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97" r:id="rId3"/>
    <p:sldId id="430" r:id="rId4"/>
    <p:sldId id="260" r:id="rId5"/>
    <p:sldId id="270" r:id="rId6"/>
    <p:sldId id="269" r:id="rId7"/>
    <p:sldId id="272" r:id="rId8"/>
    <p:sldId id="268" r:id="rId9"/>
    <p:sldId id="262" r:id="rId10"/>
    <p:sldId id="431" r:id="rId11"/>
    <p:sldId id="428" r:id="rId12"/>
    <p:sldId id="297" r:id="rId13"/>
    <p:sldId id="299" r:id="rId14"/>
    <p:sldId id="432" r:id="rId15"/>
    <p:sldId id="405" r:id="rId16"/>
    <p:sldId id="404" r:id="rId17"/>
    <p:sldId id="406" r:id="rId18"/>
    <p:sldId id="273" r:id="rId19"/>
    <p:sldId id="39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74" autoAdjust="0"/>
  </p:normalViewPr>
  <p:slideViewPr>
    <p:cSldViewPr snapToGrid="0">
      <p:cViewPr>
        <p:scale>
          <a:sx n="50" d="100"/>
          <a:sy n="50" d="100"/>
        </p:scale>
        <p:origin x="1260" y="1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2A1C3-2940-4DC1-A7EB-63AF03AFDBAF}" type="datetimeFigureOut">
              <a:rPr lang="en-NL" smtClean="0"/>
              <a:t>27/02/2026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098FA-5481-4885-A2F2-A1F315E5EC2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4263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098FA-5481-4885-A2F2-A1F315E5EC20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6495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098FA-5481-4885-A2F2-A1F315E5EC20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27582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098FA-5481-4885-A2F2-A1F315E5EC20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47146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098FA-5481-4885-A2F2-A1F315E5EC20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57305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91408-C5A7-44BB-B237-6B0B1C2E8A1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08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098FA-5481-4885-A2F2-A1F315E5EC20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6327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098FA-5481-4885-A2F2-A1F315E5EC20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9316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B28C4-B089-408B-9BAF-82DB29E08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540EC-3288-46D2-BF4B-696230B7F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97064-6EFA-4667-87B1-66E78579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C0B-3120-4DFD-A685-12A897BA46CE}" type="datetime1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98C6B-9043-4233-9817-1F976BCBA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6148B-3406-4BF2-8AEB-822524CAC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  <p:pic>
        <p:nvPicPr>
          <p:cNvPr id="1028" name="Picture 4" descr="The Oxford logo | Communications Hub">
            <a:extLst>
              <a:ext uri="{FF2B5EF4-FFF2-40B4-BE49-F238E27FC236}">
                <a16:creationId xmlns:a16="http://schemas.microsoft.com/office/drawing/2014/main" id="{A45526AD-ACB1-C14B-9ACF-26FC8EF0BC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1" y="5917163"/>
            <a:ext cx="2743200" cy="85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37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0FDE6-8F9D-414E-B918-9BCA5F09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4573A-38ED-4817-843A-972CC5769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D1DE0-9B26-4048-8637-EEDC1939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E8D6F-23B9-4C15-A524-6CC285E6A76D}" type="datetime1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6A1E-237F-40D3-93C6-D65BD5081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FC58-2A6E-4602-A652-24EF330EA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6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D7CA9-99E6-41E7-945C-A6660CB68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7EB7E9-05AB-4877-A787-050AAEB54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54CF5-2A97-4DDC-9E8F-840009384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92E0-E5F6-4D4F-B305-C0E1A3ECE36B}" type="datetime1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56B2B-8A57-4837-93EA-67A23DF4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48756-B610-414F-9A9B-85BBAD00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2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2EEF0-B4A5-461B-85DB-DFFFBFC0D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DB354-3EE3-4C90-81EC-50674495D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34041-F4B3-4496-9D3A-352BA24C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96BA7-CAD2-4F83-B8FF-7FE7970452EA}" type="datetime1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A27B7-D57C-45D0-A939-92F42DEC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0704F-2D38-48F7-BB20-029741C73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3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A5581-1D07-4ABB-8F59-6EF2997E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92249-A14E-4C23-B6CF-06E2AE9AD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D236B-8D85-4AA8-8FE7-27099A0B9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1DBA-483A-4F46-B719-B829F794D183}" type="datetime1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23AF6-C2AE-4DA0-A2A0-AD85E3FFF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EF710-0374-4E5F-9E5A-AE14BB50B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88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D255E-0AB7-4B67-A065-B0DA6F37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04035-8E19-46AD-B65F-117EB9285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2BBBB7-62AD-476F-A649-8938BBB35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7E88F-7EF8-4578-BEC9-DCBC3A2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9CAEA-1AE2-449D-B968-923A410F91B7}" type="datetime1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A1FC0-18F8-4E6A-A1B9-52E42F2D3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2A1DDE-0EFA-458D-B685-F56C1CAB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21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4884-5F61-4C05-9622-2AA531ED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75093-122A-44FE-9DAF-5863B471B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CFC098-01DC-4F9F-92C7-2DFB6A023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AABED-9C70-4323-9CA1-3FE60CDF8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6F6D6E-9144-4817-B97C-248CE88C8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69332-76AC-4549-9576-EAEF9CEC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B5577-81FC-4256-A835-C5DC40DCF820}" type="datetime1">
              <a:rPr lang="en-US" smtClean="0"/>
              <a:t>2/27/2026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944054-726E-4301-B30B-9A6611703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7666CB-39EB-4161-9022-4BF238F6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6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CEED-72DC-484B-BF98-E985874FF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1360B-A1ED-4ACA-B94B-47C85CB6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251F-4D60-47E5-BEEB-5B2A6A6125E8}" type="datetime1">
              <a:rPr lang="en-US" smtClean="0"/>
              <a:t>2/27/2026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080A4-1521-41B2-B542-DD6E9CB1C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6D0964-F8CF-41A0-88BB-657B02060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93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3EF70-6B4E-4F3F-B122-D4051979C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1FCC-0D19-4BC8-B405-042C1762ED28}" type="datetime1">
              <a:rPr lang="en-US" smtClean="0"/>
              <a:t>2/27/2026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B76078-EC3D-4283-B698-7A58E782C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3ED15-04C8-48B2-AACD-6B40C0DAC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21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E6FDB-6ACF-4373-A2F9-C22AD304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78D68-D86D-4C5C-BC1D-101FB1143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5AAF1-F160-4992-96DC-547EF62B1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14F1E-2776-4E1B-96C0-8A1C19B7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E9AB-3F5C-4605-A5CB-B052237BE899}" type="datetime1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C779D-B405-432B-8B13-46C4C8BC3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D818B-A8B0-43F6-9E83-03D5B6D0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4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F9F51-221F-4326-854F-744F989F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1F0EE9-6DBA-42F6-A30D-3501718270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C2B17-8603-44AB-BCE8-4C28D5749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7885A-4798-435F-87EF-324DCEF7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158E-3971-4F98-847A-F0EF2450E405}" type="datetime1">
              <a:rPr lang="en-US" smtClean="0"/>
              <a:t>2/27/2026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1D722-FC58-4CC2-B1CF-9919FED0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895A5-9E3B-4845-B840-C40516ED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6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FDE6957-27AF-4742-9A59-981A9A34F4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2" y="77281"/>
            <a:ext cx="2775687" cy="77152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9F9CA3-C703-435F-A043-921493411B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9"/>
          <a:stretch>
            <a:fillRect/>
          </a:stretch>
        </p:blipFill>
        <p:spPr>
          <a:xfrm>
            <a:off x="97222" y="5911418"/>
            <a:ext cx="3419889" cy="8898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EBF049-58CF-451D-88DA-F3C06FAE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2D3F5-9705-4184-B4C5-33FA6447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EAFB3-7BC1-42D1-BEF3-057C8909CA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5A0E3-9C19-4AA3-A504-4A487EDFC9BE}" type="datetime1">
              <a:rPr lang="en-US" smtClean="0"/>
              <a:t>2/27/2026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D8F7C-DC0B-4E21-87E0-5CFCCAAD2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6D840-C54A-4B99-97FA-FC9AE6613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12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F7BB3-9D53-423B-AA87-97CFBD8AC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9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.gerbershagen@umcg.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lex.gerbershagen@physics.ox.ac.uk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9.jpeg"/><Relationship Id="rId7" Type="http://schemas.openxmlformats.org/officeDocument/2006/relationships/image" Target="../media/image2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53.png"/><Relationship Id="rId4" Type="http://schemas.openxmlformats.org/officeDocument/2006/relationships/image" Target="../media/image50.jpe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mailto:irradiations.partrec@umcg.n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F7B8C-AD24-480B-A9DA-E3FDFFBAE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100" y="1787236"/>
            <a:ext cx="9829800" cy="2387600"/>
          </a:xfrm>
        </p:spPr>
        <p:txBody>
          <a:bodyPr>
            <a:normAutofit/>
          </a:bodyPr>
          <a:lstStyle/>
          <a:p>
            <a:r>
              <a:rPr lang="en-GB" dirty="0"/>
              <a:t>Medical Physics and Radiation Biology Research at PARTREC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26FEAF-95A6-33FD-4AAE-5A10FCC254A4}"/>
              </a:ext>
            </a:extLst>
          </p:cNvPr>
          <p:cNvSpPr txBox="1">
            <a:spLocks/>
          </p:cNvSpPr>
          <p:nvPr/>
        </p:nvSpPr>
        <p:spPr>
          <a:xfrm>
            <a:off x="1422400" y="4778664"/>
            <a:ext cx="9144000" cy="1607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nl-NL" dirty="0">
                <a:ea typeface="Times New Roman" panose="02020603050405020304" pitchFamily="18" charset="0"/>
              </a:rPr>
              <a:t>Prof. Alexander Gerbershagen</a:t>
            </a:r>
            <a:endParaRPr lang="en-US" sz="1600" dirty="0"/>
          </a:p>
          <a:p>
            <a:pPr>
              <a:lnSpc>
                <a:spcPts val="1800"/>
              </a:lnSpc>
            </a:pPr>
            <a:r>
              <a:rPr lang="en-GB" sz="1600" dirty="0"/>
              <a:t>Head of Particle Therapy Research </a:t>
            </a:r>
            <a:r>
              <a:rPr lang="en-GB" sz="1600" dirty="0" err="1"/>
              <a:t>Center</a:t>
            </a:r>
            <a:r>
              <a:rPr lang="en-GB" sz="1600" dirty="0"/>
              <a:t> (PARTREC, Groningen)</a:t>
            </a:r>
            <a:br>
              <a:rPr lang="en-GB" sz="1600" dirty="0"/>
            </a:br>
            <a:r>
              <a:rPr lang="en-GB" sz="1600" dirty="0"/>
              <a:t>Associate Professor (JAI, University of Oxford)</a:t>
            </a:r>
          </a:p>
          <a:p>
            <a:pPr>
              <a:lnSpc>
                <a:spcPts val="1800"/>
              </a:lnSpc>
            </a:pPr>
            <a:r>
              <a:rPr lang="en-GB" sz="1600" dirty="0">
                <a:hlinkClick r:id="rId3"/>
              </a:rPr>
              <a:t>a.gerbershagen@umcg.nl</a:t>
            </a:r>
            <a:r>
              <a:rPr lang="en-GB" sz="1600" dirty="0"/>
              <a:t>, </a:t>
            </a:r>
            <a:r>
              <a:rPr lang="en-GB" sz="1600" dirty="0">
                <a:hlinkClick r:id="rId4"/>
              </a:rPr>
              <a:t>alex.gerbershagen@physics.ox.ac.uk</a:t>
            </a:r>
            <a:r>
              <a:rPr lang="en-GB" sz="1600" dirty="0"/>
              <a:t> </a:t>
            </a:r>
          </a:p>
          <a:p>
            <a:pPr>
              <a:lnSpc>
                <a:spcPts val="1800"/>
              </a:lnSpc>
            </a:pPr>
            <a:endParaRPr lang="en-GB" sz="1600" dirty="0"/>
          </a:p>
          <a:p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2AE3D9-BC17-82AE-C78A-657A34F8F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51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5BD3B-886B-A7F2-9EE5-D16A06B08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Introduction: </a:t>
            </a:r>
          </a:p>
          <a:p>
            <a:pPr lvl="1"/>
            <a:r>
              <a:rPr lang="en-GB" dirty="0"/>
              <a:t>UMCG and PARTREC</a:t>
            </a:r>
          </a:p>
          <a:p>
            <a:pPr lvl="1"/>
            <a:r>
              <a:rPr lang="en-GB" dirty="0"/>
              <a:t>Our accelerator</a:t>
            </a:r>
          </a:p>
          <a:p>
            <a:pPr lvl="1"/>
            <a:r>
              <a:rPr lang="en-GB" dirty="0"/>
              <a:t>Our team, services and users</a:t>
            </a:r>
          </a:p>
          <a:p>
            <a:r>
              <a:rPr lang="en-GB" dirty="0"/>
              <a:t>Research at PARTREC</a:t>
            </a:r>
          </a:p>
          <a:p>
            <a:pPr lvl="1"/>
            <a:r>
              <a:rPr lang="en-GB" dirty="0"/>
              <a:t>Previous research</a:t>
            </a:r>
          </a:p>
          <a:p>
            <a:pPr lvl="2"/>
            <a:r>
              <a:rPr lang="en-GB" dirty="0"/>
              <a:t>Clinical Translation Example</a:t>
            </a:r>
          </a:p>
          <a:p>
            <a:pPr lvl="2"/>
            <a:r>
              <a:rPr lang="en-GB" dirty="0" err="1"/>
              <a:t>Minibeams</a:t>
            </a:r>
            <a:endParaRPr lang="en-GB" dirty="0"/>
          </a:p>
          <a:p>
            <a:pPr lvl="1"/>
            <a:r>
              <a:rPr lang="en-GB" dirty="0"/>
              <a:t>Ongoing projects</a:t>
            </a:r>
          </a:p>
          <a:p>
            <a:pPr lvl="2"/>
            <a:r>
              <a:rPr lang="en-GB" dirty="0"/>
              <a:t>Boron Proton Capture + FLASH</a:t>
            </a:r>
          </a:p>
          <a:p>
            <a:pPr lvl="2"/>
            <a:r>
              <a:rPr lang="en-GB" dirty="0" err="1"/>
              <a:t>Theranostics</a:t>
            </a:r>
            <a:endParaRPr lang="en-GB" dirty="0"/>
          </a:p>
          <a:p>
            <a:pPr lvl="2"/>
            <a:r>
              <a:rPr lang="en-GB" dirty="0"/>
              <a:t>Pharmacotherapy</a:t>
            </a:r>
          </a:p>
          <a:p>
            <a:pPr lvl="2"/>
            <a:r>
              <a:rPr lang="en-GB" dirty="0"/>
              <a:t>Dose Verification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5B6F0-9FA5-0263-84EB-11B0BFBD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  <a:endParaRPr lang="en-NL" dirty="0"/>
          </a:p>
        </p:txBody>
      </p:sp>
      <p:pic>
        <p:nvPicPr>
          <p:cNvPr id="1026" name="Picture 2" descr="University of Groningen RUG Logo PNG vector in SVG, PDF, AI ...">
            <a:extLst>
              <a:ext uri="{FF2B5EF4-FFF2-40B4-BE49-F238E27FC236}">
                <a16:creationId xmlns:a16="http://schemas.microsoft.com/office/drawing/2014/main" id="{1C7A4D30-026E-7545-68E2-28ED4DF58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 t="14883" r="22365" b="17397"/>
          <a:stretch/>
        </p:blipFill>
        <p:spPr bwMode="auto">
          <a:xfrm>
            <a:off x="7605284" y="1824849"/>
            <a:ext cx="758758" cy="65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OR, the Netherlands - IonBeamCenters.eu">
            <a:extLst>
              <a:ext uri="{FF2B5EF4-FFF2-40B4-BE49-F238E27FC236}">
                <a16:creationId xmlns:a16="http://schemas.microsoft.com/office/drawing/2014/main" id="{0630BF82-FCEA-BE44-E5B3-9AFB4153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58" y="2718167"/>
            <a:ext cx="2084962" cy="133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aToroid: a non-rotating gantry for hadron therapy – Physics World">
            <a:extLst>
              <a:ext uri="{FF2B5EF4-FFF2-40B4-BE49-F238E27FC236}">
                <a16:creationId xmlns:a16="http://schemas.microsoft.com/office/drawing/2014/main" id="{3358F2F8-FEF9-0D41-9A6E-FAD6FE8CB9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401" y="4297618"/>
            <a:ext cx="2567276" cy="1738312"/>
          </a:xfrm>
          <a:prstGeom prst="rect">
            <a:avLst/>
          </a:prstGeom>
          <a:noFill/>
        </p:spPr>
      </p:pic>
      <p:pic>
        <p:nvPicPr>
          <p:cNvPr id="9" name="Picture 6" descr="Therapeutic use of radioactive isotopes - CERN Document Server">
            <a:extLst>
              <a:ext uri="{FF2B5EF4-FFF2-40B4-BE49-F238E27FC236}">
                <a16:creationId xmlns:a16="http://schemas.microsoft.com/office/drawing/2014/main" id="{FD81488E-19F1-F597-F374-71BADA45B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413" y="4920033"/>
            <a:ext cx="1266498" cy="13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497813-D585-B02E-C05D-9D21D29AED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7"/>
          <a:stretch/>
        </p:blipFill>
        <p:spPr>
          <a:xfrm>
            <a:off x="8209265" y="1637454"/>
            <a:ext cx="2252056" cy="6029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75802A-D70A-F7D6-0EEA-F6A7269B0FC2}"/>
              </a:ext>
            </a:extLst>
          </p:cNvPr>
          <p:cNvGrpSpPr/>
          <p:nvPr/>
        </p:nvGrpSpPr>
        <p:grpSpPr>
          <a:xfrm>
            <a:off x="6461661" y="3107883"/>
            <a:ext cx="2284003" cy="1708847"/>
            <a:chOff x="1346840" y="148809"/>
            <a:chExt cx="8596834" cy="49845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88EBCB2-3B7F-046D-0CBF-8A3F2A9243DB}"/>
                </a:ext>
              </a:extLst>
            </p:cNvPr>
            <p:cNvGrpSpPr/>
            <p:nvPr/>
          </p:nvGrpSpPr>
          <p:grpSpPr>
            <a:xfrm>
              <a:off x="1346840" y="148809"/>
              <a:ext cx="8596834" cy="4984508"/>
              <a:chOff x="1346840" y="148809"/>
              <a:chExt cx="8596834" cy="498450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C62E19B-04BF-6196-6D46-E40B452B0B98}"/>
                  </a:ext>
                </a:extLst>
              </p:cNvPr>
              <p:cNvGrpSpPr/>
              <p:nvPr/>
            </p:nvGrpSpPr>
            <p:grpSpPr>
              <a:xfrm>
                <a:off x="1346840" y="148809"/>
                <a:ext cx="8596834" cy="4984508"/>
                <a:chOff x="1346840" y="148809"/>
                <a:chExt cx="8596834" cy="4984508"/>
              </a:xfrm>
            </p:grpSpPr>
            <p:pic>
              <p:nvPicPr>
                <p:cNvPr id="19" name="Picture 2" descr="File:Gaussian 2d.png - Wikimedia Commons">
                  <a:extLst>
                    <a:ext uri="{FF2B5EF4-FFF2-40B4-BE49-F238E27FC236}">
                      <a16:creationId xmlns:a16="http://schemas.microsoft.com/office/drawing/2014/main" id="{F6DB4799-D6FB-4554-A3D0-7525ABCF38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46537" y="3118920"/>
                  <a:ext cx="2638860" cy="20143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D3E051B5-4E8D-064A-F38C-BE05FC180A8C}"/>
                    </a:ext>
                  </a:extLst>
                </p:cNvPr>
                <p:cNvGrpSpPr/>
                <p:nvPr/>
              </p:nvGrpSpPr>
              <p:grpSpPr>
                <a:xfrm>
                  <a:off x="8636108" y="148809"/>
                  <a:ext cx="1307566" cy="3920337"/>
                  <a:chOff x="9280478" y="477671"/>
                  <a:chExt cx="1596788" cy="4960962"/>
                </a:xfrm>
              </p:grpSpPr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F0B55137-05A9-1FC4-737F-EC0F0541A044}"/>
                      </a:ext>
                    </a:extLst>
                  </p:cNvPr>
                  <p:cNvSpPr/>
                  <p:nvPr/>
                </p:nvSpPr>
                <p:spPr>
                  <a:xfrm>
                    <a:off x="9280478" y="1507617"/>
                    <a:ext cx="1596788" cy="393101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30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BD093C67-CFDE-C24D-3152-FBC33ACF9E45}"/>
                      </a:ext>
                    </a:extLst>
                  </p:cNvPr>
                  <p:cNvSpPr/>
                  <p:nvPr/>
                </p:nvSpPr>
                <p:spPr>
                  <a:xfrm>
                    <a:off x="9442948" y="477671"/>
                    <a:ext cx="1138311" cy="110342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300"/>
                  </a:p>
                </p:txBody>
              </p:sp>
            </p:grpSp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D8593616-FD45-A648-B76D-52AC49649C89}"/>
                    </a:ext>
                  </a:extLst>
                </p:cNvPr>
                <p:cNvSpPr/>
                <p:nvPr/>
              </p:nvSpPr>
              <p:spPr>
                <a:xfrm>
                  <a:off x="6374799" y="1607170"/>
                  <a:ext cx="1123838" cy="1454216"/>
                </a:xfrm>
                <a:custGeom>
                  <a:avLst/>
                  <a:gdLst>
                    <a:gd name="connsiteX0" fmla="*/ 0 w 1120507"/>
                    <a:gd name="connsiteY0" fmla="*/ 0 h 1524899"/>
                    <a:gd name="connsiteX1" fmla="*/ 1120507 w 1120507"/>
                    <a:gd name="connsiteY1" fmla="*/ 0 h 1524899"/>
                    <a:gd name="connsiteX2" fmla="*/ 1120507 w 1120507"/>
                    <a:gd name="connsiteY2" fmla="*/ 1524899 h 1524899"/>
                    <a:gd name="connsiteX3" fmla="*/ 0 w 1120507"/>
                    <a:gd name="connsiteY3" fmla="*/ 1524899 h 1524899"/>
                    <a:gd name="connsiteX4" fmla="*/ 0 w 1120507"/>
                    <a:gd name="connsiteY4" fmla="*/ 0 h 1524899"/>
                    <a:gd name="connsiteX0" fmla="*/ 0 w 1120507"/>
                    <a:gd name="connsiteY0" fmla="*/ 0 h 1524899"/>
                    <a:gd name="connsiteX1" fmla="*/ 1120507 w 1120507"/>
                    <a:gd name="connsiteY1" fmla="*/ 0 h 1524899"/>
                    <a:gd name="connsiteX2" fmla="*/ 1120507 w 1120507"/>
                    <a:gd name="connsiteY2" fmla="*/ 1524899 h 1524899"/>
                    <a:gd name="connsiteX3" fmla="*/ 0 w 1120507"/>
                    <a:gd name="connsiteY3" fmla="*/ 1524899 h 1524899"/>
                    <a:gd name="connsiteX4" fmla="*/ 91440 w 1120507"/>
                    <a:gd name="connsiteY4" fmla="*/ 91440 h 1524899"/>
                    <a:gd name="connsiteX0" fmla="*/ 0 w 1120507"/>
                    <a:gd name="connsiteY0" fmla="*/ 0 h 1524899"/>
                    <a:gd name="connsiteX1" fmla="*/ 1120507 w 1120507"/>
                    <a:gd name="connsiteY1" fmla="*/ 0 h 1524899"/>
                    <a:gd name="connsiteX2" fmla="*/ 1120507 w 1120507"/>
                    <a:gd name="connsiteY2" fmla="*/ 1524899 h 1524899"/>
                    <a:gd name="connsiteX3" fmla="*/ 0 w 1120507"/>
                    <a:gd name="connsiteY3" fmla="*/ 1524899 h 1524899"/>
                    <a:gd name="connsiteX0" fmla="*/ 0 w 1197123"/>
                    <a:gd name="connsiteY0" fmla="*/ 0 h 1524899"/>
                    <a:gd name="connsiteX1" fmla="*/ 1120507 w 1197123"/>
                    <a:gd name="connsiteY1" fmla="*/ 0 h 1524899"/>
                    <a:gd name="connsiteX2" fmla="*/ 1120507 w 1197123"/>
                    <a:gd name="connsiteY2" fmla="*/ 1524899 h 1524899"/>
                    <a:gd name="connsiteX3" fmla="*/ 0 w 1197123"/>
                    <a:gd name="connsiteY3" fmla="*/ 1524899 h 1524899"/>
                    <a:gd name="connsiteX0" fmla="*/ 0 w 1123838"/>
                    <a:gd name="connsiteY0" fmla="*/ 0 h 1524899"/>
                    <a:gd name="connsiteX1" fmla="*/ 1120507 w 1123838"/>
                    <a:gd name="connsiteY1" fmla="*/ 0 h 1524899"/>
                    <a:gd name="connsiteX2" fmla="*/ 1120507 w 1123838"/>
                    <a:gd name="connsiteY2" fmla="*/ 1524899 h 1524899"/>
                    <a:gd name="connsiteX3" fmla="*/ 0 w 1123838"/>
                    <a:gd name="connsiteY3" fmla="*/ 1524899 h 152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23838" h="1524899">
                      <a:moveTo>
                        <a:pt x="0" y="0"/>
                      </a:moveTo>
                      <a:lnTo>
                        <a:pt x="1120507" y="0"/>
                      </a:lnTo>
                      <a:cubicBezTo>
                        <a:pt x="1120507" y="508300"/>
                        <a:pt x="1128003" y="874192"/>
                        <a:pt x="1120507" y="1524899"/>
                      </a:cubicBezTo>
                      <a:lnTo>
                        <a:pt x="0" y="1524899"/>
                      </a:lnTo>
                    </a:path>
                  </a:pathLst>
                </a:custGeom>
                <a:pattFill prst="smConfetti">
                  <a:fgClr>
                    <a:schemeClr val="tx1"/>
                  </a:fgClr>
                  <a:bgClr>
                    <a:schemeClr val="bg1"/>
                  </a:bgClr>
                </a:patt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 dirty="0"/>
                </a:p>
              </p:txBody>
            </p:sp>
            <p:sp>
              <p:nvSpPr>
                <p:cNvPr id="22" name="Explosion 2 20">
                  <a:extLst>
                    <a:ext uri="{FF2B5EF4-FFF2-40B4-BE49-F238E27FC236}">
                      <a16:creationId xmlns:a16="http://schemas.microsoft.com/office/drawing/2014/main" id="{AAA0F62D-EA75-74B6-0674-83E2999B4976}"/>
                    </a:ext>
                  </a:extLst>
                </p:cNvPr>
                <p:cNvSpPr/>
                <p:nvPr/>
              </p:nvSpPr>
              <p:spPr>
                <a:xfrm>
                  <a:off x="6910798" y="2108978"/>
                  <a:ext cx="374754" cy="337278"/>
                </a:xfrm>
                <a:prstGeom prst="irregularSeal2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/>
                </a:p>
              </p:txBody>
            </p:sp>
            <p:sp>
              <p:nvSpPr>
                <p:cNvPr id="23" name="Explosion 2 21">
                  <a:extLst>
                    <a:ext uri="{FF2B5EF4-FFF2-40B4-BE49-F238E27FC236}">
                      <a16:creationId xmlns:a16="http://schemas.microsoft.com/office/drawing/2014/main" id="{40374B7A-28B1-C174-4070-D8460EA28C16}"/>
                    </a:ext>
                  </a:extLst>
                </p:cNvPr>
                <p:cNvSpPr/>
                <p:nvPr/>
              </p:nvSpPr>
              <p:spPr>
                <a:xfrm>
                  <a:off x="6360832" y="2068623"/>
                  <a:ext cx="374754" cy="337278"/>
                </a:xfrm>
                <a:prstGeom prst="irregularSeal2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/>
                </a:p>
              </p:txBody>
            </p:sp>
            <p:sp>
              <p:nvSpPr>
                <p:cNvPr id="24" name="Explosion 2 22">
                  <a:extLst>
                    <a:ext uri="{FF2B5EF4-FFF2-40B4-BE49-F238E27FC236}">
                      <a16:creationId xmlns:a16="http://schemas.microsoft.com/office/drawing/2014/main" id="{F84D4F37-C36B-77D1-C586-4240A076835D}"/>
                    </a:ext>
                  </a:extLst>
                </p:cNvPr>
                <p:cNvSpPr/>
                <p:nvPr/>
              </p:nvSpPr>
              <p:spPr>
                <a:xfrm>
                  <a:off x="6581580" y="2269685"/>
                  <a:ext cx="374754" cy="337278"/>
                </a:xfrm>
                <a:prstGeom prst="irregularSeal2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A281B15-0E3E-3F9D-5688-425C0C068E7F}"/>
                    </a:ext>
                  </a:extLst>
                </p:cNvPr>
                <p:cNvSpPr txBox="1"/>
                <p:nvPr/>
              </p:nvSpPr>
              <p:spPr>
                <a:xfrm>
                  <a:off x="6462379" y="1599319"/>
                  <a:ext cx="1503571" cy="538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sz="600" dirty="0"/>
                    <a:t>N</a:t>
                  </a:r>
                  <a:r>
                    <a:rPr lang="de-CH" sz="600" baseline="-25000" dirty="0"/>
                    <a:t>2</a:t>
                  </a:r>
                  <a:r>
                    <a:rPr lang="de-CH" sz="600" dirty="0"/>
                    <a:t> gas 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284474E-BD57-B2BE-D03B-D1D4BB71D0A4}"/>
                    </a:ext>
                  </a:extLst>
                </p:cNvPr>
                <p:cNvCxnSpPr>
                  <a:endCxn id="21" idx="3"/>
                </p:cNvCxnSpPr>
                <p:nvPr/>
              </p:nvCxnSpPr>
              <p:spPr>
                <a:xfrm>
                  <a:off x="6346866" y="1536487"/>
                  <a:ext cx="27933" cy="1524899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484677A1-179A-C9E5-28EE-E1EA2F5E611E}"/>
                    </a:ext>
                  </a:extLst>
                </p:cNvPr>
                <p:cNvCxnSpPr>
                  <a:endCxn id="21" idx="2"/>
                </p:cNvCxnSpPr>
                <p:nvPr/>
              </p:nvCxnSpPr>
              <p:spPr>
                <a:xfrm>
                  <a:off x="6382131" y="3028711"/>
                  <a:ext cx="1113175" cy="32675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CD9C8B3-E234-4497-D59D-DBE4524E7F3E}"/>
                    </a:ext>
                  </a:extLst>
                </p:cNvPr>
                <p:cNvCxnSpPr/>
                <p:nvPr/>
              </p:nvCxnSpPr>
              <p:spPr>
                <a:xfrm flipV="1">
                  <a:off x="6318139" y="1581096"/>
                  <a:ext cx="1176944" cy="17815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2FDAA49-A416-745F-2674-0A69EE4D82B3}"/>
                    </a:ext>
                  </a:extLst>
                </p:cNvPr>
                <p:cNvCxnSpPr/>
                <p:nvPr/>
              </p:nvCxnSpPr>
              <p:spPr>
                <a:xfrm>
                  <a:off x="7481117" y="1538987"/>
                  <a:ext cx="27933" cy="152489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ular Callout 61">
                  <a:extLst>
                    <a:ext uri="{FF2B5EF4-FFF2-40B4-BE49-F238E27FC236}">
                      <a16:creationId xmlns:a16="http://schemas.microsoft.com/office/drawing/2014/main" id="{8F0AD6F1-E630-3938-7E1A-1AA46ADD2AA5}"/>
                    </a:ext>
                  </a:extLst>
                </p:cNvPr>
                <p:cNvSpPr/>
                <p:nvPr/>
              </p:nvSpPr>
              <p:spPr>
                <a:xfrm>
                  <a:off x="7168086" y="3392677"/>
                  <a:ext cx="1528743" cy="329762"/>
                </a:xfrm>
                <a:prstGeom prst="wedgeRectCallout">
                  <a:avLst>
                    <a:gd name="adj1" fmla="val -29392"/>
                    <a:gd name="adj2" fmla="val -236115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de-CH" sz="500" dirty="0" err="1">
                      <a:solidFill>
                        <a:schemeClr val="tx1"/>
                      </a:solidFill>
                    </a:rPr>
                    <a:t>thin</a:t>
                  </a:r>
                  <a:r>
                    <a:rPr lang="de-CH" sz="5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CH" sz="500" dirty="0" err="1">
                      <a:solidFill>
                        <a:schemeClr val="tx1"/>
                      </a:solidFill>
                    </a:rPr>
                    <a:t>foil</a:t>
                  </a:r>
                  <a:endParaRPr lang="de-CH" sz="5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88295AE-47B3-74DB-2009-91D1881FCCB1}"/>
                    </a:ext>
                  </a:extLst>
                </p:cNvPr>
                <p:cNvGrpSpPr/>
                <p:nvPr/>
              </p:nvGrpSpPr>
              <p:grpSpPr>
                <a:xfrm>
                  <a:off x="6837061" y="577560"/>
                  <a:ext cx="1002789" cy="1151052"/>
                  <a:chOff x="2745610" y="3381502"/>
                  <a:chExt cx="1488084" cy="1557090"/>
                </a:xfrm>
              </p:grpSpPr>
              <p:sp>
                <p:nvSpPr>
                  <p:cNvPr id="47" name="Rectangle 67">
                    <a:extLst>
                      <a:ext uri="{FF2B5EF4-FFF2-40B4-BE49-F238E27FC236}">
                        <a16:creationId xmlns:a16="http://schemas.microsoft.com/office/drawing/2014/main" id="{0EF8AEE6-CC05-E4E5-007D-5A12FEFD0F6F}"/>
                      </a:ext>
                    </a:extLst>
                  </p:cNvPr>
                  <p:cNvSpPr/>
                  <p:nvPr/>
                </p:nvSpPr>
                <p:spPr>
                  <a:xfrm>
                    <a:off x="3141627" y="4169411"/>
                    <a:ext cx="190414" cy="769181"/>
                  </a:xfrm>
                  <a:custGeom>
                    <a:avLst/>
                    <a:gdLst>
                      <a:gd name="connsiteX0" fmla="*/ 0 w 128316"/>
                      <a:gd name="connsiteY0" fmla="*/ 0 h 568604"/>
                      <a:gd name="connsiteX1" fmla="*/ 128316 w 128316"/>
                      <a:gd name="connsiteY1" fmla="*/ 0 h 568604"/>
                      <a:gd name="connsiteX2" fmla="*/ 128316 w 128316"/>
                      <a:gd name="connsiteY2" fmla="*/ 568604 h 568604"/>
                      <a:gd name="connsiteX3" fmla="*/ 0 w 128316"/>
                      <a:gd name="connsiteY3" fmla="*/ 568604 h 568604"/>
                      <a:gd name="connsiteX4" fmla="*/ 0 w 128316"/>
                      <a:gd name="connsiteY4" fmla="*/ 0 h 568604"/>
                      <a:gd name="connsiteX0" fmla="*/ 0 w 128316"/>
                      <a:gd name="connsiteY0" fmla="*/ 568604 h 660044"/>
                      <a:gd name="connsiteX1" fmla="*/ 0 w 128316"/>
                      <a:gd name="connsiteY1" fmla="*/ 0 h 660044"/>
                      <a:gd name="connsiteX2" fmla="*/ 128316 w 128316"/>
                      <a:gd name="connsiteY2" fmla="*/ 0 h 660044"/>
                      <a:gd name="connsiteX3" fmla="*/ 128316 w 128316"/>
                      <a:gd name="connsiteY3" fmla="*/ 568604 h 660044"/>
                      <a:gd name="connsiteX4" fmla="*/ 91440 w 128316"/>
                      <a:gd name="connsiteY4" fmla="*/ 660044 h 660044"/>
                      <a:gd name="connsiteX0" fmla="*/ 0 w 128316"/>
                      <a:gd name="connsiteY0" fmla="*/ 568604 h 568604"/>
                      <a:gd name="connsiteX1" fmla="*/ 0 w 128316"/>
                      <a:gd name="connsiteY1" fmla="*/ 0 h 568604"/>
                      <a:gd name="connsiteX2" fmla="*/ 128316 w 128316"/>
                      <a:gd name="connsiteY2" fmla="*/ 0 h 568604"/>
                      <a:gd name="connsiteX3" fmla="*/ 128316 w 128316"/>
                      <a:gd name="connsiteY3" fmla="*/ 568604 h 568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316" h="568604">
                        <a:moveTo>
                          <a:pt x="0" y="568604"/>
                        </a:moveTo>
                        <a:lnTo>
                          <a:pt x="0" y="0"/>
                        </a:lnTo>
                        <a:lnTo>
                          <a:pt x="128316" y="0"/>
                        </a:lnTo>
                        <a:lnTo>
                          <a:pt x="128316" y="568604"/>
                        </a:lnTo>
                      </a:path>
                    </a:pathLst>
                  </a:cu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300"/>
                  </a:p>
                </p:txBody>
              </p:sp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1F58A379-57F6-A229-80A5-49DBCCF2750C}"/>
                      </a:ext>
                    </a:extLst>
                  </p:cNvPr>
                  <p:cNvGrpSpPr/>
                  <p:nvPr/>
                </p:nvGrpSpPr>
                <p:grpSpPr>
                  <a:xfrm>
                    <a:off x="2745610" y="3381502"/>
                    <a:ext cx="1488084" cy="911716"/>
                    <a:chOff x="1080568" y="3612602"/>
                    <a:chExt cx="1488084" cy="911716"/>
                  </a:xfrm>
                </p:grpSpPr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65A69DC4-A056-7C69-5A42-7764F51194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0568" y="3612602"/>
                      <a:ext cx="1056807" cy="86875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 sz="300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A55451E9-CF2C-6E5B-0807-DA649B0B7EC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550825" y="3775679"/>
                      <a:ext cx="232347" cy="25859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oval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7AF1F627-2D5E-3A3F-AD96-E39594FA31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80568" y="3977824"/>
                      <a:ext cx="1488084" cy="54649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CH" sz="300" dirty="0"/>
                        <a:t>mbar</a:t>
                      </a:r>
                    </a:p>
                  </p:txBody>
                </p:sp>
              </p:grpSp>
            </p:grpSp>
            <p:sp>
              <p:nvSpPr>
                <p:cNvPr id="36" name="Oval 31">
                  <a:extLst>
                    <a:ext uri="{FF2B5EF4-FFF2-40B4-BE49-F238E27FC236}">
                      <a16:creationId xmlns:a16="http://schemas.microsoft.com/office/drawing/2014/main" id="{EA1806A4-65FA-FCF9-01B6-C781630D677C}"/>
                    </a:ext>
                  </a:extLst>
                </p:cNvPr>
                <p:cNvSpPr/>
                <p:nvPr/>
              </p:nvSpPr>
              <p:spPr>
                <a:xfrm>
                  <a:off x="8764404" y="1967518"/>
                  <a:ext cx="617586" cy="793477"/>
                </a:xfrm>
                <a:custGeom>
                  <a:avLst/>
                  <a:gdLst>
                    <a:gd name="connsiteX0" fmla="*/ 0 w 593678"/>
                    <a:gd name="connsiteY0" fmla="*/ 358831 h 717662"/>
                    <a:gd name="connsiteX1" fmla="*/ 296839 w 593678"/>
                    <a:gd name="connsiteY1" fmla="*/ 0 h 717662"/>
                    <a:gd name="connsiteX2" fmla="*/ 593678 w 593678"/>
                    <a:gd name="connsiteY2" fmla="*/ 358831 h 717662"/>
                    <a:gd name="connsiteX3" fmla="*/ 296839 w 593678"/>
                    <a:gd name="connsiteY3" fmla="*/ 717662 h 717662"/>
                    <a:gd name="connsiteX4" fmla="*/ 0 w 593678"/>
                    <a:gd name="connsiteY4" fmla="*/ 358831 h 717662"/>
                    <a:gd name="connsiteX0" fmla="*/ 3134 w 596812"/>
                    <a:gd name="connsiteY0" fmla="*/ 360204 h 719035"/>
                    <a:gd name="connsiteX1" fmla="*/ 153259 w 596812"/>
                    <a:gd name="connsiteY1" fmla="*/ 241364 h 719035"/>
                    <a:gd name="connsiteX2" fmla="*/ 299973 w 596812"/>
                    <a:gd name="connsiteY2" fmla="*/ 1373 h 719035"/>
                    <a:gd name="connsiteX3" fmla="*/ 596812 w 596812"/>
                    <a:gd name="connsiteY3" fmla="*/ 360204 h 719035"/>
                    <a:gd name="connsiteX4" fmla="*/ 299973 w 596812"/>
                    <a:gd name="connsiteY4" fmla="*/ 719035 h 719035"/>
                    <a:gd name="connsiteX5" fmla="*/ 3134 w 596812"/>
                    <a:gd name="connsiteY5" fmla="*/ 360204 h 719035"/>
                    <a:gd name="connsiteX0" fmla="*/ 3134 w 602002"/>
                    <a:gd name="connsiteY0" fmla="*/ 360204 h 719681"/>
                    <a:gd name="connsiteX1" fmla="*/ 153259 w 602002"/>
                    <a:gd name="connsiteY1" fmla="*/ 241364 h 719681"/>
                    <a:gd name="connsiteX2" fmla="*/ 299973 w 602002"/>
                    <a:gd name="connsiteY2" fmla="*/ 1373 h 719681"/>
                    <a:gd name="connsiteX3" fmla="*/ 596812 w 602002"/>
                    <a:gd name="connsiteY3" fmla="*/ 360204 h 719681"/>
                    <a:gd name="connsiteX4" fmla="*/ 392095 w 602002"/>
                    <a:gd name="connsiteY4" fmla="*/ 446081 h 719681"/>
                    <a:gd name="connsiteX5" fmla="*/ 299973 w 602002"/>
                    <a:gd name="connsiteY5" fmla="*/ 719035 h 719681"/>
                    <a:gd name="connsiteX6" fmla="*/ 3134 w 602002"/>
                    <a:gd name="connsiteY6" fmla="*/ 360204 h 719681"/>
                    <a:gd name="connsiteX0" fmla="*/ 3134 w 604071"/>
                    <a:gd name="connsiteY0" fmla="*/ 414741 h 774218"/>
                    <a:gd name="connsiteX1" fmla="*/ 153259 w 604071"/>
                    <a:gd name="connsiteY1" fmla="*/ 295901 h 774218"/>
                    <a:gd name="connsiteX2" fmla="*/ 299973 w 604071"/>
                    <a:gd name="connsiteY2" fmla="*/ 55910 h 774218"/>
                    <a:gd name="connsiteX3" fmla="*/ 562692 w 604071"/>
                    <a:gd name="connsiteY3" fmla="*/ 29770 h 774218"/>
                    <a:gd name="connsiteX4" fmla="*/ 596812 w 604071"/>
                    <a:gd name="connsiteY4" fmla="*/ 414741 h 774218"/>
                    <a:gd name="connsiteX5" fmla="*/ 392095 w 604071"/>
                    <a:gd name="connsiteY5" fmla="*/ 500618 h 774218"/>
                    <a:gd name="connsiteX6" fmla="*/ 299973 w 604071"/>
                    <a:gd name="connsiteY6" fmla="*/ 773572 h 774218"/>
                    <a:gd name="connsiteX7" fmla="*/ 3134 w 604071"/>
                    <a:gd name="connsiteY7" fmla="*/ 414741 h 774218"/>
                    <a:gd name="connsiteX0" fmla="*/ 16649 w 617586"/>
                    <a:gd name="connsiteY0" fmla="*/ 414741 h 793477"/>
                    <a:gd name="connsiteX1" fmla="*/ 166774 w 617586"/>
                    <a:gd name="connsiteY1" fmla="*/ 295901 h 793477"/>
                    <a:gd name="connsiteX2" fmla="*/ 313488 w 617586"/>
                    <a:gd name="connsiteY2" fmla="*/ 55910 h 793477"/>
                    <a:gd name="connsiteX3" fmla="*/ 576207 w 617586"/>
                    <a:gd name="connsiteY3" fmla="*/ 29770 h 793477"/>
                    <a:gd name="connsiteX4" fmla="*/ 610327 w 617586"/>
                    <a:gd name="connsiteY4" fmla="*/ 414741 h 793477"/>
                    <a:gd name="connsiteX5" fmla="*/ 405610 w 617586"/>
                    <a:gd name="connsiteY5" fmla="*/ 500618 h 793477"/>
                    <a:gd name="connsiteX6" fmla="*/ 313488 w 617586"/>
                    <a:gd name="connsiteY6" fmla="*/ 773572 h 793477"/>
                    <a:gd name="connsiteX7" fmla="*/ 37121 w 617586"/>
                    <a:gd name="connsiteY7" fmla="*/ 732630 h 793477"/>
                    <a:gd name="connsiteX8" fmla="*/ 16649 w 617586"/>
                    <a:gd name="connsiteY8" fmla="*/ 414741 h 793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17586" h="793477">
                      <a:moveTo>
                        <a:pt x="16649" y="414741"/>
                      </a:moveTo>
                      <a:cubicBezTo>
                        <a:pt x="38258" y="341953"/>
                        <a:pt x="117301" y="355706"/>
                        <a:pt x="166774" y="295901"/>
                      </a:cubicBezTo>
                      <a:cubicBezTo>
                        <a:pt x="216247" y="236096"/>
                        <a:pt x="245249" y="100265"/>
                        <a:pt x="313488" y="55910"/>
                      </a:cubicBezTo>
                      <a:cubicBezTo>
                        <a:pt x="381727" y="11555"/>
                        <a:pt x="526734" y="-30035"/>
                        <a:pt x="576207" y="29770"/>
                      </a:cubicBezTo>
                      <a:cubicBezTo>
                        <a:pt x="625680" y="89575"/>
                        <a:pt x="621700" y="365836"/>
                        <a:pt x="610327" y="414741"/>
                      </a:cubicBezTo>
                      <a:cubicBezTo>
                        <a:pt x="598954" y="463646"/>
                        <a:pt x="455083" y="440813"/>
                        <a:pt x="405610" y="500618"/>
                      </a:cubicBezTo>
                      <a:cubicBezTo>
                        <a:pt x="356137" y="560423"/>
                        <a:pt x="374903" y="734903"/>
                        <a:pt x="313488" y="773572"/>
                      </a:cubicBezTo>
                      <a:cubicBezTo>
                        <a:pt x="252073" y="812241"/>
                        <a:pt x="86594" y="792435"/>
                        <a:pt x="37121" y="732630"/>
                      </a:cubicBezTo>
                      <a:cubicBezTo>
                        <a:pt x="-12352" y="672825"/>
                        <a:pt x="-4960" y="487529"/>
                        <a:pt x="16649" y="414741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300"/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3173AB58-72E6-15D5-B0A0-B351DA9BDC03}"/>
                    </a:ext>
                  </a:extLst>
                </p:cNvPr>
                <p:cNvGrpSpPr/>
                <p:nvPr/>
              </p:nvGrpSpPr>
              <p:grpSpPr>
                <a:xfrm>
                  <a:off x="1346840" y="2221500"/>
                  <a:ext cx="7679997" cy="289619"/>
                  <a:chOff x="1346840" y="2221500"/>
                  <a:chExt cx="7679997" cy="289619"/>
                </a:xfrm>
              </p:grpSpPr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94FA82A6-E58C-DADF-B5EB-FDAEB59EE896}"/>
                      </a:ext>
                    </a:extLst>
                  </p:cNvPr>
                  <p:cNvCxnSpPr/>
                  <p:nvPr/>
                </p:nvCxnSpPr>
                <p:spPr>
                  <a:xfrm>
                    <a:off x="1346840" y="2221500"/>
                    <a:ext cx="7679997" cy="89932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type="oval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1A42E007-7457-F384-3281-E66EF1418FF3}"/>
                      </a:ext>
                    </a:extLst>
                  </p:cNvPr>
                  <p:cNvCxnSpPr/>
                  <p:nvPr/>
                </p:nvCxnSpPr>
                <p:spPr>
                  <a:xfrm>
                    <a:off x="1394310" y="2342382"/>
                    <a:ext cx="7632527" cy="57402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type="oval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E329DAF4-ABC9-A388-2155-661D79B48B92}"/>
                      </a:ext>
                    </a:extLst>
                  </p:cNvPr>
                  <p:cNvCxnSpPr/>
                  <p:nvPr/>
                </p:nvCxnSpPr>
                <p:spPr>
                  <a:xfrm>
                    <a:off x="1394310" y="2466747"/>
                    <a:ext cx="7632527" cy="44372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type="oval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C074850E-447F-E171-3BD1-44493772692D}"/>
                    </a:ext>
                  </a:extLst>
                </p:cNvPr>
                <p:cNvGrpSpPr/>
                <p:nvPr/>
              </p:nvGrpSpPr>
              <p:grpSpPr>
                <a:xfrm rot="3150412">
                  <a:off x="4171190" y="2734458"/>
                  <a:ext cx="717129" cy="1370960"/>
                  <a:chOff x="4942327" y="3015737"/>
                  <a:chExt cx="717129" cy="1370960"/>
                </a:xfrm>
              </p:grpSpPr>
              <p:sp>
                <p:nvSpPr>
                  <p:cNvPr id="42" name="Cube 41">
                    <a:extLst>
                      <a:ext uri="{FF2B5EF4-FFF2-40B4-BE49-F238E27FC236}">
                        <a16:creationId xmlns:a16="http://schemas.microsoft.com/office/drawing/2014/main" id="{56561004-801D-4F8C-F89B-7ACF864EBD19}"/>
                      </a:ext>
                    </a:extLst>
                  </p:cNvPr>
                  <p:cNvSpPr/>
                  <p:nvPr/>
                </p:nvSpPr>
                <p:spPr>
                  <a:xfrm rot="160705">
                    <a:off x="4942327" y="3424772"/>
                    <a:ext cx="717129" cy="961925"/>
                  </a:xfrm>
                  <a:prstGeom prst="cub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300"/>
                  </a:p>
                </p:txBody>
              </p:sp>
              <p:sp>
                <p:nvSpPr>
                  <p:cNvPr id="43" name="Can 29">
                    <a:extLst>
                      <a:ext uri="{FF2B5EF4-FFF2-40B4-BE49-F238E27FC236}">
                        <a16:creationId xmlns:a16="http://schemas.microsoft.com/office/drawing/2014/main" id="{B5C1C3F9-B34A-E10D-D595-796D113E5798}"/>
                      </a:ext>
                    </a:extLst>
                  </p:cNvPr>
                  <p:cNvSpPr/>
                  <p:nvPr/>
                </p:nvSpPr>
                <p:spPr>
                  <a:xfrm rot="160705">
                    <a:off x="5070069" y="3015737"/>
                    <a:ext cx="429056" cy="587061"/>
                  </a:xfrm>
                  <a:prstGeom prst="can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300"/>
                  </a:p>
                </p:txBody>
              </p:sp>
            </p:grpSp>
          </p:grpSp>
          <p:sp>
            <p:nvSpPr>
              <p:cNvPr id="17" name="Freeform 2">
                <a:extLst>
                  <a:ext uri="{FF2B5EF4-FFF2-40B4-BE49-F238E27FC236}">
                    <a16:creationId xmlns:a16="http://schemas.microsoft.com/office/drawing/2014/main" id="{59D85374-266D-D2B9-F8BA-80028A9DC986}"/>
                  </a:ext>
                </a:extLst>
              </p:cNvPr>
              <p:cNvSpPr/>
              <p:nvPr/>
            </p:nvSpPr>
            <p:spPr>
              <a:xfrm rot="10104982">
                <a:off x="5213745" y="2330561"/>
                <a:ext cx="1311654" cy="203353"/>
              </a:xfrm>
              <a:custGeom>
                <a:avLst/>
                <a:gdLst>
                  <a:gd name="connsiteX0" fmla="*/ 0 w 2352687"/>
                  <a:gd name="connsiteY0" fmla="*/ 69850 h 363310"/>
                  <a:gd name="connsiteX1" fmla="*/ 19050 w 2352687"/>
                  <a:gd name="connsiteY1" fmla="*/ 88900 h 363310"/>
                  <a:gd name="connsiteX2" fmla="*/ 28575 w 2352687"/>
                  <a:gd name="connsiteY2" fmla="*/ 101600 h 363310"/>
                  <a:gd name="connsiteX3" fmla="*/ 38100 w 2352687"/>
                  <a:gd name="connsiteY3" fmla="*/ 107950 h 363310"/>
                  <a:gd name="connsiteX4" fmla="*/ 50800 w 2352687"/>
                  <a:gd name="connsiteY4" fmla="*/ 117475 h 363310"/>
                  <a:gd name="connsiteX5" fmla="*/ 60325 w 2352687"/>
                  <a:gd name="connsiteY5" fmla="*/ 127000 h 363310"/>
                  <a:gd name="connsiteX6" fmla="*/ 76200 w 2352687"/>
                  <a:gd name="connsiteY6" fmla="*/ 139700 h 363310"/>
                  <a:gd name="connsiteX7" fmla="*/ 85725 w 2352687"/>
                  <a:gd name="connsiteY7" fmla="*/ 149225 h 363310"/>
                  <a:gd name="connsiteX8" fmla="*/ 104775 w 2352687"/>
                  <a:gd name="connsiteY8" fmla="*/ 161925 h 363310"/>
                  <a:gd name="connsiteX9" fmla="*/ 114300 w 2352687"/>
                  <a:gd name="connsiteY9" fmla="*/ 168275 h 363310"/>
                  <a:gd name="connsiteX10" fmla="*/ 123825 w 2352687"/>
                  <a:gd name="connsiteY10" fmla="*/ 174625 h 363310"/>
                  <a:gd name="connsiteX11" fmla="*/ 133350 w 2352687"/>
                  <a:gd name="connsiteY11" fmla="*/ 184150 h 363310"/>
                  <a:gd name="connsiteX12" fmla="*/ 142875 w 2352687"/>
                  <a:gd name="connsiteY12" fmla="*/ 187325 h 363310"/>
                  <a:gd name="connsiteX13" fmla="*/ 152400 w 2352687"/>
                  <a:gd name="connsiteY13" fmla="*/ 193675 h 363310"/>
                  <a:gd name="connsiteX14" fmla="*/ 158750 w 2352687"/>
                  <a:gd name="connsiteY14" fmla="*/ 206375 h 363310"/>
                  <a:gd name="connsiteX15" fmla="*/ 187325 w 2352687"/>
                  <a:gd name="connsiteY15" fmla="*/ 222250 h 363310"/>
                  <a:gd name="connsiteX16" fmla="*/ 200025 w 2352687"/>
                  <a:gd name="connsiteY16" fmla="*/ 225425 h 363310"/>
                  <a:gd name="connsiteX17" fmla="*/ 222250 w 2352687"/>
                  <a:gd name="connsiteY17" fmla="*/ 231775 h 363310"/>
                  <a:gd name="connsiteX18" fmla="*/ 317500 w 2352687"/>
                  <a:gd name="connsiteY18" fmla="*/ 228600 h 363310"/>
                  <a:gd name="connsiteX19" fmla="*/ 342900 w 2352687"/>
                  <a:gd name="connsiteY19" fmla="*/ 215900 h 363310"/>
                  <a:gd name="connsiteX20" fmla="*/ 352425 w 2352687"/>
                  <a:gd name="connsiteY20" fmla="*/ 206375 h 363310"/>
                  <a:gd name="connsiteX21" fmla="*/ 361950 w 2352687"/>
                  <a:gd name="connsiteY21" fmla="*/ 200025 h 363310"/>
                  <a:gd name="connsiteX22" fmla="*/ 374650 w 2352687"/>
                  <a:gd name="connsiteY22" fmla="*/ 184150 h 363310"/>
                  <a:gd name="connsiteX23" fmla="*/ 393700 w 2352687"/>
                  <a:gd name="connsiteY23" fmla="*/ 168275 h 363310"/>
                  <a:gd name="connsiteX24" fmla="*/ 400050 w 2352687"/>
                  <a:gd name="connsiteY24" fmla="*/ 158750 h 363310"/>
                  <a:gd name="connsiteX25" fmla="*/ 409575 w 2352687"/>
                  <a:gd name="connsiteY25" fmla="*/ 152400 h 363310"/>
                  <a:gd name="connsiteX26" fmla="*/ 428625 w 2352687"/>
                  <a:gd name="connsiteY26" fmla="*/ 127000 h 363310"/>
                  <a:gd name="connsiteX27" fmla="*/ 434975 w 2352687"/>
                  <a:gd name="connsiteY27" fmla="*/ 117475 h 363310"/>
                  <a:gd name="connsiteX28" fmla="*/ 454025 w 2352687"/>
                  <a:gd name="connsiteY28" fmla="*/ 104775 h 363310"/>
                  <a:gd name="connsiteX29" fmla="*/ 473075 w 2352687"/>
                  <a:gd name="connsiteY29" fmla="*/ 85725 h 363310"/>
                  <a:gd name="connsiteX30" fmla="*/ 466725 w 2352687"/>
                  <a:gd name="connsiteY30" fmla="*/ 76200 h 363310"/>
                  <a:gd name="connsiteX31" fmla="*/ 488950 w 2352687"/>
                  <a:gd name="connsiteY31" fmla="*/ 79375 h 363310"/>
                  <a:gd name="connsiteX32" fmla="*/ 517525 w 2352687"/>
                  <a:gd name="connsiteY32" fmla="*/ 82550 h 363310"/>
                  <a:gd name="connsiteX33" fmla="*/ 530225 w 2352687"/>
                  <a:gd name="connsiteY33" fmla="*/ 88900 h 363310"/>
                  <a:gd name="connsiteX34" fmla="*/ 536575 w 2352687"/>
                  <a:gd name="connsiteY34" fmla="*/ 76200 h 363310"/>
                  <a:gd name="connsiteX35" fmla="*/ 561975 w 2352687"/>
                  <a:gd name="connsiteY35" fmla="*/ 60325 h 363310"/>
                  <a:gd name="connsiteX36" fmla="*/ 596900 w 2352687"/>
                  <a:gd name="connsiteY36" fmla="*/ 44450 h 363310"/>
                  <a:gd name="connsiteX37" fmla="*/ 625475 w 2352687"/>
                  <a:gd name="connsiteY37" fmla="*/ 31750 h 363310"/>
                  <a:gd name="connsiteX38" fmla="*/ 663575 w 2352687"/>
                  <a:gd name="connsiteY38" fmla="*/ 12700 h 363310"/>
                  <a:gd name="connsiteX39" fmla="*/ 679450 w 2352687"/>
                  <a:gd name="connsiteY39" fmla="*/ 6350 h 363310"/>
                  <a:gd name="connsiteX40" fmla="*/ 698500 w 2352687"/>
                  <a:gd name="connsiteY40" fmla="*/ 0 h 363310"/>
                  <a:gd name="connsiteX41" fmla="*/ 727075 w 2352687"/>
                  <a:gd name="connsiteY41" fmla="*/ 3175 h 363310"/>
                  <a:gd name="connsiteX42" fmla="*/ 736600 w 2352687"/>
                  <a:gd name="connsiteY42" fmla="*/ 6350 h 363310"/>
                  <a:gd name="connsiteX43" fmla="*/ 762000 w 2352687"/>
                  <a:gd name="connsiteY43" fmla="*/ 12700 h 363310"/>
                  <a:gd name="connsiteX44" fmla="*/ 787400 w 2352687"/>
                  <a:gd name="connsiteY44" fmla="*/ 34925 h 363310"/>
                  <a:gd name="connsiteX45" fmla="*/ 806450 w 2352687"/>
                  <a:gd name="connsiteY45" fmla="*/ 53975 h 363310"/>
                  <a:gd name="connsiteX46" fmla="*/ 815975 w 2352687"/>
                  <a:gd name="connsiteY46" fmla="*/ 63500 h 363310"/>
                  <a:gd name="connsiteX47" fmla="*/ 828675 w 2352687"/>
                  <a:gd name="connsiteY47" fmla="*/ 82550 h 363310"/>
                  <a:gd name="connsiteX48" fmla="*/ 838200 w 2352687"/>
                  <a:gd name="connsiteY48" fmla="*/ 88900 h 363310"/>
                  <a:gd name="connsiteX49" fmla="*/ 860425 w 2352687"/>
                  <a:gd name="connsiteY49" fmla="*/ 107950 h 363310"/>
                  <a:gd name="connsiteX50" fmla="*/ 892175 w 2352687"/>
                  <a:gd name="connsiteY50" fmla="*/ 130175 h 363310"/>
                  <a:gd name="connsiteX51" fmla="*/ 901700 w 2352687"/>
                  <a:gd name="connsiteY51" fmla="*/ 139700 h 363310"/>
                  <a:gd name="connsiteX52" fmla="*/ 917575 w 2352687"/>
                  <a:gd name="connsiteY52" fmla="*/ 152400 h 363310"/>
                  <a:gd name="connsiteX53" fmla="*/ 936625 w 2352687"/>
                  <a:gd name="connsiteY53" fmla="*/ 168275 h 363310"/>
                  <a:gd name="connsiteX54" fmla="*/ 942975 w 2352687"/>
                  <a:gd name="connsiteY54" fmla="*/ 177800 h 363310"/>
                  <a:gd name="connsiteX55" fmla="*/ 965200 w 2352687"/>
                  <a:gd name="connsiteY55" fmla="*/ 193675 h 363310"/>
                  <a:gd name="connsiteX56" fmla="*/ 990600 w 2352687"/>
                  <a:gd name="connsiteY56" fmla="*/ 200025 h 363310"/>
                  <a:gd name="connsiteX57" fmla="*/ 1019175 w 2352687"/>
                  <a:gd name="connsiteY57" fmla="*/ 209550 h 363310"/>
                  <a:gd name="connsiteX58" fmla="*/ 1063625 w 2352687"/>
                  <a:gd name="connsiteY58" fmla="*/ 219075 h 363310"/>
                  <a:gd name="connsiteX59" fmla="*/ 1111250 w 2352687"/>
                  <a:gd name="connsiteY59" fmla="*/ 228600 h 363310"/>
                  <a:gd name="connsiteX60" fmla="*/ 1200150 w 2352687"/>
                  <a:gd name="connsiteY60" fmla="*/ 260350 h 363310"/>
                  <a:gd name="connsiteX61" fmla="*/ 1263650 w 2352687"/>
                  <a:gd name="connsiteY61" fmla="*/ 282575 h 363310"/>
                  <a:gd name="connsiteX62" fmla="*/ 1333500 w 2352687"/>
                  <a:gd name="connsiteY62" fmla="*/ 317500 h 363310"/>
                  <a:gd name="connsiteX63" fmla="*/ 1397000 w 2352687"/>
                  <a:gd name="connsiteY63" fmla="*/ 333375 h 363310"/>
                  <a:gd name="connsiteX64" fmla="*/ 1435100 w 2352687"/>
                  <a:gd name="connsiteY64" fmla="*/ 346075 h 363310"/>
                  <a:gd name="connsiteX65" fmla="*/ 1482725 w 2352687"/>
                  <a:gd name="connsiteY65" fmla="*/ 355600 h 363310"/>
                  <a:gd name="connsiteX66" fmla="*/ 1495425 w 2352687"/>
                  <a:gd name="connsiteY66" fmla="*/ 361950 h 363310"/>
                  <a:gd name="connsiteX67" fmla="*/ 1457325 w 2352687"/>
                  <a:gd name="connsiteY67" fmla="*/ 339725 h 363310"/>
                  <a:gd name="connsiteX68" fmla="*/ 1431925 w 2352687"/>
                  <a:gd name="connsiteY68" fmla="*/ 327025 h 363310"/>
                  <a:gd name="connsiteX69" fmla="*/ 1349375 w 2352687"/>
                  <a:gd name="connsiteY69" fmla="*/ 304800 h 363310"/>
                  <a:gd name="connsiteX70" fmla="*/ 1301750 w 2352687"/>
                  <a:gd name="connsiteY70" fmla="*/ 288925 h 363310"/>
                  <a:gd name="connsiteX71" fmla="*/ 1149350 w 2352687"/>
                  <a:gd name="connsiteY71" fmla="*/ 219075 h 363310"/>
                  <a:gd name="connsiteX72" fmla="*/ 1117600 w 2352687"/>
                  <a:gd name="connsiteY72" fmla="*/ 209550 h 363310"/>
                  <a:gd name="connsiteX73" fmla="*/ 1066800 w 2352687"/>
                  <a:gd name="connsiteY73" fmla="*/ 193675 h 363310"/>
                  <a:gd name="connsiteX74" fmla="*/ 1016000 w 2352687"/>
                  <a:gd name="connsiteY74" fmla="*/ 184150 h 363310"/>
                  <a:gd name="connsiteX75" fmla="*/ 1003300 w 2352687"/>
                  <a:gd name="connsiteY75" fmla="*/ 174625 h 363310"/>
                  <a:gd name="connsiteX76" fmla="*/ 993775 w 2352687"/>
                  <a:gd name="connsiteY76" fmla="*/ 168275 h 363310"/>
                  <a:gd name="connsiteX77" fmla="*/ 1003300 w 2352687"/>
                  <a:gd name="connsiteY77" fmla="*/ 171450 h 363310"/>
                  <a:gd name="connsiteX78" fmla="*/ 1022350 w 2352687"/>
                  <a:gd name="connsiteY78" fmla="*/ 184150 h 363310"/>
                  <a:gd name="connsiteX79" fmla="*/ 1031875 w 2352687"/>
                  <a:gd name="connsiteY79" fmla="*/ 193675 h 363310"/>
                  <a:gd name="connsiteX80" fmla="*/ 1044575 w 2352687"/>
                  <a:gd name="connsiteY80" fmla="*/ 200025 h 363310"/>
                  <a:gd name="connsiteX81" fmla="*/ 1057275 w 2352687"/>
                  <a:gd name="connsiteY81" fmla="*/ 212725 h 363310"/>
                  <a:gd name="connsiteX82" fmla="*/ 1120775 w 2352687"/>
                  <a:gd name="connsiteY82" fmla="*/ 219075 h 363310"/>
                  <a:gd name="connsiteX83" fmla="*/ 1203325 w 2352687"/>
                  <a:gd name="connsiteY83" fmla="*/ 215900 h 363310"/>
                  <a:gd name="connsiteX84" fmla="*/ 1222375 w 2352687"/>
                  <a:gd name="connsiteY84" fmla="*/ 203200 h 363310"/>
                  <a:gd name="connsiteX85" fmla="*/ 1231900 w 2352687"/>
                  <a:gd name="connsiteY85" fmla="*/ 200025 h 363310"/>
                  <a:gd name="connsiteX86" fmla="*/ 1250950 w 2352687"/>
                  <a:gd name="connsiteY86" fmla="*/ 190500 h 363310"/>
                  <a:gd name="connsiteX87" fmla="*/ 1270000 w 2352687"/>
                  <a:gd name="connsiteY87" fmla="*/ 184150 h 363310"/>
                  <a:gd name="connsiteX88" fmla="*/ 1289050 w 2352687"/>
                  <a:gd name="connsiteY88" fmla="*/ 174625 h 363310"/>
                  <a:gd name="connsiteX89" fmla="*/ 1343025 w 2352687"/>
                  <a:gd name="connsiteY89" fmla="*/ 165100 h 363310"/>
                  <a:gd name="connsiteX90" fmla="*/ 1390650 w 2352687"/>
                  <a:gd name="connsiteY90" fmla="*/ 158750 h 363310"/>
                  <a:gd name="connsiteX91" fmla="*/ 1412875 w 2352687"/>
                  <a:gd name="connsiteY91" fmla="*/ 149225 h 363310"/>
                  <a:gd name="connsiteX92" fmla="*/ 1425575 w 2352687"/>
                  <a:gd name="connsiteY92" fmla="*/ 146050 h 363310"/>
                  <a:gd name="connsiteX93" fmla="*/ 1435100 w 2352687"/>
                  <a:gd name="connsiteY93" fmla="*/ 142875 h 363310"/>
                  <a:gd name="connsiteX94" fmla="*/ 1444625 w 2352687"/>
                  <a:gd name="connsiteY94" fmla="*/ 133350 h 363310"/>
                  <a:gd name="connsiteX95" fmla="*/ 1485900 w 2352687"/>
                  <a:gd name="connsiteY95" fmla="*/ 117475 h 363310"/>
                  <a:gd name="connsiteX96" fmla="*/ 1498600 w 2352687"/>
                  <a:gd name="connsiteY96" fmla="*/ 111125 h 363310"/>
                  <a:gd name="connsiteX97" fmla="*/ 1530350 w 2352687"/>
                  <a:gd name="connsiteY97" fmla="*/ 101600 h 363310"/>
                  <a:gd name="connsiteX98" fmla="*/ 1539875 w 2352687"/>
                  <a:gd name="connsiteY98" fmla="*/ 95250 h 363310"/>
                  <a:gd name="connsiteX99" fmla="*/ 1558925 w 2352687"/>
                  <a:gd name="connsiteY99" fmla="*/ 88900 h 363310"/>
                  <a:gd name="connsiteX100" fmla="*/ 1577975 w 2352687"/>
                  <a:gd name="connsiteY100" fmla="*/ 76200 h 363310"/>
                  <a:gd name="connsiteX101" fmla="*/ 1593850 w 2352687"/>
                  <a:gd name="connsiteY101" fmla="*/ 66675 h 363310"/>
                  <a:gd name="connsiteX102" fmla="*/ 1612900 w 2352687"/>
                  <a:gd name="connsiteY102" fmla="*/ 53975 h 363310"/>
                  <a:gd name="connsiteX103" fmla="*/ 1625600 w 2352687"/>
                  <a:gd name="connsiteY103" fmla="*/ 50800 h 363310"/>
                  <a:gd name="connsiteX104" fmla="*/ 1635125 w 2352687"/>
                  <a:gd name="connsiteY104" fmla="*/ 47625 h 363310"/>
                  <a:gd name="connsiteX105" fmla="*/ 1651000 w 2352687"/>
                  <a:gd name="connsiteY105" fmla="*/ 44450 h 363310"/>
                  <a:gd name="connsiteX106" fmla="*/ 1657350 w 2352687"/>
                  <a:gd name="connsiteY106" fmla="*/ 34925 h 363310"/>
                  <a:gd name="connsiteX107" fmla="*/ 1673225 w 2352687"/>
                  <a:gd name="connsiteY107" fmla="*/ 31750 h 363310"/>
                  <a:gd name="connsiteX108" fmla="*/ 1704975 w 2352687"/>
                  <a:gd name="connsiteY108" fmla="*/ 25400 h 363310"/>
                  <a:gd name="connsiteX109" fmla="*/ 1746250 w 2352687"/>
                  <a:gd name="connsiteY109" fmla="*/ 38100 h 363310"/>
                  <a:gd name="connsiteX110" fmla="*/ 1765300 w 2352687"/>
                  <a:gd name="connsiteY110" fmla="*/ 50800 h 363310"/>
                  <a:gd name="connsiteX111" fmla="*/ 1781175 w 2352687"/>
                  <a:gd name="connsiteY111" fmla="*/ 63500 h 363310"/>
                  <a:gd name="connsiteX112" fmla="*/ 1803400 w 2352687"/>
                  <a:gd name="connsiteY112" fmla="*/ 76200 h 363310"/>
                  <a:gd name="connsiteX113" fmla="*/ 1828800 w 2352687"/>
                  <a:gd name="connsiteY113" fmla="*/ 85725 h 363310"/>
                  <a:gd name="connsiteX114" fmla="*/ 1866900 w 2352687"/>
                  <a:gd name="connsiteY114" fmla="*/ 98425 h 363310"/>
                  <a:gd name="connsiteX115" fmla="*/ 1879600 w 2352687"/>
                  <a:gd name="connsiteY115" fmla="*/ 107950 h 363310"/>
                  <a:gd name="connsiteX116" fmla="*/ 1889125 w 2352687"/>
                  <a:gd name="connsiteY116" fmla="*/ 114300 h 363310"/>
                  <a:gd name="connsiteX117" fmla="*/ 1898650 w 2352687"/>
                  <a:gd name="connsiteY117" fmla="*/ 127000 h 363310"/>
                  <a:gd name="connsiteX118" fmla="*/ 1901825 w 2352687"/>
                  <a:gd name="connsiteY118" fmla="*/ 136525 h 363310"/>
                  <a:gd name="connsiteX119" fmla="*/ 1917700 w 2352687"/>
                  <a:gd name="connsiteY119" fmla="*/ 177800 h 363310"/>
                  <a:gd name="connsiteX120" fmla="*/ 1927225 w 2352687"/>
                  <a:gd name="connsiteY120" fmla="*/ 200025 h 363310"/>
                  <a:gd name="connsiteX121" fmla="*/ 1933575 w 2352687"/>
                  <a:gd name="connsiteY121" fmla="*/ 212725 h 363310"/>
                  <a:gd name="connsiteX122" fmla="*/ 1943100 w 2352687"/>
                  <a:gd name="connsiteY122" fmla="*/ 219075 h 363310"/>
                  <a:gd name="connsiteX123" fmla="*/ 1946275 w 2352687"/>
                  <a:gd name="connsiteY123" fmla="*/ 244475 h 363310"/>
                  <a:gd name="connsiteX124" fmla="*/ 1968500 w 2352687"/>
                  <a:gd name="connsiteY124" fmla="*/ 266700 h 363310"/>
                  <a:gd name="connsiteX125" fmla="*/ 1978025 w 2352687"/>
                  <a:gd name="connsiteY125" fmla="*/ 269875 h 363310"/>
                  <a:gd name="connsiteX126" fmla="*/ 1990725 w 2352687"/>
                  <a:gd name="connsiteY126" fmla="*/ 276225 h 363310"/>
                  <a:gd name="connsiteX127" fmla="*/ 2016125 w 2352687"/>
                  <a:gd name="connsiteY127" fmla="*/ 301625 h 363310"/>
                  <a:gd name="connsiteX128" fmla="*/ 2032000 w 2352687"/>
                  <a:gd name="connsiteY128" fmla="*/ 314325 h 363310"/>
                  <a:gd name="connsiteX129" fmla="*/ 2051050 w 2352687"/>
                  <a:gd name="connsiteY129" fmla="*/ 320675 h 363310"/>
                  <a:gd name="connsiteX130" fmla="*/ 2073275 w 2352687"/>
                  <a:gd name="connsiteY130" fmla="*/ 314325 h 363310"/>
                  <a:gd name="connsiteX131" fmla="*/ 2098675 w 2352687"/>
                  <a:gd name="connsiteY131" fmla="*/ 292100 h 363310"/>
                  <a:gd name="connsiteX132" fmla="*/ 2108200 w 2352687"/>
                  <a:gd name="connsiteY132" fmla="*/ 285750 h 363310"/>
                  <a:gd name="connsiteX133" fmla="*/ 2130425 w 2352687"/>
                  <a:gd name="connsiteY133" fmla="*/ 266700 h 363310"/>
                  <a:gd name="connsiteX134" fmla="*/ 2139950 w 2352687"/>
                  <a:gd name="connsiteY134" fmla="*/ 263525 h 363310"/>
                  <a:gd name="connsiteX135" fmla="*/ 2168525 w 2352687"/>
                  <a:gd name="connsiteY135" fmla="*/ 247650 h 363310"/>
                  <a:gd name="connsiteX136" fmla="*/ 2193925 w 2352687"/>
                  <a:gd name="connsiteY136" fmla="*/ 228600 h 363310"/>
                  <a:gd name="connsiteX137" fmla="*/ 2203450 w 2352687"/>
                  <a:gd name="connsiteY137" fmla="*/ 219075 h 363310"/>
                  <a:gd name="connsiteX138" fmla="*/ 2222500 w 2352687"/>
                  <a:gd name="connsiteY138" fmla="*/ 212725 h 363310"/>
                  <a:gd name="connsiteX139" fmla="*/ 2244725 w 2352687"/>
                  <a:gd name="connsiteY139" fmla="*/ 193675 h 363310"/>
                  <a:gd name="connsiteX140" fmla="*/ 2273300 w 2352687"/>
                  <a:gd name="connsiteY140" fmla="*/ 177800 h 363310"/>
                  <a:gd name="connsiteX141" fmla="*/ 2286000 w 2352687"/>
                  <a:gd name="connsiteY141" fmla="*/ 165100 h 363310"/>
                  <a:gd name="connsiteX142" fmla="*/ 2298700 w 2352687"/>
                  <a:gd name="connsiteY142" fmla="*/ 161925 h 363310"/>
                  <a:gd name="connsiteX143" fmla="*/ 2336800 w 2352687"/>
                  <a:gd name="connsiteY143" fmla="*/ 155575 h 363310"/>
                  <a:gd name="connsiteX144" fmla="*/ 2352675 w 2352687"/>
                  <a:gd name="connsiteY144" fmla="*/ 161925 h 36331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57325 w 2352687"/>
                  <a:gd name="connsiteY66" fmla="*/ 339725 h 355600"/>
                  <a:gd name="connsiteX67" fmla="*/ 1431925 w 2352687"/>
                  <a:gd name="connsiteY67" fmla="*/ 327025 h 355600"/>
                  <a:gd name="connsiteX68" fmla="*/ 1349375 w 2352687"/>
                  <a:gd name="connsiteY68" fmla="*/ 304800 h 355600"/>
                  <a:gd name="connsiteX69" fmla="*/ 1301750 w 2352687"/>
                  <a:gd name="connsiteY69" fmla="*/ 288925 h 355600"/>
                  <a:gd name="connsiteX70" fmla="*/ 1149350 w 2352687"/>
                  <a:gd name="connsiteY70" fmla="*/ 219075 h 355600"/>
                  <a:gd name="connsiteX71" fmla="*/ 1117600 w 2352687"/>
                  <a:gd name="connsiteY71" fmla="*/ 209550 h 355600"/>
                  <a:gd name="connsiteX72" fmla="*/ 1066800 w 2352687"/>
                  <a:gd name="connsiteY72" fmla="*/ 193675 h 355600"/>
                  <a:gd name="connsiteX73" fmla="*/ 1016000 w 2352687"/>
                  <a:gd name="connsiteY73" fmla="*/ 184150 h 355600"/>
                  <a:gd name="connsiteX74" fmla="*/ 1003300 w 2352687"/>
                  <a:gd name="connsiteY74" fmla="*/ 174625 h 355600"/>
                  <a:gd name="connsiteX75" fmla="*/ 993775 w 2352687"/>
                  <a:gd name="connsiteY75" fmla="*/ 168275 h 355600"/>
                  <a:gd name="connsiteX76" fmla="*/ 1003300 w 2352687"/>
                  <a:gd name="connsiteY76" fmla="*/ 171450 h 355600"/>
                  <a:gd name="connsiteX77" fmla="*/ 1022350 w 2352687"/>
                  <a:gd name="connsiteY77" fmla="*/ 184150 h 355600"/>
                  <a:gd name="connsiteX78" fmla="*/ 1031875 w 2352687"/>
                  <a:gd name="connsiteY78" fmla="*/ 193675 h 355600"/>
                  <a:gd name="connsiteX79" fmla="*/ 1044575 w 2352687"/>
                  <a:gd name="connsiteY79" fmla="*/ 200025 h 355600"/>
                  <a:gd name="connsiteX80" fmla="*/ 1057275 w 2352687"/>
                  <a:gd name="connsiteY80" fmla="*/ 212725 h 355600"/>
                  <a:gd name="connsiteX81" fmla="*/ 1120775 w 2352687"/>
                  <a:gd name="connsiteY81" fmla="*/ 219075 h 355600"/>
                  <a:gd name="connsiteX82" fmla="*/ 1203325 w 2352687"/>
                  <a:gd name="connsiteY82" fmla="*/ 215900 h 355600"/>
                  <a:gd name="connsiteX83" fmla="*/ 1222375 w 2352687"/>
                  <a:gd name="connsiteY83" fmla="*/ 203200 h 355600"/>
                  <a:gd name="connsiteX84" fmla="*/ 1231900 w 2352687"/>
                  <a:gd name="connsiteY84" fmla="*/ 200025 h 355600"/>
                  <a:gd name="connsiteX85" fmla="*/ 1250950 w 2352687"/>
                  <a:gd name="connsiteY85" fmla="*/ 190500 h 355600"/>
                  <a:gd name="connsiteX86" fmla="*/ 1270000 w 2352687"/>
                  <a:gd name="connsiteY86" fmla="*/ 184150 h 355600"/>
                  <a:gd name="connsiteX87" fmla="*/ 1289050 w 2352687"/>
                  <a:gd name="connsiteY87" fmla="*/ 174625 h 355600"/>
                  <a:gd name="connsiteX88" fmla="*/ 1343025 w 2352687"/>
                  <a:gd name="connsiteY88" fmla="*/ 165100 h 355600"/>
                  <a:gd name="connsiteX89" fmla="*/ 1390650 w 2352687"/>
                  <a:gd name="connsiteY89" fmla="*/ 158750 h 355600"/>
                  <a:gd name="connsiteX90" fmla="*/ 1412875 w 2352687"/>
                  <a:gd name="connsiteY90" fmla="*/ 149225 h 355600"/>
                  <a:gd name="connsiteX91" fmla="*/ 1425575 w 2352687"/>
                  <a:gd name="connsiteY91" fmla="*/ 146050 h 355600"/>
                  <a:gd name="connsiteX92" fmla="*/ 1435100 w 2352687"/>
                  <a:gd name="connsiteY92" fmla="*/ 142875 h 355600"/>
                  <a:gd name="connsiteX93" fmla="*/ 1444625 w 2352687"/>
                  <a:gd name="connsiteY93" fmla="*/ 133350 h 355600"/>
                  <a:gd name="connsiteX94" fmla="*/ 1485900 w 2352687"/>
                  <a:gd name="connsiteY94" fmla="*/ 117475 h 355600"/>
                  <a:gd name="connsiteX95" fmla="*/ 1498600 w 2352687"/>
                  <a:gd name="connsiteY95" fmla="*/ 111125 h 355600"/>
                  <a:gd name="connsiteX96" fmla="*/ 1530350 w 2352687"/>
                  <a:gd name="connsiteY96" fmla="*/ 101600 h 355600"/>
                  <a:gd name="connsiteX97" fmla="*/ 1539875 w 2352687"/>
                  <a:gd name="connsiteY97" fmla="*/ 95250 h 355600"/>
                  <a:gd name="connsiteX98" fmla="*/ 1558925 w 2352687"/>
                  <a:gd name="connsiteY98" fmla="*/ 88900 h 355600"/>
                  <a:gd name="connsiteX99" fmla="*/ 1577975 w 2352687"/>
                  <a:gd name="connsiteY99" fmla="*/ 76200 h 355600"/>
                  <a:gd name="connsiteX100" fmla="*/ 1593850 w 2352687"/>
                  <a:gd name="connsiteY100" fmla="*/ 66675 h 355600"/>
                  <a:gd name="connsiteX101" fmla="*/ 1612900 w 2352687"/>
                  <a:gd name="connsiteY101" fmla="*/ 53975 h 355600"/>
                  <a:gd name="connsiteX102" fmla="*/ 1625600 w 2352687"/>
                  <a:gd name="connsiteY102" fmla="*/ 50800 h 355600"/>
                  <a:gd name="connsiteX103" fmla="*/ 1635125 w 2352687"/>
                  <a:gd name="connsiteY103" fmla="*/ 47625 h 355600"/>
                  <a:gd name="connsiteX104" fmla="*/ 1651000 w 2352687"/>
                  <a:gd name="connsiteY104" fmla="*/ 44450 h 355600"/>
                  <a:gd name="connsiteX105" fmla="*/ 1657350 w 2352687"/>
                  <a:gd name="connsiteY105" fmla="*/ 34925 h 355600"/>
                  <a:gd name="connsiteX106" fmla="*/ 1673225 w 2352687"/>
                  <a:gd name="connsiteY106" fmla="*/ 31750 h 355600"/>
                  <a:gd name="connsiteX107" fmla="*/ 1704975 w 2352687"/>
                  <a:gd name="connsiteY107" fmla="*/ 25400 h 355600"/>
                  <a:gd name="connsiteX108" fmla="*/ 1746250 w 2352687"/>
                  <a:gd name="connsiteY108" fmla="*/ 38100 h 355600"/>
                  <a:gd name="connsiteX109" fmla="*/ 1765300 w 2352687"/>
                  <a:gd name="connsiteY109" fmla="*/ 50800 h 355600"/>
                  <a:gd name="connsiteX110" fmla="*/ 1781175 w 2352687"/>
                  <a:gd name="connsiteY110" fmla="*/ 63500 h 355600"/>
                  <a:gd name="connsiteX111" fmla="*/ 1803400 w 2352687"/>
                  <a:gd name="connsiteY111" fmla="*/ 76200 h 355600"/>
                  <a:gd name="connsiteX112" fmla="*/ 1828800 w 2352687"/>
                  <a:gd name="connsiteY112" fmla="*/ 85725 h 355600"/>
                  <a:gd name="connsiteX113" fmla="*/ 1866900 w 2352687"/>
                  <a:gd name="connsiteY113" fmla="*/ 98425 h 355600"/>
                  <a:gd name="connsiteX114" fmla="*/ 1879600 w 2352687"/>
                  <a:gd name="connsiteY114" fmla="*/ 107950 h 355600"/>
                  <a:gd name="connsiteX115" fmla="*/ 1889125 w 2352687"/>
                  <a:gd name="connsiteY115" fmla="*/ 114300 h 355600"/>
                  <a:gd name="connsiteX116" fmla="*/ 1898650 w 2352687"/>
                  <a:gd name="connsiteY116" fmla="*/ 127000 h 355600"/>
                  <a:gd name="connsiteX117" fmla="*/ 1901825 w 2352687"/>
                  <a:gd name="connsiteY117" fmla="*/ 136525 h 355600"/>
                  <a:gd name="connsiteX118" fmla="*/ 1917700 w 2352687"/>
                  <a:gd name="connsiteY118" fmla="*/ 177800 h 355600"/>
                  <a:gd name="connsiteX119" fmla="*/ 1927225 w 2352687"/>
                  <a:gd name="connsiteY119" fmla="*/ 200025 h 355600"/>
                  <a:gd name="connsiteX120" fmla="*/ 1933575 w 2352687"/>
                  <a:gd name="connsiteY120" fmla="*/ 212725 h 355600"/>
                  <a:gd name="connsiteX121" fmla="*/ 1943100 w 2352687"/>
                  <a:gd name="connsiteY121" fmla="*/ 219075 h 355600"/>
                  <a:gd name="connsiteX122" fmla="*/ 1946275 w 2352687"/>
                  <a:gd name="connsiteY122" fmla="*/ 244475 h 355600"/>
                  <a:gd name="connsiteX123" fmla="*/ 1968500 w 2352687"/>
                  <a:gd name="connsiteY123" fmla="*/ 266700 h 355600"/>
                  <a:gd name="connsiteX124" fmla="*/ 1978025 w 2352687"/>
                  <a:gd name="connsiteY124" fmla="*/ 269875 h 355600"/>
                  <a:gd name="connsiteX125" fmla="*/ 1990725 w 2352687"/>
                  <a:gd name="connsiteY125" fmla="*/ 276225 h 355600"/>
                  <a:gd name="connsiteX126" fmla="*/ 2016125 w 2352687"/>
                  <a:gd name="connsiteY126" fmla="*/ 301625 h 355600"/>
                  <a:gd name="connsiteX127" fmla="*/ 2032000 w 2352687"/>
                  <a:gd name="connsiteY127" fmla="*/ 314325 h 355600"/>
                  <a:gd name="connsiteX128" fmla="*/ 2051050 w 2352687"/>
                  <a:gd name="connsiteY128" fmla="*/ 320675 h 355600"/>
                  <a:gd name="connsiteX129" fmla="*/ 2073275 w 2352687"/>
                  <a:gd name="connsiteY129" fmla="*/ 314325 h 355600"/>
                  <a:gd name="connsiteX130" fmla="*/ 2098675 w 2352687"/>
                  <a:gd name="connsiteY130" fmla="*/ 292100 h 355600"/>
                  <a:gd name="connsiteX131" fmla="*/ 2108200 w 2352687"/>
                  <a:gd name="connsiteY131" fmla="*/ 285750 h 355600"/>
                  <a:gd name="connsiteX132" fmla="*/ 2130425 w 2352687"/>
                  <a:gd name="connsiteY132" fmla="*/ 266700 h 355600"/>
                  <a:gd name="connsiteX133" fmla="*/ 2139950 w 2352687"/>
                  <a:gd name="connsiteY133" fmla="*/ 263525 h 355600"/>
                  <a:gd name="connsiteX134" fmla="*/ 2168525 w 2352687"/>
                  <a:gd name="connsiteY134" fmla="*/ 247650 h 355600"/>
                  <a:gd name="connsiteX135" fmla="*/ 2193925 w 2352687"/>
                  <a:gd name="connsiteY135" fmla="*/ 228600 h 355600"/>
                  <a:gd name="connsiteX136" fmla="*/ 2203450 w 2352687"/>
                  <a:gd name="connsiteY136" fmla="*/ 219075 h 355600"/>
                  <a:gd name="connsiteX137" fmla="*/ 2222500 w 2352687"/>
                  <a:gd name="connsiteY137" fmla="*/ 212725 h 355600"/>
                  <a:gd name="connsiteX138" fmla="*/ 2244725 w 2352687"/>
                  <a:gd name="connsiteY138" fmla="*/ 193675 h 355600"/>
                  <a:gd name="connsiteX139" fmla="*/ 2273300 w 2352687"/>
                  <a:gd name="connsiteY139" fmla="*/ 177800 h 355600"/>
                  <a:gd name="connsiteX140" fmla="*/ 2286000 w 2352687"/>
                  <a:gd name="connsiteY140" fmla="*/ 165100 h 355600"/>
                  <a:gd name="connsiteX141" fmla="*/ 2298700 w 2352687"/>
                  <a:gd name="connsiteY141" fmla="*/ 161925 h 355600"/>
                  <a:gd name="connsiteX142" fmla="*/ 2336800 w 2352687"/>
                  <a:gd name="connsiteY142" fmla="*/ 155575 h 355600"/>
                  <a:gd name="connsiteX143" fmla="*/ 2352675 w 2352687"/>
                  <a:gd name="connsiteY143" fmla="*/ 161925 h 35560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31925 w 2352687"/>
                  <a:gd name="connsiteY66" fmla="*/ 327025 h 355600"/>
                  <a:gd name="connsiteX67" fmla="*/ 1349375 w 2352687"/>
                  <a:gd name="connsiteY67" fmla="*/ 304800 h 355600"/>
                  <a:gd name="connsiteX68" fmla="*/ 1301750 w 2352687"/>
                  <a:gd name="connsiteY68" fmla="*/ 288925 h 355600"/>
                  <a:gd name="connsiteX69" fmla="*/ 1149350 w 2352687"/>
                  <a:gd name="connsiteY69" fmla="*/ 219075 h 355600"/>
                  <a:gd name="connsiteX70" fmla="*/ 1117600 w 2352687"/>
                  <a:gd name="connsiteY70" fmla="*/ 209550 h 355600"/>
                  <a:gd name="connsiteX71" fmla="*/ 1066800 w 2352687"/>
                  <a:gd name="connsiteY71" fmla="*/ 193675 h 355600"/>
                  <a:gd name="connsiteX72" fmla="*/ 1016000 w 2352687"/>
                  <a:gd name="connsiteY72" fmla="*/ 184150 h 355600"/>
                  <a:gd name="connsiteX73" fmla="*/ 1003300 w 2352687"/>
                  <a:gd name="connsiteY73" fmla="*/ 174625 h 355600"/>
                  <a:gd name="connsiteX74" fmla="*/ 993775 w 2352687"/>
                  <a:gd name="connsiteY74" fmla="*/ 168275 h 355600"/>
                  <a:gd name="connsiteX75" fmla="*/ 1003300 w 2352687"/>
                  <a:gd name="connsiteY75" fmla="*/ 171450 h 355600"/>
                  <a:gd name="connsiteX76" fmla="*/ 1022350 w 2352687"/>
                  <a:gd name="connsiteY76" fmla="*/ 184150 h 355600"/>
                  <a:gd name="connsiteX77" fmla="*/ 1031875 w 2352687"/>
                  <a:gd name="connsiteY77" fmla="*/ 193675 h 355600"/>
                  <a:gd name="connsiteX78" fmla="*/ 1044575 w 2352687"/>
                  <a:gd name="connsiteY78" fmla="*/ 200025 h 355600"/>
                  <a:gd name="connsiteX79" fmla="*/ 1057275 w 2352687"/>
                  <a:gd name="connsiteY79" fmla="*/ 212725 h 355600"/>
                  <a:gd name="connsiteX80" fmla="*/ 1120775 w 2352687"/>
                  <a:gd name="connsiteY80" fmla="*/ 219075 h 355600"/>
                  <a:gd name="connsiteX81" fmla="*/ 1203325 w 2352687"/>
                  <a:gd name="connsiteY81" fmla="*/ 215900 h 355600"/>
                  <a:gd name="connsiteX82" fmla="*/ 1222375 w 2352687"/>
                  <a:gd name="connsiteY82" fmla="*/ 203200 h 355600"/>
                  <a:gd name="connsiteX83" fmla="*/ 1231900 w 2352687"/>
                  <a:gd name="connsiteY83" fmla="*/ 200025 h 355600"/>
                  <a:gd name="connsiteX84" fmla="*/ 1250950 w 2352687"/>
                  <a:gd name="connsiteY84" fmla="*/ 190500 h 355600"/>
                  <a:gd name="connsiteX85" fmla="*/ 1270000 w 2352687"/>
                  <a:gd name="connsiteY85" fmla="*/ 184150 h 355600"/>
                  <a:gd name="connsiteX86" fmla="*/ 1289050 w 2352687"/>
                  <a:gd name="connsiteY86" fmla="*/ 174625 h 355600"/>
                  <a:gd name="connsiteX87" fmla="*/ 1343025 w 2352687"/>
                  <a:gd name="connsiteY87" fmla="*/ 165100 h 355600"/>
                  <a:gd name="connsiteX88" fmla="*/ 1390650 w 2352687"/>
                  <a:gd name="connsiteY88" fmla="*/ 158750 h 355600"/>
                  <a:gd name="connsiteX89" fmla="*/ 1412875 w 2352687"/>
                  <a:gd name="connsiteY89" fmla="*/ 149225 h 355600"/>
                  <a:gd name="connsiteX90" fmla="*/ 1425575 w 2352687"/>
                  <a:gd name="connsiteY90" fmla="*/ 146050 h 355600"/>
                  <a:gd name="connsiteX91" fmla="*/ 1435100 w 2352687"/>
                  <a:gd name="connsiteY91" fmla="*/ 142875 h 355600"/>
                  <a:gd name="connsiteX92" fmla="*/ 1444625 w 2352687"/>
                  <a:gd name="connsiteY92" fmla="*/ 133350 h 355600"/>
                  <a:gd name="connsiteX93" fmla="*/ 1485900 w 2352687"/>
                  <a:gd name="connsiteY93" fmla="*/ 117475 h 355600"/>
                  <a:gd name="connsiteX94" fmla="*/ 1498600 w 2352687"/>
                  <a:gd name="connsiteY94" fmla="*/ 111125 h 355600"/>
                  <a:gd name="connsiteX95" fmla="*/ 1530350 w 2352687"/>
                  <a:gd name="connsiteY95" fmla="*/ 101600 h 355600"/>
                  <a:gd name="connsiteX96" fmla="*/ 1539875 w 2352687"/>
                  <a:gd name="connsiteY96" fmla="*/ 95250 h 355600"/>
                  <a:gd name="connsiteX97" fmla="*/ 1558925 w 2352687"/>
                  <a:gd name="connsiteY97" fmla="*/ 88900 h 355600"/>
                  <a:gd name="connsiteX98" fmla="*/ 1577975 w 2352687"/>
                  <a:gd name="connsiteY98" fmla="*/ 76200 h 355600"/>
                  <a:gd name="connsiteX99" fmla="*/ 1593850 w 2352687"/>
                  <a:gd name="connsiteY99" fmla="*/ 66675 h 355600"/>
                  <a:gd name="connsiteX100" fmla="*/ 1612900 w 2352687"/>
                  <a:gd name="connsiteY100" fmla="*/ 53975 h 355600"/>
                  <a:gd name="connsiteX101" fmla="*/ 1625600 w 2352687"/>
                  <a:gd name="connsiteY101" fmla="*/ 50800 h 355600"/>
                  <a:gd name="connsiteX102" fmla="*/ 1635125 w 2352687"/>
                  <a:gd name="connsiteY102" fmla="*/ 47625 h 355600"/>
                  <a:gd name="connsiteX103" fmla="*/ 1651000 w 2352687"/>
                  <a:gd name="connsiteY103" fmla="*/ 44450 h 355600"/>
                  <a:gd name="connsiteX104" fmla="*/ 1657350 w 2352687"/>
                  <a:gd name="connsiteY104" fmla="*/ 34925 h 355600"/>
                  <a:gd name="connsiteX105" fmla="*/ 1673225 w 2352687"/>
                  <a:gd name="connsiteY105" fmla="*/ 31750 h 355600"/>
                  <a:gd name="connsiteX106" fmla="*/ 1704975 w 2352687"/>
                  <a:gd name="connsiteY106" fmla="*/ 25400 h 355600"/>
                  <a:gd name="connsiteX107" fmla="*/ 1746250 w 2352687"/>
                  <a:gd name="connsiteY107" fmla="*/ 38100 h 355600"/>
                  <a:gd name="connsiteX108" fmla="*/ 1765300 w 2352687"/>
                  <a:gd name="connsiteY108" fmla="*/ 50800 h 355600"/>
                  <a:gd name="connsiteX109" fmla="*/ 1781175 w 2352687"/>
                  <a:gd name="connsiteY109" fmla="*/ 63500 h 355600"/>
                  <a:gd name="connsiteX110" fmla="*/ 1803400 w 2352687"/>
                  <a:gd name="connsiteY110" fmla="*/ 76200 h 355600"/>
                  <a:gd name="connsiteX111" fmla="*/ 1828800 w 2352687"/>
                  <a:gd name="connsiteY111" fmla="*/ 85725 h 355600"/>
                  <a:gd name="connsiteX112" fmla="*/ 1866900 w 2352687"/>
                  <a:gd name="connsiteY112" fmla="*/ 98425 h 355600"/>
                  <a:gd name="connsiteX113" fmla="*/ 1879600 w 2352687"/>
                  <a:gd name="connsiteY113" fmla="*/ 107950 h 355600"/>
                  <a:gd name="connsiteX114" fmla="*/ 1889125 w 2352687"/>
                  <a:gd name="connsiteY114" fmla="*/ 114300 h 355600"/>
                  <a:gd name="connsiteX115" fmla="*/ 1898650 w 2352687"/>
                  <a:gd name="connsiteY115" fmla="*/ 127000 h 355600"/>
                  <a:gd name="connsiteX116" fmla="*/ 1901825 w 2352687"/>
                  <a:gd name="connsiteY116" fmla="*/ 136525 h 355600"/>
                  <a:gd name="connsiteX117" fmla="*/ 1917700 w 2352687"/>
                  <a:gd name="connsiteY117" fmla="*/ 177800 h 355600"/>
                  <a:gd name="connsiteX118" fmla="*/ 1927225 w 2352687"/>
                  <a:gd name="connsiteY118" fmla="*/ 200025 h 355600"/>
                  <a:gd name="connsiteX119" fmla="*/ 1933575 w 2352687"/>
                  <a:gd name="connsiteY119" fmla="*/ 212725 h 355600"/>
                  <a:gd name="connsiteX120" fmla="*/ 1943100 w 2352687"/>
                  <a:gd name="connsiteY120" fmla="*/ 219075 h 355600"/>
                  <a:gd name="connsiteX121" fmla="*/ 1946275 w 2352687"/>
                  <a:gd name="connsiteY121" fmla="*/ 244475 h 355600"/>
                  <a:gd name="connsiteX122" fmla="*/ 1968500 w 2352687"/>
                  <a:gd name="connsiteY122" fmla="*/ 266700 h 355600"/>
                  <a:gd name="connsiteX123" fmla="*/ 1978025 w 2352687"/>
                  <a:gd name="connsiteY123" fmla="*/ 269875 h 355600"/>
                  <a:gd name="connsiteX124" fmla="*/ 1990725 w 2352687"/>
                  <a:gd name="connsiteY124" fmla="*/ 276225 h 355600"/>
                  <a:gd name="connsiteX125" fmla="*/ 2016125 w 2352687"/>
                  <a:gd name="connsiteY125" fmla="*/ 301625 h 355600"/>
                  <a:gd name="connsiteX126" fmla="*/ 2032000 w 2352687"/>
                  <a:gd name="connsiteY126" fmla="*/ 314325 h 355600"/>
                  <a:gd name="connsiteX127" fmla="*/ 2051050 w 2352687"/>
                  <a:gd name="connsiteY127" fmla="*/ 320675 h 355600"/>
                  <a:gd name="connsiteX128" fmla="*/ 2073275 w 2352687"/>
                  <a:gd name="connsiteY128" fmla="*/ 314325 h 355600"/>
                  <a:gd name="connsiteX129" fmla="*/ 2098675 w 2352687"/>
                  <a:gd name="connsiteY129" fmla="*/ 292100 h 355600"/>
                  <a:gd name="connsiteX130" fmla="*/ 2108200 w 2352687"/>
                  <a:gd name="connsiteY130" fmla="*/ 285750 h 355600"/>
                  <a:gd name="connsiteX131" fmla="*/ 2130425 w 2352687"/>
                  <a:gd name="connsiteY131" fmla="*/ 266700 h 355600"/>
                  <a:gd name="connsiteX132" fmla="*/ 2139950 w 2352687"/>
                  <a:gd name="connsiteY132" fmla="*/ 263525 h 355600"/>
                  <a:gd name="connsiteX133" fmla="*/ 2168525 w 2352687"/>
                  <a:gd name="connsiteY133" fmla="*/ 247650 h 355600"/>
                  <a:gd name="connsiteX134" fmla="*/ 2193925 w 2352687"/>
                  <a:gd name="connsiteY134" fmla="*/ 228600 h 355600"/>
                  <a:gd name="connsiteX135" fmla="*/ 2203450 w 2352687"/>
                  <a:gd name="connsiteY135" fmla="*/ 219075 h 355600"/>
                  <a:gd name="connsiteX136" fmla="*/ 2222500 w 2352687"/>
                  <a:gd name="connsiteY136" fmla="*/ 212725 h 355600"/>
                  <a:gd name="connsiteX137" fmla="*/ 2244725 w 2352687"/>
                  <a:gd name="connsiteY137" fmla="*/ 193675 h 355600"/>
                  <a:gd name="connsiteX138" fmla="*/ 2273300 w 2352687"/>
                  <a:gd name="connsiteY138" fmla="*/ 177800 h 355600"/>
                  <a:gd name="connsiteX139" fmla="*/ 2286000 w 2352687"/>
                  <a:gd name="connsiteY139" fmla="*/ 165100 h 355600"/>
                  <a:gd name="connsiteX140" fmla="*/ 2298700 w 2352687"/>
                  <a:gd name="connsiteY140" fmla="*/ 161925 h 355600"/>
                  <a:gd name="connsiteX141" fmla="*/ 2336800 w 2352687"/>
                  <a:gd name="connsiteY141" fmla="*/ 155575 h 355600"/>
                  <a:gd name="connsiteX142" fmla="*/ 2352675 w 2352687"/>
                  <a:gd name="connsiteY142" fmla="*/ 161925 h 355600"/>
                  <a:gd name="connsiteX0" fmla="*/ 0 w 2352687"/>
                  <a:gd name="connsiteY0" fmla="*/ 69850 h 346151"/>
                  <a:gd name="connsiteX1" fmla="*/ 19050 w 2352687"/>
                  <a:gd name="connsiteY1" fmla="*/ 88900 h 346151"/>
                  <a:gd name="connsiteX2" fmla="*/ 28575 w 2352687"/>
                  <a:gd name="connsiteY2" fmla="*/ 101600 h 346151"/>
                  <a:gd name="connsiteX3" fmla="*/ 38100 w 2352687"/>
                  <a:gd name="connsiteY3" fmla="*/ 107950 h 346151"/>
                  <a:gd name="connsiteX4" fmla="*/ 50800 w 2352687"/>
                  <a:gd name="connsiteY4" fmla="*/ 117475 h 346151"/>
                  <a:gd name="connsiteX5" fmla="*/ 60325 w 2352687"/>
                  <a:gd name="connsiteY5" fmla="*/ 127000 h 346151"/>
                  <a:gd name="connsiteX6" fmla="*/ 76200 w 2352687"/>
                  <a:gd name="connsiteY6" fmla="*/ 139700 h 346151"/>
                  <a:gd name="connsiteX7" fmla="*/ 85725 w 2352687"/>
                  <a:gd name="connsiteY7" fmla="*/ 149225 h 346151"/>
                  <a:gd name="connsiteX8" fmla="*/ 104775 w 2352687"/>
                  <a:gd name="connsiteY8" fmla="*/ 161925 h 346151"/>
                  <a:gd name="connsiteX9" fmla="*/ 114300 w 2352687"/>
                  <a:gd name="connsiteY9" fmla="*/ 168275 h 346151"/>
                  <a:gd name="connsiteX10" fmla="*/ 123825 w 2352687"/>
                  <a:gd name="connsiteY10" fmla="*/ 174625 h 346151"/>
                  <a:gd name="connsiteX11" fmla="*/ 133350 w 2352687"/>
                  <a:gd name="connsiteY11" fmla="*/ 184150 h 346151"/>
                  <a:gd name="connsiteX12" fmla="*/ 142875 w 2352687"/>
                  <a:gd name="connsiteY12" fmla="*/ 187325 h 346151"/>
                  <a:gd name="connsiteX13" fmla="*/ 152400 w 2352687"/>
                  <a:gd name="connsiteY13" fmla="*/ 193675 h 346151"/>
                  <a:gd name="connsiteX14" fmla="*/ 158750 w 2352687"/>
                  <a:gd name="connsiteY14" fmla="*/ 206375 h 346151"/>
                  <a:gd name="connsiteX15" fmla="*/ 187325 w 2352687"/>
                  <a:gd name="connsiteY15" fmla="*/ 222250 h 346151"/>
                  <a:gd name="connsiteX16" fmla="*/ 200025 w 2352687"/>
                  <a:gd name="connsiteY16" fmla="*/ 225425 h 346151"/>
                  <a:gd name="connsiteX17" fmla="*/ 222250 w 2352687"/>
                  <a:gd name="connsiteY17" fmla="*/ 231775 h 346151"/>
                  <a:gd name="connsiteX18" fmla="*/ 317500 w 2352687"/>
                  <a:gd name="connsiteY18" fmla="*/ 228600 h 346151"/>
                  <a:gd name="connsiteX19" fmla="*/ 342900 w 2352687"/>
                  <a:gd name="connsiteY19" fmla="*/ 215900 h 346151"/>
                  <a:gd name="connsiteX20" fmla="*/ 352425 w 2352687"/>
                  <a:gd name="connsiteY20" fmla="*/ 206375 h 346151"/>
                  <a:gd name="connsiteX21" fmla="*/ 361950 w 2352687"/>
                  <a:gd name="connsiteY21" fmla="*/ 200025 h 346151"/>
                  <a:gd name="connsiteX22" fmla="*/ 374650 w 2352687"/>
                  <a:gd name="connsiteY22" fmla="*/ 184150 h 346151"/>
                  <a:gd name="connsiteX23" fmla="*/ 393700 w 2352687"/>
                  <a:gd name="connsiteY23" fmla="*/ 168275 h 346151"/>
                  <a:gd name="connsiteX24" fmla="*/ 400050 w 2352687"/>
                  <a:gd name="connsiteY24" fmla="*/ 158750 h 346151"/>
                  <a:gd name="connsiteX25" fmla="*/ 409575 w 2352687"/>
                  <a:gd name="connsiteY25" fmla="*/ 152400 h 346151"/>
                  <a:gd name="connsiteX26" fmla="*/ 428625 w 2352687"/>
                  <a:gd name="connsiteY26" fmla="*/ 127000 h 346151"/>
                  <a:gd name="connsiteX27" fmla="*/ 434975 w 2352687"/>
                  <a:gd name="connsiteY27" fmla="*/ 117475 h 346151"/>
                  <a:gd name="connsiteX28" fmla="*/ 454025 w 2352687"/>
                  <a:gd name="connsiteY28" fmla="*/ 104775 h 346151"/>
                  <a:gd name="connsiteX29" fmla="*/ 473075 w 2352687"/>
                  <a:gd name="connsiteY29" fmla="*/ 85725 h 346151"/>
                  <a:gd name="connsiteX30" fmla="*/ 466725 w 2352687"/>
                  <a:gd name="connsiteY30" fmla="*/ 76200 h 346151"/>
                  <a:gd name="connsiteX31" fmla="*/ 488950 w 2352687"/>
                  <a:gd name="connsiteY31" fmla="*/ 79375 h 346151"/>
                  <a:gd name="connsiteX32" fmla="*/ 517525 w 2352687"/>
                  <a:gd name="connsiteY32" fmla="*/ 82550 h 346151"/>
                  <a:gd name="connsiteX33" fmla="*/ 530225 w 2352687"/>
                  <a:gd name="connsiteY33" fmla="*/ 88900 h 346151"/>
                  <a:gd name="connsiteX34" fmla="*/ 536575 w 2352687"/>
                  <a:gd name="connsiteY34" fmla="*/ 76200 h 346151"/>
                  <a:gd name="connsiteX35" fmla="*/ 561975 w 2352687"/>
                  <a:gd name="connsiteY35" fmla="*/ 60325 h 346151"/>
                  <a:gd name="connsiteX36" fmla="*/ 596900 w 2352687"/>
                  <a:gd name="connsiteY36" fmla="*/ 44450 h 346151"/>
                  <a:gd name="connsiteX37" fmla="*/ 625475 w 2352687"/>
                  <a:gd name="connsiteY37" fmla="*/ 31750 h 346151"/>
                  <a:gd name="connsiteX38" fmla="*/ 663575 w 2352687"/>
                  <a:gd name="connsiteY38" fmla="*/ 12700 h 346151"/>
                  <a:gd name="connsiteX39" fmla="*/ 679450 w 2352687"/>
                  <a:gd name="connsiteY39" fmla="*/ 6350 h 346151"/>
                  <a:gd name="connsiteX40" fmla="*/ 698500 w 2352687"/>
                  <a:gd name="connsiteY40" fmla="*/ 0 h 346151"/>
                  <a:gd name="connsiteX41" fmla="*/ 727075 w 2352687"/>
                  <a:gd name="connsiteY41" fmla="*/ 3175 h 346151"/>
                  <a:gd name="connsiteX42" fmla="*/ 736600 w 2352687"/>
                  <a:gd name="connsiteY42" fmla="*/ 6350 h 346151"/>
                  <a:gd name="connsiteX43" fmla="*/ 762000 w 2352687"/>
                  <a:gd name="connsiteY43" fmla="*/ 12700 h 346151"/>
                  <a:gd name="connsiteX44" fmla="*/ 787400 w 2352687"/>
                  <a:gd name="connsiteY44" fmla="*/ 34925 h 346151"/>
                  <a:gd name="connsiteX45" fmla="*/ 806450 w 2352687"/>
                  <a:gd name="connsiteY45" fmla="*/ 53975 h 346151"/>
                  <a:gd name="connsiteX46" fmla="*/ 815975 w 2352687"/>
                  <a:gd name="connsiteY46" fmla="*/ 63500 h 346151"/>
                  <a:gd name="connsiteX47" fmla="*/ 828675 w 2352687"/>
                  <a:gd name="connsiteY47" fmla="*/ 82550 h 346151"/>
                  <a:gd name="connsiteX48" fmla="*/ 838200 w 2352687"/>
                  <a:gd name="connsiteY48" fmla="*/ 88900 h 346151"/>
                  <a:gd name="connsiteX49" fmla="*/ 860425 w 2352687"/>
                  <a:gd name="connsiteY49" fmla="*/ 107950 h 346151"/>
                  <a:gd name="connsiteX50" fmla="*/ 892175 w 2352687"/>
                  <a:gd name="connsiteY50" fmla="*/ 130175 h 346151"/>
                  <a:gd name="connsiteX51" fmla="*/ 901700 w 2352687"/>
                  <a:gd name="connsiteY51" fmla="*/ 139700 h 346151"/>
                  <a:gd name="connsiteX52" fmla="*/ 917575 w 2352687"/>
                  <a:gd name="connsiteY52" fmla="*/ 152400 h 346151"/>
                  <a:gd name="connsiteX53" fmla="*/ 936625 w 2352687"/>
                  <a:gd name="connsiteY53" fmla="*/ 168275 h 346151"/>
                  <a:gd name="connsiteX54" fmla="*/ 942975 w 2352687"/>
                  <a:gd name="connsiteY54" fmla="*/ 177800 h 346151"/>
                  <a:gd name="connsiteX55" fmla="*/ 965200 w 2352687"/>
                  <a:gd name="connsiteY55" fmla="*/ 193675 h 346151"/>
                  <a:gd name="connsiteX56" fmla="*/ 990600 w 2352687"/>
                  <a:gd name="connsiteY56" fmla="*/ 200025 h 346151"/>
                  <a:gd name="connsiteX57" fmla="*/ 1019175 w 2352687"/>
                  <a:gd name="connsiteY57" fmla="*/ 209550 h 346151"/>
                  <a:gd name="connsiteX58" fmla="*/ 1063625 w 2352687"/>
                  <a:gd name="connsiteY58" fmla="*/ 219075 h 346151"/>
                  <a:gd name="connsiteX59" fmla="*/ 1111250 w 2352687"/>
                  <a:gd name="connsiteY59" fmla="*/ 228600 h 346151"/>
                  <a:gd name="connsiteX60" fmla="*/ 1200150 w 2352687"/>
                  <a:gd name="connsiteY60" fmla="*/ 260350 h 346151"/>
                  <a:gd name="connsiteX61" fmla="*/ 1263650 w 2352687"/>
                  <a:gd name="connsiteY61" fmla="*/ 282575 h 346151"/>
                  <a:gd name="connsiteX62" fmla="*/ 1333500 w 2352687"/>
                  <a:gd name="connsiteY62" fmla="*/ 317500 h 346151"/>
                  <a:gd name="connsiteX63" fmla="*/ 1397000 w 2352687"/>
                  <a:gd name="connsiteY63" fmla="*/ 333375 h 346151"/>
                  <a:gd name="connsiteX64" fmla="*/ 1435100 w 2352687"/>
                  <a:gd name="connsiteY64" fmla="*/ 346075 h 346151"/>
                  <a:gd name="connsiteX65" fmla="*/ 1431925 w 2352687"/>
                  <a:gd name="connsiteY65" fmla="*/ 327025 h 346151"/>
                  <a:gd name="connsiteX66" fmla="*/ 1349375 w 2352687"/>
                  <a:gd name="connsiteY66" fmla="*/ 304800 h 346151"/>
                  <a:gd name="connsiteX67" fmla="*/ 1301750 w 2352687"/>
                  <a:gd name="connsiteY67" fmla="*/ 288925 h 346151"/>
                  <a:gd name="connsiteX68" fmla="*/ 1149350 w 2352687"/>
                  <a:gd name="connsiteY68" fmla="*/ 219075 h 346151"/>
                  <a:gd name="connsiteX69" fmla="*/ 1117600 w 2352687"/>
                  <a:gd name="connsiteY69" fmla="*/ 209550 h 346151"/>
                  <a:gd name="connsiteX70" fmla="*/ 1066800 w 2352687"/>
                  <a:gd name="connsiteY70" fmla="*/ 193675 h 346151"/>
                  <a:gd name="connsiteX71" fmla="*/ 1016000 w 2352687"/>
                  <a:gd name="connsiteY71" fmla="*/ 184150 h 346151"/>
                  <a:gd name="connsiteX72" fmla="*/ 1003300 w 2352687"/>
                  <a:gd name="connsiteY72" fmla="*/ 174625 h 346151"/>
                  <a:gd name="connsiteX73" fmla="*/ 993775 w 2352687"/>
                  <a:gd name="connsiteY73" fmla="*/ 168275 h 346151"/>
                  <a:gd name="connsiteX74" fmla="*/ 1003300 w 2352687"/>
                  <a:gd name="connsiteY74" fmla="*/ 171450 h 346151"/>
                  <a:gd name="connsiteX75" fmla="*/ 1022350 w 2352687"/>
                  <a:gd name="connsiteY75" fmla="*/ 184150 h 346151"/>
                  <a:gd name="connsiteX76" fmla="*/ 1031875 w 2352687"/>
                  <a:gd name="connsiteY76" fmla="*/ 193675 h 346151"/>
                  <a:gd name="connsiteX77" fmla="*/ 1044575 w 2352687"/>
                  <a:gd name="connsiteY77" fmla="*/ 200025 h 346151"/>
                  <a:gd name="connsiteX78" fmla="*/ 1057275 w 2352687"/>
                  <a:gd name="connsiteY78" fmla="*/ 212725 h 346151"/>
                  <a:gd name="connsiteX79" fmla="*/ 1120775 w 2352687"/>
                  <a:gd name="connsiteY79" fmla="*/ 219075 h 346151"/>
                  <a:gd name="connsiteX80" fmla="*/ 1203325 w 2352687"/>
                  <a:gd name="connsiteY80" fmla="*/ 215900 h 346151"/>
                  <a:gd name="connsiteX81" fmla="*/ 1222375 w 2352687"/>
                  <a:gd name="connsiteY81" fmla="*/ 203200 h 346151"/>
                  <a:gd name="connsiteX82" fmla="*/ 1231900 w 2352687"/>
                  <a:gd name="connsiteY82" fmla="*/ 200025 h 346151"/>
                  <a:gd name="connsiteX83" fmla="*/ 1250950 w 2352687"/>
                  <a:gd name="connsiteY83" fmla="*/ 190500 h 346151"/>
                  <a:gd name="connsiteX84" fmla="*/ 1270000 w 2352687"/>
                  <a:gd name="connsiteY84" fmla="*/ 184150 h 346151"/>
                  <a:gd name="connsiteX85" fmla="*/ 1289050 w 2352687"/>
                  <a:gd name="connsiteY85" fmla="*/ 174625 h 346151"/>
                  <a:gd name="connsiteX86" fmla="*/ 1343025 w 2352687"/>
                  <a:gd name="connsiteY86" fmla="*/ 165100 h 346151"/>
                  <a:gd name="connsiteX87" fmla="*/ 1390650 w 2352687"/>
                  <a:gd name="connsiteY87" fmla="*/ 158750 h 346151"/>
                  <a:gd name="connsiteX88" fmla="*/ 1412875 w 2352687"/>
                  <a:gd name="connsiteY88" fmla="*/ 149225 h 346151"/>
                  <a:gd name="connsiteX89" fmla="*/ 1425575 w 2352687"/>
                  <a:gd name="connsiteY89" fmla="*/ 146050 h 346151"/>
                  <a:gd name="connsiteX90" fmla="*/ 1435100 w 2352687"/>
                  <a:gd name="connsiteY90" fmla="*/ 142875 h 346151"/>
                  <a:gd name="connsiteX91" fmla="*/ 1444625 w 2352687"/>
                  <a:gd name="connsiteY91" fmla="*/ 133350 h 346151"/>
                  <a:gd name="connsiteX92" fmla="*/ 1485900 w 2352687"/>
                  <a:gd name="connsiteY92" fmla="*/ 117475 h 346151"/>
                  <a:gd name="connsiteX93" fmla="*/ 1498600 w 2352687"/>
                  <a:gd name="connsiteY93" fmla="*/ 111125 h 346151"/>
                  <a:gd name="connsiteX94" fmla="*/ 1530350 w 2352687"/>
                  <a:gd name="connsiteY94" fmla="*/ 101600 h 346151"/>
                  <a:gd name="connsiteX95" fmla="*/ 1539875 w 2352687"/>
                  <a:gd name="connsiteY95" fmla="*/ 95250 h 346151"/>
                  <a:gd name="connsiteX96" fmla="*/ 1558925 w 2352687"/>
                  <a:gd name="connsiteY96" fmla="*/ 88900 h 346151"/>
                  <a:gd name="connsiteX97" fmla="*/ 1577975 w 2352687"/>
                  <a:gd name="connsiteY97" fmla="*/ 76200 h 346151"/>
                  <a:gd name="connsiteX98" fmla="*/ 1593850 w 2352687"/>
                  <a:gd name="connsiteY98" fmla="*/ 66675 h 346151"/>
                  <a:gd name="connsiteX99" fmla="*/ 1612900 w 2352687"/>
                  <a:gd name="connsiteY99" fmla="*/ 53975 h 346151"/>
                  <a:gd name="connsiteX100" fmla="*/ 1625600 w 2352687"/>
                  <a:gd name="connsiteY100" fmla="*/ 50800 h 346151"/>
                  <a:gd name="connsiteX101" fmla="*/ 1635125 w 2352687"/>
                  <a:gd name="connsiteY101" fmla="*/ 47625 h 346151"/>
                  <a:gd name="connsiteX102" fmla="*/ 1651000 w 2352687"/>
                  <a:gd name="connsiteY102" fmla="*/ 44450 h 346151"/>
                  <a:gd name="connsiteX103" fmla="*/ 1657350 w 2352687"/>
                  <a:gd name="connsiteY103" fmla="*/ 34925 h 346151"/>
                  <a:gd name="connsiteX104" fmla="*/ 1673225 w 2352687"/>
                  <a:gd name="connsiteY104" fmla="*/ 31750 h 346151"/>
                  <a:gd name="connsiteX105" fmla="*/ 1704975 w 2352687"/>
                  <a:gd name="connsiteY105" fmla="*/ 25400 h 346151"/>
                  <a:gd name="connsiteX106" fmla="*/ 1746250 w 2352687"/>
                  <a:gd name="connsiteY106" fmla="*/ 38100 h 346151"/>
                  <a:gd name="connsiteX107" fmla="*/ 1765300 w 2352687"/>
                  <a:gd name="connsiteY107" fmla="*/ 50800 h 346151"/>
                  <a:gd name="connsiteX108" fmla="*/ 1781175 w 2352687"/>
                  <a:gd name="connsiteY108" fmla="*/ 63500 h 346151"/>
                  <a:gd name="connsiteX109" fmla="*/ 1803400 w 2352687"/>
                  <a:gd name="connsiteY109" fmla="*/ 76200 h 346151"/>
                  <a:gd name="connsiteX110" fmla="*/ 1828800 w 2352687"/>
                  <a:gd name="connsiteY110" fmla="*/ 85725 h 346151"/>
                  <a:gd name="connsiteX111" fmla="*/ 1866900 w 2352687"/>
                  <a:gd name="connsiteY111" fmla="*/ 98425 h 346151"/>
                  <a:gd name="connsiteX112" fmla="*/ 1879600 w 2352687"/>
                  <a:gd name="connsiteY112" fmla="*/ 107950 h 346151"/>
                  <a:gd name="connsiteX113" fmla="*/ 1889125 w 2352687"/>
                  <a:gd name="connsiteY113" fmla="*/ 114300 h 346151"/>
                  <a:gd name="connsiteX114" fmla="*/ 1898650 w 2352687"/>
                  <a:gd name="connsiteY114" fmla="*/ 127000 h 346151"/>
                  <a:gd name="connsiteX115" fmla="*/ 1901825 w 2352687"/>
                  <a:gd name="connsiteY115" fmla="*/ 136525 h 346151"/>
                  <a:gd name="connsiteX116" fmla="*/ 1917700 w 2352687"/>
                  <a:gd name="connsiteY116" fmla="*/ 177800 h 346151"/>
                  <a:gd name="connsiteX117" fmla="*/ 1927225 w 2352687"/>
                  <a:gd name="connsiteY117" fmla="*/ 200025 h 346151"/>
                  <a:gd name="connsiteX118" fmla="*/ 1933575 w 2352687"/>
                  <a:gd name="connsiteY118" fmla="*/ 212725 h 346151"/>
                  <a:gd name="connsiteX119" fmla="*/ 1943100 w 2352687"/>
                  <a:gd name="connsiteY119" fmla="*/ 219075 h 346151"/>
                  <a:gd name="connsiteX120" fmla="*/ 1946275 w 2352687"/>
                  <a:gd name="connsiteY120" fmla="*/ 244475 h 346151"/>
                  <a:gd name="connsiteX121" fmla="*/ 1968500 w 2352687"/>
                  <a:gd name="connsiteY121" fmla="*/ 266700 h 346151"/>
                  <a:gd name="connsiteX122" fmla="*/ 1978025 w 2352687"/>
                  <a:gd name="connsiteY122" fmla="*/ 269875 h 346151"/>
                  <a:gd name="connsiteX123" fmla="*/ 1990725 w 2352687"/>
                  <a:gd name="connsiteY123" fmla="*/ 276225 h 346151"/>
                  <a:gd name="connsiteX124" fmla="*/ 2016125 w 2352687"/>
                  <a:gd name="connsiteY124" fmla="*/ 301625 h 346151"/>
                  <a:gd name="connsiteX125" fmla="*/ 2032000 w 2352687"/>
                  <a:gd name="connsiteY125" fmla="*/ 314325 h 346151"/>
                  <a:gd name="connsiteX126" fmla="*/ 2051050 w 2352687"/>
                  <a:gd name="connsiteY126" fmla="*/ 320675 h 346151"/>
                  <a:gd name="connsiteX127" fmla="*/ 2073275 w 2352687"/>
                  <a:gd name="connsiteY127" fmla="*/ 314325 h 346151"/>
                  <a:gd name="connsiteX128" fmla="*/ 2098675 w 2352687"/>
                  <a:gd name="connsiteY128" fmla="*/ 292100 h 346151"/>
                  <a:gd name="connsiteX129" fmla="*/ 2108200 w 2352687"/>
                  <a:gd name="connsiteY129" fmla="*/ 285750 h 346151"/>
                  <a:gd name="connsiteX130" fmla="*/ 2130425 w 2352687"/>
                  <a:gd name="connsiteY130" fmla="*/ 266700 h 346151"/>
                  <a:gd name="connsiteX131" fmla="*/ 2139950 w 2352687"/>
                  <a:gd name="connsiteY131" fmla="*/ 263525 h 346151"/>
                  <a:gd name="connsiteX132" fmla="*/ 2168525 w 2352687"/>
                  <a:gd name="connsiteY132" fmla="*/ 247650 h 346151"/>
                  <a:gd name="connsiteX133" fmla="*/ 2193925 w 2352687"/>
                  <a:gd name="connsiteY133" fmla="*/ 228600 h 346151"/>
                  <a:gd name="connsiteX134" fmla="*/ 2203450 w 2352687"/>
                  <a:gd name="connsiteY134" fmla="*/ 219075 h 346151"/>
                  <a:gd name="connsiteX135" fmla="*/ 2222500 w 2352687"/>
                  <a:gd name="connsiteY135" fmla="*/ 212725 h 346151"/>
                  <a:gd name="connsiteX136" fmla="*/ 2244725 w 2352687"/>
                  <a:gd name="connsiteY136" fmla="*/ 193675 h 346151"/>
                  <a:gd name="connsiteX137" fmla="*/ 2273300 w 2352687"/>
                  <a:gd name="connsiteY137" fmla="*/ 177800 h 346151"/>
                  <a:gd name="connsiteX138" fmla="*/ 2286000 w 2352687"/>
                  <a:gd name="connsiteY138" fmla="*/ 165100 h 346151"/>
                  <a:gd name="connsiteX139" fmla="*/ 2298700 w 2352687"/>
                  <a:gd name="connsiteY139" fmla="*/ 161925 h 346151"/>
                  <a:gd name="connsiteX140" fmla="*/ 2336800 w 2352687"/>
                  <a:gd name="connsiteY140" fmla="*/ 155575 h 346151"/>
                  <a:gd name="connsiteX141" fmla="*/ 2352675 w 2352687"/>
                  <a:gd name="connsiteY141" fmla="*/ 161925 h 346151"/>
                  <a:gd name="connsiteX0" fmla="*/ 0 w 2352687"/>
                  <a:gd name="connsiteY0" fmla="*/ 69850 h 347061"/>
                  <a:gd name="connsiteX1" fmla="*/ 19050 w 2352687"/>
                  <a:gd name="connsiteY1" fmla="*/ 88900 h 347061"/>
                  <a:gd name="connsiteX2" fmla="*/ 28575 w 2352687"/>
                  <a:gd name="connsiteY2" fmla="*/ 101600 h 347061"/>
                  <a:gd name="connsiteX3" fmla="*/ 38100 w 2352687"/>
                  <a:gd name="connsiteY3" fmla="*/ 107950 h 347061"/>
                  <a:gd name="connsiteX4" fmla="*/ 50800 w 2352687"/>
                  <a:gd name="connsiteY4" fmla="*/ 117475 h 347061"/>
                  <a:gd name="connsiteX5" fmla="*/ 60325 w 2352687"/>
                  <a:gd name="connsiteY5" fmla="*/ 127000 h 347061"/>
                  <a:gd name="connsiteX6" fmla="*/ 76200 w 2352687"/>
                  <a:gd name="connsiteY6" fmla="*/ 139700 h 347061"/>
                  <a:gd name="connsiteX7" fmla="*/ 85725 w 2352687"/>
                  <a:gd name="connsiteY7" fmla="*/ 149225 h 347061"/>
                  <a:gd name="connsiteX8" fmla="*/ 104775 w 2352687"/>
                  <a:gd name="connsiteY8" fmla="*/ 161925 h 347061"/>
                  <a:gd name="connsiteX9" fmla="*/ 114300 w 2352687"/>
                  <a:gd name="connsiteY9" fmla="*/ 168275 h 347061"/>
                  <a:gd name="connsiteX10" fmla="*/ 123825 w 2352687"/>
                  <a:gd name="connsiteY10" fmla="*/ 174625 h 347061"/>
                  <a:gd name="connsiteX11" fmla="*/ 133350 w 2352687"/>
                  <a:gd name="connsiteY11" fmla="*/ 184150 h 347061"/>
                  <a:gd name="connsiteX12" fmla="*/ 142875 w 2352687"/>
                  <a:gd name="connsiteY12" fmla="*/ 187325 h 347061"/>
                  <a:gd name="connsiteX13" fmla="*/ 152400 w 2352687"/>
                  <a:gd name="connsiteY13" fmla="*/ 193675 h 347061"/>
                  <a:gd name="connsiteX14" fmla="*/ 158750 w 2352687"/>
                  <a:gd name="connsiteY14" fmla="*/ 206375 h 347061"/>
                  <a:gd name="connsiteX15" fmla="*/ 187325 w 2352687"/>
                  <a:gd name="connsiteY15" fmla="*/ 222250 h 347061"/>
                  <a:gd name="connsiteX16" fmla="*/ 200025 w 2352687"/>
                  <a:gd name="connsiteY16" fmla="*/ 225425 h 347061"/>
                  <a:gd name="connsiteX17" fmla="*/ 222250 w 2352687"/>
                  <a:gd name="connsiteY17" fmla="*/ 231775 h 347061"/>
                  <a:gd name="connsiteX18" fmla="*/ 317500 w 2352687"/>
                  <a:gd name="connsiteY18" fmla="*/ 228600 h 347061"/>
                  <a:gd name="connsiteX19" fmla="*/ 342900 w 2352687"/>
                  <a:gd name="connsiteY19" fmla="*/ 215900 h 347061"/>
                  <a:gd name="connsiteX20" fmla="*/ 352425 w 2352687"/>
                  <a:gd name="connsiteY20" fmla="*/ 206375 h 347061"/>
                  <a:gd name="connsiteX21" fmla="*/ 361950 w 2352687"/>
                  <a:gd name="connsiteY21" fmla="*/ 200025 h 347061"/>
                  <a:gd name="connsiteX22" fmla="*/ 374650 w 2352687"/>
                  <a:gd name="connsiteY22" fmla="*/ 184150 h 347061"/>
                  <a:gd name="connsiteX23" fmla="*/ 393700 w 2352687"/>
                  <a:gd name="connsiteY23" fmla="*/ 168275 h 347061"/>
                  <a:gd name="connsiteX24" fmla="*/ 400050 w 2352687"/>
                  <a:gd name="connsiteY24" fmla="*/ 158750 h 347061"/>
                  <a:gd name="connsiteX25" fmla="*/ 409575 w 2352687"/>
                  <a:gd name="connsiteY25" fmla="*/ 152400 h 347061"/>
                  <a:gd name="connsiteX26" fmla="*/ 428625 w 2352687"/>
                  <a:gd name="connsiteY26" fmla="*/ 127000 h 347061"/>
                  <a:gd name="connsiteX27" fmla="*/ 434975 w 2352687"/>
                  <a:gd name="connsiteY27" fmla="*/ 117475 h 347061"/>
                  <a:gd name="connsiteX28" fmla="*/ 454025 w 2352687"/>
                  <a:gd name="connsiteY28" fmla="*/ 104775 h 347061"/>
                  <a:gd name="connsiteX29" fmla="*/ 473075 w 2352687"/>
                  <a:gd name="connsiteY29" fmla="*/ 85725 h 347061"/>
                  <a:gd name="connsiteX30" fmla="*/ 466725 w 2352687"/>
                  <a:gd name="connsiteY30" fmla="*/ 76200 h 347061"/>
                  <a:gd name="connsiteX31" fmla="*/ 488950 w 2352687"/>
                  <a:gd name="connsiteY31" fmla="*/ 79375 h 347061"/>
                  <a:gd name="connsiteX32" fmla="*/ 517525 w 2352687"/>
                  <a:gd name="connsiteY32" fmla="*/ 82550 h 347061"/>
                  <a:gd name="connsiteX33" fmla="*/ 530225 w 2352687"/>
                  <a:gd name="connsiteY33" fmla="*/ 88900 h 347061"/>
                  <a:gd name="connsiteX34" fmla="*/ 536575 w 2352687"/>
                  <a:gd name="connsiteY34" fmla="*/ 76200 h 347061"/>
                  <a:gd name="connsiteX35" fmla="*/ 561975 w 2352687"/>
                  <a:gd name="connsiteY35" fmla="*/ 60325 h 347061"/>
                  <a:gd name="connsiteX36" fmla="*/ 596900 w 2352687"/>
                  <a:gd name="connsiteY36" fmla="*/ 44450 h 347061"/>
                  <a:gd name="connsiteX37" fmla="*/ 625475 w 2352687"/>
                  <a:gd name="connsiteY37" fmla="*/ 31750 h 347061"/>
                  <a:gd name="connsiteX38" fmla="*/ 663575 w 2352687"/>
                  <a:gd name="connsiteY38" fmla="*/ 12700 h 347061"/>
                  <a:gd name="connsiteX39" fmla="*/ 679450 w 2352687"/>
                  <a:gd name="connsiteY39" fmla="*/ 6350 h 347061"/>
                  <a:gd name="connsiteX40" fmla="*/ 698500 w 2352687"/>
                  <a:gd name="connsiteY40" fmla="*/ 0 h 347061"/>
                  <a:gd name="connsiteX41" fmla="*/ 727075 w 2352687"/>
                  <a:gd name="connsiteY41" fmla="*/ 3175 h 347061"/>
                  <a:gd name="connsiteX42" fmla="*/ 736600 w 2352687"/>
                  <a:gd name="connsiteY42" fmla="*/ 6350 h 347061"/>
                  <a:gd name="connsiteX43" fmla="*/ 762000 w 2352687"/>
                  <a:gd name="connsiteY43" fmla="*/ 12700 h 347061"/>
                  <a:gd name="connsiteX44" fmla="*/ 787400 w 2352687"/>
                  <a:gd name="connsiteY44" fmla="*/ 34925 h 347061"/>
                  <a:gd name="connsiteX45" fmla="*/ 806450 w 2352687"/>
                  <a:gd name="connsiteY45" fmla="*/ 53975 h 347061"/>
                  <a:gd name="connsiteX46" fmla="*/ 815975 w 2352687"/>
                  <a:gd name="connsiteY46" fmla="*/ 63500 h 347061"/>
                  <a:gd name="connsiteX47" fmla="*/ 828675 w 2352687"/>
                  <a:gd name="connsiteY47" fmla="*/ 82550 h 347061"/>
                  <a:gd name="connsiteX48" fmla="*/ 838200 w 2352687"/>
                  <a:gd name="connsiteY48" fmla="*/ 88900 h 347061"/>
                  <a:gd name="connsiteX49" fmla="*/ 860425 w 2352687"/>
                  <a:gd name="connsiteY49" fmla="*/ 107950 h 347061"/>
                  <a:gd name="connsiteX50" fmla="*/ 892175 w 2352687"/>
                  <a:gd name="connsiteY50" fmla="*/ 130175 h 347061"/>
                  <a:gd name="connsiteX51" fmla="*/ 901700 w 2352687"/>
                  <a:gd name="connsiteY51" fmla="*/ 139700 h 347061"/>
                  <a:gd name="connsiteX52" fmla="*/ 917575 w 2352687"/>
                  <a:gd name="connsiteY52" fmla="*/ 152400 h 347061"/>
                  <a:gd name="connsiteX53" fmla="*/ 936625 w 2352687"/>
                  <a:gd name="connsiteY53" fmla="*/ 168275 h 347061"/>
                  <a:gd name="connsiteX54" fmla="*/ 942975 w 2352687"/>
                  <a:gd name="connsiteY54" fmla="*/ 177800 h 347061"/>
                  <a:gd name="connsiteX55" fmla="*/ 965200 w 2352687"/>
                  <a:gd name="connsiteY55" fmla="*/ 193675 h 347061"/>
                  <a:gd name="connsiteX56" fmla="*/ 990600 w 2352687"/>
                  <a:gd name="connsiteY56" fmla="*/ 200025 h 347061"/>
                  <a:gd name="connsiteX57" fmla="*/ 1019175 w 2352687"/>
                  <a:gd name="connsiteY57" fmla="*/ 209550 h 347061"/>
                  <a:gd name="connsiteX58" fmla="*/ 1063625 w 2352687"/>
                  <a:gd name="connsiteY58" fmla="*/ 219075 h 347061"/>
                  <a:gd name="connsiteX59" fmla="*/ 1111250 w 2352687"/>
                  <a:gd name="connsiteY59" fmla="*/ 228600 h 347061"/>
                  <a:gd name="connsiteX60" fmla="*/ 1200150 w 2352687"/>
                  <a:gd name="connsiteY60" fmla="*/ 260350 h 347061"/>
                  <a:gd name="connsiteX61" fmla="*/ 1263650 w 2352687"/>
                  <a:gd name="connsiteY61" fmla="*/ 282575 h 347061"/>
                  <a:gd name="connsiteX62" fmla="*/ 1333500 w 2352687"/>
                  <a:gd name="connsiteY62" fmla="*/ 317500 h 347061"/>
                  <a:gd name="connsiteX63" fmla="*/ 1397000 w 2352687"/>
                  <a:gd name="connsiteY63" fmla="*/ 333375 h 347061"/>
                  <a:gd name="connsiteX64" fmla="*/ 1435100 w 2352687"/>
                  <a:gd name="connsiteY64" fmla="*/ 346075 h 347061"/>
                  <a:gd name="connsiteX65" fmla="*/ 1349375 w 2352687"/>
                  <a:gd name="connsiteY65" fmla="*/ 304800 h 347061"/>
                  <a:gd name="connsiteX66" fmla="*/ 1301750 w 2352687"/>
                  <a:gd name="connsiteY66" fmla="*/ 288925 h 347061"/>
                  <a:gd name="connsiteX67" fmla="*/ 1149350 w 2352687"/>
                  <a:gd name="connsiteY67" fmla="*/ 219075 h 347061"/>
                  <a:gd name="connsiteX68" fmla="*/ 1117600 w 2352687"/>
                  <a:gd name="connsiteY68" fmla="*/ 209550 h 347061"/>
                  <a:gd name="connsiteX69" fmla="*/ 1066800 w 2352687"/>
                  <a:gd name="connsiteY69" fmla="*/ 193675 h 347061"/>
                  <a:gd name="connsiteX70" fmla="*/ 1016000 w 2352687"/>
                  <a:gd name="connsiteY70" fmla="*/ 184150 h 347061"/>
                  <a:gd name="connsiteX71" fmla="*/ 1003300 w 2352687"/>
                  <a:gd name="connsiteY71" fmla="*/ 174625 h 347061"/>
                  <a:gd name="connsiteX72" fmla="*/ 993775 w 2352687"/>
                  <a:gd name="connsiteY72" fmla="*/ 168275 h 347061"/>
                  <a:gd name="connsiteX73" fmla="*/ 1003300 w 2352687"/>
                  <a:gd name="connsiteY73" fmla="*/ 171450 h 347061"/>
                  <a:gd name="connsiteX74" fmla="*/ 1022350 w 2352687"/>
                  <a:gd name="connsiteY74" fmla="*/ 184150 h 347061"/>
                  <a:gd name="connsiteX75" fmla="*/ 1031875 w 2352687"/>
                  <a:gd name="connsiteY75" fmla="*/ 193675 h 347061"/>
                  <a:gd name="connsiteX76" fmla="*/ 1044575 w 2352687"/>
                  <a:gd name="connsiteY76" fmla="*/ 200025 h 347061"/>
                  <a:gd name="connsiteX77" fmla="*/ 1057275 w 2352687"/>
                  <a:gd name="connsiteY77" fmla="*/ 212725 h 347061"/>
                  <a:gd name="connsiteX78" fmla="*/ 1120775 w 2352687"/>
                  <a:gd name="connsiteY78" fmla="*/ 219075 h 347061"/>
                  <a:gd name="connsiteX79" fmla="*/ 1203325 w 2352687"/>
                  <a:gd name="connsiteY79" fmla="*/ 215900 h 347061"/>
                  <a:gd name="connsiteX80" fmla="*/ 1222375 w 2352687"/>
                  <a:gd name="connsiteY80" fmla="*/ 203200 h 347061"/>
                  <a:gd name="connsiteX81" fmla="*/ 1231900 w 2352687"/>
                  <a:gd name="connsiteY81" fmla="*/ 200025 h 347061"/>
                  <a:gd name="connsiteX82" fmla="*/ 1250950 w 2352687"/>
                  <a:gd name="connsiteY82" fmla="*/ 190500 h 347061"/>
                  <a:gd name="connsiteX83" fmla="*/ 1270000 w 2352687"/>
                  <a:gd name="connsiteY83" fmla="*/ 184150 h 347061"/>
                  <a:gd name="connsiteX84" fmla="*/ 1289050 w 2352687"/>
                  <a:gd name="connsiteY84" fmla="*/ 174625 h 347061"/>
                  <a:gd name="connsiteX85" fmla="*/ 1343025 w 2352687"/>
                  <a:gd name="connsiteY85" fmla="*/ 165100 h 347061"/>
                  <a:gd name="connsiteX86" fmla="*/ 1390650 w 2352687"/>
                  <a:gd name="connsiteY86" fmla="*/ 158750 h 347061"/>
                  <a:gd name="connsiteX87" fmla="*/ 1412875 w 2352687"/>
                  <a:gd name="connsiteY87" fmla="*/ 149225 h 347061"/>
                  <a:gd name="connsiteX88" fmla="*/ 1425575 w 2352687"/>
                  <a:gd name="connsiteY88" fmla="*/ 146050 h 347061"/>
                  <a:gd name="connsiteX89" fmla="*/ 1435100 w 2352687"/>
                  <a:gd name="connsiteY89" fmla="*/ 142875 h 347061"/>
                  <a:gd name="connsiteX90" fmla="*/ 1444625 w 2352687"/>
                  <a:gd name="connsiteY90" fmla="*/ 133350 h 347061"/>
                  <a:gd name="connsiteX91" fmla="*/ 1485900 w 2352687"/>
                  <a:gd name="connsiteY91" fmla="*/ 117475 h 347061"/>
                  <a:gd name="connsiteX92" fmla="*/ 1498600 w 2352687"/>
                  <a:gd name="connsiteY92" fmla="*/ 111125 h 347061"/>
                  <a:gd name="connsiteX93" fmla="*/ 1530350 w 2352687"/>
                  <a:gd name="connsiteY93" fmla="*/ 101600 h 347061"/>
                  <a:gd name="connsiteX94" fmla="*/ 1539875 w 2352687"/>
                  <a:gd name="connsiteY94" fmla="*/ 95250 h 347061"/>
                  <a:gd name="connsiteX95" fmla="*/ 1558925 w 2352687"/>
                  <a:gd name="connsiteY95" fmla="*/ 88900 h 347061"/>
                  <a:gd name="connsiteX96" fmla="*/ 1577975 w 2352687"/>
                  <a:gd name="connsiteY96" fmla="*/ 76200 h 347061"/>
                  <a:gd name="connsiteX97" fmla="*/ 1593850 w 2352687"/>
                  <a:gd name="connsiteY97" fmla="*/ 66675 h 347061"/>
                  <a:gd name="connsiteX98" fmla="*/ 1612900 w 2352687"/>
                  <a:gd name="connsiteY98" fmla="*/ 53975 h 347061"/>
                  <a:gd name="connsiteX99" fmla="*/ 1625600 w 2352687"/>
                  <a:gd name="connsiteY99" fmla="*/ 50800 h 347061"/>
                  <a:gd name="connsiteX100" fmla="*/ 1635125 w 2352687"/>
                  <a:gd name="connsiteY100" fmla="*/ 47625 h 347061"/>
                  <a:gd name="connsiteX101" fmla="*/ 1651000 w 2352687"/>
                  <a:gd name="connsiteY101" fmla="*/ 44450 h 347061"/>
                  <a:gd name="connsiteX102" fmla="*/ 1657350 w 2352687"/>
                  <a:gd name="connsiteY102" fmla="*/ 34925 h 347061"/>
                  <a:gd name="connsiteX103" fmla="*/ 1673225 w 2352687"/>
                  <a:gd name="connsiteY103" fmla="*/ 31750 h 347061"/>
                  <a:gd name="connsiteX104" fmla="*/ 1704975 w 2352687"/>
                  <a:gd name="connsiteY104" fmla="*/ 25400 h 347061"/>
                  <a:gd name="connsiteX105" fmla="*/ 1746250 w 2352687"/>
                  <a:gd name="connsiteY105" fmla="*/ 38100 h 347061"/>
                  <a:gd name="connsiteX106" fmla="*/ 1765300 w 2352687"/>
                  <a:gd name="connsiteY106" fmla="*/ 50800 h 347061"/>
                  <a:gd name="connsiteX107" fmla="*/ 1781175 w 2352687"/>
                  <a:gd name="connsiteY107" fmla="*/ 63500 h 347061"/>
                  <a:gd name="connsiteX108" fmla="*/ 1803400 w 2352687"/>
                  <a:gd name="connsiteY108" fmla="*/ 76200 h 347061"/>
                  <a:gd name="connsiteX109" fmla="*/ 1828800 w 2352687"/>
                  <a:gd name="connsiteY109" fmla="*/ 85725 h 347061"/>
                  <a:gd name="connsiteX110" fmla="*/ 1866900 w 2352687"/>
                  <a:gd name="connsiteY110" fmla="*/ 98425 h 347061"/>
                  <a:gd name="connsiteX111" fmla="*/ 1879600 w 2352687"/>
                  <a:gd name="connsiteY111" fmla="*/ 107950 h 347061"/>
                  <a:gd name="connsiteX112" fmla="*/ 1889125 w 2352687"/>
                  <a:gd name="connsiteY112" fmla="*/ 114300 h 347061"/>
                  <a:gd name="connsiteX113" fmla="*/ 1898650 w 2352687"/>
                  <a:gd name="connsiteY113" fmla="*/ 127000 h 347061"/>
                  <a:gd name="connsiteX114" fmla="*/ 1901825 w 2352687"/>
                  <a:gd name="connsiteY114" fmla="*/ 136525 h 347061"/>
                  <a:gd name="connsiteX115" fmla="*/ 1917700 w 2352687"/>
                  <a:gd name="connsiteY115" fmla="*/ 177800 h 347061"/>
                  <a:gd name="connsiteX116" fmla="*/ 1927225 w 2352687"/>
                  <a:gd name="connsiteY116" fmla="*/ 200025 h 347061"/>
                  <a:gd name="connsiteX117" fmla="*/ 1933575 w 2352687"/>
                  <a:gd name="connsiteY117" fmla="*/ 212725 h 347061"/>
                  <a:gd name="connsiteX118" fmla="*/ 1943100 w 2352687"/>
                  <a:gd name="connsiteY118" fmla="*/ 219075 h 347061"/>
                  <a:gd name="connsiteX119" fmla="*/ 1946275 w 2352687"/>
                  <a:gd name="connsiteY119" fmla="*/ 244475 h 347061"/>
                  <a:gd name="connsiteX120" fmla="*/ 1968500 w 2352687"/>
                  <a:gd name="connsiteY120" fmla="*/ 266700 h 347061"/>
                  <a:gd name="connsiteX121" fmla="*/ 1978025 w 2352687"/>
                  <a:gd name="connsiteY121" fmla="*/ 269875 h 347061"/>
                  <a:gd name="connsiteX122" fmla="*/ 1990725 w 2352687"/>
                  <a:gd name="connsiteY122" fmla="*/ 276225 h 347061"/>
                  <a:gd name="connsiteX123" fmla="*/ 2016125 w 2352687"/>
                  <a:gd name="connsiteY123" fmla="*/ 301625 h 347061"/>
                  <a:gd name="connsiteX124" fmla="*/ 2032000 w 2352687"/>
                  <a:gd name="connsiteY124" fmla="*/ 314325 h 347061"/>
                  <a:gd name="connsiteX125" fmla="*/ 2051050 w 2352687"/>
                  <a:gd name="connsiteY125" fmla="*/ 320675 h 347061"/>
                  <a:gd name="connsiteX126" fmla="*/ 2073275 w 2352687"/>
                  <a:gd name="connsiteY126" fmla="*/ 314325 h 347061"/>
                  <a:gd name="connsiteX127" fmla="*/ 2098675 w 2352687"/>
                  <a:gd name="connsiteY127" fmla="*/ 292100 h 347061"/>
                  <a:gd name="connsiteX128" fmla="*/ 2108200 w 2352687"/>
                  <a:gd name="connsiteY128" fmla="*/ 285750 h 347061"/>
                  <a:gd name="connsiteX129" fmla="*/ 2130425 w 2352687"/>
                  <a:gd name="connsiteY129" fmla="*/ 266700 h 347061"/>
                  <a:gd name="connsiteX130" fmla="*/ 2139950 w 2352687"/>
                  <a:gd name="connsiteY130" fmla="*/ 263525 h 347061"/>
                  <a:gd name="connsiteX131" fmla="*/ 2168525 w 2352687"/>
                  <a:gd name="connsiteY131" fmla="*/ 247650 h 347061"/>
                  <a:gd name="connsiteX132" fmla="*/ 2193925 w 2352687"/>
                  <a:gd name="connsiteY132" fmla="*/ 228600 h 347061"/>
                  <a:gd name="connsiteX133" fmla="*/ 2203450 w 2352687"/>
                  <a:gd name="connsiteY133" fmla="*/ 219075 h 347061"/>
                  <a:gd name="connsiteX134" fmla="*/ 2222500 w 2352687"/>
                  <a:gd name="connsiteY134" fmla="*/ 212725 h 347061"/>
                  <a:gd name="connsiteX135" fmla="*/ 2244725 w 2352687"/>
                  <a:gd name="connsiteY135" fmla="*/ 193675 h 347061"/>
                  <a:gd name="connsiteX136" fmla="*/ 2273300 w 2352687"/>
                  <a:gd name="connsiteY136" fmla="*/ 177800 h 347061"/>
                  <a:gd name="connsiteX137" fmla="*/ 2286000 w 2352687"/>
                  <a:gd name="connsiteY137" fmla="*/ 165100 h 347061"/>
                  <a:gd name="connsiteX138" fmla="*/ 2298700 w 2352687"/>
                  <a:gd name="connsiteY138" fmla="*/ 161925 h 347061"/>
                  <a:gd name="connsiteX139" fmla="*/ 2336800 w 2352687"/>
                  <a:gd name="connsiteY139" fmla="*/ 155575 h 347061"/>
                  <a:gd name="connsiteX140" fmla="*/ 2352675 w 2352687"/>
                  <a:gd name="connsiteY140" fmla="*/ 161925 h 347061"/>
                  <a:gd name="connsiteX0" fmla="*/ 0 w 2352687"/>
                  <a:gd name="connsiteY0" fmla="*/ 69850 h 333657"/>
                  <a:gd name="connsiteX1" fmla="*/ 19050 w 2352687"/>
                  <a:gd name="connsiteY1" fmla="*/ 88900 h 333657"/>
                  <a:gd name="connsiteX2" fmla="*/ 28575 w 2352687"/>
                  <a:gd name="connsiteY2" fmla="*/ 101600 h 333657"/>
                  <a:gd name="connsiteX3" fmla="*/ 38100 w 2352687"/>
                  <a:gd name="connsiteY3" fmla="*/ 107950 h 333657"/>
                  <a:gd name="connsiteX4" fmla="*/ 50800 w 2352687"/>
                  <a:gd name="connsiteY4" fmla="*/ 117475 h 333657"/>
                  <a:gd name="connsiteX5" fmla="*/ 60325 w 2352687"/>
                  <a:gd name="connsiteY5" fmla="*/ 127000 h 333657"/>
                  <a:gd name="connsiteX6" fmla="*/ 76200 w 2352687"/>
                  <a:gd name="connsiteY6" fmla="*/ 139700 h 333657"/>
                  <a:gd name="connsiteX7" fmla="*/ 85725 w 2352687"/>
                  <a:gd name="connsiteY7" fmla="*/ 149225 h 333657"/>
                  <a:gd name="connsiteX8" fmla="*/ 104775 w 2352687"/>
                  <a:gd name="connsiteY8" fmla="*/ 161925 h 333657"/>
                  <a:gd name="connsiteX9" fmla="*/ 114300 w 2352687"/>
                  <a:gd name="connsiteY9" fmla="*/ 168275 h 333657"/>
                  <a:gd name="connsiteX10" fmla="*/ 123825 w 2352687"/>
                  <a:gd name="connsiteY10" fmla="*/ 174625 h 333657"/>
                  <a:gd name="connsiteX11" fmla="*/ 133350 w 2352687"/>
                  <a:gd name="connsiteY11" fmla="*/ 184150 h 333657"/>
                  <a:gd name="connsiteX12" fmla="*/ 142875 w 2352687"/>
                  <a:gd name="connsiteY12" fmla="*/ 187325 h 333657"/>
                  <a:gd name="connsiteX13" fmla="*/ 152400 w 2352687"/>
                  <a:gd name="connsiteY13" fmla="*/ 193675 h 333657"/>
                  <a:gd name="connsiteX14" fmla="*/ 158750 w 2352687"/>
                  <a:gd name="connsiteY14" fmla="*/ 206375 h 333657"/>
                  <a:gd name="connsiteX15" fmla="*/ 187325 w 2352687"/>
                  <a:gd name="connsiteY15" fmla="*/ 222250 h 333657"/>
                  <a:gd name="connsiteX16" fmla="*/ 200025 w 2352687"/>
                  <a:gd name="connsiteY16" fmla="*/ 225425 h 333657"/>
                  <a:gd name="connsiteX17" fmla="*/ 222250 w 2352687"/>
                  <a:gd name="connsiteY17" fmla="*/ 231775 h 333657"/>
                  <a:gd name="connsiteX18" fmla="*/ 317500 w 2352687"/>
                  <a:gd name="connsiteY18" fmla="*/ 228600 h 333657"/>
                  <a:gd name="connsiteX19" fmla="*/ 342900 w 2352687"/>
                  <a:gd name="connsiteY19" fmla="*/ 215900 h 333657"/>
                  <a:gd name="connsiteX20" fmla="*/ 352425 w 2352687"/>
                  <a:gd name="connsiteY20" fmla="*/ 206375 h 333657"/>
                  <a:gd name="connsiteX21" fmla="*/ 361950 w 2352687"/>
                  <a:gd name="connsiteY21" fmla="*/ 200025 h 333657"/>
                  <a:gd name="connsiteX22" fmla="*/ 374650 w 2352687"/>
                  <a:gd name="connsiteY22" fmla="*/ 184150 h 333657"/>
                  <a:gd name="connsiteX23" fmla="*/ 393700 w 2352687"/>
                  <a:gd name="connsiteY23" fmla="*/ 168275 h 333657"/>
                  <a:gd name="connsiteX24" fmla="*/ 400050 w 2352687"/>
                  <a:gd name="connsiteY24" fmla="*/ 158750 h 333657"/>
                  <a:gd name="connsiteX25" fmla="*/ 409575 w 2352687"/>
                  <a:gd name="connsiteY25" fmla="*/ 152400 h 333657"/>
                  <a:gd name="connsiteX26" fmla="*/ 428625 w 2352687"/>
                  <a:gd name="connsiteY26" fmla="*/ 127000 h 333657"/>
                  <a:gd name="connsiteX27" fmla="*/ 434975 w 2352687"/>
                  <a:gd name="connsiteY27" fmla="*/ 117475 h 333657"/>
                  <a:gd name="connsiteX28" fmla="*/ 454025 w 2352687"/>
                  <a:gd name="connsiteY28" fmla="*/ 104775 h 333657"/>
                  <a:gd name="connsiteX29" fmla="*/ 473075 w 2352687"/>
                  <a:gd name="connsiteY29" fmla="*/ 85725 h 333657"/>
                  <a:gd name="connsiteX30" fmla="*/ 466725 w 2352687"/>
                  <a:gd name="connsiteY30" fmla="*/ 76200 h 333657"/>
                  <a:gd name="connsiteX31" fmla="*/ 488950 w 2352687"/>
                  <a:gd name="connsiteY31" fmla="*/ 79375 h 333657"/>
                  <a:gd name="connsiteX32" fmla="*/ 517525 w 2352687"/>
                  <a:gd name="connsiteY32" fmla="*/ 82550 h 333657"/>
                  <a:gd name="connsiteX33" fmla="*/ 530225 w 2352687"/>
                  <a:gd name="connsiteY33" fmla="*/ 88900 h 333657"/>
                  <a:gd name="connsiteX34" fmla="*/ 536575 w 2352687"/>
                  <a:gd name="connsiteY34" fmla="*/ 76200 h 333657"/>
                  <a:gd name="connsiteX35" fmla="*/ 561975 w 2352687"/>
                  <a:gd name="connsiteY35" fmla="*/ 60325 h 333657"/>
                  <a:gd name="connsiteX36" fmla="*/ 596900 w 2352687"/>
                  <a:gd name="connsiteY36" fmla="*/ 44450 h 333657"/>
                  <a:gd name="connsiteX37" fmla="*/ 625475 w 2352687"/>
                  <a:gd name="connsiteY37" fmla="*/ 31750 h 333657"/>
                  <a:gd name="connsiteX38" fmla="*/ 663575 w 2352687"/>
                  <a:gd name="connsiteY38" fmla="*/ 12700 h 333657"/>
                  <a:gd name="connsiteX39" fmla="*/ 679450 w 2352687"/>
                  <a:gd name="connsiteY39" fmla="*/ 6350 h 333657"/>
                  <a:gd name="connsiteX40" fmla="*/ 698500 w 2352687"/>
                  <a:gd name="connsiteY40" fmla="*/ 0 h 333657"/>
                  <a:gd name="connsiteX41" fmla="*/ 727075 w 2352687"/>
                  <a:gd name="connsiteY41" fmla="*/ 3175 h 333657"/>
                  <a:gd name="connsiteX42" fmla="*/ 736600 w 2352687"/>
                  <a:gd name="connsiteY42" fmla="*/ 6350 h 333657"/>
                  <a:gd name="connsiteX43" fmla="*/ 762000 w 2352687"/>
                  <a:gd name="connsiteY43" fmla="*/ 12700 h 333657"/>
                  <a:gd name="connsiteX44" fmla="*/ 787400 w 2352687"/>
                  <a:gd name="connsiteY44" fmla="*/ 34925 h 333657"/>
                  <a:gd name="connsiteX45" fmla="*/ 806450 w 2352687"/>
                  <a:gd name="connsiteY45" fmla="*/ 53975 h 333657"/>
                  <a:gd name="connsiteX46" fmla="*/ 815975 w 2352687"/>
                  <a:gd name="connsiteY46" fmla="*/ 63500 h 333657"/>
                  <a:gd name="connsiteX47" fmla="*/ 828675 w 2352687"/>
                  <a:gd name="connsiteY47" fmla="*/ 82550 h 333657"/>
                  <a:gd name="connsiteX48" fmla="*/ 838200 w 2352687"/>
                  <a:gd name="connsiteY48" fmla="*/ 88900 h 333657"/>
                  <a:gd name="connsiteX49" fmla="*/ 860425 w 2352687"/>
                  <a:gd name="connsiteY49" fmla="*/ 107950 h 333657"/>
                  <a:gd name="connsiteX50" fmla="*/ 892175 w 2352687"/>
                  <a:gd name="connsiteY50" fmla="*/ 130175 h 333657"/>
                  <a:gd name="connsiteX51" fmla="*/ 901700 w 2352687"/>
                  <a:gd name="connsiteY51" fmla="*/ 139700 h 333657"/>
                  <a:gd name="connsiteX52" fmla="*/ 917575 w 2352687"/>
                  <a:gd name="connsiteY52" fmla="*/ 152400 h 333657"/>
                  <a:gd name="connsiteX53" fmla="*/ 936625 w 2352687"/>
                  <a:gd name="connsiteY53" fmla="*/ 168275 h 333657"/>
                  <a:gd name="connsiteX54" fmla="*/ 942975 w 2352687"/>
                  <a:gd name="connsiteY54" fmla="*/ 177800 h 333657"/>
                  <a:gd name="connsiteX55" fmla="*/ 965200 w 2352687"/>
                  <a:gd name="connsiteY55" fmla="*/ 193675 h 333657"/>
                  <a:gd name="connsiteX56" fmla="*/ 990600 w 2352687"/>
                  <a:gd name="connsiteY56" fmla="*/ 200025 h 333657"/>
                  <a:gd name="connsiteX57" fmla="*/ 1019175 w 2352687"/>
                  <a:gd name="connsiteY57" fmla="*/ 209550 h 333657"/>
                  <a:gd name="connsiteX58" fmla="*/ 1063625 w 2352687"/>
                  <a:gd name="connsiteY58" fmla="*/ 219075 h 333657"/>
                  <a:gd name="connsiteX59" fmla="*/ 1111250 w 2352687"/>
                  <a:gd name="connsiteY59" fmla="*/ 228600 h 333657"/>
                  <a:gd name="connsiteX60" fmla="*/ 1200150 w 2352687"/>
                  <a:gd name="connsiteY60" fmla="*/ 260350 h 333657"/>
                  <a:gd name="connsiteX61" fmla="*/ 1263650 w 2352687"/>
                  <a:gd name="connsiteY61" fmla="*/ 282575 h 333657"/>
                  <a:gd name="connsiteX62" fmla="*/ 1333500 w 2352687"/>
                  <a:gd name="connsiteY62" fmla="*/ 317500 h 333657"/>
                  <a:gd name="connsiteX63" fmla="*/ 1397000 w 2352687"/>
                  <a:gd name="connsiteY63" fmla="*/ 333375 h 333657"/>
                  <a:gd name="connsiteX64" fmla="*/ 1349375 w 2352687"/>
                  <a:gd name="connsiteY64" fmla="*/ 304800 h 333657"/>
                  <a:gd name="connsiteX65" fmla="*/ 1301750 w 2352687"/>
                  <a:gd name="connsiteY65" fmla="*/ 288925 h 333657"/>
                  <a:gd name="connsiteX66" fmla="*/ 1149350 w 2352687"/>
                  <a:gd name="connsiteY66" fmla="*/ 219075 h 333657"/>
                  <a:gd name="connsiteX67" fmla="*/ 1117600 w 2352687"/>
                  <a:gd name="connsiteY67" fmla="*/ 209550 h 333657"/>
                  <a:gd name="connsiteX68" fmla="*/ 1066800 w 2352687"/>
                  <a:gd name="connsiteY68" fmla="*/ 193675 h 333657"/>
                  <a:gd name="connsiteX69" fmla="*/ 1016000 w 2352687"/>
                  <a:gd name="connsiteY69" fmla="*/ 184150 h 333657"/>
                  <a:gd name="connsiteX70" fmla="*/ 1003300 w 2352687"/>
                  <a:gd name="connsiteY70" fmla="*/ 174625 h 333657"/>
                  <a:gd name="connsiteX71" fmla="*/ 993775 w 2352687"/>
                  <a:gd name="connsiteY71" fmla="*/ 168275 h 333657"/>
                  <a:gd name="connsiteX72" fmla="*/ 1003300 w 2352687"/>
                  <a:gd name="connsiteY72" fmla="*/ 171450 h 333657"/>
                  <a:gd name="connsiteX73" fmla="*/ 1022350 w 2352687"/>
                  <a:gd name="connsiteY73" fmla="*/ 184150 h 333657"/>
                  <a:gd name="connsiteX74" fmla="*/ 1031875 w 2352687"/>
                  <a:gd name="connsiteY74" fmla="*/ 193675 h 333657"/>
                  <a:gd name="connsiteX75" fmla="*/ 1044575 w 2352687"/>
                  <a:gd name="connsiteY75" fmla="*/ 200025 h 333657"/>
                  <a:gd name="connsiteX76" fmla="*/ 1057275 w 2352687"/>
                  <a:gd name="connsiteY76" fmla="*/ 212725 h 333657"/>
                  <a:gd name="connsiteX77" fmla="*/ 1120775 w 2352687"/>
                  <a:gd name="connsiteY77" fmla="*/ 219075 h 333657"/>
                  <a:gd name="connsiteX78" fmla="*/ 1203325 w 2352687"/>
                  <a:gd name="connsiteY78" fmla="*/ 215900 h 333657"/>
                  <a:gd name="connsiteX79" fmla="*/ 1222375 w 2352687"/>
                  <a:gd name="connsiteY79" fmla="*/ 203200 h 333657"/>
                  <a:gd name="connsiteX80" fmla="*/ 1231900 w 2352687"/>
                  <a:gd name="connsiteY80" fmla="*/ 200025 h 333657"/>
                  <a:gd name="connsiteX81" fmla="*/ 1250950 w 2352687"/>
                  <a:gd name="connsiteY81" fmla="*/ 190500 h 333657"/>
                  <a:gd name="connsiteX82" fmla="*/ 1270000 w 2352687"/>
                  <a:gd name="connsiteY82" fmla="*/ 184150 h 333657"/>
                  <a:gd name="connsiteX83" fmla="*/ 1289050 w 2352687"/>
                  <a:gd name="connsiteY83" fmla="*/ 174625 h 333657"/>
                  <a:gd name="connsiteX84" fmla="*/ 1343025 w 2352687"/>
                  <a:gd name="connsiteY84" fmla="*/ 165100 h 333657"/>
                  <a:gd name="connsiteX85" fmla="*/ 1390650 w 2352687"/>
                  <a:gd name="connsiteY85" fmla="*/ 158750 h 333657"/>
                  <a:gd name="connsiteX86" fmla="*/ 1412875 w 2352687"/>
                  <a:gd name="connsiteY86" fmla="*/ 149225 h 333657"/>
                  <a:gd name="connsiteX87" fmla="*/ 1425575 w 2352687"/>
                  <a:gd name="connsiteY87" fmla="*/ 146050 h 333657"/>
                  <a:gd name="connsiteX88" fmla="*/ 1435100 w 2352687"/>
                  <a:gd name="connsiteY88" fmla="*/ 142875 h 333657"/>
                  <a:gd name="connsiteX89" fmla="*/ 1444625 w 2352687"/>
                  <a:gd name="connsiteY89" fmla="*/ 133350 h 333657"/>
                  <a:gd name="connsiteX90" fmla="*/ 1485900 w 2352687"/>
                  <a:gd name="connsiteY90" fmla="*/ 117475 h 333657"/>
                  <a:gd name="connsiteX91" fmla="*/ 1498600 w 2352687"/>
                  <a:gd name="connsiteY91" fmla="*/ 111125 h 333657"/>
                  <a:gd name="connsiteX92" fmla="*/ 1530350 w 2352687"/>
                  <a:gd name="connsiteY92" fmla="*/ 101600 h 333657"/>
                  <a:gd name="connsiteX93" fmla="*/ 1539875 w 2352687"/>
                  <a:gd name="connsiteY93" fmla="*/ 95250 h 333657"/>
                  <a:gd name="connsiteX94" fmla="*/ 1558925 w 2352687"/>
                  <a:gd name="connsiteY94" fmla="*/ 88900 h 333657"/>
                  <a:gd name="connsiteX95" fmla="*/ 1577975 w 2352687"/>
                  <a:gd name="connsiteY95" fmla="*/ 76200 h 333657"/>
                  <a:gd name="connsiteX96" fmla="*/ 1593850 w 2352687"/>
                  <a:gd name="connsiteY96" fmla="*/ 66675 h 333657"/>
                  <a:gd name="connsiteX97" fmla="*/ 1612900 w 2352687"/>
                  <a:gd name="connsiteY97" fmla="*/ 53975 h 333657"/>
                  <a:gd name="connsiteX98" fmla="*/ 1625600 w 2352687"/>
                  <a:gd name="connsiteY98" fmla="*/ 50800 h 333657"/>
                  <a:gd name="connsiteX99" fmla="*/ 1635125 w 2352687"/>
                  <a:gd name="connsiteY99" fmla="*/ 47625 h 333657"/>
                  <a:gd name="connsiteX100" fmla="*/ 1651000 w 2352687"/>
                  <a:gd name="connsiteY100" fmla="*/ 44450 h 333657"/>
                  <a:gd name="connsiteX101" fmla="*/ 1657350 w 2352687"/>
                  <a:gd name="connsiteY101" fmla="*/ 34925 h 333657"/>
                  <a:gd name="connsiteX102" fmla="*/ 1673225 w 2352687"/>
                  <a:gd name="connsiteY102" fmla="*/ 31750 h 333657"/>
                  <a:gd name="connsiteX103" fmla="*/ 1704975 w 2352687"/>
                  <a:gd name="connsiteY103" fmla="*/ 25400 h 333657"/>
                  <a:gd name="connsiteX104" fmla="*/ 1746250 w 2352687"/>
                  <a:gd name="connsiteY104" fmla="*/ 38100 h 333657"/>
                  <a:gd name="connsiteX105" fmla="*/ 1765300 w 2352687"/>
                  <a:gd name="connsiteY105" fmla="*/ 50800 h 333657"/>
                  <a:gd name="connsiteX106" fmla="*/ 1781175 w 2352687"/>
                  <a:gd name="connsiteY106" fmla="*/ 63500 h 333657"/>
                  <a:gd name="connsiteX107" fmla="*/ 1803400 w 2352687"/>
                  <a:gd name="connsiteY107" fmla="*/ 76200 h 333657"/>
                  <a:gd name="connsiteX108" fmla="*/ 1828800 w 2352687"/>
                  <a:gd name="connsiteY108" fmla="*/ 85725 h 333657"/>
                  <a:gd name="connsiteX109" fmla="*/ 1866900 w 2352687"/>
                  <a:gd name="connsiteY109" fmla="*/ 98425 h 333657"/>
                  <a:gd name="connsiteX110" fmla="*/ 1879600 w 2352687"/>
                  <a:gd name="connsiteY110" fmla="*/ 107950 h 333657"/>
                  <a:gd name="connsiteX111" fmla="*/ 1889125 w 2352687"/>
                  <a:gd name="connsiteY111" fmla="*/ 114300 h 333657"/>
                  <a:gd name="connsiteX112" fmla="*/ 1898650 w 2352687"/>
                  <a:gd name="connsiteY112" fmla="*/ 127000 h 333657"/>
                  <a:gd name="connsiteX113" fmla="*/ 1901825 w 2352687"/>
                  <a:gd name="connsiteY113" fmla="*/ 136525 h 333657"/>
                  <a:gd name="connsiteX114" fmla="*/ 1917700 w 2352687"/>
                  <a:gd name="connsiteY114" fmla="*/ 177800 h 333657"/>
                  <a:gd name="connsiteX115" fmla="*/ 1927225 w 2352687"/>
                  <a:gd name="connsiteY115" fmla="*/ 200025 h 333657"/>
                  <a:gd name="connsiteX116" fmla="*/ 1933575 w 2352687"/>
                  <a:gd name="connsiteY116" fmla="*/ 212725 h 333657"/>
                  <a:gd name="connsiteX117" fmla="*/ 1943100 w 2352687"/>
                  <a:gd name="connsiteY117" fmla="*/ 219075 h 333657"/>
                  <a:gd name="connsiteX118" fmla="*/ 1946275 w 2352687"/>
                  <a:gd name="connsiteY118" fmla="*/ 244475 h 333657"/>
                  <a:gd name="connsiteX119" fmla="*/ 1968500 w 2352687"/>
                  <a:gd name="connsiteY119" fmla="*/ 266700 h 333657"/>
                  <a:gd name="connsiteX120" fmla="*/ 1978025 w 2352687"/>
                  <a:gd name="connsiteY120" fmla="*/ 269875 h 333657"/>
                  <a:gd name="connsiteX121" fmla="*/ 1990725 w 2352687"/>
                  <a:gd name="connsiteY121" fmla="*/ 276225 h 333657"/>
                  <a:gd name="connsiteX122" fmla="*/ 2016125 w 2352687"/>
                  <a:gd name="connsiteY122" fmla="*/ 301625 h 333657"/>
                  <a:gd name="connsiteX123" fmla="*/ 2032000 w 2352687"/>
                  <a:gd name="connsiteY123" fmla="*/ 314325 h 333657"/>
                  <a:gd name="connsiteX124" fmla="*/ 2051050 w 2352687"/>
                  <a:gd name="connsiteY124" fmla="*/ 320675 h 333657"/>
                  <a:gd name="connsiteX125" fmla="*/ 2073275 w 2352687"/>
                  <a:gd name="connsiteY125" fmla="*/ 314325 h 333657"/>
                  <a:gd name="connsiteX126" fmla="*/ 2098675 w 2352687"/>
                  <a:gd name="connsiteY126" fmla="*/ 292100 h 333657"/>
                  <a:gd name="connsiteX127" fmla="*/ 2108200 w 2352687"/>
                  <a:gd name="connsiteY127" fmla="*/ 285750 h 333657"/>
                  <a:gd name="connsiteX128" fmla="*/ 2130425 w 2352687"/>
                  <a:gd name="connsiteY128" fmla="*/ 266700 h 333657"/>
                  <a:gd name="connsiteX129" fmla="*/ 2139950 w 2352687"/>
                  <a:gd name="connsiteY129" fmla="*/ 263525 h 333657"/>
                  <a:gd name="connsiteX130" fmla="*/ 2168525 w 2352687"/>
                  <a:gd name="connsiteY130" fmla="*/ 247650 h 333657"/>
                  <a:gd name="connsiteX131" fmla="*/ 2193925 w 2352687"/>
                  <a:gd name="connsiteY131" fmla="*/ 228600 h 333657"/>
                  <a:gd name="connsiteX132" fmla="*/ 2203450 w 2352687"/>
                  <a:gd name="connsiteY132" fmla="*/ 219075 h 333657"/>
                  <a:gd name="connsiteX133" fmla="*/ 2222500 w 2352687"/>
                  <a:gd name="connsiteY133" fmla="*/ 212725 h 333657"/>
                  <a:gd name="connsiteX134" fmla="*/ 2244725 w 2352687"/>
                  <a:gd name="connsiteY134" fmla="*/ 193675 h 333657"/>
                  <a:gd name="connsiteX135" fmla="*/ 2273300 w 2352687"/>
                  <a:gd name="connsiteY135" fmla="*/ 177800 h 333657"/>
                  <a:gd name="connsiteX136" fmla="*/ 2286000 w 2352687"/>
                  <a:gd name="connsiteY136" fmla="*/ 165100 h 333657"/>
                  <a:gd name="connsiteX137" fmla="*/ 2298700 w 2352687"/>
                  <a:gd name="connsiteY137" fmla="*/ 161925 h 333657"/>
                  <a:gd name="connsiteX138" fmla="*/ 2336800 w 2352687"/>
                  <a:gd name="connsiteY138" fmla="*/ 155575 h 333657"/>
                  <a:gd name="connsiteX139" fmla="*/ 2352675 w 2352687"/>
                  <a:gd name="connsiteY139" fmla="*/ 161925 h 333657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49375 w 2352687"/>
                  <a:gd name="connsiteY63" fmla="*/ 304800 h 320675"/>
                  <a:gd name="connsiteX64" fmla="*/ 1301750 w 2352687"/>
                  <a:gd name="connsiteY64" fmla="*/ 288925 h 320675"/>
                  <a:gd name="connsiteX65" fmla="*/ 1149350 w 2352687"/>
                  <a:gd name="connsiteY65" fmla="*/ 219075 h 320675"/>
                  <a:gd name="connsiteX66" fmla="*/ 1117600 w 2352687"/>
                  <a:gd name="connsiteY66" fmla="*/ 209550 h 320675"/>
                  <a:gd name="connsiteX67" fmla="*/ 1066800 w 2352687"/>
                  <a:gd name="connsiteY67" fmla="*/ 193675 h 320675"/>
                  <a:gd name="connsiteX68" fmla="*/ 1016000 w 2352687"/>
                  <a:gd name="connsiteY68" fmla="*/ 184150 h 320675"/>
                  <a:gd name="connsiteX69" fmla="*/ 1003300 w 2352687"/>
                  <a:gd name="connsiteY69" fmla="*/ 174625 h 320675"/>
                  <a:gd name="connsiteX70" fmla="*/ 993775 w 2352687"/>
                  <a:gd name="connsiteY70" fmla="*/ 168275 h 320675"/>
                  <a:gd name="connsiteX71" fmla="*/ 1003300 w 2352687"/>
                  <a:gd name="connsiteY71" fmla="*/ 171450 h 320675"/>
                  <a:gd name="connsiteX72" fmla="*/ 1022350 w 2352687"/>
                  <a:gd name="connsiteY72" fmla="*/ 184150 h 320675"/>
                  <a:gd name="connsiteX73" fmla="*/ 1031875 w 2352687"/>
                  <a:gd name="connsiteY73" fmla="*/ 193675 h 320675"/>
                  <a:gd name="connsiteX74" fmla="*/ 1044575 w 2352687"/>
                  <a:gd name="connsiteY74" fmla="*/ 200025 h 320675"/>
                  <a:gd name="connsiteX75" fmla="*/ 1057275 w 2352687"/>
                  <a:gd name="connsiteY75" fmla="*/ 212725 h 320675"/>
                  <a:gd name="connsiteX76" fmla="*/ 1120775 w 2352687"/>
                  <a:gd name="connsiteY76" fmla="*/ 219075 h 320675"/>
                  <a:gd name="connsiteX77" fmla="*/ 1203325 w 2352687"/>
                  <a:gd name="connsiteY77" fmla="*/ 215900 h 320675"/>
                  <a:gd name="connsiteX78" fmla="*/ 1222375 w 2352687"/>
                  <a:gd name="connsiteY78" fmla="*/ 203200 h 320675"/>
                  <a:gd name="connsiteX79" fmla="*/ 1231900 w 2352687"/>
                  <a:gd name="connsiteY79" fmla="*/ 200025 h 320675"/>
                  <a:gd name="connsiteX80" fmla="*/ 1250950 w 2352687"/>
                  <a:gd name="connsiteY80" fmla="*/ 190500 h 320675"/>
                  <a:gd name="connsiteX81" fmla="*/ 1270000 w 2352687"/>
                  <a:gd name="connsiteY81" fmla="*/ 184150 h 320675"/>
                  <a:gd name="connsiteX82" fmla="*/ 1289050 w 2352687"/>
                  <a:gd name="connsiteY82" fmla="*/ 174625 h 320675"/>
                  <a:gd name="connsiteX83" fmla="*/ 1343025 w 2352687"/>
                  <a:gd name="connsiteY83" fmla="*/ 165100 h 320675"/>
                  <a:gd name="connsiteX84" fmla="*/ 1390650 w 2352687"/>
                  <a:gd name="connsiteY84" fmla="*/ 158750 h 320675"/>
                  <a:gd name="connsiteX85" fmla="*/ 1412875 w 2352687"/>
                  <a:gd name="connsiteY85" fmla="*/ 149225 h 320675"/>
                  <a:gd name="connsiteX86" fmla="*/ 1425575 w 2352687"/>
                  <a:gd name="connsiteY86" fmla="*/ 146050 h 320675"/>
                  <a:gd name="connsiteX87" fmla="*/ 1435100 w 2352687"/>
                  <a:gd name="connsiteY87" fmla="*/ 142875 h 320675"/>
                  <a:gd name="connsiteX88" fmla="*/ 1444625 w 2352687"/>
                  <a:gd name="connsiteY88" fmla="*/ 133350 h 320675"/>
                  <a:gd name="connsiteX89" fmla="*/ 1485900 w 2352687"/>
                  <a:gd name="connsiteY89" fmla="*/ 117475 h 320675"/>
                  <a:gd name="connsiteX90" fmla="*/ 1498600 w 2352687"/>
                  <a:gd name="connsiteY90" fmla="*/ 111125 h 320675"/>
                  <a:gd name="connsiteX91" fmla="*/ 1530350 w 2352687"/>
                  <a:gd name="connsiteY91" fmla="*/ 101600 h 320675"/>
                  <a:gd name="connsiteX92" fmla="*/ 1539875 w 2352687"/>
                  <a:gd name="connsiteY92" fmla="*/ 95250 h 320675"/>
                  <a:gd name="connsiteX93" fmla="*/ 1558925 w 2352687"/>
                  <a:gd name="connsiteY93" fmla="*/ 88900 h 320675"/>
                  <a:gd name="connsiteX94" fmla="*/ 1577975 w 2352687"/>
                  <a:gd name="connsiteY94" fmla="*/ 76200 h 320675"/>
                  <a:gd name="connsiteX95" fmla="*/ 1593850 w 2352687"/>
                  <a:gd name="connsiteY95" fmla="*/ 66675 h 320675"/>
                  <a:gd name="connsiteX96" fmla="*/ 1612900 w 2352687"/>
                  <a:gd name="connsiteY96" fmla="*/ 53975 h 320675"/>
                  <a:gd name="connsiteX97" fmla="*/ 1625600 w 2352687"/>
                  <a:gd name="connsiteY97" fmla="*/ 50800 h 320675"/>
                  <a:gd name="connsiteX98" fmla="*/ 1635125 w 2352687"/>
                  <a:gd name="connsiteY98" fmla="*/ 47625 h 320675"/>
                  <a:gd name="connsiteX99" fmla="*/ 1651000 w 2352687"/>
                  <a:gd name="connsiteY99" fmla="*/ 44450 h 320675"/>
                  <a:gd name="connsiteX100" fmla="*/ 1657350 w 2352687"/>
                  <a:gd name="connsiteY100" fmla="*/ 34925 h 320675"/>
                  <a:gd name="connsiteX101" fmla="*/ 1673225 w 2352687"/>
                  <a:gd name="connsiteY101" fmla="*/ 31750 h 320675"/>
                  <a:gd name="connsiteX102" fmla="*/ 1704975 w 2352687"/>
                  <a:gd name="connsiteY102" fmla="*/ 25400 h 320675"/>
                  <a:gd name="connsiteX103" fmla="*/ 1746250 w 2352687"/>
                  <a:gd name="connsiteY103" fmla="*/ 38100 h 320675"/>
                  <a:gd name="connsiteX104" fmla="*/ 1765300 w 2352687"/>
                  <a:gd name="connsiteY104" fmla="*/ 50800 h 320675"/>
                  <a:gd name="connsiteX105" fmla="*/ 1781175 w 2352687"/>
                  <a:gd name="connsiteY105" fmla="*/ 63500 h 320675"/>
                  <a:gd name="connsiteX106" fmla="*/ 1803400 w 2352687"/>
                  <a:gd name="connsiteY106" fmla="*/ 76200 h 320675"/>
                  <a:gd name="connsiteX107" fmla="*/ 1828800 w 2352687"/>
                  <a:gd name="connsiteY107" fmla="*/ 85725 h 320675"/>
                  <a:gd name="connsiteX108" fmla="*/ 1866900 w 2352687"/>
                  <a:gd name="connsiteY108" fmla="*/ 98425 h 320675"/>
                  <a:gd name="connsiteX109" fmla="*/ 1879600 w 2352687"/>
                  <a:gd name="connsiteY109" fmla="*/ 107950 h 320675"/>
                  <a:gd name="connsiteX110" fmla="*/ 1889125 w 2352687"/>
                  <a:gd name="connsiteY110" fmla="*/ 114300 h 320675"/>
                  <a:gd name="connsiteX111" fmla="*/ 1898650 w 2352687"/>
                  <a:gd name="connsiteY111" fmla="*/ 127000 h 320675"/>
                  <a:gd name="connsiteX112" fmla="*/ 1901825 w 2352687"/>
                  <a:gd name="connsiteY112" fmla="*/ 136525 h 320675"/>
                  <a:gd name="connsiteX113" fmla="*/ 1917700 w 2352687"/>
                  <a:gd name="connsiteY113" fmla="*/ 177800 h 320675"/>
                  <a:gd name="connsiteX114" fmla="*/ 1927225 w 2352687"/>
                  <a:gd name="connsiteY114" fmla="*/ 200025 h 320675"/>
                  <a:gd name="connsiteX115" fmla="*/ 1933575 w 2352687"/>
                  <a:gd name="connsiteY115" fmla="*/ 212725 h 320675"/>
                  <a:gd name="connsiteX116" fmla="*/ 1943100 w 2352687"/>
                  <a:gd name="connsiteY116" fmla="*/ 219075 h 320675"/>
                  <a:gd name="connsiteX117" fmla="*/ 1946275 w 2352687"/>
                  <a:gd name="connsiteY117" fmla="*/ 244475 h 320675"/>
                  <a:gd name="connsiteX118" fmla="*/ 1968500 w 2352687"/>
                  <a:gd name="connsiteY118" fmla="*/ 266700 h 320675"/>
                  <a:gd name="connsiteX119" fmla="*/ 1978025 w 2352687"/>
                  <a:gd name="connsiteY119" fmla="*/ 269875 h 320675"/>
                  <a:gd name="connsiteX120" fmla="*/ 1990725 w 2352687"/>
                  <a:gd name="connsiteY120" fmla="*/ 276225 h 320675"/>
                  <a:gd name="connsiteX121" fmla="*/ 2016125 w 2352687"/>
                  <a:gd name="connsiteY121" fmla="*/ 301625 h 320675"/>
                  <a:gd name="connsiteX122" fmla="*/ 2032000 w 2352687"/>
                  <a:gd name="connsiteY122" fmla="*/ 314325 h 320675"/>
                  <a:gd name="connsiteX123" fmla="*/ 2051050 w 2352687"/>
                  <a:gd name="connsiteY123" fmla="*/ 320675 h 320675"/>
                  <a:gd name="connsiteX124" fmla="*/ 2073275 w 2352687"/>
                  <a:gd name="connsiteY124" fmla="*/ 314325 h 320675"/>
                  <a:gd name="connsiteX125" fmla="*/ 2098675 w 2352687"/>
                  <a:gd name="connsiteY125" fmla="*/ 292100 h 320675"/>
                  <a:gd name="connsiteX126" fmla="*/ 2108200 w 2352687"/>
                  <a:gd name="connsiteY126" fmla="*/ 285750 h 320675"/>
                  <a:gd name="connsiteX127" fmla="*/ 2130425 w 2352687"/>
                  <a:gd name="connsiteY127" fmla="*/ 266700 h 320675"/>
                  <a:gd name="connsiteX128" fmla="*/ 2139950 w 2352687"/>
                  <a:gd name="connsiteY128" fmla="*/ 263525 h 320675"/>
                  <a:gd name="connsiteX129" fmla="*/ 2168525 w 2352687"/>
                  <a:gd name="connsiteY129" fmla="*/ 247650 h 320675"/>
                  <a:gd name="connsiteX130" fmla="*/ 2193925 w 2352687"/>
                  <a:gd name="connsiteY130" fmla="*/ 228600 h 320675"/>
                  <a:gd name="connsiteX131" fmla="*/ 2203450 w 2352687"/>
                  <a:gd name="connsiteY131" fmla="*/ 219075 h 320675"/>
                  <a:gd name="connsiteX132" fmla="*/ 2222500 w 2352687"/>
                  <a:gd name="connsiteY132" fmla="*/ 212725 h 320675"/>
                  <a:gd name="connsiteX133" fmla="*/ 2244725 w 2352687"/>
                  <a:gd name="connsiteY133" fmla="*/ 193675 h 320675"/>
                  <a:gd name="connsiteX134" fmla="*/ 2273300 w 2352687"/>
                  <a:gd name="connsiteY134" fmla="*/ 177800 h 320675"/>
                  <a:gd name="connsiteX135" fmla="*/ 2286000 w 2352687"/>
                  <a:gd name="connsiteY135" fmla="*/ 165100 h 320675"/>
                  <a:gd name="connsiteX136" fmla="*/ 2298700 w 2352687"/>
                  <a:gd name="connsiteY136" fmla="*/ 161925 h 320675"/>
                  <a:gd name="connsiteX137" fmla="*/ 2336800 w 2352687"/>
                  <a:gd name="connsiteY137" fmla="*/ 155575 h 320675"/>
                  <a:gd name="connsiteX138" fmla="*/ 2352675 w 2352687"/>
                  <a:gd name="connsiteY138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01750 w 2352687"/>
                  <a:gd name="connsiteY63" fmla="*/ 288925 h 320675"/>
                  <a:gd name="connsiteX64" fmla="*/ 1149350 w 2352687"/>
                  <a:gd name="connsiteY64" fmla="*/ 219075 h 320675"/>
                  <a:gd name="connsiteX65" fmla="*/ 1117600 w 2352687"/>
                  <a:gd name="connsiteY65" fmla="*/ 209550 h 320675"/>
                  <a:gd name="connsiteX66" fmla="*/ 1066800 w 2352687"/>
                  <a:gd name="connsiteY66" fmla="*/ 193675 h 320675"/>
                  <a:gd name="connsiteX67" fmla="*/ 1016000 w 2352687"/>
                  <a:gd name="connsiteY67" fmla="*/ 184150 h 320675"/>
                  <a:gd name="connsiteX68" fmla="*/ 1003300 w 2352687"/>
                  <a:gd name="connsiteY68" fmla="*/ 174625 h 320675"/>
                  <a:gd name="connsiteX69" fmla="*/ 993775 w 2352687"/>
                  <a:gd name="connsiteY69" fmla="*/ 168275 h 320675"/>
                  <a:gd name="connsiteX70" fmla="*/ 1003300 w 2352687"/>
                  <a:gd name="connsiteY70" fmla="*/ 171450 h 320675"/>
                  <a:gd name="connsiteX71" fmla="*/ 1022350 w 2352687"/>
                  <a:gd name="connsiteY71" fmla="*/ 184150 h 320675"/>
                  <a:gd name="connsiteX72" fmla="*/ 1031875 w 2352687"/>
                  <a:gd name="connsiteY72" fmla="*/ 193675 h 320675"/>
                  <a:gd name="connsiteX73" fmla="*/ 1044575 w 2352687"/>
                  <a:gd name="connsiteY73" fmla="*/ 200025 h 320675"/>
                  <a:gd name="connsiteX74" fmla="*/ 1057275 w 2352687"/>
                  <a:gd name="connsiteY74" fmla="*/ 212725 h 320675"/>
                  <a:gd name="connsiteX75" fmla="*/ 1120775 w 2352687"/>
                  <a:gd name="connsiteY75" fmla="*/ 219075 h 320675"/>
                  <a:gd name="connsiteX76" fmla="*/ 1203325 w 2352687"/>
                  <a:gd name="connsiteY76" fmla="*/ 215900 h 320675"/>
                  <a:gd name="connsiteX77" fmla="*/ 1222375 w 2352687"/>
                  <a:gd name="connsiteY77" fmla="*/ 203200 h 320675"/>
                  <a:gd name="connsiteX78" fmla="*/ 1231900 w 2352687"/>
                  <a:gd name="connsiteY78" fmla="*/ 200025 h 320675"/>
                  <a:gd name="connsiteX79" fmla="*/ 1250950 w 2352687"/>
                  <a:gd name="connsiteY79" fmla="*/ 190500 h 320675"/>
                  <a:gd name="connsiteX80" fmla="*/ 1270000 w 2352687"/>
                  <a:gd name="connsiteY80" fmla="*/ 184150 h 320675"/>
                  <a:gd name="connsiteX81" fmla="*/ 1289050 w 2352687"/>
                  <a:gd name="connsiteY81" fmla="*/ 174625 h 320675"/>
                  <a:gd name="connsiteX82" fmla="*/ 1343025 w 2352687"/>
                  <a:gd name="connsiteY82" fmla="*/ 165100 h 320675"/>
                  <a:gd name="connsiteX83" fmla="*/ 1390650 w 2352687"/>
                  <a:gd name="connsiteY83" fmla="*/ 158750 h 320675"/>
                  <a:gd name="connsiteX84" fmla="*/ 1412875 w 2352687"/>
                  <a:gd name="connsiteY84" fmla="*/ 149225 h 320675"/>
                  <a:gd name="connsiteX85" fmla="*/ 1425575 w 2352687"/>
                  <a:gd name="connsiteY85" fmla="*/ 146050 h 320675"/>
                  <a:gd name="connsiteX86" fmla="*/ 1435100 w 2352687"/>
                  <a:gd name="connsiteY86" fmla="*/ 142875 h 320675"/>
                  <a:gd name="connsiteX87" fmla="*/ 1444625 w 2352687"/>
                  <a:gd name="connsiteY87" fmla="*/ 133350 h 320675"/>
                  <a:gd name="connsiteX88" fmla="*/ 1485900 w 2352687"/>
                  <a:gd name="connsiteY88" fmla="*/ 117475 h 320675"/>
                  <a:gd name="connsiteX89" fmla="*/ 1498600 w 2352687"/>
                  <a:gd name="connsiteY89" fmla="*/ 111125 h 320675"/>
                  <a:gd name="connsiteX90" fmla="*/ 1530350 w 2352687"/>
                  <a:gd name="connsiteY90" fmla="*/ 101600 h 320675"/>
                  <a:gd name="connsiteX91" fmla="*/ 1539875 w 2352687"/>
                  <a:gd name="connsiteY91" fmla="*/ 95250 h 320675"/>
                  <a:gd name="connsiteX92" fmla="*/ 1558925 w 2352687"/>
                  <a:gd name="connsiteY92" fmla="*/ 88900 h 320675"/>
                  <a:gd name="connsiteX93" fmla="*/ 1577975 w 2352687"/>
                  <a:gd name="connsiteY93" fmla="*/ 76200 h 320675"/>
                  <a:gd name="connsiteX94" fmla="*/ 1593850 w 2352687"/>
                  <a:gd name="connsiteY94" fmla="*/ 66675 h 320675"/>
                  <a:gd name="connsiteX95" fmla="*/ 1612900 w 2352687"/>
                  <a:gd name="connsiteY95" fmla="*/ 53975 h 320675"/>
                  <a:gd name="connsiteX96" fmla="*/ 1625600 w 2352687"/>
                  <a:gd name="connsiteY96" fmla="*/ 50800 h 320675"/>
                  <a:gd name="connsiteX97" fmla="*/ 1635125 w 2352687"/>
                  <a:gd name="connsiteY97" fmla="*/ 47625 h 320675"/>
                  <a:gd name="connsiteX98" fmla="*/ 1651000 w 2352687"/>
                  <a:gd name="connsiteY98" fmla="*/ 44450 h 320675"/>
                  <a:gd name="connsiteX99" fmla="*/ 1657350 w 2352687"/>
                  <a:gd name="connsiteY99" fmla="*/ 34925 h 320675"/>
                  <a:gd name="connsiteX100" fmla="*/ 1673225 w 2352687"/>
                  <a:gd name="connsiteY100" fmla="*/ 31750 h 320675"/>
                  <a:gd name="connsiteX101" fmla="*/ 1704975 w 2352687"/>
                  <a:gd name="connsiteY101" fmla="*/ 25400 h 320675"/>
                  <a:gd name="connsiteX102" fmla="*/ 1746250 w 2352687"/>
                  <a:gd name="connsiteY102" fmla="*/ 38100 h 320675"/>
                  <a:gd name="connsiteX103" fmla="*/ 1765300 w 2352687"/>
                  <a:gd name="connsiteY103" fmla="*/ 50800 h 320675"/>
                  <a:gd name="connsiteX104" fmla="*/ 1781175 w 2352687"/>
                  <a:gd name="connsiteY104" fmla="*/ 63500 h 320675"/>
                  <a:gd name="connsiteX105" fmla="*/ 1803400 w 2352687"/>
                  <a:gd name="connsiteY105" fmla="*/ 76200 h 320675"/>
                  <a:gd name="connsiteX106" fmla="*/ 1828800 w 2352687"/>
                  <a:gd name="connsiteY106" fmla="*/ 85725 h 320675"/>
                  <a:gd name="connsiteX107" fmla="*/ 1866900 w 2352687"/>
                  <a:gd name="connsiteY107" fmla="*/ 98425 h 320675"/>
                  <a:gd name="connsiteX108" fmla="*/ 1879600 w 2352687"/>
                  <a:gd name="connsiteY108" fmla="*/ 107950 h 320675"/>
                  <a:gd name="connsiteX109" fmla="*/ 1889125 w 2352687"/>
                  <a:gd name="connsiteY109" fmla="*/ 114300 h 320675"/>
                  <a:gd name="connsiteX110" fmla="*/ 1898650 w 2352687"/>
                  <a:gd name="connsiteY110" fmla="*/ 127000 h 320675"/>
                  <a:gd name="connsiteX111" fmla="*/ 1901825 w 2352687"/>
                  <a:gd name="connsiteY111" fmla="*/ 136525 h 320675"/>
                  <a:gd name="connsiteX112" fmla="*/ 1917700 w 2352687"/>
                  <a:gd name="connsiteY112" fmla="*/ 177800 h 320675"/>
                  <a:gd name="connsiteX113" fmla="*/ 1927225 w 2352687"/>
                  <a:gd name="connsiteY113" fmla="*/ 200025 h 320675"/>
                  <a:gd name="connsiteX114" fmla="*/ 1933575 w 2352687"/>
                  <a:gd name="connsiteY114" fmla="*/ 212725 h 320675"/>
                  <a:gd name="connsiteX115" fmla="*/ 1943100 w 2352687"/>
                  <a:gd name="connsiteY115" fmla="*/ 219075 h 320675"/>
                  <a:gd name="connsiteX116" fmla="*/ 1946275 w 2352687"/>
                  <a:gd name="connsiteY116" fmla="*/ 244475 h 320675"/>
                  <a:gd name="connsiteX117" fmla="*/ 1968500 w 2352687"/>
                  <a:gd name="connsiteY117" fmla="*/ 266700 h 320675"/>
                  <a:gd name="connsiteX118" fmla="*/ 1978025 w 2352687"/>
                  <a:gd name="connsiteY118" fmla="*/ 269875 h 320675"/>
                  <a:gd name="connsiteX119" fmla="*/ 1990725 w 2352687"/>
                  <a:gd name="connsiteY119" fmla="*/ 276225 h 320675"/>
                  <a:gd name="connsiteX120" fmla="*/ 2016125 w 2352687"/>
                  <a:gd name="connsiteY120" fmla="*/ 301625 h 320675"/>
                  <a:gd name="connsiteX121" fmla="*/ 2032000 w 2352687"/>
                  <a:gd name="connsiteY121" fmla="*/ 314325 h 320675"/>
                  <a:gd name="connsiteX122" fmla="*/ 2051050 w 2352687"/>
                  <a:gd name="connsiteY122" fmla="*/ 320675 h 320675"/>
                  <a:gd name="connsiteX123" fmla="*/ 2073275 w 2352687"/>
                  <a:gd name="connsiteY123" fmla="*/ 314325 h 320675"/>
                  <a:gd name="connsiteX124" fmla="*/ 2098675 w 2352687"/>
                  <a:gd name="connsiteY124" fmla="*/ 292100 h 320675"/>
                  <a:gd name="connsiteX125" fmla="*/ 2108200 w 2352687"/>
                  <a:gd name="connsiteY125" fmla="*/ 285750 h 320675"/>
                  <a:gd name="connsiteX126" fmla="*/ 2130425 w 2352687"/>
                  <a:gd name="connsiteY126" fmla="*/ 266700 h 320675"/>
                  <a:gd name="connsiteX127" fmla="*/ 2139950 w 2352687"/>
                  <a:gd name="connsiteY127" fmla="*/ 263525 h 320675"/>
                  <a:gd name="connsiteX128" fmla="*/ 2168525 w 2352687"/>
                  <a:gd name="connsiteY128" fmla="*/ 247650 h 320675"/>
                  <a:gd name="connsiteX129" fmla="*/ 2193925 w 2352687"/>
                  <a:gd name="connsiteY129" fmla="*/ 228600 h 320675"/>
                  <a:gd name="connsiteX130" fmla="*/ 2203450 w 2352687"/>
                  <a:gd name="connsiteY130" fmla="*/ 219075 h 320675"/>
                  <a:gd name="connsiteX131" fmla="*/ 2222500 w 2352687"/>
                  <a:gd name="connsiteY131" fmla="*/ 212725 h 320675"/>
                  <a:gd name="connsiteX132" fmla="*/ 2244725 w 2352687"/>
                  <a:gd name="connsiteY132" fmla="*/ 193675 h 320675"/>
                  <a:gd name="connsiteX133" fmla="*/ 2273300 w 2352687"/>
                  <a:gd name="connsiteY133" fmla="*/ 177800 h 320675"/>
                  <a:gd name="connsiteX134" fmla="*/ 2286000 w 2352687"/>
                  <a:gd name="connsiteY134" fmla="*/ 165100 h 320675"/>
                  <a:gd name="connsiteX135" fmla="*/ 2298700 w 2352687"/>
                  <a:gd name="connsiteY135" fmla="*/ 161925 h 320675"/>
                  <a:gd name="connsiteX136" fmla="*/ 2336800 w 2352687"/>
                  <a:gd name="connsiteY136" fmla="*/ 155575 h 320675"/>
                  <a:gd name="connsiteX137" fmla="*/ 2352675 w 2352687"/>
                  <a:gd name="connsiteY137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01750 w 2352687"/>
                  <a:gd name="connsiteY62" fmla="*/ 288925 h 320675"/>
                  <a:gd name="connsiteX63" fmla="*/ 1149350 w 2352687"/>
                  <a:gd name="connsiteY63" fmla="*/ 219075 h 320675"/>
                  <a:gd name="connsiteX64" fmla="*/ 1117600 w 2352687"/>
                  <a:gd name="connsiteY64" fmla="*/ 209550 h 320675"/>
                  <a:gd name="connsiteX65" fmla="*/ 1066800 w 2352687"/>
                  <a:gd name="connsiteY65" fmla="*/ 193675 h 320675"/>
                  <a:gd name="connsiteX66" fmla="*/ 1016000 w 2352687"/>
                  <a:gd name="connsiteY66" fmla="*/ 184150 h 320675"/>
                  <a:gd name="connsiteX67" fmla="*/ 1003300 w 2352687"/>
                  <a:gd name="connsiteY67" fmla="*/ 174625 h 320675"/>
                  <a:gd name="connsiteX68" fmla="*/ 993775 w 2352687"/>
                  <a:gd name="connsiteY68" fmla="*/ 168275 h 320675"/>
                  <a:gd name="connsiteX69" fmla="*/ 1003300 w 2352687"/>
                  <a:gd name="connsiteY69" fmla="*/ 171450 h 320675"/>
                  <a:gd name="connsiteX70" fmla="*/ 1022350 w 2352687"/>
                  <a:gd name="connsiteY70" fmla="*/ 184150 h 320675"/>
                  <a:gd name="connsiteX71" fmla="*/ 1031875 w 2352687"/>
                  <a:gd name="connsiteY71" fmla="*/ 193675 h 320675"/>
                  <a:gd name="connsiteX72" fmla="*/ 1044575 w 2352687"/>
                  <a:gd name="connsiteY72" fmla="*/ 200025 h 320675"/>
                  <a:gd name="connsiteX73" fmla="*/ 1057275 w 2352687"/>
                  <a:gd name="connsiteY73" fmla="*/ 212725 h 320675"/>
                  <a:gd name="connsiteX74" fmla="*/ 1120775 w 2352687"/>
                  <a:gd name="connsiteY74" fmla="*/ 219075 h 320675"/>
                  <a:gd name="connsiteX75" fmla="*/ 1203325 w 2352687"/>
                  <a:gd name="connsiteY75" fmla="*/ 215900 h 320675"/>
                  <a:gd name="connsiteX76" fmla="*/ 1222375 w 2352687"/>
                  <a:gd name="connsiteY76" fmla="*/ 203200 h 320675"/>
                  <a:gd name="connsiteX77" fmla="*/ 1231900 w 2352687"/>
                  <a:gd name="connsiteY77" fmla="*/ 200025 h 320675"/>
                  <a:gd name="connsiteX78" fmla="*/ 1250950 w 2352687"/>
                  <a:gd name="connsiteY78" fmla="*/ 190500 h 320675"/>
                  <a:gd name="connsiteX79" fmla="*/ 1270000 w 2352687"/>
                  <a:gd name="connsiteY79" fmla="*/ 184150 h 320675"/>
                  <a:gd name="connsiteX80" fmla="*/ 1289050 w 2352687"/>
                  <a:gd name="connsiteY80" fmla="*/ 174625 h 320675"/>
                  <a:gd name="connsiteX81" fmla="*/ 1343025 w 2352687"/>
                  <a:gd name="connsiteY81" fmla="*/ 165100 h 320675"/>
                  <a:gd name="connsiteX82" fmla="*/ 1390650 w 2352687"/>
                  <a:gd name="connsiteY82" fmla="*/ 158750 h 320675"/>
                  <a:gd name="connsiteX83" fmla="*/ 1412875 w 2352687"/>
                  <a:gd name="connsiteY83" fmla="*/ 149225 h 320675"/>
                  <a:gd name="connsiteX84" fmla="*/ 1425575 w 2352687"/>
                  <a:gd name="connsiteY84" fmla="*/ 146050 h 320675"/>
                  <a:gd name="connsiteX85" fmla="*/ 1435100 w 2352687"/>
                  <a:gd name="connsiteY85" fmla="*/ 142875 h 320675"/>
                  <a:gd name="connsiteX86" fmla="*/ 1444625 w 2352687"/>
                  <a:gd name="connsiteY86" fmla="*/ 133350 h 320675"/>
                  <a:gd name="connsiteX87" fmla="*/ 1485900 w 2352687"/>
                  <a:gd name="connsiteY87" fmla="*/ 117475 h 320675"/>
                  <a:gd name="connsiteX88" fmla="*/ 1498600 w 2352687"/>
                  <a:gd name="connsiteY88" fmla="*/ 111125 h 320675"/>
                  <a:gd name="connsiteX89" fmla="*/ 1530350 w 2352687"/>
                  <a:gd name="connsiteY89" fmla="*/ 101600 h 320675"/>
                  <a:gd name="connsiteX90" fmla="*/ 1539875 w 2352687"/>
                  <a:gd name="connsiteY90" fmla="*/ 95250 h 320675"/>
                  <a:gd name="connsiteX91" fmla="*/ 1558925 w 2352687"/>
                  <a:gd name="connsiteY91" fmla="*/ 88900 h 320675"/>
                  <a:gd name="connsiteX92" fmla="*/ 1577975 w 2352687"/>
                  <a:gd name="connsiteY92" fmla="*/ 76200 h 320675"/>
                  <a:gd name="connsiteX93" fmla="*/ 1593850 w 2352687"/>
                  <a:gd name="connsiteY93" fmla="*/ 66675 h 320675"/>
                  <a:gd name="connsiteX94" fmla="*/ 1612900 w 2352687"/>
                  <a:gd name="connsiteY94" fmla="*/ 53975 h 320675"/>
                  <a:gd name="connsiteX95" fmla="*/ 1625600 w 2352687"/>
                  <a:gd name="connsiteY95" fmla="*/ 50800 h 320675"/>
                  <a:gd name="connsiteX96" fmla="*/ 1635125 w 2352687"/>
                  <a:gd name="connsiteY96" fmla="*/ 47625 h 320675"/>
                  <a:gd name="connsiteX97" fmla="*/ 1651000 w 2352687"/>
                  <a:gd name="connsiteY97" fmla="*/ 44450 h 320675"/>
                  <a:gd name="connsiteX98" fmla="*/ 1657350 w 2352687"/>
                  <a:gd name="connsiteY98" fmla="*/ 34925 h 320675"/>
                  <a:gd name="connsiteX99" fmla="*/ 1673225 w 2352687"/>
                  <a:gd name="connsiteY99" fmla="*/ 31750 h 320675"/>
                  <a:gd name="connsiteX100" fmla="*/ 1704975 w 2352687"/>
                  <a:gd name="connsiteY100" fmla="*/ 25400 h 320675"/>
                  <a:gd name="connsiteX101" fmla="*/ 1746250 w 2352687"/>
                  <a:gd name="connsiteY101" fmla="*/ 38100 h 320675"/>
                  <a:gd name="connsiteX102" fmla="*/ 1765300 w 2352687"/>
                  <a:gd name="connsiteY102" fmla="*/ 50800 h 320675"/>
                  <a:gd name="connsiteX103" fmla="*/ 1781175 w 2352687"/>
                  <a:gd name="connsiteY103" fmla="*/ 63500 h 320675"/>
                  <a:gd name="connsiteX104" fmla="*/ 1803400 w 2352687"/>
                  <a:gd name="connsiteY104" fmla="*/ 76200 h 320675"/>
                  <a:gd name="connsiteX105" fmla="*/ 1828800 w 2352687"/>
                  <a:gd name="connsiteY105" fmla="*/ 85725 h 320675"/>
                  <a:gd name="connsiteX106" fmla="*/ 1866900 w 2352687"/>
                  <a:gd name="connsiteY106" fmla="*/ 98425 h 320675"/>
                  <a:gd name="connsiteX107" fmla="*/ 1879600 w 2352687"/>
                  <a:gd name="connsiteY107" fmla="*/ 107950 h 320675"/>
                  <a:gd name="connsiteX108" fmla="*/ 1889125 w 2352687"/>
                  <a:gd name="connsiteY108" fmla="*/ 114300 h 320675"/>
                  <a:gd name="connsiteX109" fmla="*/ 1898650 w 2352687"/>
                  <a:gd name="connsiteY109" fmla="*/ 127000 h 320675"/>
                  <a:gd name="connsiteX110" fmla="*/ 1901825 w 2352687"/>
                  <a:gd name="connsiteY110" fmla="*/ 136525 h 320675"/>
                  <a:gd name="connsiteX111" fmla="*/ 1917700 w 2352687"/>
                  <a:gd name="connsiteY111" fmla="*/ 177800 h 320675"/>
                  <a:gd name="connsiteX112" fmla="*/ 1927225 w 2352687"/>
                  <a:gd name="connsiteY112" fmla="*/ 200025 h 320675"/>
                  <a:gd name="connsiteX113" fmla="*/ 1933575 w 2352687"/>
                  <a:gd name="connsiteY113" fmla="*/ 212725 h 320675"/>
                  <a:gd name="connsiteX114" fmla="*/ 1943100 w 2352687"/>
                  <a:gd name="connsiteY114" fmla="*/ 219075 h 320675"/>
                  <a:gd name="connsiteX115" fmla="*/ 1946275 w 2352687"/>
                  <a:gd name="connsiteY115" fmla="*/ 244475 h 320675"/>
                  <a:gd name="connsiteX116" fmla="*/ 1968500 w 2352687"/>
                  <a:gd name="connsiteY116" fmla="*/ 266700 h 320675"/>
                  <a:gd name="connsiteX117" fmla="*/ 1978025 w 2352687"/>
                  <a:gd name="connsiteY117" fmla="*/ 269875 h 320675"/>
                  <a:gd name="connsiteX118" fmla="*/ 1990725 w 2352687"/>
                  <a:gd name="connsiteY118" fmla="*/ 276225 h 320675"/>
                  <a:gd name="connsiteX119" fmla="*/ 2016125 w 2352687"/>
                  <a:gd name="connsiteY119" fmla="*/ 301625 h 320675"/>
                  <a:gd name="connsiteX120" fmla="*/ 2032000 w 2352687"/>
                  <a:gd name="connsiteY120" fmla="*/ 314325 h 320675"/>
                  <a:gd name="connsiteX121" fmla="*/ 2051050 w 2352687"/>
                  <a:gd name="connsiteY121" fmla="*/ 320675 h 320675"/>
                  <a:gd name="connsiteX122" fmla="*/ 2073275 w 2352687"/>
                  <a:gd name="connsiteY122" fmla="*/ 314325 h 320675"/>
                  <a:gd name="connsiteX123" fmla="*/ 2098675 w 2352687"/>
                  <a:gd name="connsiteY123" fmla="*/ 292100 h 320675"/>
                  <a:gd name="connsiteX124" fmla="*/ 2108200 w 2352687"/>
                  <a:gd name="connsiteY124" fmla="*/ 285750 h 320675"/>
                  <a:gd name="connsiteX125" fmla="*/ 2130425 w 2352687"/>
                  <a:gd name="connsiteY125" fmla="*/ 266700 h 320675"/>
                  <a:gd name="connsiteX126" fmla="*/ 2139950 w 2352687"/>
                  <a:gd name="connsiteY126" fmla="*/ 263525 h 320675"/>
                  <a:gd name="connsiteX127" fmla="*/ 2168525 w 2352687"/>
                  <a:gd name="connsiteY127" fmla="*/ 247650 h 320675"/>
                  <a:gd name="connsiteX128" fmla="*/ 2193925 w 2352687"/>
                  <a:gd name="connsiteY128" fmla="*/ 228600 h 320675"/>
                  <a:gd name="connsiteX129" fmla="*/ 2203450 w 2352687"/>
                  <a:gd name="connsiteY129" fmla="*/ 219075 h 320675"/>
                  <a:gd name="connsiteX130" fmla="*/ 2222500 w 2352687"/>
                  <a:gd name="connsiteY130" fmla="*/ 212725 h 320675"/>
                  <a:gd name="connsiteX131" fmla="*/ 2244725 w 2352687"/>
                  <a:gd name="connsiteY131" fmla="*/ 193675 h 320675"/>
                  <a:gd name="connsiteX132" fmla="*/ 2273300 w 2352687"/>
                  <a:gd name="connsiteY132" fmla="*/ 177800 h 320675"/>
                  <a:gd name="connsiteX133" fmla="*/ 2286000 w 2352687"/>
                  <a:gd name="connsiteY133" fmla="*/ 165100 h 320675"/>
                  <a:gd name="connsiteX134" fmla="*/ 2298700 w 2352687"/>
                  <a:gd name="connsiteY134" fmla="*/ 161925 h 320675"/>
                  <a:gd name="connsiteX135" fmla="*/ 2336800 w 2352687"/>
                  <a:gd name="connsiteY135" fmla="*/ 155575 h 320675"/>
                  <a:gd name="connsiteX136" fmla="*/ 2352675 w 2352687"/>
                  <a:gd name="connsiteY136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149350 w 2352687"/>
                  <a:gd name="connsiteY62" fmla="*/ 219075 h 320675"/>
                  <a:gd name="connsiteX63" fmla="*/ 1117600 w 2352687"/>
                  <a:gd name="connsiteY63" fmla="*/ 209550 h 320675"/>
                  <a:gd name="connsiteX64" fmla="*/ 1066800 w 2352687"/>
                  <a:gd name="connsiteY64" fmla="*/ 193675 h 320675"/>
                  <a:gd name="connsiteX65" fmla="*/ 1016000 w 2352687"/>
                  <a:gd name="connsiteY65" fmla="*/ 184150 h 320675"/>
                  <a:gd name="connsiteX66" fmla="*/ 1003300 w 2352687"/>
                  <a:gd name="connsiteY66" fmla="*/ 174625 h 320675"/>
                  <a:gd name="connsiteX67" fmla="*/ 993775 w 2352687"/>
                  <a:gd name="connsiteY67" fmla="*/ 168275 h 320675"/>
                  <a:gd name="connsiteX68" fmla="*/ 1003300 w 2352687"/>
                  <a:gd name="connsiteY68" fmla="*/ 171450 h 320675"/>
                  <a:gd name="connsiteX69" fmla="*/ 1022350 w 2352687"/>
                  <a:gd name="connsiteY69" fmla="*/ 184150 h 320675"/>
                  <a:gd name="connsiteX70" fmla="*/ 1031875 w 2352687"/>
                  <a:gd name="connsiteY70" fmla="*/ 193675 h 320675"/>
                  <a:gd name="connsiteX71" fmla="*/ 1044575 w 2352687"/>
                  <a:gd name="connsiteY71" fmla="*/ 200025 h 320675"/>
                  <a:gd name="connsiteX72" fmla="*/ 1057275 w 2352687"/>
                  <a:gd name="connsiteY72" fmla="*/ 212725 h 320675"/>
                  <a:gd name="connsiteX73" fmla="*/ 1120775 w 2352687"/>
                  <a:gd name="connsiteY73" fmla="*/ 219075 h 320675"/>
                  <a:gd name="connsiteX74" fmla="*/ 1203325 w 2352687"/>
                  <a:gd name="connsiteY74" fmla="*/ 215900 h 320675"/>
                  <a:gd name="connsiteX75" fmla="*/ 1222375 w 2352687"/>
                  <a:gd name="connsiteY75" fmla="*/ 203200 h 320675"/>
                  <a:gd name="connsiteX76" fmla="*/ 1231900 w 2352687"/>
                  <a:gd name="connsiteY76" fmla="*/ 200025 h 320675"/>
                  <a:gd name="connsiteX77" fmla="*/ 1250950 w 2352687"/>
                  <a:gd name="connsiteY77" fmla="*/ 190500 h 320675"/>
                  <a:gd name="connsiteX78" fmla="*/ 1270000 w 2352687"/>
                  <a:gd name="connsiteY78" fmla="*/ 184150 h 320675"/>
                  <a:gd name="connsiteX79" fmla="*/ 1289050 w 2352687"/>
                  <a:gd name="connsiteY79" fmla="*/ 174625 h 320675"/>
                  <a:gd name="connsiteX80" fmla="*/ 1343025 w 2352687"/>
                  <a:gd name="connsiteY80" fmla="*/ 165100 h 320675"/>
                  <a:gd name="connsiteX81" fmla="*/ 1390650 w 2352687"/>
                  <a:gd name="connsiteY81" fmla="*/ 158750 h 320675"/>
                  <a:gd name="connsiteX82" fmla="*/ 1412875 w 2352687"/>
                  <a:gd name="connsiteY82" fmla="*/ 149225 h 320675"/>
                  <a:gd name="connsiteX83" fmla="*/ 1425575 w 2352687"/>
                  <a:gd name="connsiteY83" fmla="*/ 146050 h 320675"/>
                  <a:gd name="connsiteX84" fmla="*/ 1435100 w 2352687"/>
                  <a:gd name="connsiteY84" fmla="*/ 142875 h 320675"/>
                  <a:gd name="connsiteX85" fmla="*/ 1444625 w 2352687"/>
                  <a:gd name="connsiteY85" fmla="*/ 133350 h 320675"/>
                  <a:gd name="connsiteX86" fmla="*/ 1485900 w 2352687"/>
                  <a:gd name="connsiteY86" fmla="*/ 117475 h 320675"/>
                  <a:gd name="connsiteX87" fmla="*/ 1498600 w 2352687"/>
                  <a:gd name="connsiteY87" fmla="*/ 111125 h 320675"/>
                  <a:gd name="connsiteX88" fmla="*/ 1530350 w 2352687"/>
                  <a:gd name="connsiteY88" fmla="*/ 101600 h 320675"/>
                  <a:gd name="connsiteX89" fmla="*/ 1539875 w 2352687"/>
                  <a:gd name="connsiteY89" fmla="*/ 95250 h 320675"/>
                  <a:gd name="connsiteX90" fmla="*/ 1558925 w 2352687"/>
                  <a:gd name="connsiteY90" fmla="*/ 88900 h 320675"/>
                  <a:gd name="connsiteX91" fmla="*/ 1577975 w 2352687"/>
                  <a:gd name="connsiteY91" fmla="*/ 76200 h 320675"/>
                  <a:gd name="connsiteX92" fmla="*/ 1593850 w 2352687"/>
                  <a:gd name="connsiteY92" fmla="*/ 66675 h 320675"/>
                  <a:gd name="connsiteX93" fmla="*/ 1612900 w 2352687"/>
                  <a:gd name="connsiteY93" fmla="*/ 53975 h 320675"/>
                  <a:gd name="connsiteX94" fmla="*/ 1625600 w 2352687"/>
                  <a:gd name="connsiteY94" fmla="*/ 50800 h 320675"/>
                  <a:gd name="connsiteX95" fmla="*/ 1635125 w 2352687"/>
                  <a:gd name="connsiteY95" fmla="*/ 47625 h 320675"/>
                  <a:gd name="connsiteX96" fmla="*/ 1651000 w 2352687"/>
                  <a:gd name="connsiteY96" fmla="*/ 44450 h 320675"/>
                  <a:gd name="connsiteX97" fmla="*/ 1657350 w 2352687"/>
                  <a:gd name="connsiteY97" fmla="*/ 34925 h 320675"/>
                  <a:gd name="connsiteX98" fmla="*/ 1673225 w 2352687"/>
                  <a:gd name="connsiteY98" fmla="*/ 31750 h 320675"/>
                  <a:gd name="connsiteX99" fmla="*/ 1704975 w 2352687"/>
                  <a:gd name="connsiteY99" fmla="*/ 25400 h 320675"/>
                  <a:gd name="connsiteX100" fmla="*/ 1746250 w 2352687"/>
                  <a:gd name="connsiteY100" fmla="*/ 38100 h 320675"/>
                  <a:gd name="connsiteX101" fmla="*/ 1765300 w 2352687"/>
                  <a:gd name="connsiteY101" fmla="*/ 50800 h 320675"/>
                  <a:gd name="connsiteX102" fmla="*/ 1781175 w 2352687"/>
                  <a:gd name="connsiteY102" fmla="*/ 63500 h 320675"/>
                  <a:gd name="connsiteX103" fmla="*/ 1803400 w 2352687"/>
                  <a:gd name="connsiteY103" fmla="*/ 76200 h 320675"/>
                  <a:gd name="connsiteX104" fmla="*/ 1828800 w 2352687"/>
                  <a:gd name="connsiteY104" fmla="*/ 85725 h 320675"/>
                  <a:gd name="connsiteX105" fmla="*/ 1866900 w 2352687"/>
                  <a:gd name="connsiteY105" fmla="*/ 98425 h 320675"/>
                  <a:gd name="connsiteX106" fmla="*/ 1879600 w 2352687"/>
                  <a:gd name="connsiteY106" fmla="*/ 107950 h 320675"/>
                  <a:gd name="connsiteX107" fmla="*/ 1889125 w 2352687"/>
                  <a:gd name="connsiteY107" fmla="*/ 114300 h 320675"/>
                  <a:gd name="connsiteX108" fmla="*/ 1898650 w 2352687"/>
                  <a:gd name="connsiteY108" fmla="*/ 127000 h 320675"/>
                  <a:gd name="connsiteX109" fmla="*/ 1901825 w 2352687"/>
                  <a:gd name="connsiteY109" fmla="*/ 136525 h 320675"/>
                  <a:gd name="connsiteX110" fmla="*/ 1917700 w 2352687"/>
                  <a:gd name="connsiteY110" fmla="*/ 177800 h 320675"/>
                  <a:gd name="connsiteX111" fmla="*/ 1927225 w 2352687"/>
                  <a:gd name="connsiteY111" fmla="*/ 200025 h 320675"/>
                  <a:gd name="connsiteX112" fmla="*/ 1933575 w 2352687"/>
                  <a:gd name="connsiteY112" fmla="*/ 212725 h 320675"/>
                  <a:gd name="connsiteX113" fmla="*/ 1943100 w 2352687"/>
                  <a:gd name="connsiteY113" fmla="*/ 219075 h 320675"/>
                  <a:gd name="connsiteX114" fmla="*/ 1946275 w 2352687"/>
                  <a:gd name="connsiteY114" fmla="*/ 244475 h 320675"/>
                  <a:gd name="connsiteX115" fmla="*/ 1968500 w 2352687"/>
                  <a:gd name="connsiteY115" fmla="*/ 266700 h 320675"/>
                  <a:gd name="connsiteX116" fmla="*/ 1978025 w 2352687"/>
                  <a:gd name="connsiteY116" fmla="*/ 269875 h 320675"/>
                  <a:gd name="connsiteX117" fmla="*/ 1990725 w 2352687"/>
                  <a:gd name="connsiteY117" fmla="*/ 276225 h 320675"/>
                  <a:gd name="connsiteX118" fmla="*/ 2016125 w 2352687"/>
                  <a:gd name="connsiteY118" fmla="*/ 301625 h 320675"/>
                  <a:gd name="connsiteX119" fmla="*/ 2032000 w 2352687"/>
                  <a:gd name="connsiteY119" fmla="*/ 314325 h 320675"/>
                  <a:gd name="connsiteX120" fmla="*/ 2051050 w 2352687"/>
                  <a:gd name="connsiteY120" fmla="*/ 320675 h 320675"/>
                  <a:gd name="connsiteX121" fmla="*/ 2073275 w 2352687"/>
                  <a:gd name="connsiteY121" fmla="*/ 314325 h 320675"/>
                  <a:gd name="connsiteX122" fmla="*/ 2098675 w 2352687"/>
                  <a:gd name="connsiteY122" fmla="*/ 292100 h 320675"/>
                  <a:gd name="connsiteX123" fmla="*/ 2108200 w 2352687"/>
                  <a:gd name="connsiteY123" fmla="*/ 285750 h 320675"/>
                  <a:gd name="connsiteX124" fmla="*/ 2130425 w 2352687"/>
                  <a:gd name="connsiteY124" fmla="*/ 266700 h 320675"/>
                  <a:gd name="connsiteX125" fmla="*/ 2139950 w 2352687"/>
                  <a:gd name="connsiteY125" fmla="*/ 263525 h 320675"/>
                  <a:gd name="connsiteX126" fmla="*/ 2168525 w 2352687"/>
                  <a:gd name="connsiteY126" fmla="*/ 247650 h 320675"/>
                  <a:gd name="connsiteX127" fmla="*/ 2193925 w 2352687"/>
                  <a:gd name="connsiteY127" fmla="*/ 228600 h 320675"/>
                  <a:gd name="connsiteX128" fmla="*/ 2203450 w 2352687"/>
                  <a:gd name="connsiteY128" fmla="*/ 219075 h 320675"/>
                  <a:gd name="connsiteX129" fmla="*/ 2222500 w 2352687"/>
                  <a:gd name="connsiteY129" fmla="*/ 212725 h 320675"/>
                  <a:gd name="connsiteX130" fmla="*/ 2244725 w 2352687"/>
                  <a:gd name="connsiteY130" fmla="*/ 193675 h 320675"/>
                  <a:gd name="connsiteX131" fmla="*/ 2273300 w 2352687"/>
                  <a:gd name="connsiteY131" fmla="*/ 177800 h 320675"/>
                  <a:gd name="connsiteX132" fmla="*/ 2286000 w 2352687"/>
                  <a:gd name="connsiteY132" fmla="*/ 165100 h 320675"/>
                  <a:gd name="connsiteX133" fmla="*/ 2298700 w 2352687"/>
                  <a:gd name="connsiteY133" fmla="*/ 161925 h 320675"/>
                  <a:gd name="connsiteX134" fmla="*/ 2336800 w 2352687"/>
                  <a:gd name="connsiteY134" fmla="*/ 155575 h 320675"/>
                  <a:gd name="connsiteX135" fmla="*/ 2352675 w 2352687"/>
                  <a:gd name="connsiteY135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149350 w 2352687"/>
                  <a:gd name="connsiteY61" fmla="*/ 219075 h 320675"/>
                  <a:gd name="connsiteX62" fmla="*/ 1117600 w 2352687"/>
                  <a:gd name="connsiteY62" fmla="*/ 209550 h 320675"/>
                  <a:gd name="connsiteX63" fmla="*/ 1066800 w 2352687"/>
                  <a:gd name="connsiteY63" fmla="*/ 193675 h 320675"/>
                  <a:gd name="connsiteX64" fmla="*/ 1016000 w 2352687"/>
                  <a:gd name="connsiteY64" fmla="*/ 184150 h 320675"/>
                  <a:gd name="connsiteX65" fmla="*/ 1003300 w 2352687"/>
                  <a:gd name="connsiteY65" fmla="*/ 174625 h 320675"/>
                  <a:gd name="connsiteX66" fmla="*/ 993775 w 2352687"/>
                  <a:gd name="connsiteY66" fmla="*/ 168275 h 320675"/>
                  <a:gd name="connsiteX67" fmla="*/ 1003300 w 2352687"/>
                  <a:gd name="connsiteY67" fmla="*/ 171450 h 320675"/>
                  <a:gd name="connsiteX68" fmla="*/ 1022350 w 2352687"/>
                  <a:gd name="connsiteY68" fmla="*/ 184150 h 320675"/>
                  <a:gd name="connsiteX69" fmla="*/ 1031875 w 2352687"/>
                  <a:gd name="connsiteY69" fmla="*/ 193675 h 320675"/>
                  <a:gd name="connsiteX70" fmla="*/ 1044575 w 2352687"/>
                  <a:gd name="connsiteY70" fmla="*/ 200025 h 320675"/>
                  <a:gd name="connsiteX71" fmla="*/ 1057275 w 2352687"/>
                  <a:gd name="connsiteY71" fmla="*/ 212725 h 320675"/>
                  <a:gd name="connsiteX72" fmla="*/ 1120775 w 2352687"/>
                  <a:gd name="connsiteY72" fmla="*/ 219075 h 320675"/>
                  <a:gd name="connsiteX73" fmla="*/ 1203325 w 2352687"/>
                  <a:gd name="connsiteY73" fmla="*/ 215900 h 320675"/>
                  <a:gd name="connsiteX74" fmla="*/ 1222375 w 2352687"/>
                  <a:gd name="connsiteY74" fmla="*/ 203200 h 320675"/>
                  <a:gd name="connsiteX75" fmla="*/ 1231900 w 2352687"/>
                  <a:gd name="connsiteY75" fmla="*/ 200025 h 320675"/>
                  <a:gd name="connsiteX76" fmla="*/ 1250950 w 2352687"/>
                  <a:gd name="connsiteY76" fmla="*/ 190500 h 320675"/>
                  <a:gd name="connsiteX77" fmla="*/ 1270000 w 2352687"/>
                  <a:gd name="connsiteY77" fmla="*/ 184150 h 320675"/>
                  <a:gd name="connsiteX78" fmla="*/ 1289050 w 2352687"/>
                  <a:gd name="connsiteY78" fmla="*/ 174625 h 320675"/>
                  <a:gd name="connsiteX79" fmla="*/ 1343025 w 2352687"/>
                  <a:gd name="connsiteY79" fmla="*/ 165100 h 320675"/>
                  <a:gd name="connsiteX80" fmla="*/ 1390650 w 2352687"/>
                  <a:gd name="connsiteY80" fmla="*/ 158750 h 320675"/>
                  <a:gd name="connsiteX81" fmla="*/ 1412875 w 2352687"/>
                  <a:gd name="connsiteY81" fmla="*/ 149225 h 320675"/>
                  <a:gd name="connsiteX82" fmla="*/ 1425575 w 2352687"/>
                  <a:gd name="connsiteY82" fmla="*/ 146050 h 320675"/>
                  <a:gd name="connsiteX83" fmla="*/ 1435100 w 2352687"/>
                  <a:gd name="connsiteY83" fmla="*/ 142875 h 320675"/>
                  <a:gd name="connsiteX84" fmla="*/ 1444625 w 2352687"/>
                  <a:gd name="connsiteY84" fmla="*/ 133350 h 320675"/>
                  <a:gd name="connsiteX85" fmla="*/ 1485900 w 2352687"/>
                  <a:gd name="connsiteY85" fmla="*/ 117475 h 320675"/>
                  <a:gd name="connsiteX86" fmla="*/ 1498600 w 2352687"/>
                  <a:gd name="connsiteY86" fmla="*/ 111125 h 320675"/>
                  <a:gd name="connsiteX87" fmla="*/ 1530350 w 2352687"/>
                  <a:gd name="connsiteY87" fmla="*/ 101600 h 320675"/>
                  <a:gd name="connsiteX88" fmla="*/ 1539875 w 2352687"/>
                  <a:gd name="connsiteY88" fmla="*/ 95250 h 320675"/>
                  <a:gd name="connsiteX89" fmla="*/ 1558925 w 2352687"/>
                  <a:gd name="connsiteY89" fmla="*/ 88900 h 320675"/>
                  <a:gd name="connsiteX90" fmla="*/ 1577975 w 2352687"/>
                  <a:gd name="connsiteY90" fmla="*/ 76200 h 320675"/>
                  <a:gd name="connsiteX91" fmla="*/ 1593850 w 2352687"/>
                  <a:gd name="connsiteY91" fmla="*/ 66675 h 320675"/>
                  <a:gd name="connsiteX92" fmla="*/ 1612900 w 2352687"/>
                  <a:gd name="connsiteY92" fmla="*/ 53975 h 320675"/>
                  <a:gd name="connsiteX93" fmla="*/ 1625600 w 2352687"/>
                  <a:gd name="connsiteY93" fmla="*/ 50800 h 320675"/>
                  <a:gd name="connsiteX94" fmla="*/ 1635125 w 2352687"/>
                  <a:gd name="connsiteY94" fmla="*/ 47625 h 320675"/>
                  <a:gd name="connsiteX95" fmla="*/ 1651000 w 2352687"/>
                  <a:gd name="connsiteY95" fmla="*/ 44450 h 320675"/>
                  <a:gd name="connsiteX96" fmla="*/ 1657350 w 2352687"/>
                  <a:gd name="connsiteY96" fmla="*/ 34925 h 320675"/>
                  <a:gd name="connsiteX97" fmla="*/ 1673225 w 2352687"/>
                  <a:gd name="connsiteY97" fmla="*/ 31750 h 320675"/>
                  <a:gd name="connsiteX98" fmla="*/ 1704975 w 2352687"/>
                  <a:gd name="connsiteY98" fmla="*/ 25400 h 320675"/>
                  <a:gd name="connsiteX99" fmla="*/ 1746250 w 2352687"/>
                  <a:gd name="connsiteY99" fmla="*/ 38100 h 320675"/>
                  <a:gd name="connsiteX100" fmla="*/ 1765300 w 2352687"/>
                  <a:gd name="connsiteY100" fmla="*/ 50800 h 320675"/>
                  <a:gd name="connsiteX101" fmla="*/ 1781175 w 2352687"/>
                  <a:gd name="connsiteY101" fmla="*/ 63500 h 320675"/>
                  <a:gd name="connsiteX102" fmla="*/ 1803400 w 2352687"/>
                  <a:gd name="connsiteY102" fmla="*/ 76200 h 320675"/>
                  <a:gd name="connsiteX103" fmla="*/ 1828800 w 2352687"/>
                  <a:gd name="connsiteY103" fmla="*/ 85725 h 320675"/>
                  <a:gd name="connsiteX104" fmla="*/ 1866900 w 2352687"/>
                  <a:gd name="connsiteY104" fmla="*/ 98425 h 320675"/>
                  <a:gd name="connsiteX105" fmla="*/ 1879600 w 2352687"/>
                  <a:gd name="connsiteY105" fmla="*/ 107950 h 320675"/>
                  <a:gd name="connsiteX106" fmla="*/ 1889125 w 2352687"/>
                  <a:gd name="connsiteY106" fmla="*/ 114300 h 320675"/>
                  <a:gd name="connsiteX107" fmla="*/ 1898650 w 2352687"/>
                  <a:gd name="connsiteY107" fmla="*/ 127000 h 320675"/>
                  <a:gd name="connsiteX108" fmla="*/ 1901825 w 2352687"/>
                  <a:gd name="connsiteY108" fmla="*/ 136525 h 320675"/>
                  <a:gd name="connsiteX109" fmla="*/ 1917700 w 2352687"/>
                  <a:gd name="connsiteY109" fmla="*/ 177800 h 320675"/>
                  <a:gd name="connsiteX110" fmla="*/ 1927225 w 2352687"/>
                  <a:gd name="connsiteY110" fmla="*/ 200025 h 320675"/>
                  <a:gd name="connsiteX111" fmla="*/ 1933575 w 2352687"/>
                  <a:gd name="connsiteY111" fmla="*/ 212725 h 320675"/>
                  <a:gd name="connsiteX112" fmla="*/ 1943100 w 2352687"/>
                  <a:gd name="connsiteY112" fmla="*/ 219075 h 320675"/>
                  <a:gd name="connsiteX113" fmla="*/ 1946275 w 2352687"/>
                  <a:gd name="connsiteY113" fmla="*/ 244475 h 320675"/>
                  <a:gd name="connsiteX114" fmla="*/ 1968500 w 2352687"/>
                  <a:gd name="connsiteY114" fmla="*/ 266700 h 320675"/>
                  <a:gd name="connsiteX115" fmla="*/ 1978025 w 2352687"/>
                  <a:gd name="connsiteY115" fmla="*/ 269875 h 320675"/>
                  <a:gd name="connsiteX116" fmla="*/ 1990725 w 2352687"/>
                  <a:gd name="connsiteY116" fmla="*/ 276225 h 320675"/>
                  <a:gd name="connsiteX117" fmla="*/ 2016125 w 2352687"/>
                  <a:gd name="connsiteY117" fmla="*/ 301625 h 320675"/>
                  <a:gd name="connsiteX118" fmla="*/ 2032000 w 2352687"/>
                  <a:gd name="connsiteY118" fmla="*/ 314325 h 320675"/>
                  <a:gd name="connsiteX119" fmla="*/ 2051050 w 2352687"/>
                  <a:gd name="connsiteY119" fmla="*/ 320675 h 320675"/>
                  <a:gd name="connsiteX120" fmla="*/ 2073275 w 2352687"/>
                  <a:gd name="connsiteY120" fmla="*/ 314325 h 320675"/>
                  <a:gd name="connsiteX121" fmla="*/ 2098675 w 2352687"/>
                  <a:gd name="connsiteY121" fmla="*/ 292100 h 320675"/>
                  <a:gd name="connsiteX122" fmla="*/ 2108200 w 2352687"/>
                  <a:gd name="connsiteY122" fmla="*/ 285750 h 320675"/>
                  <a:gd name="connsiteX123" fmla="*/ 2130425 w 2352687"/>
                  <a:gd name="connsiteY123" fmla="*/ 266700 h 320675"/>
                  <a:gd name="connsiteX124" fmla="*/ 2139950 w 2352687"/>
                  <a:gd name="connsiteY124" fmla="*/ 263525 h 320675"/>
                  <a:gd name="connsiteX125" fmla="*/ 2168525 w 2352687"/>
                  <a:gd name="connsiteY125" fmla="*/ 247650 h 320675"/>
                  <a:gd name="connsiteX126" fmla="*/ 2193925 w 2352687"/>
                  <a:gd name="connsiteY126" fmla="*/ 228600 h 320675"/>
                  <a:gd name="connsiteX127" fmla="*/ 2203450 w 2352687"/>
                  <a:gd name="connsiteY127" fmla="*/ 219075 h 320675"/>
                  <a:gd name="connsiteX128" fmla="*/ 2222500 w 2352687"/>
                  <a:gd name="connsiteY128" fmla="*/ 212725 h 320675"/>
                  <a:gd name="connsiteX129" fmla="*/ 2244725 w 2352687"/>
                  <a:gd name="connsiteY129" fmla="*/ 193675 h 320675"/>
                  <a:gd name="connsiteX130" fmla="*/ 2273300 w 2352687"/>
                  <a:gd name="connsiteY130" fmla="*/ 177800 h 320675"/>
                  <a:gd name="connsiteX131" fmla="*/ 2286000 w 2352687"/>
                  <a:gd name="connsiteY131" fmla="*/ 165100 h 320675"/>
                  <a:gd name="connsiteX132" fmla="*/ 2298700 w 2352687"/>
                  <a:gd name="connsiteY132" fmla="*/ 161925 h 320675"/>
                  <a:gd name="connsiteX133" fmla="*/ 2336800 w 2352687"/>
                  <a:gd name="connsiteY133" fmla="*/ 155575 h 320675"/>
                  <a:gd name="connsiteX134" fmla="*/ 2352675 w 2352687"/>
                  <a:gd name="connsiteY134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149350 w 2352687"/>
                  <a:gd name="connsiteY60" fmla="*/ 219075 h 320675"/>
                  <a:gd name="connsiteX61" fmla="*/ 1117600 w 2352687"/>
                  <a:gd name="connsiteY61" fmla="*/ 209550 h 320675"/>
                  <a:gd name="connsiteX62" fmla="*/ 1066800 w 2352687"/>
                  <a:gd name="connsiteY62" fmla="*/ 193675 h 320675"/>
                  <a:gd name="connsiteX63" fmla="*/ 1016000 w 2352687"/>
                  <a:gd name="connsiteY63" fmla="*/ 184150 h 320675"/>
                  <a:gd name="connsiteX64" fmla="*/ 1003300 w 2352687"/>
                  <a:gd name="connsiteY64" fmla="*/ 174625 h 320675"/>
                  <a:gd name="connsiteX65" fmla="*/ 993775 w 2352687"/>
                  <a:gd name="connsiteY65" fmla="*/ 168275 h 320675"/>
                  <a:gd name="connsiteX66" fmla="*/ 1003300 w 2352687"/>
                  <a:gd name="connsiteY66" fmla="*/ 171450 h 320675"/>
                  <a:gd name="connsiteX67" fmla="*/ 1022350 w 2352687"/>
                  <a:gd name="connsiteY67" fmla="*/ 184150 h 320675"/>
                  <a:gd name="connsiteX68" fmla="*/ 1031875 w 2352687"/>
                  <a:gd name="connsiteY68" fmla="*/ 193675 h 320675"/>
                  <a:gd name="connsiteX69" fmla="*/ 1044575 w 2352687"/>
                  <a:gd name="connsiteY69" fmla="*/ 200025 h 320675"/>
                  <a:gd name="connsiteX70" fmla="*/ 1057275 w 2352687"/>
                  <a:gd name="connsiteY70" fmla="*/ 212725 h 320675"/>
                  <a:gd name="connsiteX71" fmla="*/ 1120775 w 2352687"/>
                  <a:gd name="connsiteY71" fmla="*/ 219075 h 320675"/>
                  <a:gd name="connsiteX72" fmla="*/ 1203325 w 2352687"/>
                  <a:gd name="connsiteY72" fmla="*/ 215900 h 320675"/>
                  <a:gd name="connsiteX73" fmla="*/ 1222375 w 2352687"/>
                  <a:gd name="connsiteY73" fmla="*/ 203200 h 320675"/>
                  <a:gd name="connsiteX74" fmla="*/ 1231900 w 2352687"/>
                  <a:gd name="connsiteY74" fmla="*/ 200025 h 320675"/>
                  <a:gd name="connsiteX75" fmla="*/ 1250950 w 2352687"/>
                  <a:gd name="connsiteY75" fmla="*/ 190500 h 320675"/>
                  <a:gd name="connsiteX76" fmla="*/ 1270000 w 2352687"/>
                  <a:gd name="connsiteY76" fmla="*/ 184150 h 320675"/>
                  <a:gd name="connsiteX77" fmla="*/ 1289050 w 2352687"/>
                  <a:gd name="connsiteY77" fmla="*/ 174625 h 320675"/>
                  <a:gd name="connsiteX78" fmla="*/ 1343025 w 2352687"/>
                  <a:gd name="connsiteY78" fmla="*/ 165100 h 320675"/>
                  <a:gd name="connsiteX79" fmla="*/ 1390650 w 2352687"/>
                  <a:gd name="connsiteY79" fmla="*/ 158750 h 320675"/>
                  <a:gd name="connsiteX80" fmla="*/ 1412875 w 2352687"/>
                  <a:gd name="connsiteY80" fmla="*/ 149225 h 320675"/>
                  <a:gd name="connsiteX81" fmla="*/ 1425575 w 2352687"/>
                  <a:gd name="connsiteY81" fmla="*/ 146050 h 320675"/>
                  <a:gd name="connsiteX82" fmla="*/ 1435100 w 2352687"/>
                  <a:gd name="connsiteY82" fmla="*/ 142875 h 320675"/>
                  <a:gd name="connsiteX83" fmla="*/ 1444625 w 2352687"/>
                  <a:gd name="connsiteY83" fmla="*/ 133350 h 320675"/>
                  <a:gd name="connsiteX84" fmla="*/ 1485900 w 2352687"/>
                  <a:gd name="connsiteY84" fmla="*/ 117475 h 320675"/>
                  <a:gd name="connsiteX85" fmla="*/ 1498600 w 2352687"/>
                  <a:gd name="connsiteY85" fmla="*/ 111125 h 320675"/>
                  <a:gd name="connsiteX86" fmla="*/ 1530350 w 2352687"/>
                  <a:gd name="connsiteY86" fmla="*/ 101600 h 320675"/>
                  <a:gd name="connsiteX87" fmla="*/ 1539875 w 2352687"/>
                  <a:gd name="connsiteY87" fmla="*/ 95250 h 320675"/>
                  <a:gd name="connsiteX88" fmla="*/ 1558925 w 2352687"/>
                  <a:gd name="connsiteY88" fmla="*/ 88900 h 320675"/>
                  <a:gd name="connsiteX89" fmla="*/ 1577975 w 2352687"/>
                  <a:gd name="connsiteY89" fmla="*/ 76200 h 320675"/>
                  <a:gd name="connsiteX90" fmla="*/ 1593850 w 2352687"/>
                  <a:gd name="connsiteY90" fmla="*/ 66675 h 320675"/>
                  <a:gd name="connsiteX91" fmla="*/ 1612900 w 2352687"/>
                  <a:gd name="connsiteY91" fmla="*/ 53975 h 320675"/>
                  <a:gd name="connsiteX92" fmla="*/ 1625600 w 2352687"/>
                  <a:gd name="connsiteY92" fmla="*/ 50800 h 320675"/>
                  <a:gd name="connsiteX93" fmla="*/ 1635125 w 2352687"/>
                  <a:gd name="connsiteY93" fmla="*/ 47625 h 320675"/>
                  <a:gd name="connsiteX94" fmla="*/ 1651000 w 2352687"/>
                  <a:gd name="connsiteY94" fmla="*/ 44450 h 320675"/>
                  <a:gd name="connsiteX95" fmla="*/ 1657350 w 2352687"/>
                  <a:gd name="connsiteY95" fmla="*/ 34925 h 320675"/>
                  <a:gd name="connsiteX96" fmla="*/ 1673225 w 2352687"/>
                  <a:gd name="connsiteY96" fmla="*/ 31750 h 320675"/>
                  <a:gd name="connsiteX97" fmla="*/ 1704975 w 2352687"/>
                  <a:gd name="connsiteY97" fmla="*/ 25400 h 320675"/>
                  <a:gd name="connsiteX98" fmla="*/ 1746250 w 2352687"/>
                  <a:gd name="connsiteY98" fmla="*/ 38100 h 320675"/>
                  <a:gd name="connsiteX99" fmla="*/ 1765300 w 2352687"/>
                  <a:gd name="connsiteY99" fmla="*/ 50800 h 320675"/>
                  <a:gd name="connsiteX100" fmla="*/ 1781175 w 2352687"/>
                  <a:gd name="connsiteY100" fmla="*/ 63500 h 320675"/>
                  <a:gd name="connsiteX101" fmla="*/ 1803400 w 2352687"/>
                  <a:gd name="connsiteY101" fmla="*/ 76200 h 320675"/>
                  <a:gd name="connsiteX102" fmla="*/ 1828800 w 2352687"/>
                  <a:gd name="connsiteY102" fmla="*/ 85725 h 320675"/>
                  <a:gd name="connsiteX103" fmla="*/ 1866900 w 2352687"/>
                  <a:gd name="connsiteY103" fmla="*/ 98425 h 320675"/>
                  <a:gd name="connsiteX104" fmla="*/ 1879600 w 2352687"/>
                  <a:gd name="connsiteY104" fmla="*/ 107950 h 320675"/>
                  <a:gd name="connsiteX105" fmla="*/ 1889125 w 2352687"/>
                  <a:gd name="connsiteY105" fmla="*/ 114300 h 320675"/>
                  <a:gd name="connsiteX106" fmla="*/ 1898650 w 2352687"/>
                  <a:gd name="connsiteY106" fmla="*/ 127000 h 320675"/>
                  <a:gd name="connsiteX107" fmla="*/ 1901825 w 2352687"/>
                  <a:gd name="connsiteY107" fmla="*/ 136525 h 320675"/>
                  <a:gd name="connsiteX108" fmla="*/ 1917700 w 2352687"/>
                  <a:gd name="connsiteY108" fmla="*/ 177800 h 320675"/>
                  <a:gd name="connsiteX109" fmla="*/ 1927225 w 2352687"/>
                  <a:gd name="connsiteY109" fmla="*/ 200025 h 320675"/>
                  <a:gd name="connsiteX110" fmla="*/ 1933575 w 2352687"/>
                  <a:gd name="connsiteY110" fmla="*/ 212725 h 320675"/>
                  <a:gd name="connsiteX111" fmla="*/ 1943100 w 2352687"/>
                  <a:gd name="connsiteY111" fmla="*/ 219075 h 320675"/>
                  <a:gd name="connsiteX112" fmla="*/ 1946275 w 2352687"/>
                  <a:gd name="connsiteY112" fmla="*/ 244475 h 320675"/>
                  <a:gd name="connsiteX113" fmla="*/ 1968500 w 2352687"/>
                  <a:gd name="connsiteY113" fmla="*/ 266700 h 320675"/>
                  <a:gd name="connsiteX114" fmla="*/ 1978025 w 2352687"/>
                  <a:gd name="connsiteY114" fmla="*/ 269875 h 320675"/>
                  <a:gd name="connsiteX115" fmla="*/ 1990725 w 2352687"/>
                  <a:gd name="connsiteY115" fmla="*/ 276225 h 320675"/>
                  <a:gd name="connsiteX116" fmla="*/ 2016125 w 2352687"/>
                  <a:gd name="connsiteY116" fmla="*/ 301625 h 320675"/>
                  <a:gd name="connsiteX117" fmla="*/ 2032000 w 2352687"/>
                  <a:gd name="connsiteY117" fmla="*/ 314325 h 320675"/>
                  <a:gd name="connsiteX118" fmla="*/ 2051050 w 2352687"/>
                  <a:gd name="connsiteY118" fmla="*/ 320675 h 320675"/>
                  <a:gd name="connsiteX119" fmla="*/ 2073275 w 2352687"/>
                  <a:gd name="connsiteY119" fmla="*/ 314325 h 320675"/>
                  <a:gd name="connsiteX120" fmla="*/ 2098675 w 2352687"/>
                  <a:gd name="connsiteY120" fmla="*/ 292100 h 320675"/>
                  <a:gd name="connsiteX121" fmla="*/ 2108200 w 2352687"/>
                  <a:gd name="connsiteY121" fmla="*/ 285750 h 320675"/>
                  <a:gd name="connsiteX122" fmla="*/ 2130425 w 2352687"/>
                  <a:gd name="connsiteY122" fmla="*/ 266700 h 320675"/>
                  <a:gd name="connsiteX123" fmla="*/ 2139950 w 2352687"/>
                  <a:gd name="connsiteY123" fmla="*/ 263525 h 320675"/>
                  <a:gd name="connsiteX124" fmla="*/ 2168525 w 2352687"/>
                  <a:gd name="connsiteY124" fmla="*/ 247650 h 320675"/>
                  <a:gd name="connsiteX125" fmla="*/ 2193925 w 2352687"/>
                  <a:gd name="connsiteY125" fmla="*/ 228600 h 320675"/>
                  <a:gd name="connsiteX126" fmla="*/ 2203450 w 2352687"/>
                  <a:gd name="connsiteY126" fmla="*/ 219075 h 320675"/>
                  <a:gd name="connsiteX127" fmla="*/ 2222500 w 2352687"/>
                  <a:gd name="connsiteY127" fmla="*/ 212725 h 320675"/>
                  <a:gd name="connsiteX128" fmla="*/ 2244725 w 2352687"/>
                  <a:gd name="connsiteY128" fmla="*/ 193675 h 320675"/>
                  <a:gd name="connsiteX129" fmla="*/ 2273300 w 2352687"/>
                  <a:gd name="connsiteY129" fmla="*/ 177800 h 320675"/>
                  <a:gd name="connsiteX130" fmla="*/ 2286000 w 2352687"/>
                  <a:gd name="connsiteY130" fmla="*/ 165100 h 320675"/>
                  <a:gd name="connsiteX131" fmla="*/ 2298700 w 2352687"/>
                  <a:gd name="connsiteY131" fmla="*/ 161925 h 320675"/>
                  <a:gd name="connsiteX132" fmla="*/ 2336800 w 2352687"/>
                  <a:gd name="connsiteY132" fmla="*/ 155575 h 320675"/>
                  <a:gd name="connsiteX133" fmla="*/ 2352675 w 2352687"/>
                  <a:gd name="connsiteY133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517525 w 2352687"/>
                  <a:gd name="connsiteY31" fmla="*/ 82550 h 320675"/>
                  <a:gd name="connsiteX32" fmla="*/ 530225 w 2352687"/>
                  <a:gd name="connsiteY32" fmla="*/ 88900 h 320675"/>
                  <a:gd name="connsiteX33" fmla="*/ 536575 w 2352687"/>
                  <a:gd name="connsiteY33" fmla="*/ 76200 h 320675"/>
                  <a:gd name="connsiteX34" fmla="*/ 561975 w 2352687"/>
                  <a:gd name="connsiteY34" fmla="*/ 60325 h 320675"/>
                  <a:gd name="connsiteX35" fmla="*/ 596900 w 2352687"/>
                  <a:gd name="connsiteY35" fmla="*/ 44450 h 320675"/>
                  <a:gd name="connsiteX36" fmla="*/ 625475 w 2352687"/>
                  <a:gd name="connsiteY36" fmla="*/ 31750 h 320675"/>
                  <a:gd name="connsiteX37" fmla="*/ 663575 w 2352687"/>
                  <a:gd name="connsiteY37" fmla="*/ 12700 h 320675"/>
                  <a:gd name="connsiteX38" fmla="*/ 679450 w 2352687"/>
                  <a:gd name="connsiteY38" fmla="*/ 6350 h 320675"/>
                  <a:gd name="connsiteX39" fmla="*/ 698500 w 2352687"/>
                  <a:gd name="connsiteY39" fmla="*/ 0 h 320675"/>
                  <a:gd name="connsiteX40" fmla="*/ 727075 w 2352687"/>
                  <a:gd name="connsiteY40" fmla="*/ 3175 h 320675"/>
                  <a:gd name="connsiteX41" fmla="*/ 736600 w 2352687"/>
                  <a:gd name="connsiteY41" fmla="*/ 6350 h 320675"/>
                  <a:gd name="connsiteX42" fmla="*/ 762000 w 2352687"/>
                  <a:gd name="connsiteY42" fmla="*/ 12700 h 320675"/>
                  <a:gd name="connsiteX43" fmla="*/ 787400 w 2352687"/>
                  <a:gd name="connsiteY43" fmla="*/ 34925 h 320675"/>
                  <a:gd name="connsiteX44" fmla="*/ 806450 w 2352687"/>
                  <a:gd name="connsiteY44" fmla="*/ 53975 h 320675"/>
                  <a:gd name="connsiteX45" fmla="*/ 815975 w 2352687"/>
                  <a:gd name="connsiteY45" fmla="*/ 63500 h 320675"/>
                  <a:gd name="connsiteX46" fmla="*/ 828675 w 2352687"/>
                  <a:gd name="connsiteY46" fmla="*/ 82550 h 320675"/>
                  <a:gd name="connsiteX47" fmla="*/ 838200 w 2352687"/>
                  <a:gd name="connsiteY47" fmla="*/ 88900 h 320675"/>
                  <a:gd name="connsiteX48" fmla="*/ 860425 w 2352687"/>
                  <a:gd name="connsiteY48" fmla="*/ 107950 h 320675"/>
                  <a:gd name="connsiteX49" fmla="*/ 892175 w 2352687"/>
                  <a:gd name="connsiteY49" fmla="*/ 130175 h 320675"/>
                  <a:gd name="connsiteX50" fmla="*/ 901700 w 2352687"/>
                  <a:gd name="connsiteY50" fmla="*/ 139700 h 320675"/>
                  <a:gd name="connsiteX51" fmla="*/ 917575 w 2352687"/>
                  <a:gd name="connsiteY51" fmla="*/ 152400 h 320675"/>
                  <a:gd name="connsiteX52" fmla="*/ 936625 w 2352687"/>
                  <a:gd name="connsiteY52" fmla="*/ 168275 h 320675"/>
                  <a:gd name="connsiteX53" fmla="*/ 942975 w 2352687"/>
                  <a:gd name="connsiteY53" fmla="*/ 177800 h 320675"/>
                  <a:gd name="connsiteX54" fmla="*/ 965200 w 2352687"/>
                  <a:gd name="connsiteY54" fmla="*/ 193675 h 320675"/>
                  <a:gd name="connsiteX55" fmla="*/ 990600 w 2352687"/>
                  <a:gd name="connsiteY55" fmla="*/ 200025 h 320675"/>
                  <a:gd name="connsiteX56" fmla="*/ 1019175 w 2352687"/>
                  <a:gd name="connsiteY56" fmla="*/ 209550 h 320675"/>
                  <a:gd name="connsiteX57" fmla="*/ 1063625 w 2352687"/>
                  <a:gd name="connsiteY57" fmla="*/ 219075 h 320675"/>
                  <a:gd name="connsiteX58" fmla="*/ 1111250 w 2352687"/>
                  <a:gd name="connsiteY58" fmla="*/ 228600 h 320675"/>
                  <a:gd name="connsiteX59" fmla="*/ 1149350 w 2352687"/>
                  <a:gd name="connsiteY59" fmla="*/ 219075 h 320675"/>
                  <a:gd name="connsiteX60" fmla="*/ 1117600 w 2352687"/>
                  <a:gd name="connsiteY60" fmla="*/ 209550 h 320675"/>
                  <a:gd name="connsiteX61" fmla="*/ 1066800 w 2352687"/>
                  <a:gd name="connsiteY61" fmla="*/ 193675 h 320675"/>
                  <a:gd name="connsiteX62" fmla="*/ 1016000 w 2352687"/>
                  <a:gd name="connsiteY62" fmla="*/ 184150 h 320675"/>
                  <a:gd name="connsiteX63" fmla="*/ 1003300 w 2352687"/>
                  <a:gd name="connsiteY63" fmla="*/ 174625 h 320675"/>
                  <a:gd name="connsiteX64" fmla="*/ 993775 w 2352687"/>
                  <a:gd name="connsiteY64" fmla="*/ 168275 h 320675"/>
                  <a:gd name="connsiteX65" fmla="*/ 1003300 w 2352687"/>
                  <a:gd name="connsiteY65" fmla="*/ 171450 h 320675"/>
                  <a:gd name="connsiteX66" fmla="*/ 1022350 w 2352687"/>
                  <a:gd name="connsiteY66" fmla="*/ 184150 h 320675"/>
                  <a:gd name="connsiteX67" fmla="*/ 1031875 w 2352687"/>
                  <a:gd name="connsiteY67" fmla="*/ 193675 h 320675"/>
                  <a:gd name="connsiteX68" fmla="*/ 1044575 w 2352687"/>
                  <a:gd name="connsiteY68" fmla="*/ 200025 h 320675"/>
                  <a:gd name="connsiteX69" fmla="*/ 1057275 w 2352687"/>
                  <a:gd name="connsiteY69" fmla="*/ 212725 h 320675"/>
                  <a:gd name="connsiteX70" fmla="*/ 1120775 w 2352687"/>
                  <a:gd name="connsiteY70" fmla="*/ 219075 h 320675"/>
                  <a:gd name="connsiteX71" fmla="*/ 1203325 w 2352687"/>
                  <a:gd name="connsiteY71" fmla="*/ 215900 h 320675"/>
                  <a:gd name="connsiteX72" fmla="*/ 1222375 w 2352687"/>
                  <a:gd name="connsiteY72" fmla="*/ 203200 h 320675"/>
                  <a:gd name="connsiteX73" fmla="*/ 1231900 w 2352687"/>
                  <a:gd name="connsiteY73" fmla="*/ 200025 h 320675"/>
                  <a:gd name="connsiteX74" fmla="*/ 1250950 w 2352687"/>
                  <a:gd name="connsiteY74" fmla="*/ 190500 h 320675"/>
                  <a:gd name="connsiteX75" fmla="*/ 1270000 w 2352687"/>
                  <a:gd name="connsiteY75" fmla="*/ 184150 h 320675"/>
                  <a:gd name="connsiteX76" fmla="*/ 1289050 w 2352687"/>
                  <a:gd name="connsiteY76" fmla="*/ 174625 h 320675"/>
                  <a:gd name="connsiteX77" fmla="*/ 1343025 w 2352687"/>
                  <a:gd name="connsiteY77" fmla="*/ 165100 h 320675"/>
                  <a:gd name="connsiteX78" fmla="*/ 1390650 w 2352687"/>
                  <a:gd name="connsiteY78" fmla="*/ 158750 h 320675"/>
                  <a:gd name="connsiteX79" fmla="*/ 1412875 w 2352687"/>
                  <a:gd name="connsiteY79" fmla="*/ 149225 h 320675"/>
                  <a:gd name="connsiteX80" fmla="*/ 1425575 w 2352687"/>
                  <a:gd name="connsiteY80" fmla="*/ 146050 h 320675"/>
                  <a:gd name="connsiteX81" fmla="*/ 1435100 w 2352687"/>
                  <a:gd name="connsiteY81" fmla="*/ 142875 h 320675"/>
                  <a:gd name="connsiteX82" fmla="*/ 1444625 w 2352687"/>
                  <a:gd name="connsiteY82" fmla="*/ 133350 h 320675"/>
                  <a:gd name="connsiteX83" fmla="*/ 1485900 w 2352687"/>
                  <a:gd name="connsiteY83" fmla="*/ 117475 h 320675"/>
                  <a:gd name="connsiteX84" fmla="*/ 1498600 w 2352687"/>
                  <a:gd name="connsiteY84" fmla="*/ 111125 h 320675"/>
                  <a:gd name="connsiteX85" fmla="*/ 1530350 w 2352687"/>
                  <a:gd name="connsiteY85" fmla="*/ 101600 h 320675"/>
                  <a:gd name="connsiteX86" fmla="*/ 1539875 w 2352687"/>
                  <a:gd name="connsiteY86" fmla="*/ 95250 h 320675"/>
                  <a:gd name="connsiteX87" fmla="*/ 1558925 w 2352687"/>
                  <a:gd name="connsiteY87" fmla="*/ 88900 h 320675"/>
                  <a:gd name="connsiteX88" fmla="*/ 1577975 w 2352687"/>
                  <a:gd name="connsiteY88" fmla="*/ 76200 h 320675"/>
                  <a:gd name="connsiteX89" fmla="*/ 1593850 w 2352687"/>
                  <a:gd name="connsiteY89" fmla="*/ 66675 h 320675"/>
                  <a:gd name="connsiteX90" fmla="*/ 1612900 w 2352687"/>
                  <a:gd name="connsiteY90" fmla="*/ 53975 h 320675"/>
                  <a:gd name="connsiteX91" fmla="*/ 1625600 w 2352687"/>
                  <a:gd name="connsiteY91" fmla="*/ 50800 h 320675"/>
                  <a:gd name="connsiteX92" fmla="*/ 1635125 w 2352687"/>
                  <a:gd name="connsiteY92" fmla="*/ 47625 h 320675"/>
                  <a:gd name="connsiteX93" fmla="*/ 1651000 w 2352687"/>
                  <a:gd name="connsiteY93" fmla="*/ 44450 h 320675"/>
                  <a:gd name="connsiteX94" fmla="*/ 1657350 w 2352687"/>
                  <a:gd name="connsiteY94" fmla="*/ 34925 h 320675"/>
                  <a:gd name="connsiteX95" fmla="*/ 1673225 w 2352687"/>
                  <a:gd name="connsiteY95" fmla="*/ 31750 h 320675"/>
                  <a:gd name="connsiteX96" fmla="*/ 1704975 w 2352687"/>
                  <a:gd name="connsiteY96" fmla="*/ 25400 h 320675"/>
                  <a:gd name="connsiteX97" fmla="*/ 1746250 w 2352687"/>
                  <a:gd name="connsiteY97" fmla="*/ 38100 h 320675"/>
                  <a:gd name="connsiteX98" fmla="*/ 1765300 w 2352687"/>
                  <a:gd name="connsiteY98" fmla="*/ 50800 h 320675"/>
                  <a:gd name="connsiteX99" fmla="*/ 1781175 w 2352687"/>
                  <a:gd name="connsiteY99" fmla="*/ 63500 h 320675"/>
                  <a:gd name="connsiteX100" fmla="*/ 1803400 w 2352687"/>
                  <a:gd name="connsiteY100" fmla="*/ 76200 h 320675"/>
                  <a:gd name="connsiteX101" fmla="*/ 1828800 w 2352687"/>
                  <a:gd name="connsiteY101" fmla="*/ 85725 h 320675"/>
                  <a:gd name="connsiteX102" fmla="*/ 1866900 w 2352687"/>
                  <a:gd name="connsiteY102" fmla="*/ 98425 h 320675"/>
                  <a:gd name="connsiteX103" fmla="*/ 1879600 w 2352687"/>
                  <a:gd name="connsiteY103" fmla="*/ 107950 h 320675"/>
                  <a:gd name="connsiteX104" fmla="*/ 1889125 w 2352687"/>
                  <a:gd name="connsiteY104" fmla="*/ 114300 h 320675"/>
                  <a:gd name="connsiteX105" fmla="*/ 1898650 w 2352687"/>
                  <a:gd name="connsiteY105" fmla="*/ 127000 h 320675"/>
                  <a:gd name="connsiteX106" fmla="*/ 1901825 w 2352687"/>
                  <a:gd name="connsiteY106" fmla="*/ 136525 h 320675"/>
                  <a:gd name="connsiteX107" fmla="*/ 1917700 w 2352687"/>
                  <a:gd name="connsiteY107" fmla="*/ 177800 h 320675"/>
                  <a:gd name="connsiteX108" fmla="*/ 1927225 w 2352687"/>
                  <a:gd name="connsiteY108" fmla="*/ 200025 h 320675"/>
                  <a:gd name="connsiteX109" fmla="*/ 1933575 w 2352687"/>
                  <a:gd name="connsiteY109" fmla="*/ 212725 h 320675"/>
                  <a:gd name="connsiteX110" fmla="*/ 1943100 w 2352687"/>
                  <a:gd name="connsiteY110" fmla="*/ 219075 h 320675"/>
                  <a:gd name="connsiteX111" fmla="*/ 1946275 w 2352687"/>
                  <a:gd name="connsiteY111" fmla="*/ 244475 h 320675"/>
                  <a:gd name="connsiteX112" fmla="*/ 1968500 w 2352687"/>
                  <a:gd name="connsiteY112" fmla="*/ 266700 h 320675"/>
                  <a:gd name="connsiteX113" fmla="*/ 1978025 w 2352687"/>
                  <a:gd name="connsiteY113" fmla="*/ 269875 h 320675"/>
                  <a:gd name="connsiteX114" fmla="*/ 1990725 w 2352687"/>
                  <a:gd name="connsiteY114" fmla="*/ 276225 h 320675"/>
                  <a:gd name="connsiteX115" fmla="*/ 2016125 w 2352687"/>
                  <a:gd name="connsiteY115" fmla="*/ 301625 h 320675"/>
                  <a:gd name="connsiteX116" fmla="*/ 2032000 w 2352687"/>
                  <a:gd name="connsiteY116" fmla="*/ 314325 h 320675"/>
                  <a:gd name="connsiteX117" fmla="*/ 2051050 w 2352687"/>
                  <a:gd name="connsiteY117" fmla="*/ 320675 h 320675"/>
                  <a:gd name="connsiteX118" fmla="*/ 2073275 w 2352687"/>
                  <a:gd name="connsiteY118" fmla="*/ 314325 h 320675"/>
                  <a:gd name="connsiteX119" fmla="*/ 2098675 w 2352687"/>
                  <a:gd name="connsiteY119" fmla="*/ 292100 h 320675"/>
                  <a:gd name="connsiteX120" fmla="*/ 2108200 w 2352687"/>
                  <a:gd name="connsiteY120" fmla="*/ 285750 h 320675"/>
                  <a:gd name="connsiteX121" fmla="*/ 2130425 w 2352687"/>
                  <a:gd name="connsiteY121" fmla="*/ 266700 h 320675"/>
                  <a:gd name="connsiteX122" fmla="*/ 2139950 w 2352687"/>
                  <a:gd name="connsiteY122" fmla="*/ 263525 h 320675"/>
                  <a:gd name="connsiteX123" fmla="*/ 2168525 w 2352687"/>
                  <a:gd name="connsiteY123" fmla="*/ 247650 h 320675"/>
                  <a:gd name="connsiteX124" fmla="*/ 2193925 w 2352687"/>
                  <a:gd name="connsiteY124" fmla="*/ 228600 h 320675"/>
                  <a:gd name="connsiteX125" fmla="*/ 2203450 w 2352687"/>
                  <a:gd name="connsiteY125" fmla="*/ 219075 h 320675"/>
                  <a:gd name="connsiteX126" fmla="*/ 2222500 w 2352687"/>
                  <a:gd name="connsiteY126" fmla="*/ 212725 h 320675"/>
                  <a:gd name="connsiteX127" fmla="*/ 2244725 w 2352687"/>
                  <a:gd name="connsiteY127" fmla="*/ 193675 h 320675"/>
                  <a:gd name="connsiteX128" fmla="*/ 2273300 w 2352687"/>
                  <a:gd name="connsiteY128" fmla="*/ 177800 h 320675"/>
                  <a:gd name="connsiteX129" fmla="*/ 2286000 w 2352687"/>
                  <a:gd name="connsiteY129" fmla="*/ 165100 h 320675"/>
                  <a:gd name="connsiteX130" fmla="*/ 2298700 w 2352687"/>
                  <a:gd name="connsiteY130" fmla="*/ 161925 h 320675"/>
                  <a:gd name="connsiteX131" fmla="*/ 2336800 w 2352687"/>
                  <a:gd name="connsiteY131" fmla="*/ 155575 h 320675"/>
                  <a:gd name="connsiteX132" fmla="*/ 2352675 w 2352687"/>
                  <a:gd name="connsiteY132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517525 w 2352687"/>
                  <a:gd name="connsiteY30" fmla="*/ 82550 h 320675"/>
                  <a:gd name="connsiteX31" fmla="*/ 530225 w 2352687"/>
                  <a:gd name="connsiteY31" fmla="*/ 88900 h 320675"/>
                  <a:gd name="connsiteX32" fmla="*/ 536575 w 2352687"/>
                  <a:gd name="connsiteY32" fmla="*/ 76200 h 320675"/>
                  <a:gd name="connsiteX33" fmla="*/ 561975 w 2352687"/>
                  <a:gd name="connsiteY33" fmla="*/ 60325 h 320675"/>
                  <a:gd name="connsiteX34" fmla="*/ 596900 w 2352687"/>
                  <a:gd name="connsiteY34" fmla="*/ 44450 h 320675"/>
                  <a:gd name="connsiteX35" fmla="*/ 625475 w 2352687"/>
                  <a:gd name="connsiteY35" fmla="*/ 31750 h 320675"/>
                  <a:gd name="connsiteX36" fmla="*/ 663575 w 2352687"/>
                  <a:gd name="connsiteY36" fmla="*/ 12700 h 320675"/>
                  <a:gd name="connsiteX37" fmla="*/ 679450 w 2352687"/>
                  <a:gd name="connsiteY37" fmla="*/ 6350 h 320675"/>
                  <a:gd name="connsiteX38" fmla="*/ 698500 w 2352687"/>
                  <a:gd name="connsiteY38" fmla="*/ 0 h 320675"/>
                  <a:gd name="connsiteX39" fmla="*/ 727075 w 2352687"/>
                  <a:gd name="connsiteY39" fmla="*/ 3175 h 320675"/>
                  <a:gd name="connsiteX40" fmla="*/ 736600 w 2352687"/>
                  <a:gd name="connsiteY40" fmla="*/ 6350 h 320675"/>
                  <a:gd name="connsiteX41" fmla="*/ 762000 w 2352687"/>
                  <a:gd name="connsiteY41" fmla="*/ 12700 h 320675"/>
                  <a:gd name="connsiteX42" fmla="*/ 787400 w 2352687"/>
                  <a:gd name="connsiteY42" fmla="*/ 34925 h 320675"/>
                  <a:gd name="connsiteX43" fmla="*/ 806450 w 2352687"/>
                  <a:gd name="connsiteY43" fmla="*/ 53975 h 320675"/>
                  <a:gd name="connsiteX44" fmla="*/ 815975 w 2352687"/>
                  <a:gd name="connsiteY44" fmla="*/ 63500 h 320675"/>
                  <a:gd name="connsiteX45" fmla="*/ 828675 w 2352687"/>
                  <a:gd name="connsiteY45" fmla="*/ 82550 h 320675"/>
                  <a:gd name="connsiteX46" fmla="*/ 838200 w 2352687"/>
                  <a:gd name="connsiteY46" fmla="*/ 88900 h 320675"/>
                  <a:gd name="connsiteX47" fmla="*/ 860425 w 2352687"/>
                  <a:gd name="connsiteY47" fmla="*/ 107950 h 320675"/>
                  <a:gd name="connsiteX48" fmla="*/ 892175 w 2352687"/>
                  <a:gd name="connsiteY48" fmla="*/ 130175 h 320675"/>
                  <a:gd name="connsiteX49" fmla="*/ 901700 w 2352687"/>
                  <a:gd name="connsiteY49" fmla="*/ 139700 h 320675"/>
                  <a:gd name="connsiteX50" fmla="*/ 917575 w 2352687"/>
                  <a:gd name="connsiteY50" fmla="*/ 152400 h 320675"/>
                  <a:gd name="connsiteX51" fmla="*/ 936625 w 2352687"/>
                  <a:gd name="connsiteY51" fmla="*/ 168275 h 320675"/>
                  <a:gd name="connsiteX52" fmla="*/ 942975 w 2352687"/>
                  <a:gd name="connsiteY52" fmla="*/ 177800 h 320675"/>
                  <a:gd name="connsiteX53" fmla="*/ 965200 w 2352687"/>
                  <a:gd name="connsiteY53" fmla="*/ 193675 h 320675"/>
                  <a:gd name="connsiteX54" fmla="*/ 990600 w 2352687"/>
                  <a:gd name="connsiteY54" fmla="*/ 200025 h 320675"/>
                  <a:gd name="connsiteX55" fmla="*/ 1019175 w 2352687"/>
                  <a:gd name="connsiteY55" fmla="*/ 209550 h 320675"/>
                  <a:gd name="connsiteX56" fmla="*/ 1063625 w 2352687"/>
                  <a:gd name="connsiteY56" fmla="*/ 219075 h 320675"/>
                  <a:gd name="connsiteX57" fmla="*/ 1111250 w 2352687"/>
                  <a:gd name="connsiteY57" fmla="*/ 228600 h 320675"/>
                  <a:gd name="connsiteX58" fmla="*/ 1149350 w 2352687"/>
                  <a:gd name="connsiteY58" fmla="*/ 219075 h 320675"/>
                  <a:gd name="connsiteX59" fmla="*/ 1117600 w 2352687"/>
                  <a:gd name="connsiteY59" fmla="*/ 209550 h 320675"/>
                  <a:gd name="connsiteX60" fmla="*/ 1066800 w 2352687"/>
                  <a:gd name="connsiteY60" fmla="*/ 193675 h 320675"/>
                  <a:gd name="connsiteX61" fmla="*/ 1016000 w 2352687"/>
                  <a:gd name="connsiteY61" fmla="*/ 184150 h 320675"/>
                  <a:gd name="connsiteX62" fmla="*/ 1003300 w 2352687"/>
                  <a:gd name="connsiteY62" fmla="*/ 174625 h 320675"/>
                  <a:gd name="connsiteX63" fmla="*/ 993775 w 2352687"/>
                  <a:gd name="connsiteY63" fmla="*/ 168275 h 320675"/>
                  <a:gd name="connsiteX64" fmla="*/ 1003300 w 2352687"/>
                  <a:gd name="connsiteY64" fmla="*/ 171450 h 320675"/>
                  <a:gd name="connsiteX65" fmla="*/ 1022350 w 2352687"/>
                  <a:gd name="connsiteY65" fmla="*/ 184150 h 320675"/>
                  <a:gd name="connsiteX66" fmla="*/ 1031875 w 2352687"/>
                  <a:gd name="connsiteY66" fmla="*/ 193675 h 320675"/>
                  <a:gd name="connsiteX67" fmla="*/ 1044575 w 2352687"/>
                  <a:gd name="connsiteY67" fmla="*/ 200025 h 320675"/>
                  <a:gd name="connsiteX68" fmla="*/ 1057275 w 2352687"/>
                  <a:gd name="connsiteY68" fmla="*/ 212725 h 320675"/>
                  <a:gd name="connsiteX69" fmla="*/ 1120775 w 2352687"/>
                  <a:gd name="connsiteY69" fmla="*/ 219075 h 320675"/>
                  <a:gd name="connsiteX70" fmla="*/ 1203325 w 2352687"/>
                  <a:gd name="connsiteY70" fmla="*/ 215900 h 320675"/>
                  <a:gd name="connsiteX71" fmla="*/ 1222375 w 2352687"/>
                  <a:gd name="connsiteY71" fmla="*/ 203200 h 320675"/>
                  <a:gd name="connsiteX72" fmla="*/ 1231900 w 2352687"/>
                  <a:gd name="connsiteY72" fmla="*/ 200025 h 320675"/>
                  <a:gd name="connsiteX73" fmla="*/ 1250950 w 2352687"/>
                  <a:gd name="connsiteY73" fmla="*/ 190500 h 320675"/>
                  <a:gd name="connsiteX74" fmla="*/ 1270000 w 2352687"/>
                  <a:gd name="connsiteY74" fmla="*/ 184150 h 320675"/>
                  <a:gd name="connsiteX75" fmla="*/ 1289050 w 2352687"/>
                  <a:gd name="connsiteY75" fmla="*/ 174625 h 320675"/>
                  <a:gd name="connsiteX76" fmla="*/ 1343025 w 2352687"/>
                  <a:gd name="connsiteY76" fmla="*/ 165100 h 320675"/>
                  <a:gd name="connsiteX77" fmla="*/ 1390650 w 2352687"/>
                  <a:gd name="connsiteY77" fmla="*/ 158750 h 320675"/>
                  <a:gd name="connsiteX78" fmla="*/ 1412875 w 2352687"/>
                  <a:gd name="connsiteY78" fmla="*/ 149225 h 320675"/>
                  <a:gd name="connsiteX79" fmla="*/ 1425575 w 2352687"/>
                  <a:gd name="connsiteY79" fmla="*/ 146050 h 320675"/>
                  <a:gd name="connsiteX80" fmla="*/ 1435100 w 2352687"/>
                  <a:gd name="connsiteY80" fmla="*/ 142875 h 320675"/>
                  <a:gd name="connsiteX81" fmla="*/ 1444625 w 2352687"/>
                  <a:gd name="connsiteY81" fmla="*/ 133350 h 320675"/>
                  <a:gd name="connsiteX82" fmla="*/ 1485900 w 2352687"/>
                  <a:gd name="connsiteY82" fmla="*/ 117475 h 320675"/>
                  <a:gd name="connsiteX83" fmla="*/ 1498600 w 2352687"/>
                  <a:gd name="connsiteY83" fmla="*/ 111125 h 320675"/>
                  <a:gd name="connsiteX84" fmla="*/ 1530350 w 2352687"/>
                  <a:gd name="connsiteY84" fmla="*/ 101600 h 320675"/>
                  <a:gd name="connsiteX85" fmla="*/ 1539875 w 2352687"/>
                  <a:gd name="connsiteY85" fmla="*/ 95250 h 320675"/>
                  <a:gd name="connsiteX86" fmla="*/ 1558925 w 2352687"/>
                  <a:gd name="connsiteY86" fmla="*/ 88900 h 320675"/>
                  <a:gd name="connsiteX87" fmla="*/ 1577975 w 2352687"/>
                  <a:gd name="connsiteY87" fmla="*/ 76200 h 320675"/>
                  <a:gd name="connsiteX88" fmla="*/ 1593850 w 2352687"/>
                  <a:gd name="connsiteY88" fmla="*/ 66675 h 320675"/>
                  <a:gd name="connsiteX89" fmla="*/ 1612900 w 2352687"/>
                  <a:gd name="connsiteY89" fmla="*/ 53975 h 320675"/>
                  <a:gd name="connsiteX90" fmla="*/ 1625600 w 2352687"/>
                  <a:gd name="connsiteY90" fmla="*/ 50800 h 320675"/>
                  <a:gd name="connsiteX91" fmla="*/ 1635125 w 2352687"/>
                  <a:gd name="connsiteY91" fmla="*/ 47625 h 320675"/>
                  <a:gd name="connsiteX92" fmla="*/ 1651000 w 2352687"/>
                  <a:gd name="connsiteY92" fmla="*/ 44450 h 320675"/>
                  <a:gd name="connsiteX93" fmla="*/ 1657350 w 2352687"/>
                  <a:gd name="connsiteY93" fmla="*/ 34925 h 320675"/>
                  <a:gd name="connsiteX94" fmla="*/ 1673225 w 2352687"/>
                  <a:gd name="connsiteY94" fmla="*/ 31750 h 320675"/>
                  <a:gd name="connsiteX95" fmla="*/ 1704975 w 2352687"/>
                  <a:gd name="connsiteY95" fmla="*/ 25400 h 320675"/>
                  <a:gd name="connsiteX96" fmla="*/ 1746250 w 2352687"/>
                  <a:gd name="connsiteY96" fmla="*/ 38100 h 320675"/>
                  <a:gd name="connsiteX97" fmla="*/ 1765300 w 2352687"/>
                  <a:gd name="connsiteY97" fmla="*/ 50800 h 320675"/>
                  <a:gd name="connsiteX98" fmla="*/ 1781175 w 2352687"/>
                  <a:gd name="connsiteY98" fmla="*/ 63500 h 320675"/>
                  <a:gd name="connsiteX99" fmla="*/ 1803400 w 2352687"/>
                  <a:gd name="connsiteY99" fmla="*/ 76200 h 320675"/>
                  <a:gd name="connsiteX100" fmla="*/ 1828800 w 2352687"/>
                  <a:gd name="connsiteY100" fmla="*/ 85725 h 320675"/>
                  <a:gd name="connsiteX101" fmla="*/ 1866900 w 2352687"/>
                  <a:gd name="connsiteY101" fmla="*/ 98425 h 320675"/>
                  <a:gd name="connsiteX102" fmla="*/ 1879600 w 2352687"/>
                  <a:gd name="connsiteY102" fmla="*/ 107950 h 320675"/>
                  <a:gd name="connsiteX103" fmla="*/ 1889125 w 2352687"/>
                  <a:gd name="connsiteY103" fmla="*/ 114300 h 320675"/>
                  <a:gd name="connsiteX104" fmla="*/ 1898650 w 2352687"/>
                  <a:gd name="connsiteY104" fmla="*/ 127000 h 320675"/>
                  <a:gd name="connsiteX105" fmla="*/ 1901825 w 2352687"/>
                  <a:gd name="connsiteY105" fmla="*/ 136525 h 320675"/>
                  <a:gd name="connsiteX106" fmla="*/ 1917700 w 2352687"/>
                  <a:gd name="connsiteY106" fmla="*/ 177800 h 320675"/>
                  <a:gd name="connsiteX107" fmla="*/ 1927225 w 2352687"/>
                  <a:gd name="connsiteY107" fmla="*/ 200025 h 320675"/>
                  <a:gd name="connsiteX108" fmla="*/ 1933575 w 2352687"/>
                  <a:gd name="connsiteY108" fmla="*/ 212725 h 320675"/>
                  <a:gd name="connsiteX109" fmla="*/ 1943100 w 2352687"/>
                  <a:gd name="connsiteY109" fmla="*/ 219075 h 320675"/>
                  <a:gd name="connsiteX110" fmla="*/ 1946275 w 2352687"/>
                  <a:gd name="connsiteY110" fmla="*/ 244475 h 320675"/>
                  <a:gd name="connsiteX111" fmla="*/ 1968500 w 2352687"/>
                  <a:gd name="connsiteY111" fmla="*/ 266700 h 320675"/>
                  <a:gd name="connsiteX112" fmla="*/ 1978025 w 2352687"/>
                  <a:gd name="connsiteY112" fmla="*/ 269875 h 320675"/>
                  <a:gd name="connsiteX113" fmla="*/ 1990725 w 2352687"/>
                  <a:gd name="connsiteY113" fmla="*/ 276225 h 320675"/>
                  <a:gd name="connsiteX114" fmla="*/ 2016125 w 2352687"/>
                  <a:gd name="connsiteY114" fmla="*/ 301625 h 320675"/>
                  <a:gd name="connsiteX115" fmla="*/ 2032000 w 2352687"/>
                  <a:gd name="connsiteY115" fmla="*/ 314325 h 320675"/>
                  <a:gd name="connsiteX116" fmla="*/ 2051050 w 2352687"/>
                  <a:gd name="connsiteY116" fmla="*/ 320675 h 320675"/>
                  <a:gd name="connsiteX117" fmla="*/ 2073275 w 2352687"/>
                  <a:gd name="connsiteY117" fmla="*/ 314325 h 320675"/>
                  <a:gd name="connsiteX118" fmla="*/ 2098675 w 2352687"/>
                  <a:gd name="connsiteY118" fmla="*/ 292100 h 320675"/>
                  <a:gd name="connsiteX119" fmla="*/ 2108200 w 2352687"/>
                  <a:gd name="connsiteY119" fmla="*/ 285750 h 320675"/>
                  <a:gd name="connsiteX120" fmla="*/ 2130425 w 2352687"/>
                  <a:gd name="connsiteY120" fmla="*/ 266700 h 320675"/>
                  <a:gd name="connsiteX121" fmla="*/ 2139950 w 2352687"/>
                  <a:gd name="connsiteY121" fmla="*/ 263525 h 320675"/>
                  <a:gd name="connsiteX122" fmla="*/ 2168525 w 2352687"/>
                  <a:gd name="connsiteY122" fmla="*/ 247650 h 320675"/>
                  <a:gd name="connsiteX123" fmla="*/ 2193925 w 2352687"/>
                  <a:gd name="connsiteY123" fmla="*/ 228600 h 320675"/>
                  <a:gd name="connsiteX124" fmla="*/ 2203450 w 2352687"/>
                  <a:gd name="connsiteY124" fmla="*/ 219075 h 320675"/>
                  <a:gd name="connsiteX125" fmla="*/ 2222500 w 2352687"/>
                  <a:gd name="connsiteY125" fmla="*/ 212725 h 320675"/>
                  <a:gd name="connsiteX126" fmla="*/ 2244725 w 2352687"/>
                  <a:gd name="connsiteY126" fmla="*/ 193675 h 320675"/>
                  <a:gd name="connsiteX127" fmla="*/ 2273300 w 2352687"/>
                  <a:gd name="connsiteY127" fmla="*/ 177800 h 320675"/>
                  <a:gd name="connsiteX128" fmla="*/ 2286000 w 2352687"/>
                  <a:gd name="connsiteY128" fmla="*/ 165100 h 320675"/>
                  <a:gd name="connsiteX129" fmla="*/ 2298700 w 2352687"/>
                  <a:gd name="connsiteY129" fmla="*/ 161925 h 320675"/>
                  <a:gd name="connsiteX130" fmla="*/ 2336800 w 2352687"/>
                  <a:gd name="connsiteY130" fmla="*/ 155575 h 320675"/>
                  <a:gd name="connsiteX131" fmla="*/ 2352675 w 2352687"/>
                  <a:gd name="connsiteY131" fmla="*/ 16192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336800 w 2552700"/>
                  <a:gd name="connsiteY129" fmla="*/ 155575 h 320675"/>
                  <a:gd name="connsiteX130" fmla="*/ 2552700 w 2552700"/>
                  <a:gd name="connsiteY130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336800 w 2552700"/>
                  <a:gd name="connsiteY128" fmla="*/ 155575 h 320675"/>
                  <a:gd name="connsiteX129" fmla="*/ 2552700 w 2552700"/>
                  <a:gd name="connsiteY129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355850 w 2552700"/>
                  <a:gd name="connsiteY127" fmla="*/ 1524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30425 w 2552700"/>
                  <a:gd name="connsiteY119" fmla="*/ 266700 h 320675"/>
                  <a:gd name="connsiteX120" fmla="*/ 2139950 w 2552700"/>
                  <a:gd name="connsiteY120" fmla="*/ 263525 h 320675"/>
                  <a:gd name="connsiteX121" fmla="*/ 2168525 w 2552700"/>
                  <a:gd name="connsiteY121" fmla="*/ 247650 h 320675"/>
                  <a:gd name="connsiteX122" fmla="*/ 2193925 w 2552700"/>
                  <a:gd name="connsiteY122" fmla="*/ 228600 h 320675"/>
                  <a:gd name="connsiteX123" fmla="*/ 2203450 w 2552700"/>
                  <a:gd name="connsiteY123" fmla="*/ 219075 h 320675"/>
                  <a:gd name="connsiteX124" fmla="*/ 2222500 w 2552700"/>
                  <a:gd name="connsiteY124" fmla="*/ 212725 h 320675"/>
                  <a:gd name="connsiteX125" fmla="*/ 2244725 w 2552700"/>
                  <a:gd name="connsiteY125" fmla="*/ 193675 h 320675"/>
                  <a:gd name="connsiteX126" fmla="*/ 2355850 w 2552700"/>
                  <a:gd name="connsiteY126" fmla="*/ 152400 h 320675"/>
                  <a:gd name="connsiteX127" fmla="*/ 2552700 w 2552700"/>
                  <a:gd name="connsiteY127" fmla="*/ 155575 h 320675"/>
                  <a:gd name="connsiteX0" fmla="*/ 0 w 2552700"/>
                  <a:gd name="connsiteY0" fmla="*/ 69850 h 321744"/>
                  <a:gd name="connsiteX1" fmla="*/ 19050 w 2552700"/>
                  <a:gd name="connsiteY1" fmla="*/ 88900 h 321744"/>
                  <a:gd name="connsiteX2" fmla="*/ 28575 w 2552700"/>
                  <a:gd name="connsiteY2" fmla="*/ 101600 h 321744"/>
                  <a:gd name="connsiteX3" fmla="*/ 38100 w 2552700"/>
                  <a:gd name="connsiteY3" fmla="*/ 107950 h 321744"/>
                  <a:gd name="connsiteX4" fmla="*/ 50800 w 2552700"/>
                  <a:gd name="connsiteY4" fmla="*/ 117475 h 321744"/>
                  <a:gd name="connsiteX5" fmla="*/ 60325 w 2552700"/>
                  <a:gd name="connsiteY5" fmla="*/ 127000 h 321744"/>
                  <a:gd name="connsiteX6" fmla="*/ 76200 w 2552700"/>
                  <a:gd name="connsiteY6" fmla="*/ 139700 h 321744"/>
                  <a:gd name="connsiteX7" fmla="*/ 85725 w 2552700"/>
                  <a:gd name="connsiteY7" fmla="*/ 149225 h 321744"/>
                  <a:gd name="connsiteX8" fmla="*/ 104775 w 2552700"/>
                  <a:gd name="connsiteY8" fmla="*/ 161925 h 321744"/>
                  <a:gd name="connsiteX9" fmla="*/ 114300 w 2552700"/>
                  <a:gd name="connsiteY9" fmla="*/ 168275 h 321744"/>
                  <a:gd name="connsiteX10" fmla="*/ 123825 w 2552700"/>
                  <a:gd name="connsiteY10" fmla="*/ 174625 h 321744"/>
                  <a:gd name="connsiteX11" fmla="*/ 133350 w 2552700"/>
                  <a:gd name="connsiteY11" fmla="*/ 184150 h 321744"/>
                  <a:gd name="connsiteX12" fmla="*/ 142875 w 2552700"/>
                  <a:gd name="connsiteY12" fmla="*/ 187325 h 321744"/>
                  <a:gd name="connsiteX13" fmla="*/ 152400 w 2552700"/>
                  <a:gd name="connsiteY13" fmla="*/ 193675 h 321744"/>
                  <a:gd name="connsiteX14" fmla="*/ 158750 w 2552700"/>
                  <a:gd name="connsiteY14" fmla="*/ 206375 h 321744"/>
                  <a:gd name="connsiteX15" fmla="*/ 187325 w 2552700"/>
                  <a:gd name="connsiteY15" fmla="*/ 222250 h 321744"/>
                  <a:gd name="connsiteX16" fmla="*/ 200025 w 2552700"/>
                  <a:gd name="connsiteY16" fmla="*/ 225425 h 321744"/>
                  <a:gd name="connsiteX17" fmla="*/ 222250 w 2552700"/>
                  <a:gd name="connsiteY17" fmla="*/ 231775 h 321744"/>
                  <a:gd name="connsiteX18" fmla="*/ 317500 w 2552700"/>
                  <a:gd name="connsiteY18" fmla="*/ 228600 h 321744"/>
                  <a:gd name="connsiteX19" fmla="*/ 342900 w 2552700"/>
                  <a:gd name="connsiteY19" fmla="*/ 215900 h 321744"/>
                  <a:gd name="connsiteX20" fmla="*/ 352425 w 2552700"/>
                  <a:gd name="connsiteY20" fmla="*/ 206375 h 321744"/>
                  <a:gd name="connsiteX21" fmla="*/ 361950 w 2552700"/>
                  <a:gd name="connsiteY21" fmla="*/ 200025 h 321744"/>
                  <a:gd name="connsiteX22" fmla="*/ 374650 w 2552700"/>
                  <a:gd name="connsiteY22" fmla="*/ 184150 h 321744"/>
                  <a:gd name="connsiteX23" fmla="*/ 393700 w 2552700"/>
                  <a:gd name="connsiteY23" fmla="*/ 168275 h 321744"/>
                  <a:gd name="connsiteX24" fmla="*/ 400050 w 2552700"/>
                  <a:gd name="connsiteY24" fmla="*/ 158750 h 321744"/>
                  <a:gd name="connsiteX25" fmla="*/ 409575 w 2552700"/>
                  <a:gd name="connsiteY25" fmla="*/ 152400 h 321744"/>
                  <a:gd name="connsiteX26" fmla="*/ 428625 w 2552700"/>
                  <a:gd name="connsiteY26" fmla="*/ 127000 h 321744"/>
                  <a:gd name="connsiteX27" fmla="*/ 434975 w 2552700"/>
                  <a:gd name="connsiteY27" fmla="*/ 117475 h 321744"/>
                  <a:gd name="connsiteX28" fmla="*/ 454025 w 2552700"/>
                  <a:gd name="connsiteY28" fmla="*/ 104775 h 321744"/>
                  <a:gd name="connsiteX29" fmla="*/ 473075 w 2552700"/>
                  <a:gd name="connsiteY29" fmla="*/ 85725 h 321744"/>
                  <a:gd name="connsiteX30" fmla="*/ 517525 w 2552700"/>
                  <a:gd name="connsiteY30" fmla="*/ 82550 h 321744"/>
                  <a:gd name="connsiteX31" fmla="*/ 530225 w 2552700"/>
                  <a:gd name="connsiteY31" fmla="*/ 88900 h 321744"/>
                  <a:gd name="connsiteX32" fmla="*/ 536575 w 2552700"/>
                  <a:gd name="connsiteY32" fmla="*/ 76200 h 321744"/>
                  <a:gd name="connsiteX33" fmla="*/ 561975 w 2552700"/>
                  <a:gd name="connsiteY33" fmla="*/ 60325 h 321744"/>
                  <a:gd name="connsiteX34" fmla="*/ 596900 w 2552700"/>
                  <a:gd name="connsiteY34" fmla="*/ 44450 h 321744"/>
                  <a:gd name="connsiteX35" fmla="*/ 625475 w 2552700"/>
                  <a:gd name="connsiteY35" fmla="*/ 31750 h 321744"/>
                  <a:gd name="connsiteX36" fmla="*/ 663575 w 2552700"/>
                  <a:gd name="connsiteY36" fmla="*/ 12700 h 321744"/>
                  <a:gd name="connsiteX37" fmla="*/ 679450 w 2552700"/>
                  <a:gd name="connsiteY37" fmla="*/ 6350 h 321744"/>
                  <a:gd name="connsiteX38" fmla="*/ 698500 w 2552700"/>
                  <a:gd name="connsiteY38" fmla="*/ 0 h 321744"/>
                  <a:gd name="connsiteX39" fmla="*/ 727075 w 2552700"/>
                  <a:gd name="connsiteY39" fmla="*/ 3175 h 321744"/>
                  <a:gd name="connsiteX40" fmla="*/ 736600 w 2552700"/>
                  <a:gd name="connsiteY40" fmla="*/ 6350 h 321744"/>
                  <a:gd name="connsiteX41" fmla="*/ 762000 w 2552700"/>
                  <a:gd name="connsiteY41" fmla="*/ 12700 h 321744"/>
                  <a:gd name="connsiteX42" fmla="*/ 787400 w 2552700"/>
                  <a:gd name="connsiteY42" fmla="*/ 34925 h 321744"/>
                  <a:gd name="connsiteX43" fmla="*/ 806450 w 2552700"/>
                  <a:gd name="connsiteY43" fmla="*/ 53975 h 321744"/>
                  <a:gd name="connsiteX44" fmla="*/ 815975 w 2552700"/>
                  <a:gd name="connsiteY44" fmla="*/ 63500 h 321744"/>
                  <a:gd name="connsiteX45" fmla="*/ 828675 w 2552700"/>
                  <a:gd name="connsiteY45" fmla="*/ 82550 h 321744"/>
                  <a:gd name="connsiteX46" fmla="*/ 838200 w 2552700"/>
                  <a:gd name="connsiteY46" fmla="*/ 88900 h 321744"/>
                  <a:gd name="connsiteX47" fmla="*/ 860425 w 2552700"/>
                  <a:gd name="connsiteY47" fmla="*/ 107950 h 321744"/>
                  <a:gd name="connsiteX48" fmla="*/ 892175 w 2552700"/>
                  <a:gd name="connsiteY48" fmla="*/ 130175 h 321744"/>
                  <a:gd name="connsiteX49" fmla="*/ 901700 w 2552700"/>
                  <a:gd name="connsiteY49" fmla="*/ 139700 h 321744"/>
                  <a:gd name="connsiteX50" fmla="*/ 917575 w 2552700"/>
                  <a:gd name="connsiteY50" fmla="*/ 152400 h 321744"/>
                  <a:gd name="connsiteX51" fmla="*/ 936625 w 2552700"/>
                  <a:gd name="connsiteY51" fmla="*/ 168275 h 321744"/>
                  <a:gd name="connsiteX52" fmla="*/ 942975 w 2552700"/>
                  <a:gd name="connsiteY52" fmla="*/ 177800 h 321744"/>
                  <a:gd name="connsiteX53" fmla="*/ 965200 w 2552700"/>
                  <a:gd name="connsiteY53" fmla="*/ 193675 h 321744"/>
                  <a:gd name="connsiteX54" fmla="*/ 990600 w 2552700"/>
                  <a:gd name="connsiteY54" fmla="*/ 200025 h 321744"/>
                  <a:gd name="connsiteX55" fmla="*/ 1019175 w 2552700"/>
                  <a:gd name="connsiteY55" fmla="*/ 209550 h 321744"/>
                  <a:gd name="connsiteX56" fmla="*/ 1063625 w 2552700"/>
                  <a:gd name="connsiteY56" fmla="*/ 219075 h 321744"/>
                  <a:gd name="connsiteX57" fmla="*/ 1111250 w 2552700"/>
                  <a:gd name="connsiteY57" fmla="*/ 228600 h 321744"/>
                  <a:gd name="connsiteX58" fmla="*/ 1149350 w 2552700"/>
                  <a:gd name="connsiteY58" fmla="*/ 219075 h 321744"/>
                  <a:gd name="connsiteX59" fmla="*/ 1117600 w 2552700"/>
                  <a:gd name="connsiteY59" fmla="*/ 209550 h 321744"/>
                  <a:gd name="connsiteX60" fmla="*/ 1066800 w 2552700"/>
                  <a:gd name="connsiteY60" fmla="*/ 193675 h 321744"/>
                  <a:gd name="connsiteX61" fmla="*/ 1016000 w 2552700"/>
                  <a:gd name="connsiteY61" fmla="*/ 184150 h 321744"/>
                  <a:gd name="connsiteX62" fmla="*/ 1003300 w 2552700"/>
                  <a:gd name="connsiteY62" fmla="*/ 174625 h 321744"/>
                  <a:gd name="connsiteX63" fmla="*/ 993775 w 2552700"/>
                  <a:gd name="connsiteY63" fmla="*/ 168275 h 321744"/>
                  <a:gd name="connsiteX64" fmla="*/ 1003300 w 2552700"/>
                  <a:gd name="connsiteY64" fmla="*/ 171450 h 321744"/>
                  <a:gd name="connsiteX65" fmla="*/ 1022350 w 2552700"/>
                  <a:gd name="connsiteY65" fmla="*/ 184150 h 321744"/>
                  <a:gd name="connsiteX66" fmla="*/ 1031875 w 2552700"/>
                  <a:gd name="connsiteY66" fmla="*/ 193675 h 321744"/>
                  <a:gd name="connsiteX67" fmla="*/ 1044575 w 2552700"/>
                  <a:gd name="connsiteY67" fmla="*/ 200025 h 321744"/>
                  <a:gd name="connsiteX68" fmla="*/ 1057275 w 2552700"/>
                  <a:gd name="connsiteY68" fmla="*/ 212725 h 321744"/>
                  <a:gd name="connsiteX69" fmla="*/ 1120775 w 2552700"/>
                  <a:gd name="connsiteY69" fmla="*/ 219075 h 321744"/>
                  <a:gd name="connsiteX70" fmla="*/ 1203325 w 2552700"/>
                  <a:gd name="connsiteY70" fmla="*/ 215900 h 321744"/>
                  <a:gd name="connsiteX71" fmla="*/ 1222375 w 2552700"/>
                  <a:gd name="connsiteY71" fmla="*/ 203200 h 321744"/>
                  <a:gd name="connsiteX72" fmla="*/ 1231900 w 2552700"/>
                  <a:gd name="connsiteY72" fmla="*/ 200025 h 321744"/>
                  <a:gd name="connsiteX73" fmla="*/ 1250950 w 2552700"/>
                  <a:gd name="connsiteY73" fmla="*/ 190500 h 321744"/>
                  <a:gd name="connsiteX74" fmla="*/ 1270000 w 2552700"/>
                  <a:gd name="connsiteY74" fmla="*/ 184150 h 321744"/>
                  <a:gd name="connsiteX75" fmla="*/ 1289050 w 2552700"/>
                  <a:gd name="connsiteY75" fmla="*/ 174625 h 321744"/>
                  <a:gd name="connsiteX76" fmla="*/ 1343025 w 2552700"/>
                  <a:gd name="connsiteY76" fmla="*/ 165100 h 321744"/>
                  <a:gd name="connsiteX77" fmla="*/ 1390650 w 2552700"/>
                  <a:gd name="connsiteY77" fmla="*/ 158750 h 321744"/>
                  <a:gd name="connsiteX78" fmla="*/ 1412875 w 2552700"/>
                  <a:gd name="connsiteY78" fmla="*/ 149225 h 321744"/>
                  <a:gd name="connsiteX79" fmla="*/ 1425575 w 2552700"/>
                  <a:gd name="connsiteY79" fmla="*/ 146050 h 321744"/>
                  <a:gd name="connsiteX80" fmla="*/ 1435100 w 2552700"/>
                  <a:gd name="connsiteY80" fmla="*/ 142875 h 321744"/>
                  <a:gd name="connsiteX81" fmla="*/ 1444625 w 2552700"/>
                  <a:gd name="connsiteY81" fmla="*/ 133350 h 321744"/>
                  <a:gd name="connsiteX82" fmla="*/ 1485900 w 2552700"/>
                  <a:gd name="connsiteY82" fmla="*/ 117475 h 321744"/>
                  <a:gd name="connsiteX83" fmla="*/ 1498600 w 2552700"/>
                  <a:gd name="connsiteY83" fmla="*/ 111125 h 321744"/>
                  <a:gd name="connsiteX84" fmla="*/ 1530350 w 2552700"/>
                  <a:gd name="connsiteY84" fmla="*/ 101600 h 321744"/>
                  <a:gd name="connsiteX85" fmla="*/ 1539875 w 2552700"/>
                  <a:gd name="connsiteY85" fmla="*/ 95250 h 321744"/>
                  <a:gd name="connsiteX86" fmla="*/ 1558925 w 2552700"/>
                  <a:gd name="connsiteY86" fmla="*/ 88900 h 321744"/>
                  <a:gd name="connsiteX87" fmla="*/ 1577975 w 2552700"/>
                  <a:gd name="connsiteY87" fmla="*/ 76200 h 321744"/>
                  <a:gd name="connsiteX88" fmla="*/ 1593850 w 2552700"/>
                  <a:gd name="connsiteY88" fmla="*/ 66675 h 321744"/>
                  <a:gd name="connsiteX89" fmla="*/ 1612900 w 2552700"/>
                  <a:gd name="connsiteY89" fmla="*/ 53975 h 321744"/>
                  <a:gd name="connsiteX90" fmla="*/ 1625600 w 2552700"/>
                  <a:gd name="connsiteY90" fmla="*/ 50800 h 321744"/>
                  <a:gd name="connsiteX91" fmla="*/ 1635125 w 2552700"/>
                  <a:gd name="connsiteY91" fmla="*/ 47625 h 321744"/>
                  <a:gd name="connsiteX92" fmla="*/ 1651000 w 2552700"/>
                  <a:gd name="connsiteY92" fmla="*/ 44450 h 321744"/>
                  <a:gd name="connsiteX93" fmla="*/ 1657350 w 2552700"/>
                  <a:gd name="connsiteY93" fmla="*/ 34925 h 321744"/>
                  <a:gd name="connsiteX94" fmla="*/ 1673225 w 2552700"/>
                  <a:gd name="connsiteY94" fmla="*/ 31750 h 321744"/>
                  <a:gd name="connsiteX95" fmla="*/ 1704975 w 2552700"/>
                  <a:gd name="connsiteY95" fmla="*/ 25400 h 321744"/>
                  <a:gd name="connsiteX96" fmla="*/ 1746250 w 2552700"/>
                  <a:gd name="connsiteY96" fmla="*/ 38100 h 321744"/>
                  <a:gd name="connsiteX97" fmla="*/ 1765300 w 2552700"/>
                  <a:gd name="connsiteY97" fmla="*/ 50800 h 321744"/>
                  <a:gd name="connsiteX98" fmla="*/ 1781175 w 2552700"/>
                  <a:gd name="connsiteY98" fmla="*/ 63500 h 321744"/>
                  <a:gd name="connsiteX99" fmla="*/ 1803400 w 2552700"/>
                  <a:gd name="connsiteY99" fmla="*/ 76200 h 321744"/>
                  <a:gd name="connsiteX100" fmla="*/ 1828800 w 2552700"/>
                  <a:gd name="connsiteY100" fmla="*/ 85725 h 321744"/>
                  <a:gd name="connsiteX101" fmla="*/ 1866900 w 2552700"/>
                  <a:gd name="connsiteY101" fmla="*/ 98425 h 321744"/>
                  <a:gd name="connsiteX102" fmla="*/ 1879600 w 2552700"/>
                  <a:gd name="connsiteY102" fmla="*/ 107950 h 321744"/>
                  <a:gd name="connsiteX103" fmla="*/ 1889125 w 2552700"/>
                  <a:gd name="connsiteY103" fmla="*/ 114300 h 321744"/>
                  <a:gd name="connsiteX104" fmla="*/ 1898650 w 2552700"/>
                  <a:gd name="connsiteY104" fmla="*/ 127000 h 321744"/>
                  <a:gd name="connsiteX105" fmla="*/ 1901825 w 2552700"/>
                  <a:gd name="connsiteY105" fmla="*/ 136525 h 321744"/>
                  <a:gd name="connsiteX106" fmla="*/ 1917700 w 2552700"/>
                  <a:gd name="connsiteY106" fmla="*/ 177800 h 321744"/>
                  <a:gd name="connsiteX107" fmla="*/ 1927225 w 2552700"/>
                  <a:gd name="connsiteY107" fmla="*/ 200025 h 321744"/>
                  <a:gd name="connsiteX108" fmla="*/ 1933575 w 2552700"/>
                  <a:gd name="connsiteY108" fmla="*/ 212725 h 321744"/>
                  <a:gd name="connsiteX109" fmla="*/ 1943100 w 2552700"/>
                  <a:gd name="connsiteY109" fmla="*/ 219075 h 321744"/>
                  <a:gd name="connsiteX110" fmla="*/ 1946275 w 2552700"/>
                  <a:gd name="connsiteY110" fmla="*/ 244475 h 321744"/>
                  <a:gd name="connsiteX111" fmla="*/ 1968500 w 2552700"/>
                  <a:gd name="connsiteY111" fmla="*/ 266700 h 321744"/>
                  <a:gd name="connsiteX112" fmla="*/ 1978025 w 2552700"/>
                  <a:gd name="connsiteY112" fmla="*/ 269875 h 321744"/>
                  <a:gd name="connsiteX113" fmla="*/ 1990725 w 2552700"/>
                  <a:gd name="connsiteY113" fmla="*/ 276225 h 321744"/>
                  <a:gd name="connsiteX114" fmla="*/ 2016125 w 2552700"/>
                  <a:gd name="connsiteY114" fmla="*/ 301625 h 321744"/>
                  <a:gd name="connsiteX115" fmla="*/ 2032000 w 2552700"/>
                  <a:gd name="connsiteY115" fmla="*/ 314325 h 321744"/>
                  <a:gd name="connsiteX116" fmla="*/ 2051050 w 2552700"/>
                  <a:gd name="connsiteY116" fmla="*/ 320675 h 321744"/>
                  <a:gd name="connsiteX117" fmla="*/ 2098675 w 2552700"/>
                  <a:gd name="connsiteY117" fmla="*/ 292100 h 321744"/>
                  <a:gd name="connsiteX118" fmla="*/ 2130425 w 2552700"/>
                  <a:gd name="connsiteY118" fmla="*/ 266700 h 321744"/>
                  <a:gd name="connsiteX119" fmla="*/ 2139950 w 2552700"/>
                  <a:gd name="connsiteY119" fmla="*/ 263525 h 321744"/>
                  <a:gd name="connsiteX120" fmla="*/ 2168525 w 2552700"/>
                  <a:gd name="connsiteY120" fmla="*/ 247650 h 321744"/>
                  <a:gd name="connsiteX121" fmla="*/ 2193925 w 2552700"/>
                  <a:gd name="connsiteY121" fmla="*/ 228600 h 321744"/>
                  <a:gd name="connsiteX122" fmla="*/ 2203450 w 2552700"/>
                  <a:gd name="connsiteY122" fmla="*/ 219075 h 321744"/>
                  <a:gd name="connsiteX123" fmla="*/ 2222500 w 2552700"/>
                  <a:gd name="connsiteY123" fmla="*/ 212725 h 321744"/>
                  <a:gd name="connsiteX124" fmla="*/ 2244725 w 2552700"/>
                  <a:gd name="connsiteY124" fmla="*/ 193675 h 321744"/>
                  <a:gd name="connsiteX125" fmla="*/ 2355850 w 2552700"/>
                  <a:gd name="connsiteY125" fmla="*/ 152400 h 321744"/>
                  <a:gd name="connsiteX126" fmla="*/ 2552700 w 2552700"/>
                  <a:gd name="connsiteY126" fmla="*/ 155575 h 321744"/>
                  <a:gd name="connsiteX0" fmla="*/ 0 w 2552700"/>
                  <a:gd name="connsiteY0" fmla="*/ 69850 h 314493"/>
                  <a:gd name="connsiteX1" fmla="*/ 19050 w 2552700"/>
                  <a:gd name="connsiteY1" fmla="*/ 88900 h 314493"/>
                  <a:gd name="connsiteX2" fmla="*/ 28575 w 2552700"/>
                  <a:gd name="connsiteY2" fmla="*/ 101600 h 314493"/>
                  <a:gd name="connsiteX3" fmla="*/ 38100 w 2552700"/>
                  <a:gd name="connsiteY3" fmla="*/ 107950 h 314493"/>
                  <a:gd name="connsiteX4" fmla="*/ 50800 w 2552700"/>
                  <a:gd name="connsiteY4" fmla="*/ 117475 h 314493"/>
                  <a:gd name="connsiteX5" fmla="*/ 60325 w 2552700"/>
                  <a:gd name="connsiteY5" fmla="*/ 127000 h 314493"/>
                  <a:gd name="connsiteX6" fmla="*/ 76200 w 2552700"/>
                  <a:gd name="connsiteY6" fmla="*/ 139700 h 314493"/>
                  <a:gd name="connsiteX7" fmla="*/ 85725 w 2552700"/>
                  <a:gd name="connsiteY7" fmla="*/ 149225 h 314493"/>
                  <a:gd name="connsiteX8" fmla="*/ 104775 w 2552700"/>
                  <a:gd name="connsiteY8" fmla="*/ 161925 h 314493"/>
                  <a:gd name="connsiteX9" fmla="*/ 114300 w 2552700"/>
                  <a:gd name="connsiteY9" fmla="*/ 168275 h 314493"/>
                  <a:gd name="connsiteX10" fmla="*/ 123825 w 2552700"/>
                  <a:gd name="connsiteY10" fmla="*/ 174625 h 314493"/>
                  <a:gd name="connsiteX11" fmla="*/ 133350 w 2552700"/>
                  <a:gd name="connsiteY11" fmla="*/ 184150 h 314493"/>
                  <a:gd name="connsiteX12" fmla="*/ 142875 w 2552700"/>
                  <a:gd name="connsiteY12" fmla="*/ 187325 h 314493"/>
                  <a:gd name="connsiteX13" fmla="*/ 152400 w 2552700"/>
                  <a:gd name="connsiteY13" fmla="*/ 193675 h 314493"/>
                  <a:gd name="connsiteX14" fmla="*/ 158750 w 2552700"/>
                  <a:gd name="connsiteY14" fmla="*/ 206375 h 314493"/>
                  <a:gd name="connsiteX15" fmla="*/ 187325 w 2552700"/>
                  <a:gd name="connsiteY15" fmla="*/ 222250 h 314493"/>
                  <a:gd name="connsiteX16" fmla="*/ 200025 w 2552700"/>
                  <a:gd name="connsiteY16" fmla="*/ 225425 h 314493"/>
                  <a:gd name="connsiteX17" fmla="*/ 222250 w 2552700"/>
                  <a:gd name="connsiteY17" fmla="*/ 231775 h 314493"/>
                  <a:gd name="connsiteX18" fmla="*/ 317500 w 2552700"/>
                  <a:gd name="connsiteY18" fmla="*/ 228600 h 314493"/>
                  <a:gd name="connsiteX19" fmla="*/ 342900 w 2552700"/>
                  <a:gd name="connsiteY19" fmla="*/ 215900 h 314493"/>
                  <a:gd name="connsiteX20" fmla="*/ 352425 w 2552700"/>
                  <a:gd name="connsiteY20" fmla="*/ 206375 h 314493"/>
                  <a:gd name="connsiteX21" fmla="*/ 361950 w 2552700"/>
                  <a:gd name="connsiteY21" fmla="*/ 200025 h 314493"/>
                  <a:gd name="connsiteX22" fmla="*/ 374650 w 2552700"/>
                  <a:gd name="connsiteY22" fmla="*/ 184150 h 314493"/>
                  <a:gd name="connsiteX23" fmla="*/ 393700 w 2552700"/>
                  <a:gd name="connsiteY23" fmla="*/ 168275 h 314493"/>
                  <a:gd name="connsiteX24" fmla="*/ 400050 w 2552700"/>
                  <a:gd name="connsiteY24" fmla="*/ 158750 h 314493"/>
                  <a:gd name="connsiteX25" fmla="*/ 409575 w 2552700"/>
                  <a:gd name="connsiteY25" fmla="*/ 152400 h 314493"/>
                  <a:gd name="connsiteX26" fmla="*/ 428625 w 2552700"/>
                  <a:gd name="connsiteY26" fmla="*/ 127000 h 314493"/>
                  <a:gd name="connsiteX27" fmla="*/ 434975 w 2552700"/>
                  <a:gd name="connsiteY27" fmla="*/ 117475 h 314493"/>
                  <a:gd name="connsiteX28" fmla="*/ 454025 w 2552700"/>
                  <a:gd name="connsiteY28" fmla="*/ 104775 h 314493"/>
                  <a:gd name="connsiteX29" fmla="*/ 473075 w 2552700"/>
                  <a:gd name="connsiteY29" fmla="*/ 85725 h 314493"/>
                  <a:gd name="connsiteX30" fmla="*/ 517525 w 2552700"/>
                  <a:gd name="connsiteY30" fmla="*/ 82550 h 314493"/>
                  <a:gd name="connsiteX31" fmla="*/ 530225 w 2552700"/>
                  <a:gd name="connsiteY31" fmla="*/ 88900 h 314493"/>
                  <a:gd name="connsiteX32" fmla="*/ 536575 w 2552700"/>
                  <a:gd name="connsiteY32" fmla="*/ 76200 h 314493"/>
                  <a:gd name="connsiteX33" fmla="*/ 561975 w 2552700"/>
                  <a:gd name="connsiteY33" fmla="*/ 60325 h 314493"/>
                  <a:gd name="connsiteX34" fmla="*/ 596900 w 2552700"/>
                  <a:gd name="connsiteY34" fmla="*/ 44450 h 314493"/>
                  <a:gd name="connsiteX35" fmla="*/ 625475 w 2552700"/>
                  <a:gd name="connsiteY35" fmla="*/ 31750 h 314493"/>
                  <a:gd name="connsiteX36" fmla="*/ 663575 w 2552700"/>
                  <a:gd name="connsiteY36" fmla="*/ 12700 h 314493"/>
                  <a:gd name="connsiteX37" fmla="*/ 679450 w 2552700"/>
                  <a:gd name="connsiteY37" fmla="*/ 6350 h 314493"/>
                  <a:gd name="connsiteX38" fmla="*/ 698500 w 2552700"/>
                  <a:gd name="connsiteY38" fmla="*/ 0 h 314493"/>
                  <a:gd name="connsiteX39" fmla="*/ 727075 w 2552700"/>
                  <a:gd name="connsiteY39" fmla="*/ 3175 h 314493"/>
                  <a:gd name="connsiteX40" fmla="*/ 736600 w 2552700"/>
                  <a:gd name="connsiteY40" fmla="*/ 6350 h 314493"/>
                  <a:gd name="connsiteX41" fmla="*/ 762000 w 2552700"/>
                  <a:gd name="connsiteY41" fmla="*/ 12700 h 314493"/>
                  <a:gd name="connsiteX42" fmla="*/ 787400 w 2552700"/>
                  <a:gd name="connsiteY42" fmla="*/ 34925 h 314493"/>
                  <a:gd name="connsiteX43" fmla="*/ 806450 w 2552700"/>
                  <a:gd name="connsiteY43" fmla="*/ 53975 h 314493"/>
                  <a:gd name="connsiteX44" fmla="*/ 815975 w 2552700"/>
                  <a:gd name="connsiteY44" fmla="*/ 63500 h 314493"/>
                  <a:gd name="connsiteX45" fmla="*/ 828675 w 2552700"/>
                  <a:gd name="connsiteY45" fmla="*/ 82550 h 314493"/>
                  <a:gd name="connsiteX46" fmla="*/ 838200 w 2552700"/>
                  <a:gd name="connsiteY46" fmla="*/ 88900 h 314493"/>
                  <a:gd name="connsiteX47" fmla="*/ 860425 w 2552700"/>
                  <a:gd name="connsiteY47" fmla="*/ 107950 h 314493"/>
                  <a:gd name="connsiteX48" fmla="*/ 892175 w 2552700"/>
                  <a:gd name="connsiteY48" fmla="*/ 130175 h 314493"/>
                  <a:gd name="connsiteX49" fmla="*/ 901700 w 2552700"/>
                  <a:gd name="connsiteY49" fmla="*/ 139700 h 314493"/>
                  <a:gd name="connsiteX50" fmla="*/ 917575 w 2552700"/>
                  <a:gd name="connsiteY50" fmla="*/ 152400 h 314493"/>
                  <a:gd name="connsiteX51" fmla="*/ 936625 w 2552700"/>
                  <a:gd name="connsiteY51" fmla="*/ 168275 h 314493"/>
                  <a:gd name="connsiteX52" fmla="*/ 942975 w 2552700"/>
                  <a:gd name="connsiteY52" fmla="*/ 177800 h 314493"/>
                  <a:gd name="connsiteX53" fmla="*/ 965200 w 2552700"/>
                  <a:gd name="connsiteY53" fmla="*/ 193675 h 314493"/>
                  <a:gd name="connsiteX54" fmla="*/ 990600 w 2552700"/>
                  <a:gd name="connsiteY54" fmla="*/ 200025 h 314493"/>
                  <a:gd name="connsiteX55" fmla="*/ 1019175 w 2552700"/>
                  <a:gd name="connsiteY55" fmla="*/ 209550 h 314493"/>
                  <a:gd name="connsiteX56" fmla="*/ 1063625 w 2552700"/>
                  <a:gd name="connsiteY56" fmla="*/ 219075 h 314493"/>
                  <a:gd name="connsiteX57" fmla="*/ 1111250 w 2552700"/>
                  <a:gd name="connsiteY57" fmla="*/ 228600 h 314493"/>
                  <a:gd name="connsiteX58" fmla="*/ 1149350 w 2552700"/>
                  <a:gd name="connsiteY58" fmla="*/ 219075 h 314493"/>
                  <a:gd name="connsiteX59" fmla="*/ 1117600 w 2552700"/>
                  <a:gd name="connsiteY59" fmla="*/ 209550 h 314493"/>
                  <a:gd name="connsiteX60" fmla="*/ 1066800 w 2552700"/>
                  <a:gd name="connsiteY60" fmla="*/ 193675 h 314493"/>
                  <a:gd name="connsiteX61" fmla="*/ 1016000 w 2552700"/>
                  <a:gd name="connsiteY61" fmla="*/ 184150 h 314493"/>
                  <a:gd name="connsiteX62" fmla="*/ 1003300 w 2552700"/>
                  <a:gd name="connsiteY62" fmla="*/ 174625 h 314493"/>
                  <a:gd name="connsiteX63" fmla="*/ 993775 w 2552700"/>
                  <a:gd name="connsiteY63" fmla="*/ 168275 h 314493"/>
                  <a:gd name="connsiteX64" fmla="*/ 1003300 w 2552700"/>
                  <a:gd name="connsiteY64" fmla="*/ 171450 h 314493"/>
                  <a:gd name="connsiteX65" fmla="*/ 1022350 w 2552700"/>
                  <a:gd name="connsiteY65" fmla="*/ 184150 h 314493"/>
                  <a:gd name="connsiteX66" fmla="*/ 1031875 w 2552700"/>
                  <a:gd name="connsiteY66" fmla="*/ 193675 h 314493"/>
                  <a:gd name="connsiteX67" fmla="*/ 1044575 w 2552700"/>
                  <a:gd name="connsiteY67" fmla="*/ 200025 h 314493"/>
                  <a:gd name="connsiteX68" fmla="*/ 1057275 w 2552700"/>
                  <a:gd name="connsiteY68" fmla="*/ 212725 h 314493"/>
                  <a:gd name="connsiteX69" fmla="*/ 1120775 w 2552700"/>
                  <a:gd name="connsiteY69" fmla="*/ 219075 h 314493"/>
                  <a:gd name="connsiteX70" fmla="*/ 1203325 w 2552700"/>
                  <a:gd name="connsiteY70" fmla="*/ 215900 h 314493"/>
                  <a:gd name="connsiteX71" fmla="*/ 1222375 w 2552700"/>
                  <a:gd name="connsiteY71" fmla="*/ 203200 h 314493"/>
                  <a:gd name="connsiteX72" fmla="*/ 1231900 w 2552700"/>
                  <a:gd name="connsiteY72" fmla="*/ 200025 h 314493"/>
                  <a:gd name="connsiteX73" fmla="*/ 1250950 w 2552700"/>
                  <a:gd name="connsiteY73" fmla="*/ 190500 h 314493"/>
                  <a:gd name="connsiteX74" fmla="*/ 1270000 w 2552700"/>
                  <a:gd name="connsiteY74" fmla="*/ 184150 h 314493"/>
                  <a:gd name="connsiteX75" fmla="*/ 1289050 w 2552700"/>
                  <a:gd name="connsiteY75" fmla="*/ 174625 h 314493"/>
                  <a:gd name="connsiteX76" fmla="*/ 1343025 w 2552700"/>
                  <a:gd name="connsiteY76" fmla="*/ 165100 h 314493"/>
                  <a:gd name="connsiteX77" fmla="*/ 1390650 w 2552700"/>
                  <a:gd name="connsiteY77" fmla="*/ 158750 h 314493"/>
                  <a:gd name="connsiteX78" fmla="*/ 1412875 w 2552700"/>
                  <a:gd name="connsiteY78" fmla="*/ 149225 h 314493"/>
                  <a:gd name="connsiteX79" fmla="*/ 1425575 w 2552700"/>
                  <a:gd name="connsiteY79" fmla="*/ 146050 h 314493"/>
                  <a:gd name="connsiteX80" fmla="*/ 1435100 w 2552700"/>
                  <a:gd name="connsiteY80" fmla="*/ 142875 h 314493"/>
                  <a:gd name="connsiteX81" fmla="*/ 1444625 w 2552700"/>
                  <a:gd name="connsiteY81" fmla="*/ 133350 h 314493"/>
                  <a:gd name="connsiteX82" fmla="*/ 1485900 w 2552700"/>
                  <a:gd name="connsiteY82" fmla="*/ 117475 h 314493"/>
                  <a:gd name="connsiteX83" fmla="*/ 1498600 w 2552700"/>
                  <a:gd name="connsiteY83" fmla="*/ 111125 h 314493"/>
                  <a:gd name="connsiteX84" fmla="*/ 1530350 w 2552700"/>
                  <a:gd name="connsiteY84" fmla="*/ 101600 h 314493"/>
                  <a:gd name="connsiteX85" fmla="*/ 1539875 w 2552700"/>
                  <a:gd name="connsiteY85" fmla="*/ 95250 h 314493"/>
                  <a:gd name="connsiteX86" fmla="*/ 1558925 w 2552700"/>
                  <a:gd name="connsiteY86" fmla="*/ 88900 h 314493"/>
                  <a:gd name="connsiteX87" fmla="*/ 1577975 w 2552700"/>
                  <a:gd name="connsiteY87" fmla="*/ 76200 h 314493"/>
                  <a:gd name="connsiteX88" fmla="*/ 1593850 w 2552700"/>
                  <a:gd name="connsiteY88" fmla="*/ 66675 h 314493"/>
                  <a:gd name="connsiteX89" fmla="*/ 1612900 w 2552700"/>
                  <a:gd name="connsiteY89" fmla="*/ 53975 h 314493"/>
                  <a:gd name="connsiteX90" fmla="*/ 1625600 w 2552700"/>
                  <a:gd name="connsiteY90" fmla="*/ 50800 h 314493"/>
                  <a:gd name="connsiteX91" fmla="*/ 1635125 w 2552700"/>
                  <a:gd name="connsiteY91" fmla="*/ 47625 h 314493"/>
                  <a:gd name="connsiteX92" fmla="*/ 1651000 w 2552700"/>
                  <a:gd name="connsiteY92" fmla="*/ 44450 h 314493"/>
                  <a:gd name="connsiteX93" fmla="*/ 1657350 w 2552700"/>
                  <a:gd name="connsiteY93" fmla="*/ 34925 h 314493"/>
                  <a:gd name="connsiteX94" fmla="*/ 1673225 w 2552700"/>
                  <a:gd name="connsiteY94" fmla="*/ 31750 h 314493"/>
                  <a:gd name="connsiteX95" fmla="*/ 1704975 w 2552700"/>
                  <a:gd name="connsiteY95" fmla="*/ 25400 h 314493"/>
                  <a:gd name="connsiteX96" fmla="*/ 1746250 w 2552700"/>
                  <a:gd name="connsiteY96" fmla="*/ 38100 h 314493"/>
                  <a:gd name="connsiteX97" fmla="*/ 1765300 w 2552700"/>
                  <a:gd name="connsiteY97" fmla="*/ 50800 h 314493"/>
                  <a:gd name="connsiteX98" fmla="*/ 1781175 w 2552700"/>
                  <a:gd name="connsiteY98" fmla="*/ 63500 h 314493"/>
                  <a:gd name="connsiteX99" fmla="*/ 1803400 w 2552700"/>
                  <a:gd name="connsiteY99" fmla="*/ 76200 h 314493"/>
                  <a:gd name="connsiteX100" fmla="*/ 1828800 w 2552700"/>
                  <a:gd name="connsiteY100" fmla="*/ 85725 h 314493"/>
                  <a:gd name="connsiteX101" fmla="*/ 1866900 w 2552700"/>
                  <a:gd name="connsiteY101" fmla="*/ 98425 h 314493"/>
                  <a:gd name="connsiteX102" fmla="*/ 1879600 w 2552700"/>
                  <a:gd name="connsiteY102" fmla="*/ 107950 h 314493"/>
                  <a:gd name="connsiteX103" fmla="*/ 1889125 w 2552700"/>
                  <a:gd name="connsiteY103" fmla="*/ 114300 h 314493"/>
                  <a:gd name="connsiteX104" fmla="*/ 1898650 w 2552700"/>
                  <a:gd name="connsiteY104" fmla="*/ 127000 h 314493"/>
                  <a:gd name="connsiteX105" fmla="*/ 1901825 w 2552700"/>
                  <a:gd name="connsiteY105" fmla="*/ 136525 h 314493"/>
                  <a:gd name="connsiteX106" fmla="*/ 1917700 w 2552700"/>
                  <a:gd name="connsiteY106" fmla="*/ 177800 h 314493"/>
                  <a:gd name="connsiteX107" fmla="*/ 1927225 w 2552700"/>
                  <a:gd name="connsiteY107" fmla="*/ 200025 h 314493"/>
                  <a:gd name="connsiteX108" fmla="*/ 1933575 w 2552700"/>
                  <a:gd name="connsiteY108" fmla="*/ 212725 h 314493"/>
                  <a:gd name="connsiteX109" fmla="*/ 1943100 w 2552700"/>
                  <a:gd name="connsiteY109" fmla="*/ 219075 h 314493"/>
                  <a:gd name="connsiteX110" fmla="*/ 1946275 w 2552700"/>
                  <a:gd name="connsiteY110" fmla="*/ 244475 h 314493"/>
                  <a:gd name="connsiteX111" fmla="*/ 1968500 w 2552700"/>
                  <a:gd name="connsiteY111" fmla="*/ 266700 h 314493"/>
                  <a:gd name="connsiteX112" fmla="*/ 1978025 w 2552700"/>
                  <a:gd name="connsiteY112" fmla="*/ 269875 h 314493"/>
                  <a:gd name="connsiteX113" fmla="*/ 1990725 w 2552700"/>
                  <a:gd name="connsiteY113" fmla="*/ 276225 h 314493"/>
                  <a:gd name="connsiteX114" fmla="*/ 2016125 w 2552700"/>
                  <a:gd name="connsiteY114" fmla="*/ 301625 h 314493"/>
                  <a:gd name="connsiteX115" fmla="*/ 2032000 w 2552700"/>
                  <a:gd name="connsiteY115" fmla="*/ 314325 h 314493"/>
                  <a:gd name="connsiteX116" fmla="*/ 2098675 w 2552700"/>
                  <a:gd name="connsiteY116" fmla="*/ 292100 h 314493"/>
                  <a:gd name="connsiteX117" fmla="*/ 2130425 w 2552700"/>
                  <a:gd name="connsiteY117" fmla="*/ 266700 h 314493"/>
                  <a:gd name="connsiteX118" fmla="*/ 2139950 w 2552700"/>
                  <a:gd name="connsiteY118" fmla="*/ 263525 h 314493"/>
                  <a:gd name="connsiteX119" fmla="*/ 2168525 w 2552700"/>
                  <a:gd name="connsiteY119" fmla="*/ 247650 h 314493"/>
                  <a:gd name="connsiteX120" fmla="*/ 2193925 w 2552700"/>
                  <a:gd name="connsiteY120" fmla="*/ 228600 h 314493"/>
                  <a:gd name="connsiteX121" fmla="*/ 2203450 w 2552700"/>
                  <a:gd name="connsiteY121" fmla="*/ 219075 h 314493"/>
                  <a:gd name="connsiteX122" fmla="*/ 2222500 w 2552700"/>
                  <a:gd name="connsiteY122" fmla="*/ 212725 h 314493"/>
                  <a:gd name="connsiteX123" fmla="*/ 2244725 w 2552700"/>
                  <a:gd name="connsiteY123" fmla="*/ 193675 h 314493"/>
                  <a:gd name="connsiteX124" fmla="*/ 2355850 w 2552700"/>
                  <a:gd name="connsiteY124" fmla="*/ 152400 h 314493"/>
                  <a:gd name="connsiteX125" fmla="*/ 2552700 w 2552700"/>
                  <a:gd name="connsiteY125" fmla="*/ 155575 h 314493"/>
                  <a:gd name="connsiteX0" fmla="*/ 0 w 2552700"/>
                  <a:gd name="connsiteY0" fmla="*/ 69850 h 314530"/>
                  <a:gd name="connsiteX1" fmla="*/ 19050 w 2552700"/>
                  <a:gd name="connsiteY1" fmla="*/ 88900 h 314530"/>
                  <a:gd name="connsiteX2" fmla="*/ 28575 w 2552700"/>
                  <a:gd name="connsiteY2" fmla="*/ 101600 h 314530"/>
                  <a:gd name="connsiteX3" fmla="*/ 38100 w 2552700"/>
                  <a:gd name="connsiteY3" fmla="*/ 107950 h 314530"/>
                  <a:gd name="connsiteX4" fmla="*/ 50800 w 2552700"/>
                  <a:gd name="connsiteY4" fmla="*/ 117475 h 314530"/>
                  <a:gd name="connsiteX5" fmla="*/ 60325 w 2552700"/>
                  <a:gd name="connsiteY5" fmla="*/ 127000 h 314530"/>
                  <a:gd name="connsiteX6" fmla="*/ 76200 w 2552700"/>
                  <a:gd name="connsiteY6" fmla="*/ 139700 h 314530"/>
                  <a:gd name="connsiteX7" fmla="*/ 85725 w 2552700"/>
                  <a:gd name="connsiteY7" fmla="*/ 149225 h 314530"/>
                  <a:gd name="connsiteX8" fmla="*/ 104775 w 2552700"/>
                  <a:gd name="connsiteY8" fmla="*/ 161925 h 314530"/>
                  <a:gd name="connsiteX9" fmla="*/ 114300 w 2552700"/>
                  <a:gd name="connsiteY9" fmla="*/ 168275 h 314530"/>
                  <a:gd name="connsiteX10" fmla="*/ 123825 w 2552700"/>
                  <a:gd name="connsiteY10" fmla="*/ 174625 h 314530"/>
                  <a:gd name="connsiteX11" fmla="*/ 133350 w 2552700"/>
                  <a:gd name="connsiteY11" fmla="*/ 184150 h 314530"/>
                  <a:gd name="connsiteX12" fmla="*/ 142875 w 2552700"/>
                  <a:gd name="connsiteY12" fmla="*/ 187325 h 314530"/>
                  <a:gd name="connsiteX13" fmla="*/ 152400 w 2552700"/>
                  <a:gd name="connsiteY13" fmla="*/ 193675 h 314530"/>
                  <a:gd name="connsiteX14" fmla="*/ 158750 w 2552700"/>
                  <a:gd name="connsiteY14" fmla="*/ 206375 h 314530"/>
                  <a:gd name="connsiteX15" fmla="*/ 187325 w 2552700"/>
                  <a:gd name="connsiteY15" fmla="*/ 222250 h 314530"/>
                  <a:gd name="connsiteX16" fmla="*/ 200025 w 2552700"/>
                  <a:gd name="connsiteY16" fmla="*/ 225425 h 314530"/>
                  <a:gd name="connsiteX17" fmla="*/ 222250 w 2552700"/>
                  <a:gd name="connsiteY17" fmla="*/ 231775 h 314530"/>
                  <a:gd name="connsiteX18" fmla="*/ 317500 w 2552700"/>
                  <a:gd name="connsiteY18" fmla="*/ 228600 h 314530"/>
                  <a:gd name="connsiteX19" fmla="*/ 342900 w 2552700"/>
                  <a:gd name="connsiteY19" fmla="*/ 215900 h 314530"/>
                  <a:gd name="connsiteX20" fmla="*/ 352425 w 2552700"/>
                  <a:gd name="connsiteY20" fmla="*/ 206375 h 314530"/>
                  <a:gd name="connsiteX21" fmla="*/ 361950 w 2552700"/>
                  <a:gd name="connsiteY21" fmla="*/ 200025 h 314530"/>
                  <a:gd name="connsiteX22" fmla="*/ 374650 w 2552700"/>
                  <a:gd name="connsiteY22" fmla="*/ 184150 h 314530"/>
                  <a:gd name="connsiteX23" fmla="*/ 393700 w 2552700"/>
                  <a:gd name="connsiteY23" fmla="*/ 168275 h 314530"/>
                  <a:gd name="connsiteX24" fmla="*/ 400050 w 2552700"/>
                  <a:gd name="connsiteY24" fmla="*/ 158750 h 314530"/>
                  <a:gd name="connsiteX25" fmla="*/ 409575 w 2552700"/>
                  <a:gd name="connsiteY25" fmla="*/ 152400 h 314530"/>
                  <a:gd name="connsiteX26" fmla="*/ 428625 w 2552700"/>
                  <a:gd name="connsiteY26" fmla="*/ 127000 h 314530"/>
                  <a:gd name="connsiteX27" fmla="*/ 434975 w 2552700"/>
                  <a:gd name="connsiteY27" fmla="*/ 117475 h 314530"/>
                  <a:gd name="connsiteX28" fmla="*/ 454025 w 2552700"/>
                  <a:gd name="connsiteY28" fmla="*/ 104775 h 314530"/>
                  <a:gd name="connsiteX29" fmla="*/ 473075 w 2552700"/>
                  <a:gd name="connsiteY29" fmla="*/ 85725 h 314530"/>
                  <a:gd name="connsiteX30" fmla="*/ 517525 w 2552700"/>
                  <a:gd name="connsiteY30" fmla="*/ 82550 h 314530"/>
                  <a:gd name="connsiteX31" fmla="*/ 530225 w 2552700"/>
                  <a:gd name="connsiteY31" fmla="*/ 88900 h 314530"/>
                  <a:gd name="connsiteX32" fmla="*/ 536575 w 2552700"/>
                  <a:gd name="connsiteY32" fmla="*/ 76200 h 314530"/>
                  <a:gd name="connsiteX33" fmla="*/ 561975 w 2552700"/>
                  <a:gd name="connsiteY33" fmla="*/ 60325 h 314530"/>
                  <a:gd name="connsiteX34" fmla="*/ 596900 w 2552700"/>
                  <a:gd name="connsiteY34" fmla="*/ 44450 h 314530"/>
                  <a:gd name="connsiteX35" fmla="*/ 625475 w 2552700"/>
                  <a:gd name="connsiteY35" fmla="*/ 31750 h 314530"/>
                  <a:gd name="connsiteX36" fmla="*/ 663575 w 2552700"/>
                  <a:gd name="connsiteY36" fmla="*/ 12700 h 314530"/>
                  <a:gd name="connsiteX37" fmla="*/ 679450 w 2552700"/>
                  <a:gd name="connsiteY37" fmla="*/ 6350 h 314530"/>
                  <a:gd name="connsiteX38" fmla="*/ 698500 w 2552700"/>
                  <a:gd name="connsiteY38" fmla="*/ 0 h 314530"/>
                  <a:gd name="connsiteX39" fmla="*/ 727075 w 2552700"/>
                  <a:gd name="connsiteY39" fmla="*/ 3175 h 314530"/>
                  <a:gd name="connsiteX40" fmla="*/ 736600 w 2552700"/>
                  <a:gd name="connsiteY40" fmla="*/ 6350 h 314530"/>
                  <a:gd name="connsiteX41" fmla="*/ 762000 w 2552700"/>
                  <a:gd name="connsiteY41" fmla="*/ 12700 h 314530"/>
                  <a:gd name="connsiteX42" fmla="*/ 787400 w 2552700"/>
                  <a:gd name="connsiteY42" fmla="*/ 34925 h 314530"/>
                  <a:gd name="connsiteX43" fmla="*/ 806450 w 2552700"/>
                  <a:gd name="connsiteY43" fmla="*/ 53975 h 314530"/>
                  <a:gd name="connsiteX44" fmla="*/ 815975 w 2552700"/>
                  <a:gd name="connsiteY44" fmla="*/ 63500 h 314530"/>
                  <a:gd name="connsiteX45" fmla="*/ 828675 w 2552700"/>
                  <a:gd name="connsiteY45" fmla="*/ 82550 h 314530"/>
                  <a:gd name="connsiteX46" fmla="*/ 838200 w 2552700"/>
                  <a:gd name="connsiteY46" fmla="*/ 88900 h 314530"/>
                  <a:gd name="connsiteX47" fmla="*/ 860425 w 2552700"/>
                  <a:gd name="connsiteY47" fmla="*/ 107950 h 314530"/>
                  <a:gd name="connsiteX48" fmla="*/ 892175 w 2552700"/>
                  <a:gd name="connsiteY48" fmla="*/ 130175 h 314530"/>
                  <a:gd name="connsiteX49" fmla="*/ 901700 w 2552700"/>
                  <a:gd name="connsiteY49" fmla="*/ 139700 h 314530"/>
                  <a:gd name="connsiteX50" fmla="*/ 917575 w 2552700"/>
                  <a:gd name="connsiteY50" fmla="*/ 152400 h 314530"/>
                  <a:gd name="connsiteX51" fmla="*/ 936625 w 2552700"/>
                  <a:gd name="connsiteY51" fmla="*/ 168275 h 314530"/>
                  <a:gd name="connsiteX52" fmla="*/ 942975 w 2552700"/>
                  <a:gd name="connsiteY52" fmla="*/ 177800 h 314530"/>
                  <a:gd name="connsiteX53" fmla="*/ 965200 w 2552700"/>
                  <a:gd name="connsiteY53" fmla="*/ 193675 h 314530"/>
                  <a:gd name="connsiteX54" fmla="*/ 990600 w 2552700"/>
                  <a:gd name="connsiteY54" fmla="*/ 200025 h 314530"/>
                  <a:gd name="connsiteX55" fmla="*/ 1019175 w 2552700"/>
                  <a:gd name="connsiteY55" fmla="*/ 209550 h 314530"/>
                  <a:gd name="connsiteX56" fmla="*/ 1063625 w 2552700"/>
                  <a:gd name="connsiteY56" fmla="*/ 219075 h 314530"/>
                  <a:gd name="connsiteX57" fmla="*/ 1111250 w 2552700"/>
                  <a:gd name="connsiteY57" fmla="*/ 228600 h 314530"/>
                  <a:gd name="connsiteX58" fmla="*/ 1149350 w 2552700"/>
                  <a:gd name="connsiteY58" fmla="*/ 219075 h 314530"/>
                  <a:gd name="connsiteX59" fmla="*/ 1117600 w 2552700"/>
                  <a:gd name="connsiteY59" fmla="*/ 209550 h 314530"/>
                  <a:gd name="connsiteX60" fmla="*/ 1066800 w 2552700"/>
                  <a:gd name="connsiteY60" fmla="*/ 193675 h 314530"/>
                  <a:gd name="connsiteX61" fmla="*/ 1016000 w 2552700"/>
                  <a:gd name="connsiteY61" fmla="*/ 184150 h 314530"/>
                  <a:gd name="connsiteX62" fmla="*/ 1003300 w 2552700"/>
                  <a:gd name="connsiteY62" fmla="*/ 174625 h 314530"/>
                  <a:gd name="connsiteX63" fmla="*/ 993775 w 2552700"/>
                  <a:gd name="connsiteY63" fmla="*/ 168275 h 314530"/>
                  <a:gd name="connsiteX64" fmla="*/ 1003300 w 2552700"/>
                  <a:gd name="connsiteY64" fmla="*/ 171450 h 314530"/>
                  <a:gd name="connsiteX65" fmla="*/ 1022350 w 2552700"/>
                  <a:gd name="connsiteY65" fmla="*/ 184150 h 314530"/>
                  <a:gd name="connsiteX66" fmla="*/ 1031875 w 2552700"/>
                  <a:gd name="connsiteY66" fmla="*/ 193675 h 314530"/>
                  <a:gd name="connsiteX67" fmla="*/ 1044575 w 2552700"/>
                  <a:gd name="connsiteY67" fmla="*/ 200025 h 314530"/>
                  <a:gd name="connsiteX68" fmla="*/ 1057275 w 2552700"/>
                  <a:gd name="connsiteY68" fmla="*/ 212725 h 314530"/>
                  <a:gd name="connsiteX69" fmla="*/ 1120775 w 2552700"/>
                  <a:gd name="connsiteY69" fmla="*/ 219075 h 314530"/>
                  <a:gd name="connsiteX70" fmla="*/ 1203325 w 2552700"/>
                  <a:gd name="connsiteY70" fmla="*/ 215900 h 314530"/>
                  <a:gd name="connsiteX71" fmla="*/ 1222375 w 2552700"/>
                  <a:gd name="connsiteY71" fmla="*/ 203200 h 314530"/>
                  <a:gd name="connsiteX72" fmla="*/ 1231900 w 2552700"/>
                  <a:gd name="connsiteY72" fmla="*/ 200025 h 314530"/>
                  <a:gd name="connsiteX73" fmla="*/ 1250950 w 2552700"/>
                  <a:gd name="connsiteY73" fmla="*/ 190500 h 314530"/>
                  <a:gd name="connsiteX74" fmla="*/ 1270000 w 2552700"/>
                  <a:gd name="connsiteY74" fmla="*/ 184150 h 314530"/>
                  <a:gd name="connsiteX75" fmla="*/ 1289050 w 2552700"/>
                  <a:gd name="connsiteY75" fmla="*/ 174625 h 314530"/>
                  <a:gd name="connsiteX76" fmla="*/ 1343025 w 2552700"/>
                  <a:gd name="connsiteY76" fmla="*/ 165100 h 314530"/>
                  <a:gd name="connsiteX77" fmla="*/ 1390650 w 2552700"/>
                  <a:gd name="connsiteY77" fmla="*/ 158750 h 314530"/>
                  <a:gd name="connsiteX78" fmla="*/ 1412875 w 2552700"/>
                  <a:gd name="connsiteY78" fmla="*/ 149225 h 314530"/>
                  <a:gd name="connsiteX79" fmla="*/ 1425575 w 2552700"/>
                  <a:gd name="connsiteY79" fmla="*/ 146050 h 314530"/>
                  <a:gd name="connsiteX80" fmla="*/ 1435100 w 2552700"/>
                  <a:gd name="connsiteY80" fmla="*/ 142875 h 314530"/>
                  <a:gd name="connsiteX81" fmla="*/ 1444625 w 2552700"/>
                  <a:gd name="connsiteY81" fmla="*/ 133350 h 314530"/>
                  <a:gd name="connsiteX82" fmla="*/ 1485900 w 2552700"/>
                  <a:gd name="connsiteY82" fmla="*/ 117475 h 314530"/>
                  <a:gd name="connsiteX83" fmla="*/ 1498600 w 2552700"/>
                  <a:gd name="connsiteY83" fmla="*/ 111125 h 314530"/>
                  <a:gd name="connsiteX84" fmla="*/ 1530350 w 2552700"/>
                  <a:gd name="connsiteY84" fmla="*/ 101600 h 314530"/>
                  <a:gd name="connsiteX85" fmla="*/ 1539875 w 2552700"/>
                  <a:gd name="connsiteY85" fmla="*/ 95250 h 314530"/>
                  <a:gd name="connsiteX86" fmla="*/ 1558925 w 2552700"/>
                  <a:gd name="connsiteY86" fmla="*/ 88900 h 314530"/>
                  <a:gd name="connsiteX87" fmla="*/ 1577975 w 2552700"/>
                  <a:gd name="connsiteY87" fmla="*/ 76200 h 314530"/>
                  <a:gd name="connsiteX88" fmla="*/ 1593850 w 2552700"/>
                  <a:gd name="connsiteY88" fmla="*/ 66675 h 314530"/>
                  <a:gd name="connsiteX89" fmla="*/ 1612900 w 2552700"/>
                  <a:gd name="connsiteY89" fmla="*/ 53975 h 314530"/>
                  <a:gd name="connsiteX90" fmla="*/ 1625600 w 2552700"/>
                  <a:gd name="connsiteY90" fmla="*/ 50800 h 314530"/>
                  <a:gd name="connsiteX91" fmla="*/ 1635125 w 2552700"/>
                  <a:gd name="connsiteY91" fmla="*/ 47625 h 314530"/>
                  <a:gd name="connsiteX92" fmla="*/ 1651000 w 2552700"/>
                  <a:gd name="connsiteY92" fmla="*/ 44450 h 314530"/>
                  <a:gd name="connsiteX93" fmla="*/ 1657350 w 2552700"/>
                  <a:gd name="connsiteY93" fmla="*/ 34925 h 314530"/>
                  <a:gd name="connsiteX94" fmla="*/ 1673225 w 2552700"/>
                  <a:gd name="connsiteY94" fmla="*/ 31750 h 314530"/>
                  <a:gd name="connsiteX95" fmla="*/ 1704975 w 2552700"/>
                  <a:gd name="connsiteY95" fmla="*/ 25400 h 314530"/>
                  <a:gd name="connsiteX96" fmla="*/ 1746250 w 2552700"/>
                  <a:gd name="connsiteY96" fmla="*/ 38100 h 314530"/>
                  <a:gd name="connsiteX97" fmla="*/ 1765300 w 2552700"/>
                  <a:gd name="connsiteY97" fmla="*/ 50800 h 314530"/>
                  <a:gd name="connsiteX98" fmla="*/ 1781175 w 2552700"/>
                  <a:gd name="connsiteY98" fmla="*/ 63500 h 314530"/>
                  <a:gd name="connsiteX99" fmla="*/ 1803400 w 2552700"/>
                  <a:gd name="connsiteY99" fmla="*/ 76200 h 314530"/>
                  <a:gd name="connsiteX100" fmla="*/ 1828800 w 2552700"/>
                  <a:gd name="connsiteY100" fmla="*/ 85725 h 314530"/>
                  <a:gd name="connsiteX101" fmla="*/ 1866900 w 2552700"/>
                  <a:gd name="connsiteY101" fmla="*/ 98425 h 314530"/>
                  <a:gd name="connsiteX102" fmla="*/ 1879600 w 2552700"/>
                  <a:gd name="connsiteY102" fmla="*/ 107950 h 314530"/>
                  <a:gd name="connsiteX103" fmla="*/ 1889125 w 2552700"/>
                  <a:gd name="connsiteY103" fmla="*/ 114300 h 314530"/>
                  <a:gd name="connsiteX104" fmla="*/ 1898650 w 2552700"/>
                  <a:gd name="connsiteY104" fmla="*/ 127000 h 314530"/>
                  <a:gd name="connsiteX105" fmla="*/ 1901825 w 2552700"/>
                  <a:gd name="connsiteY105" fmla="*/ 136525 h 314530"/>
                  <a:gd name="connsiteX106" fmla="*/ 1917700 w 2552700"/>
                  <a:gd name="connsiteY106" fmla="*/ 177800 h 314530"/>
                  <a:gd name="connsiteX107" fmla="*/ 1927225 w 2552700"/>
                  <a:gd name="connsiteY107" fmla="*/ 200025 h 314530"/>
                  <a:gd name="connsiteX108" fmla="*/ 1933575 w 2552700"/>
                  <a:gd name="connsiteY108" fmla="*/ 212725 h 314530"/>
                  <a:gd name="connsiteX109" fmla="*/ 1943100 w 2552700"/>
                  <a:gd name="connsiteY109" fmla="*/ 219075 h 314530"/>
                  <a:gd name="connsiteX110" fmla="*/ 1946275 w 2552700"/>
                  <a:gd name="connsiteY110" fmla="*/ 244475 h 314530"/>
                  <a:gd name="connsiteX111" fmla="*/ 1968500 w 2552700"/>
                  <a:gd name="connsiteY111" fmla="*/ 266700 h 314530"/>
                  <a:gd name="connsiteX112" fmla="*/ 1978025 w 2552700"/>
                  <a:gd name="connsiteY112" fmla="*/ 269875 h 314530"/>
                  <a:gd name="connsiteX113" fmla="*/ 1990725 w 2552700"/>
                  <a:gd name="connsiteY113" fmla="*/ 276225 h 314530"/>
                  <a:gd name="connsiteX114" fmla="*/ 2016125 w 2552700"/>
                  <a:gd name="connsiteY114" fmla="*/ 301625 h 314530"/>
                  <a:gd name="connsiteX115" fmla="*/ 2032000 w 2552700"/>
                  <a:gd name="connsiteY115" fmla="*/ 314325 h 314530"/>
                  <a:gd name="connsiteX116" fmla="*/ 2098675 w 2552700"/>
                  <a:gd name="connsiteY116" fmla="*/ 292100 h 314530"/>
                  <a:gd name="connsiteX117" fmla="*/ 2130425 w 2552700"/>
                  <a:gd name="connsiteY117" fmla="*/ 266700 h 314530"/>
                  <a:gd name="connsiteX118" fmla="*/ 2139950 w 2552700"/>
                  <a:gd name="connsiteY118" fmla="*/ 263525 h 314530"/>
                  <a:gd name="connsiteX119" fmla="*/ 2168525 w 2552700"/>
                  <a:gd name="connsiteY119" fmla="*/ 247650 h 314530"/>
                  <a:gd name="connsiteX120" fmla="*/ 2193925 w 2552700"/>
                  <a:gd name="connsiteY120" fmla="*/ 228600 h 314530"/>
                  <a:gd name="connsiteX121" fmla="*/ 2203450 w 2552700"/>
                  <a:gd name="connsiteY121" fmla="*/ 219075 h 314530"/>
                  <a:gd name="connsiteX122" fmla="*/ 2222500 w 2552700"/>
                  <a:gd name="connsiteY122" fmla="*/ 212725 h 314530"/>
                  <a:gd name="connsiteX123" fmla="*/ 2244725 w 2552700"/>
                  <a:gd name="connsiteY123" fmla="*/ 193675 h 314530"/>
                  <a:gd name="connsiteX124" fmla="*/ 2355850 w 2552700"/>
                  <a:gd name="connsiteY124" fmla="*/ 152400 h 314530"/>
                  <a:gd name="connsiteX125" fmla="*/ 2552700 w 2552700"/>
                  <a:gd name="connsiteY125" fmla="*/ 155575 h 314530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289050 w 2552700"/>
                  <a:gd name="connsiteY75" fmla="*/ 174625 h 302243"/>
                  <a:gd name="connsiteX76" fmla="*/ 1343025 w 2552700"/>
                  <a:gd name="connsiteY76" fmla="*/ 165100 h 302243"/>
                  <a:gd name="connsiteX77" fmla="*/ 1390650 w 2552700"/>
                  <a:gd name="connsiteY77" fmla="*/ 158750 h 302243"/>
                  <a:gd name="connsiteX78" fmla="*/ 1412875 w 2552700"/>
                  <a:gd name="connsiteY78" fmla="*/ 149225 h 302243"/>
                  <a:gd name="connsiteX79" fmla="*/ 1425575 w 2552700"/>
                  <a:gd name="connsiteY79" fmla="*/ 146050 h 302243"/>
                  <a:gd name="connsiteX80" fmla="*/ 1435100 w 2552700"/>
                  <a:gd name="connsiteY80" fmla="*/ 142875 h 302243"/>
                  <a:gd name="connsiteX81" fmla="*/ 1444625 w 2552700"/>
                  <a:gd name="connsiteY81" fmla="*/ 133350 h 302243"/>
                  <a:gd name="connsiteX82" fmla="*/ 1485900 w 2552700"/>
                  <a:gd name="connsiteY82" fmla="*/ 117475 h 302243"/>
                  <a:gd name="connsiteX83" fmla="*/ 1498600 w 2552700"/>
                  <a:gd name="connsiteY83" fmla="*/ 111125 h 302243"/>
                  <a:gd name="connsiteX84" fmla="*/ 1530350 w 2552700"/>
                  <a:gd name="connsiteY84" fmla="*/ 101600 h 302243"/>
                  <a:gd name="connsiteX85" fmla="*/ 1539875 w 2552700"/>
                  <a:gd name="connsiteY85" fmla="*/ 95250 h 302243"/>
                  <a:gd name="connsiteX86" fmla="*/ 1558925 w 2552700"/>
                  <a:gd name="connsiteY86" fmla="*/ 88900 h 302243"/>
                  <a:gd name="connsiteX87" fmla="*/ 1577975 w 2552700"/>
                  <a:gd name="connsiteY87" fmla="*/ 76200 h 302243"/>
                  <a:gd name="connsiteX88" fmla="*/ 1593850 w 2552700"/>
                  <a:gd name="connsiteY88" fmla="*/ 66675 h 302243"/>
                  <a:gd name="connsiteX89" fmla="*/ 1612900 w 2552700"/>
                  <a:gd name="connsiteY89" fmla="*/ 53975 h 302243"/>
                  <a:gd name="connsiteX90" fmla="*/ 1625600 w 2552700"/>
                  <a:gd name="connsiteY90" fmla="*/ 50800 h 302243"/>
                  <a:gd name="connsiteX91" fmla="*/ 1635125 w 2552700"/>
                  <a:gd name="connsiteY91" fmla="*/ 47625 h 302243"/>
                  <a:gd name="connsiteX92" fmla="*/ 1651000 w 2552700"/>
                  <a:gd name="connsiteY92" fmla="*/ 44450 h 302243"/>
                  <a:gd name="connsiteX93" fmla="*/ 1657350 w 2552700"/>
                  <a:gd name="connsiteY93" fmla="*/ 34925 h 302243"/>
                  <a:gd name="connsiteX94" fmla="*/ 1673225 w 2552700"/>
                  <a:gd name="connsiteY94" fmla="*/ 31750 h 302243"/>
                  <a:gd name="connsiteX95" fmla="*/ 1704975 w 2552700"/>
                  <a:gd name="connsiteY95" fmla="*/ 25400 h 302243"/>
                  <a:gd name="connsiteX96" fmla="*/ 1746250 w 2552700"/>
                  <a:gd name="connsiteY96" fmla="*/ 38100 h 302243"/>
                  <a:gd name="connsiteX97" fmla="*/ 1765300 w 2552700"/>
                  <a:gd name="connsiteY97" fmla="*/ 50800 h 302243"/>
                  <a:gd name="connsiteX98" fmla="*/ 1781175 w 2552700"/>
                  <a:gd name="connsiteY98" fmla="*/ 63500 h 302243"/>
                  <a:gd name="connsiteX99" fmla="*/ 1803400 w 2552700"/>
                  <a:gd name="connsiteY99" fmla="*/ 76200 h 302243"/>
                  <a:gd name="connsiteX100" fmla="*/ 1828800 w 2552700"/>
                  <a:gd name="connsiteY100" fmla="*/ 85725 h 302243"/>
                  <a:gd name="connsiteX101" fmla="*/ 1866900 w 2552700"/>
                  <a:gd name="connsiteY101" fmla="*/ 98425 h 302243"/>
                  <a:gd name="connsiteX102" fmla="*/ 1879600 w 2552700"/>
                  <a:gd name="connsiteY102" fmla="*/ 107950 h 302243"/>
                  <a:gd name="connsiteX103" fmla="*/ 1889125 w 2552700"/>
                  <a:gd name="connsiteY103" fmla="*/ 114300 h 302243"/>
                  <a:gd name="connsiteX104" fmla="*/ 1898650 w 2552700"/>
                  <a:gd name="connsiteY104" fmla="*/ 127000 h 302243"/>
                  <a:gd name="connsiteX105" fmla="*/ 1901825 w 2552700"/>
                  <a:gd name="connsiteY105" fmla="*/ 136525 h 302243"/>
                  <a:gd name="connsiteX106" fmla="*/ 1917700 w 2552700"/>
                  <a:gd name="connsiteY106" fmla="*/ 177800 h 302243"/>
                  <a:gd name="connsiteX107" fmla="*/ 1927225 w 2552700"/>
                  <a:gd name="connsiteY107" fmla="*/ 200025 h 302243"/>
                  <a:gd name="connsiteX108" fmla="*/ 1933575 w 2552700"/>
                  <a:gd name="connsiteY108" fmla="*/ 212725 h 302243"/>
                  <a:gd name="connsiteX109" fmla="*/ 1943100 w 2552700"/>
                  <a:gd name="connsiteY109" fmla="*/ 219075 h 302243"/>
                  <a:gd name="connsiteX110" fmla="*/ 1946275 w 2552700"/>
                  <a:gd name="connsiteY110" fmla="*/ 244475 h 302243"/>
                  <a:gd name="connsiteX111" fmla="*/ 1968500 w 2552700"/>
                  <a:gd name="connsiteY111" fmla="*/ 266700 h 302243"/>
                  <a:gd name="connsiteX112" fmla="*/ 1978025 w 2552700"/>
                  <a:gd name="connsiteY112" fmla="*/ 269875 h 302243"/>
                  <a:gd name="connsiteX113" fmla="*/ 1990725 w 2552700"/>
                  <a:gd name="connsiteY113" fmla="*/ 276225 h 302243"/>
                  <a:gd name="connsiteX114" fmla="*/ 2016125 w 2552700"/>
                  <a:gd name="connsiteY114" fmla="*/ 301625 h 302243"/>
                  <a:gd name="connsiteX115" fmla="*/ 2098675 w 2552700"/>
                  <a:gd name="connsiteY115" fmla="*/ 292100 h 302243"/>
                  <a:gd name="connsiteX116" fmla="*/ 2130425 w 2552700"/>
                  <a:gd name="connsiteY116" fmla="*/ 266700 h 302243"/>
                  <a:gd name="connsiteX117" fmla="*/ 2139950 w 2552700"/>
                  <a:gd name="connsiteY117" fmla="*/ 263525 h 302243"/>
                  <a:gd name="connsiteX118" fmla="*/ 2168525 w 2552700"/>
                  <a:gd name="connsiteY118" fmla="*/ 247650 h 302243"/>
                  <a:gd name="connsiteX119" fmla="*/ 2193925 w 2552700"/>
                  <a:gd name="connsiteY119" fmla="*/ 228600 h 302243"/>
                  <a:gd name="connsiteX120" fmla="*/ 2203450 w 2552700"/>
                  <a:gd name="connsiteY120" fmla="*/ 219075 h 302243"/>
                  <a:gd name="connsiteX121" fmla="*/ 2222500 w 2552700"/>
                  <a:gd name="connsiteY121" fmla="*/ 212725 h 302243"/>
                  <a:gd name="connsiteX122" fmla="*/ 2244725 w 2552700"/>
                  <a:gd name="connsiteY122" fmla="*/ 193675 h 302243"/>
                  <a:gd name="connsiteX123" fmla="*/ 2355850 w 2552700"/>
                  <a:gd name="connsiteY123" fmla="*/ 152400 h 302243"/>
                  <a:gd name="connsiteX124" fmla="*/ 2552700 w 2552700"/>
                  <a:gd name="connsiteY12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343025 w 2552700"/>
                  <a:gd name="connsiteY75" fmla="*/ 165100 h 302243"/>
                  <a:gd name="connsiteX76" fmla="*/ 1390650 w 2552700"/>
                  <a:gd name="connsiteY76" fmla="*/ 158750 h 302243"/>
                  <a:gd name="connsiteX77" fmla="*/ 1412875 w 2552700"/>
                  <a:gd name="connsiteY77" fmla="*/ 149225 h 302243"/>
                  <a:gd name="connsiteX78" fmla="*/ 1425575 w 2552700"/>
                  <a:gd name="connsiteY78" fmla="*/ 146050 h 302243"/>
                  <a:gd name="connsiteX79" fmla="*/ 1435100 w 2552700"/>
                  <a:gd name="connsiteY79" fmla="*/ 142875 h 302243"/>
                  <a:gd name="connsiteX80" fmla="*/ 1444625 w 2552700"/>
                  <a:gd name="connsiteY80" fmla="*/ 133350 h 302243"/>
                  <a:gd name="connsiteX81" fmla="*/ 1485900 w 2552700"/>
                  <a:gd name="connsiteY81" fmla="*/ 117475 h 302243"/>
                  <a:gd name="connsiteX82" fmla="*/ 1498600 w 2552700"/>
                  <a:gd name="connsiteY82" fmla="*/ 111125 h 302243"/>
                  <a:gd name="connsiteX83" fmla="*/ 1530350 w 2552700"/>
                  <a:gd name="connsiteY83" fmla="*/ 101600 h 302243"/>
                  <a:gd name="connsiteX84" fmla="*/ 1539875 w 2552700"/>
                  <a:gd name="connsiteY84" fmla="*/ 95250 h 302243"/>
                  <a:gd name="connsiteX85" fmla="*/ 1558925 w 2552700"/>
                  <a:gd name="connsiteY85" fmla="*/ 88900 h 302243"/>
                  <a:gd name="connsiteX86" fmla="*/ 1577975 w 2552700"/>
                  <a:gd name="connsiteY86" fmla="*/ 76200 h 302243"/>
                  <a:gd name="connsiteX87" fmla="*/ 1593850 w 2552700"/>
                  <a:gd name="connsiteY87" fmla="*/ 66675 h 302243"/>
                  <a:gd name="connsiteX88" fmla="*/ 1612900 w 2552700"/>
                  <a:gd name="connsiteY88" fmla="*/ 53975 h 302243"/>
                  <a:gd name="connsiteX89" fmla="*/ 1625600 w 2552700"/>
                  <a:gd name="connsiteY89" fmla="*/ 50800 h 302243"/>
                  <a:gd name="connsiteX90" fmla="*/ 1635125 w 2552700"/>
                  <a:gd name="connsiteY90" fmla="*/ 47625 h 302243"/>
                  <a:gd name="connsiteX91" fmla="*/ 1651000 w 2552700"/>
                  <a:gd name="connsiteY91" fmla="*/ 44450 h 302243"/>
                  <a:gd name="connsiteX92" fmla="*/ 1657350 w 2552700"/>
                  <a:gd name="connsiteY92" fmla="*/ 34925 h 302243"/>
                  <a:gd name="connsiteX93" fmla="*/ 1673225 w 2552700"/>
                  <a:gd name="connsiteY93" fmla="*/ 31750 h 302243"/>
                  <a:gd name="connsiteX94" fmla="*/ 1704975 w 2552700"/>
                  <a:gd name="connsiteY94" fmla="*/ 25400 h 302243"/>
                  <a:gd name="connsiteX95" fmla="*/ 1746250 w 2552700"/>
                  <a:gd name="connsiteY95" fmla="*/ 38100 h 302243"/>
                  <a:gd name="connsiteX96" fmla="*/ 1765300 w 2552700"/>
                  <a:gd name="connsiteY96" fmla="*/ 50800 h 302243"/>
                  <a:gd name="connsiteX97" fmla="*/ 1781175 w 2552700"/>
                  <a:gd name="connsiteY97" fmla="*/ 63500 h 302243"/>
                  <a:gd name="connsiteX98" fmla="*/ 1803400 w 2552700"/>
                  <a:gd name="connsiteY98" fmla="*/ 76200 h 302243"/>
                  <a:gd name="connsiteX99" fmla="*/ 1828800 w 2552700"/>
                  <a:gd name="connsiteY99" fmla="*/ 85725 h 302243"/>
                  <a:gd name="connsiteX100" fmla="*/ 1866900 w 2552700"/>
                  <a:gd name="connsiteY100" fmla="*/ 98425 h 302243"/>
                  <a:gd name="connsiteX101" fmla="*/ 1879600 w 2552700"/>
                  <a:gd name="connsiteY101" fmla="*/ 107950 h 302243"/>
                  <a:gd name="connsiteX102" fmla="*/ 1889125 w 2552700"/>
                  <a:gd name="connsiteY102" fmla="*/ 114300 h 302243"/>
                  <a:gd name="connsiteX103" fmla="*/ 1898650 w 2552700"/>
                  <a:gd name="connsiteY103" fmla="*/ 127000 h 302243"/>
                  <a:gd name="connsiteX104" fmla="*/ 1901825 w 2552700"/>
                  <a:gd name="connsiteY104" fmla="*/ 136525 h 302243"/>
                  <a:gd name="connsiteX105" fmla="*/ 1917700 w 2552700"/>
                  <a:gd name="connsiteY105" fmla="*/ 177800 h 302243"/>
                  <a:gd name="connsiteX106" fmla="*/ 1927225 w 2552700"/>
                  <a:gd name="connsiteY106" fmla="*/ 200025 h 302243"/>
                  <a:gd name="connsiteX107" fmla="*/ 1933575 w 2552700"/>
                  <a:gd name="connsiteY107" fmla="*/ 212725 h 302243"/>
                  <a:gd name="connsiteX108" fmla="*/ 1943100 w 2552700"/>
                  <a:gd name="connsiteY108" fmla="*/ 219075 h 302243"/>
                  <a:gd name="connsiteX109" fmla="*/ 1946275 w 2552700"/>
                  <a:gd name="connsiteY109" fmla="*/ 244475 h 302243"/>
                  <a:gd name="connsiteX110" fmla="*/ 1968500 w 2552700"/>
                  <a:gd name="connsiteY110" fmla="*/ 266700 h 302243"/>
                  <a:gd name="connsiteX111" fmla="*/ 1978025 w 2552700"/>
                  <a:gd name="connsiteY111" fmla="*/ 269875 h 302243"/>
                  <a:gd name="connsiteX112" fmla="*/ 1990725 w 2552700"/>
                  <a:gd name="connsiteY112" fmla="*/ 276225 h 302243"/>
                  <a:gd name="connsiteX113" fmla="*/ 2016125 w 2552700"/>
                  <a:gd name="connsiteY113" fmla="*/ 301625 h 302243"/>
                  <a:gd name="connsiteX114" fmla="*/ 2098675 w 2552700"/>
                  <a:gd name="connsiteY114" fmla="*/ 292100 h 302243"/>
                  <a:gd name="connsiteX115" fmla="*/ 2130425 w 2552700"/>
                  <a:gd name="connsiteY115" fmla="*/ 266700 h 302243"/>
                  <a:gd name="connsiteX116" fmla="*/ 2139950 w 2552700"/>
                  <a:gd name="connsiteY116" fmla="*/ 263525 h 302243"/>
                  <a:gd name="connsiteX117" fmla="*/ 2168525 w 2552700"/>
                  <a:gd name="connsiteY117" fmla="*/ 247650 h 302243"/>
                  <a:gd name="connsiteX118" fmla="*/ 2193925 w 2552700"/>
                  <a:gd name="connsiteY118" fmla="*/ 228600 h 302243"/>
                  <a:gd name="connsiteX119" fmla="*/ 2203450 w 2552700"/>
                  <a:gd name="connsiteY119" fmla="*/ 219075 h 302243"/>
                  <a:gd name="connsiteX120" fmla="*/ 2222500 w 2552700"/>
                  <a:gd name="connsiteY120" fmla="*/ 212725 h 302243"/>
                  <a:gd name="connsiteX121" fmla="*/ 2244725 w 2552700"/>
                  <a:gd name="connsiteY121" fmla="*/ 193675 h 302243"/>
                  <a:gd name="connsiteX122" fmla="*/ 2355850 w 2552700"/>
                  <a:gd name="connsiteY122" fmla="*/ 152400 h 302243"/>
                  <a:gd name="connsiteX123" fmla="*/ 2552700 w 2552700"/>
                  <a:gd name="connsiteY12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50950 w 2552700"/>
                  <a:gd name="connsiteY72" fmla="*/ 190500 h 302243"/>
                  <a:gd name="connsiteX73" fmla="*/ 1270000 w 2552700"/>
                  <a:gd name="connsiteY73" fmla="*/ 184150 h 302243"/>
                  <a:gd name="connsiteX74" fmla="*/ 1343025 w 2552700"/>
                  <a:gd name="connsiteY74" fmla="*/ 165100 h 302243"/>
                  <a:gd name="connsiteX75" fmla="*/ 1390650 w 2552700"/>
                  <a:gd name="connsiteY75" fmla="*/ 158750 h 302243"/>
                  <a:gd name="connsiteX76" fmla="*/ 1412875 w 2552700"/>
                  <a:gd name="connsiteY76" fmla="*/ 149225 h 302243"/>
                  <a:gd name="connsiteX77" fmla="*/ 1425575 w 2552700"/>
                  <a:gd name="connsiteY77" fmla="*/ 146050 h 302243"/>
                  <a:gd name="connsiteX78" fmla="*/ 1435100 w 2552700"/>
                  <a:gd name="connsiteY78" fmla="*/ 142875 h 302243"/>
                  <a:gd name="connsiteX79" fmla="*/ 1444625 w 2552700"/>
                  <a:gd name="connsiteY79" fmla="*/ 133350 h 302243"/>
                  <a:gd name="connsiteX80" fmla="*/ 1485900 w 2552700"/>
                  <a:gd name="connsiteY80" fmla="*/ 117475 h 302243"/>
                  <a:gd name="connsiteX81" fmla="*/ 1498600 w 2552700"/>
                  <a:gd name="connsiteY81" fmla="*/ 111125 h 302243"/>
                  <a:gd name="connsiteX82" fmla="*/ 1530350 w 2552700"/>
                  <a:gd name="connsiteY82" fmla="*/ 101600 h 302243"/>
                  <a:gd name="connsiteX83" fmla="*/ 1539875 w 2552700"/>
                  <a:gd name="connsiteY83" fmla="*/ 95250 h 302243"/>
                  <a:gd name="connsiteX84" fmla="*/ 1558925 w 2552700"/>
                  <a:gd name="connsiteY84" fmla="*/ 88900 h 302243"/>
                  <a:gd name="connsiteX85" fmla="*/ 1577975 w 2552700"/>
                  <a:gd name="connsiteY85" fmla="*/ 76200 h 302243"/>
                  <a:gd name="connsiteX86" fmla="*/ 1593850 w 2552700"/>
                  <a:gd name="connsiteY86" fmla="*/ 66675 h 302243"/>
                  <a:gd name="connsiteX87" fmla="*/ 1612900 w 2552700"/>
                  <a:gd name="connsiteY87" fmla="*/ 53975 h 302243"/>
                  <a:gd name="connsiteX88" fmla="*/ 1625600 w 2552700"/>
                  <a:gd name="connsiteY88" fmla="*/ 50800 h 302243"/>
                  <a:gd name="connsiteX89" fmla="*/ 1635125 w 2552700"/>
                  <a:gd name="connsiteY89" fmla="*/ 47625 h 302243"/>
                  <a:gd name="connsiteX90" fmla="*/ 1651000 w 2552700"/>
                  <a:gd name="connsiteY90" fmla="*/ 44450 h 302243"/>
                  <a:gd name="connsiteX91" fmla="*/ 1657350 w 2552700"/>
                  <a:gd name="connsiteY91" fmla="*/ 34925 h 302243"/>
                  <a:gd name="connsiteX92" fmla="*/ 1673225 w 2552700"/>
                  <a:gd name="connsiteY92" fmla="*/ 31750 h 302243"/>
                  <a:gd name="connsiteX93" fmla="*/ 1704975 w 2552700"/>
                  <a:gd name="connsiteY93" fmla="*/ 25400 h 302243"/>
                  <a:gd name="connsiteX94" fmla="*/ 1746250 w 2552700"/>
                  <a:gd name="connsiteY94" fmla="*/ 38100 h 302243"/>
                  <a:gd name="connsiteX95" fmla="*/ 1765300 w 2552700"/>
                  <a:gd name="connsiteY95" fmla="*/ 50800 h 302243"/>
                  <a:gd name="connsiteX96" fmla="*/ 1781175 w 2552700"/>
                  <a:gd name="connsiteY96" fmla="*/ 63500 h 302243"/>
                  <a:gd name="connsiteX97" fmla="*/ 1803400 w 2552700"/>
                  <a:gd name="connsiteY97" fmla="*/ 76200 h 302243"/>
                  <a:gd name="connsiteX98" fmla="*/ 1828800 w 2552700"/>
                  <a:gd name="connsiteY98" fmla="*/ 85725 h 302243"/>
                  <a:gd name="connsiteX99" fmla="*/ 1866900 w 2552700"/>
                  <a:gd name="connsiteY99" fmla="*/ 98425 h 302243"/>
                  <a:gd name="connsiteX100" fmla="*/ 1879600 w 2552700"/>
                  <a:gd name="connsiteY100" fmla="*/ 107950 h 302243"/>
                  <a:gd name="connsiteX101" fmla="*/ 1889125 w 2552700"/>
                  <a:gd name="connsiteY101" fmla="*/ 114300 h 302243"/>
                  <a:gd name="connsiteX102" fmla="*/ 1898650 w 2552700"/>
                  <a:gd name="connsiteY102" fmla="*/ 127000 h 302243"/>
                  <a:gd name="connsiteX103" fmla="*/ 1901825 w 2552700"/>
                  <a:gd name="connsiteY103" fmla="*/ 136525 h 302243"/>
                  <a:gd name="connsiteX104" fmla="*/ 1917700 w 2552700"/>
                  <a:gd name="connsiteY104" fmla="*/ 177800 h 302243"/>
                  <a:gd name="connsiteX105" fmla="*/ 1927225 w 2552700"/>
                  <a:gd name="connsiteY105" fmla="*/ 200025 h 302243"/>
                  <a:gd name="connsiteX106" fmla="*/ 1933575 w 2552700"/>
                  <a:gd name="connsiteY106" fmla="*/ 212725 h 302243"/>
                  <a:gd name="connsiteX107" fmla="*/ 1943100 w 2552700"/>
                  <a:gd name="connsiteY107" fmla="*/ 219075 h 302243"/>
                  <a:gd name="connsiteX108" fmla="*/ 1946275 w 2552700"/>
                  <a:gd name="connsiteY108" fmla="*/ 244475 h 302243"/>
                  <a:gd name="connsiteX109" fmla="*/ 1968500 w 2552700"/>
                  <a:gd name="connsiteY109" fmla="*/ 266700 h 302243"/>
                  <a:gd name="connsiteX110" fmla="*/ 1978025 w 2552700"/>
                  <a:gd name="connsiteY110" fmla="*/ 269875 h 302243"/>
                  <a:gd name="connsiteX111" fmla="*/ 1990725 w 2552700"/>
                  <a:gd name="connsiteY111" fmla="*/ 276225 h 302243"/>
                  <a:gd name="connsiteX112" fmla="*/ 2016125 w 2552700"/>
                  <a:gd name="connsiteY112" fmla="*/ 301625 h 302243"/>
                  <a:gd name="connsiteX113" fmla="*/ 2098675 w 2552700"/>
                  <a:gd name="connsiteY113" fmla="*/ 292100 h 302243"/>
                  <a:gd name="connsiteX114" fmla="*/ 2130425 w 2552700"/>
                  <a:gd name="connsiteY114" fmla="*/ 266700 h 302243"/>
                  <a:gd name="connsiteX115" fmla="*/ 2139950 w 2552700"/>
                  <a:gd name="connsiteY115" fmla="*/ 263525 h 302243"/>
                  <a:gd name="connsiteX116" fmla="*/ 2168525 w 2552700"/>
                  <a:gd name="connsiteY116" fmla="*/ 247650 h 302243"/>
                  <a:gd name="connsiteX117" fmla="*/ 2193925 w 2552700"/>
                  <a:gd name="connsiteY117" fmla="*/ 228600 h 302243"/>
                  <a:gd name="connsiteX118" fmla="*/ 2203450 w 2552700"/>
                  <a:gd name="connsiteY118" fmla="*/ 219075 h 302243"/>
                  <a:gd name="connsiteX119" fmla="*/ 2222500 w 2552700"/>
                  <a:gd name="connsiteY119" fmla="*/ 212725 h 302243"/>
                  <a:gd name="connsiteX120" fmla="*/ 2244725 w 2552700"/>
                  <a:gd name="connsiteY120" fmla="*/ 193675 h 302243"/>
                  <a:gd name="connsiteX121" fmla="*/ 2355850 w 2552700"/>
                  <a:gd name="connsiteY121" fmla="*/ 152400 h 302243"/>
                  <a:gd name="connsiteX122" fmla="*/ 2552700 w 2552700"/>
                  <a:gd name="connsiteY12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70000 w 2552700"/>
                  <a:gd name="connsiteY72" fmla="*/ 184150 h 302243"/>
                  <a:gd name="connsiteX73" fmla="*/ 1343025 w 2552700"/>
                  <a:gd name="connsiteY73" fmla="*/ 165100 h 302243"/>
                  <a:gd name="connsiteX74" fmla="*/ 1390650 w 2552700"/>
                  <a:gd name="connsiteY74" fmla="*/ 158750 h 302243"/>
                  <a:gd name="connsiteX75" fmla="*/ 1412875 w 2552700"/>
                  <a:gd name="connsiteY75" fmla="*/ 149225 h 302243"/>
                  <a:gd name="connsiteX76" fmla="*/ 1425575 w 2552700"/>
                  <a:gd name="connsiteY76" fmla="*/ 146050 h 302243"/>
                  <a:gd name="connsiteX77" fmla="*/ 1435100 w 2552700"/>
                  <a:gd name="connsiteY77" fmla="*/ 142875 h 302243"/>
                  <a:gd name="connsiteX78" fmla="*/ 1444625 w 2552700"/>
                  <a:gd name="connsiteY78" fmla="*/ 133350 h 302243"/>
                  <a:gd name="connsiteX79" fmla="*/ 1485900 w 2552700"/>
                  <a:gd name="connsiteY79" fmla="*/ 117475 h 302243"/>
                  <a:gd name="connsiteX80" fmla="*/ 1498600 w 2552700"/>
                  <a:gd name="connsiteY80" fmla="*/ 111125 h 302243"/>
                  <a:gd name="connsiteX81" fmla="*/ 1530350 w 2552700"/>
                  <a:gd name="connsiteY81" fmla="*/ 101600 h 302243"/>
                  <a:gd name="connsiteX82" fmla="*/ 1539875 w 2552700"/>
                  <a:gd name="connsiteY82" fmla="*/ 95250 h 302243"/>
                  <a:gd name="connsiteX83" fmla="*/ 1558925 w 2552700"/>
                  <a:gd name="connsiteY83" fmla="*/ 88900 h 302243"/>
                  <a:gd name="connsiteX84" fmla="*/ 1577975 w 2552700"/>
                  <a:gd name="connsiteY84" fmla="*/ 76200 h 302243"/>
                  <a:gd name="connsiteX85" fmla="*/ 1593850 w 2552700"/>
                  <a:gd name="connsiteY85" fmla="*/ 66675 h 302243"/>
                  <a:gd name="connsiteX86" fmla="*/ 1612900 w 2552700"/>
                  <a:gd name="connsiteY86" fmla="*/ 53975 h 302243"/>
                  <a:gd name="connsiteX87" fmla="*/ 1625600 w 2552700"/>
                  <a:gd name="connsiteY87" fmla="*/ 50800 h 302243"/>
                  <a:gd name="connsiteX88" fmla="*/ 1635125 w 2552700"/>
                  <a:gd name="connsiteY88" fmla="*/ 47625 h 302243"/>
                  <a:gd name="connsiteX89" fmla="*/ 1651000 w 2552700"/>
                  <a:gd name="connsiteY89" fmla="*/ 44450 h 302243"/>
                  <a:gd name="connsiteX90" fmla="*/ 1657350 w 2552700"/>
                  <a:gd name="connsiteY90" fmla="*/ 34925 h 302243"/>
                  <a:gd name="connsiteX91" fmla="*/ 1673225 w 2552700"/>
                  <a:gd name="connsiteY91" fmla="*/ 31750 h 302243"/>
                  <a:gd name="connsiteX92" fmla="*/ 1704975 w 2552700"/>
                  <a:gd name="connsiteY92" fmla="*/ 25400 h 302243"/>
                  <a:gd name="connsiteX93" fmla="*/ 1746250 w 2552700"/>
                  <a:gd name="connsiteY93" fmla="*/ 38100 h 302243"/>
                  <a:gd name="connsiteX94" fmla="*/ 1765300 w 2552700"/>
                  <a:gd name="connsiteY94" fmla="*/ 50800 h 302243"/>
                  <a:gd name="connsiteX95" fmla="*/ 1781175 w 2552700"/>
                  <a:gd name="connsiteY95" fmla="*/ 63500 h 302243"/>
                  <a:gd name="connsiteX96" fmla="*/ 1803400 w 2552700"/>
                  <a:gd name="connsiteY96" fmla="*/ 76200 h 302243"/>
                  <a:gd name="connsiteX97" fmla="*/ 1828800 w 2552700"/>
                  <a:gd name="connsiteY97" fmla="*/ 85725 h 302243"/>
                  <a:gd name="connsiteX98" fmla="*/ 1866900 w 2552700"/>
                  <a:gd name="connsiteY98" fmla="*/ 98425 h 302243"/>
                  <a:gd name="connsiteX99" fmla="*/ 1879600 w 2552700"/>
                  <a:gd name="connsiteY99" fmla="*/ 107950 h 302243"/>
                  <a:gd name="connsiteX100" fmla="*/ 1889125 w 2552700"/>
                  <a:gd name="connsiteY100" fmla="*/ 114300 h 302243"/>
                  <a:gd name="connsiteX101" fmla="*/ 1898650 w 2552700"/>
                  <a:gd name="connsiteY101" fmla="*/ 127000 h 302243"/>
                  <a:gd name="connsiteX102" fmla="*/ 1901825 w 2552700"/>
                  <a:gd name="connsiteY102" fmla="*/ 136525 h 302243"/>
                  <a:gd name="connsiteX103" fmla="*/ 1917700 w 2552700"/>
                  <a:gd name="connsiteY103" fmla="*/ 177800 h 302243"/>
                  <a:gd name="connsiteX104" fmla="*/ 1927225 w 2552700"/>
                  <a:gd name="connsiteY104" fmla="*/ 200025 h 302243"/>
                  <a:gd name="connsiteX105" fmla="*/ 1933575 w 2552700"/>
                  <a:gd name="connsiteY105" fmla="*/ 212725 h 302243"/>
                  <a:gd name="connsiteX106" fmla="*/ 1943100 w 2552700"/>
                  <a:gd name="connsiteY106" fmla="*/ 219075 h 302243"/>
                  <a:gd name="connsiteX107" fmla="*/ 1946275 w 2552700"/>
                  <a:gd name="connsiteY107" fmla="*/ 244475 h 302243"/>
                  <a:gd name="connsiteX108" fmla="*/ 1968500 w 2552700"/>
                  <a:gd name="connsiteY108" fmla="*/ 266700 h 302243"/>
                  <a:gd name="connsiteX109" fmla="*/ 1978025 w 2552700"/>
                  <a:gd name="connsiteY109" fmla="*/ 269875 h 302243"/>
                  <a:gd name="connsiteX110" fmla="*/ 1990725 w 2552700"/>
                  <a:gd name="connsiteY110" fmla="*/ 276225 h 302243"/>
                  <a:gd name="connsiteX111" fmla="*/ 2016125 w 2552700"/>
                  <a:gd name="connsiteY111" fmla="*/ 301625 h 302243"/>
                  <a:gd name="connsiteX112" fmla="*/ 2098675 w 2552700"/>
                  <a:gd name="connsiteY112" fmla="*/ 292100 h 302243"/>
                  <a:gd name="connsiteX113" fmla="*/ 2130425 w 2552700"/>
                  <a:gd name="connsiteY113" fmla="*/ 266700 h 302243"/>
                  <a:gd name="connsiteX114" fmla="*/ 2139950 w 2552700"/>
                  <a:gd name="connsiteY114" fmla="*/ 263525 h 302243"/>
                  <a:gd name="connsiteX115" fmla="*/ 2168525 w 2552700"/>
                  <a:gd name="connsiteY115" fmla="*/ 247650 h 302243"/>
                  <a:gd name="connsiteX116" fmla="*/ 2193925 w 2552700"/>
                  <a:gd name="connsiteY116" fmla="*/ 228600 h 302243"/>
                  <a:gd name="connsiteX117" fmla="*/ 2203450 w 2552700"/>
                  <a:gd name="connsiteY117" fmla="*/ 219075 h 302243"/>
                  <a:gd name="connsiteX118" fmla="*/ 2222500 w 2552700"/>
                  <a:gd name="connsiteY118" fmla="*/ 212725 h 302243"/>
                  <a:gd name="connsiteX119" fmla="*/ 2244725 w 2552700"/>
                  <a:gd name="connsiteY119" fmla="*/ 193675 h 302243"/>
                  <a:gd name="connsiteX120" fmla="*/ 2355850 w 2552700"/>
                  <a:gd name="connsiteY120" fmla="*/ 152400 h 302243"/>
                  <a:gd name="connsiteX121" fmla="*/ 2552700 w 2552700"/>
                  <a:gd name="connsiteY12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44575 w 2552700"/>
                  <a:gd name="connsiteY66" fmla="*/ 200025 h 302243"/>
                  <a:gd name="connsiteX67" fmla="*/ 1057275 w 2552700"/>
                  <a:gd name="connsiteY67" fmla="*/ 212725 h 302243"/>
                  <a:gd name="connsiteX68" fmla="*/ 1120775 w 2552700"/>
                  <a:gd name="connsiteY68" fmla="*/ 219075 h 302243"/>
                  <a:gd name="connsiteX69" fmla="*/ 1203325 w 2552700"/>
                  <a:gd name="connsiteY69" fmla="*/ 215900 h 302243"/>
                  <a:gd name="connsiteX70" fmla="*/ 1222375 w 2552700"/>
                  <a:gd name="connsiteY70" fmla="*/ 203200 h 302243"/>
                  <a:gd name="connsiteX71" fmla="*/ 1270000 w 2552700"/>
                  <a:gd name="connsiteY71" fmla="*/ 184150 h 302243"/>
                  <a:gd name="connsiteX72" fmla="*/ 1343025 w 2552700"/>
                  <a:gd name="connsiteY72" fmla="*/ 165100 h 302243"/>
                  <a:gd name="connsiteX73" fmla="*/ 1390650 w 2552700"/>
                  <a:gd name="connsiteY73" fmla="*/ 158750 h 302243"/>
                  <a:gd name="connsiteX74" fmla="*/ 1412875 w 2552700"/>
                  <a:gd name="connsiteY74" fmla="*/ 149225 h 302243"/>
                  <a:gd name="connsiteX75" fmla="*/ 1425575 w 2552700"/>
                  <a:gd name="connsiteY75" fmla="*/ 146050 h 302243"/>
                  <a:gd name="connsiteX76" fmla="*/ 1435100 w 2552700"/>
                  <a:gd name="connsiteY76" fmla="*/ 142875 h 302243"/>
                  <a:gd name="connsiteX77" fmla="*/ 1444625 w 2552700"/>
                  <a:gd name="connsiteY77" fmla="*/ 133350 h 302243"/>
                  <a:gd name="connsiteX78" fmla="*/ 1485900 w 2552700"/>
                  <a:gd name="connsiteY78" fmla="*/ 117475 h 302243"/>
                  <a:gd name="connsiteX79" fmla="*/ 1498600 w 2552700"/>
                  <a:gd name="connsiteY79" fmla="*/ 111125 h 302243"/>
                  <a:gd name="connsiteX80" fmla="*/ 1530350 w 2552700"/>
                  <a:gd name="connsiteY80" fmla="*/ 101600 h 302243"/>
                  <a:gd name="connsiteX81" fmla="*/ 1539875 w 2552700"/>
                  <a:gd name="connsiteY81" fmla="*/ 95250 h 302243"/>
                  <a:gd name="connsiteX82" fmla="*/ 1558925 w 2552700"/>
                  <a:gd name="connsiteY82" fmla="*/ 88900 h 302243"/>
                  <a:gd name="connsiteX83" fmla="*/ 1577975 w 2552700"/>
                  <a:gd name="connsiteY83" fmla="*/ 76200 h 302243"/>
                  <a:gd name="connsiteX84" fmla="*/ 1593850 w 2552700"/>
                  <a:gd name="connsiteY84" fmla="*/ 66675 h 302243"/>
                  <a:gd name="connsiteX85" fmla="*/ 1612900 w 2552700"/>
                  <a:gd name="connsiteY85" fmla="*/ 53975 h 302243"/>
                  <a:gd name="connsiteX86" fmla="*/ 1625600 w 2552700"/>
                  <a:gd name="connsiteY86" fmla="*/ 50800 h 302243"/>
                  <a:gd name="connsiteX87" fmla="*/ 1635125 w 2552700"/>
                  <a:gd name="connsiteY87" fmla="*/ 47625 h 302243"/>
                  <a:gd name="connsiteX88" fmla="*/ 1651000 w 2552700"/>
                  <a:gd name="connsiteY88" fmla="*/ 44450 h 302243"/>
                  <a:gd name="connsiteX89" fmla="*/ 1657350 w 2552700"/>
                  <a:gd name="connsiteY89" fmla="*/ 34925 h 302243"/>
                  <a:gd name="connsiteX90" fmla="*/ 1673225 w 2552700"/>
                  <a:gd name="connsiteY90" fmla="*/ 31750 h 302243"/>
                  <a:gd name="connsiteX91" fmla="*/ 1704975 w 2552700"/>
                  <a:gd name="connsiteY91" fmla="*/ 25400 h 302243"/>
                  <a:gd name="connsiteX92" fmla="*/ 1746250 w 2552700"/>
                  <a:gd name="connsiteY92" fmla="*/ 38100 h 302243"/>
                  <a:gd name="connsiteX93" fmla="*/ 1765300 w 2552700"/>
                  <a:gd name="connsiteY93" fmla="*/ 50800 h 302243"/>
                  <a:gd name="connsiteX94" fmla="*/ 1781175 w 2552700"/>
                  <a:gd name="connsiteY94" fmla="*/ 63500 h 302243"/>
                  <a:gd name="connsiteX95" fmla="*/ 1803400 w 2552700"/>
                  <a:gd name="connsiteY95" fmla="*/ 76200 h 302243"/>
                  <a:gd name="connsiteX96" fmla="*/ 1828800 w 2552700"/>
                  <a:gd name="connsiteY96" fmla="*/ 85725 h 302243"/>
                  <a:gd name="connsiteX97" fmla="*/ 1866900 w 2552700"/>
                  <a:gd name="connsiteY97" fmla="*/ 98425 h 302243"/>
                  <a:gd name="connsiteX98" fmla="*/ 1879600 w 2552700"/>
                  <a:gd name="connsiteY98" fmla="*/ 107950 h 302243"/>
                  <a:gd name="connsiteX99" fmla="*/ 1889125 w 2552700"/>
                  <a:gd name="connsiteY99" fmla="*/ 114300 h 302243"/>
                  <a:gd name="connsiteX100" fmla="*/ 1898650 w 2552700"/>
                  <a:gd name="connsiteY100" fmla="*/ 127000 h 302243"/>
                  <a:gd name="connsiteX101" fmla="*/ 1901825 w 2552700"/>
                  <a:gd name="connsiteY101" fmla="*/ 136525 h 302243"/>
                  <a:gd name="connsiteX102" fmla="*/ 1917700 w 2552700"/>
                  <a:gd name="connsiteY102" fmla="*/ 177800 h 302243"/>
                  <a:gd name="connsiteX103" fmla="*/ 1927225 w 2552700"/>
                  <a:gd name="connsiteY103" fmla="*/ 200025 h 302243"/>
                  <a:gd name="connsiteX104" fmla="*/ 1933575 w 2552700"/>
                  <a:gd name="connsiteY104" fmla="*/ 212725 h 302243"/>
                  <a:gd name="connsiteX105" fmla="*/ 1943100 w 2552700"/>
                  <a:gd name="connsiteY105" fmla="*/ 219075 h 302243"/>
                  <a:gd name="connsiteX106" fmla="*/ 1946275 w 2552700"/>
                  <a:gd name="connsiteY106" fmla="*/ 244475 h 302243"/>
                  <a:gd name="connsiteX107" fmla="*/ 1968500 w 2552700"/>
                  <a:gd name="connsiteY107" fmla="*/ 266700 h 302243"/>
                  <a:gd name="connsiteX108" fmla="*/ 1978025 w 2552700"/>
                  <a:gd name="connsiteY108" fmla="*/ 269875 h 302243"/>
                  <a:gd name="connsiteX109" fmla="*/ 1990725 w 2552700"/>
                  <a:gd name="connsiteY109" fmla="*/ 276225 h 302243"/>
                  <a:gd name="connsiteX110" fmla="*/ 2016125 w 2552700"/>
                  <a:gd name="connsiteY110" fmla="*/ 301625 h 302243"/>
                  <a:gd name="connsiteX111" fmla="*/ 2098675 w 2552700"/>
                  <a:gd name="connsiteY111" fmla="*/ 292100 h 302243"/>
                  <a:gd name="connsiteX112" fmla="*/ 2130425 w 2552700"/>
                  <a:gd name="connsiteY112" fmla="*/ 266700 h 302243"/>
                  <a:gd name="connsiteX113" fmla="*/ 2139950 w 2552700"/>
                  <a:gd name="connsiteY113" fmla="*/ 263525 h 302243"/>
                  <a:gd name="connsiteX114" fmla="*/ 2168525 w 2552700"/>
                  <a:gd name="connsiteY114" fmla="*/ 247650 h 302243"/>
                  <a:gd name="connsiteX115" fmla="*/ 2193925 w 2552700"/>
                  <a:gd name="connsiteY115" fmla="*/ 228600 h 302243"/>
                  <a:gd name="connsiteX116" fmla="*/ 2203450 w 2552700"/>
                  <a:gd name="connsiteY116" fmla="*/ 219075 h 302243"/>
                  <a:gd name="connsiteX117" fmla="*/ 2222500 w 2552700"/>
                  <a:gd name="connsiteY117" fmla="*/ 212725 h 302243"/>
                  <a:gd name="connsiteX118" fmla="*/ 2244725 w 2552700"/>
                  <a:gd name="connsiteY118" fmla="*/ 193675 h 302243"/>
                  <a:gd name="connsiteX119" fmla="*/ 2355850 w 2552700"/>
                  <a:gd name="connsiteY119" fmla="*/ 152400 h 302243"/>
                  <a:gd name="connsiteX120" fmla="*/ 2552700 w 2552700"/>
                  <a:gd name="connsiteY12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44575 w 2552700"/>
                  <a:gd name="connsiteY65" fmla="*/ 200025 h 302243"/>
                  <a:gd name="connsiteX66" fmla="*/ 1057275 w 2552700"/>
                  <a:gd name="connsiteY66" fmla="*/ 212725 h 302243"/>
                  <a:gd name="connsiteX67" fmla="*/ 1120775 w 2552700"/>
                  <a:gd name="connsiteY67" fmla="*/ 219075 h 302243"/>
                  <a:gd name="connsiteX68" fmla="*/ 1203325 w 2552700"/>
                  <a:gd name="connsiteY68" fmla="*/ 215900 h 302243"/>
                  <a:gd name="connsiteX69" fmla="*/ 1222375 w 2552700"/>
                  <a:gd name="connsiteY69" fmla="*/ 203200 h 302243"/>
                  <a:gd name="connsiteX70" fmla="*/ 1270000 w 2552700"/>
                  <a:gd name="connsiteY70" fmla="*/ 184150 h 302243"/>
                  <a:gd name="connsiteX71" fmla="*/ 1343025 w 2552700"/>
                  <a:gd name="connsiteY71" fmla="*/ 165100 h 302243"/>
                  <a:gd name="connsiteX72" fmla="*/ 1390650 w 2552700"/>
                  <a:gd name="connsiteY72" fmla="*/ 158750 h 302243"/>
                  <a:gd name="connsiteX73" fmla="*/ 1412875 w 2552700"/>
                  <a:gd name="connsiteY73" fmla="*/ 149225 h 302243"/>
                  <a:gd name="connsiteX74" fmla="*/ 1425575 w 2552700"/>
                  <a:gd name="connsiteY74" fmla="*/ 146050 h 302243"/>
                  <a:gd name="connsiteX75" fmla="*/ 1435100 w 2552700"/>
                  <a:gd name="connsiteY75" fmla="*/ 142875 h 302243"/>
                  <a:gd name="connsiteX76" fmla="*/ 1444625 w 2552700"/>
                  <a:gd name="connsiteY76" fmla="*/ 133350 h 302243"/>
                  <a:gd name="connsiteX77" fmla="*/ 1485900 w 2552700"/>
                  <a:gd name="connsiteY77" fmla="*/ 117475 h 302243"/>
                  <a:gd name="connsiteX78" fmla="*/ 1498600 w 2552700"/>
                  <a:gd name="connsiteY78" fmla="*/ 111125 h 302243"/>
                  <a:gd name="connsiteX79" fmla="*/ 1530350 w 2552700"/>
                  <a:gd name="connsiteY79" fmla="*/ 101600 h 302243"/>
                  <a:gd name="connsiteX80" fmla="*/ 1539875 w 2552700"/>
                  <a:gd name="connsiteY80" fmla="*/ 95250 h 302243"/>
                  <a:gd name="connsiteX81" fmla="*/ 1558925 w 2552700"/>
                  <a:gd name="connsiteY81" fmla="*/ 88900 h 302243"/>
                  <a:gd name="connsiteX82" fmla="*/ 1577975 w 2552700"/>
                  <a:gd name="connsiteY82" fmla="*/ 76200 h 302243"/>
                  <a:gd name="connsiteX83" fmla="*/ 1593850 w 2552700"/>
                  <a:gd name="connsiteY83" fmla="*/ 66675 h 302243"/>
                  <a:gd name="connsiteX84" fmla="*/ 1612900 w 2552700"/>
                  <a:gd name="connsiteY84" fmla="*/ 53975 h 302243"/>
                  <a:gd name="connsiteX85" fmla="*/ 1625600 w 2552700"/>
                  <a:gd name="connsiteY85" fmla="*/ 50800 h 302243"/>
                  <a:gd name="connsiteX86" fmla="*/ 1635125 w 2552700"/>
                  <a:gd name="connsiteY86" fmla="*/ 47625 h 302243"/>
                  <a:gd name="connsiteX87" fmla="*/ 1651000 w 2552700"/>
                  <a:gd name="connsiteY87" fmla="*/ 44450 h 302243"/>
                  <a:gd name="connsiteX88" fmla="*/ 1657350 w 2552700"/>
                  <a:gd name="connsiteY88" fmla="*/ 34925 h 302243"/>
                  <a:gd name="connsiteX89" fmla="*/ 1673225 w 2552700"/>
                  <a:gd name="connsiteY89" fmla="*/ 31750 h 302243"/>
                  <a:gd name="connsiteX90" fmla="*/ 1704975 w 2552700"/>
                  <a:gd name="connsiteY90" fmla="*/ 25400 h 302243"/>
                  <a:gd name="connsiteX91" fmla="*/ 1746250 w 2552700"/>
                  <a:gd name="connsiteY91" fmla="*/ 38100 h 302243"/>
                  <a:gd name="connsiteX92" fmla="*/ 1765300 w 2552700"/>
                  <a:gd name="connsiteY92" fmla="*/ 50800 h 302243"/>
                  <a:gd name="connsiteX93" fmla="*/ 1781175 w 2552700"/>
                  <a:gd name="connsiteY93" fmla="*/ 63500 h 302243"/>
                  <a:gd name="connsiteX94" fmla="*/ 1803400 w 2552700"/>
                  <a:gd name="connsiteY94" fmla="*/ 76200 h 302243"/>
                  <a:gd name="connsiteX95" fmla="*/ 1828800 w 2552700"/>
                  <a:gd name="connsiteY95" fmla="*/ 85725 h 302243"/>
                  <a:gd name="connsiteX96" fmla="*/ 1866900 w 2552700"/>
                  <a:gd name="connsiteY96" fmla="*/ 98425 h 302243"/>
                  <a:gd name="connsiteX97" fmla="*/ 1879600 w 2552700"/>
                  <a:gd name="connsiteY97" fmla="*/ 107950 h 302243"/>
                  <a:gd name="connsiteX98" fmla="*/ 1889125 w 2552700"/>
                  <a:gd name="connsiteY98" fmla="*/ 114300 h 302243"/>
                  <a:gd name="connsiteX99" fmla="*/ 1898650 w 2552700"/>
                  <a:gd name="connsiteY99" fmla="*/ 127000 h 302243"/>
                  <a:gd name="connsiteX100" fmla="*/ 1901825 w 2552700"/>
                  <a:gd name="connsiteY100" fmla="*/ 136525 h 302243"/>
                  <a:gd name="connsiteX101" fmla="*/ 1917700 w 2552700"/>
                  <a:gd name="connsiteY101" fmla="*/ 177800 h 302243"/>
                  <a:gd name="connsiteX102" fmla="*/ 1927225 w 2552700"/>
                  <a:gd name="connsiteY102" fmla="*/ 200025 h 302243"/>
                  <a:gd name="connsiteX103" fmla="*/ 1933575 w 2552700"/>
                  <a:gd name="connsiteY103" fmla="*/ 212725 h 302243"/>
                  <a:gd name="connsiteX104" fmla="*/ 1943100 w 2552700"/>
                  <a:gd name="connsiteY104" fmla="*/ 219075 h 302243"/>
                  <a:gd name="connsiteX105" fmla="*/ 1946275 w 2552700"/>
                  <a:gd name="connsiteY105" fmla="*/ 244475 h 302243"/>
                  <a:gd name="connsiteX106" fmla="*/ 1968500 w 2552700"/>
                  <a:gd name="connsiteY106" fmla="*/ 266700 h 302243"/>
                  <a:gd name="connsiteX107" fmla="*/ 1978025 w 2552700"/>
                  <a:gd name="connsiteY107" fmla="*/ 269875 h 302243"/>
                  <a:gd name="connsiteX108" fmla="*/ 1990725 w 2552700"/>
                  <a:gd name="connsiteY108" fmla="*/ 276225 h 302243"/>
                  <a:gd name="connsiteX109" fmla="*/ 2016125 w 2552700"/>
                  <a:gd name="connsiteY109" fmla="*/ 301625 h 302243"/>
                  <a:gd name="connsiteX110" fmla="*/ 2098675 w 2552700"/>
                  <a:gd name="connsiteY110" fmla="*/ 292100 h 302243"/>
                  <a:gd name="connsiteX111" fmla="*/ 2130425 w 2552700"/>
                  <a:gd name="connsiteY111" fmla="*/ 266700 h 302243"/>
                  <a:gd name="connsiteX112" fmla="*/ 2139950 w 2552700"/>
                  <a:gd name="connsiteY112" fmla="*/ 263525 h 302243"/>
                  <a:gd name="connsiteX113" fmla="*/ 2168525 w 2552700"/>
                  <a:gd name="connsiteY113" fmla="*/ 247650 h 302243"/>
                  <a:gd name="connsiteX114" fmla="*/ 2193925 w 2552700"/>
                  <a:gd name="connsiteY114" fmla="*/ 228600 h 302243"/>
                  <a:gd name="connsiteX115" fmla="*/ 2203450 w 2552700"/>
                  <a:gd name="connsiteY115" fmla="*/ 219075 h 302243"/>
                  <a:gd name="connsiteX116" fmla="*/ 2222500 w 2552700"/>
                  <a:gd name="connsiteY116" fmla="*/ 212725 h 302243"/>
                  <a:gd name="connsiteX117" fmla="*/ 2244725 w 2552700"/>
                  <a:gd name="connsiteY117" fmla="*/ 193675 h 302243"/>
                  <a:gd name="connsiteX118" fmla="*/ 2355850 w 2552700"/>
                  <a:gd name="connsiteY118" fmla="*/ 152400 h 302243"/>
                  <a:gd name="connsiteX119" fmla="*/ 2552700 w 2552700"/>
                  <a:gd name="connsiteY119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44575 w 2552700"/>
                  <a:gd name="connsiteY64" fmla="*/ 200025 h 302243"/>
                  <a:gd name="connsiteX65" fmla="*/ 1057275 w 2552700"/>
                  <a:gd name="connsiteY65" fmla="*/ 212725 h 302243"/>
                  <a:gd name="connsiteX66" fmla="*/ 1120775 w 2552700"/>
                  <a:gd name="connsiteY66" fmla="*/ 219075 h 302243"/>
                  <a:gd name="connsiteX67" fmla="*/ 1203325 w 2552700"/>
                  <a:gd name="connsiteY67" fmla="*/ 215900 h 302243"/>
                  <a:gd name="connsiteX68" fmla="*/ 1222375 w 2552700"/>
                  <a:gd name="connsiteY68" fmla="*/ 203200 h 302243"/>
                  <a:gd name="connsiteX69" fmla="*/ 1270000 w 2552700"/>
                  <a:gd name="connsiteY69" fmla="*/ 184150 h 302243"/>
                  <a:gd name="connsiteX70" fmla="*/ 1343025 w 2552700"/>
                  <a:gd name="connsiteY70" fmla="*/ 165100 h 302243"/>
                  <a:gd name="connsiteX71" fmla="*/ 1390650 w 2552700"/>
                  <a:gd name="connsiteY71" fmla="*/ 158750 h 302243"/>
                  <a:gd name="connsiteX72" fmla="*/ 1412875 w 2552700"/>
                  <a:gd name="connsiteY72" fmla="*/ 149225 h 302243"/>
                  <a:gd name="connsiteX73" fmla="*/ 1425575 w 2552700"/>
                  <a:gd name="connsiteY73" fmla="*/ 146050 h 302243"/>
                  <a:gd name="connsiteX74" fmla="*/ 1435100 w 2552700"/>
                  <a:gd name="connsiteY74" fmla="*/ 142875 h 302243"/>
                  <a:gd name="connsiteX75" fmla="*/ 1444625 w 2552700"/>
                  <a:gd name="connsiteY75" fmla="*/ 133350 h 302243"/>
                  <a:gd name="connsiteX76" fmla="*/ 1485900 w 2552700"/>
                  <a:gd name="connsiteY76" fmla="*/ 117475 h 302243"/>
                  <a:gd name="connsiteX77" fmla="*/ 1498600 w 2552700"/>
                  <a:gd name="connsiteY77" fmla="*/ 111125 h 302243"/>
                  <a:gd name="connsiteX78" fmla="*/ 1530350 w 2552700"/>
                  <a:gd name="connsiteY78" fmla="*/ 101600 h 302243"/>
                  <a:gd name="connsiteX79" fmla="*/ 1539875 w 2552700"/>
                  <a:gd name="connsiteY79" fmla="*/ 95250 h 302243"/>
                  <a:gd name="connsiteX80" fmla="*/ 1558925 w 2552700"/>
                  <a:gd name="connsiteY80" fmla="*/ 88900 h 302243"/>
                  <a:gd name="connsiteX81" fmla="*/ 1577975 w 2552700"/>
                  <a:gd name="connsiteY81" fmla="*/ 76200 h 302243"/>
                  <a:gd name="connsiteX82" fmla="*/ 1593850 w 2552700"/>
                  <a:gd name="connsiteY82" fmla="*/ 66675 h 302243"/>
                  <a:gd name="connsiteX83" fmla="*/ 1612900 w 2552700"/>
                  <a:gd name="connsiteY83" fmla="*/ 53975 h 302243"/>
                  <a:gd name="connsiteX84" fmla="*/ 1625600 w 2552700"/>
                  <a:gd name="connsiteY84" fmla="*/ 50800 h 302243"/>
                  <a:gd name="connsiteX85" fmla="*/ 1635125 w 2552700"/>
                  <a:gd name="connsiteY85" fmla="*/ 47625 h 302243"/>
                  <a:gd name="connsiteX86" fmla="*/ 1651000 w 2552700"/>
                  <a:gd name="connsiteY86" fmla="*/ 44450 h 302243"/>
                  <a:gd name="connsiteX87" fmla="*/ 1657350 w 2552700"/>
                  <a:gd name="connsiteY87" fmla="*/ 34925 h 302243"/>
                  <a:gd name="connsiteX88" fmla="*/ 1673225 w 2552700"/>
                  <a:gd name="connsiteY88" fmla="*/ 31750 h 302243"/>
                  <a:gd name="connsiteX89" fmla="*/ 1704975 w 2552700"/>
                  <a:gd name="connsiteY89" fmla="*/ 25400 h 302243"/>
                  <a:gd name="connsiteX90" fmla="*/ 1746250 w 2552700"/>
                  <a:gd name="connsiteY90" fmla="*/ 38100 h 302243"/>
                  <a:gd name="connsiteX91" fmla="*/ 1765300 w 2552700"/>
                  <a:gd name="connsiteY91" fmla="*/ 50800 h 302243"/>
                  <a:gd name="connsiteX92" fmla="*/ 1781175 w 2552700"/>
                  <a:gd name="connsiteY92" fmla="*/ 63500 h 302243"/>
                  <a:gd name="connsiteX93" fmla="*/ 1803400 w 2552700"/>
                  <a:gd name="connsiteY93" fmla="*/ 76200 h 302243"/>
                  <a:gd name="connsiteX94" fmla="*/ 1828800 w 2552700"/>
                  <a:gd name="connsiteY94" fmla="*/ 85725 h 302243"/>
                  <a:gd name="connsiteX95" fmla="*/ 1866900 w 2552700"/>
                  <a:gd name="connsiteY95" fmla="*/ 98425 h 302243"/>
                  <a:gd name="connsiteX96" fmla="*/ 1879600 w 2552700"/>
                  <a:gd name="connsiteY96" fmla="*/ 107950 h 302243"/>
                  <a:gd name="connsiteX97" fmla="*/ 1889125 w 2552700"/>
                  <a:gd name="connsiteY97" fmla="*/ 114300 h 302243"/>
                  <a:gd name="connsiteX98" fmla="*/ 1898650 w 2552700"/>
                  <a:gd name="connsiteY98" fmla="*/ 127000 h 302243"/>
                  <a:gd name="connsiteX99" fmla="*/ 1901825 w 2552700"/>
                  <a:gd name="connsiteY99" fmla="*/ 136525 h 302243"/>
                  <a:gd name="connsiteX100" fmla="*/ 1917700 w 2552700"/>
                  <a:gd name="connsiteY100" fmla="*/ 177800 h 302243"/>
                  <a:gd name="connsiteX101" fmla="*/ 1927225 w 2552700"/>
                  <a:gd name="connsiteY101" fmla="*/ 200025 h 302243"/>
                  <a:gd name="connsiteX102" fmla="*/ 1933575 w 2552700"/>
                  <a:gd name="connsiteY102" fmla="*/ 212725 h 302243"/>
                  <a:gd name="connsiteX103" fmla="*/ 1943100 w 2552700"/>
                  <a:gd name="connsiteY103" fmla="*/ 219075 h 302243"/>
                  <a:gd name="connsiteX104" fmla="*/ 1946275 w 2552700"/>
                  <a:gd name="connsiteY104" fmla="*/ 244475 h 302243"/>
                  <a:gd name="connsiteX105" fmla="*/ 1968500 w 2552700"/>
                  <a:gd name="connsiteY105" fmla="*/ 266700 h 302243"/>
                  <a:gd name="connsiteX106" fmla="*/ 1978025 w 2552700"/>
                  <a:gd name="connsiteY106" fmla="*/ 269875 h 302243"/>
                  <a:gd name="connsiteX107" fmla="*/ 1990725 w 2552700"/>
                  <a:gd name="connsiteY107" fmla="*/ 276225 h 302243"/>
                  <a:gd name="connsiteX108" fmla="*/ 2016125 w 2552700"/>
                  <a:gd name="connsiteY108" fmla="*/ 301625 h 302243"/>
                  <a:gd name="connsiteX109" fmla="*/ 2098675 w 2552700"/>
                  <a:gd name="connsiteY109" fmla="*/ 292100 h 302243"/>
                  <a:gd name="connsiteX110" fmla="*/ 2130425 w 2552700"/>
                  <a:gd name="connsiteY110" fmla="*/ 266700 h 302243"/>
                  <a:gd name="connsiteX111" fmla="*/ 2139950 w 2552700"/>
                  <a:gd name="connsiteY111" fmla="*/ 263525 h 302243"/>
                  <a:gd name="connsiteX112" fmla="*/ 2168525 w 2552700"/>
                  <a:gd name="connsiteY112" fmla="*/ 247650 h 302243"/>
                  <a:gd name="connsiteX113" fmla="*/ 2193925 w 2552700"/>
                  <a:gd name="connsiteY113" fmla="*/ 228600 h 302243"/>
                  <a:gd name="connsiteX114" fmla="*/ 2203450 w 2552700"/>
                  <a:gd name="connsiteY114" fmla="*/ 219075 h 302243"/>
                  <a:gd name="connsiteX115" fmla="*/ 2222500 w 2552700"/>
                  <a:gd name="connsiteY115" fmla="*/ 212725 h 302243"/>
                  <a:gd name="connsiteX116" fmla="*/ 2244725 w 2552700"/>
                  <a:gd name="connsiteY116" fmla="*/ 193675 h 302243"/>
                  <a:gd name="connsiteX117" fmla="*/ 2355850 w 2552700"/>
                  <a:gd name="connsiteY117" fmla="*/ 152400 h 302243"/>
                  <a:gd name="connsiteX118" fmla="*/ 2552700 w 2552700"/>
                  <a:gd name="connsiteY118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1044575 w 2552700"/>
                  <a:gd name="connsiteY63" fmla="*/ 200025 h 302243"/>
                  <a:gd name="connsiteX64" fmla="*/ 1057275 w 2552700"/>
                  <a:gd name="connsiteY64" fmla="*/ 212725 h 302243"/>
                  <a:gd name="connsiteX65" fmla="*/ 1120775 w 2552700"/>
                  <a:gd name="connsiteY65" fmla="*/ 219075 h 302243"/>
                  <a:gd name="connsiteX66" fmla="*/ 1203325 w 2552700"/>
                  <a:gd name="connsiteY66" fmla="*/ 215900 h 302243"/>
                  <a:gd name="connsiteX67" fmla="*/ 1222375 w 2552700"/>
                  <a:gd name="connsiteY67" fmla="*/ 203200 h 302243"/>
                  <a:gd name="connsiteX68" fmla="*/ 1270000 w 2552700"/>
                  <a:gd name="connsiteY68" fmla="*/ 184150 h 302243"/>
                  <a:gd name="connsiteX69" fmla="*/ 1343025 w 2552700"/>
                  <a:gd name="connsiteY69" fmla="*/ 165100 h 302243"/>
                  <a:gd name="connsiteX70" fmla="*/ 1390650 w 2552700"/>
                  <a:gd name="connsiteY70" fmla="*/ 158750 h 302243"/>
                  <a:gd name="connsiteX71" fmla="*/ 1412875 w 2552700"/>
                  <a:gd name="connsiteY71" fmla="*/ 149225 h 302243"/>
                  <a:gd name="connsiteX72" fmla="*/ 1425575 w 2552700"/>
                  <a:gd name="connsiteY72" fmla="*/ 146050 h 302243"/>
                  <a:gd name="connsiteX73" fmla="*/ 1435100 w 2552700"/>
                  <a:gd name="connsiteY73" fmla="*/ 142875 h 302243"/>
                  <a:gd name="connsiteX74" fmla="*/ 1444625 w 2552700"/>
                  <a:gd name="connsiteY74" fmla="*/ 133350 h 302243"/>
                  <a:gd name="connsiteX75" fmla="*/ 1485900 w 2552700"/>
                  <a:gd name="connsiteY75" fmla="*/ 117475 h 302243"/>
                  <a:gd name="connsiteX76" fmla="*/ 1498600 w 2552700"/>
                  <a:gd name="connsiteY76" fmla="*/ 111125 h 302243"/>
                  <a:gd name="connsiteX77" fmla="*/ 1530350 w 2552700"/>
                  <a:gd name="connsiteY77" fmla="*/ 101600 h 302243"/>
                  <a:gd name="connsiteX78" fmla="*/ 1539875 w 2552700"/>
                  <a:gd name="connsiteY78" fmla="*/ 95250 h 302243"/>
                  <a:gd name="connsiteX79" fmla="*/ 1558925 w 2552700"/>
                  <a:gd name="connsiteY79" fmla="*/ 88900 h 302243"/>
                  <a:gd name="connsiteX80" fmla="*/ 1577975 w 2552700"/>
                  <a:gd name="connsiteY80" fmla="*/ 76200 h 302243"/>
                  <a:gd name="connsiteX81" fmla="*/ 1593850 w 2552700"/>
                  <a:gd name="connsiteY81" fmla="*/ 66675 h 302243"/>
                  <a:gd name="connsiteX82" fmla="*/ 1612900 w 2552700"/>
                  <a:gd name="connsiteY82" fmla="*/ 53975 h 302243"/>
                  <a:gd name="connsiteX83" fmla="*/ 1625600 w 2552700"/>
                  <a:gd name="connsiteY83" fmla="*/ 50800 h 302243"/>
                  <a:gd name="connsiteX84" fmla="*/ 1635125 w 2552700"/>
                  <a:gd name="connsiteY84" fmla="*/ 47625 h 302243"/>
                  <a:gd name="connsiteX85" fmla="*/ 1651000 w 2552700"/>
                  <a:gd name="connsiteY85" fmla="*/ 44450 h 302243"/>
                  <a:gd name="connsiteX86" fmla="*/ 1657350 w 2552700"/>
                  <a:gd name="connsiteY86" fmla="*/ 34925 h 302243"/>
                  <a:gd name="connsiteX87" fmla="*/ 1673225 w 2552700"/>
                  <a:gd name="connsiteY87" fmla="*/ 31750 h 302243"/>
                  <a:gd name="connsiteX88" fmla="*/ 1704975 w 2552700"/>
                  <a:gd name="connsiteY88" fmla="*/ 25400 h 302243"/>
                  <a:gd name="connsiteX89" fmla="*/ 1746250 w 2552700"/>
                  <a:gd name="connsiteY89" fmla="*/ 38100 h 302243"/>
                  <a:gd name="connsiteX90" fmla="*/ 1765300 w 2552700"/>
                  <a:gd name="connsiteY90" fmla="*/ 50800 h 302243"/>
                  <a:gd name="connsiteX91" fmla="*/ 1781175 w 2552700"/>
                  <a:gd name="connsiteY91" fmla="*/ 63500 h 302243"/>
                  <a:gd name="connsiteX92" fmla="*/ 1803400 w 2552700"/>
                  <a:gd name="connsiteY92" fmla="*/ 76200 h 302243"/>
                  <a:gd name="connsiteX93" fmla="*/ 1828800 w 2552700"/>
                  <a:gd name="connsiteY93" fmla="*/ 85725 h 302243"/>
                  <a:gd name="connsiteX94" fmla="*/ 1866900 w 2552700"/>
                  <a:gd name="connsiteY94" fmla="*/ 98425 h 302243"/>
                  <a:gd name="connsiteX95" fmla="*/ 1879600 w 2552700"/>
                  <a:gd name="connsiteY95" fmla="*/ 107950 h 302243"/>
                  <a:gd name="connsiteX96" fmla="*/ 1889125 w 2552700"/>
                  <a:gd name="connsiteY96" fmla="*/ 114300 h 302243"/>
                  <a:gd name="connsiteX97" fmla="*/ 1898650 w 2552700"/>
                  <a:gd name="connsiteY97" fmla="*/ 127000 h 302243"/>
                  <a:gd name="connsiteX98" fmla="*/ 1901825 w 2552700"/>
                  <a:gd name="connsiteY98" fmla="*/ 136525 h 302243"/>
                  <a:gd name="connsiteX99" fmla="*/ 1917700 w 2552700"/>
                  <a:gd name="connsiteY99" fmla="*/ 177800 h 302243"/>
                  <a:gd name="connsiteX100" fmla="*/ 1927225 w 2552700"/>
                  <a:gd name="connsiteY100" fmla="*/ 200025 h 302243"/>
                  <a:gd name="connsiteX101" fmla="*/ 1933575 w 2552700"/>
                  <a:gd name="connsiteY101" fmla="*/ 212725 h 302243"/>
                  <a:gd name="connsiteX102" fmla="*/ 1943100 w 2552700"/>
                  <a:gd name="connsiteY102" fmla="*/ 219075 h 302243"/>
                  <a:gd name="connsiteX103" fmla="*/ 1946275 w 2552700"/>
                  <a:gd name="connsiteY103" fmla="*/ 244475 h 302243"/>
                  <a:gd name="connsiteX104" fmla="*/ 1968500 w 2552700"/>
                  <a:gd name="connsiteY104" fmla="*/ 266700 h 302243"/>
                  <a:gd name="connsiteX105" fmla="*/ 1978025 w 2552700"/>
                  <a:gd name="connsiteY105" fmla="*/ 269875 h 302243"/>
                  <a:gd name="connsiteX106" fmla="*/ 1990725 w 2552700"/>
                  <a:gd name="connsiteY106" fmla="*/ 276225 h 302243"/>
                  <a:gd name="connsiteX107" fmla="*/ 2016125 w 2552700"/>
                  <a:gd name="connsiteY107" fmla="*/ 301625 h 302243"/>
                  <a:gd name="connsiteX108" fmla="*/ 2098675 w 2552700"/>
                  <a:gd name="connsiteY108" fmla="*/ 292100 h 302243"/>
                  <a:gd name="connsiteX109" fmla="*/ 2130425 w 2552700"/>
                  <a:gd name="connsiteY109" fmla="*/ 266700 h 302243"/>
                  <a:gd name="connsiteX110" fmla="*/ 2139950 w 2552700"/>
                  <a:gd name="connsiteY110" fmla="*/ 263525 h 302243"/>
                  <a:gd name="connsiteX111" fmla="*/ 2168525 w 2552700"/>
                  <a:gd name="connsiteY111" fmla="*/ 247650 h 302243"/>
                  <a:gd name="connsiteX112" fmla="*/ 2193925 w 2552700"/>
                  <a:gd name="connsiteY112" fmla="*/ 228600 h 302243"/>
                  <a:gd name="connsiteX113" fmla="*/ 2203450 w 2552700"/>
                  <a:gd name="connsiteY113" fmla="*/ 219075 h 302243"/>
                  <a:gd name="connsiteX114" fmla="*/ 2222500 w 2552700"/>
                  <a:gd name="connsiteY114" fmla="*/ 212725 h 302243"/>
                  <a:gd name="connsiteX115" fmla="*/ 2244725 w 2552700"/>
                  <a:gd name="connsiteY115" fmla="*/ 193675 h 302243"/>
                  <a:gd name="connsiteX116" fmla="*/ 2355850 w 2552700"/>
                  <a:gd name="connsiteY116" fmla="*/ 152400 h 302243"/>
                  <a:gd name="connsiteX117" fmla="*/ 2552700 w 2552700"/>
                  <a:gd name="connsiteY117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44575 w 2552700"/>
                  <a:gd name="connsiteY62" fmla="*/ 200025 h 302243"/>
                  <a:gd name="connsiteX63" fmla="*/ 1057275 w 2552700"/>
                  <a:gd name="connsiteY63" fmla="*/ 212725 h 302243"/>
                  <a:gd name="connsiteX64" fmla="*/ 1120775 w 2552700"/>
                  <a:gd name="connsiteY64" fmla="*/ 219075 h 302243"/>
                  <a:gd name="connsiteX65" fmla="*/ 1203325 w 2552700"/>
                  <a:gd name="connsiteY65" fmla="*/ 215900 h 302243"/>
                  <a:gd name="connsiteX66" fmla="*/ 1222375 w 2552700"/>
                  <a:gd name="connsiteY66" fmla="*/ 203200 h 302243"/>
                  <a:gd name="connsiteX67" fmla="*/ 1270000 w 2552700"/>
                  <a:gd name="connsiteY67" fmla="*/ 184150 h 302243"/>
                  <a:gd name="connsiteX68" fmla="*/ 1343025 w 2552700"/>
                  <a:gd name="connsiteY68" fmla="*/ 165100 h 302243"/>
                  <a:gd name="connsiteX69" fmla="*/ 1390650 w 2552700"/>
                  <a:gd name="connsiteY69" fmla="*/ 158750 h 302243"/>
                  <a:gd name="connsiteX70" fmla="*/ 1412875 w 2552700"/>
                  <a:gd name="connsiteY70" fmla="*/ 149225 h 302243"/>
                  <a:gd name="connsiteX71" fmla="*/ 1425575 w 2552700"/>
                  <a:gd name="connsiteY71" fmla="*/ 146050 h 302243"/>
                  <a:gd name="connsiteX72" fmla="*/ 1435100 w 2552700"/>
                  <a:gd name="connsiteY72" fmla="*/ 142875 h 302243"/>
                  <a:gd name="connsiteX73" fmla="*/ 1444625 w 2552700"/>
                  <a:gd name="connsiteY73" fmla="*/ 133350 h 302243"/>
                  <a:gd name="connsiteX74" fmla="*/ 1485900 w 2552700"/>
                  <a:gd name="connsiteY74" fmla="*/ 117475 h 302243"/>
                  <a:gd name="connsiteX75" fmla="*/ 1498600 w 2552700"/>
                  <a:gd name="connsiteY75" fmla="*/ 111125 h 302243"/>
                  <a:gd name="connsiteX76" fmla="*/ 1530350 w 2552700"/>
                  <a:gd name="connsiteY76" fmla="*/ 101600 h 302243"/>
                  <a:gd name="connsiteX77" fmla="*/ 1539875 w 2552700"/>
                  <a:gd name="connsiteY77" fmla="*/ 95250 h 302243"/>
                  <a:gd name="connsiteX78" fmla="*/ 1558925 w 2552700"/>
                  <a:gd name="connsiteY78" fmla="*/ 88900 h 302243"/>
                  <a:gd name="connsiteX79" fmla="*/ 1577975 w 2552700"/>
                  <a:gd name="connsiteY79" fmla="*/ 76200 h 302243"/>
                  <a:gd name="connsiteX80" fmla="*/ 1593850 w 2552700"/>
                  <a:gd name="connsiteY80" fmla="*/ 66675 h 302243"/>
                  <a:gd name="connsiteX81" fmla="*/ 1612900 w 2552700"/>
                  <a:gd name="connsiteY81" fmla="*/ 53975 h 302243"/>
                  <a:gd name="connsiteX82" fmla="*/ 1625600 w 2552700"/>
                  <a:gd name="connsiteY82" fmla="*/ 50800 h 302243"/>
                  <a:gd name="connsiteX83" fmla="*/ 1635125 w 2552700"/>
                  <a:gd name="connsiteY83" fmla="*/ 47625 h 302243"/>
                  <a:gd name="connsiteX84" fmla="*/ 1651000 w 2552700"/>
                  <a:gd name="connsiteY84" fmla="*/ 44450 h 302243"/>
                  <a:gd name="connsiteX85" fmla="*/ 1657350 w 2552700"/>
                  <a:gd name="connsiteY85" fmla="*/ 34925 h 302243"/>
                  <a:gd name="connsiteX86" fmla="*/ 1673225 w 2552700"/>
                  <a:gd name="connsiteY86" fmla="*/ 31750 h 302243"/>
                  <a:gd name="connsiteX87" fmla="*/ 1704975 w 2552700"/>
                  <a:gd name="connsiteY87" fmla="*/ 25400 h 302243"/>
                  <a:gd name="connsiteX88" fmla="*/ 1746250 w 2552700"/>
                  <a:gd name="connsiteY88" fmla="*/ 38100 h 302243"/>
                  <a:gd name="connsiteX89" fmla="*/ 1765300 w 2552700"/>
                  <a:gd name="connsiteY89" fmla="*/ 50800 h 302243"/>
                  <a:gd name="connsiteX90" fmla="*/ 1781175 w 2552700"/>
                  <a:gd name="connsiteY90" fmla="*/ 63500 h 302243"/>
                  <a:gd name="connsiteX91" fmla="*/ 1803400 w 2552700"/>
                  <a:gd name="connsiteY91" fmla="*/ 76200 h 302243"/>
                  <a:gd name="connsiteX92" fmla="*/ 1828800 w 2552700"/>
                  <a:gd name="connsiteY92" fmla="*/ 85725 h 302243"/>
                  <a:gd name="connsiteX93" fmla="*/ 1866900 w 2552700"/>
                  <a:gd name="connsiteY93" fmla="*/ 98425 h 302243"/>
                  <a:gd name="connsiteX94" fmla="*/ 1879600 w 2552700"/>
                  <a:gd name="connsiteY94" fmla="*/ 107950 h 302243"/>
                  <a:gd name="connsiteX95" fmla="*/ 1889125 w 2552700"/>
                  <a:gd name="connsiteY95" fmla="*/ 114300 h 302243"/>
                  <a:gd name="connsiteX96" fmla="*/ 1898650 w 2552700"/>
                  <a:gd name="connsiteY96" fmla="*/ 127000 h 302243"/>
                  <a:gd name="connsiteX97" fmla="*/ 1901825 w 2552700"/>
                  <a:gd name="connsiteY97" fmla="*/ 136525 h 302243"/>
                  <a:gd name="connsiteX98" fmla="*/ 1917700 w 2552700"/>
                  <a:gd name="connsiteY98" fmla="*/ 177800 h 302243"/>
                  <a:gd name="connsiteX99" fmla="*/ 1927225 w 2552700"/>
                  <a:gd name="connsiteY99" fmla="*/ 200025 h 302243"/>
                  <a:gd name="connsiteX100" fmla="*/ 1933575 w 2552700"/>
                  <a:gd name="connsiteY100" fmla="*/ 212725 h 302243"/>
                  <a:gd name="connsiteX101" fmla="*/ 1943100 w 2552700"/>
                  <a:gd name="connsiteY101" fmla="*/ 219075 h 302243"/>
                  <a:gd name="connsiteX102" fmla="*/ 1946275 w 2552700"/>
                  <a:gd name="connsiteY102" fmla="*/ 244475 h 302243"/>
                  <a:gd name="connsiteX103" fmla="*/ 1968500 w 2552700"/>
                  <a:gd name="connsiteY103" fmla="*/ 266700 h 302243"/>
                  <a:gd name="connsiteX104" fmla="*/ 1978025 w 2552700"/>
                  <a:gd name="connsiteY104" fmla="*/ 269875 h 302243"/>
                  <a:gd name="connsiteX105" fmla="*/ 1990725 w 2552700"/>
                  <a:gd name="connsiteY105" fmla="*/ 276225 h 302243"/>
                  <a:gd name="connsiteX106" fmla="*/ 2016125 w 2552700"/>
                  <a:gd name="connsiteY106" fmla="*/ 301625 h 302243"/>
                  <a:gd name="connsiteX107" fmla="*/ 2098675 w 2552700"/>
                  <a:gd name="connsiteY107" fmla="*/ 292100 h 302243"/>
                  <a:gd name="connsiteX108" fmla="*/ 2130425 w 2552700"/>
                  <a:gd name="connsiteY108" fmla="*/ 266700 h 302243"/>
                  <a:gd name="connsiteX109" fmla="*/ 2139950 w 2552700"/>
                  <a:gd name="connsiteY109" fmla="*/ 263525 h 302243"/>
                  <a:gd name="connsiteX110" fmla="*/ 2168525 w 2552700"/>
                  <a:gd name="connsiteY110" fmla="*/ 247650 h 302243"/>
                  <a:gd name="connsiteX111" fmla="*/ 2193925 w 2552700"/>
                  <a:gd name="connsiteY111" fmla="*/ 228600 h 302243"/>
                  <a:gd name="connsiteX112" fmla="*/ 2203450 w 2552700"/>
                  <a:gd name="connsiteY112" fmla="*/ 219075 h 302243"/>
                  <a:gd name="connsiteX113" fmla="*/ 2222500 w 2552700"/>
                  <a:gd name="connsiteY113" fmla="*/ 212725 h 302243"/>
                  <a:gd name="connsiteX114" fmla="*/ 2244725 w 2552700"/>
                  <a:gd name="connsiteY114" fmla="*/ 193675 h 302243"/>
                  <a:gd name="connsiteX115" fmla="*/ 2355850 w 2552700"/>
                  <a:gd name="connsiteY115" fmla="*/ 152400 h 302243"/>
                  <a:gd name="connsiteX116" fmla="*/ 2552700 w 2552700"/>
                  <a:gd name="connsiteY116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96900 w 2552700"/>
                  <a:gd name="connsiteY33" fmla="*/ 44450 h 302243"/>
                  <a:gd name="connsiteX34" fmla="*/ 625475 w 2552700"/>
                  <a:gd name="connsiteY34" fmla="*/ 31750 h 302243"/>
                  <a:gd name="connsiteX35" fmla="*/ 663575 w 2552700"/>
                  <a:gd name="connsiteY35" fmla="*/ 12700 h 302243"/>
                  <a:gd name="connsiteX36" fmla="*/ 679450 w 2552700"/>
                  <a:gd name="connsiteY36" fmla="*/ 6350 h 302243"/>
                  <a:gd name="connsiteX37" fmla="*/ 698500 w 2552700"/>
                  <a:gd name="connsiteY37" fmla="*/ 0 h 302243"/>
                  <a:gd name="connsiteX38" fmla="*/ 727075 w 2552700"/>
                  <a:gd name="connsiteY38" fmla="*/ 3175 h 302243"/>
                  <a:gd name="connsiteX39" fmla="*/ 736600 w 2552700"/>
                  <a:gd name="connsiteY39" fmla="*/ 6350 h 302243"/>
                  <a:gd name="connsiteX40" fmla="*/ 762000 w 2552700"/>
                  <a:gd name="connsiteY40" fmla="*/ 12700 h 302243"/>
                  <a:gd name="connsiteX41" fmla="*/ 787400 w 2552700"/>
                  <a:gd name="connsiteY41" fmla="*/ 34925 h 302243"/>
                  <a:gd name="connsiteX42" fmla="*/ 806450 w 2552700"/>
                  <a:gd name="connsiteY42" fmla="*/ 53975 h 302243"/>
                  <a:gd name="connsiteX43" fmla="*/ 815975 w 2552700"/>
                  <a:gd name="connsiteY43" fmla="*/ 63500 h 302243"/>
                  <a:gd name="connsiteX44" fmla="*/ 828675 w 2552700"/>
                  <a:gd name="connsiteY44" fmla="*/ 82550 h 302243"/>
                  <a:gd name="connsiteX45" fmla="*/ 838200 w 2552700"/>
                  <a:gd name="connsiteY45" fmla="*/ 88900 h 302243"/>
                  <a:gd name="connsiteX46" fmla="*/ 860425 w 2552700"/>
                  <a:gd name="connsiteY46" fmla="*/ 107950 h 302243"/>
                  <a:gd name="connsiteX47" fmla="*/ 892175 w 2552700"/>
                  <a:gd name="connsiteY47" fmla="*/ 130175 h 302243"/>
                  <a:gd name="connsiteX48" fmla="*/ 901700 w 2552700"/>
                  <a:gd name="connsiteY48" fmla="*/ 139700 h 302243"/>
                  <a:gd name="connsiteX49" fmla="*/ 917575 w 2552700"/>
                  <a:gd name="connsiteY49" fmla="*/ 152400 h 302243"/>
                  <a:gd name="connsiteX50" fmla="*/ 936625 w 2552700"/>
                  <a:gd name="connsiteY50" fmla="*/ 168275 h 302243"/>
                  <a:gd name="connsiteX51" fmla="*/ 942975 w 2552700"/>
                  <a:gd name="connsiteY51" fmla="*/ 177800 h 302243"/>
                  <a:gd name="connsiteX52" fmla="*/ 965200 w 2552700"/>
                  <a:gd name="connsiteY52" fmla="*/ 193675 h 302243"/>
                  <a:gd name="connsiteX53" fmla="*/ 990600 w 2552700"/>
                  <a:gd name="connsiteY53" fmla="*/ 200025 h 302243"/>
                  <a:gd name="connsiteX54" fmla="*/ 1019175 w 2552700"/>
                  <a:gd name="connsiteY54" fmla="*/ 209550 h 302243"/>
                  <a:gd name="connsiteX55" fmla="*/ 1063625 w 2552700"/>
                  <a:gd name="connsiteY55" fmla="*/ 219075 h 302243"/>
                  <a:gd name="connsiteX56" fmla="*/ 1111250 w 2552700"/>
                  <a:gd name="connsiteY56" fmla="*/ 228600 h 302243"/>
                  <a:gd name="connsiteX57" fmla="*/ 1149350 w 2552700"/>
                  <a:gd name="connsiteY57" fmla="*/ 219075 h 302243"/>
                  <a:gd name="connsiteX58" fmla="*/ 1117600 w 2552700"/>
                  <a:gd name="connsiteY58" fmla="*/ 209550 h 302243"/>
                  <a:gd name="connsiteX59" fmla="*/ 1066800 w 2552700"/>
                  <a:gd name="connsiteY59" fmla="*/ 193675 h 302243"/>
                  <a:gd name="connsiteX60" fmla="*/ 1016000 w 2552700"/>
                  <a:gd name="connsiteY60" fmla="*/ 184150 h 302243"/>
                  <a:gd name="connsiteX61" fmla="*/ 1044575 w 2552700"/>
                  <a:gd name="connsiteY61" fmla="*/ 200025 h 302243"/>
                  <a:gd name="connsiteX62" fmla="*/ 1057275 w 2552700"/>
                  <a:gd name="connsiteY62" fmla="*/ 212725 h 302243"/>
                  <a:gd name="connsiteX63" fmla="*/ 1120775 w 2552700"/>
                  <a:gd name="connsiteY63" fmla="*/ 219075 h 302243"/>
                  <a:gd name="connsiteX64" fmla="*/ 1203325 w 2552700"/>
                  <a:gd name="connsiteY64" fmla="*/ 215900 h 302243"/>
                  <a:gd name="connsiteX65" fmla="*/ 1222375 w 2552700"/>
                  <a:gd name="connsiteY65" fmla="*/ 203200 h 302243"/>
                  <a:gd name="connsiteX66" fmla="*/ 1270000 w 2552700"/>
                  <a:gd name="connsiteY66" fmla="*/ 184150 h 302243"/>
                  <a:gd name="connsiteX67" fmla="*/ 1343025 w 2552700"/>
                  <a:gd name="connsiteY67" fmla="*/ 165100 h 302243"/>
                  <a:gd name="connsiteX68" fmla="*/ 1390650 w 2552700"/>
                  <a:gd name="connsiteY68" fmla="*/ 158750 h 302243"/>
                  <a:gd name="connsiteX69" fmla="*/ 1412875 w 2552700"/>
                  <a:gd name="connsiteY69" fmla="*/ 149225 h 302243"/>
                  <a:gd name="connsiteX70" fmla="*/ 1425575 w 2552700"/>
                  <a:gd name="connsiteY70" fmla="*/ 146050 h 302243"/>
                  <a:gd name="connsiteX71" fmla="*/ 1435100 w 2552700"/>
                  <a:gd name="connsiteY71" fmla="*/ 142875 h 302243"/>
                  <a:gd name="connsiteX72" fmla="*/ 1444625 w 2552700"/>
                  <a:gd name="connsiteY72" fmla="*/ 133350 h 302243"/>
                  <a:gd name="connsiteX73" fmla="*/ 1485900 w 2552700"/>
                  <a:gd name="connsiteY73" fmla="*/ 117475 h 302243"/>
                  <a:gd name="connsiteX74" fmla="*/ 1498600 w 2552700"/>
                  <a:gd name="connsiteY74" fmla="*/ 111125 h 302243"/>
                  <a:gd name="connsiteX75" fmla="*/ 1530350 w 2552700"/>
                  <a:gd name="connsiteY75" fmla="*/ 101600 h 302243"/>
                  <a:gd name="connsiteX76" fmla="*/ 1539875 w 2552700"/>
                  <a:gd name="connsiteY76" fmla="*/ 95250 h 302243"/>
                  <a:gd name="connsiteX77" fmla="*/ 1558925 w 2552700"/>
                  <a:gd name="connsiteY77" fmla="*/ 88900 h 302243"/>
                  <a:gd name="connsiteX78" fmla="*/ 1577975 w 2552700"/>
                  <a:gd name="connsiteY78" fmla="*/ 76200 h 302243"/>
                  <a:gd name="connsiteX79" fmla="*/ 1593850 w 2552700"/>
                  <a:gd name="connsiteY79" fmla="*/ 66675 h 302243"/>
                  <a:gd name="connsiteX80" fmla="*/ 1612900 w 2552700"/>
                  <a:gd name="connsiteY80" fmla="*/ 53975 h 302243"/>
                  <a:gd name="connsiteX81" fmla="*/ 1625600 w 2552700"/>
                  <a:gd name="connsiteY81" fmla="*/ 50800 h 302243"/>
                  <a:gd name="connsiteX82" fmla="*/ 1635125 w 2552700"/>
                  <a:gd name="connsiteY82" fmla="*/ 47625 h 302243"/>
                  <a:gd name="connsiteX83" fmla="*/ 1651000 w 2552700"/>
                  <a:gd name="connsiteY83" fmla="*/ 44450 h 302243"/>
                  <a:gd name="connsiteX84" fmla="*/ 1657350 w 2552700"/>
                  <a:gd name="connsiteY84" fmla="*/ 34925 h 302243"/>
                  <a:gd name="connsiteX85" fmla="*/ 1673225 w 2552700"/>
                  <a:gd name="connsiteY85" fmla="*/ 31750 h 302243"/>
                  <a:gd name="connsiteX86" fmla="*/ 1704975 w 2552700"/>
                  <a:gd name="connsiteY86" fmla="*/ 25400 h 302243"/>
                  <a:gd name="connsiteX87" fmla="*/ 1746250 w 2552700"/>
                  <a:gd name="connsiteY87" fmla="*/ 38100 h 302243"/>
                  <a:gd name="connsiteX88" fmla="*/ 1765300 w 2552700"/>
                  <a:gd name="connsiteY88" fmla="*/ 50800 h 302243"/>
                  <a:gd name="connsiteX89" fmla="*/ 1781175 w 2552700"/>
                  <a:gd name="connsiteY89" fmla="*/ 63500 h 302243"/>
                  <a:gd name="connsiteX90" fmla="*/ 1803400 w 2552700"/>
                  <a:gd name="connsiteY90" fmla="*/ 76200 h 302243"/>
                  <a:gd name="connsiteX91" fmla="*/ 1828800 w 2552700"/>
                  <a:gd name="connsiteY91" fmla="*/ 85725 h 302243"/>
                  <a:gd name="connsiteX92" fmla="*/ 1866900 w 2552700"/>
                  <a:gd name="connsiteY92" fmla="*/ 98425 h 302243"/>
                  <a:gd name="connsiteX93" fmla="*/ 1879600 w 2552700"/>
                  <a:gd name="connsiteY93" fmla="*/ 107950 h 302243"/>
                  <a:gd name="connsiteX94" fmla="*/ 1889125 w 2552700"/>
                  <a:gd name="connsiteY94" fmla="*/ 114300 h 302243"/>
                  <a:gd name="connsiteX95" fmla="*/ 1898650 w 2552700"/>
                  <a:gd name="connsiteY95" fmla="*/ 127000 h 302243"/>
                  <a:gd name="connsiteX96" fmla="*/ 1901825 w 2552700"/>
                  <a:gd name="connsiteY96" fmla="*/ 136525 h 302243"/>
                  <a:gd name="connsiteX97" fmla="*/ 1917700 w 2552700"/>
                  <a:gd name="connsiteY97" fmla="*/ 177800 h 302243"/>
                  <a:gd name="connsiteX98" fmla="*/ 1927225 w 2552700"/>
                  <a:gd name="connsiteY98" fmla="*/ 200025 h 302243"/>
                  <a:gd name="connsiteX99" fmla="*/ 1933575 w 2552700"/>
                  <a:gd name="connsiteY99" fmla="*/ 212725 h 302243"/>
                  <a:gd name="connsiteX100" fmla="*/ 1943100 w 2552700"/>
                  <a:gd name="connsiteY100" fmla="*/ 219075 h 302243"/>
                  <a:gd name="connsiteX101" fmla="*/ 1946275 w 2552700"/>
                  <a:gd name="connsiteY101" fmla="*/ 244475 h 302243"/>
                  <a:gd name="connsiteX102" fmla="*/ 1968500 w 2552700"/>
                  <a:gd name="connsiteY102" fmla="*/ 266700 h 302243"/>
                  <a:gd name="connsiteX103" fmla="*/ 1978025 w 2552700"/>
                  <a:gd name="connsiteY103" fmla="*/ 269875 h 302243"/>
                  <a:gd name="connsiteX104" fmla="*/ 1990725 w 2552700"/>
                  <a:gd name="connsiteY104" fmla="*/ 276225 h 302243"/>
                  <a:gd name="connsiteX105" fmla="*/ 2016125 w 2552700"/>
                  <a:gd name="connsiteY105" fmla="*/ 301625 h 302243"/>
                  <a:gd name="connsiteX106" fmla="*/ 2098675 w 2552700"/>
                  <a:gd name="connsiteY106" fmla="*/ 292100 h 302243"/>
                  <a:gd name="connsiteX107" fmla="*/ 2130425 w 2552700"/>
                  <a:gd name="connsiteY107" fmla="*/ 266700 h 302243"/>
                  <a:gd name="connsiteX108" fmla="*/ 2139950 w 2552700"/>
                  <a:gd name="connsiteY108" fmla="*/ 263525 h 302243"/>
                  <a:gd name="connsiteX109" fmla="*/ 2168525 w 2552700"/>
                  <a:gd name="connsiteY109" fmla="*/ 247650 h 302243"/>
                  <a:gd name="connsiteX110" fmla="*/ 2193925 w 2552700"/>
                  <a:gd name="connsiteY110" fmla="*/ 228600 h 302243"/>
                  <a:gd name="connsiteX111" fmla="*/ 2203450 w 2552700"/>
                  <a:gd name="connsiteY111" fmla="*/ 219075 h 302243"/>
                  <a:gd name="connsiteX112" fmla="*/ 2222500 w 2552700"/>
                  <a:gd name="connsiteY112" fmla="*/ 212725 h 302243"/>
                  <a:gd name="connsiteX113" fmla="*/ 2244725 w 2552700"/>
                  <a:gd name="connsiteY113" fmla="*/ 193675 h 302243"/>
                  <a:gd name="connsiteX114" fmla="*/ 2355850 w 2552700"/>
                  <a:gd name="connsiteY114" fmla="*/ 152400 h 302243"/>
                  <a:gd name="connsiteX115" fmla="*/ 2552700 w 2552700"/>
                  <a:gd name="connsiteY115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517525 w 2552700"/>
                  <a:gd name="connsiteY29" fmla="*/ 82550 h 302243"/>
                  <a:gd name="connsiteX30" fmla="*/ 530225 w 2552700"/>
                  <a:gd name="connsiteY30" fmla="*/ 88900 h 302243"/>
                  <a:gd name="connsiteX31" fmla="*/ 536575 w 2552700"/>
                  <a:gd name="connsiteY31" fmla="*/ 76200 h 302243"/>
                  <a:gd name="connsiteX32" fmla="*/ 596900 w 2552700"/>
                  <a:gd name="connsiteY32" fmla="*/ 44450 h 302243"/>
                  <a:gd name="connsiteX33" fmla="*/ 625475 w 2552700"/>
                  <a:gd name="connsiteY33" fmla="*/ 31750 h 302243"/>
                  <a:gd name="connsiteX34" fmla="*/ 663575 w 2552700"/>
                  <a:gd name="connsiteY34" fmla="*/ 12700 h 302243"/>
                  <a:gd name="connsiteX35" fmla="*/ 679450 w 2552700"/>
                  <a:gd name="connsiteY35" fmla="*/ 6350 h 302243"/>
                  <a:gd name="connsiteX36" fmla="*/ 698500 w 2552700"/>
                  <a:gd name="connsiteY36" fmla="*/ 0 h 302243"/>
                  <a:gd name="connsiteX37" fmla="*/ 727075 w 2552700"/>
                  <a:gd name="connsiteY37" fmla="*/ 3175 h 302243"/>
                  <a:gd name="connsiteX38" fmla="*/ 736600 w 2552700"/>
                  <a:gd name="connsiteY38" fmla="*/ 6350 h 302243"/>
                  <a:gd name="connsiteX39" fmla="*/ 762000 w 2552700"/>
                  <a:gd name="connsiteY39" fmla="*/ 12700 h 302243"/>
                  <a:gd name="connsiteX40" fmla="*/ 787400 w 2552700"/>
                  <a:gd name="connsiteY40" fmla="*/ 34925 h 302243"/>
                  <a:gd name="connsiteX41" fmla="*/ 806450 w 2552700"/>
                  <a:gd name="connsiteY41" fmla="*/ 53975 h 302243"/>
                  <a:gd name="connsiteX42" fmla="*/ 815975 w 2552700"/>
                  <a:gd name="connsiteY42" fmla="*/ 63500 h 302243"/>
                  <a:gd name="connsiteX43" fmla="*/ 828675 w 2552700"/>
                  <a:gd name="connsiteY43" fmla="*/ 82550 h 302243"/>
                  <a:gd name="connsiteX44" fmla="*/ 838200 w 2552700"/>
                  <a:gd name="connsiteY44" fmla="*/ 88900 h 302243"/>
                  <a:gd name="connsiteX45" fmla="*/ 860425 w 2552700"/>
                  <a:gd name="connsiteY45" fmla="*/ 107950 h 302243"/>
                  <a:gd name="connsiteX46" fmla="*/ 892175 w 2552700"/>
                  <a:gd name="connsiteY46" fmla="*/ 130175 h 302243"/>
                  <a:gd name="connsiteX47" fmla="*/ 901700 w 2552700"/>
                  <a:gd name="connsiteY47" fmla="*/ 139700 h 302243"/>
                  <a:gd name="connsiteX48" fmla="*/ 917575 w 2552700"/>
                  <a:gd name="connsiteY48" fmla="*/ 152400 h 302243"/>
                  <a:gd name="connsiteX49" fmla="*/ 936625 w 2552700"/>
                  <a:gd name="connsiteY49" fmla="*/ 168275 h 302243"/>
                  <a:gd name="connsiteX50" fmla="*/ 942975 w 2552700"/>
                  <a:gd name="connsiteY50" fmla="*/ 177800 h 302243"/>
                  <a:gd name="connsiteX51" fmla="*/ 965200 w 2552700"/>
                  <a:gd name="connsiteY51" fmla="*/ 193675 h 302243"/>
                  <a:gd name="connsiteX52" fmla="*/ 990600 w 2552700"/>
                  <a:gd name="connsiteY52" fmla="*/ 200025 h 302243"/>
                  <a:gd name="connsiteX53" fmla="*/ 1019175 w 2552700"/>
                  <a:gd name="connsiteY53" fmla="*/ 209550 h 302243"/>
                  <a:gd name="connsiteX54" fmla="*/ 1063625 w 2552700"/>
                  <a:gd name="connsiteY54" fmla="*/ 219075 h 302243"/>
                  <a:gd name="connsiteX55" fmla="*/ 1111250 w 2552700"/>
                  <a:gd name="connsiteY55" fmla="*/ 228600 h 302243"/>
                  <a:gd name="connsiteX56" fmla="*/ 1149350 w 2552700"/>
                  <a:gd name="connsiteY56" fmla="*/ 219075 h 302243"/>
                  <a:gd name="connsiteX57" fmla="*/ 1117600 w 2552700"/>
                  <a:gd name="connsiteY57" fmla="*/ 209550 h 302243"/>
                  <a:gd name="connsiteX58" fmla="*/ 1066800 w 2552700"/>
                  <a:gd name="connsiteY58" fmla="*/ 193675 h 302243"/>
                  <a:gd name="connsiteX59" fmla="*/ 1016000 w 2552700"/>
                  <a:gd name="connsiteY59" fmla="*/ 184150 h 302243"/>
                  <a:gd name="connsiteX60" fmla="*/ 1044575 w 2552700"/>
                  <a:gd name="connsiteY60" fmla="*/ 200025 h 302243"/>
                  <a:gd name="connsiteX61" fmla="*/ 1057275 w 2552700"/>
                  <a:gd name="connsiteY61" fmla="*/ 212725 h 302243"/>
                  <a:gd name="connsiteX62" fmla="*/ 1120775 w 2552700"/>
                  <a:gd name="connsiteY62" fmla="*/ 219075 h 302243"/>
                  <a:gd name="connsiteX63" fmla="*/ 1203325 w 2552700"/>
                  <a:gd name="connsiteY63" fmla="*/ 215900 h 302243"/>
                  <a:gd name="connsiteX64" fmla="*/ 1222375 w 2552700"/>
                  <a:gd name="connsiteY64" fmla="*/ 203200 h 302243"/>
                  <a:gd name="connsiteX65" fmla="*/ 1270000 w 2552700"/>
                  <a:gd name="connsiteY65" fmla="*/ 184150 h 302243"/>
                  <a:gd name="connsiteX66" fmla="*/ 1343025 w 2552700"/>
                  <a:gd name="connsiteY66" fmla="*/ 165100 h 302243"/>
                  <a:gd name="connsiteX67" fmla="*/ 1390650 w 2552700"/>
                  <a:gd name="connsiteY67" fmla="*/ 158750 h 302243"/>
                  <a:gd name="connsiteX68" fmla="*/ 1412875 w 2552700"/>
                  <a:gd name="connsiteY68" fmla="*/ 149225 h 302243"/>
                  <a:gd name="connsiteX69" fmla="*/ 1425575 w 2552700"/>
                  <a:gd name="connsiteY69" fmla="*/ 146050 h 302243"/>
                  <a:gd name="connsiteX70" fmla="*/ 1435100 w 2552700"/>
                  <a:gd name="connsiteY70" fmla="*/ 142875 h 302243"/>
                  <a:gd name="connsiteX71" fmla="*/ 1444625 w 2552700"/>
                  <a:gd name="connsiteY71" fmla="*/ 133350 h 302243"/>
                  <a:gd name="connsiteX72" fmla="*/ 1485900 w 2552700"/>
                  <a:gd name="connsiteY72" fmla="*/ 117475 h 302243"/>
                  <a:gd name="connsiteX73" fmla="*/ 1498600 w 2552700"/>
                  <a:gd name="connsiteY73" fmla="*/ 111125 h 302243"/>
                  <a:gd name="connsiteX74" fmla="*/ 1530350 w 2552700"/>
                  <a:gd name="connsiteY74" fmla="*/ 101600 h 302243"/>
                  <a:gd name="connsiteX75" fmla="*/ 1539875 w 2552700"/>
                  <a:gd name="connsiteY75" fmla="*/ 95250 h 302243"/>
                  <a:gd name="connsiteX76" fmla="*/ 1558925 w 2552700"/>
                  <a:gd name="connsiteY76" fmla="*/ 88900 h 302243"/>
                  <a:gd name="connsiteX77" fmla="*/ 1577975 w 2552700"/>
                  <a:gd name="connsiteY77" fmla="*/ 76200 h 302243"/>
                  <a:gd name="connsiteX78" fmla="*/ 1593850 w 2552700"/>
                  <a:gd name="connsiteY78" fmla="*/ 66675 h 302243"/>
                  <a:gd name="connsiteX79" fmla="*/ 1612900 w 2552700"/>
                  <a:gd name="connsiteY79" fmla="*/ 53975 h 302243"/>
                  <a:gd name="connsiteX80" fmla="*/ 1625600 w 2552700"/>
                  <a:gd name="connsiteY80" fmla="*/ 50800 h 302243"/>
                  <a:gd name="connsiteX81" fmla="*/ 1635125 w 2552700"/>
                  <a:gd name="connsiteY81" fmla="*/ 47625 h 302243"/>
                  <a:gd name="connsiteX82" fmla="*/ 1651000 w 2552700"/>
                  <a:gd name="connsiteY82" fmla="*/ 44450 h 302243"/>
                  <a:gd name="connsiteX83" fmla="*/ 1657350 w 2552700"/>
                  <a:gd name="connsiteY83" fmla="*/ 34925 h 302243"/>
                  <a:gd name="connsiteX84" fmla="*/ 1673225 w 2552700"/>
                  <a:gd name="connsiteY84" fmla="*/ 31750 h 302243"/>
                  <a:gd name="connsiteX85" fmla="*/ 1704975 w 2552700"/>
                  <a:gd name="connsiteY85" fmla="*/ 25400 h 302243"/>
                  <a:gd name="connsiteX86" fmla="*/ 1746250 w 2552700"/>
                  <a:gd name="connsiteY86" fmla="*/ 38100 h 302243"/>
                  <a:gd name="connsiteX87" fmla="*/ 1765300 w 2552700"/>
                  <a:gd name="connsiteY87" fmla="*/ 50800 h 302243"/>
                  <a:gd name="connsiteX88" fmla="*/ 1781175 w 2552700"/>
                  <a:gd name="connsiteY88" fmla="*/ 63500 h 302243"/>
                  <a:gd name="connsiteX89" fmla="*/ 1803400 w 2552700"/>
                  <a:gd name="connsiteY89" fmla="*/ 76200 h 302243"/>
                  <a:gd name="connsiteX90" fmla="*/ 1828800 w 2552700"/>
                  <a:gd name="connsiteY90" fmla="*/ 85725 h 302243"/>
                  <a:gd name="connsiteX91" fmla="*/ 1866900 w 2552700"/>
                  <a:gd name="connsiteY91" fmla="*/ 98425 h 302243"/>
                  <a:gd name="connsiteX92" fmla="*/ 1879600 w 2552700"/>
                  <a:gd name="connsiteY92" fmla="*/ 107950 h 302243"/>
                  <a:gd name="connsiteX93" fmla="*/ 1889125 w 2552700"/>
                  <a:gd name="connsiteY93" fmla="*/ 114300 h 302243"/>
                  <a:gd name="connsiteX94" fmla="*/ 1898650 w 2552700"/>
                  <a:gd name="connsiteY94" fmla="*/ 127000 h 302243"/>
                  <a:gd name="connsiteX95" fmla="*/ 1901825 w 2552700"/>
                  <a:gd name="connsiteY95" fmla="*/ 136525 h 302243"/>
                  <a:gd name="connsiteX96" fmla="*/ 1917700 w 2552700"/>
                  <a:gd name="connsiteY96" fmla="*/ 177800 h 302243"/>
                  <a:gd name="connsiteX97" fmla="*/ 1927225 w 2552700"/>
                  <a:gd name="connsiteY97" fmla="*/ 200025 h 302243"/>
                  <a:gd name="connsiteX98" fmla="*/ 1933575 w 2552700"/>
                  <a:gd name="connsiteY98" fmla="*/ 212725 h 302243"/>
                  <a:gd name="connsiteX99" fmla="*/ 1943100 w 2552700"/>
                  <a:gd name="connsiteY99" fmla="*/ 219075 h 302243"/>
                  <a:gd name="connsiteX100" fmla="*/ 1946275 w 2552700"/>
                  <a:gd name="connsiteY100" fmla="*/ 244475 h 302243"/>
                  <a:gd name="connsiteX101" fmla="*/ 1968500 w 2552700"/>
                  <a:gd name="connsiteY101" fmla="*/ 266700 h 302243"/>
                  <a:gd name="connsiteX102" fmla="*/ 1978025 w 2552700"/>
                  <a:gd name="connsiteY102" fmla="*/ 269875 h 302243"/>
                  <a:gd name="connsiteX103" fmla="*/ 1990725 w 2552700"/>
                  <a:gd name="connsiteY103" fmla="*/ 276225 h 302243"/>
                  <a:gd name="connsiteX104" fmla="*/ 2016125 w 2552700"/>
                  <a:gd name="connsiteY104" fmla="*/ 301625 h 302243"/>
                  <a:gd name="connsiteX105" fmla="*/ 2098675 w 2552700"/>
                  <a:gd name="connsiteY105" fmla="*/ 292100 h 302243"/>
                  <a:gd name="connsiteX106" fmla="*/ 2130425 w 2552700"/>
                  <a:gd name="connsiteY106" fmla="*/ 266700 h 302243"/>
                  <a:gd name="connsiteX107" fmla="*/ 2139950 w 2552700"/>
                  <a:gd name="connsiteY107" fmla="*/ 263525 h 302243"/>
                  <a:gd name="connsiteX108" fmla="*/ 2168525 w 2552700"/>
                  <a:gd name="connsiteY108" fmla="*/ 247650 h 302243"/>
                  <a:gd name="connsiteX109" fmla="*/ 2193925 w 2552700"/>
                  <a:gd name="connsiteY109" fmla="*/ 228600 h 302243"/>
                  <a:gd name="connsiteX110" fmla="*/ 2203450 w 2552700"/>
                  <a:gd name="connsiteY110" fmla="*/ 219075 h 302243"/>
                  <a:gd name="connsiteX111" fmla="*/ 2222500 w 2552700"/>
                  <a:gd name="connsiteY111" fmla="*/ 212725 h 302243"/>
                  <a:gd name="connsiteX112" fmla="*/ 2244725 w 2552700"/>
                  <a:gd name="connsiteY112" fmla="*/ 193675 h 302243"/>
                  <a:gd name="connsiteX113" fmla="*/ 2355850 w 2552700"/>
                  <a:gd name="connsiteY113" fmla="*/ 152400 h 302243"/>
                  <a:gd name="connsiteX114" fmla="*/ 2552700 w 2552700"/>
                  <a:gd name="connsiteY11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61950 w 2552700"/>
                  <a:gd name="connsiteY20" fmla="*/ 200025 h 302243"/>
                  <a:gd name="connsiteX21" fmla="*/ 374650 w 2552700"/>
                  <a:gd name="connsiteY21" fmla="*/ 184150 h 302243"/>
                  <a:gd name="connsiteX22" fmla="*/ 393700 w 2552700"/>
                  <a:gd name="connsiteY22" fmla="*/ 168275 h 302243"/>
                  <a:gd name="connsiteX23" fmla="*/ 400050 w 2552700"/>
                  <a:gd name="connsiteY23" fmla="*/ 158750 h 302243"/>
                  <a:gd name="connsiteX24" fmla="*/ 409575 w 2552700"/>
                  <a:gd name="connsiteY24" fmla="*/ 152400 h 302243"/>
                  <a:gd name="connsiteX25" fmla="*/ 428625 w 2552700"/>
                  <a:gd name="connsiteY25" fmla="*/ 127000 h 302243"/>
                  <a:gd name="connsiteX26" fmla="*/ 434975 w 2552700"/>
                  <a:gd name="connsiteY26" fmla="*/ 117475 h 302243"/>
                  <a:gd name="connsiteX27" fmla="*/ 454025 w 2552700"/>
                  <a:gd name="connsiteY27" fmla="*/ 104775 h 302243"/>
                  <a:gd name="connsiteX28" fmla="*/ 517525 w 2552700"/>
                  <a:gd name="connsiteY28" fmla="*/ 82550 h 302243"/>
                  <a:gd name="connsiteX29" fmla="*/ 530225 w 2552700"/>
                  <a:gd name="connsiteY29" fmla="*/ 88900 h 302243"/>
                  <a:gd name="connsiteX30" fmla="*/ 536575 w 2552700"/>
                  <a:gd name="connsiteY30" fmla="*/ 76200 h 302243"/>
                  <a:gd name="connsiteX31" fmla="*/ 596900 w 2552700"/>
                  <a:gd name="connsiteY31" fmla="*/ 44450 h 302243"/>
                  <a:gd name="connsiteX32" fmla="*/ 625475 w 2552700"/>
                  <a:gd name="connsiteY32" fmla="*/ 31750 h 302243"/>
                  <a:gd name="connsiteX33" fmla="*/ 663575 w 2552700"/>
                  <a:gd name="connsiteY33" fmla="*/ 12700 h 302243"/>
                  <a:gd name="connsiteX34" fmla="*/ 679450 w 2552700"/>
                  <a:gd name="connsiteY34" fmla="*/ 6350 h 302243"/>
                  <a:gd name="connsiteX35" fmla="*/ 698500 w 2552700"/>
                  <a:gd name="connsiteY35" fmla="*/ 0 h 302243"/>
                  <a:gd name="connsiteX36" fmla="*/ 727075 w 2552700"/>
                  <a:gd name="connsiteY36" fmla="*/ 3175 h 302243"/>
                  <a:gd name="connsiteX37" fmla="*/ 736600 w 2552700"/>
                  <a:gd name="connsiteY37" fmla="*/ 6350 h 302243"/>
                  <a:gd name="connsiteX38" fmla="*/ 762000 w 2552700"/>
                  <a:gd name="connsiteY38" fmla="*/ 12700 h 302243"/>
                  <a:gd name="connsiteX39" fmla="*/ 787400 w 2552700"/>
                  <a:gd name="connsiteY39" fmla="*/ 34925 h 302243"/>
                  <a:gd name="connsiteX40" fmla="*/ 806450 w 2552700"/>
                  <a:gd name="connsiteY40" fmla="*/ 53975 h 302243"/>
                  <a:gd name="connsiteX41" fmla="*/ 815975 w 2552700"/>
                  <a:gd name="connsiteY41" fmla="*/ 63500 h 302243"/>
                  <a:gd name="connsiteX42" fmla="*/ 828675 w 2552700"/>
                  <a:gd name="connsiteY42" fmla="*/ 82550 h 302243"/>
                  <a:gd name="connsiteX43" fmla="*/ 838200 w 2552700"/>
                  <a:gd name="connsiteY43" fmla="*/ 88900 h 302243"/>
                  <a:gd name="connsiteX44" fmla="*/ 860425 w 2552700"/>
                  <a:gd name="connsiteY44" fmla="*/ 107950 h 302243"/>
                  <a:gd name="connsiteX45" fmla="*/ 892175 w 2552700"/>
                  <a:gd name="connsiteY45" fmla="*/ 130175 h 302243"/>
                  <a:gd name="connsiteX46" fmla="*/ 901700 w 2552700"/>
                  <a:gd name="connsiteY46" fmla="*/ 139700 h 302243"/>
                  <a:gd name="connsiteX47" fmla="*/ 917575 w 2552700"/>
                  <a:gd name="connsiteY47" fmla="*/ 152400 h 302243"/>
                  <a:gd name="connsiteX48" fmla="*/ 936625 w 2552700"/>
                  <a:gd name="connsiteY48" fmla="*/ 168275 h 302243"/>
                  <a:gd name="connsiteX49" fmla="*/ 942975 w 2552700"/>
                  <a:gd name="connsiteY49" fmla="*/ 177800 h 302243"/>
                  <a:gd name="connsiteX50" fmla="*/ 965200 w 2552700"/>
                  <a:gd name="connsiteY50" fmla="*/ 193675 h 302243"/>
                  <a:gd name="connsiteX51" fmla="*/ 990600 w 2552700"/>
                  <a:gd name="connsiteY51" fmla="*/ 200025 h 302243"/>
                  <a:gd name="connsiteX52" fmla="*/ 1019175 w 2552700"/>
                  <a:gd name="connsiteY52" fmla="*/ 209550 h 302243"/>
                  <a:gd name="connsiteX53" fmla="*/ 1063625 w 2552700"/>
                  <a:gd name="connsiteY53" fmla="*/ 219075 h 302243"/>
                  <a:gd name="connsiteX54" fmla="*/ 1111250 w 2552700"/>
                  <a:gd name="connsiteY54" fmla="*/ 228600 h 302243"/>
                  <a:gd name="connsiteX55" fmla="*/ 1149350 w 2552700"/>
                  <a:gd name="connsiteY55" fmla="*/ 219075 h 302243"/>
                  <a:gd name="connsiteX56" fmla="*/ 1117600 w 2552700"/>
                  <a:gd name="connsiteY56" fmla="*/ 209550 h 302243"/>
                  <a:gd name="connsiteX57" fmla="*/ 1066800 w 2552700"/>
                  <a:gd name="connsiteY57" fmla="*/ 193675 h 302243"/>
                  <a:gd name="connsiteX58" fmla="*/ 1016000 w 2552700"/>
                  <a:gd name="connsiteY58" fmla="*/ 184150 h 302243"/>
                  <a:gd name="connsiteX59" fmla="*/ 1044575 w 2552700"/>
                  <a:gd name="connsiteY59" fmla="*/ 200025 h 302243"/>
                  <a:gd name="connsiteX60" fmla="*/ 1057275 w 2552700"/>
                  <a:gd name="connsiteY60" fmla="*/ 212725 h 302243"/>
                  <a:gd name="connsiteX61" fmla="*/ 1120775 w 2552700"/>
                  <a:gd name="connsiteY61" fmla="*/ 219075 h 302243"/>
                  <a:gd name="connsiteX62" fmla="*/ 1203325 w 2552700"/>
                  <a:gd name="connsiteY62" fmla="*/ 215900 h 302243"/>
                  <a:gd name="connsiteX63" fmla="*/ 1222375 w 2552700"/>
                  <a:gd name="connsiteY63" fmla="*/ 203200 h 302243"/>
                  <a:gd name="connsiteX64" fmla="*/ 1270000 w 2552700"/>
                  <a:gd name="connsiteY64" fmla="*/ 184150 h 302243"/>
                  <a:gd name="connsiteX65" fmla="*/ 1343025 w 2552700"/>
                  <a:gd name="connsiteY65" fmla="*/ 165100 h 302243"/>
                  <a:gd name="connsiteX66" fmla="*/ 1390650 w 2552700"/>
                  <a:gd name="connsiteY66" fmla="*/ 158750 h 302243"/>
                  <a:gd name="connsiteX67" fmla="*/ 1412875 w 2552700"/>
                  <a:gd name="connsiteY67" fmla="*/ 149225 h 302243"/>
                  <a:gd name="connsiteX68" fmla="*/ 1425575 w 2552700"/>
                  <a:gd name="connsiteY68" fmla="*/ 146050 h 302243"/>
                  <a:gd name="connsiteX69" fmla="*/ 1435100 w 2552700"/>
                  <a:gd name="connsiteY69" fmla="*/ 142875 h 302243"/>
                  <a:gd name="connsiteX70" fmla="*/ 1444625 w 2552700"/>
                  <a:gd name="connsiteY70" fmla="*/ 133350 h 302243"/>
                  <a:gd name="connsiteX71" fmla="*/ 1485900 w 2552700"/>
                  <a:gd name="connsiteY71" fmla="*/ 117475 h 302243"/>
                  <a:gd name="connsiteX72" fmla="*/ 1498600 w 2552700"/>
                  <a:gd name="connsiteY72" fmla="*/ 111125 h 302243"/>
                  <a:gd name="connsiteX73" fmla="*/ 1530350 w 2552700"/>
                  <a:gd name="connsiteY73" fmla="*/ 101600 h 302243"/>
                  <a:gd name="connsiteX74" fmla="*/ 1539875 w 2552700"/>
                  <a:gd name="connsiteY74" fmla="*/ 95250 h 302243"/>
                  <a:gd name="connsiteX75" fmla="*/ 1558925 w 2552700"/>
                  <a:gd name="connsiteY75" fmla="*/ 88900 h 302243"/>
                  <a:gd name="connsiteX76" fmla="*/ 1577975 w 2552700"/>
                  <a:gd name="connsiteY76" fmla="*/ 76200 h 302243"/>
                  <a:gd name="connsiteX77" fmla="*/ 1593850 w 2552700"/>
                  <a:gd name="connsiteY77" fmla="*/ 66675 h 302243"/>
                  <a:gd name="connsiteX78" fmla="*/ 1612900 w 2552700"/>
                  <a:gd name="connsiteY78" fmla="*/ 53975 h 302243"/>
                  <a:gd name="connsiteX79" fmla="*/ 1625600 w 2552700"/>
                  <a:gd name="connsiteY79" fmla="*/ 50800 h 302243"/>
                  <a:gd name="connsiteX80" fmla="*/ 1635125 w 2552700"/>
                  <a:gd name="connsiteY80" fmla="*/ 47625 h 302243"/>
                  <a:gd name="connsiteX81" fmla="*/ 1651000 w 2552700"/>
                  <a:gd name="connsiteY81" fmla="*/ 44450 h 302243"/>
                  <a:gd name="connsiteX82" fmla="*/ 1657350 w 2552700"/>
                  <a:gd name="connsiteY82" fmla="*/ 34925 h 302243"/>
                  <a:gd name="connsiteX83" fmla="*/ 1673225 w 2552700"/>
                  <a:gd name="connsiteY83" fmla="*/ 31750 h 302243"/>
                  <a:gd name="connsiteX84" fmla="*/ 1704975 w 2552700"/>
                  <a:gd name="connsiteY84" fmla="*/ 25400 h 302243"/>
                  <a:gd name="connsiteX85" fmla="*/ 1746250 w 2552700"/>
                  <a:gd name="connsiteY85" fmla="*/ 38100 h 302243"/>
                  <a:gd name="connsiteX86" fmla="*/ 1765300 w 2552700"/>
                  <a:gd name="connsiteY86" fmla="*/ 50800 h 302243"/>
                  <a:gd name="connsiteX87" fmla="*/ 1781175 w 2552700"/>
                  <a:gd name="connsiteY87" fmla="*/ 63500 h 302243"/>
                  <a:gd name="connsiteX88" fmla="*/ 1803400 w 2552700"/>
                  <a:gd name="connsiteY88" fmla="*/ 76200 h 302243"/>
                  <a:gd name="connsiteX89" fmla="*/ 1828800 w 2552700"/>
                  <a:gd name="connsiteY89" fmla="*/ 85725 h 302243"/>
                  <a:gd name="connsiteX90" fmla="*/ 1866900 w 2552700"/>
                  <a:gd name="connsiteY90" fmla="*/ 98425 h 302243"/>
                  <a:gd name="connsiteX91" fmla="*/ 1879600 w 2552700"/>
                  <a:gd name="connsiteY91" fmla="*/ 107950 h 302243"/>
                  <a:gd name="connsiteX92" fmla="*/ 1889125 w 2552700"/>
                  <a:gd name="connsiteY92" fmla="*/ 114300 h 302243"/>
                  <a:gd name="connsiteX93" fmla="*/ 1898650 w 2552700"/>
                  <a:gd name="connsiteY93" fmla="*/ 127000 h 302243"/>
                  <a:gd name="connsiteX94" fmla="*/ 1901825 w 2552700"/>
                  <a:gd name="connsiteY94" fmla="*/ 136525 h 302243"/>
                  <a:gd name="connsiteX95" fmla="*/ 1917700 w 2552700"/>
                  <a:gd name="connsiteY95" fmla="*/ 177800 h 302243"/>
                  <a:gd name="connsiteX96" fmla="*/ 1927225 w 2552700"/>
                  <a:gd name="connsiteY96" fmla="*/ 200025 h 302243"/>
                  <a:gd name="connsiteX97" fmla="*/ 1933575 w 2552700"/>
                  <a:gd name="connsiteY97" fmla="*/ 212725 h 302243"/>
                  <a:gd name="connsiteX98" fmla="*/ 1943100 w 2552700"/>
                  <a:gd name="connsiteY98" fmla="*/ 219075 h 302243"/>
                  <a:gd name="connsiteX99" fmla="*/ 1946275 w 2552700"/>
                  <a:gd name="connsiteY99" fmla="*/ 244475 h 302243"/>
                  <a:gd name="connsiteX100" fmla="*/ 1968500 w 2552700"/>
                  <a:gd name="connsiteY100" fmla="*/ 266700 h 302243"/>
                  <a:gd name="connsiteX101" fmla="*/ 1978025 w 2552700"/>
                  <a:gd name="connsiteY101" fmla="*/ 269875 h 302243"/>
                  <a:gd name="connsiteX102" fmla="*/ 1990725 w 2552700"/>
                  <a:gd name="connsiteY102" fmla="*/ 276225 h 302243"/>
                  <a:gd name="connsiteX103" fmla="*/ 2016125 w 2552700"/>
                  <a:gd name="connsiteY103" fmla="*/ 301625 h 302243"/>
                  <a:gd name="connsiteX104" fmla="*/ 2098675 w 2552700"/>
                  <a:gd name="connsiteY104" fmla="*/ 292100 h 302243"/>
                  <a:gd name="connsiteX105" fmla="*/ 2130425 w 2552700"/>
                  <a:gd name="connsiteY105" fmla="*/ 266700 h 302243"/>
                  <a:gd name="connsiteX106" fmla="*/ 2139950 w 2552700"/>
                  <a:gd name="connsiteY106" fmla="*/ 263525 h 302243"/>
                  <a:gd name="connsiteX107" fmla="*/ 2168525 w 2552700"/>
                  <a:gd name="connsiteY107" fmla="*/ 247650 h 302243"/>
                  <a:gd name="connsiteX108" fmla="*/ 2193925 w 2552700"/>
                  <a:gd name="connsiteY108" fmla="*/ 228600 h 302243"/>
                  <a:gd name="connsiteX109" fmla="*/ 2203450 w 2552700"/>
                  <a:gd name="connsiteY109" fmla="*/ 219075 h 302243"/>
                  <a:gd name="connsiteX110" fmla="*/ 2222500 w 2552700"/>
                  <a:gd name="connsiteY110" fmla="*/ 212725 h 302243"/>
                  <a:gd name="connsiteX111" fmla="*/ 2244725 w 2552700"/>
                  <a:gd name="connsiteY111" fmla="*/ 193675 h 302243"/>
                  <a:gd name="connsiteX112" fmla="*/ 2355850 w 2552700"/>
                  <a:gd name="connsiteY112" fmla="*/ 152400 h 302243"/>
                  <a:gd name="connsiteX113" fmla="*/ 2552700 w 2552700"/>
                  <a:gd name="connsiteY11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00025 w 2552700"/>
                  <a:gd name="connsiteY15" fmla="*/ 225425 h 302243"/>
                  <a:gd name="connsiteX16" fmla="*/ 222250 w 2552700"/>
                  <a:gd name="connsiteY16" fmla="*/ 231775 h 302243"/>
                  <a:gd name="connsiteX17" fmla="*/ 317500 w 2552700"/>
                  <a:gd name="connsiteY17" fmla="*/ 228600 h 302243"/>
                  <a:gd name="connsiteX18" fmla="*/ 342900 w 2552700"/>
                  <a:gd name="connsiteY18" fmla="*/ 215900 h 302243"/>
                  <a:gd name="connsiteX19" fmla="*/ 361950 w 2552700"/>
                  <a:gd name="connsiteY19" fmla="*/ 200025 h 302243"/>
                  <a:gd name="connsiteX20" fmla="*/ 374650 w 2552700"/>
                  <a:gd name="connsiteY20" fmla="*/ 184150 h 302243"/>
                  <a:gd name="connsiteX21" fmla="*/ 393700 w 2552700"/>
                  <a:gd name="connsiteY21" fmla="*/ 168275 h 302243"/>
                  <a:gd name="connsiteX22" fmla="*/ 400050 w 2552700"/>
                  <a:gd name="connsiteY22" fmla="*/ 158750 h 302243"/>
                  <a:gd name="connsiteX23" fmla="*/ 409575 w 2552700"/>
                  <a:gd name="connsiteY23" fmla="*/ 152400 h 302243"/>
                  <a:gd name="connsiteX24" fmla="*/ 428625 w 2552700"/>
                  <a:gd name="connsiteY24" fmla="*/ 127000 h 302243"/>
                  <a:gd name="connsiteX25" fmla="*/ 434975 w 2552700"/>
                  <a:gd name="connsiteY25" fmla="*/ 117475 h 302243"/>
                  <a:gd name="connsiteX26" fmla="*/ 454025 w 2552700"/>
                  <a:gd name="connsiteY26" fmla="*/ 104775 h 302243"/>
                  <a:gd name="connsiteX27" fmla="*/ 517525 w 2552700"/>
                  <a:gd name="connsiteY27" fmla="*/ 82550 h 302243"/>
                  <a:gd name="connsiteX28" fmla="*/ 530225 w 2552700"/>
                  <a:gd name="connsiteY28" fmla="*/ 88900 h 302243"/>
                  <a:gd name="connsiteX29" fmla="*/ 536575 w 2552700"/>
                  <a:gd name="connsiteY29" fmla="*/ 76200 h 302243"/>
                  <a:gd name="connsiteX30" fmla="*/ 596900 w 2552700"/>
                  <a:gd name="connsiteY30" fmla="*/ 44450 h 302243"/>
                  <a:gd name="connsiteX31" fmla="*/ 625475 w 2552700"/>
                  <a:gd name="connsiteY31" fmla="*/ 31750 h 302243"/>
                  <a:gd name="connsiteX32" fmla="*/ 663575 w 2552700"/>
                  <a:gd name="connsiteY32" fmla="*/ 12700 h 302243"/>
                  <a:gd name="connsiteX33" fmla="*/ 679450 w 2552700"/>
                  <a:gd name="connsiteY33" fmla="*/ 6350 h 302243"/>
                  <a:gd name="connsiteX34" fmla="*/ 698500 w 2552700"/>
                  <a:gd name="connsiteY34" fmla="*/ 0 h 302243"/>
                  <a:gd name="connsiteX35" fmla="*/ 727075 w 2552700"/>
                  <a:gd name="connsiteY35" fmla="*/ 3175 h 302243"/>
                  <a:gd name="connsiteX36" fmla="*/ 736600 w 2552700"/>
                  <a:gd name="connsiteY36" fmla="*/ 6350 h 302243"/>
                  <a:gd name="connsiteX37" fmla="*/ 762000 w 2552700"/>
                  <a:gd name="connsiteY37" fmla="*/ 12700 h 302243"/>
                  <a:gd name="connsiteX38" fmla="*/ 787400 w 2552700"/>
                  <a:gd name="connsiteY38" fmla="*/ 34925 h 302243"/>
                  <a:gd name="connsiteX39" fmla="*/ 806450 w 2552700"/>
                  <a:gd name="connsiteY39" fmla="*/ 53975 h 302243"/>
                  <a:gd name="connsiteX40" fmla="*/ 815975 w 2552700"/>
                  <a:gd name="connsiteY40" fmla="*/ 63500 h 302243"/>
                  <a:gd name="connsiteX41" fmla="*/ 828675 w 2552700"/>
                  <a:gd name="connsiteY41" fmla="*/ 82550 h 302243"/>
                  <a:gd name="connsiteX42" fmla="*/ 838200 w 2552700"/>
                  <a:gd name="connsiteY42" fmla="*/ 88900 h 302243"/>
                  <a:gd name="connsiteX43" fmla="*/ 860425 w 2552700"/>
                  <a:gd name="connsiteY43" fmla="*/ 107950 h 302243"/>
                  <a:gd name="connsiteX44" fmla="*/ 892175 w 2552700"/>
                  <a:gd name="connsiteY44" fmla="*/ 130175 h 302243"/>
                  <a:gd name="connsiteX45" fmla="*/ 901700 w 2552700"/>
                  <a:gd name="connsiteY45" fmla="*/ 139700 h 302243"/>
                  <a:gd name="connsiteX46" fmla="*/ 917575 w 2552700"/>
                  <a:gd name="connsiteY46" fmla="*/ 152400 h 302243"/>
                  <a:gd name="connsiteX47" fmla="*/ 936625 w 2552700"/>
                  <a:gd name="connsiteY47" fmla="*/ 168275 h 302243"/>
                  <a:gd name="connsiteX48" fmla="*/ 942975 w 2552700"/>
                  <a:gd name="connsiteY48" fmla="*/ 177800 h 302243"/>
                  <a:gd name="connsiteX49" fmla="*/ 965200 w 2552700"/>
                  <a:gd name="connsiteY49" fmla="*/ 193675 h 302243"/>
                  <a:gd name="connsiteX50" fmla="*/ 990600 w 2552700"/>
                  <a:gd name="connsiteY50" fmla="*/ 200025 h 302243"/>
                  <a:gd name="connsiteX51" fmla="*/ 1019175 w 2552700"/>
                  <a:gd name="connsiteY51" fmla="*/ 209550 h 302243"/>
                  <a:gd name="connsiteX52" fmla="*/ 1063625 w 2552700"/>
                  <a:gd name="connsiteY52" fmla="*/ 219075 h 302243"/>
                  <a:gd name="connsiteX53" fmla="*/ 1111250 w 2552700"/>
                  <a:gd name="connsiteY53" fmla="*/ 228600 h 302243"/>
                  <a:gd name="connsiteX54" fmla="*/ 1149350 w 2552700"/>
                  <a:gd name="connsiteY54" fmla="*/ 219075 h 302243"/>
                  <a:gd name="connsiteX55" fmla="*/ 1117600 w 2552700"/>
                  <a:gd name="connsiteY55" fmla="*/ 209550 h 302243"/>
                  <a:gd name="connsiteX56" fmla="*/ 1066800 w 2552700"/>
                  <a:gd name="connsiteY56" fmla="*/ 193675 h 302243"/>
                  <a:gd name="connsiteX57" fmla="*/ 1016000 w 2552700"/>
                  <a:gd name="connsiteY57" fmla="*/ 184150 h 302243"/>
                  <a:gd name="connsiteX58" fmla="*/ 1044575 w 2552700"/>
                  <a:gd name="connsiteY58" fmla="*/ 200025 h 302243"/>
                  <a:gd name="connsiteX59" fmla="*/ 1057275 w 2552700"/>
                  <a:gd name="connsiteY59" fmla="*/ 212725 h 302243"/>
                  <a:gd name="connsiteX60" fmla="*/ 1120775 w 2552700"/>
                  <a:gd name="connsiteY60" fmla="*/ 219075 h 302243"/>
                  <a:gd name="connsiteX61" fmla="*/ 1203325 w 2552700"/>
                  <a:gd name="connsiteY61" fmla="*/ 215900 h 302243"/>
                  <a:gd name="connsiteX62" fmla="*/ 1222375 w 2552700"/>
                  <a:gd name="connsiteY62" fmla="*/ 203200 h 302243"/>
                  <a:gd name="connsiteX63" fmla="*/ 1270000 w 2552700"/>
                  <a:gd name="connsiteY63" fmla="*/ 184150 h 302243"/>
                  <a:gd name="connsiteX64" fmla="*/ 1343025 w 2552700"/>
                  <a:gd name="connsiteY64" fmla="*/ 165100 h 302243"/>
                  <a:gd name="connsiteX65" fmla="*/ 1390650 w 2552700"/>
                  <a:gd name="connsiteY65" fmla="*/ 158750 h 302243"/>
                  <a:gd name="connsiteX66" fmla="*/ 1412875 w 2552700"/>
                  <a:gd name="connsiteY66" fmla="*/ 149225 h 302243"/>
                  <a:gd name="connsiteX67" fmla="*/ 1425575 w 2552700"/>
                  <a:gd name="connsiteY67" fmla="*/ 146050 h 302243"/>
                  <a:gd name="connsiteX68" fmla="*/ 1435100 w 2552700"/>
                  <a:gd name="connsiteY68" fmla="*/ 142875 h 302243"/>
                  <a:gd name="connsiteX69" fmla="*/ 1444625 w 2552700"/>
                  <a:gd name="connsiteY69" fmla="*/ 133350 h 302243"/>
                  <a:gd name="connsiteX70" fmla="*/ 1485900 w 2552700"/>
                  <a:gd name="connsiteY70" fmla="*/ 117475 h 302243"/>
                  <a:gd name="connsiteX71" fmla="*/ 1498600 w 2552700"/>
                  <a:gd name="connsiteY71" fmla="*/ 111125 h 302243"/>
                  <a:gd name="connsiteX72" fmla="*/ 1530350 w 2552700"/>
                  <a:gd name="connsiteY72" fmla="*/ 101600 h 302243"/>
                  <a:gd name="connsiteX73" fmla="*/ 1539875 w 2552700"/>
                  <a:gd name="connsiteY73" fmla="*/ 95250 h 302243"/>
                  <a:gd name="connsiteX74" fmla="*/ 1558925 w 2552700"/>
                  <a:gd name="connsiteY74" fmla="*/ 88900 h 302243"/>
                  <a:gd name="connsiteX75" fmla="*/ 1577975 w 2552700"/>
                  <a:gd name="connsiteY75" fmla="*/ 76200 h 302243"/>
                  <a:gd name="connsiteX76" fmla="*/ 1593850 w 2552700"/>
                  <a:gd name="connsiteY76" fmla="*/ 66675 h 302243"/>
                  <a:gd name="connsiteX77" fmla="*/ 1612900 w 2552700"/>
                  <a:gd name="connsiteY77" fmla="*/ 53975 h 302243"/>
                  <a:gd name="connsiteX78" fmla="*/ 1625600 w 2552700"/>
                  <a:gd name="connsiteY78" fmla="*/ 50800 h 302243"/>
                  <a:gd name="connsiteX79" fmla="*/ 1635125 w 2552700"/>
                  <a:gd name="connsiteY79" fmla="*/ 47625 h 302243"/>
                  <a:gd name="connsiteX80" fmla="*/ 1651000 w 2552700"/>
                  <a:gd name="connsiteY80" fmla="*/ 44450 h 302243"/>
                  <a:gd name="connsiteX81" fmla="*/ 1657350 w 2552700"/>
                  <a:gd name="connsiteY81" fmla="*/ 34925 h 302243"/>
                  <a:gd name="connsiteX82" fmla="*/ 1673225 w 2552700"/>
                  <a:gd name="connsiteY82" fmla="*/ 31750 h 302243"/>
                  <a:gd name="connsiteX83" fmla="*/ 1704975 w 2552700"/>
                  <a:gd name="connsiteY83" fmla="*/ 25400 h 302243"/>
                  <a:gd name="connsiteX84" fmla="*/ 1746250 w 2552700"/>
                  <a:gd name="connsiteY84" fmla="*/ 38100 h 302243"/>
                  <a:gd name="connsiteX85" fmla="*/ 1765300 w 2552700"/>
                  <a:gd name="connsiteY85" fmla="*/ 50800 h 302243"/>
                  <a:gd name="connsiteX86" fmla="*/ 1781175 w 2552700"/>
                  <a:gd name="connsiteY86" fmla="*/ 63500 h 302243"/>
                  <a:gd name="connsiteX87" fmla="*/ 1803400 w 2552700"/>
                  <a:gd name="connsiteY87" fmla="*/ 76200 h 302243"/>
                  <a:gd name="connsiteX88" fmla="*/ 1828800 w 2552700"/>
                  <a:gd name="connsiteY88" fmla="*/ 85725 h 302243"/>
                  <a:gd name="connsiteX89" fmla="*/ 1866900 w 2552700"/>
                  <a:gd name="connsiteY89" fmla="*/ 98425 h 302243"/>
                  <a:gd name="connsiteX90" fmla="*/ 1879600 w 2552700"/>
                  <a:gd name="connsiteY90" fmla="*/ 107950 h 302243"/>
                  <a:gd name="connsiteX91" fmla="*/ 1889125 w 2552700"/>
                  <a:gd name="connsiteY91" fmla="*/ 114300 h 302243"/>
                  <a:gd name="connsiteX92" fmla="*/ 1898650 w 2552700"/>
                  <a:gd name="connsiteY92" fmla="*/ 127000 h 302243"/>
                  <a:gd name="connsiteX93" fmla="*/ 1901825 w 2552700"/>
                  <a:gd name="connsiteY93" fmla="*/ 136525 h 302243"/>
                  <a:gd name="connsiteX94" fmla="*/ 1917700 w 2552700"/>
                  <a:gd name="connsiteY94" fmla="*/ 177800 h 302243"/>
                  <a:gd name="connsiteX95" fmla="*/ 1927225 w 2552700"/>
                  <a:gd name="connsiteY95" fmla="*/ 200025 h 302243"/>
                  <a:gd name="connsiteX96" fmla="*/ 1933575 w 2552700"/>
                  <a:gd name="connsiteY96" fmla="*/ 212725 h 302243"/>
                  <a:gd name="connsiteX97" fmla="*/ 1943100 w 2552700"/>
                  <a:gd name="connsiteY97" fmla="*/ 219075 h 302243"/>
                  <a:gd name="connsiteX98" fmla="*/ 1946275 w 2552700"/>
                  <a:gd name="connsiteY98" fmla="*/ 244475 h 302243"/>
                  <a:gd name="connsiteX99" fmla="*/ 1968500 w 2552700"/>
                  <a:gd name="connsiteY99" fmla="*/ 266700 h 302243"/>
                  <a:gd name="connsiteX100" fmla="*/ 1978025 w 2552700"/>
                  <a:gd name="connsiteY100" fmla="*/ 269875 h 302243"/>
                  <a:gd name="connsiteX101" fmla="*/ 1990725 w 2552700"/>
                  <a:gd name="connsiteY101" fmla="*/ 276225 h 302243"/>
                  <a:gd name="connsiteX102" fmla="*/ 2016125 w 2552700"/>
                  <a:gd name="connsiteY102" fmla="*/ 301625 h 302243"/>
                  <a:gd name="connsiteX103" fmla="*/ 2098675 w 2552700"/>
                  <a:gd name="connsiteY103" fmla="*/ 292100 h 302243"/>
                  <a:gd name="connsiteX104" fmla="*/ 2130425 w 2552700"/>
                  <a:gd name="connsiteY104" fmla="*/ 266700 h 302243"/>
                  <a:gd name="connsiteX105" fmla="*/ 2139950 w 2552700"/>
                  <a:gd name="connsiteY105" fmla="*/ 263525 h 302243"/>
                  <a:gd name="connsiteX106" fmla="*/ 2168525 w 2552700"/>
                  <a:gd name="connsiteY106" fmla="*/ 247650 h 302243"/>
                  <a:gd name="connsiteX107" fmla="*/ 2193925 w 2552700"/>
                  <a:gd name="connsiteY107" fmla="*/ 228600 h 302243"/>
                  <a:gd name="connsiteX108" fmla="*/ 2203450 w 2552700"/>
                  <a:gd name="connsiteY108" fmla="*/ 219075 h 302243"/>
                  <a:gd name="connsiteX109" fmla="*/ 2222500 w 2552700"/>
                  <a:gd name="connsiteY109" fmla="*/ 212725 h 302243"/>
                  <a:gd name="connsiteX110" fmla="*/ 2244725 w 2552700"/>
                  <a:gd name="connsiteY110" fmla="*/ 193675 h 302243"/>
                  <a:gd name="connsiteX111" fmla="*/ 2355850 w 2552700"/>
                  <a:gd name="connsiteY111" fmla="*/ 152400 h 302243"/>
                  <a:gd name="connsiteX112" fmla="*/ 2552700 w 2552700"/>
                  <a:gd name="connsiteY11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65200 w 2552700"/>
                  <a:gd name="connsiteY48" fmla="*/ 193675 h 302243"/>
                  <a:gd name="connsiteX49" fmla="*/ 990600 w 2552700"/>
                  <a:gd name="connsiteY49" fmla="*/ 200025 h 302243"/>
                  <a:gd name="connsiteX50" fmla="*/ 1019175 w 2552700"/>
                  <a:gd name="connsiteY50" fmla="*/ 209550 h 302243"/>
                  <a:gd name="connsiteX51" fmla="*/ 1063625 w 2552700"/>
                  <a:gd name="connsiteY51" fmla="*/ 219075 h 302243"/>
                  <a:gd name="connsiteX52" fmla="*/ 1111250 w 2552700"/>
                  <a:gd name="connsiteY52" fmla="*/ 228600 h 302243"/>
                  <a:gd name="connsiteX53" fmla="*/ 1149350 w 2552700"/>
                  <a:gd name="connsiteY53" fmla="*/ 219075 h 302243"/>
                  <a:gd name="connsiteX54" fmla="*/ 1117600 w 2552700"/>
                  <a:gd name="connsiteY54" fmla="*/ 209550 h 302243"/>
                  <a:gd name="connsiteX55" fmla="*/ 1066800 w 2552700"/>
                  <a:gd name="connsiteY55" fmla="*/ 193675 h 302243"/>
                  <a:gd name="connsiteX56" fmla="*/ 1016000 w 2552700"/>
                  <a:gd name="connsiteY56" fmla="*/ 184150 h 302243"/>
                  <a:gd name="connsiteX57" fmla="*/ 1044575 w 2552700"/>
                  <a:gd name="connsiteY57" fmla="*/ 200025 h 302243"/>
                  <a:gd name="connsiteX58" fmla="*/ 1057275 w 2552700"/>
                  <a:gd name="connsiteY58" fmla="*/ 212725 h 302243"/>
                  <a:gd name="connsiteX59" fmla="*/ 1120775 w 2552700"/>
                  <a:gd name="connsiteY59" fmla="*/ 219075 h 302243"/>
                  <a:gd name="connsiteX60" fmla="*/ 1203325 w 2552700"/>
                  <a:gd name="connsiteY60" fmla="*/ 215900 h 302243"/>
                  <a:gd name="connsiteX61" fmla="*/ 1222375 w 2552700"/>
                  <a:gd name="connsiteY61" fmla="*/ 203200 h 302243"/>
                  <a:gd name="connsiteX62" fmla="*/ 1270000 w 2552700"/>
                  <a:gd name="connsiteY62" fmla="*/ 184150 h 302243"/>
                  <a:gd name="connsiteX63" fmla="*/ 1343025 w 2552700"/>
                  <a:gd name="connsiteY63" fmla="*/ 165100 h 302243"/>
                  <a:gd name="connsiteX64" fmla="*/ 1390650 w 2552700"/>
                  <a:gd name="connsiteY64" fmla="*/ 158750 h 302243"/>
                  <a:gd name="connsiteX65" fmla="*/ 1412875 w 2552700"/>
                  <a:gd name="connsiteY65" fmla="*/ 149225 h 302243"/>
                  <a:gd name="connsiteX66" fmla="*/ 1425575 w 2552700"/>
                  <a:gd name="connsiteY66" fmla="*/ 146050 h 302243"/>
                  <a:gd name="connsiteX67" fmla="*/ 1435100 w 2552700"/>
                  <a:gd name="connsiteY67" fmla="*/ 142875 h 302243"/>
                  <a:gd name="connsiteX68" fmla="*/ 1444625 w 2552700"/>
                  <a:gd name="connsiteY68" fmla="*/ 133350 h 302243"/>
                  <a:gd name="connsiteX69" fmla="*/ 1485900 w 2552700"/>
                  <a:gd name="connsiteY69" fmla="*/ 117475 h 302243"/>
                  <a:gd name="connsiteX70" fmla="*/ 1498600 w 2552700"/>
                  <a:gd name="connsiteY70" fmla="*/ 111125 h 302243"/>
                  <a:gd name="connsiteX71" fmla="*/ 1530350 w 2552700"/>
                  <a:gd name="connsiteY71" fmla="*/ 101600 h 302243"/>
                  <a:gd name="connsiteX72" fmla="*/ 1539875 w 2552700"/>
                  <a:gd name="connsiteY72" fmla="*/ 95250 h 302243"/>
                  <a:gd name="connsiteX73" fmla="*/ 1558925 w 2552700"/>
                  <a:gd name="connsiteY73" fmla="*/ 88900 h 302243"/>
                  <a:gd name="connsiteX74" fmla="*/ 1577975 w 2552700"/>
                  <a:gd name="connsiteY74" fmla="*/ 76200 h 302243"/>
                  <a:gd name="connsiteX75" fmla="*/ 1593850 w 2552700"/>
                  <a:gd name="connsiteY75" fmla="*/ 66675 h 302243"/>
                  <a:gd name="connsiteX76" fmla="*/ 1612900 w 2552700"/>
                  <a:gd name="connsiteY76" fmla="*/ 53975 h 302243"/>
                  <a:gd name="connsiteX77" fmla="*/ 1625600 w 2552700"/>
                  <a:gd name="connsiteY77" fmla="*/ 50800 h 302243"/>
                  <a:gd name="connsiteX78" fmla="*/ 1635125 w 2552700"/>
                  <a:gd name="connsiteY78" fmla="*/ 47625 h 302243"/>
                  <a:gd name="connsiteX79" fmla="*/ 1651000 w 2552700"/>
                  <a:gd name="connsiteY79" fmla="*/ 44450 h 302243"/>
                  <a:gd name="connsiteX80" fmla="*/ 1657350 w 2552700"/>
                  <a:gd name="connsiteY80" fmla="*/ 34925 h 302243"/>
                  <a:gd name="connsiteX81" fmla="*/ 1673225 w 2552700"/>
                  <a:gd name="connsiteY81" fmla="*/ 31750 h 302243"/>
                  <a:gd name="connsiteX82" fmla="*/ 1704975 w 2552700"/>
                  <a:gd name="connsiteY82" fmla="*/ 25400 h 302243"/>
                  <a:gd name="connsiteX83" fmla="*/ 1746250 w 2552700"/>
                  <a:gd name="connsiteY83" fmla="*/ 38100 h 302243"/>
                  <a:gd name="connsiteX84" fmla="*/ 1765300 w 2552700"/>
                  <a:gd name="connsiteY84" fmla="*/ 50800 h 302243"/>
                  <a:gd name="connsiteX85" fmla="*/ 1781175 w 2552700"/>
                  <a:gd name="connsiteY85" fmla="*/ 63500 h 302243"/>
                  <a:gd name="connsiteX86" fmla="*/ 1803400 w 2552700"/>
                  <a:gd name="connsiteY86" fmla="*/ 76200 h 302243"/>
                  <a:gd name="connsiteX87" fmla="*/ 1828800 w 2552700"/>
                  <a:gd name="connsiteY87" fmla="*/ 85725 h 302243"/>
                  <a:gd name="connsiteX88" fmla="*/ 1866900 w 2552700"/>
                  <a:gd name="connsiteY88" fmla="*/ 98425 h 302243"/>
                  <a:gd name="connsiteX89" fmla="*/ 1879600 w 2552700"/>
                  <a:gd name="connsiteY89" fmla="*/ 107950 h 302243"/>
                  <a:gd name="connsiteX90" fmla="*/ 1889125 w 2552700"/>
                  <a:gd name="connsiteY90" fmla="*/ 114300 h 302243"/>
                  <a:gd name="connsiteX91" fmla="*/ 1898650 w 2552700"/>
                  <a:gd name="connsiteY91" fmla="*/ 127000 h 302243"/>
                  <a:gd name="connsiteX92" fmla="*/ 1901825 w 2552700"/>
                  <a:gd name="connsiteY92" fmla="*/ 136525 h 302243"/>
                  <a:gd name="connsiteX93" fmla="*/ 1917700 w 2552700"/>
                  <a:gd name="connsiteY93" fmla="*/ 177800 h 302243"/>
                  <a:gd name="connsiteX94" fmla="*/ 1927225 w 2552700"/>
                  <a:gd name="connsiteY94" fmla="*/ 200025 h 302243"/>
                  <a:gd name="connsiteX95" fmla="*/ 1933575 w 2552700"/>
                  <a:gd name="connsiteY95" fmla="*/ 212725 h 302243"/>
                  <a:gd name="connsiteX96" fmla="*/ 1943100 w 2552700"/>
                  <a:gd name="connsiteY96" fmla="*/ 219075 h 302243"/>
                  <a:gd name="connsiteX97" fmla="*/ 1946275 w 2552700"/>
                  <a:gd name="connsiteY97" fmla="*/ 244475 h 302243"/>
                  <a:gd name="connsiteX98" fmla="*/ 1968500 w 2552700"/>
                  <a:gd name="connsiteY98" fmla="*/ 266700 h 302243"/>
                  <a:gd name="connsiteX99" fmla="*/ 1978025 w 2552700"/>
                  <a:gd name="connsiteY99" fmla="*/ 269875 h 302243"/>
                  <a:gd name="connsiteX100" fmla="*/ 1990725 w 2552700"/>
                  <a:gd name="connsiteY100" fmla="*/ 276225 h 302243"/>
                  <a:gd name="connsiteX101" fmla="*/ 2016125 w 2552700"/>
                  <a:gd name="connsiteY101" fmla="*/ 301625 h 302243"/>
                  <a:gd name="connsiteX102" fmla="*/ 2098675 w 2552700"/>
                  <a:gd name="connsiteY102" fmla="*/ 292100 h 302243"/>
                  <a:gd name="connsiteX103" fmla="*/ 2130425 w 2552700"/>
                  <a:gd name="connsiteY103" fmla="*/ 266700 h 302243"/>
                  <a:gd name="connsiteX104" fmla="*/ 2139950 w 2552700"/>
                  <a:gd name="connsiteY104" fmla="*/ 263525 h 302243"/>
                  <a:gd name="connsiteX105" fmla="*/ 2168525 w 2552700"/>
                  <a:gd name="connsiteY105" fmla="*/ 247650 h 302243"/>
                  <a:gd name="connsiteX106" fmla="*/ 2193925 w 2552700"/>
                  <a:gd name="connsiteY106" fmla="*/ 228600 h 302243"/>
                  <a:gd name="connsiteX107" fmla="*/ 2203450 w 2552700"/>
                  <a:gd name="connsiteY107" fmla="*/ 219075 h 302243"/>
                  <a:gd name="connsiteX108" fmla="*/ 2222500 w 2552700"/>
                  <a:gd name="connsiteY108" fmla="*/ 212725 h 302243"/>
                  <a:gd name="connsiteX109" fmla="*/ 2244725 w 2552700"/>
                  <a:gd name="connsiteY109" fmla="*/ 193675 h 302243"/>
                  <a:gd name="connsiteX110" fmla="*/ 2355850 w 2552700"/>
                  <a:gd name="connsiteY110" fmla="*/ 152400 h 302243"/>
                  <a:gd name="connsiteX111" fmla="*/ 2552700 w 2552700"/>
                  <a:gd name="connsiteY11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90600 w 2552700"/>
                  <a:gd name="connsiteY48" fmla="*/ 200025 h 302243"/>
                  <a:gd name="connsiteX49" fmla="*/ 1019175 w 2552700"/>
                  <a:gd name="connsiteY49" fmla="*/ 209550 h 302243"/>
                  <a:gd name="connsiteX50" fmla="*/ 1063625 w 2552700"/>
                  <a:gd name="connsiteY50" fmla="*/ 219075 h 302243"/>
                  <a:gd name="connsiteX51" fmla="*/ 1111250 w 2552700"/>
                  <a:gd name="connsiteY51" fmla="*/ 228600 h 302243"/>
                  <a:gd name="connsiteX52" fmla="*/ 1149350 w 2552700"/>
                  <a:gd name="connsiteY52" fmla="*/ 219075 h 302243"/>
                  <a:gd name="connsiteX53" fmla="*/ 1117600 w 2552700"/>
                  <a:gd name="connsiteY53" fmla="*/ 209550 h 302243"/>
                  <a:gd name="connsiteX54" fmla="*/ 1066800 w 2552700"/>
                  <a:gd name="connsiteY54" fmla="*/ 193675 h 302243"/>
                  <a:gd name="connsiteX55" fmla="*/ 1016000 w 2552700"/>
                  <a:gd name="connsiteY55" fmla="*/ 184150 h 302243"/>
                  <a:gd name="connsiteX56" fmla="*/ 1044575 w 2552700"/>
                  <a:gd name="connsiteY56" fmla="*/ 200025 h 302243"/>
                  <a:gd name="connsiteX57" fmla="*/ 1057275 w 2552700"/>
                  <a:gd name="connsiteY57" fmla="*/ 212725 h 302243"/>
                  <a:gd name="connsiteX58" fmla="*/ 1120775 w 2552700"/>
                  <a:gd name="connsiteY58" fmla="*/ 219075 h 302243"/>
                  <a:gd name="connsiteX59" fmla="*/ 1203325 w 2552700"/>
                  <a:gd name="connsiteY59" fmla="*/ 215900 h 302243"/>
                  <a:gd name="connsiteX60" fmla="*/ 1222375 w 2552700"/>
                  <a:gd name="connsiteY60" fmla="*/ 203200 h 302243"/>
                  <a:gd name="connsiteX61" fmla="*/ 1270000 w 2552700"/>
                  <a:gd name="connsiteY61" fmla="*/ 184150 h 302243"/>
                  <a:gd name="connsiteX62" fmla="*/ 1343025 w 2552700"/>
                  <a:gd name="connsiteY62" fmla="*/ 165100 h 302243"/>
                  <a:gd name="connsiteX63" fmla="*/ 1390650 w 2552700"/>
                  <a:gd name="connsiteY63" fmla="*/ 158750 h 302243"/>
                  <a:gd name="connsiteX64" fmla="*/ 1412875 w 2552700"/>
                  <a:gd name="connsiteY64" fmla="*/ 149225 h 302243"/>
                  <a:gd name="connsiteX65" fmla="*/ 1425575 w 2552700"/>
                  <a:gd name="connsiteY65" fmla="*/ 146050 h 302243"/>
                  <a:gd name="connsiteX66" fmla="*/ 1435100 w 2552700"/>
                  <a:gd name="connsiteY66" fmla="*/ 142875 h 302243"/>
                  <a:gd name="connsiteX67" fmla="*/ 1444625 w 2552700"/>
                  <a:gd name="connsiteY67" fmla="*/ 133350 h 302243"/>
                  <a:gd name="connsiteX68" fmla="*/ 1485900 w 2552700"/>
                  <a:gd name="connsiteY68" fmla="*/ 117475 h 302243"/>
                  <a:gd name="connsiteX69" fmla="*/ 1498600 w 2552700"/>
                  <a:gd name="connsiteY69" fmla="*/ 111125 h 302243"/>
                  <a:gd name="connsiteX70" fmla="*/ 1530350 w 2552700"/>
                  <a:gd name="connsiteY70" fmla="*/ 101600 h 302243"/>
                  <a:gd name="connsiteX71" fmla="*/ 1539875 w 2552700"/>
                  <a:gd name="connsiteY71" fmla="*/ 95250 h 302243"/>
                  <a:gd name="connsiteX72" fmla="*/ 1558925 w 2552700"/>
                  <a:gd name="connsiteY72" fmla="*/ 88900 h 302243"/>
                  <a:gd name="connsiteX73" fmla="*/ 1577975 w 2552700"/>
                  <a:gd name="connsiteY73" fmla="*/ 76200 h 302243"/>
                  <a:gd name="connsiteX74" fmla="*/ 1593850 w 2552700"/>
                  <a:gd name="connsiteY74" fmla="*/ 66675 h 302243"/>
                  <a:gd name="connsiteX75" fmla="*/ 1612900 w 2552700"/>
                  <a:gd name="connsiteY75" fmla="*/ 53975 h 302243"/>
                  <a:gd name="connsiteX76" fmla="*/ 1625600 w 2552700"/>
                  <a:gd name="connsiteY76" fmla="*/ 50800 h 302243"/>
                  <a:gd name="connsiteX77" fmla="*/ 1635125 w 2552700"/>
                  <a:gd name="connsiteY77" fmla="*/ 47625 h 302243"/>
                  <a:gd name="connsiteX78" fmla="*/ 1651000 w 2552700"/>
                  <a:gd name="connsiteY78" fmla="*/ 44450 h 302243"/>
                  <a:gd name="connsiteX79" fmla="*/ 1657350 w 2552700"/>
                  <a:gd name="connsiteY79" fmla="*/ 34925 h 302243"/>
                  <a:gd name="connsiteX80" fmla="*/ 1673225 w 2552700"/>
                  <a:gd name="connsiteY80" fmla="*/ 31750 h 302243"/>
                  <a:gd name="connsiteX81" fmla="*/ 1704975 w 2552700"/>
                  <a:gd name="connsiteY81" fmla="*/ 25400 h 302243"/>
                  <a:gd name="connsiteX82" fmla="*/ 1746250 w 2552700"/>
                  <a:gd name="connsiteY82" fmla="*/ 38100 h 302243"/>
                  <a:gd name="connsiteX83" fmla="*/ 1765300 w 2552700"/>
                  <a:gd name="connsiteY83" fmla="*/ 50800 h 302243"/>
                  <a:gd name="connsiteX84" fmla="*/ 1781175 w 2552700"/>
                  <a:gd name="connsiteY84" fmla="*/ 63500 h 302243"/>
                  <a:gd name="connsiteX85" fmla="*/ 1803400 w 2552700"/>
                  <a:gd name="connsiteY85" fmla="*/ 76200 h 302243"/>
                  <a:gd name="connsiteX86" fmla="*/ 1828800 w 2552700"/>
                  <a:gd name="connsiteY86" fmla="*/ 85725 h 302243"/>
                  <a:gd name="connsiteX87" fmla="*/ 1866900 w 2552700"/>
                  <a:gd name="connsiteY87" fmla="*/ 98425 h 302243"/>
                  <a:gd name="connsiteX88" fmla="*/ 1879600 w 2552700"/>
                  <a:gd name="connsiteY88" fmla="*/ 107950 h 302243"/>
                  <a:gd name="connsiteX89" fmla="*/ 1889125 w 2552700"/>
                  <a:gd name="connsiteY89" fmla="*/ 114300 h 302243"/>
                  <a:gd name="connsiteX90" fmla="*/ 1898650 w 2552700"/>
                  <a:gd name="connsiteY90" fmla="*/ 127000 h 302243"/>
                  <a:gd name="connsiteX91" fmla="*/ 1901825 w 2552700"/>
                  <a:gd name="connsiteY91" fmla="*/ 136525 h 302243"/>
                  <a:gd name="connsiteX92" fmla="*/ 1917700 w 2552700"/>
                  <a:gd name="connsiteY92" fmla="*/ 177800 h 302243"/>
                  <a:gd name="connsiteX93" fmla="*/ 1927225 w 2552700"/>
                  <a:gd name="connsiteY93" fmla="*/ 200025 h 302243"/>
                  <a:gd name="connsiteX94" fmla="*/ 1933575 w 2552700"/>
                  <a:gd name="connsiteY94" fmla="*/ 212725 h 302243"/>
                  <a:gd name="connsiteX95" fmla="*/ 1943100 w 2552700"/>
                  <a:gd name="connsiteY95" fmla="*/ 219075 h 302243"/>
                  <a:gd name="connsiteX96" fmla="*/ 1946275 w 2552700"/>
                  <a:gd name="connsiteY96" fmla="*/ 244475 h 302243"/>
                  <a:gd name="connsiteX97" fmla="*/ 1968500 w 2552700"/>
                  <a:gd name="connsiteY97" fmla="*/ 266700 h 302243"/>
                  <a:gd name="connsiteX98" fmla="*/ 1978025 w 2552700"/>
                  <a:gd name="connsiteY98" fmla="*/ 269875 h 302243"/>
                  <a:gd name="connsiteX99" fmla="*/ 1990725 w 2552700"/>
                  <a:gd name="connsiteY99" fmla="*/ 276225 h 302243"/>
                  <a:gd name="connsiteX100" fmla="*/ 2016125 w 2552700"/>
                  <a:gd name="connsiteY100" fmla="*/ 301625 h 302243"/>
                  <a:gd name="connsiteX101" fmla="*/ 2098675 w 2552700"/>
                  <a:gd name="connsiteY101" fmla="*/ 292100 h 302243"/>
                  <a:gd name="connsiteX102" fmla="*/ 2130425 w 2552700"/>
                  <a:gd name="connsiteY102" fmla="*/ 266700 h 302243"/>
                  <a:gd name="connsiteX103" fmla="*/ 2139950 w 2552700"/>
                  <a:gd name="connsiteY103" fmla="*/ 263525 h 302243"/>
                  <a:gd name="connsiteX104" fmla="*/ 2168525 w 2552700"/>
                  <a:gd name="connsiteY104" fmla="*/ 247650 h 302243"/>
                  <a:gd name="connsiteX105" fmla="*/ 2193925 w 2552700"/>
                  <a:gd name="connsiteY105" fmla="*/ 228600 h 302243"/>
                  <a:gd name="connsiteX106" fmla="*/ 2203450 w 2552700"/>
                  <a:gd name="connsiteY106" fmla="*/ 219075 h 302243"/>
                  <a:gd name="connsiteX107" fmla="*/ 2222500 w 2552700"/>
                  <a:gd name="connsiteY107" fmla="*/ 212725 h 302243"/>
                  <a:gd name="connsiteX108" fmla="*/ 2244725 w 2552700"/>
                  <a:gd name="connsiteY108" fmla="*/ 193675 h 302243"/>
                  <a:gd name="connsiteX109" fmla="*/ 2355850 w 2552700"/>
                  <a:gd name="connsiteY109" fmla="*/ 152400 h 302243"/>
                  <a:gd name="connsiteX110" fmla="*/ 2552700 w 2552700"/>
                  <a:gd name="connsiteY11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36625 w 2552700"/>
                  <a:gd name="connsiteY45" fmla="*/ 168275 h 302243"/>
                  <a:gd name="connsiteX46" fmla="*/ 942975 w 2552700"/>
                  <a:gd name="connsiteY46" fmla="*/ 177800 h 302243"/>
                  <a:gd name="connsiteX47" fmla="*/ 990600 w 2552700"/>
                  <a:gd name="connsiteY47" fmla="*/ 200025 h 302243"/>
                  <a:gd name="connsiteX48" fmla="*/ 1019175 w 2552700"/>
                  <a:gd name="connsiteY48" fmla="*/ 209550 h 302243"/>
                  <a:gd name="connsiteX49" fmla="*/ 1063625 w 2552700"/>
                  <a:gd name="connsiteY49" fmla="*/ 219075 h 302243"/>
                  <a:gd name="connsiteX50" fmla="*/ 1111250 w 2552700"/>
                  <a:gd name="connsiteY50" fmla="*/ 228600 h 302243"/>
                  <a:gd name="connsiteX51" fmla="*/ 1149350 w 2552700"/>
                  <a:gd name="connsiteY51" fmla="*/ 219075 h 302243"/>
                  <a:gd name="connsiteX52" fmla="*/ 1117600 w 2552700"/>
                  <a:gd name="connsiteY52" fmla="*/ 209550 h 302243"/>
                  <a:gd name="connsiteX53" fmla="*/ 1066800 w 2552700"/>
                  <a:gd name="connsiteY53" fmla="*/ 193675 h 302243"/>
                  <a:gd name="connsiteX54" fmla="*/ 1016000 w 2552700"/>
                  <a:gd name="connsiteY54" fmla="*/ 184150 h 302243"/>
                  <a:gd name="connsiteX55" fmla="*/ 1044575 w 2552700"/>
                  <a:gd name="connsiteY55" fmla="*/ 200025 h 302243"/>
                  <a:gd name="connsiteX56" fmla="*/ 1057275 w 2552700"/>
                  <a:gd name="connsiteY56" fmla="*/ 212725 h 302243"/>
                  <a:gd name="connsiteX57" fmla="*/ 1120775 w 2552700"/>
                  <a:gd name="connsiteY57" fmla="*/ 219075 h 302243"/>
                  <a:gd name="connsiteX58" fmla="*/ 1203325 w 2552700"/>
                  <a:gd name="connsiteY58" fmla="*/ 215900 h 302243"/>
                  <a:gd name="connsiteX59" fmla="*/ 1222375 w 2552700"/>
                  <a:gd name="connsiteY59" fmla="*/ 203200 h 302243"/>
                  <a:gd name="connsiteX60" fmla="*/ 1270000 w 2552700"/>
                  <a:gd name="connsiteY60" fmla="*/ 184150 h 302243"/>
                  <a:gd name="connsiteX61" fmla="*/ 1343025 w 2552700"/>
                  <a:gd name="connsiteY61" fmla="*/ 165100 h 302243"/>
                  <a:gd name="connsiteX62" fmla="*/ 1390650 w 2552700"/>
                  <a:gd name="connsiteY62" fmla="*/ 158750 h 302243"/>
                  <a:gd name="connsiteX63" fmla="*/ 1412875 w 2552700"/>
                  <a:gd name="connsiteY63" fmla="*/ 149225 h 302243"/>
                  <a:gd name="connsiteX64" fmla="*/ 1425575 w 2552700"/>
                  <a:gd name="connsiteY64" fmla="*/ 146050 h 302243"/>
                  <a:gd name="connsiteX65" fmla="*/ 1435100 w 2552700"/>
                  <a:gd name="connsiteY65" fmla="*/ 142875 h 302243"/>
                  <a:gd name="connsiteX66" fmla="*/ 1444625 w 2552700"/>
                  <a:gd name="connsiteY66" fmla="*/ 133350 h 302243"/>
                  <a:gd name="connsiteX67" fmla="*/ 1485900 w 2552700"/>
                  <a:gd name="connsiteY67" fmla="*/ 117475 h 302243"/>
                  <a:gd name="connsiteX68" fmla="*/ 1498600 w 2552700"/>
                  <a:gd name="connsiteY68" fmla="*/ 111125 h 302243"/>
                  <a:gd name="connsiteX69" fmla="*/ 1530350 w 2552700"/>
                  <a:gd name="connsiteY69" fmla="*/ 101600 h 302243"/>
                  <a:gd name="connsiteX70" fmla="*/ 1539875 w 2552700"/>
                  <a:gd name="connsiteY70" fmla="*/ 95250 h 302243"/>
                  <a:gd name="connsiteX71" fmla="*/ 1558925 w 2552700"/>
                  <a:gd name="connsiteY71" fmla="*/ 88900 h 302243"/>
                  <a:gd name="connsiteX72" fmla="*/ 1577975 w 2552700"/>
                  <a:gd name="connsiteY72" fmla="*/ 76200 h 302243"/>
                  <a:gd name="connsiteX73" fmla="*/ 1593850 w 2552700"/>
                  <a:gd name="connsiteY73" fmla="*/ 66675 h 302243"/>
                  <a:gd name="connsiteX74" fmla="*/ 1612900 w 2552700"/>
                  <a:gd name="connsiteY74" fmla="*/ 53975 h 302243"/>
                  <a:gd name="connsiteX75" fmla="*/ 1625600 w 2552700"/>
                  <a:gd name="connsiteY75" fmla="*/ 50800 h 302243"/>
                  <a:gd name="connsiteX76" fmla="*/ 1635125 w 2552700"/>
                  <a:gd name="connsiteY76" fmla="*/ 47625 h 302243"/>
                  <a:gd name="connsiteX77" fmla="*/ 1651000 w 2552700"/>
                  <a:gd name="connsiteY77" fmla="*/ 44450 h 302243"/>
                  <a:gd name="connsiteX78" fmla="*/ 1657350 w 2552700"/>
                  <a:gd name="connsiteY78" fmla="*/ 34925 h 302243"/>
                  <a:gd name="connsiteX79" fmla="*/ 1673225 w 2552700"/>
                  <a:gd name="connsiteY79" fmla="*/ 31750 h 302243"/>
                  <a:gd name="connsiteX80" fmla="*/ 1704975 w 2552700"/>
                  <a:gd name="connsiteY80" fmla="*/ 25400 h 302243"/>
                  <a:gd name="connsiteX81" fmla="*/ 1746250 w 2552700"/>
                  <a:gd name="connsiteY81" fmla="*/ 38100 h 302243"/>
                  <a:gd name="connsiteX82" fmla="*/ 1765300 w 2552700"/>
                  <a:gd name="connsiteY82" fmla="*/ 50800 h 302243"/>
                  <a:gd name="connsiteX83" fmla="*/ 1781175 w 2552700"/>
                  <a:gd name="connsiteY83" fmla="*/ 63500 h 302243"/>
                  <a:gd name="connsiteX84" fmla="*/ 1803400 w 2552700"/>
                  <a:gd name="connsiteY84" fmla="*/ 76200 h 302243"/>
                  <a:gd name="connsiteX85" fmla="*/ 1828800 w 2552700"/>
                  <a:gd name="connsiteY85" fmla="*/ 85725 h 302243"/>
                  <a:gd name="connsiteX86" fmla="*/ 1866900 w 2552700"/>
                  <a:gd name="connsiteY86" fmla="*/ 98425 h 302243"/>
                  <a:gd name="connsiteX87" fmla="*/ 1879600 w 2552700"/>
                  <a:gd name="connsiteY87" fmla="*/ 107950 h 302243"/>
                  <a:gd name="connsiteX88" fmla="*/ 1889125 w 2552700"/>
                  <a:gd name="connsiteY88" fmla="*/ 114300 h 302243"/>
                  <a:gd name="connsiteX89" fmla="*/ 1898650 w 2552700"/>
                  <a:gd name="connsiteY89" fmla="*/ 127000 h 302243"/>
                  <a:gd name="connsiteX90" fmla="*/ 1901825 w 2552700"/>
                  <a:gd name="connsiteY90" fmla="*/ 136525 h 302243"/>
                  <a:gd name="connsiteX91" fmla="*/ 1917700 w 2552700"/>
                  <a:gd name="connsiteY91" fmla="*/ 177800 h 302243"/>
                  <a:gd name="connsiteX92" fmla="*/ 1927225 w 2552700"/>
                  <a:gd name="connsiteY92" fmla="*/ 200025 h 302243"/>
                  <a:gd name="connsiteX93" fmla="*/ 1933575 w 2552700"/>
                  <a:gd name="connsiteY93" fmla="*/ 212725 h 302243"/>
                  <a:gd name="connsiteX94" fmla="*/ 1943100 w 2552700"/>
                  <a:gd name="connsiteY94" fmla="*/ 219075 h 302243"/>
                  <a:gd name="connsiteX95" fmla="*/ 1946275 w 2552700"/>
                  <a:gd name="connsiteY95" fmla="*/ 244475 h 302243"/>
                  <a:gd name="connsiteX96" fmla="*/ 1968500 w 2552700"/>
                  <a:gd name="connsiteY96" fmla="*/ 266700 h 302243"/>
                  <a:gd name="connsiteX97" fmla="*/ 1978025 w 2552700"/>
                  <a:gd name="connsiteY97" fmla="*/ 269875 h 302243"/>
                  <a:gd name="connsiteX98" fmla="*/ 1990725 w 2552700"/>
                  <a:gd name="connsiteY98" fmla="*/ 276225 h 302243"/>
                  <a:gd name="connsiteX99" fmla="*/ 2016125 w 2552700"/>
                  <a:gd name="connsiteY99" fmla="*/ 301625 h 302243"/>
                  <a:gd name="connsiteX100" fmla="*/ 2098675 w 2552700"/>
                  <a:gd name="connsiteY100" fmla="*/ 292100 h 302243"/>
                  <a:gd name="connsiteX101" fmla="*/ 2130425 w 2552700"/>
                  <a:gd name="connsiteY101" fmla="*/ 266700 h 302243"/>
                  <a:gd name="connsiteX102" fmla="*/ 2139950 w 2552700"/>
                  <a:gd name="connsiteY102" fmla="*/ 263525 h 302243"/>
                  <a:gd name="connsiteX103" fmla="*/ 2168525 w 2552700"/>
                  <a:gd name="connsiteY103" fmla="*/ 247650 h 302243"/>
                  <a:gd name="connsiteX104" fmla="*/ 2193925 w 2552700"/>
                  <a:gd name="connsiteY104" fmla="*/ 228600 h 302243"/>
                  <a:gd name="connsiteX105" fmla="*/ 2203450 w 2552700"/>
                  <a:gd name="connsiteY105" fmla="*/ 219075 h 302243"/>
                  <a:gd name="connsiteX106" fmla="*/ 2222500 w 2552700"/>
                  <a:gd name="connsiteY106" fmla="*/ 212725 h 302243"/>
                  <a:gd name="connsiteX107" fmla="*/ 2244725 w 2552700"/>
                  <a:gd name="connsiteY107" fmla="*/ 193675 h 302243"/>
                  <a:gd name="connsiteX108" fmla="*/ 2355850 w 2552700"/>
                  <a:gd name="connsiteY108" fmla="*/ 152400 h 302243"/>
                  <a:gd name="connsiteX109" fmla="*/ 2552700 w 2552700"/>
                  <a:gd name="connsiteY109" fmla="*/ 155575 h 302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2552700" h="302243">
                    <a:moveTo>
                      <a:pt x="0" y="69850"/>
                    </a:moveTo>
                    <a:cubicBezTo>
                      <a:pt x="6350" y="76200"/>
                      <a:pt x="13043" y="82225"/>
                      <a:pt x="19050" y="88900"/>
                    </a:cubicBezTo>
                    <a:cubicBezTo>
                      <a:pt x="22590" y="92833"/>
                      <a:pt x="24833" y="97858"/>
                      <a:pt x="28575" y="101600"/>
                    </a:cubicBezTo>
                    <a:cubicBezTo>
                      <a:pt x="31273" y="104298"/>
                      <a:pt x="34995" y="105732"/>
                      <a:pt x="38100" y="107950"/>
                    </a:cubicBezTo>
                    <a:cubicBezTo>
                      <a:pt x="42406" y="111026"/>
                      <a:pt x="46782" y="114031"/>
                      <a:pt x="50800" y="117475"/>
                    </a:cubicBezTo>
                    <a:cubicBezTo>
                      <a:pt x="54209" y="120397"/>
                      <a:pt x="56946" y="124043"/>
                      <a:pt x="60325" y="127000"/>
                    </a:cubicBezTo>
                    <a:cubicBezTo>
                      <a:pt x="65425" y="131462"/>
                      <a:pt x="71100" y="135238"/>
                      <a:pt x="76200" y="139700"/>
                    </a:cubicBezTo>
                    <a:cubicBezTo>
                      <a:pt x="79579" y="142657"/>
                      <a:pt x="82181" y="146468"/>
                      <a:pt x="85725" y="149225"/>
                    </a:cubicBezTo>
                    <a:cubicBezTo>
                      <a:pt x="91749" y="153910"/>
                      <a:pt x="98425" y="157692"/>
                      <a:pt x="104775" y="161925"/>
                    </a:cubicBezTo>
                    <a:lnTo>
                      <a:pt x="114300" y="168275"/>
                    </a:lnTo>
                    <a:cubicBezTo>
                      <a:pt x="117475" y="170392"/>
                      <a:pt x="121127" y="171927"/>
                      <a:pt x="123825" y="174625"/>
                    </a:cubicBezTo>
                    <a:cubicBezTo>
                      <a:pt x="127000" y="177800"/>
                      <a:pt x="128588" y="180975"/>
                      <a:pt x="133350" y="184150"/>
                    </a:cubicBezTo>
                    <a:cubicBezTo>
                      <a:pt x="138112" y="187325"/>
                      <a:pt x="148167" y="189971"/>
                      <a:pt x="152400" y="193675"/>
                    </a:cubicBezTo>
                    <a:cubicBezTo>
                      <a:pt x="154517" y="197908"/>
                      <a:pt x="155403" y="203028"/>
                      <a:pt x="158750" y="206375"/>
                    </a:cubicBezTo>
                    <a:cubicBezTo>
                      <a:pt x="167846" y="215471"/>
                      <a:pt x="176742" y="218017"/>
                      <a:pt x="187325" y="222250"/>
                    </a:cubicBezTo>
                    <a:cubicBezTo>
                      <a:pt x="197908" y="226483"/>
                      <a:pt x="200554" y="230717"/>
                      <a:pt x="222250" y="231775"/>
                    </a:cubicBezTo>
                    <a:cubicBezTo>
                      <a:pt x="254000" y="230717"/>
                      <a:pt x="285787" y="230465"/>
                      <a:pt x="317500" y="228600"/>
                    </a:cubicBezTo>
                    <a:cubicBezTo>
                      <a:pt x="329271" y="227908"/>
                      <a:pt x="335492" y="220663"/>
                      <a:pt x="342900" y="215900"/>
                    </a:cubicBezTo>
                    <a:cubicBezTo>
                      <a:pt x="350308" y="211138"/>
                      <a:pt x="356658" y="205317"/>
                      <a:pt x="361950" y="200025"/>
                    </a:cubicBezTo>
                    <a:cubicBezTo>
                      <a:pt x="367242" y="194733"/>
                      <a:pt x="370188" y="189250"/>
                      <a:pt x="374650" y="184150"/>
                    </a:cubicBezTo>
                    <a:cubicBezTo>
                      <a:pt x="383206" y="174371"/>
                      <a:pt x="383555" y="175038"/>
                      <a:pt x="393700" y="168275"/>
                    </a:cubicBezTo>
                    <a:cubicBezTo>
                      <a:pt x="395817" y="165100"/>
                      <a:pt x="397352" y="161448"/>
                      <a:pt x="400050" y="158750"/>
                    </a:cubicBezTo>
                    <a:cubicBezTo>
                      <a:pt x="402748" y="156052"/>
                      <a:pt x="407553" y="155636"/>
                      <a:pt x="409575" y="152400"/>
                    </a:cubicBezTo>
                    <a:cubicBezTo>
                      <a:pt x="427408" y="123867"/>
                      <a:pt x="402876" y="139874"/>
                      <a:pt x="428625" y="127000"/>
                    </a:cubicBezTo>
                    <a:cubicBezTo>
                      <a:pt x="430742" y="123825"/>
                      <a:pt x="432103" y="119988"/>
                      <a:pt x="434975" y="117475"/>
                    </a:cubicBezTo>
                    <a:cubicBezTo>
                      <a:pt x="440718" y="112449"/>
                      <a:pt x="440267" y="110596"/>
                      <a:pt x="454025" y="104775"/>
                    </a:cubicBezTo>
                    <a:cubicBezTo>
                      <a:pt x="467783" y="98954"/>
                      <a:pt x="504825" y="85196"/>
                      <a:pt x="517525" y="82550"/>
                    </a:cubicBezTo>
                    <a:cubicBezTo>
                      <a:pt x="530225" y="79904"/>
                      <a:pt x="525735" y="90397"/>
                      <a:pt x="530225" y="88900"/>
                    </a:cubicBezTo>
                    <a:cubicBezTo>
                      <a:pt x="534715" y="87403"/>
                      <a:pt x="525463" y="83608"/>
                      <a:pt x="536575" y="76200"/>
                    </a:cubicBezTo>
                    <a:cubicBezTo>
                      <a:pt x="547688" y="68792"/>
                      <a:pt x="582083" y="51858"/>
                      <a:pt x="596900" y="44450"/>
                    </a:cubicBezTo>
                    <a:cubicBezTo>
                      <a:pt x="618456" y="30079"/>
                      <a:pt x="591470" y="46863"/>
                      <a:pt x="625475" y="31750"/>
                    </a:cubicBezTo>
                    <a:cubicBezTo>
                      <a:pt x="638450" y="25983"/>
                      <a:pt x="650392" y="17973"/>
                      <a:pt x="663575" y="12700"/>
                    </a:cubicBezTo>
                    <a:cubicBezTo>
                      <a:pt x="668867" y="10583"/>
                      <a:pt x="674094" y="8298"/>
                      <a:pt x="679450" y="6350"/>
                    </a:cubicBezTo>
                    <a:cubicBezTo>
                      <a:pt x="685740" y="4063"/>
                      <a:pt x="698500" y="0"/>
                      <a:pt x="698500" y="0"/>
                    </a:cubicBezTo>
                    <a:cubicBezTo>
                      <a:pt x="708025" y="1058"/>
                      <a:pt x="717622" y="1599"/>
                      <a:pt x="727075" y="3175"/>
                    </a:cubicBezTo>
                    <a:cubicBezTo>
                      <a:pt x="730376" y="3725"/>
                      <a:pt x="733371" y="5469"/>
                      <a:pt x="736600" y="6350"/>
                    </a:cubicBezTo>
                    <a:cubicBezTo>
                      <a:pt x="745020" y="8646"/>
                      <a:pt x="753533" y="10583"/>
                      <a:pt x="762000" y="12700"/>
                    </a:cubicBezTo>
                    <a:cubicBezTo>
                      <a:pt x="775361" y="32742"/>
                      <a:pt x="759619" y="11774"/>
                      <a:pt x="787400" y="34925"/>
                    </a:cubicBezTo>
                    <a:cubicBezTo>
                      <a:pt x="794299" y="40674"/>
                      <a:pt x="800100" y="47625"/>
                      <a:pt x="806450" y="53975"/>
                    </a:cubicBezTo>
                    <a:cubicBezTo>
                      <a:pt x="809625" y="57150"/>
                      <a:pt x="813484" y="59764"/>
                      <a:pt x="815975" y="63500"/>
                    </a:cubicBezTo>
                    <a:cubicBezTo>
                      <a:pt x="820208" y="69850"/>
                      <a:pt x="822325" y="78317"/>
                      <a:pt x="828675" y="82550"/>
                    </a:cubicBezTo>
                    <a:cubicBezTo>
                      <a:pt x="831850" y="84667"/>
                      <a:pt x="835269" y="86457"/>
                      <a:pt x="838200" y="88900"/>
                    </a:cubicBezTo>
                    <a:cubicBezTo>
                      <a:pt x="862866" y="109455"/>
                      <a:pt x="830699" y="87142"/>
                      <a:pt x="860425" y="107950"/>
                    </a:cubicBezTo>
                    <a:cubicBezTo>
                      <a:pt x="870361" y="114905"/>
                      <a:pt x="882742" y="122090"/>
                      <a:pt x="892175" y="130175"/>
                    </a:cubicBezTo>
                    <a:cubicBezTo>
                      <a:pt x="895584" y="133097"/>
                      <a:pt x="894292" y="133350"/>
                      <a:pt x="901700" y="139700"/>
                    </a:cubicBezTo>
                    <a:cubicBezTo>
                      <a:pt x="909108" y="146050"/>
                      <a:pt x="929746" y="161925"/>
                      <a:pt x="936625" y="168275"/>
                    </a:cubicBezTo>
                    <a:cubicBezTo>
                      <a:pt x="943504" y="174625"/>
                      <a:pt x="933979" y="172508"/>
                      <a:pt x="942975" y="177800"/>
                    </a:cubicBezTo>
                    <a:cubicBezTo>
                      <a:pt x="951971" y="183092"/>
                      <a:pt x="977900" y="194733"/>
                      <a:pt x="990600" y="200025"/>
                    </a:cubicBezTo>
                    <a:cubicBezTo>
                      <a:pt x="1011726" y="210588"/>
                      <a:pt x="994556" y="203395"/>
                      <a:pt x="1019175" y="209550"/>
                    </a:cubicBezTo>
                    <a:cubicBezTo>
                      <a:pt x="1058402" y="219357"/>
                      <a:pt x="1024247" y="213450"/>
                      <a:pt x="1063625" y="219075"/>
                    </a:cubicBezTo>
                    <a:cubicBezTo>
                      <a:pt x="1091767" y="228456"/>
                      <a:pt x="1076022" y="224686"/>
                      <a:pt x="1111250" y="228600"/>
                    </a:cubicBezTo>
                    <a:cubicBezTo>
                      <a:pt x="1125537" y="228600"/>
                      <a:pt x="1148292" y="222250"/>
                      <a:pt x="1149350" y="219075"/>
                    </a:cubicBezTo>
                    <a:cubicBezTo>
                      <a:pt x="1150408" y="215900"/>
                      <a:pt x="1128082" y="213044"/>
                      <a:pt x="1117600" y="209550"/>
                    </a:cubicBezTo>
                    <a:cubicBezTo>
                      <a:pt x="1089611" y="200220"/>
                      <a:pt x="1095585" y="199072"/>
                      <a:pt x="1066800" y="193675"/>
                    </a:cubicBezTo>
                    <a:cubicBezTo>
                      <a:pt x="998680" y="180903"/>
                      <a:pt x="1084515" y="201279"/>
                      <a:pt x="1016000" y="184150"/>
                    </a:cubicBezTo>
                    <a:cubicBezTo>
                      <a:pt x="1012296" y="185208"/>
                      <a:pt x="1037696" y="195263"/>
                      <a:pt x="1044575" y="200025"/>
                    </a:cubicBezTo>
                    <a:cubicBezTo>
                      <a:pt x="1051454" y="204787"/>
                      <a:pt x="1051467" y="211273"/>
                      <a:pt x="1057275" y="212725"/>
                    </a:cubicBezTo>
                    <a:cubicBezTo>
                      <a:pt x="1077912" y="217884"/>
                      <a:pt x="1120775" y="219075"/>
                      <a:pt x="1120775" y="219075"/>
                    </a:cubicBezTo>
                    <a:cubicBezTo>
                      <a:pt x="1148292" y="218017"/>
                      <a:pt x="1175853" y="217795"/>
                      <a:pt x="1203325" y="215900"/>
                    </a:cubicBezTo>
                    <a:cubicBezTo>
                      <a:pt x="1215956" y="215029"/>
                      <a:pt x="1211263" y="208492"/>
                      <a:pt x="1222375" y="203200"/>
                    </a:cubicBezTo>
                    <a:cubicBezTo>
                      <a:pt x="1233488" y="197908"/>
                      <a:pt x="1249892" y="190500"/>
                      <a:pt x="1270000" y="184150"/>
                    </a:cubicBezTo>
                    <a:cubicBezTo>
                      <a:pt x="1290108" y="177800"/>
                      <a:pt x="1322917" y="169333"/>
                      <a:pt x="1343025" y="165100"/>
                    </a:cubicBezTo>
                    <a:cubicBezTo>
                      <a:pt x="1367360" y="156988"/>
                      <a:pt x="1338856" y="165656"/>
                      <a:pt x="1390650" y="158750"/>
                    </a:cubicBezTo>
                    <a:cubicBezTo>
                      <a:pt x="1398806" y="157663"/>
                      <a:pt x="1405467" y="152003"/>
                      <a:pt x="1412875" y="149225"/>
                    </a:cubicBezTo>
                    <a:cubicBezTo>
                      <a:pt x="1416961" y="147693"/>
                      <a:pt x="1421379" y="147249"/>
                      <a:pt x="1425575" y="146050"/>
                    </a:cubicBezTo>
                    <a:cubicBezTo>
                      <a:pt x="1428793" y="145131"/>
                      <a:pt x="1431925" y="143933"/>
                      <a:pt x="1435100" y="142875"/>
                    </a:cubicBezTo>
                    <a:cubicBezTo>
                      <a:pt x="1438275" y="139700"/>
                      <a:pt x="1440971" y="135960"/>
                      <a:pt x="1444625" y="133350"/>
                    </a:cubicBezTo>
                    <a:cubicBezTo>
                      <a:pt x="1456748" y="124691"/>
                      <a:pt x="1473108" y="123871"/>
                      <a:pt x="1485900" y="117475"/>
                    </a:cubicBezTo>
                    <a:cubicBezTo>
                      <a:pt x="1490133" y="115358"/>
                      <a:pt x="1494206" y="112883"/>
                      <a:pt x="1498600" y="111125"/>
                    </a:cubicBezTo>
                    <a:cubicBezTo>
                      <a:pt x="1511483" y="105972"/>
                      <a:pt x="1517875" y="104719"/>
                      <a:pt x="1530350" y="101600"/>
                    </a:cubicBezTo>
                    <a:cubicBezTo>
                      <a:pt x="1533525" y="99483"/>
                      <a:pt x="1536388" y="96800"/>
                      <a:pt x="1539875" y="95250"/>
                    </a:cubicBezTo>
                    <a:cubicBezTo>
                      <a:pt x="1545992" y="92532"/>
                      <a:pt x="1553356" y="92613"/>
                      <a:pt x="1558925" y="88900"/>
                    </a:cubicBezTo>
                    <a:cubicBezTo>
                      <a:pt x="1565275" y="84667"/>
                      <a:pt x="1571536" y="80297"/>
                      <a:pt x="1577975" y="76200"/>
                    </a:cubicBezTo>
                    <a:cubicBezTo>
                      <a:pt x="1583181" y="72887"/>
                      <a:pt x="1588715" y="70098"/>
                      <a:pt x="1593850" y="66675"/>
                    </a:cubicBezTo>
                    <a:cubicBezTo>
                      <a:pt x="1600200" y="62442"/>
                      <a:pt x="1605496" y="55826"/>
                      <a:pt x="1612900" y="53975"/>
                    </a:cubicBezTo>
                    <a:cubicBezTo>
                      <a:pt x="1617133" y="52917"/>
                      <a:pt x="1621404" y="51999"/>
                      <a:pt x="1625600" y="50800"/>
                    </a:cubicBezTo>
                    <a:cubicBezTo>
                      <a:pt x="1628818" y="49881"/>
                      <a:pt x="1631878" y="48437"/>
                      <a:pt x="1635125" y="47625"/>
                    </a:cubicBezTo>
                    <a:cubicBezTo>
                      <a:pt x="1640360" y="46316"/>
                      <a:pt x="1645708" y="45508"/>
                      <a:pt x="1651000" y="44450"/>
                    </a:cubicBezTo>
                    <a:cubicBezTo>
                      <a:pt x="1653117" y="41275"/>
                      <a:pt x="1654037" y="36818"/>
                      <a:pt x="1657350" y="34925"/>
                    </a:cubicBezTo>
                    <a:cubicBezTo>
                      <a:pt x="1662035" y="32248"/>
                      <a:pt x="1667957" y="32921"/>
                      <a:pt x="1673225" y="31750"/>
                    </a:cubicBezTo>
                    <a:cubicBezTo>
                      <a:pt x="1701643" y="25435"/>
                      <a:pt x="1667646" y="31622"/>
                      <a:pt x="1704975" y="25400"/>
                    </a:cubicBezTo>
                    <a:cubicBezTo>
                      <a:pt x="1754431" y="30346"/>
                      <a:pt x="1723615" y="20495"/>
                      <a:pt x="1746250" y="38100"/>
                    </a:cubicBezTo>
                    <a:cubicBezTo>
                      <a:pt x="1752274" y="42785"/>
                      <a:pt x="1765300" y="50800"/>
                      <a:pt x="1765300" y="50800"/>
                    </a:cubicBezTo>
                    <a:cubicBezTo>
                      <a:pt x="1776004" y="66857"/>
                      <a:pt x="1765839" y="55832"/>
                      <a:pt x="1781175" y="63500"/>
                    </a:cubicBezTo>
                    <a:cubicBezTo>
                      <a:pt x="1788807" y="67316"/>
                      <a:pt x="1795668" y="72592"/>
                      <a:pt x="1803400" y="76200"/>
                    </a:cubicBezTo>
                    <a:cubicBezTo>
                      <a:pt x="1811594" y="80024"/>
                      <a:pt x="1820489" y="82163"/>
                      <a:pt x="1828800" y="85725"/>
                    </a:cubicBezTo>
                    <a:cubicBezTo>
                      <a:pt x="1860374" y="99257"/>
                      <a:pt x="1834712" y="93060"/>
                      <a:pt x="1866900" y="98425"/>
                    </a:cubicBezTo>
                    <a:cubicBezTo>
                      <a:pt x="1871133" y="101600"/>
                      <a:pt x="1875294" y="104874"/>
                      <a:pt x="1879600" y="107950"/>
                    </a:cubicBezTo>
                    <a:cubicBezTo>
                      <a:pt x="1882705" y="110168"/>
                      <a:pt x="1886427" y="111602"/>
                      <a:pt x="1889125" y="114300"/>
                    </a:cubicBezTo>
                    <a:cubicBezTo>
                      <a:pt x="1892867" y="118042"/>
                      <a:pt x="1895475" y="122767"/>
                      <a:pt x="1898650" y="127000"/>
                    </a:cubicBezTo>
                    <a:cubicBezTo>
                      <a:pt x="1899708" y="130175"/>
                      <a:pt x="1900650" y="133391"/>
                      <a:pt x="1901825" y="136525"/>
                    </a:cubicBezTo>
                    <a:cubicBezTo>
                      <a:pt x="1907001" y="150327"/>
                      <a:pt x="1914125" y="163499"/>
                      <a:pt x="1917700" y="177800"/>
                    </a:cubicBezTo>
                    <a:cubicBezTo>
                      <a:pt x="1922915" y="198659"/>
                      <a:pt x="1917480" y="182971"/>
                      <a:pt x="1927225" y="200025"/>
                    </a:cubicBezTo>
                    <a:cubicBezTo>
                      <a:pt x="1929573" y="204134"/>
                      <a:pt x="1930545" y="209089"/>
                      <a:pt x="1933575" y="212725"/>
                    </a:cubicBezTo>
                    <a:cubicBezTo>
                      <a:pt x="1936018" y="215656"/>
                      <a:pt x="1939925" y="216958"/>
                      <a:pt x="1943100" y="219075"/>
                    </a:cubicBezTo>
                    <a:cubicBezTo>
                      <a:pt x="1944158" y="227542"/>
                      <a:pt x="1942260" y="236946"/>
                      <a:pt x="1946275" y="244475"/>
                    </a:cubicBezTo>
                    <a:cubicBezTo>
                      <a:pt x="1951205" y="253719"/>
                      <a:pt x="1960319" y="260155"/>
                      <a:pt x="1968500" y="266700"/>
                    </a:cubicBezTo>
                    <a:cubicBezTo>
                      <a:pt x="1971113" y="268791"/>
                      <a:pt x="1974949" y="268557"/>
                      <a:pt x="1978025" y="269875"/>
                    </a:cubicBezTo>
                    <a:cubicBezTo>
                      <a:pt x="1982375" y="271739"/>
                      <a:pt x="1987089" y="273195"/>
                      <a:pt x="1990725" y="276225"/>
                    </a:cubicBezTo>
                    <a:cubicBezTo>
                      <a:pt x="1999923" y="283890"/>
                      <a:pt x="1998133" y="298979"/>
                      <a:pt x="2016125" y="301625"/>
                    </a:cubicBezTo>
                    <a:cubicBezTo>
                      <a:pt x="2034117" y="304271"/>
                      <a:pt x="2079625" y="297921"/>
                      <a:pt x="2098675" y="292100"/>
                    </a:cubicBezTo>
                    <a:cubicBezTo>
                      <a:pt x="2117725" y="286279"/>
                      <a:pt x="2123546" y="271462"/>
                      <a:pt x="2130425" y="266700"/>
                    </a:cubicBezTo>
                    <a:cubicBezTo>
                      <a:pt x="2137304" y="261938"/>
                      <a:pt x="2136874" y="264843"/>
                      <a:pt x="2139950" y="263525"/>
                    </a:cubicBezTo>
                    <a:cubicBezTo>
                      <a:pt x="2147884" y="260125"/>
                      <a:pt x="2162002" y="252166"/>
                      <a:pt x="2168525" y="247650"/>
                    </a:cubicBezTo>
                    <a:cubicBezTo>
                      <a:pt x="2177227" y="241626"/>
                      <a:pt x="2186441" y="236084"/>
                      <a:pt x="2193925" y="228600"/>
                    </a:cubicBezTo>
                    <a:cubicBezTo>
                      <a:pt x="2197100" y="225425"/>
                      <a:pt x="2199525" y="221256"/>
                      <a:pt x="2203450" y="219075"/>
                    </a:cubicBezTo>
                    <a:cubicBezTo>
                      <a:pt x="2209301" y="215824"/>
                      <a:pt x="2222500" y="212725"/>
                      <a:pt x="2222500" y="212725"/>
                    </a:cubicBezTo>
                    <a:cubicBezTo>
                      <a:pt x="2230007" y="205218"/>
                      <a:pt x="2222500" y="203729"/>
                      <a:pt x="2244725" y="193675"/>
                    </a:cubicBezTo>
                    <a:cubicBezTo>
                      <a:pt x="2266950" y="183621"/>
                      <a:pt x="2304521" y="158750"/>
                      <a:pt x="2355850" y="152400"/>
                    </a:cubicBezTo>
                    <a:cubicBezTo>
                      <a:pt x="2407179" y="146050"/>
                      <a:pt x="2494492" y="160205"/>
                      <a:pt x="2552700" y="155575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300"/>
              </a:p>
            </p:txBody>
          </p:sp>
          <p:sp>
            <p:nvSpPr>
              <p:cNvPr id="18" name="Freeform 42">
                <a:extLst>
                  <a:ext uri="{FF2B5EF4-FFF2-40B4-BE49-F238E27FC236}">
                    <a16:creationId xmlns:a16="http://schemas.microsoft.com/office/drawing/2014/main" id="{A432C51B-6FC1-CC43-3D9B-523FF542185F}"/>
                  </a:ext>
                </a:extLst>
              </p:cNvPr>
              <p:cNvSpPr/>
              <p:nvPr/>
            </p:nvSpPr>
            <p:spPr>
              <a:xfrm rot="11905834">
                <a:off x="5369412" y="1802970"/>
                <a:ext cx="1663652" cy="288100"/>
              </a:xfrm>
              <a:custGeom>
                <a:avLst/>
                <a:gdLst>
                  <a:gd name="connsiteX0" fmla="*/ 0 w 2352687"/>
                  <a:gd name="connsiteY0" fmla="*/ 69850 h 363310"/>
                  <a:gd name="connsiteX1" fmla="*/ 19050 w 2352687"/>
                  <a:gd name="connsiteY1" fmla="*/ 88900 h 363310"/>
                  <a:gd name="connsiteX2" fmla="*/ 28575 w 2352687"/>
                  <a:gd name="connsiteY2" fmla="*/ 101600 h 363310"/>
                  <a:gd name="connsiteX3" fmla="*/ 38100 w 2352687"/>
                  <a:gd name="connsiteY3" fmla="*/ 107950 h 363310"/>
                  <a:gd name="connsiteX4" fmla="*/ 50800 w 2352687"/>
                  <a:gd name="connsiteY4" fmla="*/ 117475 h 363310"/>
                  <a:gd name="connsiteX5" fmla="*/ 60325 w 2352687"/>
                  <a:gd name="connsiteY5" fmla="*/ 127000 h 363310"/>
                  <a:gd name="connsiteX6" fmla="*/ 76200 w 2352687"/>
                  <a:gd name="connsiteY6" fmla="*/ 139700 h 363310"/>
                  <a:gd name="connsiteX7" fmla="*/ 85725 w 2352687"/>
                  <a:gd name="connsiteY7" fmla="*/ 149225 h 363310"/>
                  <a:gd name="connsiteX8" fmla="*/ 104775 w 2352687"/>
                  <a:gd name="connsiteY8" fmla="*/ 161925 h 363310"/>
                  <a:gd name="connsiteX9" fmla="*/ 114300 w 2352687"/>
                  <a:gd name="connsiteY9" fmla="*/ 168275 h 363310"/>
                  <a:gd name="connsiteX10" fmla="*/ 123825 w 2352687"/>
                  <a:gd name="connsiteY10" fmla="*/ 174625 h 363310"/>
                  <a:gd name="connsiteX11" fmla="*/ 133350 w 2352687"/>
                  <a:gd name="connsiteY11" fmla="*/ 184150 h 363310"/>
                  <a:gd name="connsiteX12" fmla="*/ 142875 w 2352687"/>
                  <a:gd name="connsiteY12" fmla="*/ 187325 h 363310"/>
                  <a:gd name="connsiteX13" fmla="*/ 152400 w 2352687"/>
                  <a:gd name="connsiteY13" fmla="*/ 193675 h 363310"/>
                  <a:gd name="connsiteX14" fmla="*/ 158750 w 2352687"/>
                  <a:gd name="connsiteY14" fmla="*/ 206375 h 363310"/>
                  <a:gd name="connsiteX15" fmla="*/ 187325 w 2352687"/>
                  <a:gd name="connsiteY15" fmla="*/ 222250 h 363310"/>
                  <a:gd name="connsiteX16" fmla="*/ 200025 w 2352687"/>
                  <a:gd name="connsiteY16" fmla="*/ 225425 h 363310"/>
                  <a:gd name="connsiteX17" fmla="*/ 222250 w 2352687"/>
                  <a:gd name="connsiteY17" fmla="*/ 231775 h 363310"/>
                  <a:gd name="connsiteX18" fmla="*/ 317500 w 2352687"/>
                  <a:gd name="connsiteY18" fmla="*/ 228600 h 363310"/>
                  <a:gd name="connsiteX19" fmla="*/ 342900 w 2352687"/>
                  <a:gd name="connsiteY19" fmla="*/ 215900 h 363310"/>
                  <a:gd name="connsiteX20" fmla="*/ 352425 w 2352687"/>
                  <a:gd name="connsiteY20" fmla="*/ 206375 h 363310"/>
                  <a:gd name="connsiteX21" fmla="*/ 361950 w 2352687"/>
                  <a:gd name="connsiteY21" fmla="*/ 200025 h 363310"/>
                  <a:gd name="connsiteX22" fmla="*/ 374650 w 2352687"/>
                  <a:gd name="connsiteY22" fmla="*/ 184150 h 363310"/>
                  <a:gd name="connsiteX23" fmla="*/ 393700 w 2352687"/>
                  <a:gd name="connsiteY23" fmla="*/ 168275 h 363310"/>
                  <a:gd name="connsiteX24" fmla="*/ 400050 w 2352687"/>
                  <a:gd name="connsiteY24" fmla="*/ 158750 h 363310"/>
                  <a:gd name="connsiteX25" fmla="*/ 409575 w 2352687"/>
                  <a:gd name="connsiteY25" fmla="*/ 152400 h 363310"/>
                  <a:gd name="connsiteX26" fmla="*/ 428625 w 2352687"/>
                  <a:gd name="connsiteY26" fmla="*/ 127000 h 363310"/>
                  <a:gd name="connsiteX27" fmla="*/ 434975 w 2352687"/>
                  <a:gd name="connsiteY27" fmla="*/ 117475 h 363310"/>
                  <a:gd name="connsiteX28" fmla="*/ 454025 w 2352687"/>
                  <a:gd name="connsiteY28" fmla="*/ 104775 h 363310"/>
                  <a:gd name="connsiteX29" fmla="*/ 473075 w 2352687"/>
                  <a:gd name="connsiteY29" fmla="*/ 85725 h 363310"/>
                  <a:gd name="connsiteX30" fmla="*/ 466725 w 2352687"/>
                  <a:gd name="connsiteY30" fmla="*/ 76200 h 363310"/>
                  <a:gd name="connsiteX31" fmla="*/ 488950 w 2352687"/>
                  <a:gd name="connsiteY31" fmla="*/ 79375 h 363310"/>
                  <a:gd name="connsiteX32" fmla="*/ 517525 w 2352687"/>
                  <a:gd name="connsiteY32" fmla="*/ 82550 h 363310"/>
                  <a:gd name="connsiteX33" fmla="*/ 530225 w 2352687"/>
                  <a:gd name="connsiteY33" fmla="*/ 88900 h 363310"/>
                  <a:gd name="connsiteX34" fmla="*/ 536575 w 2352687"/>
                  <a:gd name="connsiteY34" fmla="*/ 76200 h 363310"/>
                  <a:gd name="connsiteX35" fmla="*/ 561975 w 2352687"/>
                  <a:gd name="connsiteY35" fmla="*/ 60325 h 363310"/>
                  <a:gd name="connsiteX36" fmla="*/ 596900 w 2352687"/>
                  <a:gd name="connsiteY36" fmla="*/ 44450 h 363310"/>
                  <a:gd name="connsiteX37" fmla="*/ 625475 w 2352687"/>
                  <a:gd name="connsiteY37" fmla="*/ 31750 h 363310"/>
                  <a:gd name="connsiteX38" fmla="*/ 663575 w 2352687"/>
                  <a:gd name="connsiteY38" fmla="*/ 12700 h 363310"/>
                  <a:gd name="connsiteX39" fmla="*/ 679450 w 2352687"/>
                  <a:gd name="connsiteY39" fmla="*/ 6350 h 363310"/>
                  <a:gd name="connsiteX40" fmla="*/ 698500 w 2352687"/>
                  <a:gd name="connsiteY40" fmla="*/ 0 h 363310"/>
                  <a:gd name="connsiteX41" fmla="*/ 727075 w 2352687"/>
                  <a:gd name="connsiteY41" fmla="*/ 3175 h 363310"/>
                  <a:gd name="connsiteX42" fmla="*/ 736600 w 2352687"/>
                  <a:gd name="connsiteY42" fmla="*/ 6350 h 363310"/>
                  <a:gd name="connsiteX43" fmla="*/ 762000 w 2352687"/>
                  <a:gd name="connsiteY43" fmla="*/ 12700 h 363310"/>
                  <a:gd name="connsiteX44" fmla="*/ 787400 w 2352687"/>
                  <a:gd name="connsiteY44" fmla="*/ 34925 h 363310"/>
                  <a:gd name="connsiteX45" fmla="*/ 806450 w 2352687"/>
                  <a:gd name="connsiteY45" fmla="*/ 53975 h 363310"/>
                  <a:gd name="connsiteX46" fmla="*/ 815975 w 2352687"/>
                  <a:gd name="connsiteY46" fmla="*/ 63500 h 363310"/>
                  <a:gd name="connsiteX47" fmla="*/ 828675 w 2352687"/>
                  <a:gd name="connsiteY47" fmla="*/ 82550 h 363310"/>
                  <a:gd name="connsiteX48" fmla="*/ 838200 w 2352687"/>
                  <a:gd name="connsiteY48" fmla="*/ 88900 h 363310"/>
                  <a:gd name="connsiteX49" fmla="*/ 860425 w 2352687"/>
                  <a:gd name="connsiteY49" fmla="*/ 107950 h 363310"/>
                  <a:gd name="connsiteX50" fmla="*/ 892175 w 2352687"/>
                  <a:gd name="connsiteY50" fmla="*/ 130175 h 363310"/>
                  <a:gd name="connsiteX51" fmla="*/ 901700 w 2352687"/>
                  <a:gd name="connsiteY51" fmla="*/ 139700 h 363310"/>
                  <a:gd name="connsiteX52" fmla="*/ 917575 w 2352687"/>
                  <a:gd name="connsiteY52" fmla="*/ 152400 h 363310"/>
                  <a:gd name="connsiteX53" fmla="*/ 936625 w 2352687"/>
                  <a:gd name="connsiteY53" fmla="*/ 168275 h 363310"/>
                  <a:gd name="connsiteX54" fmla="*/ 942975 w 2352687"/>
                  <a:gd name="connsiteY54" fmla="*/ 177800 h 363310"/>
                  <a:gd name="connsiteX55" fmla="*/ 965200 w 2352687"/>
                  <a:gd name="connsiteY55" fmla="*/ 193675 h 363310"/>
                  <a:gd name="connsiteX56" fmla="*/ 990600 w 2352687"/>
                  <a:gd name="connsiteY56" fmla="*/ 200025 h 363310"/>
                  <a:gd name="connsiteX57" fmla="*/ 1019175 w 2352687"/>
                  <a:gd name="connsiteY57" fmla="*/ 209550 h 363310"/>
                  <a:gd name="connsiteX58" fmla="*/ 1063625 w 2352687"/>
                  <a:gd name="connsiteY58" fmla="*/ 219075 h 363310"/>
                  <a:gd name="connsiteX59" fmla="*/ 1111250 w 2352687"/>
                  <a:gd name="connsiteY59" fmla="*/ 228600 h 363310"/>
                  <a:gd name="connsiteX60" fmla="*/ 1200150 w 2352687"/>
                  <a:gd name="connsiteY60" fmla="*/ 260350 h 363310"/>
                  <a:gd name="connsiteX61" fmla="*/ 1263650 w 2352687"/>
                  <a:gd name="connsiteY61" fmla="*/ 282575 h 363310"/>
                  <a:gd name="connsiteX62" fmla="*/ 1333500 w 2352687"/>
                  <a:gd name="connsiteY62" fmla="*/ 317500 h 363310"/>
                  <a:gd name="connsiteX63" fmla="*/ 1397000 w 2352687"/>
                  <a:gd name="connsiteY63" fmla="*/ 333375 h 363310"/>
                  <a:gd name="connsiteX64" fmla="*/ 1435100 w 2352687"/>
                  <a:gd name="connsiteY64" fmla="*/ 346075 h 363310"/>
                  <a:gd name="connsiteX65" fmla="*/ 1482725 w 2352687"/>
                  <a:gd name="connsiteY65" fmla="*/ 355600 h 363310"/>
                  <a:gd name="connsiteX66" fmla="*/ 1495425 w 2352687"/>
                  <a:gd name="connsiteY66" fmla="*/ 361950 h 363310"/>
                  <a:gd name="connsiteX67" fmla="*/ 1457325 w 2352687"/>
                  <a:gd name="connsiteY67" fmla="*/ 339725 h 363310"/>
                  <a:gd name="connsiteX68" fmla="*/ 1431925 w 2352687"/>
                  <a:gd name="connsiteY68" fmla="*/ 327025 h 363310"/>
                  <a:gd name="connsiteX69" fmla="*/ 1349375 w 2352687"/>
                  <a:gd name="connsiteY69" fmla="*/ 304800 h 363310"/>
                  <a:gd name="connsiteX70" fmla="*/ 1301750 w 2352687"/>
                  <a:gd name="connsiteY70" fmla="*/ 288925 h 363310"/>
                  <a:gd name="connsiteX71" fmla="*/ 1149350 w 2352687"/>
                  <a:gd name="connsiteY71" fmla="*/ 219075 h 363310"/>
                  <a:gd name="connsiteX72" fmla="*/ 1117600 w 2352687"/>
                  <a:gd name="connsiteY72" fmla="*/ 209550 h 363310"/>
                  <a:gd name="connsiteX73" fmla="*/ 1066800 w 2352687"/>
                  <a:gd name="connsiteY73" fmla="*/ 193675 h 363310"/>
                  <a:gd name="connsiteX74" fmla="*/ 1016000 w 2352687"/>
                  <a:gd name="connsiteY74" fmla="*/ 184150 h 363310"/>
                  <a:gd name="connsiteX75" fmla="*/ 1003300 w 2352687"/>
                  <a:gd name="connsiteY75" fmla="*/ 174625 h 363310"/>
                  <a:gd name="connsiteX76" fmla="*/ 993775 w 2352687"/>
                  <a:gd name="connsiteY76" fmla="*/ 168275 h 363310"/>
                  <a:gd name="connsiteX77" fmla="*/ 1003300 w 2352687"/>
                  <a:gd name="connsiteY77" fmla="*/ 171450 h 363310"/>
                  <a:gd name="connsiteX78" fmla="*/ 1022350 w 2352687"/>
                  <a:gd name="connsiteY78" fmla="*/ 184150 h 363310"/>
                  <a:gd name="connsiteX79" fmla="*/ 1031875 w 2352687"/>
                  <a:gd name="connsiteY79" fmla="*/ 193675 h 363310"/>
                  <a:gd name="connsiteX80" fmla="*/ 1044575 w 2352687"/>
                  <a:gd name="connsiteY80" fmla="*/ 200025 h 363310"/>
                  <a:gd name="connsiteX81" fmla="*/ 1057275 w 2352687"/>
                  <a:gd name="connsiteY81" fmla="*/ 212725 h 363310"/>
                  <a:gd name="connsiteX82" fmla="*/ 1120775 w 2352687"/>
                  <a:gd name="connsiteY82" fmla="*/ 219075 h 363310"/>
                  <a:gd name="connsiteX83" fmla="*/ 1203325 w 2352687"/>
                  <a:gd name="connsiteY83" fmla="*/ 215900 h 363310"/>
                  <a:gd name="connsiteX84" fmla="*/ 1222375 w 2352687"/>
                  <a:gd name="connsiteY84" fmla="*/ 203200 h 363310"/>
                  <a:gd name="connsiteX85" fmla="*/ 1231900 w 2352687"/>
                  <a:gd name="connsiteY85" fmla="*/ 200025 h 363310"/>
                  <a:gd name="connsiteX86" fmla="*/ 1250950 w 2352687"/>
                  <a:gd name="connsiteY86" fmla="*/ 190500 h 363310"/>
                  <a:gd name="connsiteX87" fmla="*/ 1270000 w 2352687"/>
                  <a:gd name="connsiteY87" fmla="*/ 184150 h 363310"/>
                  <a:gd name="connsiteX88" fmla="*/ 1289050 w 2352687"/>
                  <a:gd name="connsiteY88" fmla="*/ 174625 h 363310"/>
                  <a:gd name="connsiteX89" fmla="*/ 1343025 w 2352687"/>
                  <a:gd name="connsiteY89" fmla="*/ 165100 h 363310"/>
                  <a:gd name="connsiteX90" fmla="*/ 1390650 w 2352687"/>
                  <a:gd name="connsiteY90" fmla="*/ 158750 h 363310"/>
                  <a:gd name="connsiteX91" fmla="*/ 1412875 w 2352687"/>
                  <a:gd name="connsiteY91" fmla="*/ 149225 h 363310"/>
                  <a:gd name="connsiteX92" fmla="*/ 1425575 w 2352687"/>
                  <a:gd name="connsiteY92" fmla="*/ 146050 h 363310"/>
                  <a:gd name="connsiteX93" fmla="*/ 1435100 w 2352687"/>
                  <a:gd name="connsiteY93" fmla="*/ 142875 h 363310"/>
                  <a:gd name="connsiteX94" fmla="*/ 1444625 w 2352687"/>
                  <a:gd name="connsiteY94" fmla="*/ 133350 h 363310"/>
                  <a:gd name="connsiteX95" fmla="*/ 1485900 w 2352687"/>
                  <a:gd name="connsiteY95" fmla="*/ 117475 h 363310"/>
                  <a:gd name="connsiteX96" fmla="*/ 1498600 w 2352687"/>
                  <a:gd name="connsiteY96" fmla="*/ 111125 h 363310"/>
                  <a:gd name="connsiteX97" fmla="*/ 1530350 w 2352687"/>
                  <a:gd name="connsiteY97" fmla="*/ 101600 h 363310"/>
                  <a:gd name="connsiteX98" fmla="*/ 1539875 w 2352687"/>
                  <a:gd name="connsiteY98" fmla="*/ 95250 h 363310"/>
                  <a:gd name="connsiteX99" fmla="*/ 1558925 w 2352687"/>
                  <a:gd name="connsiteY99" fmla="*/ 88900 h 363310"/>
                  <a:gd name="connsiteX100" fmla="*/ 1577975 w 2352687"/>
                  <a:gd name="connsiteY100" fmla="*/ 76200 h 363310"/>
                  <a:gd name="connsiteX101" fmla="*/ 1593850 w 2352687"/>
                  <a:gd name="connsiteY101" fmla="*/ 66675 h 363310"/>
                  <a:gd name="connsiteX102" fmla="*/ 1612900 w 2352687"/>
                  <a:gd name="connsiteY102" fmla="*/ 53975 h 363310"/>
                  <a:gd name="connsiteX103" fmla="*/ 1625600 w 2352687"/>
                  <a:gd name="connsiteY103" fmla="*/ 50800 h 363310"/>
                  <a:gd name="connsiteX104" fmla="*/ 1635125 w 2352687"/>
                  <a:gd name="connsiteY104" fmla="*/ 47625 h 363310"/>
                  <a:gd name="connsiteX105" fmla="*/ 1651000 w 2352687"/>
                  <a:gd name="connsiteY105" fmla="*/ 44450 h 363310"/>
                  <a:gd name="connsiteX106" fmla="*/ 1657350 w 2352687"/>
                  <a:gd name="connsiteY106" fmla="*/ 34925 h 363310"/>
                  <a:gd name="connsiteX107" fmla="*/ 1673225 w 2352687"/>
                  <a:gd name="connsiteY107" fmla="*/ 31750 h 363310"/>
                  <a:gd name="connsiteX108" fmla="*/ 1704975 w 2352687"/>
                  <a:gd name="connsiteY108" fmla="*/ 25400 h 363310"/>
                  <a:gd name="connsiteX109" fmla="*/ 1746250 w 2352687"/>
                  <a:gd name="connsiteY109" fmla="*/ 38100 h 363310"/>
                  <a:gd name="connsiteX110" fmla="*/ 1765300 w 2352687"/>
                  <a:gd name="connsiteY110" fmla="*/ 50800 h 363310"/>
                  <a:gd name="connsiteX111" fmla="*/ 1781175 w 2352687"/>
                  <a:gd name="connsiteY111" fmla="*/ 63500 h 363310"/>
                  <a:gd name="connsiteX112" fmla="*/ 1803400 w 2352687"/>
                  <a:gd name="connsiteY112" fmla="*/ 76200 h 363310"/>
                  <a:gd name="connsiteX113" fmla="*/ 1828800 w 2352687"/>
                  <a:gd name="connsiteY113" fmla="*/ 85725 h 363310"/>
                  <a:gd name="connsiteX114" fmla="*/ 1866900 w 2352687"/>
                  <a:gd name="connsiteY114" fmla="*/ 98425 h 363310"/>
                  <a:gd name="connsiteX115" fmla="*/ 1879600 w 2352687"/>
                  <a:gd name="connsiteY115" fmla="*/ 107950 h 363310"/>
                  <a:gd name="connsiteX116" fmla="*/ 1889125 w 2352687"/>
                  <a:gd name="connsiteY116" fmla="*/ 114300 h 363310"/>
                  <a:gd name="connsiteX117" fmla="*/ 1898650 w 2352687"/>
                  <a:gd name="connsiteY117" fmla="*/ 127000 h 363310"/>
                  <a:gd name="connsiteX118" fmla="*/ 1901825 w 2352687"/>
                  <a:gd name="connsiteY118" fmla="*/ 136525 h 363310"/>
                  <a:gd name="connsiteX119" fmla="*/ 1917700 w 2352687"/>
                  <a:gd name="connsiteY119" fmla="*/ 177800 h 363310"/>
                  <a:gd name="connsiteX120" fmla="*/ 1927225 w 2352687"/>
                  <a:gd name="connsiteY120" fmla="*/ 200025 h 363310"/>
                  <a:gd name="connsiteX121" fmla="*/ 1933575 w 2352687"/>
                  <a:gd name="connsiteY121" fmla="*/ 212725 h 363310"/>
                  <a:gd name="connsiteX122" fmla="*/ 1943100 w 2352687"/>
                  <a:gd name="connsiteY122" fmla="*/ 219075 h 363310"/>
                  <a:gd name="connsiteX123" fmla="*/ 1946275 w 2352687"/>
                  <a:gd name="connsiteY123" fmla="*/ 244475 h 363310"/>
                  <a:gd name="connsiteX124" fmla="*/ 1968500 w 2352687"/>
                  <a:gd name="connsiteY124" fmla="*/ 266700 h 363310"/>
                  <a:gd name="connsiteX125" fmla="*/ 1978025 w 2352687"/>
                  <a:gd name="connsiteY125" fmla="*/ 269875 h 363310"/>
                  <a:gd name="connsiteX126" fmla="*/ 1990725 w 2352687"/>
                  <a:gd name="connsiteY126" fmla="*/ 276225 h 363310"/>
                  <a:gd name="connsiteX127" fmla="*/ 2016125 w 2352687"/>
                  <a:gd name="connsiteY127" fmla="*/ 301625 h 363310"/>
                  <a:gd name="connsiteX128" fmla="*/ 2032000 w 2352687"/>
                  <a:gd name="connsiteY128" fmla="*/ 314325 h 363310"/>
                  <a:gd name="connsiteX129" fmla="*/ 2051050 w 2352687"/>
                  <a:gd name="connsiteY129" fmla="*/ 320675 h 363310"/>
                  <a:gd name="connsiteX130" fmla="*/ 2073275 w 2352687"/>
                  <a:gd name="connsiteY130" fmla="*/ 314325 h 363310"/>
                  <a:gd name="connsiteX131" fmla="*/ 2098675 w 2352687"/>
                  <a:gd name="connsiteY131" fmla="*/ 292100 h 363310"/>
                  <a:gd name="connsiteX132" fmla="*/ 2108200 w 2352687"/>
                  <a:gd name="connsiteY132" fmla="*/ 285750 h 363310"/>
                  <a:gd name="connsiteX133" fmla="*/ 2130425 w 2352687"/>
                  <a:gd name="connsiteY133" fmla="*/ 266700 h 363310"/>
                  <a:gd name="connsiteX134" fmla="*/ 2139950 w 2352687"/>
                  <a:gd name="connsiteY134" fmla="*/ 263525 h 363310"/>
                  <a:gd name="connsiteX135" fmla="*/ 2168525 w 2352687"/>
                  <a:gd name="connsiteY135" fmla="*/ 247650 h 363310"/>
                  <a:gd name="connsiteX136" fmla="*/ 2193925 w 2352687"/>
                  <a:gd name="connsiteY136" fmla="*/ 228600 h 363310"/>
                  <a:gd name="connsiteX137" fmla="*/ 2203450 w 2352687"/>
                  <a:gd name="connsiteY137" fmla="*/ 219075 h 363310"/>
                  <a:gd name="connsiteX138" fmla="*/ 2222500 w 2352687"/>
                  <a:gd name="connsiteY138" fmla="*/ 212725 h 363310"/>
                  <a:gd name="connsiteX139" fmla="*/ 2244725 w 2352687"/>
                  <a:gd name="connsiteY139" fmla="*/ 193675 h 363310"/>
                  <a:gd name="connsiteX140" fmla="*/ 2273300 w 2352687"/>
                  <a:gd name="connsiteY140" fmla="*/ 177800 h 363310"/>
                  <a:gd name="connsiteX141" fmla="*/ 2286000 w 2352687"/>
                  <a:gd name="connsiteY141" fmla="*/ 165100 h 363310"/>
                  <a:gd name="connsiteX142" fmla="*/ 2298700 w 2352687"/>
                  <a:gd name="connsiteY142" fmla="*/ 161925 h 363310"/>
                  <a:gd name="connsiteX143" fmla="*/ 2336800 w 2352687"/>
                  <a:gd name="connsiteY143" fmla="*/ 155575 h 363310"/>
                  <a:gd name="connsiteX144" fmla="*/ 2352675 w 2352687"/>
                  <a:gd name="connsiteY144" fmla="*/ 161925 h 36331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57325 w 2352687"/>
                  <a:gd name="connsiteY66" fmla="*/ 339725 h 355600"/>
                  <a:gd name="connsiteX67" fmla="*/ 1431925 w 2352687"/>
                  <a:gd name="connsiteY67" fmla="*/ 327025 h 355600"/>
                  <a:gd name="connsiteX68" fmla="*/ 1349375 w 2352687"/>
                  <a:gd name="connsiteY68" fmla="*/ 304800 h 355600"/>
                  <a:gd name="connsiteX69" fmla="*/ 1301750 w 2352687"/>
                  <a:gd name="connsiteY69" fmla="*/ 288925 h 355600"/>
                  <a:gd name="connsiteX70" fmla="*/ 1149350 w 2352687"/>
                  <a:gd name="connsiteY70" fmla="*/ 219075 h 355600"/>
                  <a:gd name="connsiteX71" fmla="*/ 1117600 w 2352687"/>
                  <a:gd name="connsiteY71" fmla="*/ 209550 h 355600"/>
                  <a:gd name="connsiteX72" fmla="*/ 1066800 w 2352687"/>
                  <a:gd name="connsiteY72" fmla="*/ 193675 h 355600"/>
                  <a:gd name="connsiteX73" fmla="*/ 1016000 w 2352687"/>
                  <a:gd name="connsiteY73" fmla="*/ 184150 h 355600"/>
                  <a:gd name="connsiteX74" fmla="*/ 1003300 w 2352687"/>
                  <a:gd name="connsiteY74" fmla="*/ 174625 h 355600"/>
                  <a:gd name="connsiteX75" fmla="*/ 993775 w 2352687"/>
                  <a:gd name="connsiteY75" fmla="*/ 168275 h 355600"/>
                  <a:gd name="connsiteX76" fmla="*/ 1003300 w 2352687"/>
                  <a:gd name="connsiteY76" fmla="*/ 171450 h 355600"/>
                  <a:gd name="connsiteX77" fmla="*/ 1022350 w 2352687"/>
                  <a:gd name="connsiteY77" fmla="*/ 184150 h 355600"/>
                  <a:gd name="connsiteX78" fmla="*/ 1031875 w 2352687"/>
                  <a:gd name="connsiteY78" fmla="*/ 193675 h 355600"/>
                  <a:gd name="connsiteX79" fmla="*/ 1044575 w 2352687"/>
                  <a:gd name="connsiteY79" fmla="*/ 200025 h 355600"/>
                  <a:gd name="connsiteX80" fmla="*/ 1057275 w 2352687"/>
                  <a:gd name="connsiteY80" fmla="*/ 212725 h 355600"/>
                  <a:gd name="connsiteX81" fmla="*/ 1120775 w 2352687"/>
                  <a:gd name="connsiteY81" fmla="*/ 219075 h 355600"/>
                  <a:gd name="connsiteX82" fmla="*/ 1203325 w 2352687"/>
                  <a:gd name="connsiteY82" fmla="*/ 215900 h 355600"/>
                  <a:gd name="connsiteX83" fmla="*/ 1222375 w 2352687"/>
                  <a:gd name="connsiteY83" fmla="*/ 203200 h 355600"/>
                  <a:gd name="connsiteX84" fmla="*/ 1231900 w 2352687"/>
                  <a:gd name="connsiteY84" fmla="*/ 200025 h 355600"/>
                  <a:gd name="connsiteX85" fmla="*/ 1250950 w 2352687"/>
                  <a:gd name="connsiteY85" fmla="*/ 190500 h 355600"/>
                  <a:gd name="connsiteX86" fmla="*/ 1270000 w 2352687"/>
                  <a:gd name="connsiteY86" fmla="*/ 184150 h 355600"/>
                  <a:gd name="connsiteX87" fmla="*/ 1289050 w 2352687"/>
                  <a:gd name="connsiteY87" fmla="*/ 174625 h 355600"/>
                  <a:gd name="connsiteX88" fmla="*/ 1343025 w 2352687"/>
                  <a:gd name="connsiteY88" fmla="*/ 165100 h 355600"/>
                  <a:gd name="connsiteX89" fmla="*/ 1390650 w 2352687"/>
                  <a:gd name="connsiteY89" fmla="*/ 158750 h 355600"/>
                  <a:gd name="connsiteX90" fmla="*/ 1412875 w 2352687"/>
                  <a:gd name="connsiteY90" fmla="*/ 149225 h 355600"/>
                  <a:gd name="connsiteX91" fmla="*/ 1425575 w 2352687"/>
                  <a:gd name="connsiteY91" fmla="*/ 146050 h 355600"/>
                  <a:gd name="connsiteX92" fmla="*/ 1435100 w 2352687"/>
                  <a:gd name="connsiteY92" fmla="*/ 142875 h 355600"/>
                  <a:gd name="connsiteX93" fmla="*/ 1444625 w 2352687"/>
                  <a:gd name="connsiteY93" fmla="*/ 133350 h 355600"/>
                  <a:gd name="connsiteX94" fmla="*/ 1485900 w 2352687"/>
                  <a:gd name="connsiteY94" fmla="*/ 117475 h 355600"/>
                  <a:gd name="connsiteX95" fmla="*/ 1498600 w 2352687"/>
                  <a:gd name="connsiteY95" fmla="*/ 111125 h 355600"/>
                  <a:gd name="connsiteX96" fmla="*/ 1530350 w 2352687"/>
                  <a:gd name="connsiteY96" fmla="*/ 101600 h 355600"/>
                  <a:gd name="connsiteX97" fmla="*/ 1539875 w 2352687"/>
                  <a:gd name="connsiteY97" fmla="*/ 95250 h 355600"/>
                  <a:gd name="connsiteX98" fmla="*/ 1558925 w 2352687"/>
                  <a:gd name="connsiteY98" fmla="*/ 88900 h 355600"/>
                  <a:gd name="connsiteX99" fmla="*/ 1577975 w 2352687"/>
                  <a:gd name="connsiteY99" fmla="*/ 76200 h 355600"/>
                  <a:gd name="connsiteX100" fmla="*/ 1593850 w 2352687"/>
                  <a:gd name="connsiteY100" fmla="*/ 66675 h 355600"/>
                  <a:gd name="connsiteX101" fmla="*/ 1612900 w 2352687"/>
                  <a:gd name="connsiteY101" fmla="*/ 53975 h 355600"/>
                  <a:gd name="connsiteX102" fmla="*/ 1625600 w 2352687"/>
                  <a:gd name="connsiteY102" fmla="*/ 50800 h 355600"/>
                  <a:gd name="connsiteX103" fmla="*/ 1635125 w 2352687"/>
                  <a:gd name="connsiteY103" fmla="*/ 47625 h 355600"/>
                  <a:gd name="connsiteX104" fmla="*/ 1651000 w 2352687"/>
                  <a:gd name="connsiteY104" fmla="*/ 44450 h 355600"/>
                  <a:gd name="connsiteX105" fmla="*/ 1657350 w 2352687"/>
                  <a:gd name="connsiteY105" fmla="*/ 34925 h 355600"/>
                  <a:gd name="connsiteX106" fmla="*/ 1673225 w 2352687"/>
                  <a:gd name="connsiteY106" fmla="*/ 31750 h 355600"/>
                  <a:gd name="connsiteX107" fmla="*/ 1704975 w 2352687"/>
                  <a:gd name="connsiteY107" fmla="*/ 25400 h 355600"/>
                  <a:gd name="connsiteX108" fmla="*/ 1746250 w 2352687"/>
                  <a:gd name="connsiteY108" fmla="*/ 38100 h 355600"/>
                  <a:gd name="connsiteX109" fmla="*/ 1765300 w 2352687"/>
                  <a:gd name="connsiteY109" fmla="*/ 50800 h 355600"/>
                  <a:gd name="connsiteX110" fmla="*/ 1781175 w 2352687"/>
                  <a:gd name="connsiteY110" fmla="*/ 63500 h 355600"/>
                  <a:gd name="connsiteX111" fmla="*/ 1803400 w 2352687"/>
                  <a:gd name="connsiteY111" fmla="*/ 76200 h 355600"/>
                  <a:gd name="connsiteX112" fmla="*/ 1828800 w 2352687"/>
                  <a:gd name="connsiteY112" fmla="*/ 85725 h 355600"/>
                  <a:gd name="connsiteX113" fmla="*/ 1866900 w 2352687"/>
                  <a:gd name="connsiteY113" fmla="*/ 98425 h 355600"/>
                  <a:gd name="connsiteX114" fmla="*/ 1879600 w 2352687"/>
                  <a:gd name="connsiteY114" fmla="*/ 107950 h 355600"/>
                  <a:gd name="connsiteX115" fmla="*/ 1889125 w 2352687"/>
                  <a:gd name="connsiteY115" fmla="*/ 114300 h 355600"/>
                  <a:gd name="connsiteX116" fmla="*/ 1898650 w 2352687"/>
                  <a:gd name="connsiteY116" fmla="*/ 127000 h 355600"/>
                  <a:gd name="connsiteX117" fmla="*/ 1901825 w 2352687"/>
                  <a:gd name="connsiteY117" fmla="*/ 136525 h 355600"/>
                  <a:gd name="connsiteX118" fmla="*/ 1917700 w 2352687"/>
                  <a:gd name="connsiteY118" fmla="*/ 177800 h 355600"/>
                  <a:gd name="connsiteX119" fmla="*/ 1927225 w 2352687"/>
                  <a:gd name="connsiteY119" fmla="*/ 200025 h 355600"/>
                  <a:gd name="connsiteX120" fmla="*/ 1933575 w 2352687"/>
                  <a:gd name="connsiteY120" fmla="*/ 212725 h 355600"/>
                  <a:gd name="connsiteX121" fmla="*/ 1943100 w 2352687"/>
                  <a:gd name="connsiteY121" fmla="*/ 219075 h 355600"/>
                  <a:gd name="connsiteX122" fmla="*/ 1946275 w 2352687"/>
                  <a:gd name="connsiteY122" fmla="*/ 244475 h 355600"/>
                  <a:gd name="connsiteX123" fmla="*/ 1968500 w 2352687"/>
                  <a:gd name="connsiteY123" fmla="*/ 266700 h 355600"/>
                  <a:gd name="connsiteX124" fmla="*/ 1978025 w 2352687"/>
                  <a:gd name="connsiteY124" fmla="*/ 269875 h 355600"/>
                  <a:gd name="connsiteX125" fmla="*/ 1990725 w 2352687"/>
                  <a:gd name="connsiteY125" fmla="*/ 276225 h 355600"/>
                  <a:gd name="connsiteX126" fmla="*/ 2016125 w 2352687"/>
                  <a:gd name="connsiteY126" fmla="*/ 301625 h 355600"/>
                  <a:gd name="connsiteX127" fmla="*/ 2032000 w 2352687"/>
                  <a:gd name="connsiteY127" fmla="*/ 314325 h 355600"/>
                  <a:gd name="connsiteX128" fmla="*/ 2051050 w 2352687"/>
                  <a:gd name="connsiteY128" fmla="*/ 320675 h 355600"/>
                  <a:gd name="connsiteX129" fmla="*/ 2073275 w 2352687"/>
                  <a:gd name="connsiteY129" fmla="*/ 314325 h 355600"/>
                  <a:gd name="connsiteX130" fmla="*/ 2098675 w 2352687"/>
                  <a:gd name="connsiteY130" fmla="*/ 292100 h 355600"/>
                  <a:gd name="connsiteX131" fmla="*/ 2108200 w 2352687"/>
                  <a:gd name="connsiteY131" fmla="*/ 285750 h 355600"/>
                  <a:gd name="connsiteX132" fmla="*/ 2130425 w 2352687"/>
                  <a:gd name="connsiteY132" fmla="*/ 266700 h 355600"/>
                  <a:gd name="connsiteX133" fmla="*/ 2139950 w 2352687"/>
                  <a:gd name="connsiteY133" fmla="*/ 263525 h 355600"/>
                  <a:gd name="connsiteX134" fmla="*/ 2168525 w 2352687"/>
                  <a:gd name="connsiteY134" fmla="*/ 247650 h 355600"/>
                  <a:gd name="connsiteX135" fmla="*/ 2193925 w 2352687"/>
                  <a:gd name="connsiteY135" fmla="*/ 228600 h 355600"/>
                  <a:gd name="connsiteX136" fmla="*/ 2203450 w 2352687"/>
                  <a:gd name="connsiteY136" fmla="*/ 219075 h 355600"/>
                  <a:gd name="connsiteX137" fmla="*/ 2222500 w 2352687"/>
                  <a:gd name="connsiteY137" fmla="*/ 212725 h 355600"/>
                  <a:gd name="connsiteX138" fmla="*/ 2244725 w 2352687"/>
                  <a:gd name="connsiteY138" fmla="*/ 193675 h 355600"/>
                  <a:gd name="connsiteX139" fmla="*/ 2273300 w 2352687"/>
                  <a:gd name="connsiteY139" fmla="*/ 177800 h 355600"/>
                  <a:gd name="connsiteX140" fmla="*/ 2286000 w 2352687"/>
                  <a:gd name="connsiteY140" fmla="*/ 165100 h 355600"/>
                  <a:gd name="connsiteX141" fmla="*/ 2298700 w 2352687"/>
                  <a:gd name="connsiteY141" fmla="*/ 161925 h 355600"/>
                  <a:gd name="connsiteX142" fmla="*/ 2336800 w 2352687"/>
                  <a:gd name="connsiteY142" fmla="*/ 155575 h 355600"/>
                  <a:gd name="connsiteX143" fmla="*/ 2352675 w 2352687"/>
                  <a:gd name="connsiteY143" fmla="*/ 161925 h 35560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31925 w 2352687"/>
                  <a:gd name="connsiteY66" fmla="*/ 327025 h 355600"/>
                  <a:gd name="connsiteX67" fmla="*/ 1349375 w 2352687"/>
                  <a:gd name="connsiteY67" fmla="*/ 304800 h 355600"/>
                  <a:gd name="connsiteX68" fmla="*/ 1301750 w 2352687"/>
                  <a:gd name="connsiteY68" fmla="*/ 288925 h 355600"/>
                  <a:gd name="connsiteX69" fmla="*/ 1149350 w 2352687"/>
                  <a:gd name="connsiteY69" fmla="*/ 219075 h 355600"/>
                  <a:gd name="connsiteX70" fmla="*/ 1117600 w 2352687"/>
                  <a:gd name="connsiteY70" fmla="*/ 209550 h 355600"/>
                  <a:gd name="connsiteX71" fmla="*/ 1066800 w 2352687"/>
                  <a:gd name="connsiteY71" fmla="*/ 193675 h 355600"/>
                  <a:gd name="connsiteX72" fmla="*/ 1016000 w 2352687"/>
                  <a:gd name="connsiteY72" fmla="*/ 184150 h 355600"/>
                  <a:gd name="connsiteX73" fmla="*/ 1003300 w 2352687"/>
                  <a:gd name="connsiteY73" fmla="*/ 174625 h 355600"/>
                  <a:gd name="connsiteX74" fmla="*/ 993775 w 2352687"/>
                  <a:gd name="connsiteY74" fmla="*/ 168275 h 355600"/>
                  <a:gd name="connsiteX75" fmla="*/ 1003300 w 2352687"/>
                  <a:gd name="connsiteY75" fmla="*/ 171450 h 355600"/>
                  <a:gd name="connsiteX76" fmla="*/ 1022350 w 2352687"/>
                  <a:gd name="connsiteY76" fmla="*/ 184150 h 355600"/>
                  <a:gd name="connsiteX77" fmla="*/ 1031875 w 2352687"/>
                  <a:gd name="connsiteY77" fmla="*/ 193675 h 355600"/>
                  <a:gd name="connsiteX78" fmla="*/ 1044575 w 2352687"/>
                  <a:gd name="connsiteY78" fmla="*/ 200025 h 355600"/>
                  <a:gd name="connsiteX79" fmla="*/ 1057275 w 2352687"/>
                  <a:gd name="connsiteY79" fmla="*/ 212725 h 355600"/>
                  <a:gd name="connsiteX80" fmla="*/ 1120775 w 2352687"/>
                  <a:gd name="connsiteY80" fmla="*/ 219075 h 355600"/>
                  <a:gd name="connsiteX81" fmla="*/ 1203325 w 2352687"/>
                  <a:gd name="connsiteY81" fmla="*/ 215900 h 355600"/>
                  <a:gd name="connsiteX82" fmla="*/ 1222375 w 2352687"/>
                  <a:gd name="connsiteY82" fmla="*/ 203200 h 355600"/>
                  <a:gd name="connsiteX83" fmla="*/ 1231900 w 2352687"/>
                  <a:gd name="connsiteY83" fmla="*/ 200025 h 355600"/>
                  <a:gd name="connsiteX84" fmla="*/ 1250950 w 2352687"/>
                  <a:gd name="connsiteY84" fmla="*/ 190500 h 355600"/>
                  <a:gd name="connsiteX85" fmla="*/ 1270000 w 2352687"/>
                  <a:gd name="connsiteY85" fmla="*/ 184150 h 355600"/>
                  <a:gd name="connsiteX86" fmla="*/ 1289050 w 2352687"/>
                  <a:gd name="connsiteY86" fmla="*/ 174625 h 355600"/>
                  <a:gd name="connsiteX87" fmla="*/ 1343025 w 2352687"/>
                  <a:gd name="connsiteY87" fmla="*/ 165100 h 355600"/>
                  <a:gd name="connsiteX88" fmla="*/ 1390650 w 2352687"/>
                  <a:gd name="connsiteY88" fmla="*/ 158750 h 355600"/>
                  <a:gd name="connsiteX89" fmla="*/ 1412875 w 2352687"/>
                  <a:gd name="connsiteY89" fmla="*/ 149225 h 355600"/>
                  <a:gd name="connsiteX90" fmla="*/ 1425575 w 2352687"/>
                  <a:gd name="connsiteY90" fmla="*/ 146050 h 355600"/>
                  <a:gd name="connsiteX91" fmla="*/ 1435100 w 2352687"/>
                  <a:gd name="connsiteY91" fmla="*/ 142875 h 355600"/>
                  <a:gd name="connsiteX92" fmla="*/ 1444625 w 2352687"/>
                  <a:gd name="connsiteY92" fmla="*/ 133350 h 355600"/>
                  <a:gd name="connsiteX93" fmla="*/ 1485900 w 2352687"/>
                  <a:gd name="connsiteY93" fmla="*/ 117475 h 355600"/>
                  <a:gd name="connsiteX94" fmla="*/ 1498600 w 2352687"/>
                  <a:gd name="connsiteY94" fmla="*/ 111125 h 355600"/>
                  <a:gd name="connsiteX95" fmla="*/ 1530350 w 2352687"/>
                  <a:gd name="connsiteY95" fmla="*/ 101600 h 355600"/>
                  <a:gd name="connsiteX96" fmla="*/ 1539875 w 2352687"/>
                  <a:gd name="connsiteY96" fmla="*/ 95250 h 355600"/>
                  <a:gd name="connsiteX97" fmla="*/ 1558925 w 2352687"/>
                  <a:gd name="connsiteY97" fmla="*/ 88900 h 355600"/>
                  <a:gd name="connsiteX98" fmla="*/ 1577975 w 2352687"/>
                  <a:gd name="connsiteY98" fmla="*/ 76200 h 355600"/>
                  <a:gd name="connsiteX99" fmla="*/ 1593850 w 2352687"/>
                  <a:gd name="connsiteY99" fmla="*/ 66675 h 355600"/>
                  <a:gd name="connsiteX100" fmla="*/ 1612900 w 2352687"/>
                  <a:gd name="connsiteY100" fmla="*/ 53975 h 355600"/>
                  <a:gd name="connsiteX101" fmla="*/ 1625600 w 2352687"/>
                  <a:gd name="connsiteY101" fmla="*/ 50800 h 355600"/>
                  <a:gd name="connsiteX102" fmla="*/ 1635125 w 2352687"/>
                  <a:gd name="connsiteY102" fmla="*/ 47625 h 355600"/>
                  <a:gd name="connsiteX103" fmla="*/ 1651000 w 2352687"/>
                  <a:gd name="connsiteY103" fmla="*/ 44450 h 355600"/>
                  <a:gd name="connsiteX104" fmla="*/ 1657350 w 2352687"/>
                  <a:gd name="connsiteY104" fmla="*/ 34925 h 355600"/>
                  <a:gd name="connsiteX105" fmla="*/ 1673225 w 2352687"/>
                  <a:gd name="connsiteY105" fmla="*/ 31750 h 355600"/>
                  <a:gd name="connsiteX106" fmla="*/ 1704975 w 2352687"/>
                  <a:gd name="connsiteY106" fmla="*/ 25400 h 355600"/>
                  <a:gd name="connsiteX107" fmla="*/ 1746250 w 2352687"/>
                  <a:gd name="connsiteY107" fmla="*/ 38100 h 355600"/>
                  <a:gd name="connsiteX108" fmla="*/ 1765300 w 2352687"/>
                  <a:gd name="connsiteY108" fmla="*/ 50800 h 355600"/>
                  <a:gd name="connsiteX109" fmla="*/ 1781175 w 2352687"/>
                  <a:gd name="connsiteY109" fmla="*/ 63500 h 355600"/>
                  <a:gd name="connsiteX110" fmla="*/ 1803400 w 2352687"/>
                  <a:gd name="connsiteY110" fmla="*/ 76200 h 355600"/>
                  <a:gd name="connsiteX111" fmla="*/ 1828800 w 2352687"/>
                  <a:gd name="connsiteY111" fmla="*/ 85725 h 355600"/>
                  <a:gd name="connsiteX112" fmla="*/ 1866900 w 2352687"/>
                  <a:gd name="connsiteY112" fmla="*/ 98425 h 355600"/>
                  <a:gd name="connsiteX113" fmla="*/ 1879600 w 2352687"/>
                  <a:gd name="connsiteY113" fmla="*/ 107950 h 355600"/>
                  <a:gd name="connsiteX114" fmla="*/ 1889125 w 2352687"/>
                  <a:gd name="connsiteY114" fmla="*/ 114300 h 355600"/>
                  <a:gd name="connsiteX115" fmla="*/ 1898650 w 2352687"/>
                  <a:gd name="connsiteY115" fmla="*/ 127000 h 355600"/>
                  <a:gd name="connsiteX116" fmla="*/ 1901825 w 2352687"/>
                  <a:gd name="connsiteY116" fmla="*/ 136525 h 355600"/>
                  <a:gd name="connsiteX117" fmla="*/ 1917700 w 2352687"/>
                  <a:gd name="connsiteY117" fmla="*/ 177800 h 355600"/>
                  <a:gd name="connsiteX118" fmla="*/ 1927225 w 2352687"/>
                  <a:gd name="connsiteY118" fmla="*/ 200025 h 355600"/>
                  <a:gd name="connsiteX119" fmla="*/ 1933575 w 2352687"/>
                  <a:gd name="connsiteY119" fmla="*/ 212725 h 355600"/>
                  <a:gd name="connsiteX120" fmla="*/ 1943100 w 2352687"/>
                  <a:gd name="connsiteY120" fmla="*/ 219075 h 355600"/>
                  <a:gd name="connsiteX121" fmla="*/ 1946275 w 2352687"/>
                  <a:gd name="connsiteY121" fmla="*/ 244475 h 355600"/>
                  <a:gd name="connsiteX122" fmla="*/ 1968500 w 2352687"/>
                  <a:gd name="connsiteY122" fmla="*/ 266700 h 355600"/>
                  <a:gd name="connsiteX123" fmla="*/ 1978025 w 2352687"/>
                  <a:gd name="connsiteY123" fmla="*/ 269875 h 355600"/>
                  <a:gd name="connsiteX124" fmla="*/ 1990725 w 2352687"/>
                  <a:gd name="connsiteY124" fmla="*/ 276225 h 355600"/>
                  <a:gd name="connsiteX125" fmla="*/ 2016125 w 2352687"/>
                  <a:gd name="connsiteY125" fmla="*/ 301625 h 355600"/>
                  <a:gd name="connsiteX126" fmla="*/ 2032000 w 2352687"/>
                  <a:gd name="connsiteY126" fmla="*/ 314325 h 355600"/>
                  <a:gd name="connsiteX127" fmla="*/ 2051050 w 2352687"/>
                  <a:gd name="connsiteY127" fmla="*/ 320675 h 355600"/>
                  <a:gd name="connsiteX128" fmla="*/ 2073275 w 2352687"/>
                  <a:gd name="connsiteY128" fmla="*/ 314325 h 355600"/>
                  <a:gd name="connsiteX129" fmla="*/ 2098675 w 2352687"/>
                  <a:gd name="connsiteY129" fmla="*/ 292100 h 355600"/>
                  <a:gd name="connsiteX130" fmla="*/ 2108200 w 2352687"/>
                  <a:gd name="connsiteY130" fmla="*/ 285750 h 355600"/>
                  <a:gd name="connsiteX131" fmla="*/ 2130425 w 2352687"/>
                  <a:gd name="connsiteY131" fmla="*/ 266700 h 355600"/>
                  <a:gd name="connsiteX132" fmla="*/ 2139950 w 2352687"/>
                  <a:gd name="connsiteY132" fmla="*/ 263525 h 355600"/>
                  <a:gd name="connsiteX133" fmla="*/ 2168525 w 2352687"/>
                  <a:gd name="connsiteY133" fmla="*/ 247650 h 355600"/>
                  <a:gd name="connsiteX134" fmla="*/ 2193925 w 2352687"/>
                  <a:gd name="connsiteY134" fmla="*/ 228600 h 355600"/>
                  <a:gd name="connsiteX135" fmla="*/ 2203450 w 2352687"/>
                  <a:gd name="connsiteY135" fmla="*/ 219075 h 355600"/>
                  <a:gd name="connsiteX136" fmla="*/ 2222500 w 2352687"/>
                  <a:gd name="connsiteY136" fmla="*/ 212725 h 355600"/>
                  <a:gd name="connsiteX137" fmla="*/ 2244725 w 2352687"/>
                  <a:gd name="connsiteY137" fmla="*/ 193675 h 355600"/>
                  <a:gd name="connsiteX138" fmla="*/ 2273300 w 2352687"/>
                  <a:gd name="connsiteY138" fmla="*/ 177800 h 355600"/>
                  <a:gd name="connsiteX139" fmla="*/ 2286000 w 2352687"/>
                  <a:gd name="connsiteY139" fmla="*/ 165100 h 355600"/>
                  <a:gd name="connsiteX140" fmla="*/ 2298700 w 2352687"/>
                  <a:gd name="connsiteY140" fmla="*/ 161925 h 355600"/>
                  <a:gd name="connsiteX141" fmla="*/ 2336800 w 2352687"/>
                  <a:gd name="connsiteY141" fmla="*/ 155575 h 355600"/>
                  <a:gd name="connsiteX142" fmla="*/ 2352675 w 2352687"/>
                  <a:gd name="connsiteY142" fmla="*/ 161925 h 355600"/>
                  <a:gd name="connsiteX0" fmla="*/ 0 w 2352687"/>
                  <a:gd name="connsiteY0" fmla="*/ 69850 h 346151"/>
                  <a:gd name="connsiteX1" fmla="*/ 19050 w 2352687"/>
                  <a:gd name="connsiteY1" fmla="*/ 88900 h 346151"/>
                  <a:gd name="connsiteX2" fmla="*/ 28575 w 2352687"/>
                  <a:gd name="connsiteY2" fmla="*/ 101600 h 346151"/>
                  <a:gd name="connsiteX3" fmla="*/ 38100 w 2352687"/>
                  <a:gd name="connsiteY3" fmla="*/ 107950 h 346151"/>
                  <a:gd name="connsiteX4" fmla="*/ 50800 w 2352687"/>
                  <a:gd name="connsiteY4" fmla="*/ 117475 h 346151"/>
                  <a:gd name="connsiteX5" fmla="*/ 60325 w 2352687"/>
                  <a:gd name="connsiteY5" fmla="*/ 127000 h 346151"/>
                  <a:gd name="connsiteX6" fmla="*/ 76200 w 2352687"/>
                  <a:gd name="connsiteY6" fmla="*/ 139700 h 346151"/>
                  <a:gd name="connsiteX7" fmla="*/ 85725 w 2352687"/>
                  <a:gd name="connsiteY7" fmla="*/ 149225 h 346151"/>
                  <a:gd name="connsiteX8" fmla="*/ 104775 w 2352687"/>
                  <a:gd name="connsiteY8" fmla="*/ 161925 h 346151"/>
                  <a:gd name="connsiteX9" fmla="*/ 114300 w 2352687"/>
                  <a:gd name="connsiteY9" fmla="*/ 168275 h 346151"/>
                  <a:gd name="connsiteX10" fmla="*/ 123825 w 2352687"/>
                  <a:gd name="connsiteY10" fmla="*/ 174625 h 346151"/>
                  <a:gd name="connsiteX11" fmla="*/ 133350 w 2352687"/>
                  <a:gd name="connsiteY11" fmla="*/ 184150 h 346151"/>
                  <a:gd name="connsiteX12" fmla="*/ 142875 w 2352687"/>
                  <a:gd name="connsiteY12" fmla="*/ 187325 h 346151"/>
                  <a:gd name="connsiteX13" fmla="*/ 152400 w 2352687"/>
                  <a:gd name="connsiteY13" fmla="*/ 193675 h 346151"/>
                  <a:gd name="connsiteX14" fmla="*/ 158750 w 2352687"/>
                  <a:gd name="connsiteY14" fmla="*/ 206375 h 346151"/>
                  <a:gd name="connsiteX15" fmla="*/ 187325 w 2352687"/>
                  <a:gd name="connsiteY15" fmla="*/ 222250 h 346151"/>
                  <a:gd name="connsiteX16" fmla="*/ 200025 w 2352687"/>
                  <a:gd name="connsiteY16" fmla="*/ 225425 h 346151"/>
                  <a:gd name="connsiteX17" fmla="*/ 222250 w 2352687"/>
                  <a:gd name="connsiteY17" fmla="*/ 231775 h 346151"/>
                  <a:gd name="connsiteX18" fmla="*/ 317500 w 2352687"/>
                  <a:gd name="connsiteY18" fmla="*/ 228600 h 346151"/>
                  <a:gd name="connsiteX19" fmla="*/ 342900 w 2352687"/>
                  <a:gd name="connsiteY19" fmla="*/ 215900 h 346151"/>
                  <a:gd name="connsiteX20" fmla="*/ 352425 w 2352687"/>
                  <a:gd name="connsiteY20" fmla="*/ 206375 h 346151"/>
                  <a:gd name="connsiteX21" fmla="*/ 361950 w 2352687"/>
                  <a:gd name="connsiteY21" fmla="*/ 200025 h 346151"/>
                  <a:gd name="connsiteX22" fmla="*/ 374650 w 2352687"/>
                  <a:gd name="connsiteY22" fmla="*/ 184150 h 346151"/>
                  <a:gd name="connsiteX23" fmla="*/ 393700 w 2352687"/>
                  <a:gd name="connsiteY23" fmla="*/ 168275 h 346151"/>
                  <a:gd name="connsiteX24" fmla="*/ 400050 w 2352687"/>
                  <a:gd name="connsiteY24" fmla="*/ 158750 h 346151"/>
                  <a:gd name="connsiteX25" fmla="*/ 409575 w 2352687"/>
                  <a:gd name="connsiteY25" fmla="*/ 152400 h 346151"/>
                  <a:gd name="connsiteX26" fmla="*/ 428625 w 2352687"/>
                  <a:gd name="connsiteY26" fmla="*/ 127000 h 346151"/>
                  <a:gd name="connsiteX27" fmla="*/ 434975 w 2352687"/>
                  <a:gd name="connsiteY27" fmla="*/ 117475 h 346151"/>
                  <a:gd name="connsiteX28" fmla="*/ 454025 w 2352687"/>
                  <a:gd name="connsiteY28" fmla="*/ 104775 h 346151"/>
                  <a:gd name="connsiteX29" fmla="*/ 473075 w 2352687"/>
                  <a:gd name="connsiteY29" fmla="*/ 85725 h 346151"/>
                  <a:gd name="connsiteX30" fmla="*/ 466725 w 2352687"/>
                  <a:gd name="connsiteY30" fmla="*/ 76200 h 346151"/>
                  <a:gd name="connsiteX31" fmla="*/ 488950 w 2352687"/>
                  <a:gd name="connsiteY31" fmla="*/ 79375 h 346151"/>
                  <a:gd name="connsiteX32" fmla="*/ 517525 w 2352687"/>
                  <a:gd name="connsiteY32" fmla="*/ 82550 h 346151"/>
                  <a:gd name="connsiteX33" fmla="*/ 530225 w 2352687"/>
                  <a:gd name="connsiteY33" fmla="*/ 88900 h 346151"/>
                  <a:gd name="connsiteX34" fmla="*/ 536575 w 2352687"/>
                  <a:gd name="connsiteY34" fmla="*/ 76200 h 346151"/>
                  <a:gd name="connsiteX35" fmla="*/ 561975 w 2352687"/>
                  <a:gd name="connsiteY35" fmla="*/ 60325 h 346151"/>
                  <a:gd name="connsiteX36" fmla="*/ 596900 w 2352687"/>
                  <a:gd name="connsiteY36" fmla="*/ 44450 h 346151"/>
                  <a:gd name="connsiteX37" fmla="*/ 625475 w 2352687"/>
                  <a:gd name="connsiteY37" fmla="*/ 31750 h 346151"/>
                  <a:gd name="connsiteX38" fmla="*/ 663575 w 2352687"/>
                  <a:gd name="connsiteY38" fmla="*/ 12700 h 346151"/>
                  <a:gd name="connsiteX39" fmla="*/ 679450 w 2352687"/>
                  <a:gd name="connsiteY39" fmla="*/ 6350 h 346151"/>
                  <a:gd name="connsiteX40" fmla="*/ 698500 w 2352687"/>
                  <a:gd name="connsiteY40" fmla="*/ 0 h 346151"/>
                  <a:gd name="connsiteX41" fmla="*/ 727075 w 2352687"/>
                  <a:gd name="connsiteY41" fmla="*/ 3175 h 346151"/>
                  <a:gd name="connsiteX42" fmla="*/ 736600 w 2352687"/>
                  <a:gd name="connsiteY42" fmla="*/ 6350 h 346151"/>
                  <a:gd name="connsiteX43" fmla="*/ 762000 w 2352687"/>
                  <a:gd name="connsiteY43" fmla="*/ 12700 h 346151"/>
                  <a:gd name="connsiteX44" fmla="*/ 787400 w 2352687"/>
                  <a:gd name="connsiteY44" fmla="*/ 34925 h 346151"/>
                  <a:gd name="connsiteX45" fmla="*/ 806450 w 2352687"/>
                  <a:gd name="connsiteY45" fmla="*/ 53975 h 346151"/>
                  <a:gd name="connsiteX46" fmla="*/ 815975 w 2352687"/>
                  <a:gd name="connsiteY46" fmla="*/ 63500 h 346151"/>
                  <a:gd name="connsiteX47" fmla="*/ 828675 w 2352687"/>
                  <a:gd name="connsiteY47" fmla="*/ 82550 h 346151"/>
                  <a:gd name="connsiteX48" fmla="*/ 838200 w 2352687"/>
                  <a:gd name="connsiteY48" fmla="*/ 88900 h 346151"/>
                  <a:gd name="connsiteX49" fmla="*/ 860425 w 2352687"/>
                  <a:gd name="connsiteY49" fmla="*/ 107950 h 346151"/>
                  <a:gd name="connsiteX50" fmla="*/ 892175 w 2352687"/>
                  <a:gd name="connsiteY50" fmla="*/ 130175 h 346151"/>
                  <a:gd name="connsiteX51" fmla="*/ 901700 w 2352687"/>
                  <a:gd name="connsiteY51" fmla="*/ 139700 h 346151"/>
                  <a:gd name="connsiteX52" fmla="*/ 917575 w 2352687"/>
                  <a:gd name="connsiteY52" fmla="*/ 152400 h 346151"/>
                  <a:gd name="connsiteX53" fmla="*/ 936625 w 2352687"/>
                  <a:gd name="connsiteY53" fmla="*/ 168275 h 346151"/>
                  <a:gd name="connsiteX54" fmla="*/ 942975 w 2352687"/>
                  <a:gd name="connsiteY54" fmla="*/ 177800 h 346151"/>
                  <a:gd name="connsiteX55" fmla="*/ 965200 w 2352687"/>
                  <a:gd name="connsiteY55" fmla="*/ 193675 h 346151"/>
                  <a:gd name="connsiteX56" fmla="*/ 990600 w 2352687"/>
                  <a:gd name="connsiteY56" fmla="*/ 200025 h 346151"/>
                  <a:gd name="connsiteX57" fmla="*/ 1019175 w 2352687"/>
                  <a:gd name="connsiteY57" fmla="*/ 209550 h 346151"/>
                  <a:gd name="connsiteX58" fmla="*/ 1063625 w 2352687"/>
                  <a:gd name="connsiteY58" fmla="*/ 219075 h 346151"/>
                  <a:gd name="connsiteX59" fmla="*/ 1111250 w 2352687"/>
                  <a:gd name="connsiteY59" fmla="*/ 228600 h 346151"/>
                  <a:gd name="connsiteX60" fmla="*/ 1200150 w 2352687"/>
                  <a:gd name="connsiteY60" fmla="*/ 260350 h 346151"/>
                  <a:gd name="connsiteX61" fmla="*/ 1263650 w 2352687"/>
                  <a:gd name="connsiteY61" fmla="*/ 282575 h 346151"/>
                  <a:gd name="connsiteX62" fmla="*/ 1333500 w 2352687"/>
                  <a:gd name="connsiteY62" fmla="*/ 317500 h 346151"/>
                  <a:gd name="connsiteX63" fmla="*/ 1397000 w 2352687"/>
                  <a:gd name="connsiteY63" fmla="*/ 333375 h 346151"/>
                  <a:gd name="connsiteX64" fmla="*/ 1435100 w 2352687"/>
                  <a:gd name="connsiteY64" fmla="*/ 346075 h 346151"/>
                  <a:gd name="connsiteX65" fmla="*/ 1431925 w 2352687"/>
                  <a:gd name="connsiteY65" fmla="*/ 327025 h 346151"/>
                  <a:gd name="connsiteX66" fmla="*/ 1349375 w 2352687"/>
                  <a:gd name="connsiteY66" fmla="*/ 304800 h 346151"/>
                  <a:gd name="connsiteX67" fmla="*/ 1301750 w 2352687"/>
                  <a:gd name="connsiteY67" fmla="*/ 288925 h 346151"/>
                  <a:gd name="connsiteX68" fmla="*/ 1149350 w 2352687"/>
                  <a:gd name="connsiteY68" fmla="*/ 219075 h 346151"/>
                  <a:gd name="connsiteX69" fmla="*/ 1117600 w 2352687"/>
                  <a:gd name="connsiteY69" fmla="*/ 209550 h 346151"/>
                  <a:gd name="connsiteX70" fmla="*/ 1066800 w 2352687"/>
                  <a:gd name="connsiteY70" fmla="*/ 193675 h 346151"/>
                  <a:gd name="connsiteX71" fmla="*/ 1016000 w 2352687"/>
                  <a:gd name="connsiteY71" fmla="*/ 184150 h 346151"/>
                  <a:gd name="connsiteX72" fmla="*/ 1003300 w 2352687"/>
                  <a:gd name="connsiteY72" fmla="*/ 174625 h 346151"/>
                  <a:gd name="connsiteX73" fmla="*/ 993775 w 2352687"/>
                  <a:gd name="connsiteY73" fmla="*/ 168275 h 346151"/>
                  <a:gd name="connsiteX74" fmla="*/ 1003300 w 2352687"/>
                  <a:gd name="connsiteY74" fmla="*/ 171450 h 346151"/>
                  <a:gd name="connsiteX75" fmla="*/ 1022350 w 2352687"/>
                  <a:gd name="connsiteY75" fmla="*/ 184150 h 346151"/>
                  <a:gd name="connsiteX76" fmla="*/ 1031875 w 2352687"/>
                  <a:gd name="connsiteY76" fmla="*/ 193675 h 346151"/>
                  <a:gd name="connsiteX77" fmla="*/ 1044575 w 2352687"/>
                  <a:gd name="connsiteY77" fmla="*/ 200025 h 346151"/>
                  <a:gd name="connsiteX78" fmla="*/ 1057275 w 2352687"/>
                  <a:gd name="connsiteY78" fmla="*/ 212725 h 346151"/>
                  <a:gd name="connsiteX79" fmla="*/ 1120775 w 2352687"/>
                  <a:gd name="connsiteY79" fmla="*/ 219075 h 346151"/>
                  <a:gd name="connsiteX80" fmla="*/ 1203325 w 2352687"/>
                  <a:gd name="connsiteY80" fmla="*/ 215900 h 346151"/>
                  <a:gd name="connsiteX81" fmla="*/ 1222375 w 2352687"/>
                  <a:gd name="connsiteY81" fmla="*/ 203200 h 346151"/>
                  <a:gd name="connsiteX82" fmla="*/ 1231900 w 2352687"/>
                  <a:gd name="connsiteY82" fmla="*/ 200025 h 346151"/>
                  <a:gd name="connsiteX83" fmla="*/ 1250950 w 2352687"/>
                  <a:gd name="connsiteY83" fmla="*/ 190500 h 346151"/>
                  <a:gd name="connsiteX84" fmla="*/ 1270000 w 2352687"/>
                  <a:gd name="connsiteY84" fmla="*/ 184150 h 346151"/>
                  <a:gd name="connsiteX85" fmla="*/ 1289050 w 2352687"/>
                  <a:gd name="connsiteY85" fmla="*/ 174625 h 346151"/>
                  <a:gd name="connsiteX86" fmla="*/ 1343025 w 2352687"/>
                  <a:gd name="connsiteY86" fmla="*/ 165100 h 346151"/>
                  <a:gd name="connsiteX87" fmla="*/ 1390650 w 2352687"/>
                  <a:gd name="connsiteY87" fmla="*/ 158750 h 346151"/>
                  <a:gd name="connsiteX88" fmla="*/ 1412875 w 2352687"/>
                  <a:gd name="connsiteY88" fmla="*/ 149225 h 346151"/>
                  <a:gd name="connsiteX89" fmla="*/ 1425575 w 2352687"/>
                  <a:gd name="connsiteY89" fmla="*/ 146050 h 346151"/>
                  <a:gd name="connsiteX90" fmla="*/ 1435100 w 2352687"/>
                  <a:gd name="connsiteY90" fmla="*/ 142875 h 346151"/>
                  <a:gd name="connsiteX91" fmla="*/ 1444625 w 2352687"/>
                  <a:gd name="connsiteY91" fmla="*/ 133350 h 346151"/>
                  <a:gd name="connsiteX92" fmla="*/ 1485900 w 2352687"/>
                  <a:gd name="connsiteY92" fmla="*/ 117475 h 346151"/>
                  <a:gd name="connsiteX93" fmla="*/ 1498600 w 2352687"/>
                  <a:gd name="connsiteY93" fmla="*/ 111125 h 346151"/>
                  <a:gd name="connsiteX94" fmla="*/ 1530350 w 2352687"/>
                  <a:gd name="connsiteY94" fmla="*/ 101600 h 346151"/>
                  <a:gd name="connsiteX95" fmla="*/ 1539875 w 2352687"/>
                  <a:gd name="connsiteY95" fmla="*/ 95250 h 346151"/>
                  <a:gd name="connsiteX96" fmla="*/ 1558925 w 2352687"/>
                  <a:gd name="connsiteY96" fmla="*/ 88900 h 346151"/>
                  <a:gd name="connsiteX97" fmla="*/ 1577975 w 2352687"/>
                  <a:gd name="connsiteY97" fmla="*/ 76200 h 346151"/>
                  <a:gd name="connsiteX98" fmla="*/ 1593850 w 2352687"/>
                  <a:gd name="connsiteY98" fmla="*/ 66675 h 346151"/>
                  <a:gd name="connsiteX99" fmla="*/ 1612900 w 2352687"/>
                  <a:gd name="connsiteY99" fmla="*/ 53975 h 346151"/>
                  <a:gd name="connsiteX100" fmla="*/ 1625600 w 2352687"/>
                  <a:gd name="connsiteY100" fmla="*/ 50800 h 346151"/>
                  <a:gd name="connsiteX101" fmla="*/ 1635125 w 2352687"/>
                  <a:gd name="connsiteY101" fmla="*/ 47625 h 346151"/>
                  <a:gd name="connsiteX102" fmla="*/ 1651000 w 2352687"/>
                  <a:gd name="connsiteY102" fmla="*/ 44450 h 346151"/>
                  <a:gd name="connsiteX103" fmla="*/ 1657350 w 2352687"/>
                  <a:gd name="connsiteY103" fmla="*/ 34925 h 346151"/>
                  <a:gd name="connsiteX104" fmla="*/ 1673225 w 2352687"/>
                  <a:gd name="connsiteY104" fmla="*/ 31750 h 346151"/>
                  <a:gd name="connsiteX105" fmla="*/ 1704975 w 2352687"/>
                  <a:gd name="connsiteY105" fmla="*/ 25400 h 346151"/>
                  <a:gd name="connsiteX106" fmla="*/ 1746250 w 2352687"/>
                  <a:gd name="connsiteY106" fmla="*/ 38100 h 346151"/>
                  <a:gd name="connsiteX107" fmla="*/ 1765300 w 2352687"/>
                  <a:gd name="connsiteY107" fmla="*/ 50800 h 346151"/>
                  <a:gd name="connsiteX108" fmla="*/ 1781175 w 2352687"/>
                  <a:gd name="connsiteY108" fmla="*/ 63500 h 346151"/>
                  <a:gd name="connsiteX109" fmla="*/ 1803400 w 2352687"/>
                  <a:gd name="connsiteY109" fmla="*/ 76200 h 346151"/>
                  <a:gd name="connsiteX110" fmla="*/ 1828800 w 2352687"/>
                  <a:gd name="connsiteY110" fmla="*/ 85725 h 346151"/>
                  <a:gd name="connsiteX111" fmla="*/ 1866900 w 2352687"/>
                  <a:gd name="connsiteY111" fmla="*/ 98425 h 346151"/>
                  <a:gd name="connsiteX112" fmla="*/ 1879600 w 2352687"/>
                  <a:gd name="connsiteY112" fmla="*/ 107950 h 346151"/>
                  <a:gd name="connsiteX113" fmla="*/ 1889125 w 2352687"/>
                  <a:gd name="connsiteY113" fmla="*/ 114300 h 346151"/>
                  <a:gd name="connsiteX114" fmla="*/ 1898650 w 2352687"/>
                  <a:gd name="connsiteY114" fmla="*/ 127000 h 346151"/>
                  <a:gd name="connsiteX115" fmla="*/ 1901825 w 2352687"/>
                  <a:gd name="connsiteY115" fmla="*/ 136525 h 346151"/>
                  <a:gd name="connsiteX116" fmla="*/ 1917700 w 2352687"/>
                  <a:gd name="connsiteY116" fmla="*/ 177800 h 346151"/>
                  <a:gd name="connsiteX117" fmla="*/ 1927225 w 2352687"/>
                  <a:gd name="connsiteY117" fmla="*/ 200025 h 346151"/>
                  <a:gd name="connsiteX118" fmla="*/ 1933575 w 2352687"/>
                  <a:gd name="connsiteY118" fmla="*/ 212725 h 346151"/>
                  <a:gd name="connsiteX119" fmla="*/ 1943100 w 2352687"/>
                  <a:gd name="connsiteY119" fmla="*/ 219075 h 346151"/>
                  <a:gd name="connsiteX120" fmla="*/ 1946275 w 2352687"/>
                  <a:gd name="connsiteY120" fmla="*/ 244475 h 346151"/>
                  <a:gd name="connsiteX121" fmla="*/ 1968500 w 2352687"/>
                  <a:gd name="connsiteY121" fmla="*/ 266700 h 346151"/>
                  <a:gd name="connsiteX122" fmla="*/ 1978025 w 2352687"/>
                  <a:gd name="connsiteY122" fmla="*/ 269875 h 346151"/>
                  <a:gd name="connsiteX123" fmla="*/ 1990725 w 2352687"/>
                  <a:gd name="connsiteY123" fmla="*/ 276225 h 346151"/>
                  <a:gd name="connsiteX124" fmla="*/ 2016125 w 2352687"/>
                  <a:gd name="connsiteY124" fmla="*/ 301625 h 346151"/>
                  <a:gd name="connsiteX125" fmla="*/ 2032000 w 2352687"/>
                  <a:gd name="connsiteY125" fmla="*/ 314325 h 346151"/>
                  <a:gd name="connsiteX126" fmla="*/ 2051050 w 2352687"/>
                  <a:gd name="connsiteY126" fmla="*/ 320675 h 346151"/>
                  <a:gd name="connsiteX127" fmla="*/ 2073275 w 2352687"/>
                  <a:gd name="connsiteY127" fmla="*/ 314325 h 346151"/>
                  <a:gd name="connsiteX128" fmla="*/ 2098675 w 2352687"/>
                  <a:gd name="connsiteY128" fmla="*/ 292100 h 346151"/>
                  <a:gd name="connsiteX129" fmla="*/ 2108200 w 2352687"/>
                  <a:gd name="connsiteY129" fmla="*/ 285750 h 346151"/>
                  <a:gd name="connsiteX130" fmla="*/ 2130425 w 2352687"/>
                  <a:gd name="connsiteY130" fmla="*/ 266700 h 346151"/>
                  <a:gd name="connsiteX131" fmla="*/ 2139950 w 2352687"/>
                  <a:gd name="connsiteY131" fmla="*/ 263525 h 346151"/>
                  <a:gd name="connsiteX132" fmla="*/ 2168525 w 2352687"/>
                  <a:gd name="connsiteY132" fmla="*/ 247650 h 346151"/>
                  <a:gd name="connsiteX133" fmla="*/ 2193925 w 2352687"/>
                  <a:gd name="connsiteY133" fmla="*/ 228600 h 346151"/>
                  <a:gd name="connsiteX134" fmla="*/ 2203450 w 2352687"/>
                  <a:gd name="connsiteY134" fmla="*/ 219075 h 346151"/>
                  <a:gd name="connsiteX135" fmla="*/ 2222500 w 2352687"/>
                  <a:gd name="connsiteY135" fmla="*/ 212725 h 346151"/>
                  <a:gd name="connsiteX136" fmla="*/ 2244725 w 2352687"/>
                  <a:gd name="connsiteY136" fmla="*/ 193675 h 346151"/>
                  <a:gd name="connsiteX137" fmla="*/ 2273300 w 2352687"/>
                  <a:gd name="connsiteY137" fmla="*/ 177800 h 346151"/>
                  <a:gd name="connsiteX138" fmla="*/ 2286000 w 2352687"/>
                  <a:gd name="connsiteY138" fmla="*/ 165100 h 346151"/>
                  <a:gd name="connsiteX139" fmla="*/ 2298700 w 2352687"/>
                  <a:gd name="connsiteY139" fmla="*/ 161925 h 346151"/>
                  <a:gd name="connsiteX140" fmla="*/ 2336800 w 2352687"/>
                  <a:gd name="connsiteY140" fmla="*/ 155575 h 346151"/>
                  <a:gd name="connsiteX141" fmla="*/ 2352675 w 2352687"/>
                  <a:gd name="connsiteY141" fmla="*/ 161925 h 346151"/>
                  <a:gd name="connsiteX0" fmla="*/ 0 w 2352687"/>
                  <a:gd name="connsiteY0" fmla="*/ 69850 h 347061"/>
                  <a:gd name="connsiteX1" fmla="*/ 19050 w 2352687"/>
                  <a:gd name="connsiteY1" fmla="*/ 88900 h 347061"/>
                  <a:gd name="connsiteX2" fmla="*/ 28575 w 2352687"/>
                  <a:gd name="connsiteY2" fmla="*/ 101600 h 347061"/>
                  <a:gd name="connsiteX3" fmla="*/ 38100 w 2352687"/>
                  <a:gd name="connsiteY3" fmla="*/ 107950 h 347061"/>
                  <a:gd name="connsiteX4" fmla="*/ 50800 w 2352687"/>
                  <a:gd name="connsiteY4" fmla="*/ 117475 h 347061"/>
                  <a:gd name="connsiteX5" fmla="*/ 60325 w 2352687"/>
                  <a:gd name="connsiteY5" fmla="*/ 127000 h 347061"/>
                  <a:gd name="connsiteX6" fmla="*/ 76200 w 2352687"/>
                  <a:gd name="connsiteY6" fmla="*/ 139700 h 347061"/>
                  <a:gd name="connsiteX7" fmla="*/ 85725 w 2352687"/>
                  <a:gd name="connsiteY7" fmla="*/ 149225 h 347061"/>
                  <a:gd name="connsiteX8" fmla="*/ 104775 w 2352687"/>
                  <a:gd name="connsiteY8" fmla="*/ 161925 h 347061"/>
                  <a:gd name="connsiteX9" fmla="*/ 114300 w 2352687"/>
                  <a:gd name="connsiteY9" fmla="*/ 168275 h 347061"/>
                  <a:gd name="connsiteX10" fmla="*/ 123825 w 2352687"/>
                  <a:gd name="connsiteY10" fmla="*/ 174625 h 347061"/>
                  <a:gd name="connsiteX11" fmla="*/ 133350 w 2352687"/>
                  <a:gd name="connsiteY11" fmla="*/ 184150 h 347061"/>
                  <a:gd name="connsiteX12" fmla="*/ 142875 w 2352687"/>
                  <a:gd name="connsiteY12" fmla="*/ 187325 h 347061"/>
                  <a:gd name="connsiteX13" fmla="*/ 152400 w 2352687"/>
                  <a:gd name="connsiteY13" fmla="*/ 193675 h 347061"/>
                  <a:gd name="connsiteX14" fmla="*/ 158750 w 2352687"/>
                  <a:gd name="connsiteY14" fmla="*/ 206375 h 347061"/>
                  <a:gd name="connsiteX15" fmla="*/ 187325 w 2352687"/>
                  <a:gd name="connsiteY15" fmla="*/ 222250 h 347061"/>
                  <a:gd name="connsiteX16" fmla="*/ 200025 w 2352687"/>
                  <a:gd name="connsiteY16" fmla="*/ 225425 h 347061"/>
                  <a:gd name="connsiteX17" fmla="*/ 222250 w 2352687"/>
                  <a:gd name="connsiteY17" fmla="*/ 231775 h 347061"/>
                  <a:gd name="connsiteX18" fmla="*/ 317500 w 2352687"/>
                  <a:gd name="connsiteY18" fmla="*/ 228600 h 347061"/>
                  <a:gd name="connsiteX19" fmla="*/ 342900 w 2352687"/>
                  <a:gd name="connsiteY19" fmla="*/ 215900 h 347061"/>
                  <a:gd name="connsiteX20" fmla="*/ 352425 w 2352687"/>
                  <a:gd name="connsiteY20" fmla="*/ 206375 h 347061"/>
                  <a:gd name="connsiteX21" fmla="*/ 361950 w 2352687"/>
                  <a:gd name="connsiteY21" fmla="*/ 200025 h 347061"/>
                  <a:gd name="connsiteX22" fmla="*/ 374650 w 2352687"/>
                  <a:gd name="connsiteY22" fmla="*/ 184150 h 347061"/>
                  <a:gd name="connsiteX23" fmla="*/ 393700 w 2352687"/>
                  <a:gd name="connsiteY23" fmla="*/ 168275 h 347061"/>
                  <a:gd name="connsiteX24" fmla="*/ 400050 w 2352687"/>
                  <a:gd name="connsiteY24" fmla="*/ 158750 h 347061"/>
                  <a:gd name="connsiteX25" fmla="*/ 409575 w 2352687"/>
                  <a:gd name="connsiteY25" fmla="*/ 152400 h 347061"/>
                  <a:gd name="connsiteX26" fmla="*/ 428625 w 2352687"/>
                  <a:gd name="connsiteY26" fmla="*/ 127000 h 347061"/>
                  <a:gd name="connsiteX27" fmla="*/ 434975 w 2352687"/>
                  <a:gd name="connsiteY27" fmla="*/ 117475 h 347061"/>
                  <a:gd name="connsiteX28" fmla="*/ 454025 w 2352687"/>
                  <a:gd name="connsiteY28" fmla="*/ 104775 h 347061"/>
                  <a:gd name="connsiteX29" fmla="*/ 473075 w 2352687"/>
                  <a:gd name="connsiteY29" fmla="*/ 85725 h 347061"/>
                  <a:gd name="connsiteX30" fmla="*/ 466725 w 2352687"/>
                  <a:gd name="connsiteY30" fmla="*/ 76200 h 347061"/>
                  <a:gd name="connsiteX31" fmla="*/ 488950 w 2352687"/>
                  <a:gd name="connsiteY31" fmla="*/ 79375 h 347061"/>
                  <a:gd name="connsiteX32" fmla="*/ 517525 w 2352687"/>
                  <a:gd name="connsiteY32" fmla="*/ 82550 h 347061"/>
                  <a:gd name="connsiteX33" fmla="*/ 530225 w 2352687"/>
                  <a:gd name="connsiteY33" fmla="*/ 88900 h 347061"/>
                  <a:gd name="connsiteX34" fmla="*/ 536575 w 2352687"/>
                  <a:gd name="connsiteY34" fmla="*/ 76200 h 347061"/>
                  <a:gd name="connsiteX35" fmla="*/ 561975 w 2352687"/>
                  <a:gd name="connsiteY35" fmla="*/ 60325 h 347061"/>
                  <a:gd name="connsiteX36" fmla="*/ 596900 w 2352687"/>
                  <a:gd name="connsiteY36" fmla="*/ 44450 h 347061"/>
                  <a:gd name="connsiteX37" fmla="*/ 625475 w 2352687"/>
                  <a:gd name="connsiteY37" fmla="*/ 31750 h 347061"/>
                  <a:gd name="connsiteX38" fmla="*/ 663575 w 2352687"/>
                  <a:gd name="connsiteY38" fmla="*/ 12700 h 347061"/>
                  <a:gd name="connsiteX39" fmla="*/ 679450 w 2352687"/>
                  <a:gd name="connsiteY39" fmla="*/ 6350 h 347061"/>
                  <a:gd name="connsiteX40" fmla="*/ 698500 w 2352687"/>
                  <a:gd name="connsiteY40" fmla="*/ 0 h 347061"/>
                  <a:gd name="connsiteX41" fmla="*/ 727075 w 2352687"/>
                  <a:gd name="connsiteY41" fmla="*/ 3175 h 347061"/>
                  <a:gd name="connsiteX42" fmla="*/ 736600 w 2352687"/>
                  <a:gd name="connsiteY42" fmla="*/ 6350 h 347061"/>
                  <a:gd name="connsiteX43" fmla="*/ 762000 w 2352687"/>
                  <a:gd name="connsiteY43" fmla="*/ 12700 h 347061"/>
                  <a:gd name="connsiteX44" fmla="*/ 787400 w 2352687"/>
                  <a:gd name="connsiteY44" fmla="*/ 34925 h 347061"/>
                  <a:gd name="connsiteX45" fmla="*/ 806450 w 2352687"/>
                  <a:gd name="connsiteY45" fmla="*/ 53975 h 347061"/>
                  <a:gd name="connsiteX46" fmla="*/ 815975 w 2352687"/>
                  <a:gd name="connsiteY46" fmla="*/ 63500 h 347061"/>
                  <a:gd name="connsiteX47" fmla="*/ 828675 w 2352687"/>
                  <a:gd name="connsiteY47" fmla="*/ 82550 h 347061"/>
                  <a:gd name="connsiteX48" fmla="*/ 838200 w 2352687"/>
                  <a:gd name="connsiteY48" fmla="*/ 88900 h 347061"/>
                  <a:gd name="connsiteX49" fmla="*/ 860425 w 2352687"/>
                  <a:gd name="connsiteY49" fmla="*/ 107950 h 347061"/>
                  <a:gd name="connsiteX50" fmla="*/ 892175 w 2352687"/>
                  <a:gd name="connsiteY50" fmla="*/ 130175 h 347061"/>
                  <a:gd name="connsiteX51" fmla="*/ 901700 w 2352687"/>
                  <a:gd name="connsiteY51" fmla="*/ 139700 h 347061"/>
                  <a:gd name="connsiteX52" fmla="*/ 917575 w 2352687"/>
                  <a:gd name="connsiteY52" fmla="*/ 152400 h 347061"/>
                  <a:gd name="connsiteX53" fmla="*/ 936625 w 2352687"/>
                  <a:gd name="connsiteY53" fmla="*/ 168275 h 347061"/>
                  <a:gd name="connsiteX54" fmla="*/ 942975 w 2352687"/>
                  <a:gd name="connsiteY54" fmla="*/ 177800 h 347061"/>
                  <a:gd name="connsiteX55" fmla="*/ 965200 w 2352687"/>
                  <a:gd name="connsiteY55" fmla="*/ 193675 h 347061"/>
                  <a:gd name="connsiteX56" fmla="*/ 990600 w 2352687"/>
                  <a:gd name="connsiteY56" fmla="*/ 200025 h 347061"/>
                  <a:gd name="connsiteX57" fmla="*/ 1019175 w 2352687"/>
                  <a:gd name="connsiteY57" fmla="*/ 209550 h 347061"/>
                  <a:gd name="connsiteX58" fmla="*/ 1063625 w 2352687"/>
                  <a:gd name="connsiteY58" fmla="*/ 219075 h 347061"/>
                  <a:gd name="connsiteX59" fmla="*/ 1111250 w 2352687"/>
                  <a:gd name="connsiteY59" fmla="*/ 228600 h 347061"/>
                  <a:gd name="connsiteX60" fmla="*/ 1200150 w 2352687"/>
                  <a:gd name="connsiteY60" fmla="*/ 260350 h 347061"/>
                  <a:gd name="connsiteX61" fmla="*/ 1263650 w 2352687"/>
                  <a:gd name="connsiteY61" fmla="*/ 282575 h 347061"/>
                  <a:gd name="connsiteX62" fmla="*/ 1333500 w 2352687"/>
                  <a:gd name="connsiteY62" fmla="*/ 317500 h 347061"/>
                  <a:gd name="connsiteX63" fmla="*/ 1397000 w 2352687"/>
                  <a:gd name="connsiteY63" fmla="*/ 333375 h 347061"/>
                  <a:gd name="connsiteX64" fmla="*/ 1435100 w 2352687"/>
                  <a:gd name="connsiteY64" fmla="*/ 346075 h 347061"/>
                  <a:gd name="connsiteX65" fmla="*/ 1349375 w 2352687"/>
                  <a:gd name="connsiteY65" fmla="*/ 304800 h 347061"/>
                  <a:gd name="connsiteX66" fmla="*/ 1301750 w 2352687"/>
                  <a:gd name="connsiteY66" fmla="*/ 288925 h 347061"/>
                  <a:gd name="connsiteX67" fmla="*/ 1149350 w 2352687"/>
                  <a:gd name="connsiteY67" fmla="*/ 219075 h 347061"/>
                  <a:gd name="connsiteX68" fmla="*/ 1117600 w 2352687"/>
                  <a:gd name="connsiteY68" fmla="*/ 209550 h 347061"/>
                  <a:gd name="connsiteX69" fmla="*/ 1066800 w 2352687"/>
                  <a:gd name="connsiteY69" fmla="*/ 193675 h 347061"/>
                  <a:gd name="connsiteX70" fmla="*/ 1016000 w 2352687"/>
                  <a:gd name="connsiteY70" fmla="*/ 184150 h 347061"/>
                  <a:gd name="connsiteX71" fmla="*/ 1003300 w 2352687"/>
                  <a:gd name="connsiteY71" fmla="*/ 174625 h 347061"/>
                  <a:gd name="connsiteX72" fmla="*/ 993775 w 2352687"/>
                  <a:gd name="connsiteY72" fmla="*/ 168275 h 347061"/>
                  <a:gd name="connsiteX73" fmla="*/ 1003300 w 2352687"/>
                  <a:gd name="connsiteY73" fmla="*/ 171450 h 347061"/>
                  <a:gd name="connsiteX74" fmla="*/ 1022350 w 2352687"/>
                  <a:gd name="connsiteY74" fmla="*/ 184150 h 347061"/>
                  <a:gd name="connsiteX75" fmla="*/ 1031875 w 2352687"/>
                  <a:gd name="connsiteY75" fmla="*/ 193675 h 347061"/>
                  <a:gd name="connsiteX76" fmla="*/ 1044575 w 2352687"/>
                  <a:gd name="connsiteY76" fmla="*/ 200025 h 347061"/>
                  <a:gd name="connsiteX77" fmla="*/ 1057275 w 2352687"/>
                  <a:gd name="connsiteY77" fmla="*/ 212725 h 347061"/>
                  <a:gd name="connsiteX78" fmla="*/ 1120775 w 2352687"/>
                  <a:gd name="connsiteY78" fmla="*/ 219075 h 347061"/>
                  <a:gd name="connsiteX79" fmla="*/ 1203325 w 2352687"/>
                  <a:gd name="connsiteY79" fmla="*/ 215900 h 347061"/>
                  <a:gd name="connsiteX80" fmla="*/ 1222375 w 2352687"/>
                  <a:gd name="connsiteY80" fmla="*/ 203200 h 347061"/>
                  <a:gd name="connsiteX81" fmla="*/ 1231900 w 2352687"/>
                  <a:gd name="connsiteY81" fmla="*/ 200025 h 347061"/>
                  <a:gd name="connsiteX82" fmla="*/ 1250950 w 2352687"/>
                  <a:gd name="connsiteY82" fmla="*/ 190500 h 347061"/>
                  <a:gd name="connsiteX83" fmla="*/ 1270000 w 2352687"/>
                  <a:gd name="connsiteY83" fmla="*/ 184150 h 347061"/>
                  <a:gd name="connsiteX84" fmla="*/ 1289050 w 2352687"/>
                  <a:gd name="connsiteY84" fmla="*/ 174625 h 347061"/>
                  <a:gd name="connsiteX85" fmla="*/ 1343025 w 2352687"/>
                  <a:gd name="connsiteY85" fmla="*/ 165100 h 347061"/>
                  <a:gd name="connsiteX86" fmla="*/ 1390650 w 2352687"/>
                  <a:gd name="connsiteY86" fmla="*/ 158750 h 347061"/>
                  <a:gd name="connsiteX87" fmla="*/ 1412875 w 2352687"/>
                  <a:gd name="connsiteY87" fmla="*/ 149225 h 347061"/>
                  <a:gd name="connsiteX88" fmla="*/ 1425575 w 2352687"/>
                  <a:gd name="connsiteY88" fmla="*/ 146050 h 347061"/>
                  <a:gd name="connsiteX89" fmla="*/ 1435100 w 2352687"/>
                  <a:gd name="connsiteY89" fmla="*/ 142875 h 347061"/>
                  <a:gd name="connsiteX90" fmla="*/ 1444625 w 2352687"/>
                  <a:gd name="connsiteY90" fmla="*/ 133350 h 347061"/>
                  <a:gd name="connsiteX91" fmla="*/ 1485900 w 2352687"/>
                  <a:gd name="connsiteY91" fmla="*/ 117475 h 347061"/>
                  <a:gd name="connsiteX92" fmla="*/ 1498600 w 2352687"/>
                  <a:gd name="connsiteY92" fmla="*/ 111125 h 347061"/>
                  <a:gd name="connsiteX93" fmla="*/ 1530350 w 2352687"/>
                  <a:gd name="connsiteY93" fmla="*/ 101600 h 347061"/>
                  <a:gd name="connsiteX94" fmla="*/ 1539875 w 2352687"/>
                  <a:gd name="connsiteY94" fmla="*/ 95250 h 347061"/>
                  <a:gd name="connsiteX95" fmla="*/ 1558925 w 2352687"/>
                  <a:gd name="connsiteY95" fmla="*/ 88900 h 347061"/>
                  <a:gd name="connsiteX96" fmla="*/ 1577975 w 2352687"/>
                  <a:gd name="connsiteY96" fmla="*/ 76200 h 347061"/>
                  <a:gd name="connsiteX97" fmla="*/ 1593850 w 2352687"/>
                  <a:gd name="connsiteY97" fmla="*/ 66675 h 347061"/>
                  <a:gd name="connsiteX98" fmla="*/ 1612900 w 2352687"/>
                  <a:gd name="connsiteY98" fmla="*/ 53975 h 347061"/>
                  <a:gd name="connsiteX99" fmla="*/ 1625600 w 2352687"/>
                  <a:gd name="connsiteY99" fmla="*/ 50800 h 347061"/>
                  <a:gd name="connsiteX100" fmla="*/ 1635125 w 2352687"/>
                  <a:gd name="connsiteY100" fmla="*/ 47625 h 347061"/>
                  <a:gd name="connsiteX101" fmla="*/ 1651000 w 2352687"/>
                  <a:gd name="connsiteY101" fmla="*/ 44450 h 347061"/>
                  <a:gd name="connsiteX102" fmla="*/ 1657350 w 2352687"/>
                  <a:gd name="connsiteY102" fmla="*/ 34925 h 347061"/>
                  <a:gd name="connsiteX103" fmla="*/ 1673225 w 2352687"/>
                  <a:gd name="connsiteY103" fmla="*/ 31750 h 347061"/>
                  <a:gd name="connsiteX104" fmla="*/ 1704975 w 2352687"/>
                  <a:gd name="connsiteY104" fmla="*/ 25400 h 347061"/>
                  <a:gd name="connsiteX105" fmla="*/ 1746250 w 2352687"/>
                  <a:gd name="connsiteY105" fmla="*/ 38100 h 347061"/>
                  <a:gd name="connsiteX106" fmla="*/ 1765300 w 2352687"/>
                  <a:gd name="connsiteY106" fmla="*/ 50800 h 347061"/>
                  <a:gd name="connsiteX107" fmla="*/ 1781175 w 2352687"/>
                  <a:gd name="connsiteY107" fmla="*/ 63500 h 347061"/>
                  <a:gd name="connsiteX108" fmla="*/ 1803400 w 2352687"/>
                  <a:gd name="connsiteY108" fmla="*/ 76200 h 347061"/>
                  <a:gd name="connsiteX109" fmla="*/ 1828800 w 2352687"/>
                  <a:gd name="connsiteY109" fmla="*/ 85725 h 347061"/>
                  <a:gd name="connsiteX110" fmla="*/ 1866900 w 2352687"/>
                  <a:gd name="connsiteY110" fmla="*/ 98425 h 347061"/>
                  <a:gd name="connsiteX111" fmla="*/ 1879600 w 2352687"/>
                  <a:gd name="connsiteY111" fmla="*/ 107950 h 347061"/>
                  <a:gd name="connsiteX112" fmla="*/ 1889125 w 2352687"/>
                  <a:gd name="connsiteY112" fmla="*/ 114300 h 347061"/>
                  <a:gd name="connsiteX113" fmla="*/ 1898650 w 2352687"/>
                  <a:gd name="connsiteY113" fmla="*/ 127000 h 347061"/>
                  <a:gd name="connsiteX114" fmla="*/ 1901825 w 2352687"/>
                  <a:gd name="connsiteY114" fmla="*/ 136525 h 347061"/>
                  <a:gd name="connsiteX115" fmla="*/ 1917700 w 2352687"/>
                  <a:gd name="connsiteY115" fmla="*/ 177800 h 347061"/>
                  <a:gd name="connsiteX116" fmla="*/ 1927225 w 2352687"/>
                  <a:gd name="connsiteY116" fmla="*/ 200025 h 347061"/>
                  <a:gd name="connsiteX117" fmla="*/ 1933575 w 2352687"/>
                  <a:gd name="connsiteY117" fmla="*/ 212725 h 347061"/>
                  <a:gd name="connsiteX118" fmla="*/ 1943100 w 2352687"/>
                  <a:gd name="connsiteY118" fmla="*/ 219075 h 347061"/>
                  <a:gd name="connsiteX119" fmla="*/ 1946275 w 2352687"/>
                  <a:gd name="connsiteY119" fmla="*/ 244475 h 347061"/>
                  <a:gd name="connsiteX120" fmla="*/ 1968500 w 2352687"/>
                  <a:gd name="connsiteY120" fmla="*/ 266700 h 347061"/>
                  <a:gd name="connsiteX121" fmla="*/ 1978025 w 2352687"/>
                  <a:gd name="connsiteY121" fmla="*/ 269875 h 347061"/>
                  <a:gd name="connsiteX122" fmla="*/ 1990725 w 2352687"/>
                  <a:gd name="connsiteY122" fmla="*/ 276225 h 347061"/>
                  <a:gd name="connsiteX123" fmla="*/ 2016125 w 2352687"/>
                  <a:gd name="connsiteY123" fmla="*/ 301625 h 347061"/>
                  <a:gd name="connsiteX124" fmla="*/ 2032000 w 2352687"/>
                  <a:gd name="connsiteY124" fmla="*/ 314325 h 347061"/>
                  <a:gd name="connsiteX125" fmla="*/ 2051050 w 2352687"/>
                  <a:gd name="connsiteY125" fmla="*/ 320675 h 347061"/>
                  <a:gd name="connsiteX126" fmla="*/ 2073275 w 2352687"/>
                  <a:gd name="connsiteY126" fmla="*/ 314325 h 347061"/>
                  <a:gd name="connsiteX127" fmla="*/ 2098675 w 2352687"/>
                  <a:gd name="connsiteY127" fmla="*/ 292100 h 347061"/>
                  <a:gd name="connsiteX128" fmla="*/ 2108200 w 2352687"/>
                  <a:gd name="connsiteY128" fmla="*/ 285750 h 347061"/>
                  <a:gd name="connsiteX129" fmla="*/ 2130425 w 2352687"/>
                  <a:gd name="connsiteY129" fmla="*/ 266700 h 347061"/>
                  <a:gd name="connsiteX130" fmla="*/ 2139950 w 2352687"/>
                  <a:gd name="connsiteY130" fmla="*/ 263525 h 347061"/>
                  <a:gd name="connsiteX131" fmla="*/ 2168525 w 2352687"/>
                  <a:gd name="connsiteY131" fmla="*/ 247650 h 347061"/>
                  <a:gd name="connsiteX132" fmla="*/ 2193925 w 2352687"/>
                  <a:gd name="connsiteY132" fmla="*/ 228600 h 347061"/>
                  <a:gd name="connsiteX133" fmla="*/ 2203450 w 2352687"/>
                  <a:gd name="connsiteY133" fmla="*/ 219075 h 347061"/>
                  <a:gd name="connsiteX134" fmla="*/ 2222500 w 2352687"/>
                  <a:gd name="connsiteY134" fmla="*/ 212725 h 347061"/>
                  <a:gd name="connsiteX135" fmla="*/ 2244725 w 2352687"/>
                  <a:gd name="connsiteY135" fmla="*/ 193675 h 347061"/>
                  <a:gd name="connsiteX136" fmla="*/ 2273300 w 2352687"/>
                  <a:gd name="connsiteY136" fmla="*/ 177800 h 347061"/>
                  <a:gd name="connsiteX137" fmla="*/ 2286000 w 2352687"/>
                  <a:gd name="connsiteY137" fmla="*/ 165100 h 347061"/>
                  <a:gd name="connsiteX138" fmla="*/ 2298700 w 2352687"/>
                  <a:gd name="connsiteY138" fmla="*/ 161925 h 347061"/>
                  <a:gd name="connsiteX139" fmla="*/ 2336800 w 2352687"/>
                  <a:gd name="connsiteY139" fmla="*/ 155575 h 347061"/>
                  <a:gd name="connsiteX140" fmla="*/ 2352675 w 2352687"/>
                  <a:gd name="connsiteY140" fmla="*/ 161925 h 347061"/>
                  <a:gd name="connsiteX0" fmla="*/ 0 w 2352687"/>
                  <a:gd name="connsiteY0" fmla="*/ 69850 h 333657"/>
                  <a:gd name="connsiteX1" fmla="*/ 19050 w 2352687"/>
                  <a:gd name="connsiteY1" fmla="*/ 88900 h 333657"/>
                  <a:gd name="connsiteX2" fmla="*/ 28575 w 2352687"/>
                  <a:gd name="connsiteY2" fmla="*/ 101600 h 333657"/>
                  <a:gd name="connsiteX3" fmla="*/ 38100 w 2352687"/>
                  <a:gd name="connsiteY3" fmla="*/ 107950 h 333657"/>
                  <a:gd name="connsiteX4" fmla="*/ 50800 w 2352687"/>
                  <a:gd name="connsiteY4" fmla="*/ 117475 h 333657"/>
                  <a:gd name="connsiteX5" fmla="*/ 60325 w 2352687"/>
                  <a:gd name="connsiteY5" fmla="*/ 127000 h 333657"/>
                  <a:gd name="connsiteX6" fmla="*/ 76200 w 2352687"/>
                  <a:gd name="connsiteY6" fmla="*/ 139700 h 333657"/>
                  <a:gd name="connsiteX7" fmla="*/ 85725 w 2352687"/>
                  <a:gd name="connsiteY7" fmla="*/ 149225 h 333657"/>
                  <a:gd name="connsiteX8" fmla="*/ 104775 w 2352687"/>
                  <a:gd name="connsiteY8" fmla="*/ 161925 h 333657"/>
                  <a:gd name="connsiteX9" fmla="*/ 114300 w 2352687"/>
                  <a:gd name="connsiteY9" fmla="*/ 168275 h 333657"/>
                  <a:gd name="connsiteX10" fmla="*/ 123825 w 2352687"/>
                  <a:gd name="connsiteY10" fmla="*/ 174625 h 333657"/>
                  <a:gd name="connsiteX11" fmla="*/ 133350 w 2352687"/>
                  <a:gd name="connsiteY11" fmla="*/ 184150 h 333657"/>
                  <a:gd name="connsiteX12" fmla="*/ 142875 w 2352687"/>
                  <a:gd name="connsiteY12" fmla="*/ 187325 h 333657"/>
                  <a:gd name="connsiteX13" fmla="*/ 152400 w 2352687"/>
                  <a:gd name="connsiteY13" fmla="*/ 193675 h 333657"/>
                  <a:gd name="connsiteX14" fmla="*/ 158750 w 2352687"/>
                  <a:gd name="connsiteY14" fmla="*/ 206375 h 333657"/>
                  <a:gd name="connsiteX15" fmla="*/ 187325 w 2352687"/>
                  <a:gd name="connsiteY15" fmla="*/ 222250 h 333657"/>
                  <a:gd name="connsiteX16" fmla="*/ 200025 w 2352687"/>
                  <a:gd name="connsiteY16" fmla="*/ 225425 h 333657"/>
                  <a:gd name="connsiteX17" fmla="*/ 222250 w 2352687"/>
                  <a:gd name="connsiteY17" fmla="*/ 231775 h 333657"/>
                  <a:gd name="connsiteX18" fmla="*/ 317500 w 2352687"/>
                  <a:gd name="connsiteY18" fmla="*/ 228600 h 333657"/>
                  <a:gd name="connsiteX19" fmla="*/ 342900 w 2352687"/>
                  <a:gd name="connsiteY19" fmla="*/ 215900 h 333657"/>
                  <a:gd name="connsiteX20" fmla="*/ 352425 w 2352687"/>
                  <a:gd name="connsiteY20" fmla="*/ 206375 h 333657"/>
                  <a:gd name="connsiteX21" fmla="*/ 361950 w 2352687"/>
                  <a:gd name="connsiteY21" fmla="*/ 200025 h 333657"/>
                  <a:gd name="connsiteX22" fmla="*/ 374650 w 2352687"/>
                  <a:gd name="connsiteY22" fmla="*/ 184150 h 333657"/>
                  <a:gd name="connsiteX23" fmla="*/ 393700 w 2352687"/>
                  <a:gd name="connsiteY23" fmla="*/ 168275 h 333657"/>
                  <a:gd name="connsiteX24" fmla="*/ 400050 w 2352687"/>
                  <a:gd name="connsiteY24" fmla="*/ 158750 h 333657"/>
                  <a:gd name="connsiteX25" fmla="*/ 409575 w 2352687"/>
                  <a:gd name="connsiteY25" fmla="*/ 152400 h 333657"/>
                  <a:gd name="connsiteX26" fmla="*/ 428625 w 2352687"/>
                  <a:gd name="connsiteY26" fmla="*/ 127000 h 333657"/>
                  <a:gd name="connsiteX27" fmla="*/ 434975 w 2352687"/>
                  <a:gd name="connsiteY27" fmla="*/ 117475 h 333657"/>
                  <a:gd name="connsiteX28" fmla="*/ 454025 w 2352687"/>
                  <a:gd name="connsiteY28" fmla="*/ 104775 h 333657"/>
                  <a:gd name="connsiteX29" fmla="*/ 473075 w 2352687"/>
                  <a:gd name="connsiteY29" fmla="*/ 85725 h 333657"/>
                  <a:gd name="connsiteX30" fmla="*/ 466725 w 2352687"/>
                  <a:gd name="connsiteY30" fmla="*/ 76200 h 333657"/>
                  <a:gd name="connsiteX31" fmla="*/ 488950 w 2352687"/>
                  <a:gd name="connsiteY31" fmla="*/ 79375 h 333657"/>
                  <a:gd name="connsiteX32" fmla="*/ 517525 w 2352687"/>
                  <a:gd name="connsiteY32" fmla="*/ 82550 h 333657"/>
                  <a:gd name="connsiteX33" fmla="*/ 530225 w 2352687"/>
                  <a:gd name="connsiteY33" fmla="*/ 88900 h 333657"/>
                  <a:gd name="connsiteX34" fmla="*/ 536575 w 2352687"/>
                  <a:gd name="connsiteY34" fmla="*/ 76200 h 333657"/>
                  <a:gd name="connsiteX35" fmla="*/ 561975 w 2352687"/>
                  <a:gd name="connsiteY35" fmla="*/ 60325 h 333657"/>
                  <a:gd name="connsiteX36" fmla="*/ 596900 w 2352687"/>
                  <a:gd name="connsiteY36" fmla="*/ 44450 h 333657"/>
                  <a:gd name="connsiteX37" fmla="*/ 625475 w 2352687"/>
                  <a:gd name="connsiteY37" fmla="*/ 31750 h 333657"/>
                  <a:gd name="connsiteX38" fmla="*/ 663575 w 2352687"/>
                  <a:gd name="connsiteY38" fmla="*/ 12700 h 333657"/>
                  <a:gd name="connsiteX39" fmla="*/ 679450 w 2352687"/>
                  <a:gd name="connsiteY39" fmla="*/ 6350 h 333657"/>
                  <a:gd name="connsiteX40" fmla="*/ 698500 w 2352687"/>
                  <a:gd name="connsiteY40" fmla="*/ 0 h 333657"/>
                  <a:gd name="connsiteX41" fmla="*/ 727075 w 2352687"/>
                  <a:gd name="connsiteY41" fmla="*/ 3175 h 333657"/>
                  <a:gd name="connsiteX42" fmla="*/ 736600 w 2352687"/>
                  <a:gd name="connsiteY42" fmla="*/ 6350 h 333657"/>
                  <a:gd name="connsiteX43" fmla="*/ 762000 w 2352687"/>
                  <a:gd name="connsiteY43" fmla="*/ 12700 h 333657"/>
                  <a:gd name="connsiteX44" fmla="*/ 787400 w 2352687"/>
                  <a:gd name="connsiteY44" fmla="*/ 34925 h 333657"/>
                  <a:gd name="connsiteX45" fmla="*/ 806450 w 2352687"/>
                  <a:gd name="connsiteY45" fmla="*/ 53975 h 333657"/>
                  <a:gd name="connsiteX46" fmla="*/ 815975 w 2352687"/>
                  <a:gd name="connsiteY46" fmla="*/ 63500 h 333657"/>
                  <a:gd name="connsiteX47" fmla="*/ 828675 w 2352687"/>
                  <a:gd name="connsiteY47" fmla="*/ 82550 h 333657"/>
                  <a:gd name="connsiteX48" fmla="*/ 838200 w 2352687"/>
                  <a:gd name="connsiteY48" fmla="*/ 88900 h 333657"/>
                  <a:gd name="connsiteX49" fmla="*/ 860425 w 2352687"/>
                  <a:gd name="connsiteY49" fmla="*/ 107950 h 333657"/>
                  <a:gd name="connsiteX50" fmla="*/ 892175 w 2352687"/>
                  <a:gd name="connsiteY50" fmla="*/ 130175 h 333657"/>
                  <a:gd name="connsiteX51" fmla="*/ 901700 w 2352687"/>
                  <a:gd name="connsiteY51" fmla="*/ 139700 h 333657"/>
                  <a:gd name="connsiteX52" fmla="*/ 917575 w 2352687"/>
                  <a:gd name="connsiteY52" fmla="*/ 152400 h 333657"/>
                  <a:gd name="connsiteX53" fmla="*/ 936625 w 2352687"/>
                  <a:gd name="connsiteY53" fmla="*/ 168275 h 333657"/>
                  <a:gd name="connsiteX54" fmla="*/ 942975 w 2352687"/>
                  <a:gd name="connsiteY54" fmla="*/ 177800 h 333657"/>
                  <a:gd name="connsiteX55" fmla="*/ 965200 w 2352687"/>
                  <a:gd name="connsiteY55" fmla="*/ 193675 h 333657"/>
                  <a:gd name="connsiteX56" fmla="*/ 990600 w 2352687"/>
                  <a:gd name="connsiteY56" fmla="*/ 200025 h 333657"/>
                  <a:gd name="connsiteX57" fmla="*/ 1019175 w 2352687"/>
                  <a:gd name="connsiteY57" fmla="*/ 209550 h 333657"/>
                  <a:gd name="connsiteX58" fmla="*/ 1063625 w 2352687"/>
                  <a:gd name="connsiteY58" fmla="*/ 219075 h 333657"/>
                  <a:gd name="connsiteX59" fmla="*/ 1111250 w 2352687"/>
                  <a:gd name="connsiteY59" fmla="*/ 228600 h 333657"/>
                  <a:gd name="connsiteX60" fmla="*/ 1200150 w 2352687"/>
                  <a:gd name="connsiteY60" fmla="*/ 260350 h 333657"/>
                  <a:gd name="connsiteX61" fmla="*/ 1263650 w 2352687"/>
                  <a:gd name="connsiteY61" fmla="*/ 282575 h 333657"/>
                  <a:gd name="connsiteX62" fmla="*/ 1333500 w 2352687"/>
                  <a:gd name="connsiteY62" fmla="*/ 317500 h 333657"/>
                  <a:gd name="connsiteX63" fmla="*/ 1397000 w 2352687"/>
                  <a:gd name="connsiteY63" fmla="*/ 333375 h 333657"/>
                  <a:gd name="connsiteX64" fmla="*/ 1349375 w 2352687"/>
                  <a:gd name="connsiteY64" fmla="*/ 304800 h 333657"/>
                  <a:gd name="connsiteX65" fmla="*/ 1301750 w 2352687"/>
                  <a:gd name="connsiteY65" fmla="*/ 288925 h 333657"/>
                  <a:gd name="connsiteX66" fmla="*/ 1149350 w 2352687"/>
                  <a:gd name="connsiteY66" fmla="*/ 219075 h 333657"/>
                  <a:gd name="connsiteX67" fmla="*/ 1117600 w 2352687"/>
                  <a:gd name="connsiteY67" fmla="*/ 209550 h 333657"/>
                  <a:gd name="connsiteX68" fmla="*/ 1066800 w 2352687"/>
                  <a:gd name="connsiteY68" fmla="*/ 193675 h 333657"/>
                  <a:gd name="connsiteX69" fmla="*/ 1016000 w 2352687"/>
                  <a:gd name="connsiteY69" fmla="*/ 184150 h 333657"/>
                  <a:gd name="connsiteX70" fmla="*/ 1003300 w 2352687"/>
                  <a:gd name="connsiteY70" fmla="*/ 174625 h 333657"/>
                  <a:gd name="connsiteX71" fmla="*/ 993775 w 2352687"/>
                  <a:gd name="connsiteY71" fmla="*/ 168275 h 333657"/>
                  <a:gd name="connsiteX72" fmla="*/ 1003300 w 2352687"/>
                  <a:gd name="connsiteY72" fmla="*/ 171450 h 333657"/>
                  <a:gd name="connsiteX73" fmla="*/ 1022350 w 2352687"/>
                  <a:gd name="connsiteY73" fmla="*/ 184150 h 333657"/>
                  <a:gd name="connsiteX74" fmla="*/ 1031875 w 2352687"/>
                  <a:gd name="connsiteY74" fmla="*/ 193675 h 333657"/>
                  <a:gd name="connsiteX75" fmla="*/ 1044575 w 2352687"/>
                  <a:gd name="connsiteY75" fmla="*/ 200025 h 333657"/>
                  <a:gd name="connsiteX76" fmla="*/ 1057275 w 2352687"/>
                  <a:gd name="connsiteY76" fmla="*/ 212725 h 333657"/>
                  <a:gd name="connsiteX77" fmla="*/ 1120775 w 2352687"/>
                  <a:gd name="connsiteY77" fmla="*/ 219075 h 333657"/>
                  <a:gd name="connsiteX78" fmla="*/ 1203325 w 2352687"/>
                  <a:gd name="connsiteY78" fmla="*/ 215900 h 333657"/>
                  <a:gd name="connsiteX79" fmla="*/ 1222375 w 2352687"/>
                  <a:gd name="connsiteY79" fmla="*/ 203200 h 333657"/>
                  <a:gd name="connsiteX80" fmla="*/ 1231900 w 2352687"/>
                  <a:gd name="connsiteY80" fmla="*/ 200025 h 333657"/>
                  <a:gd name="connsiteX81" fmla="*/ 1250950 w 2352687"/>
                  <a:gd name="connsiteY81" fmla="*/ 190500 h 333657"/>
                  <a:gd name="connsiteX82" fmla="*/ 1270000 w 2352687"/>
                  <a:gd name="connsiteY82" fmla="*/ 184150 h 333657"/>
                  <a:gd name="connsiteX83" fmla="*/ 1289050 w 2352687"/>
                  <a:gd name="connsiteY83" fmla="*/ 174625 h 333657"/>
                  <a:gd name="connsiteX84" fmla="*/ 1343025 w 2352687"/>
                  <a:gd name="connsiteY84" fmla="*/ 165100 h 333657"/>
                  <a:gd name="connsiteX85" fmla="*/ 1390650 w 2352687"/>
                  <a:gd name="connsiteY85" fmla="*/ 158750 h 333657"/>
                  <a:gd name="connsiteX86" fmla="*/ 1412875 w 2352687"/>
                  <a:gd name="connsiteY86" fmla="*/ 149225 h 333657"/>
                  <a:gd name="connsiteX87" fmla="*/ 1425575 w 2352687"/>
                  <a:gd name="connsiteY87" fmla="*/ 146050 h 333657"/>
                  <a:gd name="connsiteX88" fmla="*/ 1435100 w 2352687"/>
                  <a:gd name="connsiteY88" fmla="*/ 142875 h 333657"/>
                  <a:gd name="connsiteX89" fmla="*/ 1444625 w 2352687"/>
                  <a:gd name="connsiteY89" fmla="*/ 133350 h 333657"/>
                  <a:gd name="connsiteX90" fmla="*/ 1485900 w 2352687"/>
                  <a:gd name="connsiteY90" fmla="*/ 117475 h 333657"/>
                  <a:gd name="connsiteX91" fmla="*/ 1498600 w 2352687"/>
                  <a:gd name="connsiteY91" fmla="*/ 111125 h 333657"/>
                  <a:gd name="connsiteX92" fmla="*/ 1530350 w 2352687"/>
                  <a:gd name="connsiteY92" fmla="*/ 101600 h 333657"/>
                  <a:gd name="connsiteX93" fmla="*/ 1539875 w 2352687"/>
                  <a:gd name="connsiteY93" fmla="*/ 95250 h 333657"/>
                  <a:gd name="connsiteX94" fmla="*/ 1558925 w 2352687"/>
                  <a:gd name="connsiteY94" fmla="*/ 88900 h 333657"/>
                  <a:gd name="connsiteX95" fmla="*/ 1577975 w 2352687"/>
                  <a:gd name="connsiteY95" fmla="*/ 76200 h 333657"/>
                  <a:gd name="connsiteX96" fmla="*/ 1593850 w 2352687"/>
                  <a:gd name="connsiteY96" fmla="*/ 66675 h 333657"/>
                  <a:gd name="connsiteX97" fmla="*/ 1612900 w 2352687"/>
                  <a:gd name="connsiteY97" fmla="*/ 53975 h 333657"/>
                  <a:gd name="connsiteX98" fmla="*/ 1625600 w 2352687"/>
                  <a:gd name="connsiteY98" fmla="*/ 50800 h 333657"/>
                  <a:gd name="connsiteX99" fmla="*/ 1635125 w 2352687"/>
                  <a:gd name="connsiteY99" fmla="*/ 47625 h 333657"/>
                  <a:gd name="connsiteX100" fmla="*/ 1651000 w 2352687"/>
                  <a:gd name="connsiteY100" fmla="*/ 44450 h 333657"/>
                  <a:gd name="connsiteX101" fmla="*/ 1657350 w 2352687"/>
                  <a:gd name="connsiteY101" fmla="*/ 34925 h 333657"/>
                  <a:gd name="connsiteX102" fmla="*/ 1673225 w 2352687"/>
                  <a:gd name="connsiteY102" fmla="*/ 31750 h 333657"/>
                  <a:gd name="connsiteX103" fmla="*/ 1704975 w 2352687"/>
                  <a:gd name="connsiteY103" fmla="*/ 25400 h 333657"/>
                  <a:gd name="connsiteX104" fmla="*/ 1746250 w 2352687"/>
                  <a:gd name="connsiteY104" fmla="*/ 38100 h 333657"/>
                  <a:gd name="connsiteX105" fmla="*/ 1765300 w 2352687"/>
                  <a:gd name="connsiteY105" fmla="*/ 50800 h 333657"/>
                  <a:gd name="connsiteX106" fmla="*/ 1781175 w 2352687"/>
                  <a:gd name="connsiteY106" fmla="*/ 63500 h 333657"/>
                  <a:gd name="connsiteX107" fmla="*/ 1803400 w 2352687"/>
                  <a:gd name="connsiteY107" fmla="*/ 76200 h 333657"/>
                  <a:gd name="connsiteX108" fmla="*/ 1828800 w 2352687"/>
                  <a:gd name="connsiteY108" fmla="*/ 85725 h 333657"/>
                  <a:gd name="connsiteX109" fmla="*/ 1866900 w 2352687"/>
                  <a:gd name="connsiteY109" fmla="*/ 98425 h 333657"/>
                  <a:gd name="connsiteX110" fmla="*/ 1879600 w 2352687"/>
                  <a:gd name="connsiteY110" fmla="*/ 107950 h 333657"/>
                  <a:gd name="connsiteX111" fmla="*/ 1889125 w 2352687"/>
                  <a:gd name="connsiteY111" fmla="*/ 114300 h 333657"/>
                  <a:gd name="connsiteX112" fmla="*/ 1898650 w 2352687"/>
                  <a:gd name="connsiteY112" fmla="*/ 127000 h 333657"/>
                  <a:gd name="connsiteX113" fmla="*/ 1901825 w 2352687"/>
                  <a:gd name="connsiteY113" fmla="*/ 136525 h 333657"/>
                  <a:gd name="connsiteX114" fmla="*/ 1917700 w 2352687"/>
                  <a:gd name="connsiteY114" fmla="*/ 177800 h 333657"/>
                  <a:gd name="connsiteX115" fmla="*/ 1927225 w 2352687"/>
                  <a:gd name="connsiteY115" fmla="*/ 200025 h 333657"/>
                  <a:gd name="connsiteX116" fmla="*/ 1933575 w 2352687"/>
                  <a:gd name="connsiteY116" fmla="*/ 212725 h 333657"/>
                  <a:gd name="connsiteX117" fmla="*/ 1943100 w 2352687"/>
                  <a:gd name="connsiteY117" fmla="*/ 219075 h 333657"/>
                  <a:gd name="connsiteX118" fmla="*/ 1946275 w 2352687"/>
                  <a:gd name="connsiteY118" fmla="*/ 244475 h 333657"/>
                  <a:gd name="connsiteX119" fmla="*/ 1968500 w 2352687"/>
                  <a:gd name="connsiteY119" fmla="*/ 266700 h 333657"/>
                  <a:gd name="connsiteX120" fmla="*/ 1978025 w 2352687"/>
                  <a:gd name="connsiteY120" fmla="*/ 269875 h 333657"/>
                  <a:gd name="connsiteX121" fmla="*/ 1990725 w 2352687"/>
                  <a:gd name="connsiteY121" fmla="*/ 276225 h 333657"/>
                  <a:gd name="connsiteX122" fmla="*/ 2016125 w 2352687"/>
                  <a:gd name="connsiteY122" fmla="*/ 301625 h 333657"/>
                  <a:gd name="connsiteX123" fmla="*/ 2032000 w 2352687"/>
                  <a:gd name="connsiteY123" fmla="*/ 314325 h 333657"/>
                  <a:gd name="connsiteX124" fmla="*/ 2051050 w 2352687"/>
                  <a:gd name="connsiteY124" fmla="*/ 320675 h 333657"/>
                  <a:gd name="connsiteX125" fmla="*/ 2073275 w 2352687"/>
                  <a:gd name="connsiteY125" fmla="*/ 314325 h 333657"/>
                  <a:gd name="connsiteX126" fmla="*/ 2098675 w 2352687"/>
                  <a:gd name="connsiteY126" fmla="*/ 292100 h 333657"/>
                  <a:gd name="connsiteX127" fmla="*/ 2108200 w 2352687"/>
                  <a:gd name="connsiteY127" fmla="*/ 285750 h 333657"/>
                  <a:gd name="connsiteX128" fmla="*/ 2130425 w 2352687"/>
                  <a:gd name="connsiteY128" fmla="*/ 266700 h 333657"/>
                  <a:gd name="connsiteX129" fmla="*/ 2139950 w 2352687"/>
                  <a:gd name="connsiteY129" fmla="*/ 263525 h 333657"/>
                  <a:gd name="connsiteX130" fmla="*/ 2168525 w 2352687"/>
                  <a:gd name="connsiteY130" fmla="*/ 247650 h 333657"/>
                  <a:gd name="connsiteX131" fmla="*/ 2193925 w 2352687"/>
                  <a:gd name="connsiteY131" fmla="*/ 228600 h 333657"/>
                  <a:gd name="connsiteX132" fmla="*/ 2203450 w 2352687"/>
                  <a:gd name="connsiteY132" fmla="*/ 219075 h 333657"/>
                  <a:gd name="connsiteX133" fmla="*/ 2222500 w 2352687"/>
                  <a:gd name="connsiteY133" fmla="*/ 212725 h 333657"/>
                  <a:gd name="connsiteX134" fmla="*/ 2244725 w 2352687"/>
                  <a:gd name="connsiteY134" fmla="*/ 193675 h 333657"/>
                  <a:gd name="connsiteX135" fmla="*/ 2273300 w 2352687"/>
                  <a:gd name="connsiteY135" fmla="*/ 177800 h 333657"/>
                  <a:gd name="connsiteX136" fmla="*/ 2286000 w 2352687"/>
                  <a:gd name="connsiteY136" fmla="*/ 165100 h 333657"/>
                  <a:gd name="connsiteX137" fmla="*/ 2298700 w 2352687"/>
                  <a:gd name="connsiteY137" fmla="*/ 161925 h 333657"/>
                  <a:gd name="connsiteX138" fmla="*/ 2336800 w 2352687"/>
                  <a:gd name="connsiteY138" fmla="*/ 155575 h 333657"/>
                  <a:gd name="connsiteX139" fmla="*/ 2352675 w 2352687"/>
                  <a:gd name="connsiteY139" fmla="*/ 161925 h 333657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49375 w 2352687"/>
                  <a:gd name="connsiteY63" fmla="*/ 304800 h 320675"/>
                  <a:gd name="connsiteX64" fmla="*/ 1301750 w 2352687"/>
                  <a:gd name="connsiteY64" fmla="*/ 288925 h 320675"/>
                  <a:gd name="connsiteX65" fmla="*/ 1149350 w 2352687"/>
                  <a:gd name="connsiteY65" fmla="*/ 219075 h 320675"/>
                  <a:gd name="connsiteX66" fmla="*/ 1117600 w 2352687"/>
                  <a:gd name="connsiteY66" fmla="*/ 209550 h 320675"/>
                  <a:gd name="connsiteX67" fmla="*/ 1066800 w 2352687"/>
                  <a:gd name="connsiteY67" fmla="*/ 193675 h 320675"/>
                  <a:gd name="connsiteX68" fmla="*/ 1016000 w 2352687"/>
                  <a:gd name="connsiteY68" fmla="*/ 184150 h 320675"/>
                  <a:gd name="connsiteX69" fmla="*/ 1003300 w 2352687"/>
                  <a:gd name="connsiteY69" fmla="*/ 174625 h 320675"/>
                  <a:gd name="connsiteX70" fmla="*/ 993775 w 2352687"/>
                  <a:gd name="connsiteY70" fmla="*/ 168275 h 320675"/>
                  <a:gd name="connsiteX71" fmla="*/ 1003300 w 2352687"/>
                  <a:gd name="connsiteY71" fmla="*/ 171450 h 320675"/>
                  <a:gd name="connsiteX72" fmla="*/ 1022350 w 2352687"/>
                  <a:gd name="connsiteY72" fmla="*/ 184150 h 320675"/>
                  <a:gd name="connsiteX73" fmla="*/ 1031875 w 2352687"/>
                  <a:gd name="connsiteY73" fmla="*/ 193675 h 320675"/>
                  <a:gd name="connsiteX74" fmla="*/ 1044575 w 2352687"/>
                  <a:gd name="connsiteY74" fmla="*/ 200025 h 320675"/>
                  <a:gd name="connsiteX75" fmla="*/ 1057275 w 2352687"/>
                  <a:gd name="connsiteY75" fmla="*/ 212725 h 320675"/>
                  <a:gd name="connsiteX76" fmla="*/ 1120775 w 2352687"/>
                  <a:gd name="connsiteY76" fmla="*/ 219075 h 320675"/>
                  <a:gd name="connsiteX77" fmla="*/ 1203325 w 2352687"/>
                  <a:gd name="connsiteY77" fmla="*/ 215900 h 320675"/>
                  <a:gd name="connsiteX78" fmla="*/ 1222375 w 2352687"/>
                  <a:gd name="connsiteY78" fmla="*/ 203200 h 320675"/>
                  <a:gd name="connsiteX79" fmla="*/ 1231900 w 2352687"/>
                  <a:gd name="connsiteY79" fmla="*/ 200025 h 320675"/>
                  <a:gd name="connsiteX80" fmla="*/ 1250950 w 2352687"/>
                  <a:gd name="connsiteY80" fmla="*/ 190500 h 320675"/>
                  <a:gd name="connsiteX81" fmla="*/ 1270000 w 2352687"/>
                  <a:gd name="connsiteY81" fmla="*/ 184150 h 320675"/>
                  <a:gd name="connsiteX82" fmla="*/ 1289050 w 2352687"/>
                  <a:gd name="connsiteY82" fmla="*/ 174625 h 320675"/>
                  <a:gd name="connsiteX83" fmla="*/ 1343025 w 2352687"/>
                  <a:gd name="connsiteY83" fmla="*/ 165100 h 320675"/>
                  <a:gd name="connsiteX84" fmla="*/ 1390650 w 2352687"/>
                  <a:gd name="connsiteY84" fmla="*/ 158750 h 320675"/>
                  <a:gd name="connsiteX85" fmla="*/ 1412875 w 2352687"/>
                  <a:gd name="connsiteY85" fmla="*/ 149225 h 320675"/>
                  <a:gd name="connsiteX86" fmla="*/ 1425575 w 2352687"/>
                  <a:gd name="connsiteY86" fmla="*/ 146050 h 320675"/>
                  <a:gd name="connsiteX87" fmla="*/ 1435100 w 2352687"/>
                  <a:gd name="connsiteY87" fmla="*/ 142875 h 320675"/>
                  <a:gd name="connsiteX88" fmla="*/ 1444625 w 2352687"/>
                  <a:gd name="connsiteY88" fmla="*/ 133350 h 320675"/>
                  <a:gd name="connsiteX89" fmla="*/ 1485900 w 2352687"/>
                  <a:gd name="connsiteY89" fmla="*/ 117475 h 320675"/>
                  <a:gd name="connsiteX90" fmla="*/ 1498600 w 2352687"/>
                  <a:gd name="connsiteY90" fmla="*/ 111125 h 320675"/>
                  <a:gd name="connsiteX91" fmla="*/ 1530350 w 2352687"/>
                  <a:gd name="connsiteY91" fmla="*/ 101600 h 320675"/>
                  <a:gd name="connsiteX92" fmla="*/ 1539875 w 2352687"/>
                  <a:gd name="connsiteY92" fmla="*/ 95250 h 320675"/>
                  <a:gd name="connsiteX93" fmla="*/ 1558925 w 2352687"/>
                  <a:gd name="connsiteY93" fmla="*/ 88900 h 320675"/>
                  <a:gd name="connsiteX94" fmla="*/ 1577975 w 2352687"/>
                  <a:gd name="connsiteY94" fmla="*/ 76200 h 320675"/>
                  <a:gd name="connsiteX95" fmla="*/ 1593850 w 2352687"/>
                  <a:gd name="connsiteY95" fmla="*/ 66675 h 320675"/>
                  <a:gd name="connsiteX96" fmla="*/ 1612900 w 2352687"/>
                  <a:gd name="connsiteY96" fmla="*/ 53975 h 320675"/>
                  <a:gd name="connsiteX97" fmla="*/ 1625600 w 2352687"/>
                  <a:gd name="connsiteY97" fmla="*/ 50800 h 320675"/>
                  <a:gd name="connsiteX98" fmla="*/ 1635125 w 2352687"/>
                  <a:gd name="connsiteY98" fmla="*/ 47625 h 320675"/>
                  <a:gd name="connsiteX99" fmla="*/ 1651000 w 2352687"/>
                  <a:gd name="connsiteY99" fmla="*/ 44450 h 320675"/>
                  <a:gd name="connsiteX100" fmla="*/ 1657350 w 2352687"/>
                  <a:gd name="connsiteY100" fmla="*/ 34925 h 320675"/>
                  <a:gd name="connsiteX101" fmla="*/ 1673225 w 2352687"/>
                  <a:gd name="connsiteY101" fmla="*/ 31750 h 320675"/>
                  <a:gd name="connsiteX102" fmla="*/ 1704975 w 2352687"/>
                  <a:gd name="connsiteY102" fmla="*/ 25400 h 320675"/>
                  <a:gd name="connsiteX103" fmla="*/ 1746250 w 2352687"/>
                  <a:gd name="connsiteY103" fmla="*/ 38100 h 320675"/>
                  <a:gd name="connsiteX104" fmla="*/ 1765300 w 2352687"/>
                  <a:gd name="connsiteY104" fmla="*/ 50800 h 320675"/>
                  <a:gd name="connsiteX105" fmla="*/ 1781175 w 2352687"/>
                  <a:gd name="connsiteY105" fmla="*/ 63500 h 320675"/>
                  <a:gd name="connsiteX106" fmla="*/ 1803400 w 2352687"/>
                  <a:gd name="connsiteY106" fmla="*/ 76200 h 320675"/>
                  <a:gd name="connsiteX107" fmla="*/ 1828800 w 2352687"/>
                  <a:gd name="connsiteY107" fmla="*/ 85725 h 320675"/>
                  <a:gd name="connsiteX108" fmla="*/ 1866900 w 2352687"/>
                  <a:gd name="connsiteY108" fmla="*/ 98425 h 320675"/>
                  <a:gd name="connsiteX109" fmla="*/ 1879600 w 2352687"/>
                  <a:gd name="connsiteY109" fmla="*/ 107950 h 320675"/>
                  <a:gd name="connsiteX110" fmla="*/ 1889125 w 2352687"/>
                  <a:gd name="connsiteY110" fmla="*/ 114300 h 320675"/>
                  <a:gd name="connsiteX111" fmla="*/ 1898650 w 2352687"/>
                  <a:gd name="connsiteY111" fmla="*/ 127000 h 320675"/>
                  <a:gd name="connsiteX112" fmla="*/ 1901825 w 2352687"/>
                  <a:gd name="connsiteY112" fmla="*/ 136525 h 320675"/>
                  <a:gd name="connsiteX113" fmla="*/ 1917700 w 2352687"/>
                  <a:gd name="connsiteY113" fmla="*/ 177800 h 320675"/>
                  <a:gd name="connsiteX114" fmla="*/ 1927225 w 2352687"/>
                  <a:gd name="connsiteY114" fmla="*/ 200025 h 320675"/>
                  <a:gd name="connsiteX115" fmla="*/ 1933575 w 2352687"/>
                  <a:gd name="connsiteY115" fmla="*/ 212725 h 320675"/>
                  <a:gd name="connsiteX116" fmla="*/ 1943100 w 2352687"/>
                  <a:gd name="connsiteY116" fmla="*/ 219075 h 320675"/>
                  <a:gd name="connsiteX117" fmla="*/ 1946275 w 2352687"/>
                  <a:gd name="connsiteY117" fmla="*/ 244475 h 320675"/>
                  <a:gd name="connsiteX118" fmla="*/ 1968500 w 2352687"/>
                  <a:gd name="connsiteY118" fmla="*/ 266700 h 320675"/>
                  <a:gd name="connsiteX119" fmla="*/ 1978025 w 2352687"/>
                  <a:gd name="connsiteY119" fmla="*/ 269875 h 320675"/>
                  <a:gd name="connsiteX120" fmla="*/ 1990725 w 2352687"/>
                  <a:gd name="connsiteY120" fmla="*/ 276225 h 320675"/>
                  <a:gd name="connsiteX121" fmla="*/ 2016125 w 2352687"/>
                  <a:gd name="connsiteY121" fmla="*/ 301625 h 320675"/>
                  <a:gd name="connsiteX122" fmla="*/ 2032000 w 2352687"/>
                  <a:gd name="connsiteY122" fmla="*/ 314325 h 320675"/>
                  <a:gd name="connsiteX123" fmla="*/ 2051050 w 2352687"/>
                  <a:gd name="connsiteY123" fmla="*/ 320675 h 320675"/>
                  <a:gd name="connsiteX124" fmla="*/ 2073275 w 2352687"/>
                  <a:gd name="connsiteY124" fmla="*/ 314325 h 320675"/>
                  <a:gd name="connsiteX125" fmla="*/ 2098675 w 2352687"/>
                  <a:gd name="connsiteY125" fmla="*/ 292100 h 320675"/>
                  <a:gd name="connsiteX126" fmla="*/ 2108200 w 2352687"/>
                  <a:gd name="connsiteY126" fmla="*/ 285750 h 320675"/>
                  <a:gd name="connsiteX127" fmla="*/ 2130425 w 2352687"/>
                  <a:gd name="connsiteY127" fmla="*/ 266700 h 320675"/>
                  <a:gd name="connsiteX128" fmla="*/ 2139950 w 2352687"/>
                  <a:gd name="connsiteY128" fmla="*/ 263525 h 320675"/>
                  <a:gd name="connsiteX129" fmla="*/ 2168525 w 2352687"/>
                  <a:gd name="connsiteY129" fmla="*/ 247650 h 320675"/>
                  <a:gd name="connsiteX130" fmla="*/ 2193925 w 2352687"/>
                  <a:gd name="connsiteY130" fmla="*/ 228600 h 320675"/>
                  <a:gd name="connsiteX131" fmla="*/ 2203450 w 2352687"/>
                  <a:gd name="connsiteY131" fmla="*/ 219075 h 320675"/>
                  <a:gd name="connsiteX132" fmla="*/ 2222500 w 2352687"/>
                  <a:gd name="connsiteY132" fmla="*/ 212725 h 320675"/>
                  <a:gd name="connsiteX133" fmla="*/ 2244725 w 2352687"/>
                  <a:gd name="connsiteY133" fmla="*/ 193675 h 320675"/>
                  <a:gd name="connsiteX134" fmla="*/ 2273300 w 2352687"/>
                  <a:gd name="connsiteY134" fmla="*/ 177800 h 320675"/>
                  <a:gd name="connsiteX135" fmla="*/ 2286000 w 2352687"/>
                  <a:gd name="connsiteY135" fmla="*/ 165100 h 320675"/>
                  <a:gd name="connsiteX136" fmla="*/ 2298700 w 2352687"/>
                  <a:gd name="connsiteY136" fmla="*/ 161925 h 320675"/>
                  <a:gd name="connsiteX137" fmla="*/ 2336800 w 2352687"/>
                  <a:gd name="connsiteY137" fmla="*/ 155575 h 320675"/>
                  <a:gd name="connsiteX138" fmla="*/ 2352675 w 2352687"/>
                  <a:gd name="connsiteY138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01750 w 2352687"/>
                  <a:gd name="connsiteY63" fmla="*/ 288925 h 320675"/>
                  <a:gd name="connsiteX64" fmla="*/ 1149350 w 2352687"/>
                  <a:gd name="connsiteY64" fmla="*/ 219075 h 320675"/>
                  <a:gd name="connsiteX65" fmla="*/ 1117600 w 2352687"/>
                  <a:gd name="connsiteY65" fmla="*/ 209550 h 320675"/>
                  <a:gd name="connsiteX66" fmla="*/ 1066800 w 2352687"/>
                  <a:gd name="connsiteY66" fmla="*/ 193675 h 320675"/>
                  <a:gd name="connsiteX67" fmla="*/ 1016000 w 2352687"/>
                  <a:gd name="connsiteY67" fmla="*/ 184150 h 320675"/>
                  <a:gd name="connsiteX68" fmla="*/ 1003300 w 2352687"/>
                  <a:gd name="connsiteY68" fmla="*/ 174625 h 320675"/>
                  <a:gd name="connsiteX69" fmla="*/ 993775 w 2352687"/>
                  <a:gd name="connsiteY69" fmla="*/ 168275 h 320675"/>
                  <a:gd name="connsiteX70" fmla="*/ 1003300 w 2352687"/>
                  <a:gd name="connsiteY70" fmla="*/ 171450 h 320675"/>
                  <a:gd name="connsiteX71" fmla="*/ 1022350 w 2352687"/>
                  <a:gd name="connsiteY71" fmla="*/ 184150 h 320675"/>
                  <a:gd name="connsiteX72" fmla="*/ 1031875 w 2352687"/>
                  <a:gd name="connsiteY72" fmla="*/ 193675 h 320675"/>
                  <a:gd name="connsiteX73" fmla="*/ 1044575 w 2352687"/>
                  <a:gd name="connsiteY73" fmla="*/ 200025 h 320675"/>
                  <a:gd name="connsiteX74" fmla="*/ 1057275 w 2352687"/>
                  <a:gd name="connsiteY74" fmla="*/ 212725 h 320675"/>
                  <a:gd name="connsiteX75" fmla="*/ 1120775 w 2352687"/>
                  <a:gd name="connsiteY75" fmla="*/ 219075 h 320675"/>
                  <a:gd name="connsiteX76" fmla="*/ 1203325 w 2352687"/>
                  <a:gd name="connsiteY76" fmla="*/ 215900 h 320675"/>
                  <a:gd name="connsiteX77" fmla="*/ 1222375 w 2352687"/>
                  <a:gd name="connsiteY77" fmla="*/ 203200 h 320675"/>
                  <a:gd name="connsiteX78" fmla="*/ 1231900 w 2352687"/>
                  <a:gd name="connsiteY78" fmla="*/ 200025 h 320675"/>
                  <a:gd name="connsiteX79" fmla="*/ 1250950 w 2352687"/>
                  <a:gd name="connsiteY79" fmla="*/ 190500 h 320675"/>
                  <a:gd name="connsiteX80" fmla="*/ 1270000 w 2352687"/>
                  <a:gd name="connsiteY80" fmla="*/ 184150 h 320675"/>
                  <a:gd name="connsiteX81" fmla="*/ 1289050 w 2352687"/>
                  <a:gd name="connsiteY81" fmla="*/ 174625 h 320675"/>
                  <a:gd name="connsiteX82" fmla="*/ 1343025 w 2352687"/>
                  <a:gd name="connsiteY82" fmla="*/ 165100 h 320675"/>
                  <a:gd name="connsiteX83" fmla="*/ 1390650 w 2352687"/>
                  <a:gd name="connsiteY83" fmla="*/ 158750 h 320675"/>
                  <a:gd name="connsiteX84" fmla="*/ 1412875 w 2352687"/>
                  <a:gd name="connsiteY84" fmla="*/ 149225 h 320675"/>
                  <a:gd name="connsiteX85" fmla="*/ 1425575 w 2352687"/>
                  <a:gd name="connsiteY85" fmla="*/ 146050 h 320675"/>
                  <a:gd name="connsiteX86" fmla="*/ 1435100 w 2352687"/>
                  <a:gd name="connsiteY86" fmla="*/ 142875 h 320675"/>
                  <a:gd name="connsiteX87" fmla="*/ 1444625 w 2352687"/>
                  <a:gd name="connsiteY87" fmla="*/ 133350 h 320675"/>
                  <a:gd name="connsiteX88" fmla="*/ 1485900 w 2352687"/>
                  <a:gd name="connsiteY88" fmla="*/ 117475 h 320675"/>
                  <a:gd name="connsiteX89" fmla="*/ 1498600 w 2352687"/>
                  <a:gd name="connsiteY89" fmla="*/ 111125 h 320675"/>
                  <a:gd name="connsiteX90" fmla="*/ 1530350 w 2352687"/>
                  <a:gd name="connsiteY90" fmla="*/ 101600 h 320675"/>
                  <a:gd name="connsiteX91" fmla="*/ 1539875 w 2352687"/>
                  <a:gd name="connsiteY91" fmla="*/ 95250 h 320675"/>
                  <a:gd name="connsiteX92" fmla="*/ 1558925 w 2352687"/>
                  <a:gd name="connsiteY92" fmla="*/ 88900 h 320675"/>
                  <a:gd name="connsiteX93" fmla="*/ 1577975 w 2352687"/>
                  <a:gd name="connsiteY93" fmla="*/ 76200 h 320675"/>
                  <a:gd name="connsiteX94" fmla="*/ 1593850 w 2352687"/>
                  <a:gd name="connsiteY94" fmla="*/ 66675 h 320675"/>
                  <a:gd name="connsiteX95" fmla="*/ 1612900 w 2352687"/>
                  <a:gd name="connsiteY95" fmla="*/ 53975 h 320675"/>
                  <a:gd name="connsiteX96" fmla="*/ 1625600 w 2352687"/>
                  <a:gd name="connsiteY96" fmla="*/ 50800 h 320675"/>
                  <a:gd name="connsiteX97" fmla="*/ 1635125 w 2352687"/>
                  <a:gd name="connsiteY97" fmla="*/ 47625 h 320675"/>
                  <a:gd name="connsiteX98" fmla="*/ 1651000 w 2352687"/>
                  <a:gd name="connsiteY98" fmla="*/ 44450 h 320675"/>
                  <a:gd name="connsiteX99" fmla="*/ 1657350 w 2352687"/>
                  <a:gd name="connsiteY99" fmla="*/ 34925 h 320675"/>
                  <a:gd name="connsiteX100" fmla="*/ 1673225 w 2352687"/>
                  <a:gd name="connsiteY100" fmla="*/ 31750 h 320675"/>
                  <a:gd name="connsiteX101" fmla="*/ 1704975 w 2352687"/>
                  <a:gd name="connsiteY101" fmla="*/ 25400 h 320675"/>
                  <a:gd name="connsiteX102" fmla="*/ 1746250 w 2352687"/>
                  <a:gd name="connsiteY102" fmla="*/ 38100 h 320675"/>
                  <a:gd name="connsiteX103" fmla="*/ 1765300 w 2352687"/>
                  <a:gd name="connsiteY103" fmla="*/ 50800 h 320675"/>
                  <a:gd name="connsiteX104" fmla="*/ 1781175 w 2352687"/>
                  <a:gd name="connsiteY104" fmla="*/ 63500 h 320675"/>
                  <a:gd name="connsiteX105" fmla="*/ 1803400 w 2352687"/>
                  <a:gd name="connsiteY105" fmla="*/ 76200 h 320675"/>
                  <a:gd name="connsiteX106" fmla="*/ 1828800 w 2352687"/>
                  <a:gd name="connsiteY106" fmla="*/ 85725 h 320675"/>
                  <a:gd name="connsiteX107" fmla="*/ 1866900 w 2352687"/>
                  <a:gd name="connsiteY107" fmla="*/ 98425 h 320675"/>
                  <a:gd name="connsiteX108" fmla="*/ 1879600 w 2352687"/>
                  <a:gd name="connsiteY108" fmla="*/ 107950 h 320675"/>
                  <a:gd name="connsiteX109" fmla="*/ 1889125 w 2352687"/>
                  <a:gd name="connsiteY109" fmla="*/ 114300 h 320675"/>
                  <a:gd name="connsiteX110" fmla="*/ 1898650 w 2352687"/>
                  <a:gd name="connsiteY110" fmla="*/ 127000 h 320675"/>
                  <a:gd name="connsiteX111" fmla="*/ 1901825 w 2352687"/>
                  <a:gd name="connsiteY111" fmla="*/ 136525 h 320675"/>
                  <a:gd name="connsiteX112" fmla="*/ 1917700 w 2352687"/>
                  <a:gd name="connsiteY112" fmla="*/ 177800 h 320675"/>
                  <a:gd name="connsiteX113" fmla="*/ 1927225 w 2352687"/>
                  <a:gd name="connsiteY113" fmla="*/ 200025 h 320675"/>
                  <a:gd name="connsiteX114" fmla="*/ 1933575 w 2352687"/>
                  <a:gd name="connsiteY114" fmla="*/ 212725 h 320675"/>
                  <a:gd name="connsiteX115" fmla="*/ 1943100 w 2352687"/>
                  <a:gd name="connsiteY115" fmla="*/ 219075 h 320675"/>
                  <a:gd name="connsiteX116" fmla="*/ 1946275 w 2352687"/>
                  <a:gd name="connsiteY116" fmla="*/ 244475 h 320675"/>
                  <a:gd name="connsiteX117" fmla="*/ 1968500 w 2352687"/>
                  <a:gd name="connsiteY117" fmla="*/ 266700 h 320675"/>
                  <a:gd name="connsiteX118" fmla="*/ 1978025 w 2352687"/>
                  <a:gd name="connsiteY118" fmla="*/ 269875 h 320675"/>
                  <a:gd name="connsiteX119" fmla="*/ 1990725 w 2352687"/>
                  <a:gd name="connsiteY119" fmla="*/ 276225 h 320675"/>
                  <a:gd name="connsiteX120" fmla="*/ 2016125 w 2352687"/>
                  <a:gd name="connsiteY120" fmla="*/ 301625 h 320675"/>
                  <a:gd name="connsiteX121" fmla="*/ 2032000 w 2352687"/>
                  <a:gd name="connsiteY121" fmla="*/ 314325 h 320675"/>
                  <a:gd name="connsiteX122" fmla="*/ 2051050 w 2352687"/>
                  <a:gd name="connsiteY122" fmla="*/ 320675 h 320675"/>
                  <a:gd name="connsiteX123" fmla="*/ 2073275 w 2352687"/>
                  <a:gd name="connsiteY123" fmla="*/ 314325 h 320675"/>
                  <a:gd name="connsiteX124" fmla="*/ 2098675 w 2352687"/>
                  <a:gd name="connsiteY124" fmla="*/ 292100 h 320675"/>
                  <a:gd name="connsiteX125" fmla="*/ 2108200 w 2352687"/>
                  <a:gd name="connsiteY125" fmla="*/ 285750 h 320675"/>
                  <a:gd name="connsiteX126" fmla="*/ 2130425 w 2352687"/>
                  <a:gd name="connsiteY126" fmla="*/ 266700 h 320675"/>
                  <a:gd name="connsiteX127" fmla="*/ 2139950 w 2352687"/>
                  <a:gd name="connsiteY127" fmla="*/ 263525 h 320675"/>
                  <a:gd name="connsiteX128" fmla="*/ 2168525 w 2352687"/>
                  <a:gd name="connsiteY128" fmla="*/ 247650 h 320675"/>
                  <a:gd name="connsiteX129" fmla="*/ 2193925 w 2352687"/>
                  <a:gd name="connsiteY129" fmla="*/ 228600 h 320675"/>
                  <a:gd name="connsiteX130" fmla="*/ 2203450 w 2352687"/>
                  <a:gd name="connsiteY130" fmla="*/ 219075 h 320675"/>
                  <a:gd name="connsiteX131" fmla="*/ 2222500 w 2352687"/>
                  <a:gd name="connsiteY131" fmla="*/ 212725 h 320675"/>
                  <a:gd name="connsiteX132" fmla="*/ 2244725 w 2352687"/>
                  <a:gd name="connsiteY132" fmla="*/ 193675 h 320675"/>
                  <a:gd name="connsiteX133" fmla="*/ 2273300 w 2352687"/>
                  <a:gd name="connsiteY133" fmla="*/ 177800 h 320675"/>
                  <a:gd name="connsiteX134" fmla="*/ 2286000 w 2352687"/>
                  <a:gd name="connsiteY134" fmla="*/ 165100 h 320675"/>
                  <a:gd name="connsiteX135" fmla="*/ 2298700 w 2352687"/>
                  <a:gd name="connsiteY135" fmla="*/ 161925 h 320675"/>
                  <a:gd name="connsiteX136" fmla="*/ 2336800 w 2352687"/>
                  <a:gd name="connsiteY136" fmla="*/ 155575 h 320675"/>
                  <a:gd name="connsiteX137" fmla="*/ 2352675 w 2352687"/>
                  <a:gd name="connsiteY137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01750 w 2352687"/>
                  <a:gd name="connsiteY62" fmla="*/ 288925 h 320675"/>
                  <a:gd name="connsiteX63" fmla="*/ 1149350 w 2352687"/>
                  <a:gd name="connsiteY63" fmla="*/ 219075 h 320675"/>
                  <a:gd name="connsiteX64" fmla="*/ 1117600 w 2352687"/>
                  <a:gd name="connsiteY64" fmla="*/ 209550 h 320675"/>
                  <a:gd name="connsiteX65" fmla="*/ 1066800 w 2352687"/>
                  <a:gd name="connsiteY65" fmla="*/ 193675 h 320675"/>
                  <a:gd name="connsiteX66" fmla="*/ 1016000 w 2352687"/>
                  <a:gd name="connsiteY66" fmla="*/ 184150 h 320675"/>
                  <a:gd name="connsiteX67" fmla="*/ 1003300 w 2352687"/>
                  <a:gd name="connsiteY67" fmla="*/ 174625 h 320675"/>
                  <a:gd name="connsiteX68" fmla="*/ 993775 w 2352687"/>
                  <a:gd name="connsiteY68" fmla="*/ 168275 h 320675"/>
                  <a:gd name="connsiteX69" fmla="*/ 1003300 w 2352687"/>
                  <a:gd name="connsiteY69" fmla="*/ 171450 h 320675"/>
                  <a:gd name="connsiteX70" fmla="*/ 1022350 w 2352687"/>
                  <a:gd name="connsiteY70" fmla="*/ 184150 h 320675"/>
                  <a:gd name="connsiteX71" fmla="*/ 1031875 w 2352687"/>
                  <a:gd name="connsiteY71" fmla="*/ 193675 h 320675"/>
                  <a:gd name="connsiteX72" fmla="*/ 1044575 w 2352687"/>
                  <a:gd name="connsiteY72" fmla="*/ 200025 h 320675"/>
                  <a:gd name="connsiteX73" fmla="*/ 1057275 w 2352687"/>
                  <a:gd name="connsiteY73" fmla="*/ 212725 h 320675"/>
                  <a:gd name="connsiteX74" fmla="*/ 1120775 w 2352687"/>
                  <a:gd name="connsiteY74" fmla="*/ 219075 h 320675"/>
                  <a:gd name="connsiteX75" fmla="*/ 1203325 w 2352687"/>
                  <a:gd name="connsiteY75" fmla="*/ 215900 h 320675"/>
                  <a:gd name="connsiteX76" fmla="*/ 1222375 w 2352687"/>
                  <a:gd name="connsiteY76" fmla="*/ 203200 h 320675"/>
                  <a:gd name="connsiteX77" fmla="*/ 1231900 w 2352687"/>
                  <a:gd name="connsiteY77" fmla="*/ 200025 h 320675"/>
                  <a:gd name="connsiteX78" fmla="*/ 1250950 w 2352687"/>
                  <a:gd name="connsiteY78" fmla="*/ 190500 h 320675"/>
                  <a:gd name="connsiteX79" fmla="*/ 1270000 w 2352687"/>
                  <a:gd name="connsiteY79" fmla="*/ 184150 h 320675"/>
                  <a:gd name="connsiteX80" fmla="*/ 1289050 w 2352687"/>
                  <a:gd name="connsiteY80" fmla="*/ 174625 h 320675"/>
                  <a:gd name="connsiteX81" fmla="*/ 1343025 w 2352687"/>
                  <a:gd name="connsiteY81" fmla="*/ 165100 h 320675"/>
                  <a:gd name="connsiteX82" fmla="*/ 1390650 w 2352687"/>
                  <a:gd name="connsiteY82" fmla="*/ 158750 h 320675"/>
                  <a:gd name="connsiteX83" fmla="*/ 1412875 w 2352687"/>
                  <a:gd name="connsiteY83" fmla="*/ 149225 h 320675"/>
                  <a:gd name="connsiteX84" fmla="*/ 1425575 w 2352687"/>
                  <a:gd name="connsiteY84" fmla="*/ 146050 h 320675"/>
                  <a:gd name="connsiteX85" fmla="*/ 1435100 w 2352687"/>
                  <a:gd name="connsiteY85" fmla="*/ 142875 h 320675"/>
                  <a:gd name="connsiteX86" fmla="*/ 1444625 w 2352687"/>
                  <a:gd name="connsiteY86" fmla="*/ 133350 h 320675"/>
                  <a:gd name="connsiteX87" fmla="*/ 1485900 w 2352687"/>
                  <a:gd name="connsiteY87" fmla="*/ 117475 h 320675"/>
                  <a:gd name="connsiteX88" fmla="*/ 1498600 w 2352687"/>
                  <a:gd name="connsiteY88" fmla="*/ 111125 h 320675"/>
                  <a:gd name="connsiteX89" fmla="*/ 1530350 w 2352687"/>
                  <a:gd name="connsiteY89" fmla="*/ 101600 h 320675"/>
                  <a:gd name="connsiteX90" fmla="*/ 1539875 w 2352687"/>
                  <a:gd name="connsiteY90" fmla="*/ 95250 h 320675"/>
                  <a:gd name="connsiteX91" fmla="*/ 1558925 w 2352687"/>
                  <a:gd name="connsiteY91" fmla="*/ 88900 h 320675"/>
                  <a:gd name="connsiteX92" fmla="*/ 1577975 w 2352687"/>
                  <a:gd name="connsiteY92" fmla="*/ 76200 h 320675"/>
                  <a:gd name="connsiteX93" fmla="*/ 1593850 w 2352687"/>
                  <a:gd name="connsiteY93" fmla="*/ 66675 h 320675"/>
                  <a:gd name="connsiteX94" fmla="*/ 1612900 w 2352687"/>
                  <a:gd name="connsiteY94" fmla="*/ 53975 h 320675"/>
                  <a:gd name="connsiteX95" fmla="*/ 1625600 w 2352687"/>
                  <a:gd name="connsiteY95" fmla="*/ 50800 h 320675"/>
                  <a:gd name="connsiteX96" fmla="*/ 1635125 w 2352687"/>
                  <a:gd name="connsiteY96" fmla="*/ 47625 h 320675"/>
                  <a:gd name="connsiteX97" fmla="*/ 1651000 w 2352687"/>
                  <a:gd name="connsiteY97" fmla="*/ 44450 h 320675"/>
                  <a:gd name="connsiteX98" fmla="*/ 1657350 w 2352687"/>
                  <a:gd name="connsiteY98" fmla="*/ 34925 h 320675"/>
                  <a:gd name="connsiteX99" fmla="*/ 1673225 w 2352687"/>
                  <a:gd name="connsiteY99" fmla="*/ 31750 h 320675"/>
                  <a:gd name="connsiteX100" fmla="*/ 1704975 w 2352687"/>
                  <a:gd name="connsiteY100" fmla="*/ 25400 h 320675"/>
                  <a:gd name="connsiteX101" fmla="*/ 1746250 w 2352687"/>
                  <a:gd name="connsiteY101" fmla="*/ 38100 h 320675"/>
                  <a:gd name="connsiteX102" fmla="*/ 1765300 w 2352687"/>
                  <a:gd name="connsiteY102" fmla="*/ 50800 h 320675"/>
                  <a:gd name="connsiteX103" fmla="*/ 1781175 w 2352687"/>
                  <a:gd name="connsiteY103" fmla="*/ 63500 h 320675"/>
                  <a:gd name="connsiteX104" fmla="*/ 1803400 w 2352687"/>
                  <a:gd name="connsiteY104" fmla="*/ 76200 h 320675"/>
                  <a:gd name="connsiteX105" fmla="*/ 1828800 w 2352687"/>
                  <a:gd name="connsiteY105" fmla="*/ 85725 h 320675"/>
                  <a:gd name="connsiteX106" fmla="*/ 1866900 w 2352687"/>
                  <a:gd name="connsiteY106" fmla="*/ 98425 h 320675"/>
                  <a:gd name="connsiteX107" fmla="*/ 1879600 w 2352687"/>
                  <a:gd name="connsiteY107" fmla="*/ 107950 h 320675"/>
                  <a:gd name="connsiteX108" fmla="*/ 1889125 w 2352687"/>
                  <a:gd name="connsiteY108" fmla="*/ 114300 h 320675"/>
                  <a:gd name="connsiteX109" fmla="*/ 1898650 w 2352687"/>
                  <a:gd name="connsiteY109" fmla="*/ 127000 h 320675"/>
                  <a:gd name="connsiteX110" fmla="*/ 1901825 w 2352687"/>
                  <a:gd name="connsiteY110" fmla="*/ 136525 h 320675"/>
                  <a:gd name="connsiteX111" fmla="*/ 1917700 w 2352687"/>
                  <a:gd name="connsiteY111" fmla="*/ 177800 h 320675"/>
                  <a:gd name="connsiteX112" fmla="*/ 1927225 w 2352687"/>
                  <a:gd name="connsiteY112" fmla="*/ 200025 h 320675"/>
                  <a:gd name="connsiteX113" fmla="*/ 1933575 w 2352687"/>
                  <a:gd name="connsiteY113" fmla="*/ 212725 h 320675"/>
                  <a:gd name="connsiteX114" fmla="*/ 1943100 w 2352687"/>
                  <a:gd name="connsiteY114" fmla="*/ 219075 h 320675"/>
                  <a:gd name="connsiteX115" fmla="*/ 1946275 w 2352687"/>
                  <a:gd name="connsiteY115" fmla="*/ 244475 h 320675"/>
                  <a:gd name="connsiteX116" fmla="*/ 1968500 w 2352687"/>
                  <a:gd name="connsiteY116" fmla="*/ 266700 h 320675"/>
                  <a:gd name="connsiteX117" fmla="*/ 1978025 w 2352687"/>
                  <a:gd name="connsiteY117" fmla="*/ 269875 h 320675"/>
                  <a:gd name="connsiteX118" fmla="*/ 1990725 w 2352687"/>
                  <a:gd name="connsiteY118" fmla="*/ 276225 h 320675"/>
                  <a:gd name="connsiteX119" fmla="*/ 2016125 w 2352687"/>
                  <a:gd name="connsiteY119" fmla="*/ 301625 h 320675"/>
                  <a:gd name="connsiteX120" fmla="*/ 2032000 w 2352687"/>
                  <a:gd name="connsiteY120" fmla="*/ 314325 h 320675"/>
                  <a:gd name="connsiteX121" fmla="*/ 2051050 w 2352687"/>
                  <a:gd name="connsiteY121" fmla="*/ 320675 h 320675"/>
                  <a:gd name="connsiteX122" fmla="*/ 2073275 w 2352687"/>
                  <a:gd name="connsiteY122" fmla="*/ 314325 h 320675"/>
                  <a:gd name="connsiteX123" fmla="*/ 2098675 w 2352687"/>
                  <a:gd name="connsiteY123" fmla="*/ 292100 h 320675"/>
                  <a:gd name="connsiteX124" fmla="*/ 2108200 w 2352687"/>
                  <a:gd name="connsiteY124" fmla="*/ 285750 h 320675"/>
                  <a:gd name="connsiteX125" fmla="*/ 2130425 w 2352687"/>
                  <a:gd name="connsiteY125" fmla="*/ 266700 h 320675"/>
                  <a:gd name="connsiteX126" fmla="*/ 2139950 w 2352687"/>
                  <a:gd name="connsiteY126" fmla="*/ 263525 h 320675"/>
                  <a:gd name="connsiteX127" fmla="*/ 2168525 w 2352687"/>
                  <a:gd name="connsiteY127" fmla="*/ 247650 h 320675"/>
                  <a:gd name="connsiteX128" fmla="*/ 2193925 w 2352687"/>
                  <a:gd name="connsiteY128" fmla="*/ 228600 h 320675"/>
                  <a:gd name="connsiteX129" fmla="*/ 2203450 w 2352687"/>
                  <a:gd name="connsiteY129" fmla="*/ 219075 h 320675"/>
                  <a:gd name="connsiteX130" fmla="*/ 2222500 w 2352687"/>
                  <a:gd name="connsiteY130" fmla="*/ 212725 h 320675"/>
                  <a:gd name="connsiteX131" fmla="*/ 2244725 w 2352687"/>
                  <a:gd name="connsiteY131" fmla="*/ 193675 h 320675"/>
                  <a:gd name="connsiteX132" fmla="*/ 2273300 w 2352687"/>
                  <a:gd name="connsiteY132" fmla="*/ 177800 h 320675"/>
                  <a:gd name="connsiteX133" fmla="*/ 2286000 w 2352687"/>
                  <a:gd name="connsiteY133" fmla="*/ 165100 h 320675"/>
                  <a:gd name="connsiteX134" fmla="*/ 2298700 w 2352687"/>
                  <a:gd name="connsiteY134" fmla="*/ 161925 h 320675"/>
                  <a:gd name="connsiteX135" fmla="*/ 2336800 w 2352687"/>
                  <a:gd name="connsiteY135" fmla="*/ 155575 h 320675"/>
                  <a:gd name="connsiteX136" fmla="*/ 2352675 w 2352687"/>
                  <a:gd name="connsiteY136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149350 w 2352687"/>
                  <a:gd name="connsiteY62" fmla="*/ 219075 h 320675"/>
                  <a:gd name="connsiteX63" fmla="*/ 1117600 w 2352687"/>
                  <a:gd name="connsiteY63" fmla="*/ 209550 h 320675"/>
                  <a:gd name="connsiteX64" fmla="*/ 1066800 w 2352687"/>
                  <a:gd name="connsiteY64" fmla="*/ 193675 h 320675"/>
                  <a:gd name="connsiteX65" fmla="*/ 1016000 w 2352687"/>
                  <a:gd name="connsiteY65" fmla="*/ 184150 h 320675"/>
                  <a:gd name="connsiteX66" fmla="*/ 1003300 w 2352687"/>
                  <a:gd name="connsiteY66" fmla="*/ 174625 h 320675"/>
                  <a:gd name="connsiteX67" fmla="*/ 993775 w 2352687"/>
                  <a:gd name="connsiteY67" fmla="*/ 168275 h 320675"/>
                  <a:gd name="connsiteX68" fmla="*/ 1003300 w 2352687"/>
                  <a:gd name="connsiteY68" fmla="*/ 171450 h 320675"/>
                  <a:gd name="connsiteX69" fmla="*/ 1022350 w 2352687"/>
                  <a:gd name="connsiteY69" fmla="*/ 184150 h 320675"/>
                  <a:gd name="connsiteX70" fmla="*/ 1031875 w 2352687"/>
                  <a:gd name="connsiteY70" fmla="*/ 193675 h 320675"/>
                  <a:gd name="connsiteX71" fmla="*/ 1044575 w 2352687"/>
                  <a:gd name="connsiteY71" fmla="*/ 200025 h 320675"/>
                  <a:gd name="connsiteX72" fmla="*/ 1057275 w 2352687"/>
                  <a:gd name="connsiteY72" fmla="*/ 212725 h 320675"/>
                  <a:gd name="connsiteX73" fmla="*/ 1120775 w 2352687"/>
                  <a:gd name="connsiteY73" fmla="*/ 219075 h 320675"/>
                  <a:gd name="connsiteX74" fmla="*/ 1203325 w 2352687"/>
                  <a:gd name="connsiteY74" fmla="*/ 215900 h 320675"/>
                  <a:gd name="connsiteX75" fmla="*/ 1222375 w 2352687"/>
                  <a:gd name="connsiteY75" fmla="*/ 203200 h 320675"/>
                  <a:gd name="connsiteX76" fmla="*/ 1231900 w 2352687"/>
                  <a:gd name="connsiteY76" fmla="*/ 200025 h 320675"/>
                  <a:gd name="connsiteX77" fmla="*/ 1250950 w 2352687"/>
                  <a:gd name="connsiteY77" fmla="*/ 190500 h 320675"/>
                  <a:gd name="connsiteX78" fmla="*/ 1270000 w 2352687"/>
                  <a:gd name="connsiteY78" fmla="*/ 184150 h 320675"/>
                  <a:gd name="connsiteX79" fmla="*/ 1289050 w 2352687"/>
                  <a:gd name="connsiteY79" fmla="*/ 174625 h 320675"/>
                  <a:gd name="connsiteX80" fmla="*/ 1343025 w 2352687"/>
                  <a:gd name="connsiteY80" fmla="*/ 165100 h 320675"/>
                  <a:gd name="connsiteX81" fmla="*/ 1390650 w 2352687"/>
                  <a:gd name="connsiteY81" fmla="*/ 158750 h 320675"/>
                  <a:gd name="connsiteX82" fmla="*/ 1412875 w 2352687"/>
                  <a:gd name="connsiteY82" fmla="*/ 149225 h 320675"/>
                  <a:gd name="connsiteX83" fmla="*/ 1425575 w 2352687"/>
                  <a:gd name="connsiteY83" fmla="*/ 146050 h 320675"/>
                  <a:gd name="connsiteX84" fmla="*/ 1435100 w 2352687"/>
                  <a:gd name="connsiteY84" fmla="*/ 142875 h 320675"/>
                  <a:gd name="connsiteX85" fmla="*/ 1444625 w 2352687"/>
                  <a:gd name="connsiteY85" fmla="*/ 133350 h 320675"/>
                  <a:gd name="connsiteX86" fmla="*/ 1485900 w 2352687"/>
                  <a:gd name="connsiteY86" fmla="*/ 117475 h 320675"/>
                  <a:gd name="connsiteX87" fmla="*/ 1498600 w 2352687"/>
                  <a:gd name="connsiteY87" fmla="*/ 111125 h 320675"/>
                  <a:gd name="connsiteX88" fmla="*/ 1530350 w 2352687"/>
                  <a:gd name="connsiteY88" fmla="*/ 101600 h 320675"/>
                  <a:gd name="connsiteX89" fmla="*/ 1539875 w 2352687"/>
                  <a:gd name="connsiteY89" fmla="*/ 95250 h 320675"/>
                  <a:gd name="connsiteX90" fmla="*/ 1558925 w 2352687"/>
                  <a:gd name="connsiteY90" fmla="*/ 88900 h 320675"/>
                  <a:gd name="connsiteX91" fmla="*/ 1577975 w 2352687"/>
                  <a:gd name="connsiteY91" fmla="*/ 76200 h 320675"/>
                  <a:gd name="connsiteX92" fmla="*/ 1593850 w 2352687"/>
                  <a:gd name="connsiteY92" fmla="*/ 66675 h 320675"/>
                  <a:gd name="connsiteX93" fmla="*/ 1612900 w 2352687"/>
                  <a:gd name="connsiteY93" fmla="*/ 53975 h 320675"/>
                  <a:gd name="connsiteX94" fmla="*/ 1625600 w 2352687"/>
                  <a:gd name="connsiteY94" fmla="*/ 50800 h 320675"/>
                  <a:gd name="connsiteX95" fmla="*/ 1635125 w 2352687"/>
                  <a:gd name="connsiteY95" fmla="*/ 47625 h 320675"/>
                  <a:gd name="connsiteX96" fmla="*/ 1651000 w 2352687"/>
                  <a:gd name="connsiteY96" fmla="*/ 44450 h 320675"/>
                  <a:gd name="connsiteX97" fmla="*/ 1657350 w 2352687"/>
                  <a:gd name="connsiteY97" fmla="*/ 34925 h 320675"/>
                  <a:gd name="connsiteX98" fmla="*/ 1673225 w 2352687"/>
                  <a:gd name="connsiteY98" fmla="*/ 31750 h 320675"/>
                  <a:gd name="connsiteX99" fmla="*/ 1704975 w 2352687"/>
                  <a:gd name="connsiteY99" fmla="*/ 25400 h 320675"/>
                  <a:gd name="connsiteX100" fmla="*/ 1746250 w 2352687"/>
                  <a:gd name="connsiteY100" fmla="*/ 38100 h 320675"/>
                  <a:gd name="connsiteX101" fmla="*/ 1765300 w 2352687"/>
                  <a:gd name="connsiteY101" fmla="*/ 50800 h 320675"/>
                  <a:gd name="connsiteX102" fmla="*/ 1781175 w 2352687"/>
                  <a:gd name="connsiteY102" fmla="*/ 63500 h 320675"/>
                  <a:gd name="connsiteX103" fmla="*/ 1803400 w 2352687"/>
                  <a:gd name="connsiteY103" fmla="*/ 76200 h 320675"/>
                  <a:gd name="connsiteX104" fmla="*/ 1828800 w 2352687"/>
                  <a:gd name="connsiteY104" fmla="*/ 85725 h 320675"/>
                  <a:gd name="connsiteX105" fmla="*/ 1866900 w 2352687"/>
                  <a:gd name="connsiteY105" fmla="*/ 98425 h 320675"/>
                  <a:gd name="connsiteX106" fmla="*/ 1879600 w 2352687"/>
                  <a:gd name="connsiteY106" fmla="*/ 107950 h 320675"/>
                  <a:gd name="connsiteX107" fmla="*/ 1889125 w 2352687"/>
                  <a:gd name="connsiteY107" fmla="*/ 114300 h 320675"/>
                  <a:gd name="connsiteX108" fmla="*/ 1898650 w 2352687"/>
                  <a:gd name="connsiteY108" fmla="*/ 127000 h 320675"/>
                  <a:gd name="connsiteX109" fmla="*/ 1901825 w 2352687"/>
                  <a:gd name="connsiteY109" fmla="*/ 136525 h 320675"/>
                  <a:gd name="connsiteX110" fmla="*/ 1917700 w 2352687"/>
                  <a:gd name="connsiteY110" fmla="*/ 177800 h 320675"/>
                  <a:gd name="connsiteX111" fmla="*/ 1927225 w 2352687"/>
                  <a:gd name="connsiteY111" fmla="*/ 200025 h 320675"/>
                  <a:gd name="connsiteX112" fmla="*/ 1933575 w 2352687"/>
                  <a:gd name="connsiteY112" fmla="*/ 212725 h 320675"/>
                  <a:gd name="connsiteX113" fmla="*/ 1943100 w 2352687"/>
                  <a:gd name="connsiteY113" fmla="*/ 219075 h 320675"/>
                  <a:gd name="connsiteX114" fmla="*/ 1946275 w 2352687"/>
                  <a:gd name="connsiteY114" fmla="*/ 244475 h 320675"/>
                  <a:gd name="connsiteX115" fmla="*/ 1968500 w 2352687"/>
                  <a:gd name="connsiteY115" fmla="*/ 266700 h 320675"/>
                  <a:gd name="connsiteX116" fmla="*/ 1978025 w 2352687"/>
                  <a:gd name="connsiteY116" fmla="*/ 269875 h 320675"/>
                  <a:gd name="connsiteX117" fmla="*/ 1990725 w 2352687"/>
                  <a:gd name="connsiteY117" fmla="*/ 276225 h 320675"/>
                  <a:gd name="connsiteX118" fmla="*/ 2016125 w 2352687"/>
                  <a:gd name="connsiteY118" fmla="*/ 301625 h 320675"/>
                  <a:gd name="connsiteX119" fmla="*/ 2032000 w 2352687"/>
                  <a:gd name="connsiteY119" fmla="*/ 314325 h 320675"/>
                  <a:gd name="connsiteX120" fmla="*/ 2051050 w 2352687"/>
                  <a:gd name="connsiteY120" fmla="*/ 320675 h 320675"/>
                  <a:gd name="connsiteX121" fmla="*/ 2073275 w 2352687"/>
                  <a:gd name="connsiteY121" fmla="*/ 314325 h 320675"/>
                  <a:gd name="connsiteX122" fmla="*/ 2098675 w 2352687"/>
                  <a:gd name="connsiteY122" fmla="*/ 292100 h 320675"/>
                  <a:gd name="connsiteX123" fmla="*/ 2108200 w 2352687"/>
                  <a:gd name="connsiteY123" fmla="*/ 285750 h 320675"/>
                  <a:gd name="connsiteX124" fmla="*/ 2130425 w 2352687"/>
                  <a:gd name="connsiteY124" fmla="*/ 266700 h 320675"/>
                  <a:gd name="connsiteX125" fmla="*/ 2139950 w 2352687"/>
                  <a:gd name="connsiteY125" fmla="*/ 263525 h 320675"/>
                  <a:gd name="connsiteX126" fmla="*/ 2168525 w 2352687"/>
                  <a:gd name="connsiteY126" fmla="*/ 247650 h 320675"/>
                  <a:gd name="connsiteX127" fmla="*/ 2193925 w 2352687"/>
                  <a:gd name="connsiteY127" fmla="*/ 228600 h 320675"/>
                  <a:gd name="connsiteX128" fmla="*/ 2203450 w 2352687"/>
                  <a:gd name="connsiteY128" fmla="*/ 219075 h 320675"/>
                  <a:gd name="connsiteX129" fmla="*/ 2222500 w 2352687"/>
                  <a:gd name="connsiteY129" fmla="*/ 212725 h 320675"/>
                  <a:gd name="connsiteX130" fmla="*/ 2244725 w 2352687"/>
                  <a:gd name="connsiteY130" fmla="*/ 193675 h 320675"/>
                  <a:gd name="connsiteX131" fmla="*/ 2273300 w 2352687"/>
                  <a:gd name="connsiteY131" fmla="*/ 177800 h 320675"/>
                  <a:gd name="connsiteX132" fmla="*/ 2286000 w 2352687"/>
                  <a:gd name="connsiteY132" fmla="*/ 165100 h 320675"/>
                  <a:gd name="connsiteX133" fmla="*/ 2298700 w 2352687"/>
                  <a:gd name="connsiteY133" fmla="*/ 161925 h 320675"/>
                  <a:gd name="connsiteX134" fmla="*/ 2336800 w 2352687"/>
                  <a:gd name="connsiteY134" fmla="*/ 155575 h 320675"/>
                  <a:gd name="connsiteX135" fmla="*/ 2352675 w 2352687"/>
                  <a:gd name="connsiteY135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149350 w 2352687"/>
                  <a:gd name="connsiteY61" fmla="*/ 219075 h 320675"/>
                  <a:gd name="connsiteX62" fmla="*/ 1117600 w 2352687"/>
                  <a:gd name="connsiteY62" fmla="*/ 209550 h 320675"/>
                  <a:gd name="connsiteX63" fmla="*/ 1066800 w 2352687"/>
                  <a:gd name="connsiteY63" fmla="*/ 193675 h 320675"/>
                  <a:gd name="connsiteX64" fmla="*/ 1016000 w 2352687"/>
                  <a:gd name="connsiteY64" fmla="*/ 184150 h 320675"/>
                  <a:gd name="connsiteX65" fmla="*/ 1003300 w 2352687"/>
                  <a:gd name="connsiteY65" fmla="*/ 174625 h 320675"/>
                  <a:gd name="connsiteX66" fmla="*/ 993775 w 2352687"/>
                  <a:gd name="connsiteY66" fmla="*/ 168275 h 320675"/>
                  <a:gd name="connsiteX67" fmla="*/ 1003300 w 2352687"/>
                  <a:gd name="connsiteY67" fmla="*/ 171450 h 320675"/>
                  <a:gd name="connsiteX68" fmla="*/ 1022350 w 2352687"/>
                  <a:gd name="connsiteY68" fmla="*/ 184150 h 320675"/>
                  <a:gd name="connsiteX69" fmla="*/ 1031875 w 2352687"/>
                  <a:gd name="connsiteY69" fmla="*/ 193675 h 320675"/>
                  <a:gd name="connsiteX70" fmla="*/ 1044575 w 2352687"/>
                  <a:gd name="connsiteY70" fmla="*/ 200025 h 320675"/>
                  <a:gd name="connsiteX71" fmla="*/ 1057275 w 2352687"/>
                  <a:gd name="connsiteY71" fmla="*/ 212725 h 320675"/>
                  <a:gd name="connsiteX72" fmla="*/ 1120775 w 2352687"/>
                  <a:gd name="connsiteY72" fmla="*/ 219075 h 320675"/>
                  <a:gd name="connsiteX73" fmla="*/ 1203325 w 2352687"/>
                  <a:gd name="connsiteY73" fmla="*/ 215900 h 320675"/>
                  <a:gd name="connsiteX74" fmla="*/ 1222375 w 2352687"/>
                  <a:gd name="connsiteY74" fmla="*/ 203200 h 320675"/>
                  <a:gd name="connsiteX75" fmla="*/ 1231900 w 2352687"/>
                  <a:gd name="connsiteY75" fmla="*/ 200025 h 320675"/>
                  <a:gd name="connsiteX76" fmla="*/ 1250950 w 2352687"/>
                  <a:gd name="connsiteY76" fmla="*/ 190500 h 320675"/>
                  <a:gd name="connsiteX77" fmla="*/ 1270000 w 2352687"/>
                  <a:gd name="connsiteY77" fmla="*/ 184150 h 320675"/>
                  <a:gd name="connsiteX78" fmla="*/ 1289050 w 2352687"/>
                  <a:gd name="connsiteY78" fmla="*/ 174625 h 320675"/>
                  <a:gd name="connsiteX79" fmla="*/ 1343025 w 2352687"/>
                  <a:gd name="connsiteY79" fmla="*/ 165100 h 320675"/>
                  <a:gd name="connsiteX80" fmla="*/ 1390650 w 2352687"/>
                  <a:gd name="connsiteY80" fmla="*/ 158750 h 320675"/>
                  <a:gd name="connsiteX81" fmla="*/ 1412875 w 2352687"/>
                  <a:gd name="connsiteY81" fmla="*/ 149225 h 320675"/>
                  <a:gd name="connsiteX82" fmla="*/ 1425575 w 2352687"/>
                  <a:gd name="connsiteY82" fmla="*/ 146050 h 320675"/>
                  <a:gd name="connsiteX83" fmla="*/ 1435100 w 2352687"/>
                  <a:gd name="connsiteY83" fmla="*/ 142875 h 320675"/>
                  <a:gd name="connsiteX84" fmla="*/ 1444625 w 2352687"/>
                  <a:gd name="connsiteY84" fmla="*/ 133350 h 320675"/>
                  <a:gd name="connsiteX85" fmla="*/ 1485900 w 2352687"/>
                  <a:gd name="connsiteY85" fmla="*/ 117475 h 320675"/>
                  <a:gd name="connsiteX86" fmla="*/ 1498600 w 2352687"/>
                  <a:gd name="connsiteY86" fmla="*/ 111125 h 320675"/>
                  <a:gd name="connsiteX87" fmla="*/ 1530350 w 2352687"/>
                  <a:gd name="connsiteY87" fmla="*/ 101600 h 320675"/>
                  <a:gd name="connsiteX88" fmla="*/ 1539875 w 2352687"/>
                  <a:gd name="connsiteY88" fmla="*/ 95250 h 320675"/>
                  <a:gd name="connsiteX89" fmla="*/ 1558925 w 2352687"/>
                  <a:gd name="connsiteY89" fmla="*/ 88900 h 320675"/>
                  <a:gd name="connsiteX90" fmla="*/ 1577975 w 2352687"/>
                  <a:gd name="connsiteY90" fmla="*/ 76200 h 320675"/>
                  <a:gd name="connsiteX91" fmla="*/ 1593850 w 2352687"/>
                  <a:gd name="connsiteY91" fmla="*/ 66675 h 320675"/>
                  <a:gd name="connsiteX92" fmla="*/ 1612900 w 2352687"/>
                  <a:gd name="connsiteY92" fmla="*/ 53975 h 320675"/>
                  <a:gd name="connsiteX93" fmla="*/ 1625600 w 2352687"/>
                  <a:gd name="connsiteY93" fmla="*/ 50800 h 320675"/>
                  <a:gd name="connsiteX94" fmla="*/ 1635125 w 2352687"/>
                  <a:gd name="connsiteY94" fmla="*/ 47625 h 320675"/>
                  <a:gd name="connsiteX95" fmla="*/ 1651000 w 2352687"/>
                  <a:gd name="connsiteY95" fmla="*/ 44450 h 320675"/>
                  <a:gd name="connsiteX96" fmla="*/ 1657350 w 2352687"/>
                  <a:gd name="connsiteY96" fmla="*/ 34925 h 320675"/>
                  <a:gd name="connsiteX97" fmla="*/ 1673225 w 2352687"/>
                  <a:gd name="connsiteY97" fmla="*/ 31750 h 320675"/>
                  <a:gd name="connsiteX98" fmla="*/ 1704975 w 2352687"/>
                  <a:gd name="connsiteY98" fmla="*/ 25400 h 320675"/>
                  <a:gd name="connsiteX99" fmla="*/ 1746250 w 2352687"/>
                  <a:gd name="connsiteY99" fmla="*/ 38100 h 320675"/>
                  <a:gd name="connsiteX100" fmla="*/ 1765300 w 2352687"/>
                  <a:gd name="connsiteY100" fmla="*/ 50800 h 320675"/>
                  <a:gd name="connsiteX101" fmla="*/ 1781175 w 2352687"/>
                  <a:gd name="connsiteY101" fmla="*/ 63500 h 320675"/>
                  <a:gd name="connsiteX102" fmla="*/ 1803400 w 2352687"/>
                  <a:gd name="connsiteY102" fmla="*/ 76200 h 320675"/>
                  <a:gd name="connsiteX103" fmla="*/ 1828800 w 2352687"/>
                  <a:gd name="connsiteY103" fmla="*/ 85725 h 320675"/>
                  <a:gd name="connsiteX104" fmla="*/ 1866900 w 2352687"/>
                  <a:gd name="connsiteY104" fmla="*/ 98425 h 320675"/>
                  <a:gd name="connsiteX105" fmla="*/ 1879600 w 2352687"/>
                  <a:gd name="connsiteY105" fmla="*/ 107950 h 320675"/>
                  <a:gd name="connsiteX106" fmla="*/ 1889125 w 2352687"/>
                  <a:gd name="connsiteY106" fmla="*/ 114300 h 320675"/>
                  <a:gd name="connsiteX107" fmla="*/ 1898650 w 2352687"/>
                  <a:gd name="connsiteY107" fmla="*/ 127000 h 320675"/>
                  <a:gd name="connsiteX108" fmla="*/ 1901825 w 2352687"/>
                  <a:gd name="connsiteY108" fmla="*/ 136525 h 320675"/>
                  <a:gd name="connsiteX109" fmla="*/ 1917700 w 2352687"/>
                  <a:gd name="connsiteY109" fmla="*/ 177800 h 320675"/>
                  <a:gd name="connsiteX110" fmla="*/ 1927225 w 2352687"/>
                  <a:gd name="connsiteY110" fmla="*/ 200025 h 320675"/>
                  <a:gd name="connsiteX111" fmla="*/ 1933575 w 2352687"/>
                  <a:gd name="connsiteY111" fmla="*/ 212725 h 320675"/>
                  <a:gd name="connsiteX112" fmla="*/ 1943100 w 2352687"/>
                  <a:gd name="connsiteY112" fmla="*/ 219075 h 320675"/>
                  <a:gd name="connsiteX113" fmla="*/ 1946275 w 2352687"/>
                  <a:gd name="connsiteY113" fmla="*/ 244475 h 320675"/>
                  <a:gd name="connsiteX114" fmla="*/ 1968500 w 2352687"/>
                  <a:gd name="connsiteY114" fmla="*/ 266700 h 320675"/>
                  <a:gd name="connsiteX115" fmla="*/ 1978025 w 2352687"/>
                  <a:gd name="connsiteY115" fmla="*/ 269875 h 320675"/>
                  <a:gd name="connsiteX116" fmla="*/ 1990725 w 2352687"/>
                  <a:gd name="connsiteY116" fmla="*/ 276225 h 320675"/>
                  <a:gd name="connsiteX117" fmla="*/ 2016125 w 2352687"/>
                  <a:gd name="connsiteY117" fmla="*/ 301625 h 320675"/>
                  <a:gd name="connsiteX118" fmla="*/ 2032000 w 2352687"/>
                  <a:gd name="connsiteY118" fmla="*/ 314325 h 320675"/>
                  <a:gd name="connsiteX119" fmla="*/ 2051050 w 2352687"/>
                  <a:gd name="connsiteY119" fmla="*/ 320675 h 320675"/>
                  <a:gd name="connsiteX120" fmla="*/ 2073275 w 2352687"/>
                  <a:gd name="connsiteY120" fmla="*/ 314325 h 320675"/>
                  <a:gd name="connsiteX121" fmla="*/ 2098675 w 2352687"/>
                  <a:gd name="connsiteY121" fmla="*/ 292100 h 320675"/>
                  <a:gd name="connsiteX122" fmla="*/ 2108200 w 2352687"/>
                  <a:gd name="connsiteY122" fmla="*/ 285750 h 320675"/>
                  <a:gd name="connsiteX123" fmla="*/ 2130425 w 2352687"/>
                  <a:gd name="connsiteY123" fmla="*/ 266700 h 320675"/>
                  <a:gd name="connsiteX124" fmla="*/ 2139950 w 2352687"/>
                  <a:gd name="connsiteY124" fmla="*/ 263525 h 320675"/>
                  <a:gd name="connsiteX125" fmla="*/ 2168525 w 2352687"/>
                  <a:gd name="connsiteY125" fmla="*/ 247650 h 320675"/>
                  <a:gd name="connsiteX126" fmla="*/ 2193925 w 2352687"/>
                  <a:gd name="connsiteY126" fmla="*/ 228600 h 320675"/>
                  <a:gd name="connsiteX127" fmla="*/ 2203450 w 2352687"/>
                  <a:gd name="connsiteY127" fmla="*/ 219075 h 320675"/>
                  <a:gd name="connsiteX128" fmla="*/ 2222500 w 2352687"/>
                  <a:gd name="connsiteY128" fmla="*/ 212725 h 320675"/>
                  <a:gd name="connsiteX129" fmla="*/ 2244725 w 2352687"/>
                  <a:gd name="connsiteY129" fmla="*/ 193675 h 320675"/>
                  <a:gd name="connsiteX130" fmla="*/ 2273300 w 2352687"/>
                  <a:gd name="connsiteY130" fmla="*/ 177800 h 320675"/>
                  <a:gd name="connsiteX131" fmla="*/ 2286000 w 2352687"/>
                  <a:gd name="connsiteY131" fmla="*/ 165100 h 320675"/>
                  <a:gd name="connsiteX132" fmla="*/ 2298700 w 2352687"/>
                  <a:gd name="connsiteY132" fmla="*/ 161925 h 320675"/>
                  <a:gd name="connsiteX133" fmla="*/ 2336800 w 2352687"/>
                  <a:gd name="connsiteY133" fmla="*/ 155575 h 320675"/>
                  <a:gd name="connsiteX134" fmla="*/ 2352675 w 2352687"/>
                  <a:gd name="connsiteY134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149350 w 2352687"/>
                  <a:gd name="connsiteY60" fmla="*/ 219075 h 320675"/>
                  <a:gd name="connsiteX61" fmla="*/ 1117600 w 2352687"/>
                  <a:gd name="connsiteY61" fmla="*/ 209550 h 320675"/>
                  <a:gd name="connsiteX62" fmla="*/ 1066800 w 2352687"/>
                  <a:gd name="connsiteY62" fmla="*/ 193675 h 320675"/>
                  <a:gd name="connsiteX63" fmla="*/ 1016000 w 2352687"/>
                  <a:gd name="connsiteY63" fmla="*/ 184150 h 320675"/>
                  <a:gd name="connsiteX64" fmla="*/ 1003300 w 2352687"/>
                  <a:gd name="connsiteY64" fmla="*/ 174625 h 320675"/>
                  <a:gd name="connsiteX65" fmla="*/ 993775 w 2352687"/>
                  <a:gd name="connsiteY65" fmla="*/ 168275 h 320675"/>
                  <a:gd name="connsiteX66" fmla="*/ 1003300 w 2352687"/>
                  <a:gd name="connsiteY66" fmla="*/ 171450 h 320675"/>
                  <a:gd name="connsiteX67" fmla="*/ 1022350 w 2352687"/>
                  <a:gd name="connsiteY67" fmla="*/ 184150 h 320675"/>
                  <a:gd name="connsiteX68" fmla="*/ 1031875 w 2352687"/>
                  <a:gd name="connsiteY68" fmla="*/ 193675 h 320675"/>
                  <a:gd name="connsiteX69" fmla="*/ 1044575 w 2352687"/>
                  <a:gd name="connsiteY69" fmla="*/ 200025 h 320675"/>
                  <a:gd name="connsiteX70" fmla="*/ 1057275 w 2352687"/>
                  <a:gd name="connsiteY70" fmla="*/ 212725 h 320675"/>
                  <a:gd name="connsiteX71" fmla="*/ 1120775 w 2352687"/>
                  <a:gd name="connsiteY71" fmla="*/ 219075 h 320675"/>
                  <a:gd name="connsiteX72" fmla="*/ 1203325 w 2352687"/>
                  <a:gd name="connsiteY72" fmla="*/ 215900 h 320675"/>
                  <a:gd name="connsiteX73" fmla="*/ 1222375 w 2352687"/>
                  <a:gd name="connsiteY73" fmla="*/ 203200 h 320675"/>
                  <a:gd name="connsiteX74" fmla="*/ 1231900 w 2352687"/>
                  <a:gd name="connsiteY74" fmla="*/ 200025 h 320675"/>
                  <a:gd name="connsiteX75" fmla="*/ 1250950 w 2352687"/>
                  <a:gd name="connsiteY75" fmla="*/ 190500 h 320675"/>
                  <a:gd name="connsiteX76" fmla="*/ 1270000 w 2352687"/>
                  <a:gd name="connsiteY76" fmla="*/ 184150 h 320675"/>
                  <a:gd name="connsiteX77" fmla="*/ 1289050 w 2352687"/>
                  <a:gd name="connsiteY77" fmla="*/ 174625 h 320675"/>
                  <a:gd name="connsiteX78" fmla="*/ 1343025 w 2352687"/>
                  <a:gd name="connsiteY78" fmla="*/ 165100 h 320675"/>
                  <a:gd name="connsiteX79" fmla="*/ 1390650 w 2352687"/>
                  <a:gd name="connsiteY79" fmla="*/ 158750 h 320675"/>
                  <a:gd name="connsiteX80" fmla="*/ 1412875 w 2352687"/>
                  <a:gd name="connsiteY80" fmla="*/ 149225 h 320675"/>
                  <a:gd name="connsiteX81" fmla="*/ 1425575 w 2352687"/>
                  <a:gd name="connsiteY81" fmla="*/ 146050 h 320675"/>
                  <a:gd name="connsiteX82" fmla="*/ 1435100 w 2352687"/>
                  <a:gd name="connsiteY82" fmla="*/ 142875 h 320675"/>
                  <a:gd name="connsiteX83" fmla="*/ 1444625 w 2352687"/>
                  <a:gd name="connsiteY83" fmla="*/ 133350 h 320675"/>
                  <a:gd name="connsiteX84" fmla="*/ 1485900 w 2352687"/>
                  <a:gd name="connsiteY84" fmla="*/ 117475 h 320675"/>
                  <a:gd name="connsiteX85" fmla="*/ 1498600 w 2352687"/>
                  <a:gd name="connsiteY85" fmla="*/ 111125 h 320675"/>
                  <a:gd name="connsiteX86" fmla="*/ 1530350 w 2352687"/>
                  <a:gd name="connsiteY86" fmla="*/ 101600 h 320675"/>
                  <a:gd name="connsiteX87" fmla="*/ 1539875 w 2352687"/>
                  <a:gd name="connsiteY87" fmla="*/ 95250 h 320675"/>
                  <a:gd name="connsiteX88" fmla="*/ 1558925 w 2352687"/>
                  <a:gd name="connsiteY88" fmla="*/ 88900 h 320675"/>
                  <a:gd name="connsiteX89" fmla="*/ 1577975 w 2352687"/>
                  <a:gd name="connsiteY89" fmla="*/ 76200 h 320675"/>
                  <a:gd name="connsiteX90" fmla="*/ 1593850 w 2352687"/>
                  <a:gd name="connsiteY90" fmla="*/ 66675 h 320675"/>
                  <a:gd name="connsiteX91" fmla="*/ 1612900 w 2352687"/>
                  <a:gd name="connsiteY91" fmla="*/ 53975 h 320675"/>
                  <a:gd name="connsiteX92" fmla="*/ 1625600 w 2352687"/>
                  <a:gd name="connsiteY92" fmla="*/ 50800 h 320675"/>
                  <a:gd name="connsiteX93" fmla="*/ 1635125 w 2352687"/>
                  <a:gd name="connsiteY93" fmla="*/ 47625 h 320675"/>
                  <a:gd name="connsiteX94" fmla="*/ 1651000 w 2352687"/>
                  <a:gd name="connsiteY94" fmla="*/ 44450 h 320675"/>
                  <a:gd name="connsiteX95" fmla="*/ 1657350 w 2352687"/>
                  <a:gd name="connsiteY95" fmla="*/ 34925 h 320675"/>
                  <a:gd name="connsiteX96" fmla="*/ 1673225 w 2352687"/>
                  <a:gd name="connsiteY96" fmla="*/ 31750 h 320675"/>
                  <a:gd name="connsiteX97" fmla="*/ 1704975 w 2352687"/>
                  <a:gd name="connsiteY97" fmla="*/ 25400 h 320675"/>
                  <a:gd name="connsiteX98" fmla="*/ 1746250 w 2352687"/>
                  <a:gd name="connsiteY98" fmla="*/ 38100 h 320675"/>
                  <a:gd name="connsiteX99" fmla="*/ 1765300 w 2352687"/>
                  <a:gd name="connsiteY99" fmla="*/ 50800 h 320675"/>
                  <a:gd name="connsiteX100" fmla="*/ 1781175 w 2352687"/>
                  <a:gd name="connsiteY100" fmla="*/ 63500 h 320675"/>
                  <a:gd name="connsiteX101" fmla="*/ 1803400 w 2352687"/>
                  <a:gd name="connsiteY101" fmla="*/ 76200 h 320675"/>
                  <a:gd name="connsiteX102" fmla="*/ 1828800 w 2352687"/>
                  <a:gd name="connsiteY102" fmla="*/ 85725 h 320675"/>
                  <a:gd name="connsiteX103" fmla="*/ 1866900 w 2352687"/>
                  <a:gd name="connsiteY103" fmla="*/ 98425 h 320675"/>
                  <a:gd name="connsiteX104" fmla="*/ 1879600 w 2352687"/>
                  <a:gd name="connsiteY104" fmla="*/ 107950 h 320675"/>
                  <a:gd name="connsiteX105" fmla="*/ 1889125 w 2352687"/>
                  <a:gd name="connsiteY105" fmla="*/ 114300 h 320675"/>
                  <a:gd name="connsiteX106" fmla="*/ 1898650 w 2352687"/>
                  <a:gd name="connsiteY106" fmla="*/ 127000 h 320675"/>
                  <a:gd name="connsiteX107" fmla="*/ 1901825 w 2352687"/>
                  <a:gd name="connsiteY107" fmla="*/ 136525 h 320675"/>
                  <a:gd name="connsiteX108" fmla="*/ 1917700 w 2352687"/>
                  <a:gd name="connsiteY108" fmla="*/ 177800 h 320675"/>
                  <a:gd name="connsiteX109" fmla="*/ 1927225 w 2352687"/>
                  <a:gd name="connsiteY109" fmla="*/ 200025 h 320675"/>
                  <a:gd name="connsiteX110" fmla="*/ 1933575 w 2352687"/>
                  <a:gd name="connsiteY110" fmla="*/ 212725 h 320675"/>
                  <a:gd name="connsiteX111" fmla="*/ 1943100 w 2352687"/>
                  <a:gd name="connsiteY111" fmla="*/ 219075 h 320675"/>
                  <a:gd name="connsiteX112" fmla="*/ 1946275 w 2352687"/>
                  <a:gd name="connsiteY112" fmla="*/ 244475 h 320675"/>
                  <a:gd name="connsiteX113" fmla="*/ 1968500 w 2352687"/>
                  <a:gd name="connsiteY113" fmla="*/ 266700 h 320675"/>
                  <a:gd name="connsiteX114" fmla="*/ 1978025 w 2352687"/>
                  <a:gd name="connsiteY114" fmla="*/ 269875 h 320675"/>
                  <a:gd name="connsiteX115" fmla="*/ 1990725 w 2352687"/>
                  <a:gd name="connsiteY115" fmla="*/ 276225 h 320675"/>
                  <a:gd name="connsiteX116" fmla="*/ 2016125 w 2352687"/>
                  <a:gd name="connsiteY116" fmla="*/ 301625 h 320675"/>
                  <a:gd name="connsiteX117" fmla="*/ 2032000 w 2352687"/>
                  <a:gd name="connsiteY117" fmla="*/ 314325 h 320675"/>
                  <a:gd name="connsiteX118" fmla="*/ 2051050 w 2352687"/>
                  <a:gd name="connsiteY118" fmla="*/ 320675 h 320675"/>
                  <a:gd name="connsiteX119" fmla="*/ 2073275 w 2352687"/>
                  <a:gd name="connsiteY119" fmla="*/ 314325 h 320675"/>
                  <a:gd name="connsiteX120" fmla="*/ 2098675 w 2352687"/>
                  <a:gd name="connsiteY120" fmla="*/ 292100 h 320675"/>
                  <a:gd name="connsiteX121" fmla="*/ 2108200 w 2352687"/>
                  <a:gd name="connsiteY121" fmla="*/ 285750 h 320675"/>
                  <a:gd name="connsiteX122" fmla="*/ 2130425 w 2352687"/>
                  <a:gd name="connsiteY122" fmla="*/ 266700 h 320675"/>
                  <a:gd name="connsiteX123" fmla="*/ 2139950 w 2352687"/>
                  <a:gd name="connsiteY123" fmla="*/ 263525 h 320675"/>
                  <a:gd name="connsiteX124" fmla="*/ 2168525 w 2352687"/>
                  <a:gd name="connsiteY124" fmla="*/ 247650 h 320675"/>
                  <a:gd name="connsiteX125" fmla="*/ 2193925 w 2352687"/>
                  <a:gd name="connsiteY125" fmla="*/ 228600 h 320675"/>
                  <a:gd name="connsiteX126" fmla="*/ 2203450 w 2352687"/>
                  <a:gd name="connsiteY126" fmla="*/ 219075 h 320675"/>
                  <a:gd name="connsiteX127" fmla="*/ 2222500 w 2352687"/>
                  <a:gd name="connsiteY127" fmla="*/ 212725 h 320675"/>
                  <a:gd name="connsiteX128" fmla="*/ 2244725 w 2352687"/>
                  <a:gd name="connsiteY128" fmla="*/ 193675 h 320675"/>
                  <a:gd name="connsiteX129" fmla="*/ 2273300 w 2352687"/>
                  <a:gd name="connsiteY129" fmla="*/ 177800 h 320675"/>
                  <a:gd name="connsiteX130" fmla="*/ 2286000 w 2352687"/>
                  <a:gd name="connsiteY130" fmla="*/ 165100 h 320675"/>
                  <a:gd name="connsiteX131" fmla="*/ 2298700 w 2352687"/>
                  <a:gd name="connsiteY131" fmla="*/ 161925 h 320675"/>
                  <a:gd name="connsiteX132" fmla="*/ 2336800 w 2352687"/>
                  <a:gd name="connsiteY132" fmla="*/ 155575 h 320675"/>
                  <a:gd name="connsiteX133" fmla="*/ 2352675 w 2352687"/>
                  <a:gd name="connsiteY133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517525 w 2352687"/>
                  <a:gd name="connsiteY31" fmla="*/ 82550 h 320675"/>
                  <a:gd name="connsiteX32" fmla="*/ 530225 w 2352687"/>
                  <a:gd name="connsiteY32" fmla="*/ 88900 h 320675"/>
                  <a:gd name="connsiteX33" fmla="*/ 536575 w 2352687"/>
                  <a:gd name="connsiteY33" fmla="*/ 76200 h 320675"/>
                  <a:gd name="connsiteX34" fmla="*/ 561975 w 2352687"/>
                  <a:gd name="connsiteY34" fmla="*/ 60325 h 320675"/>
                  <a:gd name="connsiteX35" fmla="*/ 596900 w 2352687"/>
                  <a:gd name="connsiteY35" fmla="*/ 44450 h 320675"/>
                  <a:gd name="connsiteX36" fmla="*/ 625475 w 2352687"/>
                  <a:gd name="connsiteY36" fmla="*/ 31750 h 320675"/>
                  <a:gd name="connsiteX37" fmla="*/ 663575 w 2352687"/>
                  <a:gd name="connsiteY37" fmla="*/ 12700 h 320675"/>
                  <a:gd name="connsiteX38" fmla="*/ 679450 w 2352687"/>
                  <a:gd name="connsiteY38" fmla="*/ 6350 h 320675"/>
                  <a:gd name="connsiteX39" fmla="*/ 698500 w 2352687"/>
                  <a:gd name="connsiteY39" fmla="*/ 0 h 320675"/>
                  <a:gd name="connsiteX40" fmla="*/ 727075 w 2352687"/>
                  <a:gd name="connsiteY40" fmla="*/ 3175 h 320675"/>
                  <a:gd name="connsiteX41" fmla="*/ 736600 w 2352687"/>
                  <a:gd name="connsiteY41" fmla="*/ 6350 h 320675"/>
                  <a:gd name="connsiteX42" fmla="*/ 762000 w 2352687"/>
                  <a:gd name="connsiteY42" fmla="*/ 12700 h 320675"/>
                  <a:gd name="connsiteX43" fmla="*/ 787400 w 2352687"/>
                  <a:gd name="connsiteY43" fmla="*/ 34925 h 320675"/>
                  <a:gd name="connsiteX44" fmla="*/ 806450 w 2352687"/>
                  <a:gd name="connsiteY44" fmla="*/ 53975 h 320675"/>
                  <a:gd name="connsiteX45" fmla="*/ 815975 w 2352687"/>
                  <a:gd name="connsiteY45" fmla="*/ 63500 h 320675"/>
                  <a:gd name="connsiteX46" fmla="*/ 828675 w 2352687"/>
                  <a:gd name="connsiteY46" fmla="*/ 82550 h 320675"/>
                  <a:gd name="connsiteX47" fmla="*/ 838200 w 2352687"/>
                  <a:gd name="connsiteY47" fmla="*/ 88900 h 320675"/>
                  <a:gd name="connsiteX48" fmla="*/ 860425 w 2352687"/>
                  <a:gd name="connsiteY48" fmla="*/ 107950 h 320675"/>
                  <a:gd name="connsiteX49" fmla="*/ 892175 w 2352687"/>
                  <a:gd name="connsiteY49" fmla="*/ 130175 h 320675"/>
                  <a:gd name="connsiteX50" fmla="*/ 901700 w 2352687"/>
                  <a:gd name="connsiteY50" fmla="*/ 139700 h 320675"/>
                  <a:gd name="connsiteX51" fmla="*/ 917575 w 2352687"/>
                  <a:gd name="connsiteY51" fmla="*/ 152400 h 320675"/>
                  <a:gd name="connsiteX52" fmla="*/ 936625 w 2352687"/>
                  <a:gd name="connsiteY52" fmla="*/ 168275 h 320675"/>
                  <a:gd name="connsiteX53" fmla="*/ 942975 w 2352687"/>
                  <a:gd name="connsiteY53" fmla="*/ 177800 h 320675"/>
                  <a:gd name="connsiteX54" fmla="*/ 965200 w 2352687"/>
                  <a:gd name="connsiteY54" fmla="*/ 193675 h 320675"/>
                  <a:gd name="connsiteX55" fmla="*/ 990600 w 2352687"/>
                  <a:gd name="connsiteY55" fmla="*/ 200025 h 320675"/>
                  <a:gd name="connsiteX56" fmla="*/ 1019175 w 2352687"/>
                  <a:gd name="connsiteY56" fmla="*/ 209550 h 320675"/>
                  <a:gd name="connsiteX57" fmla="*/ 1063625 w 2352687"/>
                  <a:gd name="connsiteY57" fmla="*/ 219075 h 320675"/>
                  <a:gd name="connsiteX58" fmla="*/ 1111250 w 2352687"/>
                  <a:gd name="connsiteY58" fmla="*/ 228600 h 320675"/>
                  <a:gd name="connsiteX59" fmla="*/ 1149350 w 2352687"/>
                  <a:gd name="connsiteY59" fmla="*/ 219075 h 320675"/>
                  <a:gd name="connsiteX60" fmla="*/ 1117600 w 2352687"/>
                  <a:gd name="connsiteY60" fmla="*/ 209550 h 320675"/>
                  <a:gd name="connsiteX61" fmla="*/ 1066800 w 2352687"/>
                  <a:gd name="connsiteY61" fmla="*/ 193675 h 320675"/>
                  <a:gd name="connsiteX62" fmla="*/ 1016000 w 2352687"/>
                  <a:gd name="connsiteY62" fmla="*/ 184150 h 320675"/>
                  <a:gd name="connsiteX63" fmla="*/ 1003300 w 2352687"/>
                  <a:gd name="connsiteY63" fmla="*/ 174625 h 320675"/>
                  <a:gd name="connsiteX64" fmla="*/ 993775 w 2352687"/>
                  <a:gd name="connsiteY64" fmla="*/ 168275 h 320675"/>
                  <a:gd name="connsiteX65" fmla="*/ 1003300 w 2352687"/>
                  <a:gd name="connsiteY65" fmla="*/ 171450 h 320675"/>
                  <a:gd name="connsiteX66" fmla="*/ 1022350 w 2352687"/>
                  <a:gd name="connsiteY66" fmla="*/ 184150 h 320675"/>
                  <a:gd name="connsiteX67" fmla="*/ 1031875 w 2352687"/>
                  <a:gd name="connsiteY67" fmla="*/ 193675 h 320675"/>
                  <a:gd name="connsiteX68" fmla="*/ 1044575 w 2352687"/>
                  <a:gd name="connsiteY68" fmla="*/ 200025 h 320675"/>
                  <a:gd name="connsiteX69" fmla="*/ 1057275 w 2352687"/>
                  <a:gd name="connsiteY69" fmla="*/ 212725 h 320675"/>
                  <a:gd name="connsiteX70" fmla="*/ 1120775 w 2352687"/>
                  <a:gd name="connsiteY70" fmla="*/ 219075 h 320675"/>
                  <a:gd name="connsiteX71" fmla="*/ 1203325 w 2352687"/>
                  <a:gd name="connsiteY71" fmla="*/ 215900 h 320675"/>
                  <a:gd name="connsiteX72" fmla="*/ 1222375 w 2352687"/>
                  <a:gd name="connsiteY72" fmla="*/ 203200 h 320675"/>
                  <a:gd name="connsiteX73" fmla="*/ 1231900 w 2352687"/>
                  <a:gd name="connsiteY73" fmla="*/ 200025 h 320675"/>
                  <a:gd name="connsiteX74" fmla="*/ 1250950 w 2352687"/>
                  <a:gd name="connsiteY74" fmla="*/ 190500 h 320675"/>
                  <a:gd name="connsiteX75" fmla="*/ 1270000 w 2352687"/>
                  <a:gd name="connsiteY75" fmla="*/ 184150 h 320675"/>
                  <a:gd name="connsiteX76" fmla="*/ 1289050 w 2352687"/>
                  <a:gd name="connsiteY76" fmla="*/ 174625 h 320675"/>
                  <a:gd name="connsiteX77" fmla="*/ 1343025 w 2352687"/>
                  <a:gd name="connsiteY77" fmla="*/ 165100 h 320675"/>
                  <a:gd name="connsiteX78" fmla="*/ 1390650 w 2352687"/>
                  <a:gd name="connsiteY78" fmla="*/ 158750 h 320675"/>
                  <a:gd name="connsiteX79" fmla="*/ 1412875 w 2352687"/>
                  <a:gd name="connsiteY79" fmla="*/ 149225 h 320675"/>
                  <a:gd name="connsiteX80" fmla="*/ 1425575 w 2352687"/>
                  <a:gd name="connsiteY80" fmla="*/ 146050 h 320675"/>
                  <a:gd name="connsiteX81" fmla="*/ 1435100 w 2352687"/>
                  <a:gd name="connsiteY81" fmla="*/ 142875 h 320675"/>
                  <a:gd name="connsiteX82" fmla="*/ 1444625 w 2352687"/>
                  <a:gd name="connsiteY82" fmla="*/ 133350 h 320675"/>
                  <a:gd name="connsiteX83" fmla="*/ 1485900 w 2352687"/>
                  <a:gd name="connsiteY83" fmla="*/ 117475 h 320675"/>
                  <a:gd name="connsiteX84" fmla="*/ 1498600 w 2352687"/>
                  <a:gd name="connsiteY84" fmla="*/ 111125 h 320675"/>
                  <a:gd name="connsiteX85" fmla="*/ 1530350 w 2352687"/>
                  <a:gd name="connsiteY85" fmla="*/ 101600 h 320675"/>
                  <a:gd name="connsiteX86" fmla="*/ 1539875 w 2352687"/>
                  <a:gd name="connsiteY86" fmla="*/ 95250 h 320675"/>
                  <a:gd name="connsiteX87" fmla="*/ 1558925 w 2352687"/>
                  <a:gd name="connsiteY87" fmla="*/ 88900 h 320675"/>
                  <a:gd name="connsiteX88" fmla="*/ 1577975 w 2352687"/>
                  <a:gd name="connsiteY88" fmla="*/ 76200 h 320675"/>
                  <a:gd name="connsiteX89" fmla="*/ 1593850 w 2352687"/>
                  <a:gd name="connsiteY89" fmla="*/ 66675 h 320675"/>
                  <a:gd name="connsiteX90" fmla="*/ 1612900 w 2352687"/>
                  <a:gd name="connsiteY90" fmla="*/ 53975 h 320675"/>
                  <a:gd name="connsiteX91" fmla="*/ 1625600 w 2352687"/>
                  <a:gd name="connsiteY91" fmla="*/ 50800 h 320675"/>
                  <a:gd name="connsiteX92" fmla="*/ 1635125 w 2352687"/>
                  <a:gd name="connsiteY92" fmla="*/ 47625 h 320675"/>
                  <a:gd name="connsiteX93" fmla="*/ 1651000 w 2352687"/>
                  <a:gd name="connsiteY93" fmla="*/ 44450 h 320675"/>
                  <a:gd name="connsiteX94" fmla="*/ 1657350 w 2352687"/>
                  <a:gd name="connsiteY94" fmla="*/ 34925 h 320675"/>
                  <a:gd name="connsiteX95" fmla="*/ 1673225 w 2352687"/>
                  <a:gd name="connsiteY95" fmla="*/ 31750 h 320675"/>
                  <a:gd name="connsiteX96" fmla="*/ 1704975 w 2352687"/>
                  <a:gd name="connsiteY96" fmla="*/ 25400 h 320675"/>
                  <a:gd name="connsiteX97" fmla="*/ 1746250 w 2352687"/>
                  <a:gd name="connsiteY97" fmla="*/ 38100 h 320675"/>
                  <a:gd name="connsiteX98" fmla="*/ 1765300 w 2352687"/>
                  <a:gd name="connsiteY98" fmla="*/ 50800 h 320675"/>
                  <a:gd name="connsiteX99" fmla="*/ 1781175 w 2352687"/>
                  <a:gd name="connsiteY99" fmla="*/ 63500 h 320675"/>
                  <a:gd name="connsiteX100" fmla="*/ 1803400 w 2352687"/>
                  <a:gd name="connsiteY100" fmla="*/ 76200 h 320675"/>
                  <a:gd name="connsiteX101" fmla="*/ 1828800 w 2352687"/>
                  <a:gd name="connsiteY101" fmla="*/ 85725 h 320675"/>
                  <a:gd name="connsiteX102" fmla="*/ 1866900 w 2352687"/>
                  <a:gd name="connsiteY102" fmla="*/ 98425 h 320675"/>
                  <a:gd name="connsiteX103" fmla="*/ 1879600 w 2352687"/>
                  <a:gd name="connsiteY103" fmla="*/ 107950 h 320675"/>
                  <a:gd name="connsiteX104" fmla="*/ 1889125 w 2352687"/>
                  <a:gd name="connsiteY104" fmla="*/ 114300 h 320675"/>
                  <a:gd name="connsiteX105" fmla="*/ 1898650 w 2352687"/>
                  <a:gd name="connsiteY105" fmla="*/ 127000 h 320675"/>
                  <a:gd name="connsiteX106" fmla="*/ 1901825 w 2352687"/>
                  <a:gd name="connsiteY106" fmla="*/ 136525 h 320675"/>
                  <a:gd name="connsiteX107" fmla="*/ 1917700 w 2352687"/>
                  <a:gd name="connsiteY107" fmla="*/ 177800 h 320675"/>
                  <a:gd name="connsiteX108" fmla="*/ 1927225 w 2352687"/>
                  <a:gd name="connsiteY108" fmla="*/ 200025 h 320675"/>
                  <a:gd name="connsiteX109" fmla="*/ 1933575 w 2352687"/>
                  <a:gd name="connsiteY109" fmla="*/ 212725 h 320675"/>
                  <a:gd name="connsiteX110" fmla="*/ 1943100 w 2352687"/>
                  <a:gd name="connsiteY110" fmla="*/ 219075 h 320675"/>
                  <a:gd name="connsiteX111" fmla="*/ 1946275 w 2352687"/>
                  <a:gd name="connsiteY111" fmla="*/ 244475 h 320675"/>
                  <a:gd name="connsiteX112" fmla="*/ 1968500 w 2352687"/>
                  <a:gd name="connsiteY112" fmla="*/ 266700 h 320675"/>
                  <a:gd name="connsiteX113" fmla="*/ 1978025 w 2352687"/>
                  <a:gd name="connsiteY113" fmla="*/ 269875 h 320675"/>
                  <a:gd name="connsiteX114" fmla="*/ 1990725 w 2352687"/>
                  <a:gd name="connsiteY114" fmla="*/ 276225 h 320675"/>
                  <a:gd name="connsiteX115" fmla="*/ 2016125 w 2352687"/>
                  <a:gd name="connsiteY115" fmla="*/ 301625 h 320675"/>
                  <a:gd name="connsiteX116" fmla="*/ 2032000 w 2352687"/>
                  <a:gd name="connsiteY116" fmla="*/ 314325 h 320675"/>
                  <a:gd name="connsiteX117" fmla="*/ 2051050 w 2352687"/>
                  <a:gd name="connsiteY117" fmla="*/ 320675 h 320675"/>
                  <a:gd name="connsiteX118" fmla="*/ 2073275 w 2352687"/>
                  <a:gd name="connsiteY118" fmla="*/ 314325 h 320675"/>
                  <a:gd name="connsiteX119" fmla="*/ 2098675 w 2352687"/>
                  <a:gd name="connsiteY119" fmla="*/ 292100 h 320675"/>
                  <a:gd name="connsiteX120" fmla="*/ 2108200 w 2352687"/>
                  <a:gd name="connsiteY120" fmla="*/ 285750 h 320675"/>
                  <a:gd name="connsiteX121" fmla="*/ 2130425 w 2352687"/>
                  <a:gd name="connsiteY121" fmla="*/ 266700 h 320675"/>
                  <a:gd name="connsiteX122" fmla="*/ 2139950 w 2352687"/>
                  <a:gd name="connsiteY122" fmla="*/ 263525 h 320675"/>
                  <a:gd name="connsiteX123" fmla="*/ 2168525 w 2352687"/>
                  <a:gd name="connsiteY123" fmla="*/ 247650 h 320675"/>
                  <a:gd name="connsiteX124" fmla="*/ 2193925 w 2352687"/>
                  <a:gd name="connsiteY124" fmla="*/ 228600 h 320675"/>
                  <a:gd name="connsiteX125" fmla="*/ 2203450 w 2352687"/>
                  <a:gd name="connsiteY125" fmla="*/ 219075 h 320675"/>
                  <a:gd name="connsiteX126" fmla="*/ 2222500 w 2352687"/>
                  <a:gd name="connsiteY126" fmla="*/ 212725 h 320675"/>
                  <a:gd name="connsiteX127" fmla="*/ 2244725 w 2352687"/>
                  <a:gd name="connsiteY127" fmla="*/ 193675 h 320675"/>
                  <a:gd name="connsiteX128" fmla="*/ 2273300 w 2352687"/>
                  <a:gd name="connsiteY128" fmla="*/ 177800 h 320675"/>
                  <a:gd name="connsiteX129" fmla="*/ 2286000 w 2352687"/>
                  <a:gd name="connsiteY129" fmla="*/ 165100 h 320675"/>
                  <a:gd name="connsiteX130" fmla="*/ 2298700 w 2352687"/>
                  <a:gd name="connsiteY130" fmla="*/ 161925 h 320675"/>
                  <a:gd name="connsiteX131" fmla="*/ 2336800 w 2352687"/>
                  <a:gd name="connsiteY131" fmla="*/ 155575 h 320675"/>
                  <a:gd name="connsiteX132" fmla="*/ 2352675 w 2352687"/>
                  <a:gd name="connsiteY132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517525 w 2352687"/>
                  <a:gd name="connsiteY30" fmla="*/ 82550 h 320675"/>
                  <a:gd name="connsiteX31" fmla="*/ 530225 w 2352687"/>
                  <a:gd name="connsiteY31" fmla="*/ 88900 h 320675"/>
                  <a:gd name="connsiteX32" fmla="*/ 536575 w 2352687"/>
                  <a:gd name="connsiteY32" fmla="*/ 76200 h 320675"/>
                  <a:gd name="connsiteX33" fmla="*/ 561975 w 2352687"/>
                  <a:gd name="connsiteY33" fmla="*/ 60325 h 320675"/>
                  <a:gd name="connsiteX34" fmla="*/ 596900 w 2352687"/>
                  <a:gd name="connsiteY34" fmla="*/ 44450 h 320675"/>
                  <a:gd name="connsiteX35" fmla="*/ 625475 w 2352687"/>
                  <a:gd name="connsiteY35" fmla="*/ 31750 h 320675"/>
                  <a:gd name="connsiteX36" fmla="*/ 663575 w 2352687"/>
                  <a:gd name="connsiteY36" fmla="*/ 12700 h 320675"/>
                  <a:gd name="connsiteX37" fmla="*/ 679450 w 2352687"/>
                  <a:gd name="connsiteY37" fmla="*/ 6350 h 320675"/>
                  <a:gd name="connsiteX38" fmla="*/ 698500 w 2352687"/>
                  <a:gd name="connsiteY38" fmla="*/ 0 h 320675"/>
                  <a:gd name="connsiteX39" fmla="*/ 727075 w 2352687"/>
                  <a:gd name="connsiteY39" fmla="*/ 3175 h 320675"/>
                  <a:gd name="connsiteX40" fmla="*/ 736600 w 2352687"/>
                  <a:gd name="connsiteY40" fmla="*/ 6350 h 320675"/>
                  <a:gd name="connsiteX41" fmla="*/ 762000 w 2352687"/>
                  <a:gd name="connsiteY41" fmla="*/ 12700 h 320675"/>
                  <a:gd name="connsiteX42" fmla="*/ 787400 w 2352687"/>
                  <a:gd name="connsiteY42" fmla="*/ 34925 h 320675"/>
                  <a:gd name="connsiteX43" fmla="*/ 806450 w 2352687"/>
                  <a:gd name="connsiteY43" fmla="*/ 53975 h 320675"/>
                  <a:gd name="connsiteX44" fmla="*/ 815975 w 2352687"/>
                  <a:gd name="connsiteY44" fmla="*/ 63500 h 320675"/>
                  <a:gd name="connsiteX45" fmla="*/ 828675 w 2352687"/>
                  <a:gd name="connsiteY45" fmla="*/ 82550 h 320675"/>
                  <a:gd name="connsiteX46" fmla="*/ 838200 w 2352687"/>
                  <a:gd name="connsiteY46" fmla="*/ 88900 h 320675"/>
                  <a:gd name="connsiteX47" fmla="*/ 860425 w 2352687"/>
                  <a:gd name="connsiteY47" fmla="*/ 107950 h 320675"/>
                  <a:gd name="connsiteX48" fmla="*/ 892175 w 2352687"/>
                  <a:gd name="connsiteY48" fmla="*/ 130175 h 320675"/>
                  <a:gd name="connsiteX49" fmla="*/ 901700 w 2352687"/>
                  <a:gd name="connsiteY49" fmla="*/ 139700 h 320675"/>
                  <a:gd name="connsiteX50" fmla="*/ 917575 w 2352687"/>
                  <a:gd name="connsiteY50" fmla="*/ 152400 h 320675"/>
                  <a:gd name="connsiteX51" fmla="*/ 936625 w 2352687"/>
                  <a:gd name="connsiteY51" fmla="*/ 168275 h 320675"/>
                  <a:gd name="connsiteX52" fmla="*/ 942975 w 2352687"/>
                  <a:gd name="connsiteY52" fmla="*/ 177800 h 320675"/>
                  <a:gd name="connsiteX53" fmla="*/ 965200 w 2352687"/>
                  <a:gd name="connsiteY53" fmla="*/ 193675 h 320675"/>
                  <a:gd name="connsiteX54" fmla="*/ 990600 w 2352687"/>
                  <a:gd name="connsiteY54" fmla="*/ 200025 h 320675"/>
                  <a:gd name="connsiteX55" fmla="*/ 1019175 w 2352687"/>
                  <a:gd name="connsiteY55" fmla="*/ 209550 h 320675"/>
                  <a:gd name="connsiteX56" fmla="*/ 1063625 w 2352687"/>
                  <a:gd name="connsiteY56" fmla="*/ 219075 h 320675"/>
                  <a:gd name="connsiteX57" fmla="*/ 1111250 w 2352687"/>
                  <a:gd name="connsiteY57" fmla="*/ 228600 h 320675"/>
                  <a:gd name="connsiteX58" fmla="*/ 1149350 w 2352687"/>
                  <a:gd name="connsiteY58" fmla="*/ 219075 h 320675"/>
                  <a:gd name="connsiteX59" fmla="*/ 1117600 w 2352687"/>
                  <a:gd name="connsiteY59" fmla="*/ 209550 h 320675"/>
                  <a:gd name="connsiteX60" fmla="*/ 1066800 w 2352687"/>
                  <a:gd name="connsiteY60" fmla="*/ 193675 h 320675"/>
                  <a:gd name="connsiteX61" fmla="*/ 1016000 w 2352687"/>
                  <a:gd name="connsiteY61" fmla="*/ 184150 h 320675"/>
                  <a:gd name="connsiteX62" fmla="*/ 1003300 w 2352687"/>
                  <a:gd name="connsiteY62" fmla="*/ 174625 h 320675"/>
                  <a:gd name="connsiteX63" fmla="*/ 993775 w 2352687"/>
                  <a:gd name="connsiteY63" fmla="*/ 168275 h 320675"/>
                  <a:gd name="connsiteX64" fmla="*/ 1003300 w 2352687"/>
                  <a:gd name="connsiteY64" fmla="*/ 171450 h 320675"/>
                  <a:gd name="connsiteX65" fmla="*/ 1022350 w 2352687"/>
                  <a:gd name="connsiteY65" fmla="*/ 184150 h 320675"/>
                  <a:gd name="connsiteX66" fmla="*/ 1031875 w 2352687"/>
                  <a:gd name="connsiteY66" fmla="*/ 193675 h 320675"/>
                  <a:gd name="connsiteX67" fmla="*/ 1044575 w 2352687"/>
                  <a:gd name="connsiteY67" fmla="*/ 200025 h 320675"/>
                  <a:gd name="connsiteX68" fmla="*/ 1057275 w 2352687"/>
                  <a:gd name="connsiteY68" fmla="*/ 212725 h 320675"/>
                  <a:gd name="connsiteX69" fmla="*/ 1120775 w 2352687"/>
                  <a:gd name="connsiteY69" fmla="*/ 219075 h 320675"/>
                  <a:gd name="connsiteX70" fmla="*/ 1203325 w 2352687"/>
                  <a:gd name="connsiteY70" fmla="*/ 215900 h 320675"/>
                  <a:gd name="connsiteX71" fmla="*/ 1222375 w 2352687"/>
                  <a:gd name="connsiteY71" fmla="*/ 203200 h 320675"/>
                  <a:gd name="connsiteX72" fmla="*/ 1231900 w 2352687"/>
                  <a:gd name="connsiteY72" fmla="*/ 200025 h 320675"/>
                  <a:gd name="connsiteX73" fmla="*/ 1250950 w 2352687"/>
                  <a:gd name="connsiteY73" fmla="*/ 190500 h 320675"/>
                  <a:gd name="connsiteX74" fmla="*/ 1270000 w 2352687"/>
                  <a:gd name="connsiteY74" fmla="*/ 184150 h 320675"/>
                  <a:gd name="connsiteX75" fmla="*/ 1289050 w 2352687"/>
                  <a:gd name="connsiteY75" fmla="*/ 174625 h 320675"/>
                  <a:gd name="connsiteX76" fmla="*/ 1343025 w 2352687"/>
                  <a:gd name="connsiteY76" fmla="*/ 165100 h 320675"/>
                  <a:gd name="connsiteX77" fmla="*/ 1390650 w 2352687"/>
                  <a:gd name="connsiteY77" fmla="*/ 158750 h 320675"/>
                  <a:gd name="connsiteX78" fmla="*/ 1412875 w 2352687"/>
                  <a:gd name="connsiteY78" fmla="*/ 149225 h 320675"/>
                  <a:gd name="connsiteX79" fmla="*/ 1425575 w 2352687"/>
                  <a:gd name="connsiteY79" fmla="*/ 146050 h 320675"/>
                  <a:gd name="connsiteX80" fmla="*/ 1435100 w 2352687"/>
                  <a:gd name="connsiteY80" fmla="*/ 142875 h 320675"/>
                  <a:gd name="connsiteX81" fmla="*/ 1444625 w 2352687"/>
                  <a:gd name="connsiteY81" fmla="*/ 133350 h 320675"/>
                  <a:gd name="connsiteX82" fmla="*/ 1485900 w 2352687"/>
                  <a:gd name="connsiteY82" fmla="*/ 117475 h 320675"/>
                  <a:gd name="connsiteX83" fmla="*/ 1498600 w 2352687"/>
                  <a:gd name="connsiteY83" fmla="*/ 111125 h 320675"/>
                  <a:gd name="connsiteX84" fmla="*/ 1530350 w 2352687"/>
                  <a:gd name="connsiteY84" fmla="*/ 101600 h 320675"/>
                  <a:gd name="connsiteX85" fmla="*/ 1539875 w 2352687"/>
                  <a:gd name="connsiteY85" fmla="*/ 95250 h 320675"/>
                  <a:gd name="connsiteX86" fmla="*/ 1558925 w 2352687"/>
                  <a:gd name="connsiteY86" fmla="*/ 88900 h 320675"/>
                  <a:gd name="connsiteX87" fmla="*/ 1577975 w 2352687"/>
                  <a:gd name="connsiteY87" fmla="*/ 76200 h 320675"/>
                  <a:gd name="connsiteX88" fmla="*/ 1593850 w 2352687"/>
                  <a:gd name="connsiteY88" fmla="*/ 66675 h 320675"/>
                  <a:gd name="connsiteX89" fmla="*/ 1612900 w 2352687"/>
                  <a:gd name="connsiteY89" fmla="*/ 53975 h 320675"/>
                  <a:gd name="connsiteX90" fmla="*/ 1625600 w 2352687"/>
                  <a:gd name="connsiteY90" fmla="*/ 50800 h 320675"/>
                  <a:gd name="connsiteX91" fmla="*/ 1635125 w 2352687"/>
                  <a:gd name="connsiteY91" fmla="*/ 47625 h 320675"/>
                  <a:gd name="connsiteX92" fmla="*/ 1651000 w 2352687"/>
                  <a:gd name="connsiteY92" fmla="*/ 44450 h 320675"/>
                  <a:gd name="connsiteX93" fmla="*/ 1657350 w 2352687"/>
                  <a:gd name="connsiteY93" fmla="*/ 34925 h 320675"/>
                  <a:gd name="connsiteX94" fmla="*/ 1673225 w 2352687"/>
                  <a:gd name="connsiteY94" fmla="*/ 31750 h 320675"/>
                  <a:gd name="connsiteX95" fmla="*/ 1704975 w 2352687"/>
                  <a:gd name="connsiteY95" fmla="*/ 25400 h 320675"/>
                  <a:gd name="connsiteX96" fmla="*/ 1746250 w 2352687"/>
                  <a:gd name="connsiteY96" fmla="*/ 38100 h 320675"/>
                  <a:gd name="connsiteX97" fmla="*/ 1765300 w 2352687"/>
                  <a:gd name="connsiteY97" fmla="*/ 50800 h 320675"/>
                  <a:gd name="connsiteX98" fmla="*/ 1781175 w 2352687"/>
                  <a:gd name="connsiteY98" fmla="*/ 63500 h 320675"/>
                  <a:gd name="connsiteX99" fmla="*/ 1803400 w 2352687"/>
                  <a:gd name="connsiteY99" fmla="*/ 76200 h 320675"/>
                  <a:gd name="connsiteX100" fmla="*/ 1828800 w 2352687"/>
                  <a:gd name="connsiteY100" fmla="*/ 85725 h 320675"/>
                  <a:gd name="connsiteX101" fmla="*/ 1866900 w 2352687"/>
                  <a:gd name="connsiteY101" fmla="*/ 98425 h 320675"/>
                  <a:gd name="connsiteX102" fmla="*/ 1879600 w 2352687"/>
                  <a:gd name="connsiteY102" fmla="*/ 107950 h 320675"/>
                  <a:gd name="connsiteX103" fmla="*/ 1889125 w 2352687"/>
                  <a:gd name="connsiteY103" fmla="*/ 114300 h 320675"/>
                  <a:gd name="connsiteX104" fmla="*/ 1898650 w 2352687"/>
                  <a:gd name="connsiteY104" fmla="*/ 127000 h 320675"/>
                  <a:gd name="connsiteX105" fmla="*/ 1901825 w 2352687"/>
                  <a:gd name="connsiteY105" fmla="*/ 136525 h 320675"/>
                  <a:gd name="connsiteX106" fmla="*/ 1917700 w 2352687"/>
                  <a:gd name="connsiteY106" fmla="*/ 177800 h 320675"/>
                  <a:gd name="connsiteX107" fmla="*/ 1927225 w 2352687"/>
                  <a:gd name="connsiteY107" fmla="*/ 200025 h 320675"/>
                  <a:gd name="connsiteX108" fmla="*/ 1933575 w 2352687"/>
                  <a:gd name="connsiteY108" fmla="*/ 212725 h 320675"/>
                  <a:gd name="connsiteX109" fmla="*/ 1943100 w 2352687"/>
                  <a:gd name="connsiteY109" fmla="*/ 219075 h 320675"/>
                  <a:gd name="connsiteX110" fmla="*/ 1946275 w 2352687"/>
                  <a:gd name="connsiteY110" fmla="*/ 244475 h 320675"/>
                  <a:gd name="connsiteX111" fmla="*/ 1968500 w 2352687"/>
                  <a:gd name="connsiteY111" fmla="*/ 266700 h 320675"/>
                  <a:gd name="connsiteX112" fmla="*/ 1978025 w 2352687"/>
                  <a:gd name="connsiteY112" fmla="*/ 269875 h 320675"/>
                  <a:gd name="connsiteX113" fmla="*/ 1990725 w 2352687"/>
                  <a:gd name="connsiteY113" fmla="*/ 276225 h 320675"/>
                  <a:gd name="connsiteX114" fmla="*/ 2016125 w 2352687"/>
                  <a:gd name="connsiteY114" fmla="*/ 301625 h 320675"/>
                  <a:gd name="connsiteX115" fmla="*/ 2032000 w 2352687"/>
                  <a:gd name="connsiteY115" fmla="*/ 314325 h 320675"/>
                  <a:gd name="connsiteX116" fmla="*/ 2051050 w 2352687"/>
                  <a:gd name="connsiteY116" fmla="*/ 320675 h 320675"/>
                  <a:gd name="connsiteX117" fmla="*/ 2073275 w 2352687"/>
                  <a:gd name="connsiteY117" fmla="*/ 314325 h 320675"/>
                  <a:gd name="connsiteX118" fmla="*/ 2098675 w 2352687"/>
                  <a:gd name="connsiteY118" fmla="*/ 292100 h 320675"/>
                  <a:gd name="connsiteX119" fmla="*/ 2108200 w 2352687"/>
                  <a:gd name="connsiteY119" fmla="*/ 285750 h 320675"/>
                  <a:gd name="connsiteX120" fmla="*/ 2130425 w 2352687"/>
                  <a:gd name="connsiteY120" fmla="*/ 266700 h 320675"/>
                  <a:gd name="connsiteX121" fmla="*/ 2139950 w 2352687"/>
                  <a:gd name="connsiteY121" fmla="*/ 263525 h 320675"/>
                  <a:gd name="connsiteX122" fmla="*/ 2168525 w 2352687"/>
                  <a:gd name="connsiteY122" fmla="*/ 247650 h 320675"/>
                  <a:gd name="connsiteX123" fmla="*/ 2193925 w 2352687"/>
                  <a:gd name="connsiteY123" fmla="*/ 228600 h 320675"/>
                  <a:gd name="connsiteX124" fmla="*/ 2203450 w 2352687"/>
                  <a:gd name="connsiteY124" fmla="*/ 219075 h 320675"/>
                  <a:gd name="connsiteX125" fmla="*/ 2222500 w 2352687"/>
                  <a:gd name="connsiteY125" fmla="*/ 212725 h 320675"/>
                  <a:gd name="connsiteX126" fmla="*/ 2244725 w 2352687"/>
                  <a:gd name="connsiteY126" fmla="*/ 193675 h 320675"/>
                  <a:gd name="connsiteX127" fmla="*/ 2273300 w 2352687"/>
                  <a:gd name="connsiteY127" fmla="*/ 177800 h 320675"/>
                  <a:gd name="connsiteX128" fmla="*/ 2286000 w 2352687"/>
                  <a:gd name="connsiteY128" fmla="*/ 165100 h 320675"/>
                  <a:gd name="connsiteX129" fmla="*/ 2298700 w 2352687"/>
                  <a:gd name="connsiteY129" fmla="*/ 161925 h 320675"/>
                  <a:gd name="connsiteX130" fmla="*/ 2336800 w 2352687"/>
                  <a:gd name="connsiteY130" fmla="*/ 155575 h 320675"/>
                  <a:gd name="connsiteX131" fmla="*/ 2352675 w 2352687"/>
                  <a:gd name="connsiteY131" fmla="*/ 16192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336800 w 2552700"/>
                  <a:gd name="connsiteY129" fmla="*/ 155575 h 320675"/>
                  <a:gd name="connsiteX130" fmla="*/ 2552700 w 2552700"/>
                  <a:gd name="connsiteY130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336800 w 2552700"/>
                  <a:gd name="connsiteY128" fmla="*/ 155575 h 320675"/>
                  <a:gd name="connsiteX129" fmla="*/ 2552700 w 2552700"/>
                  <a:gd name="connsiteY129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355850 w 2552700"/>
                  <a:gd name="connsiteY127" fmla="*/ 1524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30425 w 2552700"/>
                  <a:gd name="connsiteY119" fmla="*/ 266700 h 320675"/>
                  <a:gd name="connsiteX120" fmla="*/ 2139950 w 2552700"/>
                  <a:gd name="connsiteY120" fmla="*/ 263525 h 320675"/>
                  <a:gd name="connsiteX121" fmla="*/ 2168525 w 2552700"/>
                  <a:gd name="connsiteY121" fmla="*/ 247650 h 320675"/>
                  <a:gd name="connsiteX122" fmla="*/ 2193925 w 2552700"/>
                  <a:gd name="connsiteY122" fmla="*/ 228600 h 320675"/>
                  <a:gd name="connsiteX123" fmla="*/ 2203450 w 2552700"/>
                  <a:gd name="connsiteY123" fmla="*/ 219075 h 320675"/>
                  <a:gd name="connsiteX124" fmla="*/ 2222500 w 2552700"/>
                  <a:gd name="connsiteY124" fmla="*/ 212725 h 320675"/>
                  <a:gd name="connsiteX125" fmla="*/ 2244725 w 2552700"/>
                  <a:gd name="connsiteY125" fmla="*/ 193675 h 320675"/>
                  <a:gd name="connsiteX126" fmla="*/ 2355850 w 2552700"/>
                  <a:gd name="connsiteY126" fmla="*/ 152400 h 320675"/>
                  <a:gd name="connsiteX127" fmla="*/ 2552700 w 2552700"/>
                  <a:gd name="connsiteY127" fmla="*/ 155575 h 320675"/>
                  <a:gd name="connsiteX0" fmla="*/ 0 w 2552700"/>
                  <a:gd name="connsiteY0" fmla="*/ 69850 h 321744"/>
                  <a:gd name="connsiteX1" fmla="*/ 19050 w 2552700"/>
                  <a:gd name="connsiteY1" fmla="*/ 88900 h 321744"/>
                  <a:gd name="connsiteX2" fmla="*/ 28575 w 2552700"/>
                  <a:gd name="connsiteY2" fmla="*/ 101600 h 321744"/>
                  <a:gd name="connsiteX3" fmla="*/ 38100 w 2552700"/>
                  <a:gd name="connsiteY3" fmla="*/ 107950 h 321744"/>
                  <a:gd name="connsiteX4" fmla="*/ 50800 w 2552700"/>
                  <a:gd name="connsiteY4" fmla="*/ 117475 h 321744"/>
                  <a:gd name="connsiteX5" fmla="*/ 60325 w 2552700"/>
                  <a:gd name="connsiteY5" fmla="*/ 127000 h 321744"/>
                  <a:gd name="connsiteX6" fmla="*/ 76200 w 2552700"/>
                  <a:gd name="connsiteY6" fmla="*/ 139700 h 321744"/>
                  <a:gd name="connsiteX7" fmla="*/ 85725 w 2552700"/>
                  <a:gd name="connsiteY7" fmla="*/ 149225 h 321744"/>
                  <a:gd name="connsiteX8" fmla="*/ 104775 w 2552700"/>
                  <a:gd name="connsiteY8" fmla="*/ 161925 h 321744"/>
                  <a:gd name="connsiteX9" fmla="*/ 114300 w 2552700"/>
                  <a:gd name="connsiteY9" fmla="*/ 168275 h 321744"/>
                  <a:gd name="connsiteX10" fmla="*/ 123825 w 2552700"/>
                  <a:gd name="connsiteY10" fmla="*/ 174625 h 321744"/>
                  <a:gd name="connsiteX11" fmla="*/ 133350 w 2552700"/>
                  <a:gd name="connsiteY11" fmla="*/ 184150 h 321744"/>
                  <a:gd name="connsiteX12" fmla="*/ 142875 w 2552700"/>
                  <a:gd name="connsiteY12" fmla="*/ 187325 h 321744"/>
                  <a:gd name="connsiteX13" fmla="*/ 152400 w 2552700"/>
                  <a:gd name="connsiteY13" fmla="*/ 193675 h 321744"/>
                  <a:gd name="connsiteX14" fmla="*/ 158750 w 2552700"/>
                  <a:gd name="connsiteY14" fmla="*/ 206375 h 321744"/>
                  <a:gd name="connsiteX15" fmla="*/ 187325 w 2552700"/>
                  <a:gd name="connsiteY15" fmla="*/ 222250 h 321744"/>
                  <a:gd name="connsiteX16" fmla="*/ 200025 w 2552700"/>
                  <a:gd name="connsiteY16" fmla="*/ 225425 h 321744"/>
                  <a:gd name="connsiteX17" fmla="*/ 222250 w 2552700"/>
                  <a:gd name="connsiteY17" fmla="*/ 231775 h 321744"/>
                  <a:gd name="connsiteX18" fmla="*/ 317500 w 2552700"/>
                  <a:gd name="connsiteY18" fmla="*/ 228600 h 321744"/>
                  <a:gd name="connsiteX19" fmla="*/ 342900 w 2552700"/>
                  <a:gd name="connsiteY19" fmla="*/ 215900 h 321744"/>
                  <a:gd name="connsiteX20" fmla="*/ 352425 w 2552700"/>
                  <a:gd name="connsiteY20" fmla="*/ 206375 h 321744"/>
                  <a:gd name="connsiteX21" fmla="*/ 361950 w 2552700"/>
                  <a:gd name="connsiteY21" fmla="*/ 200025 h 321744"/>
                  <a:gd name="connsiteX22" fmla="*/ 374650 w 2552700"/>
                  <a:gd name="connsiteY22" fmla="*/ 184150 h 321744"/>
                  <a:gd name="connsiteX23" fmla="*/ 393700 w 2552700"/>
                  <a:gd name="connsiteY23" fmla="*/ 168275 h 321744"/>
                  <a:gd name="connsiteX24" fmla="*/ 400050 w 2552700"/>
                  <a:gd name="connsiteY24" fmla="*/ 158750 h 321744"/>
                  <a:gd name="connsiteX25" fmla="*/ 409575 w 2552700"/>
                  <a:gd name="connsiteY25" fmla="*/ 152400 h 321744"/>
                  <a:gd name="connsiteX26" fmla="*/ 428625 w 2552700"/>
                  <a:gd name="connsiteY26" fmla="*/ 127000 h 321744"/>
                  <a:gd name="connsiteX27" fmla="*/ 434975 w 2552700"/>
                  <a:gd name="connsiteY27" fmla="*/ 117475 h 321744"/>
                  <a:gd name="connsiteX28" fmla="*/ 454025 w 2552700"/>
                  <a:gd name="connsiteY28" fmla="*/ 104775 h 321744"/>
                  <a:gd name="connsiteX29" fmla="*/ 473075 w 2552700"/>
                  <a:gd name="connsiteY29" fmla="*/ 85725 h 321744"/>
                  <a:gd name="connsiteX30" fmla="*/ 517525 w 2552700"/>
                  <a:gd name="connsiteY30" fmla="*/ 82550 h 321744"/>
                  <a:gd name="connsiteX31" fmla="*/ 530225 w 2552700"/>
                  <a:gd name="connsiteY31" fmla="*/ 88900 h 321744"/>
                  <a:gd name="connsiteX32" fmla="*/ 536575 w 2552700"/>
                  <a:gd name="connsiteY32" fmla="*/ 76200 h 321744"/>
                  <a:gd name="connsiteX33" fmla="*/ 561975 w 2552700"/>
                  <a:gd name="connsiteY33" fmla="*/ 60325 h 321744"/>
                  <a:gd name="connsiteX34" fmla="*/ 596900 w 2552700"/>
                  <a:gd name="connsiteY34" fmla="*/ 44450 h 321744"/>
                  <a:gd name="connsiteX35" fmla="*/ 625475 w 2552700"/>
                  <a:gd name="connsiteY35" fmla="*/ 31750 h 321744"/>
                  <a:gd name="connsiteX36" fmla="*/ 663575 w 2552700"/>
                  <a:gd name="connsiteY36" fmla="*/ 12700 h 321744"/>
                  <a:gd name="connsiteX37" fmla="*/ 679450 w 2552700"/>
                  <a:gd name="connsiteY37" fmla="*/ 6350 h 321744"/>
                  <a:gd name="connsiteX38" fmla="*/ 698500 w 2552700"/>
                  <a:gd name="connsiteY38" fmla="*/ 0 h 321744"/>
                  <a:gd name="connsiteX39" fmla="*/ 727075 w 2552700"/>
                  <a:gd name="connsiteY39" fmla="*/ 3175 h 321744"/>
                  <a:gd name="connsiteX40" fmla="*/ 736600 w 2552700"/>
                  <a:gd name="connsiteY40" fmla="*/ 6350 h 321744"/>
                  <a:gd name="connsiteX41" fmla="*/ 762000 w 2552700"/>
                  <a:gd name="connsiteY41" fmla="*/ 12700 h 321744"/>
                  <a:gd name="connsiteX42" fmla="*/ 787400 w 2552700"/>
                  <a:gd name="connsiteY42" fmla="*/ 34925 h 321744"/>
                  <a:gd name="connsiteX43" fmla="*/ 806450 w 2552700"/>
                  <a:gd name="connsiteY43" fmla="*/ 53975 h 321744"/>
                  <a:gd name="connsiteX44" fmla="*/ 815975 w 2552700"/>
                  <a:gd name="connsiteY44" fmla="*/ 63500 h 321744"/>
                  <a:gd name="connsiteX45" fmla="*/ 828675 w 2552700"/>
                  <a:gd name="connsiteY45" fmla="*/ 82550 h 321744"/>
                  <a:gd name="connsiteX46" fmla="*/ 838200 w 2552700"/>
                  <a:gd name="connsiteY46" fmla="*/ 88900 h 321744"/>
                  <a:gd name="connsiteX47" fmla="*/ 860425 w 2552700"/>
                  <a:gd name="connsiteY47" fmla="*/ 107950 h 321744"/>
                  <a:gd name="connsiteX48" fmla="*/ 892175 w 2552700"/>
                  <a:gd name="connsiteY48" fmla="*/ 130175 h 321744"/>
                  <a:gd name="connsiteX49" fmla="*/ 901700 w 2552700"/>
                  <a:gd name="connsiteY49" fmla="*/ 139700 h 321744"/>
                  <a:gd name="connsiteX50" fmla="*/ 917575 w 2552700"/>
                  <a:gd name="connsiteY50" fmla="*/ 152400 h 321744"/>
                  <a:gd name="connsiteX51" fmla="*/ 936625 w 2552700"/>
                  <a:gd name="connsiteY51" fmla="*/ 168275 h 321744"/>
                  <a:gd name="connsiteX52" fmla="*/ 942975 w 2552700"/>
                  <a:gd name="connsiteY52" fmla="*/ 177800 h 321744"/>
                  <a:gd name="connsiteX53" fmla="*/ 965200 w 2552700"/>
                  <a:gd name="connsiteY53" fmla="*/ 193675 h 321744"/>
                  <a:gd name="connsiteX54" fmla="*/ 990600 w 2552700"/>
                  <a:gd name="connsiteY54" fmla="*/ 200025 h 321744"/>
                  <a:gd name="connsiteX55" fmla="*/ 1019175 w 2552700"/>
                  <a:gd name="connsiteY55" fmla="*/ 209550 h 321744"/>
                  <a:gd name="connsiteX56" fmla="*/ 1063625 w 2552700"/>
                  <a:gd name="connsiteY56" fmla="*/ 219075 h 321744"/>
                  <a:gd name="connsiteX57" fmla="*/ 1111250 w 2552700"/>
                  <a:gd name="connsiteY57" fmla="*/ 228600 h 321744"/>
                  <a:gd name="connsiteX58" fmla="*/ 1149350 w 2552700"/>
                  <a:gd name="connsiteY58" fmla="*/ 219075 h 321744"/>
                  <a:gd name="connsiteX59" fmla="*/ 1117600 w 2552700"/>
                  <a:gd name="connsiteY59" fmla="*/ 209550 h 321744"/>
                  <a:gd name="connsiteX60" fmla="*/ 1066800 w 2552700"/>
                  <a:gd name="connsiteY60" fmla="*/ 193675 h 321744"/>
                  <a:gd name="connsiteX61" fmla="*/ 1016000 w 2552700"/>
                  <a:gd name="connsiteY61" fmla="*/ 184150 h 321744"/>
                  <a:gd name="connsiteX62" fmla="*/ 1003300 w 2552700"/>
                  <a:gd name="connsiteY62" fmla="*/ 174625 h 321744"/>
                  <a:gd name="connsiteX63" fmla="*/ 993775 w 2552700"/>
                  <a:gd name="connsiteY63" fmla="*/ 168275 h 321744"/>
                  <a:gd name="connsiteX64" fmla="*/ 1003300 w 2552700"/>
                  <a:gd name="connsiteY64" fmla="*/ 171450 h 321744"/>
                  <a:gd name="connsiteX65" fmla="*/ 1022350 w 2552700"/>
                  <a:gd name="connsiteY65" fmla="*/ 184150 h 321744"/>
                  <a:gd name="connsiteX66" fmla="*/ 1031875 w 2552700"/>
                  <a:gd name="connsiteY66" fmla="*/ 193675 h 321744"/>
                  <a:gd name="connsiteX67" fmla="*/ 1044575 w 2552700"/>
                  <a:gd name="connsiteY67" fmla="*/ 200025 h 321744"/>
                  <a:gd name="connsiteX68" fmla="*/ 1057275 w 2552700"/>
                  <a:gd name="connsiteY68" fmla="*/ 212725 h 321744"/>
                  <a:gd name="connsiteX69" fmla="*/ 1120775 w 2552700"/>
                  <a:gd name="connsiteY69" fmla="*/ 219075 h 321744"/>
                  <a:gd name="connsiteX70" fmla="*/ 1203325 w 2552700"/>
                  <a:gd name="connsiteY70" fmla="*/ 215900 h 321744"/>
                  <a:gd name="connsiteX71" fmla="*/ 1222375 w 2552700"/>
                  <a:gd name="connsiteY71" fmla="*/ 203200 h 321744"/>
                  <a:gd name="connsiteX72" fmla="*/ 1231900 w 2552700"/>
                  <a:gd name="connsiteY72" fmla="*/ 200025 h 321744"/>
                  <a:gd name="connsiteX73" fmla="*/ 1250950 w 2552700"/>
                  <a:gd name="connsiteY73" fmla="*/ 190500 h 321744"/>
                  <a:gd name="connsiteX74" fmla="*/ 1270000 w 2552700"/>
                  <a:gd name="connsiteY74" fmla="*/ 184150 h 321744"/>
                  <a:gd name="connsiteX75" fmla="*/ 1289050 w 2552700"/>
                  <a:gd name="connsiteY75" fmla="*/ 174625 h 321744"/>
                  <a:gd name="connsiteX76" fmla="*/ 1343025 w 2552700"/>
                  <a:gd name="connsiteY76" fmla="*/ 165100 h 321744"/>
                  <a:gd name="connsiteX77" fmla="*/ 1390650 w 2552700"/>
                  <a:gd name="connsiteY77" fmla="*/ 158750 h 321744"/>
                  <a:gd name="connsiteX78" fmla="*/ 1412875 w 2552700"/>
                  <a:gd name="connsiteY78" fmla="*/ 149225 h 321744"/>
                  <a:gd name="connsiteX79" fmla="*/ 1425575 w 2552700"/>
                  <a:gd name="connsiteY79" fmla="*/ 146050 h 321744"/>
                  <a:gd name="connsiteX80" fmla="*/ 1435100 w 2552700"/>
                  <a:gd name="connsiteY80" fmla="*/ 142875 h 321744"/>
                  <a:gd name="connsiteX81" fmla="*/ 1444625 w 2552700"/>
                  <a:gd name="connsiteY81" fmla="*/ 133350 h 321744"/>
                  <a:gd name="connsiteX82" fmla="*/ 1485900 w 2552700"/>
                  <a:gd name="connsiteY82" fmla="*/ 117475 h 321744"/>
                  <a:gd name="connsiteX83" fmla="*/ 1498600 w 2552700"/>
                  <a:gd name="connsiteY83" fmla="*/ 111125 h 321744"/>
                  <a:gd name="connsiteX84" fmla="*/ 1530350 w 2552700"/>
                  <a:gd name="connsiteY84" fmla="*/ 101600 h 321744"/>
                  <a:gd name="connsiteX85" fmla="*/ 1539875 w 2552700"/>
                  <a:gd name="connsiteY85" fmla="*/ 95250 h 321744"/>
                  <a:gd name="connsiteX86" fmla="*/ 1558925 w 2552700"/>
                  <a:gd name="connsiteY86" fmla="*/ 88900 h 321744"/>
                  <a:gd name="connsiteX87" fmla="*/ 1577975 w 2552700"/>
                  <a:gd name="connsiteY87" fmla="*/ 76200 h 321744"/>
                  <a:gd name="connsiteX88" fmla="*/ 1593850 w 2552700"/>
                  <a:gd name="connsiteY88" fmla="*/ 66675 h 321744"/>
                  <a:gd name="connsiteX89" fmla="*/ 1612900 w 2552700"/>
                  <a:gd name="connsiteY89" fmla="*/ 53975 h 321744"/>
                  <a:gd name="connsiteX90" fmla="*/ 1625600 w 2552700"/>
                  <a:gd name="connsiteY90" fmla="*/ 50800 h 321744"/>
                  <a:gd name="connsiteX91" fmla="*/ 1635125 w 2552700"/>
                  <a:gd name="connsiteY91" fmla="*/ 47625 h 321744"/>
                  <a:gd name="connsiteX92" fmla="*/ 1651000 w 2552700"/>
                  <a:gd name="connsiteY92" fmla="*/ 44450 h 321744"/>
                  <a:gd name="connsiteX93" fmla="*/ 1657350 w 2552700"/>
                  <a:gd name="connsiteY93" fmla="*/ 34925 h 321744"/>
                  <a:gd name="connsiteX94" fmla="*/ 1673225 w 2552700"/>
                  <a:gd name="connsiteY94" fmla="*/ 31750 h 321744"/>
                  <a:gd name="connsiteX95" fmla="*/ 1704975 w 2552700"/>
                  <a:gd name="connsiteY95" fmla="*/ 25400 h 321744"/>
                  <a:gd name="connsiteX96" fmla="*/ 1746250 w 2552700"/>
                  <a:gd name="connsiteY96" fmla="*/ 38100 h 321744"/>
                  <a:gd name="connsiteX97" fmla="*/ 1765300 w 2552700"/>
                  <a:gd name="connsiteY97" fmla="*/ 50800 h 321744"/>
                  <a:gd name="connsiteX98" fmla="*/ 1781175 w 2552700"/>
                  <a:gd name="connsiteY98" fmla="*/ 63500 h 321744"/>
                  <a:gd name="connsiteX99" fmla="*/ 1803400 w 2552700"/>
                  <a:gd name="connsiteY99" fmla="*/ 76200 h 321744"/>
                  <a:gd name="connsiteX100" fmla="*/ 1828800 w 2552700"/>
                  <a:gd name="connsiteY100" fmla="*/ 85725 h 321744"/>
                  <a:gd name="connsiteX101" fmla="*/ 1866900 w 2552700"/>
                  <a:gd name="connsiteY101" fmla="*/ 98425 h 321744"/>
                  <a:gd name="connsiteX102" fmla="*/ 1879600 w 2552700"/>
                  <a:gd name="connsiteY102" fmla="*/ 107950 h 321744"/>
                  <a:gd name="connsiteX103" fmla="*/ 1889125 w 2552700"/>
                  <a:gd name="connsiteY103" fmla="*/ 114300 h 321744"/>
                  <a:gd name="connsiteX104" fmla="*/ 1898650 w 2552700"/>
                  <a:gd name="connsiteY104" fmla="*/ 127000 h 321744"/>
                  <a:gd name="connsiteX105" fmla="*/ 1901825 w 2552700"/>
                  <a:gd name="connsiteY105" fmla="*/ 136525 h 321744"/>
                  <a:gd name="connsiteX106" fmla="*/ 1917700 w 2552700"/>
                  <a:gd name="connsiteY106" fmla="*/ 177800 h 321744"/>
                  <a:gd name="connsiteX107" fmla="*/ 1927225 w 2552700"/>
                  <a:gd name="connsiteY107" fmla="*/ 200025 h 321744"/>
                  <a:gd name="connsiteX108" fmla="*/ 1933575 w 2552700"/>
                  <a:gd name="connsiteY108" fmla="*/ 212725 h 321744"/>
                  <a:gd name="connsiteX109" fmla="*/ 1943100 w 2552700"/>
                  <a:gd name="connsiteY109" fmla="*/ 219075 h 321744"/>
                  <a:gd name="connsiteX110" fmla="*/ 1946275 w 2552700"/>
                  <a:gd name="connsiteY110" fmla="*/ 244475 h 321744"/>
                  <a:gd name="connsiteX111" fmla="*/ 1968500 w 2552700"/>
                  <a:gd name="connsiteY111" fmla="*/ 266700 h 321744"/>
                  <a:gd name="connsiteX112" fmla="*/ 1978025 w 2552700"/>
                  <a:gd name="connsiteY112" fmla="*/ 269875 h 321744"/>
                  <a:gd name="connsiteX113" fmla="*/ 1990725 w 2552700"/>
                  <a:gd name="connsiteY113" fmla="*/ 276225 h 321744"/>
                  <a:gd name="connsiteX114" fmla="*/ 2016125 w 2552700"/>
                  <a:gd name="connsiteY114" fmla="*/ 301625 h 321744"/>
                  <a:gd name="connsiteX115" fmla="*/ 2032000 w 2552700"/>
                  <a:gd name="connsiteY115" fmla="*/ 314325 h 321744"/>
                  <a:gd name="connsiteX116" fmla="*/ 2051050 w 2552700"/>
                  <a:gd name="connsiteY116" fmla="*/ 320675 h 321744"/>
                  <a:gd name="connsiteX117" fmla="*/ 2098675 w 2552700"/>
                  <a:gd name="connsiteY117" fmla="*/ 292100 h 321744"/>
                  <a:gd name="connsiteX118" fmla="*/ 2130425 w 2552700"/>
                  <a:gd name="connsiteY118" fmla="*/ 266700 h 321744"/>
                  <a:gd name="connsiteX119" fmla="*/ 2139950 w 2552700"/>
                  <a:gd name="connsiteY119" fmla="*/ 263525 h 321744"/>
                  <a:gd name="connsiteX120" fmla="*/ 2168525 w 2552700"/>
                  <a:gd name="connsiteY120" fmla="*/ 247650 h 321744"/>
                  <a:gd name="connsiteX121" fmla="*/ 2193925 w 2552700"/>
                  <a:gd name="connsiteY121" fmla="*/ 228600 h 321744"/>
                  <a:gd name="connsiteX122" fmla="*/ 2203450 w 2552700"/>
                  <a:gd name="connsiteY122" fmla="*/ 219075 h 321744"/>
                  <a:gd name="connsiteX123" fmla="*/ 2222500 w 2552700"/>
                  <a:gd name="connsiteY123" fmla="*/ 212725 h 321744"/>
                  <a:gd name="connsiteX124" fmla="*/ 2244725 w 2552700"/>
                  <a:gd name="connsiteY124" fmla="*/ 193675 h 321744"/>
                  <a:gd name="connsiteX125" fmla="*/ 2355850 w 2552700"/>
                  <a:gd name="connsiteY125" fmla="*/ 152400 h 321744"/>
                  <a:gd name="connsiteX126" fmla="*/ 2552700 w 2552700"/>
                  <a:gd name="connsiteY126" fmla="*/ 155575 h 321744"/>
                  <a:gd name="connsiteX0" fmla="*/ 0 w 2552700"/>
                  <a:gd name="connsiteY0" fmla="*/ 69850 h 314493"/>
                  <a:gd name="connsiteX1" fmla="*/ 19050 w 2552700"/>
                  <a:gd name="connsiteY1" fmla="*/ 88900 h 314493"/>
                  <a:gd name="connsiteX2" fmla="*/ 28575 w 2552700"/>
                  <a:gd name="connsiteY2" fmla="*/ 101600 h 314493"/>
                  <a:gd name="connsiteX3" fmla="*/ 38100 w 2552700"/>
                  <a:gd name="connsiteY3" fmla="*/ 107950 h 314493"/>
                  <a:gd name="connsiteX4" fmla="*/ 50800 w 2552700"/>
                  <a:gd name="connsiteY4" fmla="*/ 117475 h 314493"/>
                  <a:gd name="connsiteX5" fmla="*/ 60325 w 2552700"/>
                  <a:gd name="connsiteY5" fmla="*/ 127000 h 314493"/>
                  <a:gd name="connsiteX6" fmla="*/ 76200 w 2552700"/>
                  <a:gd name="connsiteY6" fmla="*/ 139700 h 314493"/>
                  <a:gd name="connsiteX7" fmla="*/ 85725 w 2552700"/>
                  <a:gd name="connsiteY7" fmla="*/ 149225 h 314493"/>
                  <a:gd name="connsiteX8" fmla="*/ 104775 w 2552700"/>
                  <a:gd name="connsiteY8" fmla="*/ 161925 h 314493"/>
                  <a:gd name="connsiteX9" fmla="*/ 114300 w 2552700"/>
                  <a:gd name="connsiteY9" fmla="*/ 168275 h 314493"/>
                  <a:gd name="connsiteX10" fmla="*/ 123825 w 2552700"/>
                  <a:gd name="connsiteY10" fmla="*/ 174625 h 314493"/>
                  <a:gd name="connsiteX11" fmla="*/ 133350 w 2552700"/>
                  <a:gd name="connsiteY11" fmla="*/ 184150 h 314493"/>
                  <a:gd name="connsiteX12" fmla="*/ 142875 w 2552700"/>
                  <a:gd name="connsiteY12" fmla="*/ 187325 h 314493"/>
                  <a:gd name="connsiteX13" fmla="*/ 152400 w 2552700"/>
                  <a:gd name="connsiteY13" fmla="*/ 193675 h 314493"/>
                  <a:gd name="connsiteX14" fmla="*/ 158750 w 2552700"/>
                  <a:gd name="connsiteY14" fmla="*/ 206375 h 314493"/>
                  <a:gd name="connsiteX15" fmla="*/ 187325 w 2552700"/>
                  <a:gd name="connsiteY15" fmla="*/ 222250 h 314493"/>
                  <a:gd name="connsiteX16" fmla="*/ 200025 w 2552700"/>
                  <a:gd name="connsiteY16" fmla="*/ 225425 h 314493"/>
                  <a:gd name="connsiteX17" fmla="*/ 222250 w 2552700"/>
                  <a:gd name="connsiteY17" fmla="*/ 231775 h 314493"/>
                  <a:gd name="connsiteX18" fmla="*/ 317500 w 2552700"/>
                  <a:gd name="connsiteY18" fmla="*/ 228600 h 314493"/>
                  <a:gd name="connsiteX19" fmla="*/ 342900 w 2552700"/>
                  <a:gd name="connsiteY19" fmla="*/ 215900 h 314493"/>
                  <a:gd name="connsiteX20" fmla="*/ 352425 w 2552700"/>
                  <a:gd name="connsiteY20" fmla="*/ 206375 h 314493"/>
                  <a:gd name="connsiteX21" fmla="*/ 361950 w 2552700"/>
                  <a:gd name="connsiteY21" fmla="*/ 200025 h 314493"/>
                  <a:gd name="connsiteX22" fmla="*/ 374650 w 2552700"/>
                  <a:gd name="connsiteY22" fmla="*/ 184150 h 314493"/>
                  <a:gd name="connsiteX23" fmla="*/ 393700 w 2552700"/>
                  <a:gd name="connsiteY23" fmla="*/ 168275 h 314493"/>
                  <a:gd name="connsiteX24" fmla="*/ 400050 w 2552700"/>
                  <a:gd name="connsiteY24" fmla="*/ 158750 h 314493"/>
                  <a:gd name="connsiteX25" fmla="*/ 409575 w 2552700"/>
                  <a:gd name="connsiteY25" fmla="*/ 152400 h 314493"/>
                  <a:gd name="connsiteX26" fmla="*/ 428625 w 2552700"/>
                  <a:gd name="connsiteY26" fmla="*/ 127000 h 314493"/>
                  <a:gd name="connsiteX27" fmla="*/ 434975 w 2552700"/>
                  <a:gd name="connsiteY27" fmla="*/ 117475 h 314493"/>
                  <a:gd name="connsiteX28" fmla="*/ 454025 w 2552700"/>
                  <a:gd name="connsiteY28" fmla="*/ 104775 h 314493"/>
                  <a:gd name="connsiteX29" fmla="*/ 473075 w 2552700"/>
                  <a:gd name="connsiteY29" fmla="*/ 85725 h 314493"/>
                  <a:gd name="connsiteX30" fmla="*/ 517525 w 2552700"/>
                  <a:gd name="connsiteY30" fmla="*/ 82550 h 314493"/>
                  <a:gd name="connsiteX31" fmla="*/ 530225 w 2552700"/>
                  <a:gd name="connsiteY31" fmla="*/ 88900 h 314493"/>
                  <a:gd name="connsiteX32" fmla="*/ 536575 w 2552700"/>
                  <a:gd name="connsiteY32" fmla="*/ 76200 h 314493"/>
                  <a:gd name="connsiteX33" fmla="*/ 561975 w 2552700"/>
                  <a:gd name="connsiteY33" fmla="*/ 60325 h 314493"/>
                  <a:gd name="connsiteX34" fmla="*/ 596900 w 2552700"/>
                  <a:gd name="connsiteY34" fmla="*/ 44450 h 314493"/>
                  <a:gd name="connsiteX35" fmla="*/ 625475 w 2552700"/>
                  <a:gd name="connsiteY35" fmla="*/ 31750 h 314493"/>
                  <a:gd name="connsiteX36" fmla="*/ 663575 w 2552700"/>
                  <a:gd name="connsiteY36" fmla="*/ 12700 h 314493"/>
                  <a:gd name="connsiteX37" fmla="*/ 679450 w 2552700"/>
                  <a:gd name="connsiteY37" fmla="*/ 6350 h 314493"/>
                  <a:gd name="connsiteX38" fmla="*/ 698500 w 2552700"/>
                  <a:gd name="connsiteY38" fmla="*/ 0 h 314493"/>
                  <a:gd name="connsiteX39" fmla="*/ 727075 w 2552700"/>
                  <a:gd name="connsiteY39" fmla="*/ 3175 h 314493"/>
                  <a:gd name="connsiteX40" fmla="*/ 736600 w 2552700"/>
                  <a:gd name="connsiteY40" fmla="*/ 6350 h 314493"/>
                  <a:gd name="connsiteX41" fmla="*/ 762000 w 2552700"/>
                  <a:gd name="connsiteY41" fmla="*/ 12700 h 314493"/>
                  <a:gd name="connsiteX42" fmla="*/ 787400 w 2552700"/>
                  <a:gd name="connsiteY42" fmla="*/ 34925 h 314493"/>
                  <a:gd name="connsiteX43" fmla="*/ 806450 w 2552700"/>
                  <a:gd name="connsiteY43" fmla="*/ 53975 h 314493"/>
                  <a:gd name="connsiteX44" fmla="*/ 815975 w 2552700"/>
                  <a:gd name="connsiteY44" fmla="*/ 63500 h 314493"/>
                  <a:gd name="connsiteX45" fmla="*/ 828675 w 2552700"/>
                  <a:gd name="connsiteY45" fmla="*/ 82550 h 314493"/>
                  <a:gd name="connsiteX46" fmla="*/ 838200 w 2552700"/>
                  <a:gd name="connsiteY46" fmla="*/ 88900 h 314493"/>
                  <a:gd name="connsiteX47" fmla="*/ 860425 w 2552700"/>
                  <a:gd name="connsiteY47" fmla="*/ 107950 h 314493"/>
                  <a:gd name="connsiteX48" fmla="*/ 892175 w 2552700"/>
                  <a:gd name="connsiteY48" fmla="*/ 130175 h 314493"/>
                  <a:gd name="connsiteX49" fmla="*/ 901700 w 2552700"/>
                  <a:gd name="connsiteY49" fmla="*/ 139700 h 314493"/>
                  <a:gd name="connsiteX50" fmla="*/ 917575 w 2552700"/>
                  <a:gd name="connsiteY50" fmla="*/ 152400 h 314493"/>
                  <a:gd name="connsiteX51" fmla="*/ 936625 w 2552700"/>
                  <a:gd name="connsiteY51" fmla="*/ 168275 h 314493"/>
                  <a:gd name="connsiteX52" fmla="*/ 942975 w 2552700"/>
                  <a:gd name="connsiteY52" fmla="*/ 177800 h 314493"/>
                  <a:gd name="connsiteX53" fmla="*/ 965200 w 2552700"/>
                  <a:gd name="connsiteY53" fmla="*/ 193675 h 314493"/>
                  <a:gd name="connsiteX54" fmla="*/ 990600 w 2552700"/>
                  <a:gd name="connsiteY54" fmla="*/ 200025 h 314493"/>
                  <a:gd name="connsiteX55" fmla="*/ 1019175 w 2552700"/>
                  <a:gd name="connsiteY55" fmla="*/ 209550 h 314493"/>
                  <a:gd name="connsiteX56" fmla="*/ 1063625 w 2552700"/>
                  <a:gd name="connsiteY56" fmla="*/ 219075 h 314493"/>
                  <a:gd name="connsiteX57" fmla="*/ 1111250 w 2552700"/>
                  <a:gd name="connsiteY57" fmla="*/ 228600 h 314493"/>
                  <a:gd name="connsiteX58" fmla="*/ 1149350 w 2552700"/>
                  <a:gd name="connsiteY58" fmla="*/ 219075 h 314493"/>
                  <a:gd name="connsiteX59" fmla="*/ 1117600 w 2552700"/>
                  <a:gd name="connsiteY59" fmla="*/ 209550 h 314493"/>
                  <a:gd name="connsiteX60" fmla="*/ 1066800 w 2552700"/>
                  <a:gd name="connsiteY60" fmla="*/ 193675 h 314493"/>
                  <a:gd name="connsiteX61" fmla="*/ 1016000 w 2552700"/>
                  <a:gd name="connsiteY61" fmla="*/ 184150 h 314493"/>
                  <a:gd name="connsiteX62" fmla="*/ 1003300 w 2552700"/>
                  <a:gd name="connsiteY62" fmla="*/ 174625 h 314493"/>
                  <a:gd name="connsiteX63" fmla="*/ 993775 w 2552700"/>
                  <a:gd name="connsiteY63" fmla="*/ 168275 h 314493"/>
                  <a:gd name="connsiteX64" fmla="*/ 1003300 w 2552700"/>
                  <a:gd name="connsiteY64" fmla="*/ 171450 h 314493"/>
                  <a:gd name="connsiteX65" fmla="*/ 1022350 w 2552700"/>
                  <a:gd name="connsiteY65" fmla="*/ 184150 h 314493"/>
                  <a:gd name="connsiteX66" fmla="*/ 1031875 w 2552700"/>
                  <a:gd name="connsiteY66" fmla="*/ 193675 h 314493"/>
                  <a:gd name="connsiteX67" fmla="*/ 1044575 w 2552700"/>
                  <a:gd name="connsiteY67" fmla="*/ 200025 h 314493"/>
                  <a:gd name="connsiteX68" fmla="*/ 1057275 w 2552700"/>
                  <a:gd name="connsiteY68" fmla="*/ 212725 h 314493"/>
                  <a:gd name="connsiteX69" fmla="*/ 1120775 w 2552700"/>
                  <a:gd name="connsiteY69" fmla="*/ 219075 h 314493"/>
                  <a:gd name="connsiteX70" fmla="*/ 1203325 w 2552700"/>
                  <a:gd name="connsiteY70" fmla="*/ 215900 h 314493"/>
                  <a:gd name="connsiteX71" fmla="*/ 1222375 w 2552700"/>
                  <a:gd name="connsiteY71" fmla="*/ 203200 h 314493"/>
                  <a:gd name="connsiteX72" fmla="*/ 1231900 w 2552700"/>
                  <a:gd name="connsiteY72" fmla="*/ 200025 h 314493"/>
                  <a:gd name="connsiteX73" fmla="*/ 1250950 w 2552700"/>
                  <a:gd name="connsiteY73" fmla="*/ 190500 h 314493"/>
                  <a:gd name="connsiteX74" fmla="*/ 1270000 w 2552700"/>
                  <a:gd name="connsiteY74" fmla="*/ 184150 h 314493"/>
                  <a:gd name="connsiteX75" fmla="*/ 1289050 w 2552700"/>
                  <a:gd name="connsiteY75" fmla="*/ 174625 h 314493"/>
                  <a:gd name="connsiteX76" fmla="*/ 1343025 w 2552700"/>
                  <a:gd name="connsiteY76" fmla="*/ 165100 h 314493"/>
                  <a:gd name="connsiteX77" fmla="*/ 1390650 w 2552700"/>
                  <a:gd name="connsiteY77" fmla="*/ 158750 h 314493"/>
                  <a:gd name="connsiteX78" fmla="*/ 1412875 w 2552700"/>
                  <a:gd name="connsiteY78" fmla="*/ 149225 h 314493"/>
                  <a:gd name="connsiteX79" fmla="*/ 1425575 w 2552700"/>
                  <a:gd name="connsiteY79" fmla="*/ 146050 h 314493"/>
                  <a:gd name="connsiteX80" fmla="*/ 1435100 w 2552700"/>
                  <a:gd name="connsiteY80" fmla="*/ 142875 h 314493"/>
                  <a:gd name="connsiteX81" fmla="*/ 1444625 w 2552700"/>
                  <a:gd name="connsiteY81" fmla="*/ 133350 h 314493"/>
                  <a:gd name="connsiteX82" fmla="*/ 1485900 w 2552700"/>
                  <a:gd name="connsiteY82" fmla="*/ 117475 h 314493"/>
                  <a:gd name="connsiteX83" fmla="*/ 1498600 w 2552700"/>
                  <a:gd name="connsiteY83" fmla="*/ 111125 h 314493"/>
                  <a:gd name="connsiteX84" fmla="*/ 1530350 w 2552700"/>
                  <a:gd name="connsiteY84" fmla="*/ 101600 h 314493"/>
                  <a:gd name="connsiteX85" fmla="*/ 1539875 w 2552700"/>
                  <a:gd name="connsiteY85" fmla="*/ 95250 h 314493"/>
                  <a:gd name="connsiteX86" fmla="*/ 1558925 w 2552700"/>
                  <a:gd name="connsiteY86" fmla="*/ 88900 h 314493"/>
                  <a:gd name="connsiteX87" fmla="*/ 1577975 w 2552700"/>
                  <a:gd name="connsiteY87" fmla="*/ 76200 h 314493"/>
                  <a:gd name="connsiteX88" fmla="*/ 1593850 w 2552700"/>
                  <a:gd name="connsiteY88" fmla="*/ 66675 h 314493"/>
                  <a:gd name="connsiteX89" fmla="*/ 1612900 w 2552700"/>
                  <a:gd name="connsiteY89" fmla="*/ 53975 h 314493"/>
                  <a:gd name="connsiteX90" fmla="*/ 1625600 w 2552700"/>
                  <a:gd name="connsiteY90" fmla="*/ 50800 h 314493"/>
                  <a:gd name="connsiteX91" fmla="*/ 1635125 w 2552700"/>
                  <a:gd name="connsiteY91" fmla="*/ 47625 h 314493"/>
                  <a:gd name="connsiteX92" fmla="*/ 1651000 w 2552700"/>
                  <a:gd name="connsiteY92" fmla="*/ 44450 h 314493"/>
                  <a:gd name="connsiteX93" fmla="*/ 1657350 w 2552700"/>
                  <a:gd name="connsiteY93" fmla="*/ 34925 h 314493"/>
                  <a:gd name="connsiteX94" fmla="*/ 1673225 w 2552700"/>
                  <a:gd name="connsiteY94" fmla="*/ 31750 h 314493"/>
                  <a:gd name="connsiteX95" fmla="*/ 1704975 w 2552700"/>
                  <a:gd name="connsiteY95" fmla="*/ 25400 h 314493"/>
                  <a:gd name="connsiteX96" fmla="*/ 1746250 w 2552700"/>
                  <a:gd name="connsiteY96" fmla="*/ 38100 h 314493"/>
                  <a:gd name="connsiteX97" fmla="*/ 1765300 w 2552700"/>
                  <a:gd name="connsiteY97" fmla="*/ 50800 h 314493"/>
                  <a:gd name="connsiteX98" fmla="*/ 1781175 w 2552700"/>
                  <a:gd name="connsiteY98" fmla="*/ 63500 h 314493"/>
                  <a:gd name="connsiteX99" fmla="*/ 1803400 w 2552700"/>
                  <a:gd name="connsiteY99" fmla="*/ 76200 h 314493"/>
                  <a:gd name="connsiteX100" fmla="*/ 1828800 w 2552700"/>
                  <a:gd name="connsiteY100" fmla="*/ 85725 h 314493"/>
                  <a:gd name="connsiteX101" fmla="*/ 1866900 w 2552700"/>
                  <a:gd name="connsiteY101" fmla="*/ 98425 h 314493"/>
                  <a:gd name="connsiteX102" fmla="*/ 1879600 w 2552700"/>
                  <a:gd name="connsiteY102" fmla="*/ 107950 h 314493"/>
                  <a:gd name="connsiteX103" fmla="*/ 1889125 w 2552700"/>
                  <a:gd name="connsiteY103" fmla="*/ 114300 h 314493"/>
                  <a:gd name="connsiteX104" fmla="*/ 1898650 w 2552700"/>
                  <a:gd name="connsiteY104" fmla="*/ 127000 h 314493"/>
                  <a:gd name="connsiteX105" fmla="*/ 1901825 w 2552700"/>
                  <a:gd name="connsiteY105" fmla="*/ 136525 h 314493"/>
                  <a:gd name="connsiteX106" fmla="*/ 1917700 w 2552700"/>
                  <a:gd name="connsiteY106" fmla="*/ 177800 h 314493"/>
                  <a:gd name="connsiteX107" fmla="*/ 1927225 w 2552700"/>
                  <a:gd name="connsiteY107" fmla="*/ 200025 h 314493"/>
                  <a:gd name="connsiteX108" fmla="*/ 1933575 w 2552700"/>
                  <a:gd name="connsiteY108" fmla="*/ 212725 h 314493"/>
                  <a:gd name="connsiteX109" fmla="*/ 1943100 w 2552700"/>
                  <a:gd name="connsiteY109" fmla="*/ 219075 h 314493"/>
                  <a:gd name="connsiteX110" fmla="*/ 1946275 w 2552700"/>
                  <a:gd name="connsiteY110" fmla="*/ 244475 h 314493"/>
                  <a:gd name="connsiteX111" fmla="*/ 1968500 w 2552700"/>
                  <a:gd name="connsiteY111" fmla="*/ 266700 h 314493"/>
                  <a:gd name="connsiteX112" fmla="*/ 1978025 w 2552700"/>
                  <a:gd name="connsiteY112" fmla="*/ 269875 h 314493"/>
                  <a:gd name="connsiteX113" fmla="*/ 1990725 w 2552700"/>
                  <a:gd name="connsiteY113" fmla="*/ 276225 h 314493"/>
                  <a:gd name="connsiteX114" fmla="*/ 2016125 w 2552700"/>
                  <a:gd name="connsiteY114" fmla="*/ 301625 h 314493"/>
                  <a:gd name="connsiteX115" fmla="*/ 2032000 w 2552700"/>
                  <a:gd name="connsiteY115" fmla="*/ 314325 h 314493"/>
                  <a:gd name="connsiteX116" fmla="*/ 2098675 w 2552700"/>
                  <a:gd name="connsiteY116" fmla="*/ 292100 h 314493"/>
                  <a:gd name="connsiteX117" fmla="*/ 2130425 w 2552700"/>
                  <a:gd name="connsiteY117" fmla="*/ 266700 h 314493"/>
                  <a:gd name="connsiteX118" fmla="*/ 2139950 w 2552700"/>
                  <a:gd name="connsiteY118" fmla="*/ 263525 h 314493"/>
                  <a:gd name="connsiteX119" fmla="*/ 2168525 w 2552700"/>
                  <a:gd name="connsiteY119" fmla="*/ 247650 h 314493"/>
                  <a:gd name="connsiteX120" fmla="*/ 2193925 w 2552700"/>
                  <a:gd name="connsiteY120" fmla="*/ 228600 h 314493"/>
                  <a:gd name="connsiteX121" fmla="*/ 2203450 w 2552700"/>
                  <a:gd name="connsiteY121" fmla="*/ 219075 h 314493"/>
                  <a:gd name="connsiteX122" fmla="*/ 2222500 w 2552700"/>
                  <a:gd name="connsiteY122" fmla="*/ 212725 h 314493"/>
                  <a:gd name="connsiteX123" fmla="*/ 2244725 w 2552700"/>
                  <a:gd name="connsiteY123" fmla="*/ 193675 h 314493"/>
                  <a:gd name="connsiteX124" fmla="*/ 2355850 w 2552700"/>
                  <a:gd name="connsiteY124" fmla="*/ 152400 h 314493"/>
                  <a:gd name="connsiteX125" fmla="*/ 2552700 w 2552700"/>
                  <a:gd name="connsiteY125" fmla="*/ 155575 h 314493"/>
                  <a:gd name="connsiteX0" fmla="*/ 0 w 2552700"/>
                  <a:gd name="connsiteY0" fmla="*/ 69850 h 314530"/>
                  <a:gd name="connsiteX1" fmla="*/ 19050 w 2552700"/>
                  <a:gd name="connsiteY1" fmla="*/ 88900 h 314530"/>
                  <a:gd name="connsiteX2" fmla="*/ 28575 w 2552700"/>
                  <a:gd name="connsiteY2" fmla="*/ 101600 h 314530"/>
                  <a:gd name="connsiteX3" fmla="*/ 38100 w 2552700"/>
                  <a:gd name="connsiteY3" fmla="*/ 107950 h 314530"/>
                  <a:gd name="connsiteX4" fmla="*/ 50800 w 2552700"/>
                  <a:gd name="connsiteY4" fmla="*/ 117475 h 314530"/>
                  <a:gd name="connsiteX5" fmla="*/ 60325 w 2552700"/>
                  <a:gd name="connsiteY5" fmla="*/ 127000 h 314530"/>
                  <a:gd name="connsiteX6" fmla="*/ 76200 w 2552700"/>
                  <a:gd name="connsiteY6" fmla="*/ 139700 h 314530"/>
                  <a:gd name="connsiteX7" fmla="*/ 85725 w 2552700"/>
                  <a:gd name="connsiteY7" fmla="*/ 149225 h 314530"/>
                  <a:gd name="connsiteX8" fmla="*/ 104775 w 2552700"/>
                  <a:gd name="connsiteY8" fmla="*/ 161925 h 314530"/>
                  <a:gd name="connsiteX9" fmla="*/ 114300 w 2552700"/>
                  <a:gd name="connsiteY9" fmla="*/ 168275 h 314530"/>
                  <a:gd name="connsiteX10" fmla="*/ 123825 w 2552700"/>
                  <a:gd name="connsiteY10" fmla="*/ 174625 h 314530"/>
                  <a:gd name="connsiteX11" fmla="*/ 133350 w 2552700"/>
                  <a:gd name="connsiteY11" fmla="*/ 184150 h 314530"/>
                  <a:gd name="connsiteX12" fmla="*/ 142875 w 2552700"/>
                  <a:gd name="connsiteY12" fmla="*/ 187325 h 314530"/>
                  <a:gd name="connsiteX13" fmla="*/ 152400 w 2552700"/>
                  <a:gd name="connsiteY13" fmla="*/ 193675 h 314530"/>
                  <a:gd name="connsiteX14" fmla="*/ 158750 w 2552700"/>
                  <a:gd name="connsiteY14" fmla="*/ 206375 h 314530"/>
                  <a:gd name="connsiteX15" fmla="*/ 187325 w 2552700"/>
                  <a:gd name="connsiteY15" fmla="*/ 222250 h 314530"/>
                  <a:gd name="connsiteX16" fmla="*/ 200025 w 2552700"/>
                  <a:gd name="connsiteY16" fmla="*/ 225425 h 314530"/>
                  <a:gd name="connsiteX17" fmla="*/ 222250 w 2552700"/>
                  <a:gd name="connsiteY17" fmla="*/ 231775 h 314530"/>
                  <a:gd name="connsiteX18" fmla="*/ 317500 w 2552700"/>
                  <a:gd name="connsiteY18" fmla="*/ 228600 h 314530"/>
                  <a:gd name="connsiteX19" fmla="*/ 342900 w 2552700"/>
                  <a:gd name="connsiteY19" fmla="*/ 215900 h 314530"/>
                  <a:gd name="connsiteX20" fmla="*/ 352425 w 2552700"/>
                  <a:gd name="connsiteY20" fmla="*/ 206375 h 314530"/>
                  <a:gd name="connsiteX21" fmla="*/ 361950 w 2552700"/>
                  <a:gd name="connsiteY21" fmla="*/ 200025 h 314530"/>
                  <a:gd name="connsiteX22" fmla="*/ 374650 w 2552700"/>
                  <a:gd name="connsiteY22" fmla="*/ 184150 h 314530"/>
                  <a:gd name="connsiteX23" fmla="*/ 393700 w 2552700"/>
                  <a:gd name="connsiteY23" fmla="*/ 168275 h 314530"/>
                  <a:gd name="connsiteX24" fmla="*/ 400050 w 2552700"/>
                  <a:gd name="connsiteY24" fmla="*/ 158750 h 314530"/>
                  <a:gd name="connsiteX25" fmla="*/ 409575 w 2552700"/>
                  <a:gd name="connsiteY25" fmla="*/ 152400 h 314530"/>
                  <a:gd name="connsiteX26" fmla="*/ 428625 w 2552700"/>
                  <a:gd name="connsiteY26" fmla="*/ 127000 h 314530"/>
                  <a:gd name="connsiteX27" fmla="*/ 434975 w 2552700"/>
                  <a:gd name="connsiteY27" fmla="*/ 117475 h 314530"/>
                  <a:gd name="connsiteX28" fmla="*/ 454025 w 2552700"/>
                  <a:gd name="connsiteY28" fmla="*/ 104775 h 314530"/>
                  <a:gd name="connsiteX29" fmla="*/ 473075 w 2552700"/>
                  <a:gd name="connsiteY29" fmla="*/ 85725 h 314530"/>
                  <a:gd name="connsiteX30" fmla="*/ 517525 w 2552700"/>
                  <a:gd name="connsiteY30" fmla="*/ 82550 h 314530"/>
                  <a:gd name="connsiteX31" fmla="*/ 530225 w 2552700"/>
                  <a:gd name="connsiteY31" fmla="*/ 88900 h 314530"/>
                  <a:gd name="connsiteX32" fmla="*/ 536575 w 2552700"/>
                  <a:gd name="connsiteY32" fmla="*/ 76200 h 314530"/>
                  <a:gd name="connsiteX33" fmla="*/ 561975 w 2552700"/>
                  <a:gd name="connsiteY33" fmla="*/ 60325 h 314530"/>
                  <a:gd name="connsiteX34" fmla="*/ 596900 w 2552700"/>
                  <a:gd name="connsiteY34" fmla="*/ 44450 h 314530"/>
                  <a:gd name="connsiteX35" fmla="*/ 625475 w 2552700"/>
                  <a:gd name="connsiteY35" fmla="*/ 31750 h 314530"/>
                  <a:gd name="connsiteX36" fmla="*/ 663575 w 2552700"/>
                  <a:gd name="connsiteY36" fmla="*/ 12700 h 314530"/>
                  <a:gd name="connsiteX37" fmla="*/ 679450 w 2552700"/>
                  <a:gd name="connsiteY37" fmla="*/ 6350 h 314530"/>
                  <a:gd name="connsiteX38" fmla="*/ 698500 w 2552700"/>
                  <a:gd name="connsiteY38" fmla="*/ 0 h 314530"/>
                  <a:gd name="connsiteX39" fmla="*/ 727075 w 2552700"/>
                  <a:gd name="connsiteY39" fmla="*/ 3175 h 314530"/>
                  <a:gd name="connsiteX40" fmla="*/ 736600 w 2552700"/>
                  <a:gd name="connsiteY40" fmla="*/ 6350 h 314530"/>
                  <a:gd name="connsiteX41" fmla="*/ 762000 w 2552700"/>
                  <a:gd name="connsiteY41" fmla="*/ 12700 h 314530"/>
                  <a:gd name="connsiteX42" fmla="*/ 787400 w 2552700"/>
                  <a:gd name="connsiteY42" fmla="*/ 34925 h 314530"/>
                  <a:gd name="connsiteX43" fmla="*/ 806450 w 2552700"/>
                  <a:gd name="connsiteY43" fmla="*/ 53975 h 314530"/>
                  <a:gd name="connsiteX44" fmla="*/ 815975 w 2552700"/>
                  <a:gd name="connsiteY44" fmla="*/ 63500 h 314530"/>
                  <a:gd name="connsiteX45" fmla="*/ 828675 w 2552700"/>
                  <a:gd name="connsiteY45" fmla="*/ 82550 h 314530"/>
                  <a:gd name="connsiteX46" fmla="*/ 838200 w 2552700"/>
                  <a:gd name="connsiteY46" fmla="*/ 88900 h 314530"/>
                  <a:gd name="connsiteX47" fmla="*/ 860425 w 2552700"/>
                  <a:gd name="connsiteY47" fmla="*/ 107950 h 314530"/>
                  <a:gd name="connsiteX48" fmla="*/ 892175 w 2552700"/>
                  <a:gd name="connsiteY48" fmla="*/ 130175 h 314530"/>
                  <a:gd name="connsiteX49" fmla="*/ 901700 w 2552700"/>
                  <a:gd name="connsiteY49" fmla="*/ 139700 h 314530"/>
                  <a:gd name="connsiteX50" fmla="*/ 917575 w 2552700"/>
                  <a:gd name="connsiteY50" fmla="*/ 152400 h 314530"/>
                  <a:gd name="connsiteX51" fmla="*/ 936625 w 2552700"/>
                  <a:gd name="connsiteY51" fmla="*/ 168275 h 314530"/>
                  <a:gd name="connsiteX52" fmla="*/ 942975 w 2552700"/>
                  <a:gd name="connsiteY52" fmla="*/ 177800 h 314530"/>
                  <a:gd name="connsiteX53" fmla="*/ 965200 w 2552700"/>
                  <a:gd name="connsiteY53" fmla="*/ 193675 h 314530"/>
                  <a:gd name="connsiteX54" fmla="*/ 990600 w 2552700"/>
                  <a:gd name="connsiteY54" fmla="*/ 200025 h 314530"/>
                  <a:gd name="connsiteX55" fmla="*/ 1019175 w 2552700"/>
                  <a:gd name="connsiteY55" fmla="*/ 209550 h 314530"/>
                  <a:gd name="connsiteX56" fmla="*/ 1063625 w 2552700"/>
                  <a:gd name="connsiteY56" fmla="*/ 219075 h 314530"/>
                  <a:gd name="connsiteX57" fmla="*/ 1111250 w 2552700"/>
                  <a:gd name="connsiteY57" fmla="*/ 228600 h 314530"/>
                  <a:gd name="connsiteX58" fmla="*/ 1149350 w 2552700"/>
                  <a:gd name="connsiteY58" fmla="*/ 219075 h 314530"/>
                  <a:gd name="connsiteX59" fmla="*/ 1117600 w 2552700"/>
                  <a:gd name="connsiteY59" fmla="*/ 209550 h 314530"/>
                  <a:gd name="connsiteX60" fmla="*/ 1066800 w 2552700"/>
                  <a:gd name="connsiteY60" fmla="*/ 193675 h 314530"/>
                  <a:gd name="connsiteX61" fmla="*/ 1016000 w 2552700"/>
                  <a:gd name="connsiteY61" fmla="*/ 184150 h 314530"/>
                  <a:gd name="connsiteX62" fmla="*/ 1003300 w 2552700"/>
                  <a:gd name="connsiteY62" fmla="*/ 174625 h 314530"/>
                  <a:gd name="connsiteX63" fmla="*/ 993775 w 2552700"/>
                  <a:gd name="connsiteY63" fmla="*/ 168275 h 314530"/>
                  <a:gd name="connsiteX64" fmla="*/ 1003300 w 2552700"/>
                  <a:gd name="connsiteY64" fmla="*/ 171450 h 314530"/>
                  <a:gd name="connsiteX65" fmla="*/ 1022350 w 2552700"/>
                  <a:gd name="connsiteY65" fmla="*/ 184150 h 314530"/>
                  <a:gd name="connsiteX66" fmla="*/ 1031875 w 2552700"/>
                  <a:gd name="connsiteY66" fmla="*/ 193675 h 314530"/>
                  <a:gd name="connsiteX67" fmla="*/ 1044575 w 2552700"/>
                  <a:gd name="connsiteY67" fmla="*/ 200025 h 314530"/>
                  <a:gd name="connsiteX68" fmla="*/ 1057275 w 2552700"/>
                  <a:gd name="connsiteY68" fmla="*/ 212725 h 314530"/>
                  <a:gd name="connsiteX69" fmla="*/ 1120775 w 2552700"/>
                  <a:gd name="connsiteY69" fmla="*/ 219075 h 314530"/>
                  <a:gd name="connsiteX70" fmla="*/ 1203325 w 2552700"/>
                  <a:gd name="connsiteY70" fmla="*/ 215900 h 314530"/>
                  <a:gd name="connsiteX71" fmla="*/ 1222375 w 2552700"/>
                  <a:gd name="connsiteY71" fmla="*/ 203200 h 314530"/>
                  <a:gd name="connsiteX72" fmla="*/ 1231900 w 2552700"/>
                  <a:gd name="connsiteY72" fmla="*/ 200025 h 314530"/>
                  <a:gd name="connsiteX73" fmla="*/ 1250950 w 2552700"/>
                  <a:gd name="connsiteY73" fmla="*/ 190500 h 314530"/>
                  <a:gd name="connsiteX74" fmla="*/ 1270000 w 2552700"/>
                  <a:gd name="connsiteY74" fmla="*/ 184150 h 314530"/>
                  <a:gd name="connsiteX75" fmla="*/ 1289050 w 2552700"/>
                  <a:gd name="connsiteY75" fmla="*/ 174625 h 314530"/>
                  <a:gd name="connsiteX76" fmla="*/ 1343025 w 2552700"/>
                  <a:gd name="connsiteY76" fmla="*/ 165100 h 314530"/>
                  <a:gd name="connsiteX77" fmla="*/ 1390650 w 2552700"/>
                  <a:gd name="connsiteY77" fmla="*/ 158750 h 314530"/>
                  <a:gd name="connsiteX78" fmla="*/ 1412875 w 2552700"/>
                  <a:gd name="connsiteY78" fmla="*/ 149225 h 314530"/>
                  <a:gd name="connsiteX79" fmla="*/ 1425575 w 2552700"/>
                  <a:gd name="connsiteY79" fmla="*/ 146050 h 314530"/>
                  <a:gd name="connsiteX80" fmla="*/ 1435100 w 2552700"/>
                  <a:gd name="connsiteY80" fmla="*/ 142875 h 314530"/>
                  <a:gd name="connsiteX81" fmla="*/ 1444625 w 2552700"/>
                  <a:gd name="connsiteY81" fmla="*/ 133350 h 314530"/>
                  <a:gd name="connsiteX82" fmla="*/ 1485900 w 2552700"/>
                  <a:gd name="connsiteY82" fmla="*/ 117475 h 314530"/>
                  <a:gd name="connsiteX83" fmla="*/ 1498600 w 2552700"/>
                  <a:gd name="connsiteY83" fmla="*/ 111125 h 314530"/>
                  <a:gd name="connsiteX84" fmla="*/ 1530350 w 2552700"/>
                  <a:gd name="connsiteY84" fmla="*/ 101600 h 314530"/>
                  <a:gd name="connsiteX85" fmla="*/ 1539875 w 2552700"/>
                  <a:gd name="connsiteY85" fmla="*/ 95250 h 314530"/>
                  <a:gd name="connsiteX86" fmla="*/ 1558925 w 2552700"/>
                  <a:gd name="connsiteY86" fmla="*/ 88900 h 314530"/>
                  <a:gd name="connsiteX87" fmla="*/ 1577975 w 2552700"/>
                  <a:gd name="connsiteY87" fmla="*/ 76200 h 314530"/>
                  <a:gd name="connsiteX88" fmla="*/ 1593850 w 2552700"/>
                  <a:gd name="connsiteY88" fmla="*/ 66675 h 314530"/>
                  <a:gd name="connsiteX89" fmla="*/ 1612900 w 2552700"/>
                  <a:gd name="connsiteY89" fmla="*/ 53975 h 314530"/>
                  <a:gd name="connsiteX90" fmla="*/ 1625600 w 2552700"/>
                  <a:gd name="connsiteY90" fmla="*/ 50800 h 314530"/>
                  <a:gd name="connsiteX91" fmla="*/ 1635125 w 2552700"/>
                  <a:gd name="connsiteY91" fmla="*/ 47625 h 314530"/>
                  <a:gd name="connsiteX92" fmla="*/ 1651000 w 2552700"/>
                  <a:gd name="connsiteY92" fmla="*/ 44450 h 314530"/>
                  <a:gd name="connsiteX93" fmla="*/ 1657350 w 2552700"/>
                  <a:gd name="connsiteY93" fmla="*/ 34925 h 314530"/>
                  <a:gd name="connsiteX94" fmla="*/ 1673225 w 2552700"/>
                  <a:gd name="connsiteY94" fmla="*/ 31750 h 314530"/>
                  <a:gd name="connsiteX95" fmla="*/ 1704975 w 2552700"/>
                  <a:gd name="connsiteY95" fmla="*/ 25400 h 314530"/>
                  <a:gd name="connsiteX96" fmla="*/ 1746250 w 2552700"/>
                  <a:gd name="connsiteY96" fmla="*/ 38100 h 314530"/>
                  <a:gd name="connsiteX97" fmla="*/ 1765300 w 2552700"/>
                  <a:gd name="connsiteY97" fmla="*/ 50800 h 314530"/>
                  <a:gd name="connsiteX98" fmla="*/ 1781175 w 2552700"/>
                  <a:gd name="connsiteY98" fmla="*/ 63500 h 314530"/>
                  <a:gd name="connsiteX99" fmla="*/ 1803400 w 2552700"/>
                  <a:gd name="connsiteY99" fmla="*/ 76200 h 314530"/>
                  <a:gd name="connsiteX100" fmla="*/ 1828800 w 2552700"/>
                  <a:gd name="connsiteY100" fmla="*/ 85725 h 314530"/>
                  <a:gd name="connsiteX101" fmla="*/ 1866900 w 2552700"/>
                  <a:gd name="connsiteY101" fmla="*/ 98425 h 314530"/>
                  <a:gd name="connsiteX102" fmla="*/ 1879600 w 2552700"/>
                  <a:gd name="connsiteY102" fmla="*/ 107950 h 314530"/>
                  <a:gd name="connsiteX103" fmla="*/ 1889125 w 2552700"/>
                  <a:gd name="connsiteY103" fmla="*/ 114300 h 314530"/>
                  <a:gd name="connsiteX104" fmla="*/ 1898650 w 2552700"/>
                  <a:gd name="connsiteY104" fmla="*/ 127000 h 314530"/>
                  <a:gd name="connsiteX105" fmla="*/ 1901825 w 2552700"/>
                  <a:gd name="connsiteY105" fmla="*/ 136525 h 314530"/>
                  <a:gd name="connsiteX106" fmla="*/ 1917700 w 2552700"/>
                  <a:gd name="connsiteY106" fmla="*/ 177800 h 314530"/>
                  <a:gd name="connsiteX107" fmla="*/ 1927225 w 2552700"/>
                  <a:gd name="connsiteY107" fmla="*/ 200025 h 314530"/>
                  <a:gd name="connsiteX108" fmla="*/ 1933575 w 2552700"/>
                  <a:gd name="connsiteY108" fmla="*/ 212725 h 314530"/>
                  <a:gd name="connsiteX109" fmla="*/ 1943100 w 2552700"/>
                  <a:gd name="connsiteY109" fmla="*/ 219075 h 314530"/>
                  <a:gd name="connsiteX110" fmla="*/ 1946275 w 2552700"/>
                  <a:gd name="connsiteY110" fmla="*/ 244475 h 314530"/>
                  <a:gd name="connsiteX111" fmla="*/ 1968500 w 2552700"/>
                  <a:gd name="connsiteY111" fmla="*/ 266700 h 314530"/>
                  <a:gd name="connsiteX112" fmla="*/ 1978025 w 2552700"/>
                  <a:gd name="connsiteY112" fmla="*/ 269875 h 314530"/>
                  <a:gd name="connsiteX113" fmla="*/ 1990725 w 2552700"/>
                  <a:gd name="connsiteY113" fmla="*/ 276225 h 314530"/>
                  <a:gd name="connsiteX114" fmla="*/ 2016125 w 2552700"/>
                  <a:gd name="connsiteY114" fmla="*/ 301625 h 314530"/>
                  <a:gd name="connsiteX115" fmla="*/ 2032000 w 2552700"/>
                  <a:gd name="connsiteY115" fmla="*/ 314325 h 314530"/>
                  <a:gd name="connsiteX116" fmla="*/ 2098675 w 2552700"/>
                  <a:gd name="connsiteY116" fmla="*/ 292100 h 314530"/>
                  <a:gd name="connsiteX117" fmla="*/ 2130425 w 2552700"/>
                  <a:gd name="connsiteY117" fmla="*/ 266700 h 314530"/>
                  <a:gd name="connsiteX118" fmla="*/ 2139950 w 2552700"/>
                  <a:gd name="connsiteY118" fmla="*/ 263525 h 314530"/>
                  <a:gd name="connsiteX119" fmla="*/ 2168525 w 2552700"/>
                  <a:gd name="connsiteY119" fmla="*/ 247650 h 314530"/>
                  <a:gd name="connsiteX120" fmla="*/ 2193925 w 2552700"/>
                  <a:gd name="connsiteY120" fmla="*/ 228600 h 314530"/>
                  <a:gd name="connsiteX121" fmla="*/ 2203450 w 2552700"/>
                  <a:gd name="connsiteY121" fmla="*/ 219075 h 314530"/>
                  <a:gd name="connsiteX122" fmla="*/ 2222500 w 2552700"/>
                  <a:gd name="connsiteY122" fmla="*/ 212725 h 314530"/>
                  <a:gd name="connsiteX123" fmla="*/ 2244725 w 2552700"/>
                  <a:gd name="connsiteY123" fmla="*/ 193675 h 314530"/>
                  <a:gd name="connsiteX124" fmla="*/ 2355850 w 2552700"/>
                  <a:gd name="connsiteY124" fmla="*/ 152400 h 314530"/>
                  <a:gd name="connsiteX125" fmla="*/ 2552700 w 2552700"/>
                  <a:gd name="connsiteY125" fmla="*/ 155575 h 314530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289050 w 2552700"/>
                  <a:gd name="connsiteY75" fmla="*/ 174625 h 302243"/>
                  <a:gd name="connsiteX76" fmla="*/ 1343025 w 2552700"/>
                  <a:gd name="connsiteY76" fmla="*/ 165100 h 302243"/>
                  <a:gd name="connsiteX77" fmla="*/ 1390650 w 2552700"/>
                  <a:gd name="connsiteY77" fmla="*/ 158750 h 302243"/>
                  <a:gd name="connsiteX78" fmla="*/ 1412875 w 2552700"/>
                  <a:gd name="connsiteY78" fmla="*/ 149225 h 302243"/>
                  <a:gd name="connsiteX79" fmla="*/ 1425575 w 2552700"/>
                  <a:gd name="connsiteY79" fmla="*/ 146050 h 302243"/>
                  <a:gd name="connsiteX80" fmla="*/ 1435100 w 2552700"/>
                  <a:gd name="connsiteY80" fmla="*/ 142875 h 302243"/>
                  <a:gd name="connsiteX81" fmla="*/ 1444625 w 2552700"/>
                  <a:gd name="connsiteY81" fmla="*/ 133350 h 302243"/>
                  <a:gd name="connsiteX82" fmla="*/ 1485900 w 2552700"/>
                  <a:gd name="connsiteY82" fmla="*/ 117475 h 302243"/>
                  <a:gd name="connsiteX83" fmla="*/ 1498600 w 2552700"/>
                  <a:gd name="connsiteY83" fmla="*/ 111125 h 302243"/>
                  <a:gd name="connsiteX84" fmla="*/ 1530350 w 2552700"/>
                  <a:gd name="connsiteY84" fmla="*/ 101600 h 302243"/>
                  <a:gd name="connsiteX85" fmla="*/ 1539875 w 2552700"/>
                  <a:gd name="connsiteY85" fmla="*/ 95250 h 302243"/>
                  <a:gd name="connsiteX86" fmla="*/ 1558925 w 2552700"/>
                  <a:gd name="connsiteY86" fmla="*/ 88900 h 302243"/>
                  <a:gd name="connsiteX87" fmla="*/ 1577975 w 2552700"/>
                  <a:gd name="connsiteY87" fmla="*/ 76200 h 302243"/>
                  <a:gd name="connsiteX88" fmla="*/ 1593850 w 2552700"/>
                  <a:gd name="connsiteY88" fmla="*/ 66675 h 302243"/>
                  <a:gd name="connsiteX89" fmla="*/ 1612900 w 2552700"/>
                  <a:gd name="connsiteY89" fmla="*/ 53975 h 302243"/>
                  <a:gd name="connsiteX90" fmla="*/ 1625600 w 2552700"/>
                  <a:gd name="connsiteY90" fmla="*/ 50800 h 302243"/>
                  <a:gd name="connsiteX91" fmla="*/ 1635125 w 2552700"/>
                  <a:gd name="connsiteY91" fmla="*/ 47625 h 302243"/>
                  <a:gd name="connsiteX92" fmla="*/ 1651000 w 2552700"/>
                  <a:gd name="connsiteY92" fmla="*/ 44450 h 302243"/>
                  <a:gd name="connsiteX93" fmla="*/ 1657350 w 2552700"/>
                  <a:gd name="connsiteY93" fmla="*/ 34925 h 302243"/>
                  <a:gd name="connsiteX94" fmla="*/ 1673225 w 2552700"/>
                  <a:gd name="connsiteY94" fmla="*/ 31750 h 302243"/>
                  <a:gd name="connsiteX95" fmla="*/ 1704975 w 2552700"/>
                  <a:gd name="connsiteY95" fmla="*/ 25400 h 302243"/>
                  <a:gd name="connsiteX96" fmla="*/ 1746250 w 2552700"/>
                  <a:gd name="connsiteY96" fmla="*/ 38100 h 302243"/>
                  <a:gd name="connsiteX97" fmla="*/ 1765300 w 2552700"/>
                  <a:gd name="connsiteY97" fmla="*/ 50800 h 302243"/>
                  <a:gd name="connsiteX98" fmla="*/ 1781175 w 2552700"/>
                  <a:gd name="connsiteY98" fmla="*/ 63500 h 302243"/>
                  <a:gd name="connsiteX99" fmla="*/ 1803400 w 2552700"/>
                  <a:gd name="connsiteY99" fmla="*/ 76200 h 302243"/>
                  <a:gd name="connsiteX100" fmla="*/ 1828800 w 2552700"/>
                  <a:gd name="connsiteY100" fmla="*/ 85725 h 302243"/>
                  <a:gd name="connsiteX101" fmla="*/ 1866900 w 2552700"/>
                  <a:gd name="connsiteY101" fmla="*/ 98425 h 302243"/>
                  <a:gd name="connsiteX102" fmla="*/ 1879600 w 2552700"/>
                  <a:gd name="connsiteY102" fmla="*/ 107950 h 302243"/>
                  <a:gd name="connsiteX103" fmla="*/ 1889125 w 2552700"/>
                  <a:gd name="connsiteY103" fmla="*/ 114300 h 302243"/>
                  <a:gd name="connsiteX104" fmla="*/ 1898650 w 2552700"/>
                  <a:gd name="connsiteY104" fmla="*/ 127000 h 302243"/>
                  <a:gd name="connsiteX105" fmla="*/ 1901825 w 2552700"/>
                  <a:gd name="connsiteY105" fmla="*/ 136525 h 302243"/>
                  <a:gd name="connsiteX106" fmla="*/ 1917700 w 2552700"/>
                  <a:gd name="connsiteY106" fmla="*/ 177800 h 302243"/>
                  <a:gd name="connsiteX107" fmla="*/ 1927225 w 2552700"/>
                  <a:gd name="connsiteY107" fmla="*/ 200025 h 302243"/>
                  <a:gd name="connsiteX108" fmla="*/ 1933575 w 2552700"/>
                  <a:gd name="connsiteY108" fmla="*/ 212725 h 302243"/>
                  <a:gd name="connsiteX109" fmla="*/ 1943100 w 2552700"/>
                  <a:gd name="connsiteY109" fmla="*/ 219075 h 302243"/>
                  <a:gd name="connsiteX110" fmla="*/ 1946275 w 2552700"/>
                  <a:gd name="connsiteY110" fmla="*/ 244475 h 302243"/>
                  <a:gd name="connsiteX111" fmla="*/ 1968500 w 2552700"/>
                  <a:gd name="connsiteY111" fmla="*/ 266700 h 302243"/>
                  <a:gd name="connsiteX112" fmla="*/ 1978025 w 2552700"/>
                  <a:gd name="connsiteY112" fmla="*/ 269875 h 302243"/>
                  <a:gd name="connsiteX113" fmla="*/ 1990725 w 2552700"/>
                  <a:gd name="connsiteY113" fmla="*/ 276225 h 302243"/>
                  <a:gd name="connsiteX114" fmla="*/ 2016125 w 2552700"/>
                  <a:gd name="connsiteY114" fmla="*/ 301625 h 302243"/>
                  <a:gd name="connsiteX115" fmla="*/ 2098675 w 2552700"/>
                  <a:gd name="connsiteY115" fmla="*/ 292100 h 302243"/>
                  <a:gd name="connsiteX116" fmla="*/ 2130425 w 2552700"/>
                  <a:gd name="connsiteY116" fmla="*/ 266700 h 302243"/>
                  <a:gd name="connsiteX117" fmla="*/ 2139950 w 2552700"/>
                  <a:gd name="connsiteY117" fmla="*/ 263525 h 302243"/>
                  <a:gd name="connsiteX118" fmla="*/ 2168525 w 2552700"/>
                  <a:gd name="connsiteY118" fmla="*/ 247650 h 302243"/>
                  <a:gd name="connsiteX119" fmla="*/ 2193925 w 2552700"/>
                  <a:gd name="connsiteY119" fmla="*/ 228600 h 302243"/>
                  <a:gd name="connsiteX120" fmla="*/ 2203450 w 2552700"/>
                  <a:gd name="connsiteY120" fmla="*/ 219075 h 302243"/>
                  <a:gd name="connsiteX121" fmla="*/ 2222500 w 2552700"/>
                  <a:gd name="connsiteY121" fmla="*/ 212725 h 302243"/>
                  <a:gd name="connsiteX122" fmla="*/ 2244725 w 2552700"/>
                  <a:gd name="connsiteY122" fmla="*/ 193675 h 302243"/>
                  <a:gd name="connsiteX123" fmla="*/ 2355850 w 2552700"/>
                  <a:gd name="connsiteY123" fmla="*/ 152400 h 302243"/>
                  <a:gd name="connsiteX124" fmla="*/ 2552700 w 2552700"/>
                  <a:gd name="connsiteY12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343025 w 2552700"/>
                  <a:gd name="connsiteY75" fmla="*/ 165100 h 302243"/>
                  <a:gd name="connsiteX76" fmla="*/ 1390650 w 2552700"/>
                  <a:gd name="connsiteY76" fmla="*/ 158750 h 302243"/>
                  <a:gd name="connsiteX77" fmla="*/ 1412875 w 2552700"/>
                  <a:gd name="connsiteY77" fmla="*/ 149225 h 302243"/>
                  <a:gd name="connsiteX78" fmla="*/ 1425575 w 2552700"/>
                  <a:gd name="connsiteY78" fmla="*/ 146050 h 302243"/>
                  <a:gd name="connsiteX79" fmla="*/ 1435100 w 2552700"/>
                  <a:gd name="connsiteY79" fmla="*/ 142875 h 302243"/>
                  <a:gd name="connsiteX80" fmla="*/ 1444625 w 2552700"/>
                  <a:gd name="connsiteY80" fmla="*/ 133350 h 302243"/>
                  <a:gd name="connsiteX81" fmla="*/ 1485900 w 2552700"/>
                  <a:gd name="connsiteY81" fmla="*/ 117475 h 302243"/>
                  <a:gd name="connsiteX82" fmla="*/ 1498600 w 2552700"/>
                  <a:gd name="connsiteY82" fmla="*/ 111125 h 302243"/>
                  <a:gd name="connsiteX83" fmla="*/ 1530350 w 2552700"/>
                  <a:gd name="connsiteY83" fmla="*/ 101600 h 302243"/>
                  <a:gd name="connsiteX84" fmla="*/ 1539875 w 2552700"/>
                  <a:gd name="connsiteY84" fmla="*/ 95250 h 302243"/>
                  <a:gd name="connsiteX85" fmla="*/ 1558925 w 2552700"/>
                  <a:gd name="connsiteY85" fmla="*/ 88900 h 302243"/>
                  <a:gd name="connsiteX86" fmla="*/ 1577975 w 2552700"/>
                  <a:gd name="connsiteY86" fmla="*/ 76200 h 302243"/>
                  <a:gd name="connsiteX87" fmla="*/ 1593850 w 2552700"/>
                  <a:gd name="connsiteY87" fmla="*/ 66675 h 302243"/>
                  <a:gd name="connsiteX88" fmla="*/ 1612900 w 2552700"/>
                  <a:gd name="connsiteY88" fmla="*/ 53975 h 302243"/>
                  <a:gd name="connsiteX89" fmla="*/ 1625600 w 2552700"/>
                  <a:gd name="connsiteY89" fmla="*/ 50800 h 302243"/>
                  <a:gd name="connsiteX90" fmla="*/ 1635125 w 2552700"/>
                  <a:gd name="connsiteY90" fmla="*/ 47625 h 302243"/>
                  <a:gd name="connsiteX91" fmla="*/ 1651000 w 2552700"/>
                  <a:gd name="connsiteY91" fmla="*/ 44450 h 302243"/>
                  <a:gd name="connsiteX92" fmla="*/ 1657350 w 2552700"/>
                  <a:gd name="connsiteY92" fmla="*/ 34925 h 302243"/>
                  <a:gd name="connsiteX93" fmla="*/ 1673225 w 2552700"/>
                  <a:gd name="connsiteY93" fmla="*/ 31750 h 302243"/>
                  <a:gd name="connsiteX94" fmla="*/ 1704975 w 2552700"/>
                  <a:gd name="connsiteY94" fmla="*/ 25400 h 302243"/>
                  <a:gd name="connsiteX95" fmla="*/ 1746250 w 2552700"/>
                  <a:gd name="connsiteY95" fmla="*/ 38100 h 302243"/>
                  <a:gd name="connsiteX96" fmla="*/ 1765300 w 2552700"/>
                  <a:gd name="connsiteY96" fmla="*/ 50800 h 302243"/>
                  <a:gd name="connsiteX97" fmla="*/ 1781175 w 2552700"/>
                  <a:gd name="connsiteY97" fmla="*/ 63500 h 302243"/>
                  <a:gd name="connsiteX98" fmla="*/ 1803400 w 2552700"/>
                  <a:gd name="connsiteY98" fmla="*/ 76200 h 302243"/>
                  <a:gd name="connsiteX99" fmla="*/ 1828800 w 2552700"/>
                  <a:gd name="connsiteY99" fmla="*/ 85725 h 302243"/>
                  <a:gd name="connsiteX100" fmla="*/ 1866900 w 2552700"/>
                  <a:gd name="connsiteY100" fmla="*/ 98425 h 302243"/>
                  <a:gd name="connsiteX101" fmla="*/ 1879600 w 2552700"/>
                  <a:gd name="connsiteY101" fmla="*/ 107950 h 302243"/>
                  <a:gd name="connsiteX102" fmla="*/ 1889125 w 2552700"/>
                  <a:gd name="connsiteY102" fmla="*/ 114300 h 302243"/>
                  <a:gd name="connsiteX103" fmla="*/ 1898650 w 2552700"/>
                  <a:gd name="connsiteY103" fmla="*/ 127000 h 302243"/>
                  <a:gd name="connsiteX104" fmla="*/ 1901825 w 2552700"/>
                  <a:gd name="connsiteY104" fmla="*/ 136525 h 302243"/>
                  <a:gd name="connsiteX105" fmla="*/ 1917700 w 2552700"/>
                  <a:gd name="connsiteY105" fmla="*/ 177800 h 302243"/>
                  <a:gd name="connsiteX106" fmla="*/ 1927225 w 2552700"/>
                  <a:gd name="connsiteY106" fmla="*/ 200025 h 302243"/>
                  <a:gd name="connsiteX107" fmla="*/ 1933575 w 2552700"/>
                  <a:gd name="connsiteY107" fmla="*/ 212725 h 302243"/>
                  <a:gd name="connsiteX108" fmla="*/ 1943100 w 2552700"/>
                  <a:gd name="connsiteY108" fmla="*/ 219075 h 302243"/>
                  <a:gd name="connsiteX109" fmla="*/ 1946275 w 2552700"/>
                  <a:gd name="connsiteY109" fmla="*/ 244475 h 302243"/>
                  <a:gd name="connsiteX110" fmla="*/ 1968500 w 2552700"/>
                  <a:gd name="connsiteY110" fmla="*/ 266700 h 302243"/>
                  <a:gd name="connsiteX111" fmla="*/ 1978025 w 2552700"/>
                  <a:gd name="connsiteY111" fmla="*/ 269875 h 302243"/>
                  <a:gd name="connsiteX112" fmla="*/ 1990725 w 2552700"/>
                  <a:gd name="connsiteY112" fmla="*/ 276225 h 302243"/>
                  <a:gd name="connsiteX113" fmla="*/ 2016125 w 2552700"/>
                  <a:gd name="connsiteY113" fmla="*/ 301625 h 302243"/>
                  <a:gd name="connsiteX114" fmla="*/ 2098675 w 2552700"/>
                  <a:gd name="connsiteY114" fmla="*/ 292100 h 302243"/>
                  <a:gd name="connsiteX115" fmla="*/ 2130425 w 2552700"/>
                  <a:gd name="connsiteY115" fmla="*/ 266700 h 302243"/>
                  <a:gd name="connsiteX116" fmla="*/ 2139950 w 2552700"/>
                  <a:gd name="connsiteY116" fmla="*/ 263525 h 302243"/>
                  <a:gd name="connsiteX117" fmla="*/ 2168525 w 2552700"/>
                  <a:gd name="connsiteY117" fmla="*/ 247650 h 302243"/>
                  <a:gd name="connsiteX118" fmla="*/ 2193925 w 2552700"/>
                  <a:gd name="connsiteY118" fmla="*/ 228600 h 302243"/>
                  <a:gd name="connsiteX119" fmla="*/ 2203450 w 2552700"/>
                  <a:gd name="connsiteY119" fmla="*/ 219075 h 302243"/>
                  <a:gd name="connsiteX120" fmla="*/ 2222500 w 2552700"/>
                  <a:gd name="connsiteY120" fmla="*/ 212725 h 302243"/>
                  <a:gd name="connsiteX121" fmla="*/ 2244725 w 2552700"/>
                  <a:gd name="connsiteY121" fmla="*/ 193675 h 302243"/>
                  <a:gd name="connsiteX122" fmla="*/ 2355850 w 2552700"/>
                  <a:gd name="connsiteY122" fmla="*/ 152400 h 302243"/>
                  <a:gd name="connsiteX123" fmla="*/ 2552700 w 2552700"/>
                  <a:gd name="connsiteY12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50950 w 2552700"/>
                  <a:gd name="connsiteY72" fmla="*/ 190500 h 302243"/>
                  <a:gd name="connsiteX73" fmla="*/ 1270000 w 2552700"/>
                  <a:gd name="connsiteY73" fmla="*/ 184150 h 302243"/>
                  <a:gd name="connsiteX74" fmla="*/ 1343025 w 2552700"/>
                  <a:gd name="connsiteY74" fmla="*/ 165100 h 302243"/>
                  <a:gd name="connsiteX75" fmla="*/ 1390650 w 2552700"/>
                  <a:gd name="connsiteY75" fmla="*/ 158750 h 302243"/>
                  <a:gd name="connsiteX76" fmla="*/ 1412875 w 2552700"/>
                  <a:gd name="connsiteY76" fmla="*/ 149225 h 302243"/>
                  <a:gd name="connsiteX77" fmla="*/ 1425575 w 2552700"/>
                  <a:gd name="connsiteY77" fmla="*/ 146050 h 302243"/>
                  <a:gd name="connsiteX78" fmla="*/ 1435100 w 2552700"/>
                  <a:gd name="connsiteY78" fmla="*/ 142875 h 302243"/>
                  <a:gd name="connsiteX79" fmla="*/ 1444625 w 2552700"/>
                  <a:gd name="connsiteY79" fmla="*/ 133350 h 302243"/>
                  <a:gd name="connsiteX80" fmla="*/ 1485900 w 2552700"/>
                  <a:gd name="connsiteY80" fmla="*/ 117475 h 302243"/>
                  <a:gd name="connsiteX81" fmla="*/ 1498600 w 2552700"/>
                  <a:gd name="connsiteY81" fmla="*/ 111125 h 302243"/>
                  <a:gd name="connsiteX82" fmla="*/ 1530350 w 2552700"/>
                  <a:gd name="connsiteY82" fmla="*/ 101600 h 302243"/>
                  <a:gd name="connsiteX83" fmla="*/ 1539875 w 2552700"/>
                  <a:gd name="connsiteY83" fmla="*/ 95250 h 302243"/>
                  <a:gd name="connsiteX84" fmla="*/ 1558925 w 2552700"/>
                  <a:gd name="connsiteY84" fmla="*/ 88900 h 302243"/>
                  <a:gd name="connsiteX85" fmla="*/ 1577975 w 2552700"/>
                  <a:gd name="connsiteY85" fmla="*/ 76200 h 302243"/>
                  <a:gd name="connsiteX86" fmla="*/ 1593850 w 2552700"/>
                  <a:gd name="connsiteY86" fmla="*/ 66675 h 302243"/>
                  <a:gd name="connsiteX87" fmla="*/ 1612900 w 2552700"/>
                  <a:gd name="connsiteY87" fmla="*/ 53975 h 302243"/>
                  <a:gd name="connsiteX88" fmla="*/ 1625600 w 2552700"/>
                  <a:gd name="connsiteY88" fmla="*/ 50800 h 302243"/>
                  <a:gd name="connsiteX89" fmla="*/ 1635125 w 2552700"/>
                  <a:gd name="connsiteY89" fmla="*/ 47625 h 302243"/>
                  <a:gd name="connsiteX90" fmla="*/ 1651000 w 2552700"/>
                  <a:gd name="connsiteY90" fmla="*/ 44450 h 302243"/>
                  <a:gd name="connsiteX91" fmla="*/ 1657350 w 2552700"/>
                  <a:gd name="connsiteY91" fmla="*/ 34925 h 302243"/>
                  <a:gd name="connsiteX92" fmla="*/ 1673225 w 2552700"/>
                  <a:gd name="connsiteY92" fmla="*/ 31750 h 302243"/>
                  <a:gd name="connsiteX93" fmla="*/ 1704975 w 2552700"/>
                  <a:gd name="connsiteY93" fmla="*/ 25400 h 302243"/>
                  <a:gd name="connsiteX94" fmla="*/ 1746250 w 2552700"/>
                  <a:gd name="connsiteY94" fmla="*/ 38100 h 302243"/>
                  <a:gd name="connsiteX95" fmla="*/ 1765300 w 2552700"/>
                  <a:gd name="connsiteY95" fmla="*/ 50800 h 302243"/>
                  <a:gd name="connsiteX96" fmla="*/ 1781175 w 2552700"/>
                  <a:gd name="connsiteY96" fmla="*/ 63500 h 302243"/>
                  <a:gd name="connsiteX97" fmla="*/ 1803400 w 2552700"/>
                  <a:gd name="connsiteY97" fmla="*/ 76200 h 302243"/>
                  <a:gd name="connsiteX98" fmla="*/ 1828800 w 2552700"/>
                  <a:gd name="connsiteY98" fmla="*/ 85725 h 302243"/>
                  <a:gd name="connsiteX99" fmla="*/ 1866900 w 2552700"/>
                  <a:gd name="connsiteY99" fmla="*/ 98425 h 302243"/>
                  <a:gd name="connsiteX100" fmla="*/ 1879600 w 2552700"/>
                  <a:gd name="connsiteY100" fmla="*/ 107950 h 302243"/>
                  <a:gd name="connsiteX101" fmla="*/ 1889125 w 2552700"/>
                  <a:gd name="connsiteY101" fmla="*/ 114300 h 302243"/>
                  <a:gd name="connsiteX102" fmla="*/ 1898650 w 2552700"/>
                  <a:gd name="connsiteY102" fmla="*/ 127000 h 302243"/>
                  <a:gd name="connsiteX103" fmla="*/ 1901825 w 2552700"/>
                  <a:gd name="connsiteY103" fmla="*/ 136525 h 302243"/>
                  <a:gd name="connsiteX104" fmla="*/ 1917700 w 2552700"/>
                  <a:gd name="connsiteY104" fmla="*/ 177800 h 302243"/>
                  <a:gd name="connsiteX105" fmla="*/ 1927225 w 2552700"/>
                  <a:gd name="connsiteY105" fmla="*/ 200025 h 302243"/>
                  <a:gd name="connsiteX106" fmla="*/ 1933575 w 2552700"/>
                  <a:gd name="connsiteY106" fmla="*/ 212725 h 302243"/>
                  <a:gd name="connsiteX107" fmla="*/ 1943100 w 2552700"/>
                  <a:gd name="connsiteY107" fmla="*/ 219075 h 302243"/>
                  <a:gd name="connsiteX108" fmla="*/ 1946275 w 2552700"/>
                  <a:gd name="connsiteY108" fmla="*/ 244475 h 302243"/>
                  <a:gd name="connsiteX109" fmla="*/ 1968500 w 2552700"/>
                  <a:gd name="connsiteY109" fmla="*/ 266700 h 302243"/>
                  <a:gd name="connsiteX110" fmla="*/ 1978025 w 2552700"/>
                  <a:gd name="connsiteY110" fmla="*/ 269875 h 302243"/>
                  <a:gd name="connsiteX111" fmla="*/ 1990725 w 2552700"/>
                  <a:gd name="connsiteY111" fmla="*/ 276225 h 302243"/>
                  <a:gd name="connsiteX112" fmla="*/ 2016125 w 2552700"/>
                  <a:gd name="connsiteY112" fmla="*/ 301625 h 302243"/>
                  <a:gd name="connsiteX113" fmla="*/ 2098675 w 2552700"/>
                  <a:gd name="connsiteY113" fmla="*/ 292100 h 302243"/>
                  <a:gd name="connsiteX114" fmla="*/ 2130425 w 2552700"/>
                  <a:gd name="connsiteY114" fmla="*/ 266700 h 302243"/>
                  <a:gd name="connsiteX115" fmla="*/ 2139950 w 2552700"/>
                  <a:gd name="connsiteY115" fmla="*/ 263525 h 302243"/>
                  <a:gd name="connsiteX116" fmla="*/ 2168525 w 2552700"/>
                  <a:gd name="connsiteY116" fmla="*/ 247650 h 302243"/>
                  <a:gd name="connsiteX117" fmla="*/ 2193925 w 2552700"/>
                  <a:gd name="connsiteY117" fmla="*/ 228600 h 302243"/>
                  <a:gd name="connsiteX118" fmla="*/ 2203450 w 2552700"/>
                  <a:gd name="connsiteY118" fmla="*/ 219075 h 302243"/>
                  <a:gd name="connsiteX119" fmla="*/ 2222500 w 2552700"/>
                  <a:gd name="connsiteY119" fmla="*/ 212725 h 302243"/>
                  <a:gd name="connsiteX120" fmla="*/ 2244725 w 2552700"/>
                  <a:gd name="connsiteY120" fmla="*/ 193675 h 302243"/>
                  <a:gd name="connsiteX121" fmla="*/ 2355850 w 2552700"/>
                  <a:gd name="connsiteY121" fmla="*/ 152400 h 302243"/>
                  <a:gd name="connsiteX122" fmla="*/ 2552700 w 2552700"/>
                  <a:gd name="connsiteY12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70000 w 2552700"/>
                  <a:gd name="connsiteY72" fmla="*/ 184150 h 302243"/>
                  <a:gd name="connsiteX73" fmla="*/ 1343025 w 2552700"/>
                  <a:gd name="connsiteY73" fmla="*/ 165100 h 302243"/>
                  <a:gd name="connsiteX74" fmla="*/ 1390650 w 2552700"/>
                  <a:gd name="connsiteY74" fmla="*/ 158750 h 302243"/>
                  <a:gd name="connsiteX75" fmla="*/ 1412875 w 2552700"/>
                  <a:gd name="connsiteY75" fmla="*/ 149225 h 302243"/>
                  <a:gd name="connsiteX76" fmla="*/ 1425575 w 2552700"/>
                  <a:gd name="connsiteY76" fmla="*/ 146050 h 302243"/>
                  <a:gd name="connsiteX77" fmla="*/ 1435100 w 2552700"/>
                  <a:gd name="connsiteY77" fmla="*/ 142875 h 302243"/>
                  <a:gd name="connsiteX78" fmla="*/ 1444625 w 2552700"/>
                  <a:gd name="connsiteY78" fmla="*/ 133350 h 302243"/>
                  <a:gd name="connsiteX79" fmla="*/ 1485900 w 2552700"/>
                  <a:gd name="connsiteY79" fmla="*/ 117475 h 302243"/>
                  <a:gd name="connsiteX80" fmla="*/ 1498600 w 2552700"/>
                  <a:gd name="connsiteY80" fmla="*/ 111125 h 302243"/>
                  <a:gd name="connsiteX81" fmla="*/ 1530350 w 2552700"/>
                  <a:gd name="connsiteY81" fmla="*/ 101600 h 302243"/>
                  <a:gd name="connsiteX82" fmla="*/ 1539875 w 2552700"/>
                  <a:gd name="connsiteY82" fmla="*/ 95250 h 302243"/>
                  <a:gd name="connsiteX83" fmla="*/ 1558925 w 2552700"/>
                  <a:gd name="connsiteY83" fmla="*/ 88900 h 302243"/>
                  <a:gd name="connsiteX84" fmla="*/ 1577975 w 2552700"/>
                  <a:gd name="connsiteY84" fmla="*/ 76200 h 302243"/>
                  <a:gd name="connsiteX85" fmla="*/ 1593850 w 2552700"/>
                  <a:gd name="connsiteY85" fmla="*/ 66675 h 302243"/>
                  <a:gd name="connsiteX86" fmla="*/ 1612900 w 2552700"/>
                  <a:gd name="connsiteY86" fmla="*/ 53975 h 302243"/>
                  <a:gd name="connsiteX87" fmla="*/ 1625600 w 2552700"/>
                  <a:gd name="connsiteY87" fmla="*/ 50800 h 302243"/>
                  <a:gd name="connsiteX88" fmla="*/ 1635125 w 2552700"/>
                  <a:gd name="connsiteY88" fmla="*/ 47625 h 302243"/>
                  <a:gd name="connsiteX89" fmla="*/ 1651000 w 2552700"/>
                  <a:gd name="connsiteY89" fmla="*/ 44450 h 302243"/>
                  <a:gd name="connsiteX90" fmla="*/ 1657350 w 2552700"/>
                  <a:gd name="connsiteY90" fmla="*/ 34925 h 302243"/>
                  <a:gd name="connsiteX91" fmla="*/ 1673225 w 2552700"/>
                  <a:gd name="connsiteY91" fmla="*/ 31750 h 302243"/>
                  <a:gd name="connsiteX92" fmla="*/ 1704975 w 2552700"/>
                  <a:gd name="connsiteY92" fmla="*/ 25400 h 302243"/>
                  <a:gd name="connsiteX93" fmla="*/ 1746250 w 2552700"/>
                  <a:gd name="connsiteY93" fmla="*/ 38100 h 302243"/>
                  <a:gd name="connsiteX94" fmla="*/ 1765300 w 2552700"/>
                  <a:gd name="connsiteY94" fmla="*/ 50800 h 302243"/>
                  <a:gd name="connsiteX95" fmla="*/ 1781175 w 2552700"/>
                  <a:gd name="connsiteY95" fmla="*/ 63500 h 302243"/>
                  <a:gd name="connsiteX96" fmla="*/ 1803400 w 2552700"/>
                  <a:gd name="connsiteY96" fmla="*/ 76200 h 302243"/>
                  <a:gd name="connsiteX97" fmla="*/ 1828800 w 2552700"/>
                  <a:gd name="connsiteY97" fmla="*/ 85725 h 302243"/>
                  <a:gd name="connsiteX98" fmla="*/ 1866900 w 2552700"/>
                  <a:gd name="connsiteY98" fmla="*/ 98425 h 302243"/>
                  <a:gd name="connsiteX99" fmla="*/ 1879600 w 2552700"/>
                  <a:gd name="connsiteY99" fmla="*/ 107950 h 302243"/>
                  <a:gd name="connsiteX100" fmla="*/ 1889125 w 2552700"/>
                  <a:gd name="connsiteY100" fmla="*/ 114300 h 302243"/>
                  <a:gd name="connsiteX101" fmla="*/ 1898650 w 2552700"/>
                  <a:gd name="connsiteY101" fmla="*/ 127000 h 302243"/>
                  <a:gd name="connsiteX102" fmla="*/ 1901825 w 2552700"/>
                  <a:gd name="connsiteY102" fmla="*/ 136525 h 302243"/>
                  <a:gd name="connsiteX103" fmla="*/ 1917700 w 2552700"/>
                  <a:gd name="connsiteY103" fmla="*/ 177800 h 302243"/>
                  <a:gd name="connsiteX104" fmla="*/ 1927225 w 2552700"/>
                  <a:gd name="connsiteY104" fmla="*/ 200025 h 302243"/>
                  <a:gd name="connsiteX105" fmla="*/ 1933575 w 2552700"/>
                  <a:gd name="connsiteY105" fmla="*/ 212725 h 302243"/>
                  <a:gd name="connsiteX106" fmla="*/ 1943100 w 2552700"/>
                  <a:gd name="connsiteY106" fmla="*/ 219075 h 302243"/>
                  <a:gd name="connsiteX107" fmla="*/ 1946275 w 2552700"/>
                  <a:gd name="connsiteY107" fmla="*/ 244475 h 302243"/>
                  <a:gd name="connsiteX108" fmla="*/ 1968500 w 2552700"/>
                  <a:gd name="connsiteY108" fmla="*/ 266700 h 302243"/>
                  <a:gd name="connsiteX109" fmla="*/ 1978025 w 2552700"/>
                  <a:gd name="connsiteY109" fmla="*/ 269875 h 302243"/>
                  <a:gd name="connsiteX110" fmla="*/ 1990725 w 2552700"/>
                  <a:gd name="connsiteY110" fmla="*/ 276225 h 302243"/>
                  <a:gd name="connsiteX111" fmla="*/ 2016125 w 2552700"/>
                  <a:gd name="connsiteY111" fmla="*/ 301625 h 302243"/>
                  <a:gd name="connsiteX112" fmla="*/ 2098675 w 2552700"/>
                  <a:gd name="connsiteY112" fmla="*/ 292100 h 302243"/>
                  <a:gd name="connsiteX113" fmla="*/ 2130425 w 2552700"/>
                  <a:gd name="connsiteY113" fmla="*/ 266700 h 302243"/>
                  <a:gd name="connsiteX114" fmla="*/ 2139950 w 2552700"/>
                  <a:gd name="connsiteY114" fmla="*/ 263525 h 302243"/>
                  <a:gd name="connsiteX115" fmla="*/ 2168525 w 2552700"/>
                  <a:gd name="connsiteY115" fmla="*/ 247650 h 302243"/>
                  <a:gd name="connsiteX116" fmla="*/ 2193925 w 2552700"/>
                  <a:gd name="connsiteY116" fmla="*/ 228600 h 302243"/>
                  <a:gd name="connsiteX117" fmla="*/ 2203450 w 2552700"/>
                  <a:gd name="connsiteY117" fmla="*/ 219075 h 302243"/>
                  <a:gd name="connsiteX118" fmla="*/ 2222500 w 2552700"/>
                  <a:gd name="connsiteY118" fmla="*/ 212725 h 302243"/>
                  <a:gd name="connsiteX119" fmla="*/ 2244725 w 2552700"/>
                  <a:gd name="connsiteY119" fmla="*/ 193675 h 302243"/>
                  <a:gd name="connsiteX120" fmla="*/ 2355850 w 2552700"/>
                  <a:gd name="connsiteY120" fmla="*/ 152400 h 302243"/>
                  <a:gd name="connsiteX121" fmla="*/ 2552700 w 2552700"/>
                  <a:gd name="connsiteY12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44575 w 2552700"/>
                  <a:gd name="connsiteY66" fmla="*/ 200025 h 302243"/>
                  <a:gd name="connsiteX67" fmla="*/ 1057275 w 2552700"/>
                  <a:gd name="connsiteY67" fmla="*/ 212725 h 302243"/>
                  <a:gd name="connsiteX68" fmla="*/ 1120775 w 2552700"/>
                  <a:gd name="connsiteY68" fmla="*/ 219075 h 302243"/>
                  <a:gd name="connsiteX69" fmla="*/ 1203325 w 2552700"/>
                  <a:gd name="connsiteY69" fmla="*/ 215900 h 302243"/>
                  <a:gd name="connsiteX70" fmla="*/ 1222375 w 2552700"/>
                  <a:gd name="connsiteY70" fmla="*/ 203200 h 302243"/>
                  <a:gd name="connsiteX71" fmla="*/ 1270000 w 2552700"/>
                  <a:gd name="connsiteY71" fmla="*/ 184150 h 302243"/>
                  <a:gd name="connsiteX72" fmla="*/ 1343025 w 2552700"/>
                  <a:gd name="connsiteY72" fmla="*/ 165100 h 302243"/>
                  <a:gd name="connsiteX73" fmla="*/ 1390650 w 2552700"/>
                  <a:gd name="connsiteY73" fmla="*/ 158750 h 302243"/>
                  <a:gd name="connsiteX74" fmla="*/ 1412875 w 2552700"/>
                  <a:gd name="connsiteY74" fmla="*/ 149225 h 302243"/>
                  <a:gd name="connsiteX75" fmla="*/ 1425575 w 2552700"/>
                  <a:gd name="connsiteY75" fmla="*/ 146050 h 302243"/>
                  <a:gd name="connsiteX76" fmla="*/ 1435100 w 2552700"/>
                  <a:gd name="connsiteY76" fmla="*/ 142875 h 302243"/>
                  <a:gd name="connsiteX77" fmla="*/ 1444625 w 2552700"/>
                  <a:gd name="connsiteY77" fmla="*/ 133350 h 302243"/>
                  <a:gd name="connsiteX78" fmla="*/ 1485900 w 2552700"/>
                  <a:gd name="connsiteY78" fmla="*/ 117475 h 302243"/>
                  <a:gd name="connsiteX79" fmla="*/ 1498600 w 2552700"/>
                  <a:gd name="connsiteY79" fmla="*/ 111125 h 302243"/>
                  <a:gd name="connsiteX80" fmla="*/ 1530350 w 2552700"/>
                  <a:gd name="connsiteY80" fmla="*/ 101600 h 302243"/>
                  <a:gd name="connsiteX81" fmla="*/ 1539875 w 2552700"/>
                  <a:gd name="connsiteY81" fmla="*/ 95250 h 302243"/>
                  <a:gd name="connsiteX82" fmla="*/ 1558925 w 2552700"/>
                  <a:gd name="connsiteY82" fmla="*/ 88900 h 302243"/>
                  <a:gd name="connsiteX83" fmla="*/ 1577975 w 2552700"/>
                  <a:gd name="connsiteY83" fmla="*/ 76200 h 302243"/>
                  <a:gd name="connsiteX84" fmla="*/ 1593850 w 2552700"/>
                  <a:gd name="connsiteY84" fmla="*/ 66675 h 302243"/>
                  <a:gd name="connsiteX85" fmla="*/ 1612900 w 2552700"/>
                  <a:gd name="connsiteY85" fmla="*/ 53975 h 302243"/>
                  <a:gd name="connsiteX86" fmla="*/ 1625600 w 2552700"/>
                  <a:gd name="connsiteY86" fmla="*/ 50800 h 302243"/>
                  <a:gd name="connsiteX87" fmla="*/ 1635125 w 2552700"/>
                  <a:gd name="connsiteY87" fmla="*/ 47625 h 302243"/>
                  <a:gd name="connsiteX88" fmla="*/ 1651000 w 2552700"/>
                  <a:gd name="connsiteY88" fmla="*/ 44450 h 302243"/>
                  <a:gd name="connsiteX89" fmla="*/ 1657350 w 2552700"/>
                  <a:gd name="connsiteY89" fmla="*/ 34925 h 302243"/>
                  <a:gd name="connsiteX90" fmla="*/ 1673225 w 2552700"/>
                  <a:gd name="connsiteY90" fmla="*/ 31750 h 302243"/>
                  <a:gd name="connsiteX91" fmla="*/ 1704975 w 2552700"/>
                  <a:gd name="connsiteY91" fmla="*/ 25400 h 302243"/>
                  <a:gd name="connsiteX92" fmla="*/ 1746250 w 2552700"/>
                  <a:gd name="connsiteY92" fmla="*/ 38100 h 302243"/>
                  <a:gd name="connsiteX93" fmla="*/ 1765300 w 2552700"/>
                  <a:gd name="connsiteY93" fmla="*/ 50800 h 302243"/>
                  <a:gd name="connsiteX94" fmla="*/ 1781175 w 2552700"/>
                  <a:gd name="connsiteY94" fmla="*/ 63500 h 302243"/>
                  <a:gd name="connsiteX95" fmla="*/ 1803400 w 2552700"/>
                  <a:gd name="connsiteY95" fmla="*/ 76200 h 302243"/>
                  <a:gd name="connsiteX96" fmla="*/ 1828800 w 2552700"/>
                  <a:gd name="connsiteY96" fmla="*/ 85725 h 302243"/>
                  <a:gd name="connsiteX97" fmla="*/ 1866900 w 2552700"/>
                  <a:gd name="connsiteY97" fmla="*/ 98425 h 302243"/>
                  <a:gd name="connsiteX98" fmla="*/ 1879600 w 2552700"/>
                  <a:gd name="connsiteY98" fmla="*/ 107950 h 302243"/>
                  <a:gd name="connsiteX99" fmla="*/ 1889125 w 2552700"/>
                  <a:gd name="connsiteY99" fmla="*/ 114300 h 302243"/>
                  <a:gd name="connsiteX100" fmla="*/ 1898650 w 2552700"/>
                  <a:gd name="connsiteY100" fmla="*/ 127000 h 302243"/>
                  <a:gd name="connsiteX101" fmla="*/ 1901825 w 2552700"/>
                  <a:gd name="connsiteY101" fmla="*/ 136525 h 302243"/>
                  <a:gd name="connsiteX102" fmla="*/ 1917700 w 2552700"/>
                  <a:gd name="connsiteY102" fmla="*/ 177800 h 302243"/>
                  <a:gd name="connsiteX103" fmla="*/ 1927225 w 2552700"/>
                  <a:gd name="connsiteY103" fmla="*/ 200025 h 302243"/>
                  <a:gd name="connsiteX104" fmla="*/ 1933575 w 2552700"/>
                  <a:gd name="connsiteY104" fmla="*/ 212725 h 302243"/>
                  <a:gd name="connsiteX105" fmla="*/ 1943100 w 2552700"/>
                  <a:gd name="connsiteY105" fmla="*/ 219075 h 302243"/>
                  <a:gd name="connsiteX106" fmla="*/ 1946275 w 2552700"/>
                  <a:gd name="connsiteY106" fmla="*/ 244475 h 302243"/>
                  <a:gd name="connsiteX107" fmla="*/ 1968500 w 2552700"/>
                  <a:gd name="connsiteY107" fmla="*/ 266700 h 302243"/>
                  <a:gd name="connsiteX108" fmla="*/ 1978025 w 2552700"/>
                  <a:gd name="connsiteY108" fmla="*/ 269875 h 302243"/>
                  <a:gd name="connsiteX109" fmla="*/ 1990725 w 2552700"/>
                  <a:gd name="connsiteY109" fmla="*/ 276225 h 302243"/>
                  <a:gd name="connsiteX110" fmla="*/ 2016125 w 2552700"/>
                  <a:gd name="connsiteY110" fmla="*/ 301625 h 302243"/>
                  <a:gd name="connsiteX111" fmla="*/ 2098675 w 2552700"/>
                  <a:gd name="connsiteY111" fmla="*/ 292100 h 302243"/>
                  <a:gd name="connsiteX112" fmla="*/ 2130425 w 2552700"/>
                  <a:gd name="connsiteY112" fmla="*/ 266700 h 302243"/>
                  <a:gd name="connsiteX113" fmla="*/ 2139950 w 2552700"/>
                  <a:gd name="connsiteY113" fmla="*/ 263525 h 302243"/>
                  <a:gd name="connsiteX114" fmla="*/ 2168525 w 2552700"/>
                  <a:gd name="connsiteY114" fmla="*/ 247650 h 302243"/>
                  <a:gd name="connsiteX115" fmla="*/ 2193925 w 2552700"/>
                  <a:gd name="connsiteY115" fmla="*/ 228600 h 302243"/>
                  <a:gd name="connsiteX116" fmla="*/ 2203450 w 2552700"/>
                  <a:gd name="connsiteY116" fmla="*/ 219075 h 302243"/>
                  <a:gd name="connsiteX117" fmla="*/ 2222500 w 2552700"/>
                  <a:gd name="connsiteY117" fmla="*/ 212725 h 302243"/>
                  <a:gd name="connsiteX118" fmla="*/ 2244725 w 2552700"/>
                  <a:gd name="connsiteY118" fmla="*/ 193675 h 302243"/>
                  <a:gd name="connsiteX119" fmla="*/ 2355850 w 2552700"/>
                  <a:gd name="connsiteY119" fmla="*/ 152400 h 302243"/>
                  <a:gd name="connsiteX120" fmla="*/ 2552700 w 2552700"/>
                  <a:gd name="connsiteY12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44575 w 2552700"/>
                  <a:gd name="connsiteY65" fmla="*/ 200025 h 302243"/>
                  <a:gd name="connsiteX66" fmla="*/ 1057275 w 2552700"/>
                  <a:gd name="connsiteY66" fmla="*/ 212725 h 302243"/>
                  <a:gd name="connsiteX67" fmla="*/ 1120775 w 2552700"/>
                  <a:gd name="connsiteY67" fmla="*/ 219075 h 302243"/>
                  <a:gd name="connsiteX68" fmla="*/ 1203325 w 2552700"/>
                  <a:gd name="connsiteY68" fmla="*/ 215900 h 302243"/>
                  <a:gd name="connsiteX69" fmla="*/ 1222375 w 2552700"/>
                  <a:gd name="connsiteY69" fmla="*/ 203200 h 302243"/>
                  <a:gd name="connsiteX70" fmla="*/ 1270000 w 2552700"/>
                  <a:gd name="connsiteY70" fmla="*/ 184150 h 302243"/>
                  <a:gd name="connsiteX71" fmla="*/ 1343025 w 2552700"/>
                  <a:gd name="connsiteY71" fmla="*/ 165100 h 302243"/>
                  <a:gd name="connsiteX72" fmla="*/ 1390650 w 2552700"/>
                  <a:gd name="connsiteY72" fmla="*/ 158750 h 302243"/>
                  <a:gd name="connsiteX73" fmla="*/ 1412875 w 2552700"/>
                  <a:gd name="connsiteY73" fmla="*/ 149225 h 302243"/>
                  <a:gd name="connsiteX74" fmla="*/ 1425575 w 2552700"/>
                  <a:gd name="connsiteY74" fmla="*/ 146050 h 302243"/>
                  <a:gd name="connsiteX75" fmla="*/ 1435100 w 2552700"/>
                  <a:gd name="connsiteY75" fmla="*/ 142875 h 302243"/>
                  <a:gd name="connsiteX76" fmla="*/ 1444625 w 2552700"/>
                  <a:gd name="connsiteY76" fmla="*/ 133350 h 302243"/>
                  <a:gd name="connsiteX77" fmla="*/ 1485900 w 2552700"/>
                  <a:gd name="connsiteY77" fmla="*/ 117475 h 302243"/>
                  <a:gd name="connsiteX78" fmla="*/ 1498600 w 2552700"/>
                  <a:gd name="connsiteY78" fmla="*/ 111125 h 302243"/>
                  <a:gd name="connsiteX79" fmla="*/ 1530350 w 2552700"/>
                  <a:gd name="connsiteY79" fmla="*/ 101600 h 302243"/>
                  <a:gd name="connsiteX80" fmla="*/ 1539875 w 2552700"/>
                  <a:gd name="connsiteY80" fmla="*/ 95250 h 302243"/>
                  <a:gd name="connsiteX81" fmla="*/ 1558925 w 2552700"/>
                  <a:gd name="connsiteY81" fmla="*/ 88900 h 302243"/>
                  <a:gd name="connsiteX82" fmla="*/ 1577975 w 2552700"/>
                  <a:gd name="connsiteY82" fmla="*/ 76200 h 302243"/>
                  <a:gd name="connsiteX83" fmla="*/ 1593850 w 2552700"/>
                  <a:gd name="connsiteY83" fmla="*/ 66675 h 302243"/>
                  <a:gd name="connsiteX84" fmla="*/ 1612900 w 2552700"/>
                  <a:gd name="connsiteY84" fmla="*/ 53975 h 302243"/>
                  <a:gd name="connsiteX85" fmla="*/ 1625600 w 2552700"/>
                  <a:gd name="connsiteY85" fmla="*/ 50800 h 302243"/>
                  <a:gd name="connsiteX86" fmla="*/ 1635125 w 2552700"/>
                  <a:gd name="connsiteY86" fmla="*/ 47625 h 302243"/>
                  <a:gd name="connsiteX87" fmla="*/ 1651000 w 2552700"/>
                  <a:gd name="connsiteY87" fmla="*/ 44450 h 302243"/>
                  <a:gd name="connsiteX88" fmla="*/ 1657350 w 2552700"/>
                  <a:gd name="connsiteY88" fmla="*/ 34925 h 302243"/>
                  <a:gd name="connsiteX89" fmla="*/ 1673225 w 2552700"/>
                  <a:gd name="connsiteY89" fmla="*/ 31750 h 302243"/>
                  <a:gd name="connsiteX90" fmla="*/ 1704975 w 2552700"/>
                  <a:gd name="connsiteY90" fmla="*/ 25400 h 302243"/>
                  <a:gd name="connsiteX91" fmla="*/ 1746250 w 2552700"/>
                  <a:gd name="connsiteY91" fmla="*/ 38100 h 302243"/>
                  <a:gd name="connsiteX92" fmla="*/ 1765300 w 2552700"/>
                  <a:gd name="connsiteY92" fmla="*/ 50800 h 302243"/>
                  <a:gd name="connsiteX93" fmla="*/ 1781175 w 2552700"/>
                  <a:gd name="connsiteY93" fmla="*/ 63500 h 302243"/>
                  <a:gd name="connsiteX94" fmla="*/ 1803400 w 2552700"/>
                  <a:gd name="connsiteY94" fmla="*/ 76200 h 302243"/>
                  <a:gd name="connsiteX95" fmla="*/ 1828800 w 2552700"/>
                  <a:gd name="connsiteY95" fmla="*/ 85725 h 302243"/>
                  <a:gd name="connsiteX96" fmla="*/ 1866900 w 2552700"/>
                  <a:gd name="connsiteY96" fmla="*/ 98425 h 302243"/>
                  <a:gd name="connsiteX97" fmla="*/ 1879600 w 2552700"/>
                  <a:gd name="connsiteY97" fmla="*/ 107950 h 302243"/>
                  <a:gd name="connsiteX98" fmla="*/ 1889125 w 2552700"/>
                  <a:gd name="connsiteY98" fmla="*/ 114300 h 302243"/>
                  <a:gd name="connsiteX99" fmla="*/ 1898650 w 2552700"/>
                  <a:gd name="connsiteY99" fmla="*/ 127000 h 302243"/>
                  <a:gd name="connsiteX100" fmla="*/ 1901825 w 2552700"/>
                  <a:gd name="connsiteY100" fmla="*/ 136525 h 302243"/>
                  <a:gd name="connsiteX101" fmla="*/ 1917700 w 2552700"/>
                  <a:gd name="connsiteY101" fmla="*/ 177800 h 302243"/>
                  <a:gd name="connsiteX102" fmla="*/ 1927225 w 2552700"/>
                  <a:gd name="connsiteY102" fmla="*/ 200025 h 302243"/>
                  <a:gd name="connsiteX103" fmla="*/ 1933575 w 2552700"/>
                  <a:gd name="connsiteY103" fmla="*/ 212725 h 302243"/>
                  <a:gd name="connsiteX104" fmla="*/ 1943100 w 2552700"/>
                  <a:gd name="connsiteY104" fmla="*/ 219075 h 302243"/>
                  <a:gd name="connsiteX105" fmla="*/ 1946275 w 2552700"/>
                  <a:gd name="connsiteY105" fmla="*/ 244475 h 302243"/>
                  <a:gd name="connsiteX106" fmla="*/ 1968500 w 2552700"/>
                  <a:gd name="connsiteY106" fmla="*/ 266700 h 302243"/>
                  <a:gd name="connsiteX107" fmla="*/ 1978025 w 2552700"/>
                  <a:gd name="connsiteY107" fmla="*/ 269875 h 302243"/>
                  <a:gd name="connsiteX108" fmla="*/ 1990725 w 2552700"/>
                  <a:gd name="connsiteY108" fmla="*/ 276225 h 302243"/>
                  <a:gd name="connsiteX109" fmla="*/ 2016125 w 2552700"/>
                  <a:gd name="connsiteY109" fmla="*/ 301625 h 302243"/>
                  <a:gd name="connsiteX110" fmla="*/ 2098675 w 2552700"/>
                  <a:gd name="connsiteY110" fmla="*/ 292100 h 302243"/>
                  <a:gd name="connsiteX111" fmla="*/ 2130425 w 2552700"/>
                  <a:gd name="connsiteY111" fmla="*/ 266700 h 302243"/>
                  <a:gd name="connsiteX112" fmla="*/ 2139950 w 2552700"/>
                  <a:gd name="connsiteY112" fmla="*/ 263525 h 302243"/>
                  <a:gd name="connsiteX113" fmla="*/ 2168525 w 2552700"/>
                  <a:gd name="connsiteY113" fmla="*/ 247650 h 302243"/>
                  <a:gd name="connsiteX114" fmla="*/ 2193925 w 2552700"/>
                  <a:gd name="connsiteY114" fmla="*/ 228600 h 302243"/>
                  <a:gd name="connsiteX115" fmla="*/ 2203450 w 2552700"/>
                  <a:gd name="connsiteY115" fmla="*/ 219075 h 302243"/>
                  <a:gd name="connsiteX116" fmla="*/ 2222500 w 2552700"/>
                  <a:gd name="connsiteY116" fmla="*/ 212725 h 302243"/>
                  <a:gd name="connsiteX117" fmla="*/ 2244725 w 2552700"/>
                  <a:gd name="connsiteY117" fmla="*/ 193675 h 302243"/>
                  <a:gd name="connsiteX118" fmla="*/ 2355850 w 2552700"/>
                  <a:gd name="connsiteY118" fmla="*/ 152400 h 302243"/>
                  <a:gd name="connsiteX119" fmla="*/ 2552700 w 2552700"/>
                  <a:gd name="connsiteY119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44575 w 2552700"/>
                  <a:gd name="connsiteY64" fmla="*/ 200025 h 302243"/>
                  <a:gd name="connsiteX65" fmla="*/ 1057275 w 2552700"/>
                  <a:gd name="connsiteY65" fmla="*/ 212725 h 302243"/>
                  <a:gd name="connsiteX66" fmla="*/ 1120775 w 2552700"/>
                  <a:gd name="connsiteY66" fmla="*/ 219075 h 302243"/>
                  <a:gd name="connsiteX67" fmla="*/ 1203325 w 2552700"/>
                  <a:gd name="connsiteY67" fmla="*/ 215900 h 302243"/>
                  <a:gd name="connsiteX68" fmla="*/ 1222375 w 2552700"/>
                  <a:gd name="connsiteY68" fmla="*/ 203200 h 302243"/>
                  <a:gd name="connsiteX69" fmla="*/ 1270000 w 2552700"/>
                  <a:gd name="connsiteY69" fmla="*/ 184150 h 302243"/>
                  <a:gd name="connsiteX70" fmla="*/ 1343025 w 2552700"/>
                  <a:gd name="connsiteY70" fmla="*/ 165100 h 302243"/>
                  <a:gd name="connsiteX71" fmla="*/ 1390650 w 2552700"/>
                  <a:gd name="connsiteY71" fmla="*/ 158750 h 302243"/>
                  <a:gd name="connsiteX72" fmla="*/ 1412875 w 2552700"/>
                  <a:gd name="connsiteY72" fmla="*/ 149225 h 302243"/>
                  <a:gd name="connsiteX73" fmla="*/ 1425575 w 2552700"/>
                  <a:gd name="connsiteY73" fmla="*/ 146050 h 302243"/>
                  <a:gd name="connsiteX74" fmla="*/ 1435100 w 2552700"/>
                  <a:gd name="connsiteY74" fmla="*/ 142875 h 302243"/>
                  <a:gd name="connsiteX75" fmla="*/ 1444625 w 2552700"/>
                  <a:gd name="connsiteY75" fmla="*/ 133350 h 302243"/>
                  <a:gd name="connsiteX76" fmla="*/ 1485900 w 2552700"/>
                  <a:gd name="connsiteY76" fmla="*/ 117475 h 302243"/>
                  <a:gd name="connsiteX77" fmla="*/ 1498600 w 2552700"/>
                  <a:gd name="connsiteY77" fmla="*/ 111125 h 302243"/>
                  <a:gd name="connsiteX78" fmla="*/ 1530350 w 2552700"/>
                  <a:gd name="connsiteY78" fmla="*/ 101600 h 302243"/>
                  <a:gd name="connsiteX79" fmla="*/ 1539875 w 2552700"/>
                  <a:gd name="connsiteY79" fmla="*/ 95250 h 302243"/>
                  <a:gd name="connsiteX80" fmla="*/ 1558925 w 2552700"/>
                  <a:gd name="connsiteY80" fmla="*/ 88900 h 302243"/>
                  <a:gd name="connsiteX81" fmla="*/ 1577975 w 2552700"/>
                  <a:gd name="connsiteY81" fmla="*/ 76200 h 302243"/>
                  <a:gd name="connsiteX82" fmla="*/ 1593850 w 2552700"/>
                  <a:gd name="connsiteY82" fmla="*/ 66675 h 302243"/>
                  <a:gd name="connsiteX83" fmla="*/ 1612900 w 2552700"/>
                  <a:gd name="connsiteY83" fmla="*/ 53975 h 302243"/>
                  <a:gd name="connsiteX84" fmla="*/ 1625600 w 2552700"/>
                  <a:gd name="connsiteY84" fmla="*/ 50800 h 302243"/>
                  <a:gd name="connsiteX85" fmla="*/ 1635125 w 2552700"/>
                  <a:gd name="connsiteY85" fmla="*/ 47625 h 302243"/>
                  <a:gd name="connsiteX86" fmla="*/ 1651000 w 2552700"/>
                  <a:gd name="connsiteY86" fmla="*/ 44450 h 302243"/>
                  <a:gd name="connsiteX87" fmla="*/ 1657350 w 2552700"/>
                  <a:gd name="connsiteY87" fmla="*/ 34925 h 302243"/>
                  <a:gd name="connsiteX88" fmla="*/ 1673225 w 2552700"/>
                  <a:gd name="connsiteY88" fmla="*/ 31750 h 302243"/>
                  <a:gd name="connsiteX89" fmla="*/ 1704975 w 2552700"/>
                  <a:gd name="connsiteY89" fmla="*/ 25400 h 302243"/>
                  <a:gd name="connsiteX90" fmla="*/ 1746250 w 2552700"/>
                  <a:gd name="connsiteY90" fmla="*/ 38100 h 302243"/>
                  <a:gd name="connsiteX91" fmla="*/ 1765300 w 2552700"/>
                  <a:gd name="connsiteY91" fmla="*/ 50800 h 302243"/>
                  <a:gd name="connsiteX92" fmla="*/ 1781175 w 2552700"/>
                  <a:gd name="connsiteY92" fmla="*/ 63500 h 302243"/>
                  <a:gd name="connsiteX93" fmla="*/ 1803400 w 2552700"/>
                  <a:gd name="connsiteY93" fmla="*/ 76200 h 302243"/>
                  <a:gd name="connsiteX94" fmla="*/ 1828800 w 2552700"/>
                  <a:gd name="connsiteY94" fmla="*/ 85725 h 302243"/>
                  <a:gd name="connsiteX95" fmla="*/ 1866900 w 2552700"/>
                  <a:gd name="connsiteY95" fmla="*/ 98425 h 302243"/>
                  <a:gd name="connsiteX96" fmla="*/ 1879600 w 2552700"/>
                  <a:gd name="connsiteY96" fmla="*/ 107950 h 302243"/>
                  <a:gd name="connsiteX97" fmla="*/ 1889125 w 2552700"/>
                  <a:gd name="connsiteY97" fmla="*/ 114300 h 302243"/>
                  <a:gd name="connsiteX98" fmla="*/ 1898650 w 2552700"/>
                  <a:gd name="connsiteY98" fmla="*/ 127000 h 302243"/>
                  <a:gd name="connsiteX99" fmla="*/ 1901825 w 2552700"/>
                  <a:gd name="connsiteY99" fmla="*/ 136525 h 302243"/>
                  <a:gd name="connsiteX100" fmla="*/ 1917700 w 2552700"/>
                  <a:gd name="connsiteY100" fmla="*/ 177800 h 302243"/>
                  <a:gd name="connsiteX101" fmla="*/ 1927225 w 2552700"/>
                  <a:gd name="connsiteY101" fmla="*/ 200025 h 302243"/>
                  <a:gd name="connsiteX102" fmla="*/ 1933575 w 2552700"/>
                  <a:gd name="connsiteY102" fmla="*/ 212725 h 302243"/>
                  <a:gd name="connsiteX103" fmla="*/ 1943100 w 2552700"/>
                  <a:gd name="connsiteY103" fmla="*/ 219075 h 302243"/>
                  <a:gd name="connsiteX104" fmla="*/ 1946275 w 2552700"/>
                  <a:gd name="connsiteY104" fmla="*/ 244475 h 302243"/>
                  <a:gd name="connsiteX105" fmla="*/ 1968500 w 2552700"/>
                  <a:gd name="connsiteY105" fmla="*/ 266700 h 302243"/>
                  <a:gd name="connsiteX106" fmla="*/ 1978025 w 2552700"/>
                  <a:gd name="connsiteY106" fmla="*/ 269875 h 302243"/>
                  <a:gd name="connsiteX107" fmla="*/ 1990725 w 2552700"/>
                  <a:gd name="connsiteY107" fmla="*/ 276225 h 302243"/>
                  <a:gd name="connsiteX108" fmla="*/ 2016125 w 2552700"/>
                  <a:gd name="connsiteY108" fmla="*/ 301625 h 302243"/>
                  <a:gd name="connsiteX109" fmla="*/ 2098675 w 2552700"/>
                  <a:gd name="connsiteY109" fmla="*/ 292100 h 302243"/>
                  <a:gd name="connsiteX110" fmla="*/ 2130425 w 2552700"/>
                  <a:gd name="connsiteY110" fmla="*/ 266700 h 302243"/>
                  <a:gd name="connsiteX111" fmla="*/ 2139950 w 2552700"/>
                  <a:gd name="connsiteY111" fmla="*/ 263525 h 302243"/>
                  <a:gd name="connsiteX112" fmla="*/ 2168525 w 2552700"/>
                  <a:gd name="connsiteY112" fmla="*/ 247650 h 302243"/>
                  <a:gd name="connsiteX113" fmla="*/ 2193925 w 2552700"/>
                  <a:gd name="connsiteY113" fmla="*/ 228600 h 302243"/>
                  <a:gd name="connsiteX114" fmla="*/ 2203450 w 2552700"/>
                  <a:gd name="connsiteY114" fmla="*/ 219075 h 302243"/>
                  <a:gd name="connsiteX115" fmla="*/ 2222500 w 2552700"/>
                  <a:gd name="connsiteY115" fmla="*/ 212725 h 302243"/>
                  <a:gd name="connsiteX116" fmla="*/ 2244725 w 2552700"/>
                  <a:gd name="connsiteY116" fmla="*/ 193675 h 302243"/>
                  <a:gd name="connsiteX117" fmla="*/ 2355850 w 2552700"/>
                  <a:gd name="connsiteY117" fmla="*/ 152400 h 302243"/>
                  <a:gd name="connsiteX118" fmla="*/ 2552700 w 2552700"/>
                  <a:gd name="connsiteY118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1044575 w 2552700"/>
                  <a:gd name="connsiteY63" fmla="*/ 200025 h 302243"/>
                  <a:gd name="connsiteX64" fmla="*/ 1057275 w 2552700"/>
                  <a:gd name="connsiteY64" fmla="*/ 212725 h 302243"/>
                  <a:gd name="connsiteX65" fmla="*/ 1120775 w 2552700"/>
                  <a:gd name="connsiteY65" fmla="*/ 219075 h 302243"/>
                  <a:gd name="connsiteX66" fmla="*/ 1203325 w 2552700"/>
                  <a:gd name="connsiteY66" fmla="*/ 215900 h 302243"/>
                  <a:gd name="connsiteX67" fmla="*/ 1222375 w 2552700"/>
                  <a:gd name="connsiteY67" fmla="*/ 203200 h 302243"/>
                  <a:gd name="connsiteX68" fmla="*/ 1270000 w 2552700"/>
                  <a:gd name="connsiteY68" fmla="*/ 184150 h 302243"/>
                  <a:gd name="connsiteX69" fmla="*/ 1343025 w 2552700"/>
                  <a:gd name="connsiteY69" fmla="*/ 165100 h 302243"/>
                  <a:gd name="connsiteX70" fmla="*/ 1390650 w 2552700"/>
                  <a:gd name="connsiteY70" fmla="*/ 158750 h 302243"/>
                  <a:gd name="connsiteX71" fmla="*/ 1412875 w 2552700"/>
                  <a:gd name="connsiteY71" fmla="*/ 149225 h 302243"/>
                  <a:gd name="connsiteX72" fmla="*/ 1425575 w 2552700"/>
                  <a:gd name="connsiteY72" fmla="*/ 146050 h 302243"/>
                  <a:gd name="connsiteX73" fmla="*/ 1435100 w 2552700"/>
                  <a:gd name="connsiteY73" fmla="*/ 142875 h 302243"/>
                  <a:gd name="connsiteX74" fmla="*/ 1444625 w 2552700"/>
                  <a:gd name="connsiteY74" fmla="*/ 133350 h 302243"/>
                  <a:gd name="connsiteX75" fmla="*/ 1485900 w 2552700"/>
                  <a:gd name="connsiteY75" fmla="*/ 117475 h 302243"/>
                  <a:gd name="connsiteX76" fmla="*/ 1498600 w 2552700"/>
                  <a:gd name="connsiteY76" fmla="*/ 111125 h 302243"/>
                  <a:gd name="connsiteX77" fmla="*/ 1530350 w 2552700"/>
                  <a:gd name="connsiteY77" fmla="*/ 101600 h 302243"/>
                  <a:gd name="connsiteX78" fmla="*/ 1539875 w 2552700"/>
                  <a:gd name="connsiteY78" fmla="*/ 95250 h 302243"/>
                  <a:gd name="connsiteX79" fmla="*/ 1558925 w 2552700"/>
                  <a:gd name="connsiteY79" fmla="*/ 88900 h 302243"/>
                  <a:gd name="connsiteX80" fmla="*/ 1577975 w 2552700"/>
                  <a:gd name="connsiteY80" fmla="*/ 76200 h 302243"/>
                  <a:gd name="connsiteX81" fmla="*/ 1593850 w 2552700"/>
                  <a:gd name="connsiteY81" fmla="*/ 66675 h 302243"/>
                  <a:gd name="connsiteX82" fmla="*/ 1612900 w 2552700"/>
                  <a:gd name="connsiteY82" fmla="*/ 53975 h 302243"/>
                  <a:gd name="connsiteX83" fmla="*/ 1625600 w 2552700"/>
                  <a:gd name="connsiteY83" fmla="*/ 50800 h 302243"/>
                  <a:gd name="connsiteX84" fmla="*/ 1635125 w 2552700"/>
                  <a:gd name="connsiteY84" fmla="*/ 47625 h 302243"/>
                  <a:gd name="connsiteX85" fmla="*/ 1651000 w 2552700"/>
                  <a:gd name="connsiteY85" fmla="*/ 44450 h 302243"/>
                  <a:gd name="connsiteX86" fmla="*/ 1657350 w 2552700"/>
                  <a:gd name="connsiteY86" fmla="*/ 34925 h 302243"/>
                  <a:gd name="connsiteX87" fmla="*/ 1673225 w 2552700"/>
                  <a:gd name="connsiteY87" fmla="*/ 31750 h 302243"/>
                  <a:gd name="connsiteX88" fmla="*/ 1704975 w 2552700"/>
                  <a:gd name="connsiteY88" fmla="*/ 25400 h 302243"/>
                  <a:gd name="connsiteX89" fmla="*/ 1746250 w 2552700"/>
                  <a:gd name="connsiteY89" fmla="*/ 38100 h 302243"/>
                  <a:gd name="connsiteX90" fmla="*/ 1765300 w 2552700"/>
                  <a:gd name="connsiteY90" fmla="*/ 50800 h 302243"/>
                  <a:gd name="connsiteX91" fmla="*/ 1781175 w 2552700"/>
                  <a:gd name="connsiteY91" fmla="*/ 63500 h 302243"/>
                  <a:gd name="connsiteX92" fmla="*/ 1803400 w 2552700"/>
                  <a:gd name="connsiteY92" fmla="*/ 76200 h 302243"/>
                  <a:gd name="connsiteX93" fmla="*/ 1828800 w 2552700"/>
                  <a:gd name="connsiteY93" fmla="*/ 85725 h 302243"/>
                  <a:gd name="connsiteX94" fmla="*/ 1866900 w 2552700"/>
                  <a:gd name="connsiteY94" fmla="*/ 98425 h 302243"/>
                  <a:gd name="connsiteX95" fmla="*/ 1879600 w 2552700"/>
                  <a:gd name="connsiteY95" fmla="*/ 107950 h 302243"/>
                  <a:gd name="connsiteX96" fmla="*/ 1889125 w 2552700"/>
                  <a:gd name="connsiteY96" fmla="*/ 114300 h 302243"/>
                  <a:gd name="connsiteX97" fmla="*/ 1898650 w 2552700"/>
                  <a:gd name="connsiteY97" fmla="*/ 127000 h 302243"/>
                  <a:gd name="connsiteX98" fmla="*/ 1901825 w 2552700"/>
                  <a:gd name="connsiteY98" fmla="*/ 136525 h 302243"/>
                  <a:gd name="connsiteX99" fmla="*/ 1917700 w 2552700"/>
                  <a:gd name="connsiteY99" fmla="*/ 177800 h 302243"/>
                  <a:gd name="connsiteX100" fmla="*/ 1927225 w 2552700"/>
                  <a:gd name="connsiteY100" fmla="*/ 200025 h 302243"/>
                  <a:gd name="connsiteX101" fmla="*/ 1933575 w 2552700"/>
                  <a:gd name="connsiteY101" fmla="*/ 212725 h 302243"/>
                  <a:gd name="connsiteX102" fmla="*/ 1943100 w 2552700"/>
                  <a:gd name="connsiteY102" fmla="*/ 219075 h 302243"/>
                  <a:gd name="connsiteX103" fmla="*/ 1946275 w 2552700"/>
                  <a:gd name="connsiteY103" fmla="*/ 244475 h 302243"/>
                  <a:gd name="connsiteX104" fmla="*/ 1968500 w 2552700"/>
                  <a:gd name="connsiteY104" fmla="*/ 266700 h 302243"/>
                  <a:gd name="connsiteX105" fmla="*/ 1978025 w 2552700"/>
                  <a:gd name="connsiteY105" fmla="*/ 269875 h 302243"/>
                  <a:gd name="connsiteX106" fmla="*/ 1990725 w 2552700"/>
                  <a:gd name="connsiteY106" fmla="*/ 276225 h 302243"/>
                  <a:gd name="connsiteX107" fmla="*/ 2016125 w 2552700"/>
                  <a:gd name="connsiteY107" fmla="*/ 301625 h 302243"/>
                  <a:gd name="connsiteX108" fmla="*/ 2098675 w 2552700"/>
                  <a:gd name="connsiteY108" fmla="*/ 292100 h 302243"/>
                  <a:gd name="connsiteX109" fmla="*/ 2130425 w 2552700"/>
                  <a:gd name="connsiteY109" fmla="*/ 266700 h 302243"/>
                  <a:gd name="connsiteX110" fmla="*/ 2139950 w 2552700"/>
                  <a:gd name="connsiteY110" fmla="*/ 263525 h 302243"/>
                  <a:gd name="connsiteX111" fmla="*/ 2168525 w 2552700"/>
                  <a:gd name="connsiteY111" fmla="*/ 247650 h 302243"/>
                  <a:gd name="connsiteX112" fmla="*/ 2193925 w 2552700"/>
                  <a:gd name="connsiteY112" fmla="*/ 228600 h 302243"/>
                  <a:gd name="connsiteX113" fmla="*/ 2203450 w 2552700"/>
                  <a:gd name="connsiteY113" fmla="*/ 219075 h 302243"/>
                  <a:gd name="connsiteX114" fmla="*/ 2222500 w 2552700"/>
                  <a:gd name="connsiteY114" fmla="*/ 212725 h 302243"/>
                  <a:gd name="connsiteX115" fmla="*/ 2244725 w 2552700"/>
                  <a:gd name="connsiteY115" fmla="*/ 193675 h 302243"/>
                  <a:gd name="connsiteX116" fmla="*/ 2355850 w 2552700"/>
                  <a:gd name="connsiteY116" fmla="*/ 152400 h 302243"/>
                  <a:gd name="connsiteX117" fmla="*/ 2552700 w 2552700"/>
                  <a:gd name="connsiteY117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44575 w 2552700"/>
                  <a:gd name="connsiteY62" fmla="*/ 200025 h 302243"/>
                  <a:gd name="connsiteX63" fmla="*/ 1057275 w 2552700"/>
                  <a:gd name="connsiteY63" fmla="*/ 212725 h 302243"/>
                  <a:gd name="connsiteX64" fmla="*/ 1120775 w 2552700"/>
                  <a:gd name="connsiteY64" fmla="*/ 219075 h 302243"/>
                  <a:gd name="connsiteX65" fmla="*/ 1203325 w 2552700"/>
                  <a:gd name="connsiteY65" fmla="*/ 215900 h 302243"/>
                  <a:gd name="connsiteX66" fmla="*/ 1222375 w 2552700"/>
                  <a:gd name="connsiteY66" fmla="*/ 203200 h 302243"/>
                  <a:gd name="connsiteX67" fmla="*/ 1270000 w 2552700"/>
                  <a:gd name="connsiteY67" fmla="*/ 184150 h 302243"/>
                  <a:gd name="connsiteX68" fmla="*/ 1343025 w 2552700"/>
                  <a:gd name="connsiteY68" fmla="*/ 165100 h 302243"/>
                  <a:gd name="connsiteX69" fmla="*/ 1390650 w 2552700"/>
                  <a:gd name="connsiteY69" fmla="*/ 158750 h 302243"/>
                  <a:gd name="connsiteX70" fmla="*/ 1412875 w 2552700"/>
                  <a:gd name="connsiteY70" fmla="*/ 149225 h 302243"/>
                  <a:gd name="connsiteX71" fmla="*/ 1425575 w 2552700"/>
                  <a:gd name="connsiteY71" fmla="*/ 146050 h 302243"/>
                  <a:gd name="connsiteX72" fmla="*/ 1435100 w 2552700"/>
                  <a:gd name="connsiteY72" fmla="*/ 142875 h 302243"/>
                  <a:gd name="connsiteX73" fmla="*/ 1444625 w 2552700"/>
                  <a:gd name="connsiteY73" fmla="*/ 133350 h 302243"/>
                  <a:gd name="connsiteX74" fmla="*/ 1485900 w 2552700"/>
                  <a:gd name="connsiteY74" fmla="*/ 117475 h 302243"/>
                  <a:gd name="connsiteX75" fmla="*/ 1498600 w 2552700"/>
                  <a:gd name="connsiteY75" fmla="*/ 111125 h 302243"/>
                  <a:gd name="connsiteX76" fmla="*/ 1530350 w 2552700"/>
                  <a:gd name="connsiteY76" fmla="*/ 101600 h 302243"/>
                  <a:gd name="connsiteX77" fmla="*/ 1539875 w 2552700"/>
                  <a:gd name="connsiteY77" fmla="*/ 95250 h 302243"/>
                  <a:gd name="connsiteX78" fmla="*/ 1558925 w 2552700"/>
                  <a:gd name="connsiteY78" fmla="*/ 88900 h 302243"/>
                  <a:gd name="connsiteX79" fmla="*/ 1577975 w 2552700"/>
                  <a:gd name="connsiteY79" fmla="*/ 76200 h 302243"/>
                  <a:gd name="connsiteX80" fmla="*/ 1593850 w 2552700"/>
                  <a:gd name="connsiteY80" fmla="*/ 66675 h 302243"/>
                  <a:gd name="connsiteX81" fmla="*/ 1612900 w 2552700"/>
                  <a:gd name="connsiteY81" fmla="*/ 53975 h 302243"/>
                  <a:gd name="connsiteX82" fmla="*/ 1625600 w 2552700"/>
                  <a:gd name="connsiteY82" fmla="*/ 50800 h 302243"/>
                  <a:gd name="connsiteX83" fmla="*/ 1635125 w 2552700"/>
                  <a:gd name="connsiteY83" fmla="*/ 47625 h 302243"/>
                  <a:gd name="connsiteX84" fmla="*/ 1651000 w 2552700"/>
                  <a:gd name="connsiteY84" fmla="*/ 44450 h 302243"/>
                  <a:gd name="connsiteX85" fmla="*/ 1657350 w 2552700"/>
                  <a:gd name="connsiteY85" fmla="*/ 34925 h 302243"/>
                  <a:gd name="connsiteX86" fmla="*/ 1673225 w 2552700"/>
                  <a:gd name="connsiteY86" fmla="*/ 31750 h 302243"/>
                  <a:gd name="connsiteX87" fmla="*/ 1704975 w 2552700"/>
                  <a:gd name="connsiteY87" fmla="*/ 25400 h 302243"/>
                  <a:gd name="connsiteX88" fmla="*/ 1746250 w 2552700"/>
                  <a:gd name="connsiteY88" fmla="*/ 38100 h 302243"/>
                  <a:gd name="connsiteX89" fmla="*/ 1765300 w 2552700"/>
                  <a:gd name="connsiteY89" fmla="*/ 50800 h 302243"/>
                  <a:gd name="connsiteX90" fmla="*/ 1781175 w 2552700"/>
                  <a:gd name="connsiteY90" fmla="*/ 63500 h 302243"/>
                  <a:gd name="connsiteX91" fmla="*/ 1803400 w 2552700"/>
                  <a:gd name="connsiteY91" fmla="*/ 76200 h 302243"/>
                  <a:gd name="connsiteX92" fmla="*/ 1828800 w 2552700"/>
                  <a:gd name="connsiteY92" fmla="*/ 85725 h 302243"/>
                  <a:gd name="connsiteX93" fmla="*/ 1866900 w 2552700"/>
                  <a:gd name="connsiteY93" fmla="*/ 98425 h 302243"/>
                  <a:gd name="connsiteX94" fmla="*/ 1879600 w 2552700"/>
                  <a:gd name="connsiteY94" fmla="*/ 107950 h 302243"/>
                  <a:gd name="connsiteX95" fmla="*/ 1889125 w 2552700"/>
                  <a:gd name="connsiteY95" fmla="*/ 114300 h 302243"/>
                  <a:gd name="connsiteX96" fmla="*/ 1898650 w 2552700"/>
                  <a:gd name="connsiteY96" fmla="*/ 127000 h 302243"/>
                  <a:gd name="connsiteX97" fmla="*/ 1901825 w 2552700"/>
                  <a:gd name="connsiteY97" fmla="*/ 136525 h 302243"/>
                  <a:gd name="connsiteX98" fmla="*/ 1917700 w 2552700"/>
                  <a:gd name="connsiteY98" fmla="*/ 177800 h 302243"/>
                  <a:gd name="connsiteX99" fmla="*/ 1927225 w 2552700"/>
                  <a:gd name="connsiteY99" fmla="*/ 200025 h 302243"/>
                  <a:gd name="connsiteX100" fmla="*/ 1933575 w 2552700"/>
                  <a:gd name="connsiteY100" fmla="*/ 212725 h 302243"/>
                  <a:gd name="connsiteX101" fmla="*/ 1943100 w 2552700"/>
                  <a:gd name="connsiteY101" fmla="*/ 219075 h 302243"/>
                  <a:gd name="connsiteX102" fmla="*/ 1946275 w 2552700"/>
                  <a:gd name="connsiteY102" fmla="*/ 244475 h 302243"/>
                  <a:gd name="connsiteX103" fmla="*/ 1968500 w 2552700"/>
                  <a:gd name="connsiteY103" fmla="*/ 266700 h 302243"/>
                  <a:gd name="connsiteX104" fmla="*/ 1978025 w 2552700"/>
                  <a:gd name="connsiteY104" fmla="*/ 269875 h 302243"/>
                  <a:gd name="connsiteX105" fmla="*/ 1990725 w 2552700"/>
                  <a:gd name="connsiteY105" fmla="*/ 276225 h 302243"/>
                  <a:gd name="connsiteX106" fmla="*/ 2016125 w 2552700"/>
                  <a:gd name="connsiteY106" fmla="*/ 301625 h 302243"/>
                  <a:gd name="connsiteX107" fmla="*/ 2098675 w 2552700"/>
                  <a:gd name="connsiteY107" fmla="*/ 292100 h 302243"/>
                  <a:gd name="connsiteX108" fmla="*/ 2130425 w 2552700"/>
                  <a:gd name="connsiteY108" fmla="*/ 266700 h 302243"/>
                  <a:gd name="connsiteX109" fmla="*/ 2139950 w 2552700"/>
                  <a:gd name="connsiteY109" fmla="*/ 263525 h 302243"/>
                  <a:gd name="connsiteX110" fmla="*/ 2168525 w 2552700"/>
                  <a:gd name="connsiteY110" fmla="*/ 247650 h 302243"/>
                  <a:gd name="connsiteX111" fmla="*/ 2193925 w 2552700"/>
                  <a:gd name="connsiteY111" fmla="*/ 228600 h 302243"/>
                  <a:gd name="connsiteX112" fmla="*/ 2203450 w 2552700"/>
                  <a:gd name="connsiteY112" fmla="*/ 219075 h 302243"/>
                  <a:gd name="connsiteX113" fmla="*/ 2222500 w 2552700"/>
                  <a:gd name="connsiteY113" fmla="*/ 212725 h 302243"/>
                  <a:gd name="connsiteX114" fmla="*/ 2244725 w 2552700"/>
                  <a:gd name="connsiteY114" fmla="*/ 193675 h 302243"/>
                  <a:gd name="connsiteX115" fmla="*/ 2355850 w 2552700"/>
                  <a:gd name="connsiteY115" fmla="*/ 152400 h 302243"/>
                  <a:gd name="connsiteX116" fmla="*/ 2552700 w 2552700"/>
                  <a:gd name="connsiteY116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96900 w 2552700"/>
                  <a:gd name="connsiteY33" fmla="*/ 44450 h 302243"/>
                  <a:gd name="connsiteX34" fmla="*/ 625475 w 2552700"/>
                  <a:gd name="connsiteY34" fmla="*/ 31750 h 302243"/>
                  <a:gd name="connsiteX35" fmla="*/ 663575 w 2552700"/>
                  <a:gd name="connsiteY35" fmla="*/ 12700 h 302243"/>
                  <a:gd name="connsiteX36" fmla="*/ 679450 w 2552700"/>
                  <a:gd name="connsiteY36" fmla="*/ 6350 h 302243"/>
                  <a:gd name="connsiteX37" fmla="*/ 698500 w 2552700"/>
                  <a:gd name="connsiteY37" fmla="*/ 0 h 302243"/>
                  <a:gd name="connsiteX38" fmla="*/ 727075 w 2552700"/>
                  <a:gd name="connsiteY38" fmla="*/ 3175 h 302243"/>
                  <a:gd name="connsiteX39" fmla="*/ 736600 w 2552700"/>
                  <a:gd name="connsiteY39" fmla="*/ 6350 h 302243"/>
                  <a:gd name="connsiteX40" fmla="*/ 762000 w 2552700"/>
                  <a:gd name="connsiteY40" fmla="*/ 12700 h 302243"/>
                  <a:gd name="connsiteX41" fmla="*/ 787400 w 2552700"/>
                  <a:gd name="connsiteY41" fmla="*/ 34925 h 302243"/>
                  <a:gd name="connsiteX42" fmla="*/ 806450 w 2552700"/>
                  <a:gd name="connsiteY42" fmla="*/ 53975 h 302243"/>
                  <a:gd name="connsiteX43" fmla="*/ 815975 w 2552700"/>
                  <a:gd name="connsiteY43" fmla="*/ 63500 h 302243"/>
                  <a:gd name="connsiteX44" fmla="*/ 828675 w 2552700"/>
                  <a:gd name="connsiteY44" fmla="*/ 82550 h 302243"/>
                  <a:gd name="connsiteX45" fmla="*/ 838200 w 2552700"/>
                  <a:gd name="connsiteY45" fmla="*/ 88900 h 302243"/>
                  <a:gd name="connsiteX46" fmla="*/ 860425 w 2552700"/>
                  <a:gd name="connsiteY46" fmla="*/ 107950 h 302243"/>
                  <a:gd name="connsiteX47" fmla="*/ 892175 w 2552700"/>
                  <a:gd name="connsiteY47" fmla="*/ 130175 h 302243"/>
                  <a:gd name="connsiteX48" fmla="*/ 901700 w 2552700"/>
                  <a:gd name="connsiteY48" fmla="*/ 139700 h 302243"/>
                  <a:gd name="connsiteX49" fmla="*/ 917575 w 2552700"/>
                  <a:gd name="connsiteY49" fmla="*/ 152400 h 302243"/>
                  <a:gd name="connsiteX50" fmla="*/ 936625 w 2552700"/>
                  <a:gd name="connsiteY50" fmla="*/ 168275 h 302243"/>
                  <a:gd name="connsiteX51" fmla="*/ 942975 w 2552700"/>
                  <a:gd name="connsiteY51" fmla="*/ 177800 h 302243"/>
                  <a:gd name="connsiteX52" fmla="*/ 965200 w 2552700"/>
                  <a:gd name="connsiteY52" fmla="*/ 193675 h 302243"/>
                  <a:gd name="connsiteX53" fmla="*/ 990600 w 2552700"/>
                  <a:gd name="connsiteY53" fmla="*/ 200025 h 302243"/>
                  <a:gd name="connsiteX54" fmla="*/ 1019175 w 2552700"/>
                  <a:gd name="connsiteY54" fmla="*/ 209550 h 302243"/>
                  <a:gd name="connsiteX55" fmla="*/ 1063625 w 2552700"/>
                  <a:gd name="connsiteY55" fmla="*/ 219075 h 302243"/>
                  <a:gd name="connsiteX56" fmla="*/ 1111250 w 2552700"/>
                  <a:gd name="connsiteY56" fmla="*/ 228600 h 302243"/>
                  <a:gd name="connsiteX57" fmla="*/ 1149350 w 2552700"/>
                  <a:gd name="connsiteY57" fmla="*/ 219075 h 302243"/>
                  <a:gd name="connsiteX58" fmla="*/ 1117600 w 2552700"/>
                  <a:gd name="connsiteY58" fmla="*/ 209550 h 302243"/>
                  <a:gd name="connsiteX59" fmla="*/ 1066800 w 2552700"/>
                  <a:gd name="connsiteY59" fmla="*/ 193675 h 302243"/>
                  <a:gd name="connsiteX60" fmla="*/ 1016000 w 2552700"/>
                  <a:gd name="connsiteY60" fmla="*/ 184150 h 302243"/>
                  <a:gd name="connsiteX61" fmla="*/ 1044575 w 2552700"/>
                  <a:gd name="connsiteY61" fmla="*/ 200025 h 302243"/>
                  <a:gd name="connsiteX62" fmla="*/ 1057275 w 2552700"/>
                  <a:gd name="connsiteY62" fmla="*/ 212725 h 302243"/>
                  <a:gd name="connsiteX63" fmla="*/ 1120775 w 2552700"/>
                  <a:gd name="connsiteY63" fmla="*/ 219075 h 302243"/>
                  <a:gd name="connsiteX64" fmla="*/ 1203325 w 2552700"/>
                  <a:gd name="connsiteY64" fmla="*/ 215900 h 302243"/>
                  <a:gd name="connsiteX65" fmla="*/ 1222375 w 2552700"/>
                  <a:gd name="connsiteY65" fmla="*/ 203200 h 302243"/>
                  <a:gd name="connsiteX66" fmla="*/ 1270000 w 2552700"/>
                  <a:gd name="connsiteY66" fmla="*/ 184150 h 302243"/>
                  <a:gd name="connsiteX67" fmla="*/ 1343025 w 2552700"/>
                  <a:gd name="connsiteY67" fmla="*/ 165100 h 302243"/>
                  <a:gd name="connsiteX68" fmla="*/ 1390650 w 2552700"/>
                  <a:gd name="connsiteY68" fmla="*/ 158750 h 302243"/>
                  <a:gd name="connsiteX69" fmla="*/ 1412875 w 2552700"/>
                  <a:gd name="connsiteY69" fmla="*/ 149225 h 302243"/>
                  <a:gd name="connsiteX70" fmla="*/ 1425575 w 2552700"/>
                  <a:gd name="connsiteY70" fmla="*/ 146050 h 302243"/>
                  <a:gd name="connsiteX71" fmla="*/ 1435100 w 2552700"/>
                  <a:gd name="connsiteY71" fmla="*/ 142875 h 302243"/>
                  <a:gd name="connsiteX72" fmla="*/ 1444625 w 2552700"/>
                  <a:gd name="connsiteY72" fmla="*/ 133350 h 302243"/>
                  <a:gd name="connsiteX73" fmla="*/ 1485900 w 2552700"/>
                  <a:gd name="connsiteY73" fmla="*/ 117475 h 302243"/>
                  <a:gd name="connsiteX74" fmla="*/ 1498600 w 2552700"/>
                  <a:gd name="connsiteY74" fmla="*/ 111125 h 302243"/>
                  <a:gd name="connsiteX75" fmla="*/ 1530350 w 2552700"/>
                  <a:gd name="connsiteY75" fmla="*/ 101600 h 302243"/>
                  <a:gd name="connsiteX76" fmla="*/ 1539875 w 2552700"/>
                  <a:gd name="connsiteY76" fmla="*/ 95250 h 302243"/>
                  <a:gd name="connsiteX77" fmla="*/ 1558925 w 2552700"/>
                  <a:gd name="connsiteY77" fmla="*/ 88900 h 302243"/>
                  <a:gd name="connsiteX78" fmla="*/ 1577975 w 2552700"/>
                  <a:gd name="connsiteY78" fmla="*/ 76200 h 302243"/>
                  <a:gd name="connsiteX79" fmla="*/ 1593850 w 2552700"/>
                  <a:gd name="connsiteY79" fmla="*/ 66675 h 302243"/>
                  <a:gd name="connsiteX80" fmla="*/ 1612900 w 2552700"/>
                  <a:gd name="connsiteY80" fmla="*/ 53975 h 302243"/>
                  <a:gd name="connsiteX81" fmla="*/ 1625600 w 2552700"/>
                  <a:gd name="connsiteY81" fmla="*/ 50800 h 302243"/>
                  <a:gd name="connsiteX82" fmla="*/ 1635125 w 2552700"/>
                  <a:gd name="connsiteY82" fmla="*/ 47625 h 302243"/>
                  <a:gd name="connsiteX83" fmla="*/ 1651000 w 2552700"/>
                  <a:gd name="connsiteY83" fmla="*/ 44450 h 302243"/>
                  <a:gd name="connsiteX84" fmla="*/ 1657350 w 2552700"/>
                  <a:gd name="connsiteY84" fmla="*/ 34925 h 302243"/>
                  <a:gd name="connsiteX85" fmla="*/ 1673225 w 2552700"/>
                  <a:gd name="connsiteY85" fmla="*/ 31750 h 302243"/>
                  <a:gd name="connsiteX86" fmla="*/ 1704975 w 2552700"/>
                  <a:gd name="connsiteY86" fmla="*/ 25400 h 302243"/>
                  <a:gd name="connsiteX87" fmla="*/ 1746250 w 2552700"/>
                  <a:gd name="connsiteY87" fmla="*/ 38100 h 302243"/>
                  <a:gd name="connsiteX88" fmla="*/ 1765300 w 2552700"/>
                  <a:gd name="connsiteY88" fmla="*/ 50800 h 302243"/>
                  <a:gd name="connsiteX89" fmla="*/ 1781175 w 2552700"/>
                  <a:gd name="connsiteY89" fmla="*/ 63500 h 302243"/>
                  <a:gd name="connsiteX90" fmla="*/ 1803400 w 2552700"/>
                  <a:gd name="connsiteY90" fmla="*/ 76200 h 302243"/>
                  <a:gd name="connsiteX91" fmla="*/ 1828800 w 2552700"/>
                  <a:gd name="connsiteY91" fmla="*/ 85725 h 302243"/>
                  <a:gd name="connsiteX92" fmla="*/ 1866900 w 2552700"/>
                  <a:gd name="connsiteY92" fmla="*/ 98425 h 302243"/>
                  <a:gd name="connsiteX93" fmla="*/ 1879600 w 2552700"/>
                  <a:gd name="connsiteY93" fmla="*/ 107950 h 302243"/>
                  <a:gd name="connsiteX94" fmla="*/ 1889125 w 2552700"/>
                  <a:gd name="connsiteY94" fmla="*/ 114300 h 302243"/>
                  <a:gd name="connsiteX95" fmla="*/ 1898650 w 2552700"/>
                  <a:gd name="connsiteY95" fmla="*/ 127000 h 302243"/>
                  <a:gd name="connsiteX96" fmla="*/ 1901825 w 2552700"/>
                  <a:gd name="connsiteY96" fmla="*/ 136525 h 302243"/>
                  <a:gd name="connsiteX97" fmla="*/ 1917700 w 2552700"/>
                  <a:gd name="connsiteY97" fmla="*/ 177800 h 302243"/>
                  <a:gd name="connsiteX98" fmla="*/ 1927225 w 2552700"/>
                  <a:gd name="connsiteY98" fmla="*/ 200025 h 302243"/>
                  <a:gd name="connsiteX99" fmla="*/ 1933575 w 2552700"/>
                  <a:gd name="connsiteY99" fmla="*/ 212725 h 302243"/>
                  <a:gd name="connsiteX100" fmla="*/ 1943100 w 2552700"/>
                  <a:gd name="connsiteY100" fmla="*/ 219075 h 302243"/>
                  <a:gd name="connsiteX101" fmla="*/ 1946275 w 2552700"/>
                  <a:gd name="connsiteY101" fmla="*/ 244475 h 302243"/>
                  <a:gd name="connsiteX102" fmla="*/ 1968500 w 2552700"/>
                  <a:gd name="connsiteY102" fmla="*/ 266700 h 302243"/>
                  <a:gd name="connsiteX103" fmla="*/ 1978025 w 2552700"/>
                  <a:gd name="connsiteY103" fmla="*/ 269875 h 302243"/>
                  <a:gd name="connsiteX104" fmla="*/ 1990725 w 2552700"/>
                  <a:gd name="connsiteY104" fmla="*/ 276225 h 302243"/>
                  <a:gd name="connsiteX105" fmla="*/ 2016125 w 2552700"/>
                  <a:gd name="connsiteY105" fmla="*/ 301625 h 302243"/>
                  <a:gd name="connsiteX106" fmla="*/ 2098675 w 2552700"/>
                  <a:gd name="connsiteY106" fmla="*/ 292100 h 302243"/>
                  <a:gd name="connsiteX107" fmla="*/ 2130425 w 2552700"/>
                  <a:gd name="connsiteY107" fmla="*/ 266700 h 302243"/>
                  <a:gd name="connsiteX108" fmla="*/ 2139950 w 2552700"/>
                  <a:gd name="connsiteY108" fmla="*/ 263525 h 302243"/>
                  <a:gd name="connsiteX109" fmla="*/ 2168525 w 2552700"/>
                  <a:gd name="connsiteY109" fmla="*/ 247650 h 302243"/>
                  <a:gd name="connsiteX110" fmla="*/ 2193925 w 2552700"/>
                  <a:gd name="connsiteY110" fmla="*/ 228600 h 302243"/>
                  <a:gd name="connsiteX111" fmla="*/ 2203450 w 2552700"/>
                  <a:gd name="connsiteY111" fmla="*/ 219075 h 302243"/>
                  <a:gd name="connsiteX112" fmla="*/ 2222500 w 2552700"/>
                  <a:gd name="connsiteY112" fmla="*/ 212725 h 302243"/>
                  <a:gd name="connsiteX113" fmla="*/ 2244725 w 2552700"/>
                  <a:gd name="connsiteY113" fmla="*/ 193675 h 302243"/>
                  <a:gd name="connsiteX114" fmla="*/ 2355850 w 2552700"/>
                  <a:gd name="connsiteY114" fmla="*/ 152400 h 302243"/>
                  <a:gd name="connsiteX115" fmla="*/ 2552700 w 2552700"/>
                  <a:gd name="connsiteY115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517525 w 2552700"/>
                  <a:gd name="connsiteY29" fmla="*/ 82550 h 302243"/>
                  <a:gd name="connsiteX30" fmla="*/ 530225 w 2552700"/>
                  <a:gd name="connsiteY30" fmla="*/ 88900 h 302243"/>
                  <a:gd name="connsiteX31" fmla="*/ 536575 w 2552700"/>
                  <a:gd name="connsiteY31" fmla="*/ 76200 h 302243"/>
                  <a:gd name="connsiteX32" fmla="*/ 596900 w 2552700"/>
                  <a:gd name="connsiteY32" fmla="*/ 44450 h 302243"/>
                  <a:gd name="connsiteX33" fmla="*/ 625475 w 2552700"/>
                  <a:gd name="connsiteY33" fmla="*/ 31750 h 302243"/>
                  <a:gd name="connsiteX34" fmla="*/ 663575 w 2552700"/>
                  <a:gd name="connsiteY34" fmla="*/ 12700 h 302243"/>
                  <a:gd name="connsiteX35" fmla="*/ 679450 w 2552700"/>
                  <a:gd name="connsiteY35" fmla="*/ 6350 h 302243"/>
                  <a:gd name="connsiteX36" fmla="*/ 698500 w 2552700"/>
                  <a:gd name="connsiteY36" fmla="*/ 0 h 302243"/>
                  <a:gd name="connsiteX37" fmla="*/ 727075 w 2552700"/>
                  <a:gd name="connsiteY37" fmla="*/ 3175 h 302243"/>
                  <a:gd name="connsiteX38" fmla="*/ 736600 w 2552700"/>
                  <a:gd name="connsiteY38" fmla="*/ 6350 h 302243"/>
                  <a:gd name="connsiteX39" fmla="*/ 762000 w 2552700"/>
                  <a:gd name="connsiteY39" fmla="*/ 12700 h 302243"/>
                  <a:gd name="connsiteX40" fmla="*/ 787400 w 2552700"/>
                  <a:gd name="connsiteY40" fmla="*/ 34925 h 302243"/>
                  <a:gd name="connsiteX41" fmla="*/ 806450 w 2552700"/>
                  <a:gd name="connsiteY41" fmla="*/ 53975 h 302243"/>
                  <a:gd name="connsiteX42" fmla="*/ 815975 w 2552700"/>
                  <a:gd name="connsiteY42" fmla="*/ 63500 h 302243"/>
                  <a:gd name="connsiteX43" fmla="*/ 828675 w 2552700"/>
                  <a:gd name="connsiteY43" fmla="*/ 82550 h 302243"/>
                  <a:gd name="connsiteX44" fmla="*/ 838200 w 2552700"/>
                  <a:gd name="connsiteY44" fmla="*/ 88900 h 302243"/>
                  <a:gd name="connsiteX45" fmla="*/ 860425 w 2552700"/>
                  <a:gd name="connsiteY45" fmla="*/ 107950 h 302243"/>
                  <a:gd name="connsiteX46" fmla="*/ 892175 w 2552700"/>
                  <a:gd name="connsiteY46" fmla="*/ 130175 h 302243"/>
                  <a:gd name="connsiteX47" fmla="*/ 901700 w 2552700"/>
                  <a:gd name="connsiteY47" fmla="*/ 139700 h 302243"/>
                  <a:gd name="connsiteX48" fmla="*/ 917575 w 2552700"/>
                  <a:gd name="connsiteY48" fmla="*/ 152400 h 302243"/>
                  <a:gd name="connsiteX49" fmla="*/ 936625 w 2552700"/>
                  <a:gd name="connsiteY49" fmla="*/ 168275 h 302243"/>
                  <a:gd name="connsiteX50" fmla="*/ 942975 w 2552700"/>
                  <a:gd name="connsiteY50" fmla="*/ 177800 h 302243"/>
                  <a:gd name="connsiteX51" fmla="*/ 965200 w 2552700"/>
                  <a:gd name="connsiteY51" fmla="*/ 193675 h 302243"/>
                  <a:gd name="connsiteX52" fmla="*/ 990600 w 2552700"/>
                  <a:gd name="connsiteY52" fmla="*/ 200025 h 302243"/>
                  <a:gd name="connsiteX53" fmla="*/ 1019175 w 2552700"/>
                  <a:gd name="connsiteY53" fmla="*/ 209550 h 302243"/>
                  <a:gd name="connsiteX54" fmla="*/ 1063625 w 2552700"/>
                  <a:gd name="connsiteY54" fmla="*/ 219075 h 302243"/>
                  <a:gd name="connsiteX55" fmla="*/ 1111250 w 2552700"/>
                  <a:gd name="connsiteY55" fmla="*/ 228600 h 302243"/>
                  <a:gd name="connsiteX56" fmla="*/ 1149350 w 2552700"/>
                  <a:gd name="connsiteY56" fmla="*/ 219075 h 302243"/>
                  <a:gd name="connsiteX57" fmla="*/ 1117600 w 2552700"/>
                  <a:gd name="connsiteY57" fmla="*/ 209550 h 302243"/>
                  <a:gd name="connsiteX58" fmla="*/ 1066800 w 2552700"/>
                  <a:gd name="connsiteY58" fmla="*/ 193675 h 302243"/>
                  <a:gd name="connsiteX59" fmla="*/ 1016000 w 2552700"/>
                  <a:gd name="connsiteY59" fmla="*/ 184150 h 302243"/>
                  <a:gd name="connsiteX60" fmla="*/ 1044575 w 2552700"/>
                  <a:gd name="connsiteY60" fmla="*/ 200025 h 302243"/>
                  <a:gd name="connsiteX61" fmla="*/ 1057275 w 2552700"/>
                  <a:gd name="connsiteY61" fmla="*/ 212725 h 302243"/>
                  <a:gd name="connsiteX62" fmla="*/ 1120775 w 2552700"/>
                  <a:gd name="connsiteY62" fmla="*/ 219075 h 302243"/>
                  <a:gd name="connsiteX63" fmla="*/ 1203325 w 2552700"/>
                  <a:gd name="connsiteY63" fmla="*/ 215900 h 302243"/>
                  <a:gd name="connsiteX64" fmla="*/ 1222375 w 2552700"/>
                  <a:gd name="connsiteY64" fmla="*/ 203200 h 302243"/>
                  <a:gd name="connsiteX65" fmla="*/ 1270000 w 2552700"/>
                  <a:gd name="connsiteY65" fmla="*/ 184150 h 302243"/>
                  <a:gd name="connsiteX66" fmla="*/ 1343025 w 2552700"/>
                  <a:gd name="connsiteY66" fmla="*/ 165100 h 302243"/>
                  <a:gd name="connsiteX67" fmla="*/ 1390650 w 2552700"/>
                  <a:gd name="connsiteY67" fmla="*/ 158750 h 302243"/>
                  <a:gd name="connsiteX68" fmla="*/ 1412875 w 2552700"/>
                  <a:gd name="connsiteY68" fmla="*/ 149225 h 302243"/>
                  <a:gd name="connsiteX69" fmla="*/ 1425575 w 2552700"/>
                  <a:gd name="connsiteY69" fmla="*/ 146050 h 302243"/>
                  <a:gd name="connsiteX70" fmla="*/ 1435100 w 2552700"/>
                  <a:gd name="connsiteY70" fmla="*/ 142875 h 302243"/>
                  <a:gd name="connsiteX71" fmla="*/ 1444625 w 2552700"/>
                  <a:gd name="connsiteY71" fmla="*/ 133350 h 302243"/>
                  <a:gd name="connsiteX72" fmla="*/ 1485900 w 2552700"/>
                  <a:gd name="connsiteY72" fmla="*/ 117475 h 302243"/>
                  <a:gd name="connsiteX73" fmla="*/ 1498600 w 2552700"/>
                  <a:gd name="connsiteY73" fmla="*/ 111125 h 302243"/>
                  <a:gd name="connsiteX74" fmla="*/ 1530350 w 2552700"/>
                  <a:gd name="connsiteY74" fmla="*/ 101600 h 302243"/>
                  <a:gd name="connsiteX75" fmla="*/ 1539875 w 2552700"/>
                  <a:gd name="connsiteY75" fmla="*/ 95250 h 302243"/>
                  <a:gd name="connsiteX76" fmla="*/ 1558925 w 2552700"/>
                  <a:gd name="connsiteY76" fmla="*/ 88900 h 302243"/>
                  <a:gd name="connsiteX77" fmla="*/ 1577975 w 2552700"/>
                  <a:gd name="connsiteY77" fmla="*/ 76200 h 302243"/>
                  <a:gd name="connsiteX78" fmla="*/ 1593850 w 2552700"/>
                  <a:gd name="connsiteY78" fmla="*/ 66675 h 302243"/>
                  <a:gd name="connsiteX79" fmla="*/ 1612900 w 2552700"/>
                  <a:gd name="connsiteY79" fmla="*/ 53975 h 302243"/>
                  <a:gd name="connsiteX80" fmla="*/ 1625600 w 2552700"/>
                  <a:gd name="connsiteY80" fmla="*/ 50800 h 302243"/>
                  <a:gd name="connsiteX81" fmla="*/ 1635125 w 2552700"/>
                  <a:gd name="connsiteY81" fmla="*/ 47625 h 302243"/>
                  <a:gd name="connsiteX82" fmla="*/ 1651000 w 2552700"/>
                  <a:gd name="connsiteY82" fmla="*/ 44450 h 302243"/>
                  <a:gd name="connsiteX83" fmla="*/ 1657350 w 2552700"/>
                  <a:gd name="connsiteY83" fmla="*/ 34925 h 302243"/>
                  <a:gd name="connsiteX84" fmla="*/ 1673225 w 2552700"/>
                  <a:gd name="connsiteY84" fmla="*/ 31750 h 302243"/>
                  <a:gd name="connsiteX85" fmla="*/ 1704975 w 2552700"/>
                  <a:gd name="connsiteY85" fmla="*/ 25400 h 302243"/>
                  <a:gd name="connsiteX86" fmla="*/ 1746250 w 2552700"/>
                  <a:gd name="connsiteY86" fmla="*/ 38100 h 302243"/>
                  <a:gd name="connsiteX87" fmla="*/ 1765300 w 2552700"/>
                  <a:gd name="connsiteY87" fmla="*/ 50800 h 302243"/>
                  <a:gd name="connsiteX88" fmla="*/ 1781175 w 2552700"/>
                  <a:gd name="connsiteY88" fmla="*/ 63500 h 302243"/>
                  <a:gd name="connsiteX89" fmla="*/ 1803400 w 2552700"/>
                  <a:gd name="connsiteY89" fmla="*/ 76200 h 302243"/>
                  <a:gd name="connsiteX90" fmla="*/ 1828800 w 2552700"/>
                  <a:gd name="connsiteY90" fmla="*/ 85725 h 302243"/>
                  <a:gd name="connsiteX91" fmla="*/ 1866900 w 2552700"/>
                  <a:gd name="connsiteY91" fmla="*/ 98425 h 302243"/>
                  <a:gd name="connsiteX92" fmla="*/ 1879600 w 2552700"/>
                  <a:gd name="connsiteY92" fmla="*/ 107950 h 302243"/>
                  <a:gd name="connsiteX93" fmla="*/ 1889125 w 2552700"/>
                  <a:gd name="connsiteY93" fmla="*/ 114300 h 302243"/>
                  <a:gd name="connsiteX94" fmla="*/ 1898650 w 2552700"/>
                  <a:gd name="connsiteY94" fmla="*/ 127000 h 302243"/>
                  <a:gd name="connsiteX95" fmla="*/ 1901825 w 2552700"/>
                  <a:gd name="connsiteY95" fmla="*/ 136525 h 302243"/>
                  <a:gd name="connsiteX96" fmla="*/ 1917700 w 2552700"/>
                  <a:gd name="connsiteY96" fmla="*/ 177800 h 302243"/>
                  <a:gd name="connsiteX97" fmla="*/ 1927225 w 2552700"/>
                  <a:gd name="connsiteY97" fmla="*/ 200025 h 302243"/>
                  <a:gd name="connsiteX98" fmla="*/ 1933575 w 2552700"/>
                  <a:gd name="connsiteY98" fmla="*/ 212725 h 302243"/>
                  <a:gd name="connsiteX99" fmla="*/ 1943100 w 2552700"/>
                  <a:gd name="connsiteY99" fmla="*/ 219075 h 302243"/>
                  <a:gd name="connsiteX100" fmla="*/ 1946275 w 2552700"/>
                  <a:gd name="connsiteY100" fmla="*/ 244475 h 302243"/>
                  <a:gd name="connsiteX101" fmla="*/ 1968500 w 2552700"/>
                  <a:gd name="connsiteY101" fmla="*/ 266700 h 302243"/>
                  <a:gd name="connsiteX102" fmla="*/ 1978025 w 2552700"/>
                  <a:gd name="connsiteY102" fmla="*/ 269875 h 302243"/>
                  <a:gd name="connsiteX103" fmla="*/ 1990725 w 2552700"/>
                  <a:gd name="connsiteY103" fmla="*/ 276225 h 302243"/>
                  <a:gd name="connsiteX104" fmla="*/ 2016125 w 2552700"/>
                  <a:gd name="connsiteY104" fmla="*/ 301625 h 302243"/>
                  <a:gd name="connsiteX105" fmla="*/ 2098675 w 2552700"/>
                  <a:gd name="connsiteY105" fmla="*/ 292100 h 302243"/>
                  <a:gd name="connsiteX106" fmla="*/ 2130425 w 2552700"/>
                  <a:gd name="connsiteY106" fmla="*/ 266700 h 302243"/>
                  <a:gd name="connsiteX107" fmla="*/ 2139950 w 2552700"/>
                  <a:gd name="connsiteY107" fmla="*/ 263525 h 302243"/>
                  <a:gd name="connsiteX108" fmla="*/ 2168525 w 2552700"/>
                  <a:gd name="connsiteY108" fmla="*/ 247650 h 302243"/>
                  <a:gd name="connsiteX109" fmla="*/ 2193925 w 2552700"/>
                  <a:gd name="connsiteY109" fmla="*/ 228600 h 302243"/>
                  <a:gd name="connsiteX110" fmla="*/ 2203450 w 2552700"/>
                  <a:gd name="connsiteY110" fmla="*/ 219075 h 302243"/>
                  <a:gd name="connsiteX111" fmla="*/ 2222500 w 2552700"/>
                  <a:gd name="connsiteY111" fmla="*/ 212725 h 302243"/>
                  <a:gd name="connsiteX112" fmla="*/ 2244725 w 2552700"/>
                  <a:gd name="connsiteY112" fmla="*/ 193675 h 302243"/>
                  <a:gd name="connsiteX113" fmla="*/ 2355850 w 2552700"/>
                  <a:gd name="connsiteY113" fmla="*/ 152400 h 302243"/>
                  <a:gd name="connsiteX114" fmla="*/ 2552700 w 2552700"/>
                  <a:gd name="connsiteY11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61950 w 2552700"/>
                  <a:gd name="connsiteY20" fmla="*/ 200025 h 302243"/>
                  <a:gd name="connsiteX21" fmla="*/ 374650 w 2552700"/>
                  <a:gd name="connsiteY21" fmla="*/ 184150 h 302243"/>
                  <a:gd name="connsiteX22" fmla="*/ 393700 w 2552700"/>
                  <a:gd name="connsiteY22" fmla="*/ 168275 h 302243"/>
                  <a:gd name="connsiteX23" fmla="*/ 400050 w 2552700"/>
                  <a:gd name="connsiteY23" fmla="*/ 158750 h 302243"/>
                  <a:gd name="connsiteX24" fmla="*/ 409575 w 2552700"/>
                  <a:gd name="connsiteY24" fmla="*/ 152400 h 302243"/>
                  <a:gd name="connsiteX25" fmla="*/ 428625 w 2552700"/>
                  <a:gd name="connsiteY25" fmla="*/ 127000 h 302243"/>
                  <a:gd name="connsiteX26" fmla="*/ 434975 w 2552700"/>
                  <a:gd name="connsiteY26" fmla="*/ 117475 h 302243"/>
                  <a:gd name="connsiteX27" fmla="*/ 454025 w 2552700"/>
                  <a:gd name="connsiteY27" fmla="*/ 104775 h 302243"/>
                  <a:gd name="connsiteX28" fmla="*/ 517525 w 2552700"/>
                  <a:gd name="connsiteY28" fmla="*/ 82550 h 302243"/>
                  <a:gd name="connsiteX29" fmla="*/ 530225 w 2552700"/>
                  <a:gd name="connsiteY29" fmla="*/ 88900 h 302243"/>
                  <a:gd name="connsiteX30" fmla="*/ 536575 w 2552700"/>
                  <a:gd name="connsiteY30" fmla="*/ 76200 h 302243"/>
                  <a:gd name="connsiteX31" fmla="*/ 596900 w 2552700"/>
                  <a:gd name="connsiteY31" fmla="*/ 44450 h 302243"/>
                  <a:gd name="connsiteX32" fmla="*/ 625475 w 2552700"/>
                  <a:gd name="connsiteY32" fmla="*/ 31750 h 302243"/>
                  <a:gd name="connsiteX33" fmla="*/ 663575 w 2552700"/>
                  <a:gd name="connsiteY33" fmla="*/ 12700 h 302243"/>
                  <a:gd name="connsiteX34" fmla="*/ 679450 w 2552700"/>
                  <a:gd name="connsiteY34" fmla="*/ 6350 h 302243"/>
                  <a:gd name="connsiteX35" fmla="*/ 698500 w 2552700"/>
                  <a:gd name="connsiteY35" fmla="*/ 0 h 302243"/>
                  <a:gd name="connsiteX36" fmla="*/ 727075 w 2552700"/>
                  <a:gd name="connsiteY36" fmla="*/ 3175 h 302243"/>
                  <a:gd name="connsiteX37" fmla="*/ 736600 w 2552700"/>
                  <a:gd name="connsiteY37" fmla="*/ 6350 h 302243"/>
                  <a:gd name="connsiteX38" fmla="*/ 762000 w 2552700"/>
                  <a:gd name="connsiteY38" fmla="*/ 12700 h 302243"/>
                  <a:gd name="connsiteX39" fmla="*/ 787400 w 2552700"/>
                  <a:gd name="connsiteY39" fmla="*/ 34925 h 302243"/>
                  <a:gd name="connsiteX40" fmla="*/ 806450 w 2552700"/>
                  <a:gd name="connsiteY40" fmla="*/ 53975 h 302243"/>
                  <a:gd name="connsiteX41" fmla="*/ 815975 w 2552700"/>
                  <a:gd name="connsiteY41" fmla="*/ 63500 h 302243"/>
                  <a:gd name="connsiteX42" fmla="*/ 828675 w 2552700"/>
                  <a:gd name="connsiteY42" fmla="*/ 82550 h 302243"/>
                  <a:gd name="connsiteX43" fmla="*/ 838200 w 2552700"/>
                  <a:gd name="connsiteY43" fmla="*/ 88900 h 302243"/>
                  <a:gd name="connsiteX44" fmla="*/ 860425 w 2552700"/>
                  <a:gd name="connsiteY44" fmla="*/ 107950 h 302243"/>
                  <a:gd name="connsiteX45" fmla="*/ 892175 w 2552700"/>
                  <a:gd name="connsiteY45" fmla="*/ 130175 h 302243"/>
                  <a:gd name="connsiteX46" fmla="*/ 901700 w 2552700"/>
                  <a:gd name="connsiteY46" fmla="*/ 139700 h 302243"/>
                  <a:gd name="connsiteX47" fmla="*/ 917575 w 2552700"/>
                  <a:gd name="connsiteY47" fmla="*/ 152400 h 302243"/>
                  <a:gd name="connsiteX48" fmla="*/ 936625 w 2552700"/>
                  <a:gd name="connsiteY48" fmla="*/ 168275 h 302243"/>
                  <a:gd name="connsiteX49" fmla="*/ 942975 w 2552700"/>
                  <a:gd name="connsiteY49" fmla="*/ 177800 h 302243"/>
                  <a:gd name="connsiteX50" fmla="*/ 965200 w 2552700"/>
                  <a:gd name="connsiteY50" fmla="*/ 193675 h 302243"/>
                  <a:gd name="connsiteX51" fmla="*/ 990600 w 2552700"/>
                  <a:gd name="connsiteY51" fmla="*/ 200025 h 302243"/>
                  <a:gd name="connsiteX52" fmla="*/ 1019175 w 2552700"/>
                  <a:gd name="connsiteY52" fmla="*/ 209550 h 302243"/>
                  <a:gd name="connsiteX53" fmla="*/ 1063625 w 2552700"/>
                  <a:gd name="connsiteY53" fmla="*/ 219075 h 302243"/>
                  <a:gd name="connsiteX54" fmla="*/ 1111250 w 2552700"/>
                  <a:gd name="connsiteY54" fmla="*/ 228600 h 302243"/>
                  <a:gd name="connsiteX55" fmla="*/ 1149350 w 2552700"/>
                  <a:gd name="connsiteY55" fmla="*/ 219075 h 302243"/>
                  <a:gd name="connsiteX56" fmla="*/ 1117600 w 2552700"/>
                  <a:gd name="connsiteY56" fmla="*/ 209550 h 302243"/>
                  <a:gd name="connsiteX57" fmla="*/ 1066800 w 2552700"/>
                  <a:gd name="connsiteY57" fmla="*/ 193675 h 302243"/>
                  <a:gd name="connsiteX58" fmla="*/ 1016000 w 2552700"/>
                  <a:gd name="connsiteY58" fmla="*/ 184150 h 302243"/>
                  <a:gd name="connsiteX59" fmla="*/ 1044575 w 2552700"/>
                  <a:gd name="connsiteY59" fmla="*/ 200025 h 302243"/>
                  <a:gd name="connsiteX60" fmla="*/ 1057275 w 2552700"/>
                  <a:gd name="connsiteY60" fmla="*/ 212725 h 302243"/>
                  <a:gd name="connsiteX61" fmla="*/ 1120775 w 2552700"/>
                  <a:gd name="connsiteY61" fmla="*/ 219075 h 302243"/>
                  <a:gd name="connsiteX62" fmla="*/ 1203325 w 2552700"/>
                  <a:gd name="connsiteY62" fmla="*/ 215900 h 302243"/>
                  <a:gd name="connsiteX63" fmla="*/ 1222375 w 2552700"/>
                  <a:gd name="connsiteY63" fmla="*/ 203200 h 302243"/>
                  <a:gd name="connsiteX64" fmla="*/ 1270000 w 2552700"/>
                  <a:gd name="connsiteY64" fmla="*/ 184150 h 302243"/>
                  <a:gd name="connsiteX65" fmla="*/ 1343025 w 2552700"/>
                  <a:gd name="connsiteY65" fmla="*/ 165100 h 302243"/>
                  <a:gd name="connsiteX66" fmla="*/ 1390650 w 2552700"/>
                  <a:gd name="connsiteY66" fmla="*/ 158750 h 302243"/>
                  <a:gd name="connsiteX67" fmla="*/ 1412875 w 2552700"/>
                  <a:gd name="connsiteY67" fmla="*/ 149225 h 302243"/>
                  <a:gd name="connsiteX68" fmla="*/ 1425575 w 2552700"/>
                  <a:gd name="connsiteY68" fmla="*/ 146050 h 302243"/>
                  <a:gd name="connsiteX69" fmla="*/ 1435100 w 2552700"/>
                  <a:gd name="connsiteY69" fmla="*/ 142875 h 302243"/>
                  <a:gd name="connsiteX70" fmla="*/ 1444625 w 2552700"/>
                  <a:gd name="connsiteY70" fmla="*/ 133350 h 302243"/>
                  <a:gd name="connsiteX71" fmla="*/ 1485900 w 2552700"/>
                  <a:gd name="connsiteY71" fmla="*/ 117475 h 302243"/>
                  <a:gd name="connsiteX72" fmla="*/ 1498600 w 2552700"/>
                  <a:gd name="connsiteY72" fmla="*/ 111125 h 302243"/>
                  <a:gd name="connsiteX73" fmla="*/ 1530350 w 2552700"/>
                  <a:gd name="connsiteY73" fmla="*/ 101600 h 302243"/>
                  <a:gd name="connsiteX74" fmla="*/ 1539875 w 2552700"/>
                  <a:gd name="connsiteY74" fmla="*/ 95250 h 302243"/>
                  <a:gd name="connsiteX75" fmla="*/ 1558925 w 2552700"/>
                  <a:gd name="connsiteY75" fmla="*/ 88900 h 302243"/>
                  <a:gd name="connsiteX76" fmla="*/ 1577975 w 2552700"/>
                  <a:gd name="connsiteY76" fmla="*/ 76200 h 302243"/>
                  <a:gd name="connsiteX77" fmla="*/ 1593850 w 2552700"/>
                  <a:gd name="connsiteY77" fmla="*/ 66675 h 302243"/>
                  <a:gd name="connsiteX78" fmla="*/ 1612900 w 2552700"/>
                  <a:gd name="connsiteY78" fmla="*/ 53975 h 302243"/>
                  <a:gd name="connsiteX79" fmla="*/ 1625600 w 2552700"/>
                  <a:gd name="connsiteY79" fmla="*/ 50800 h 302243"/>
                  <a:gd name="connsiteX80" fmla="*/ 1635125 w 2552700"/>
                  <a:gd name="connsiteY80" fmla="*/ 47625 h 302243"/>
                  <a:gd name="connsiteX81" fmla="*/ 1651000 w 2552700"/>
                  <a:gd name="connsiteY81" fmla="*/ 44450 h 302243"/>
                  <a:gd name="connsiteX82" fmla="*/ 1657350 w 2552700"/>
                  <a:gd name="connsiteY82" fmla="*/ 34925 h 302243"/>
                  <a:gd name="connsiteX83" fmla="*/ 1673225 w 2552700"/>
                  <a:gd name="connsiteY83" fmla="*/ 31750 h 302243"/>
                  <a:gd name="connsiteX84" fmla="*/ 1704975 w 2552700"/>
                  <a:gd name="connsiteY84" fmla="*/ 25400 h 302243"/>
                  <a:gd name="connsiteX85" fmla="*/ 1746250 w 2552700"/>
                  <a:gd name="connsiteY85" fmla="*/ 38100 h 302243"/>
                  <a:gd name="connsiteX86" fmla="*/ 1765300 w 2552700"/>
                  <a:gd name="connsiteY86" fmla="*/ 50800 h 302243"/>
                  <a:gd name="connsiteX87" fmla="*/ 1781175 w 2552700"/>
                  <a:gd name="connsiteY87" fmla="*/ 63500 h 302243"/>
                  <a:gd name="connsiteX88" fmla="*/ 1803400 w 2552700"/>
                  <a:gd name="connsiteY88" fmla="*/ 76200 h 302243"/>
                  <a:gd name="connsiteX89" fmla="*/ 1828800 w 2552700"/>
                  <a:gd name="connsiteY89" fmla="*/ 85725 h 302243"/>
                  <a:gd name="connsiteX90" fmla="*/ 1866900 w 2552700"/>
                  <a:gd name="connsiteY90" fmla="*/ 98425 h 302243"/>
                  <a:gd name="connsiteX91" fmla="*/ 1879600 w 2552700"/>
                  <a:gd name="connsiteY91" fmla="*/ 107950 h 302243"/>
                  <a:gd name="connsiteX92" fmla="*/ 1889125 w 2552700"/>
                  <a:gd name="connsiteY92" fmla="*/ 114300 h 302243"/>
                  <a:gd name="connsiteX93" fmla="*/ 1898650 w 2552700"/>
                  <a:gd name="connsiteY93" fmla="*/ 127000 h 302243"/>
                  <a:gd name="connsiteX94" fmla="*/ 1901825 w 2552700"/>
                  <a:gd name="connsiteY94" fmla="*/ 136525 h 302243"/>
                  <a:gd name="connsiteX95" fmla="*/ 1917700 w 2552700"/>
                  <a:gd name="connsiteY95" fmla="*/ 177800 h 302243"/>
                  <a:gd name="connsiteX96" fmla="*/ 1927225 w 2552700"/>
                  <a:gd name="connsiteY96" fmla="*/ 200025 h 302243"/>
                  <a:gd name="connsiteX97" fmla="*/ 1933575 w 2552700"/>
                  <a:gd name="connsiteY97" fmla="*/ 212725 h 302243"/>
                  <a:gd name="connsiteX98" fmla="*/ 1943100 w 2552700"/>
                  <a:gd name="connsiteY98" fmla="*/ 219075 h 302243"/>
                  <a:gd name="connsiteX99" fmla="*/ 1946275 w 2552700"/>
                  <a:gd name="connsiteY99" fmla="*/ 244475 h 302243"/>
                  <a:gd name="connsiteX100" fmla="*/ 1968500 w 2552700"/>
                  <a:gd name="connsiteY100" fmla="*/ 266700 h 302243"/>
                  <a:gd name="connsiteX101" fmla="*/ 1978025 w 2552700"/>
                  <a:gd name="connsiteY101" fmla="*/ 269875 h 302243"/>
                  <a:gd name="connsiteX102" fmla="*/ 1990725 w 2552700"/>
                  <a:gd name="connsiteY102" fmla="*/ 276225 h 302243"/>
                  <a:gd name="connsiteX103" fmla="*/ 2016125 w 2552700"/>
                  <a:gd name="connsiteY103" fmla="*/ 301625 h 302243"/>
                  <a:gd name="connsiteX104" fmla="*/ 2098675 w 2552700"/>
                  <a:gd name="connsiteY104" fmla="*/ 292100 h 302243"/>
                  <a:gd name="connsiteX105" fmla="*/ 2130425 w 2552700"/>
                  <a:gd name="connsiteY105" fmla="*/ 266700 h 302243"/>
                  <a:gd name="connsiteX106" fmla="*/ 2139950 w 2552700"/>
                  <a:gd name="connsiteY106" fmla="*/ 263525 h 302243"/>
                  <a:gd name="connsiteX107" fmla="*/ 2168525 w 2552700"/>
                  <a:gd name="connsiteY107" fmla="*/ 247650 h 302243"/>
                  <a:gd name="connsiteX108" fmla="*/ 2193925 w 2552700"/>
                  <a:gd name="connsiteY108" fmla="*/ 228600 h 302243"/>
                  <a:gd name="connsiteX109" fmla="*/ 2203450 w 2552700"/>
                  <a:gd name="connsiteY109" fmla="*/ 219075 h 302243"/>
                  <a:gd name="connsiteX110" fmla="*/ 2222500 w 2552700"/>
                  <a:gd name="connsiteY110" fmla="*/ 212725 h 302243"/>
                  <a:gd name="connsiteX111" fmla="*/ 2244725 w 2552700"/>
                  <a:gd name="connsiteY111" fmla="*/ 193675 h 302243"/>
                  <a:gd name="connsiteX112" fmla="*/ 2355850 w 2552700"/>
                  <a:gd name="connsiteY112" fmla="*/ 152400 h 302243"/>
                  <a:gd name="connsiteX113" fmla="*/ 2552700 w 2552700"/>
                  <a:gd name="connsiteY11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00025 w 2552700"/>
                  <a:gd name="connsiteY15" fmla="*/ 225425 h 302243"/>
                  <a:gd name="connsiteX16" fmla="*/ 222250 w 2552700"/>
                  <a:gd name="connsiteY16" fmla="*/ 231775 h 302243"/>
                  <a:gd name="connsiteX17" fmla="*/ 317500 w 2552700"/>
                  <a:gd name="connsiteY17" fmla="*/ 228600 h 302243"/>
                  <a:gd name="connsiteX18" fmla="*/ 342900 w 2552700"/>
                  <a:gd name="connsiteY18" fmla="*/ 215900 h 302243"/>
                  <a:gd name="connsiteX19" fmla="*/ 361950 w 2552700"/>
                  <a:gd name="connsiteY19" fmla="*/ 200025 h 302243"/>
                  <a:gd name="connsiteX20" fmla="*/ 374650 w 2552700"/>
                  <a:gd name="connsiteY20" fmla="*/ 184150 h 302243"/>
                  <a:gd name="connsiteX21" fmla="*/ 393700 w 2552700"/>
                  <a:gd name="connsiteY21" fmla="*/ 168275 h 302243"/>
                  <a:gd name="connsiteX22" fmla="*/ 400050 w 2552700"/>
                  <a:gd name="connsiteY22" fmla="*/ 158750 h 302243"/>
                  <a:gd name="connsiteX23" fmla="*/ 409575 w 2552700"/>
                  <a:gd name="connsiteY23" fmla="*/ 152400 h 302243"/>
                  <a:gd name="connsiteX24" fmla="*/ 428625 w 2552700"/>
                  <a:gd name="connsiteY24" fmla="*/ 127000 h 302243"/>
                  <a:gd name="connsiteX25" fmla="*/ 434975 w 2552700"/>
                  <a:gd name="connsiteY25" fmla="*/ 117475 h 302243"/>
                  <a:gd name="connsiteX26" fmla="*/ 454025 w 2552700"/>
                  <a:gd name="connsiteY26" fmla="*/ 104775 h 302243"/>
                  <a:gd name="connsiteX27" fmla="*/ 517525 w 2552700"/>
                  <a:gd name="connsiteY27" fmla="*/ 82550 h 302243"/>
                  <a:gd name="connsiteX28" fmla="*/ 530225 w 2552700"/>
                  <a:gd name="connsiteY28" fmla="*/ 88900 h 302243"/>
                  <a:gd name="connsiteX29" fmla="*/ 536575 w 2552700"/>
                  <a:gd name="connsiteY29" fmla="*/ 76200 h 302243"/>
                  <a:gd name="connsiteX30" fmla="*/ 596900 w 2552700"/>
                  <a:gd name="connsiteY30" fmla="*/ 44450 h 302243"/>
                  <a:gd name="connsiteX31" fmla="*/ 625475 w 2552700"/>
                  <a:gd name="connsiteY31" fmla="*/ 31750 h 302243"/>
                  <a:gd name="connsiteX32" fmla="*/ 663575 w 2552700"/>
                  <a:gd name="connsiteY32" fmla="*/ 12700 h 302243"/>
                  <a:gd name="connsiteX33" fmla="*/ 679450 w 2552700"/>
                  <a:gd name="connsiteY33" fmla="*/ 6350 h 302243"/>
                  <a:gd name="connsiteX34" fmla="*/ 698500 w 2552700"/>
                  <a:gd name="connsiteY34" fmla="*/ 0 h 302243"/>
                  <a:gd name="connsiteX35" fmla="*/ 727075 w 2552700"/>
                  <a:gd name="connsiteY35" fmla="*/ 3175 h 302243"/>
                  <a:gd name="connsiteX36" fmla="*/ 736600 w 2552700"/>
                  <a:gd name="connsiteY36" fmla="*/ 6350 h 302243"/>
                  <a:gd name="connsiteX37" fmla="*/ 762000 w 2552700"/>
                  <a:gd name="connsiteY37" fmla="*/ 12700 h 302243"/>
                  <a:gd name="connsiteX38" fmla="*/ 787400 w 2552700"/>
                  <a:gd name="connsiteY38" fmla="*/ 34925 h 302243"/>
                  <a:gd name="connsiteX39" fmla="*/ 806450 w 2552700"/>
                  <a:gd name="connsiteY39" fmla="*/ 53975 h 302243"/>
                  <a:gd name="connsiteX40" fmla="*/ 815975 w 2552700"/>
                  <a:gd name="connsiteY40" fmla="*/ 63500 h 302243"/>
                  <a:gd name="connsiteX41" fmla="*/ 828675 w 2552700"/>
                  <a:gd name="connsiteY41" fmla="*/ 82550 h 302243"/>
                  <a:gd name="connsiteX42" fmla="*/ 838200 w 2552700"/>
                  <a:gd name="connsiteY42" fmla="*/ 88900 h 302243"/>
                  <a:gd name="connsiteX43" fmla="*/ 860425 w 2552700"/>
                  <a:gd name="connsiteY43" fmla="*/ 107950 h 302243"/>
                  <a:gd name="connsiteX44" fmla="*/ 892175 w 2552700"/>
                  <a:gd name="connsiteY44" fmla="*/ 130175 h 302243"/>
                  <a:gd name="connsiteX45" fmla="*/ 901700 w 2552700"/>
                  <a:gd name="connsiteY45" fmla="*/ 139700 h 302243"/>
                  <a:gd name="connsiteX46" fmla="*/ 917575 w 2552700"/>
                  <a:gd name="connsiteY46" fmla="*/ 152400 h 302243"/>
                  <a:gd name="connsiteX47" fmla="*/ 936625 w 2552700"/>
                  <a:gd name="connsiteY47" fmla="*/ 168275 h 302243"/>
                  <a:gd name="connsiteX48" fmla="*/ 942975 w 2552700"/>
                  <a:gd name="connsiteY48" fmla="*/ 177800 h 302243"/>
                  <a:gd name="connsiteX49" fmla="*/ 965200 w 2552700"/>
                  <a:gd name="connsiteY49" fmla="*/ 193675 h 302243"/>
                  <a:gd name="connsiteX50" fmla="*/ 990600 w 2552700"/>
                  <a:gd name="connsiteY50" fmla="*/ 200025 h 302243"/>
                  <a:gd name="connsiteX51" fmla="*/ 1019175 w 2552700"/>
                  <a:gd name="connsiteY51" fmla="*/ 209550 h 302243"/>
                  <a:gd name="connsiteX52" fmla="*/ 1063625 w 2552700"/>
                  <a:gd name="connsiteY52" fmla="*/ 219075 h 302243"/>
                  <a:gd name="connsiteX53" fmla="*/ 1111250 w 2552700"/>
                  <a:gd name="connsiteY53" fmla="*/ 228600 h 302243"/>
                  <a:gd name="connsiteX54" fmla="*/ 1149350 w 2552700"/>
                  <a:gd name="connsiteY54" fmla="*/ 219075 h 302243"/>
                  <a:gd name="connsiteX55" fmla="*/ 1117600 w 2552700"/>
                  <a:gd name="connsiteY55" fmla="*/ 209550 h 302243"/>
                  <a:gd name="connsiteX56" fmla="*/ 1066800 w 2552700"/>
                  <a:gd name="connsiteY56" fmla="*/ 193675 h 302243"/>
                  <a:gd name="connsiteX57" fmla="*/ 1016000 w 2552700"/>
                  <a:gd name="connsiteY57" fmla="*/ 184150 h 302243"/>
                  <a:gd name="connsiteX58" fmla="*/ 1044575 w 2552700"/>
                  <a:gd name="connsiteY58" fmla="*/ 200025 h 302243"/>
                  <a:gd name="connsiteX59" fmla="*/ 1057275 w 2552700"/>
                  <a:gd name="connsiteY59" fmla="*/ 212725 h 302243"/>
                  <a:gd name="connsiteX60" fmla="*/ 1120775 w 2552700"/>
                  <a:gd name="connsiteY60" fmla="*/ 219075 h 302243"/>
                  <a:gd name="connsiteX61" fmla="*/ 1203325 w 2552700"/>
                  <a:gd name="connsiteY61" fmla="*/ 215900 h 302243"/>
                  <a:gd name="connsiteX62" fmla="*/ 1222375 w 2552700"/>
                  <a:gd name="connsiteY62" fmla="*/ 203200 h 302243"/>
                  <a:gd name="connsiteX63" fmla="*/ 1270000 w 2552700"/>
                  <a:gd name="connsiteY63" fmla="*/ 184150 h 302243"/>
                  <a:gd name="connsiteX64" fmla="*/ 1343025 w 2552700"/>
                  <a:gd name="connsiteY64" fmla="*/ 165100 h 302243"/>
                  <a:gd name="connsiteX65" fmla="*/ 1390650 w 2552700"/>
                  <a:gd name="connsiteY65" fmla="*/ 158750 h 302243"/>
                  <a:gd name="connsiteX66" fmla="*/ 1412875 w 2552700"/>
                  <a:gd name="connsiteY66" fmla="*/ 149225 h 302243"/>
                  <a:gd name="connsiteX67" fmla="*/ 1425575 w 2552700"/>
                  <a:gd name="connsiteY67" fmla="*/ 146050 h 302243"/>
                  <a:gd name="connsiteX68" fmla="*/ 1435100 w 2552700"/>
                  <a:gd name="connsiteY68" fmla="*/ 142875 h 302243"/>
                  <a:gd name="connsiteX69" fmla="*/ 1444625 w 2552700"/>
                  <a:gd name="connsiteY69" fmla="*/ 133350 h 302243"/>
                  <a:gd name="connsiteX70" fmla="*/ 1485900 w 2552700"/>
                  <a:gd name="connsiteY70" fmla="*/ 117475 h 302243"/>
                  <a:gd name="connsiteX71" fmla="*/ 1498600 w 2552700"/>
                  <a:gd name="connsiteY71" fmla="*/ 111125 h 302243"/>
                  <a:gd name="connsiteX72" fmla="*/ 1530350 w 2552700"/>
                  <a:gd name="connsiteY72" fmla="*/ 101600 h 302243"/>
                  <a:gd name="connsiteX73" fmla="*/ 1539875 w 2552700"/>
                  <a:gd name="connsiteY73" fmla="*/ 95250 h 302243"/>
                  <a:gd name="connsiteX74" fmla="*/ 1558925 w 2552700"/>
                  <a:gd name="connsiteY74" fmla="*/ 88900 h 302243"/>
                  <a:gd name="connsiteX75" fmla="*/ 1577975 w 2552700"/>
                  <a:gd name="connsiteY75" fmla="*/ 76200 h 302243"/>
                  <a:gd name="connsiteX76" fmla="*/ 1593850 w 2552700"/>
                  <a:gd name="connsiteY76" fmla="*/ 66675 h 302243"/>
                  <a:gd name="connsiteX77" fmla="*/ 1612900 w 2552700"/>
                  <a:gd name="connsiteY77" fmla="*/ 53975 h 302243"/>
                  <a:gd name="connsiteX78" fmla="*/ 1625600 w 2552700"/>
                  <a:gd name="connsiteY78" fmla="*/ 50800 h 302243"/>
                  <a:gd name="connsiteX79" fmla="*/ 1635125 w 2552700"/>
                  <a:gd name="connsiteY79" fmla="*/ 47625 h 302243"/>
                  <a:gd name="connsiteX80" fmla="*/ 1651000 w 2552700"/>
                  <a:gd name="connsiteY80" fmla="*/ 44450 h 302243"/>
                  <a:gd name="connsiteX81" fmla="*/ 1657350 w 2552700"/>
                  <a:gd name="connsiteY81" fmla="*/ 34925 h 302243"/>
                  <a:gd name="connsiteX82" fmla="*/ 1673225 w 2552700"/>
                  <a:gd name="connsiteY82" fmla="*/ 31750 h 302243"/>
                  <a:gd name="connsiteX83" fmla="*/ 1704975 w 2552700"/>
                  <a:gd name="connsiteY83" fmla="*/ 25400 h 302243"/>
                  <a:gd name="connsiteX84" fmla="*/ 1746250 w 2552700"/>
                  <a:gd name="connsiteY84" fmla="*/ 38100 h 302243"/>
                  <a:gd name="connsiteX85" fmla="*/ 1765300 w 2552700"/>
                  <a:gd name="connsiteY85" fmla="*/ 50800 h 302243"/>
                  <a:gd name="connsiteX86" fmla="*/ 1781175 w 2552700"/>
                  <a:gd name="connsiteY86" fmla="*/ 63500 h 302243"/>
                  <a:gd name="connsiteX87" fmla="*/ 1803400 w 2552700"/>
                  <a:gd name="connsiteY87" fmla="*/ 76200 h 302243"/>
                  <a:gd name="connsiteX88" fmla="*/ 1828800 w 2552700"/>
                  <a:gd name="connsiteY88" fmla="*/ 85725 h 302243"/>
                  <a:gd name="connsiteX89" fmla="*/ 1866900 w 2552700"/>
                  <a:gd name="connsiteY89" fmla="*/ 98425 h 302243"/>
                  <a:gd name="connsiteX90" fmla="*/ 1879600 w 2552700"/>
                  <a:gd name="connsiteY90" fmla="*/ 107950 h 302243"/>
                  <a:gd name="connsiteX91" fmla="*/ 1889125 w 2552700"/>
                  <a:gd name="connsiteY91" fmla="*/ 114300 h 302243"/>
                  <a:gd name="connsiteX92" fmla="*/ 1898650 w 2552700"/>
                  <a:gd name="connsiteY92" fmla="*/ 127000 h 302243"/>
                  <a:gd name="connsiteX93" fmla="*/ 1901825 w 2552700"/>
                  <a:gd name="connsiteY93" fmla="*/ 136525 h 302243"/>
                  <a:gd name="connsiteX94" fmla="*/ 1917700 w 2552700"/>
                  <a:gd name="connsiteY94" fmla="*/ 177800 h 302243"/>
                  <a:gd name="connsiteX95" fmla="*/ 1927225 w 2552700"/>
                  <a:gd name="connsiteY95" fmla="*/ 200025 h 302243"/>
                  <a:gd name="connsiteX96" fmla="*/ 1933575 w 2552700"/>
                  <a:gd name="connsiteY96" fmla="*/ 212725 h 302243"/>
                  <a:gd name="connsiteX97" fmla="*/ 1943100 w 2552700"/>
                  <a:gd name="connsiteY97" fmla="*/ 219075 h 302243"/>
                  <a:gd name="connsiteX98" fmla="*/ 1946275 w 2552700"/>
                  <a:gd name="connsiteY98" fmla="*/ 244475 h 302243"/>
                  <a:gd name="connsiteX99" fmla="*/ 1968500 w 2552700"/>
                  <a:gd name="connsiteY99" fmla="*/ 266700 h 302243"/>
                  <a:gd name="connsiteX100" fmla="*/ 1978025 w 2552700"/>
                  <a:gd name="connsiteY100" fmla="*/ 269875 h 302243"/>
                  <a:gd name="connsiteX101" fmla="*/ 1990725 w 2552700"/>
                  <a:gd name="connsiteY101" fmla="*/ 276225 h 302243"/>
                  <a:gd name="connsiteX102" fmla="*/ 2016125 w 2552700"/>
                  <a:gd name="connsiteY102" fmla="*/ 301625 h 302243"/>
                  <a:gd name="connsiteX103" fmla="*/ 2098675 w 2552700"/>
                  <a:gd name="connsiteY103" fmla="*/ 292100 h 302243"/>
                  <a:gd name="connsiteX104" fmla="*/ 2130425 w 2552700"/>
                  <a:gd name="connsiteY104" fmla="*/ 266700 h 302243"/>
                  <a:gd name="connsiteX105" fmla="*/ 2139950 w 2552700"/>
                  <a:gd name="connsiteY105" fmla="*/ 263525 h 302243"/>
                  <a:gd name="connsiteX106" fmla="*/ 2168525 w 2552700"/>
                  <a:gd name="connsiteY106" fmla="*/ 247650 h 302243"/>
                  <a:gd name="connsiteX107" fmla="*/ 2193925 w 2552700"/>
                  <a:gd name="connsiteY107" fmla="*/ 228600 h 302243"/>
                  <a:gd name="connsiteX108" fmla="*/ 2203450 w 2552700"/>
                  <a:gd name="connsiteY108" fmla="*/ 219075 h 302243"/>
                  <a:gd name="connsiteX109" fmla="*/ 2222500 w 2552700"/>
                  <a:gd name="connsiteY109" fmla="*/ 212725 h 302243"/>
                  <a:gd name="connsiteX110" fmla="*/ 2244725 w 2552700"/>
                  <a:gd name="connsiteY110" fmla="*/ 193675 h 302243"/>
                  <a:gd name="connsiteX111" fmla="*/ 2355850 w 2552700"/>
                  <a:gd name="connsiteY111" fmla="*/ 152400 h 302243"/>
                  <a:gd name="connsiteX112" fmla="*/ 2552700 w 2552700"/>
                  <a:gd name="connsiteY11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65200 w 2552700"/>
                  <a:gd name="connsiteY48" fmla="*/ 193675 h 302243"/>
                  <a:gd name="connsiteX49" fmla="*/ 990600 w 2552700"/>
                  <a:gd name="connsiteY49" fmla="*/ 200025 h 302243"/>
                  <a:gd name="connsiteX50" fmla="*/ 1019175 w 2552700"/>
                  <a:gd name="connsiteY50" fmla="*/ 209550 h 302243"/>
                  <a:gd name="connsiteX51" fmla="*/ 1063625 w 2552700"/>
                  <a:gd name="connsiteY51" fmla="*/ 219075 h 302243"/>
                  <a:gd name="connsiteX52" fmla="*/ 1111250 w 2552700"/>
                  <a:gd name="connsiteY52" fmla="*/ 228600 h 302243"/>
                  <a:gd name="connsiteX53" fmla="*/ 1149350 w 2552700"/>
                  <a:gd name="connsiteY53" fmla="*/ 219075 h 302243"/>
                  <a:gd name="connsiteX54" fmla="*/ 1117600 w 2552700"/>
                  <a:gd name="connsiteY54" fmla="*/ 209550 h 302243"/>
                  <a:gd name="connsiteX55" fmla="*/ 1066800 w 2552700"/>
                  <a:gd name="connsiteY55" fmla="*/ 193675 h 302243"/>
                  <a:gd name="connsiteX56" fmla="*/ 1016000 w 2552700"/>
                  <a:gd name="connsiteY56" fmla="*/ 184150 h 302243"/>
                  <a:gd name="connsiteX57" fmla="*/ 1044575 w 2552700"/>
                  <a:gd name="connsiteY57" fmla="*/ 200025 h 302243"/>
                  <a:gd name="connsiteX58" fmla="*/ 1057275 w 2552700"/>
                  <a:gd name="connsiteY58" fmla="*/ 212725 h 302243"/>
                  <a:gd name="connsiteX59" fmla="*/ 1120775 w 2552700"/>
                  <a:gd name="connsiteY59" fmla="*/ 219075 h 302243"/>
                  <a:gd name="connsiteX60" fmla="*/ 1203325 w 2552700"/>
                  <a:gd name="connsiteY60" fmla="*/ 215900 h 302243"/>
                  <a:gd name="connsiteX61" fmla="*/ 1222375 w 2552700"/>
                  <a:gd name="connsiteY61" fmla="*/ 203200 h 302243"/>
                  <a:gd name="connsiteX62" fmla="*/ 1270000 w 2552700"/>
                  <a:gd name="connsiteY62" fmla="*/ 184150 h 302243"/>
                  <a:gd name="connsiteX63" fmla="*/ 1343025 w 2552700"/>
                  <a:gd name="connsiteY63" fmla="*/ 165100 h 302243"/>
                  <a:gd name="connsiteX64" fmla="*/ 1390650 w 2552700"/>
                  <a:gd name="connsiteY64" fmla="*/ 158750 h 302243"/>
                  <a:gd name="connsiteX65" fmla="*/ 1412875 w 2552700"/>
                  <a:gd name="connsiteY65" fmla="*/ 149225 h 302243"/>
                  <a:gd name="connsiteX66" fmla="*/ 1425575 w 2552700"/>
                  <a:gd name="connsiteY66" fmla="*/ 146050 h 302243"/>
                  <a:gd name="connsiteX67" fmla="*/ 1435100 w 2552700"/>
                  <a:gd name="connsiteY67" fmla="*/ 142875 h 302243"/>
                  <a:gd name="connsiteX68" fmla="*/ 1444625 w 2552700"/>
                  <a:gd name="connsiteY68" fmla="*/ 133350 h 302243"/>
                  <a:gd name="connsiteX69" fmla="*/ 1485900 w 2552700"/>
                  <a:gd name="connsiteY69" fmla="*/ 117475 h 302243"/>
                  <a:gd name="connsiteX70" fmla="*/ 1498600 w 2552700"/>
                  <a:gd name="connsiteY70" fmla="*/ 111125 h 302243"/>
                  <a:gd name="connsiteX71" fmla="*/ 1530350 w 2552700"/>
                  <a:gd name="connsiteY71" fmla="*/ 101600 h 302243"/>
                  <a:gd name="connsiteX72" fmla="*/ 1539875 w 2552700"/>
                  <a:gd name="connsiteY72" fmla="*/ 95250 h 302243"/>
                  <a:gd name="connsiteX73" fmla="*/ 1558925 w 2552700"/>
                  <a:gd name="connsiteY73" fmla="*/ 88900 h 302243"/>
                  <a:gd name="connsiteX74" fmla="*/ 1577975 w 2552700"/>
                  <a:gd name="connsiteY74" fmla="*/ 76200 h 302243"/>
                  <a:gd name="connsiteX75" fmla="*/ 1593850 w 2552700"/>
                  <a:gd name="connsiteY75" fmla="*/ 66675 h 302243"/>
                  <a:gd name="connsiteX76" fmla="*/ 1612900 w 2552700"/>
                  <a:gd name="connsiteY76" fmla="*/ 53975 h 302243"/>
                  <a:gd name="connsiteX77" fmla="*/ 1625600 w 2552700"/>
                  <a:gd name="connsiteY77" fmla="*/ 50800 h 302243"/>
                  <a:gd name="connsiteX78" fmla="*/ 1635125 w 2552700"/>
                  <a:gd name="connsiteY78" fmla="*/ 47625 h 302243"/>
                  <a:gd name="connsiteX79" fmla="*/ 1651000 w 2552700"/>
                  <a:gd name="connsiteY79" fmla="*/ 44450 h 302243"/>
                  <a:gd name="connsiteX80" fmla="*/ 1657350 w 2552700"/>
                  <a:gd name="connsiteY80" fmla="*/ 34925 h 302243"/>
                  <a:gd name="connsiteX81" fmla="*/ 1673225 w 2552700"/>
                  <a:gd name="connsiteY81" fmla="*/ 31750 h 302243"/>
                  <a:gd name="connsiteX82" fmla="*/ 1704975 w 2552700"/>
                  <a:gd name="connsiteY82" fmla="*/ 25400 h 302243"/>
                  <a:gd name="connsiteX83" fmla="*/ 1746250 w 2552700"/>
                  <a:gd name="connsiteY83" fmla="*/ 38100 h 302243"/>
                  <a:gd name="connsiteX84" fmla="*/ 1765300 w 2552700"/>
                  <a:gd name="connsiteY84" fmla="*/ 50800 h 302243"/>
                  <a:gd name="connsiteX85" fmla="*/ 1781175 w 2552700"/>
                  <a:gd name="connsiteY85" fmla="*/ 63500 h 302243"/>
                  <a:gd name="connsiteX86" fmla="*/ 1803400 w 2552700"/>
                  <a:gd name="connsiteY86" fmla="*/ 76200 h 302243"/>
                  <a:gd name="connsiteX87" fmla="*/ 1828800 w 2552700"/>
                  <a:gd name="connsiteY87" fmla="*/ 85725 h 302243"/>
                  <a:gd name="connsiteX88" fmla="*/ 1866900 w 2552700"/>
                  <a:gd name="connsiteY88" fmla="*/ 98425 h 302243"/>
                  <a:gd name="connsiteX89" fmla="*/ 1879600 w 2552700"/>
                  <a:gd name="connsiteY89" fmla="*/ 107950 h 302243"/>
                  <a:gd name="connsiteX90" fmla="*/ 1889125 w 2552700"/>
                  <a:gd name="connsiteY90" fmla="*/ 114300 h 302243"/>
                  <a:gd name="connsiteX91" fmla="*/ 1898650 w 2552700"/>
                  <a:gd name="connsiteY91" fmla="*/ 127000 h 302243"/>
                  <a:gd name="connsiteX92" fmla="*/ 1901825 w 2552700"/>
                  <a:gd name="connsiteY92" fmla="*/ 136525 h 302243"/>
                  <a:gd name="connsiteX93" fmla="*/ 1917700 w 2552700"/>
                  <a:gd name="connsiteY93" fmla="*/ 177800 h 302243"/>
                  <a:gd name="connsiteX94" fmla="*/ 1927225 w 2552700"/>
                  <a:gd name="connsiteY94" fmla="*/ 200025 h 302243"/>
                  <a:gd name="connsiteX95" fmla="*/ 1933575 w 2552700"/>
                  <a:gd name="connsiteY95" fmla="*/ 212725 h 302243"/>
                  <a:gd name="connsiteX96" fmla="*/ 1943100 w 2552700"/>
                  <a:gd name="connsiteY96" fmla="*/ 219075 h 302243"/>
                  <a:gd name="connsiteX97" fmla="*/ 1946275 w 2552700"/>
                  <a:gd name="connsiteY97" fmla="*/ 244475 h 302243"/>
                  <a:gd name="connsiteX98" fmla="*/ 1968500 w 2552700"/>
                  <a:gd name="connsiteY98" fmla="*/ 266700 h 302243"/>
                  <a:gd name="connsiteX99" fmla="*/ 1978025 w 2552700"/>
                  <a:gd name="connsiteY99" fmla="*/ 269875 h 302243"/>
                  <a:gd name="connsiteX100" fmla="*/ 1990725 w 2552700"/>
                  <a:gd name="connsiteY100" fmla="*/ 276225 h 302243"/>
                  <a:gd name="connsiteX101" fmla="*/ 2016125 w 2552700"/>
                  <a:gd name="connsiteY101" fmla="*/ 301625 h 302243"/>
                  <a:gd name="connsiteX102" fmla="*/ 2098675 w 2552700"/>
                  <a:gd name="connsiteY102" fmla="*/ 292100 h 302243"/>
                  <a:gd name="connsiteX103" fmla="*/ 2130425 w 2552700"/>
                  <a:gd name="connsiteY103" fmla="*/ 266700 h 302243"/>
                  <a:gd name="connsiteX104" fmla="*/ 2139950 w 2552700"/>
                  <a:gd name="connsiteY104" fmla="*/ 263525 h 302243"/>
                  <a:gd name="connsiteX105" fmla="*/ 2168525 w 2552700"/>
                  <a:gd name="connsiteY105" fmla="*/ 247650 h 302243"/>
                  <a:gd name="connsiteX106" fmla="*/ 2193925 w 2552700"/>
                  <a:gd name="connsiteY106" fmla="*/ 228600 h 302243"/>
                  <a:gd name="connsiteX107" fmla="*/ 2203450 w 2552700"/>
                  <a:gd name="connsiteY107" fmla="*/ 219075 h 302243"/>
                  <a:gd name="connsiteX108" fmla="*/ 2222500 w 2552700"/>
                  <a:gd name="connsiteY108" fmla="*/ 212725 h 302243"/>
                  <a:gd name="connsiteX109" fmla="*/ 2244725 w 2552700"/>
                  <a:gd name="connsiteY109" fmla="*/ 193675 h 302243"/>
                  <a:gd name="connsiteX110" fmla="*/ 2355850 w 2552700"/>
                  <a:gd name="connsiteY110" fmla="*/ 152400 h 302243"/>
                  <a:gd name="connsiteX111" fmla="*/ 2552700 w 2552700"/>
                  <a:gd name="connsiteY11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90600 w 2552700"/>
                  <a:gd name="connsiteY48" fmla="*/ 200025 h 302243"/>
                  <a:gd name="connsiteX49" fmla="*/ 1019175 w 2552700"/>
                  <a:gd name="connsiteY49" fmla="*/ 209550 h 302243"/>
                  <a:gd name="connsiteX50" fmla="*/ 1063625 w 2552700"/>
                  <a:gd name="connsiteY50" fmla="*/ 219075 h 302243"/>
                  <a:gd name="connsiteX51" fmla="*/ 1111250 w 2552700"/>
                  <a:gd name="connsiteY51" fmla="*/ 228600 h 302243"/>
                  <a:gd name="connsiteX52" fmla="*/ 1149350 w 2552700"/>
                  <a:gd name="connsiteY52" fmla="*/ 219075 h 302243"/>
                  <a:gd name="connsiteX53" fmla="*/ 1117600 w 2552700"/>
                  <a:gd name="connsiteY53" fmla="*/ 209550 h 302243"/>
                  <a:gd name="connsiteX54" fmla="*/ 1066800 w 2552700"/>
                  <a:gd name="connsiteY54" fmla="*/ 193675 h 302243"/>
                  <a:gd name="connsiteX55" fmla="*/ 1016000 w 2552700"/>
                  <a:gd name="connsiteY55" fmla="*/ 184150 h 302243"/>
                  <a:gd name="connsiteX56" fmla="*/ 1044575 w 2552700"/>
                  <a:gd name="connsiteY56" fmla="*/ 200025 h 302243"/>
                  <a:gd name="connsiteX57" fmla="*/ 1057275 w 2552700"/>
                  <a:gd name="connsiteY57" fmla="*/ 212725 h 302243"/>
                  <a:gd name="connsiteX58" fmla="*/ 1120775 w 2552700"/>
                  <a:gd name="connsiteY58" fmla="*/ 219075 h 302243"/>
                  <a:gd name="connsiteX59" fmla="*/ 1203325 w 2552700"/>
                  <a:gd name="connsiteY59" fmla="*/ 215900 h 302243"/>
                  <a:gd name="connsiteX60" fmla="*/ 1222375 w 2552700"/>
                  <a:gd name="connsiteY60" fmla="*/ 203200 h 302243"/>
                  <a:gd name="connsiteX61" fmla="*/ 1270000 w 2552700"/>
                  <a:gd name="connsiteY61" fmla="*/ 184150 h 302243"/>
                  <a:gd name="connsiteX62" fmla="*/ 1343025 w 2552700"/>
                  <a:gd name="connsiteY62" fmla="*/ 165100 h 302243"/>
                  <a:gd name="connsiteX63" fmla="*/ 1390650 w 2552700"/>
                  <a:gd name="connsiteY63" fmla="*/ 158750 h 302243"/>
                  <a:gd name="connsiteX64" fmla="*/ 1412875 w 2552700"/>
                  <a:gd name="connsiteY64" fmla="*/ 149225 h 302243"/>
                  <a:gd name="connsiteX65" fmla="*/ 1425575 w 2552700"/>
                  <a:gd name="connsiteY65" fmla="*/ 146050 h 302243"/>
                  <a:gd name="connsiteX66" fmla="*/ 1435100 w 2552700"/>
                  <a:gd name="connsiteY66" fmla="*/ 142875 h 302243"/>
                  <a:gd name="connsiteX67" fmla="*/ 1444625 w 2552700"/>
                  <a:gd name="connsiteY67" fmla="*/ 133350 h 302243"/>
                  <a:gd name="connsiteX68" fmla="*/ 1485900 w 2552700"/>
                  <a:gd name="connsiteY68" fmla="*/ 117475 h 302243"/>
                  <a:gd name="connsiteX69" fmla="*/ 1498600 w 2552700"/>
                  <a:gd name="connsiteY69" fmla="*/ 111125 h 302243"/>
                  <a:gd name="connsiteX70" fmla="*/ 1530350 w 2552700"/>
                  <a:gd name="connsiteY70" fmla="*/ 101600 h 302243"/>
                  <a:gd name="connsiteX71" fmla="*/ 1539875 w 2552700"/>
                  <a:gd name="connsiteY71" fmla="*/ 95250 h 302243"/>
                  <a:gd name="connsiteX72" fmla="*/ 1558925 w 2552700"/>
                  <a:gd name="connsiteY72" fmla="*/ 88900 h 302243"/>
                  <a:gd name="connsiteX73" fmla="*/ 1577975 w 2552700"/>
                  <a:gd name="connsiteY73" fmla="*/ 76200 h 302243"/>
                  <a:gd name="connsiteX74" fmla="*/ 1593850 w 2552700"/>
                  <a:gd name="connsiteY74" fmla="*/ 66675 h 302243"/>
                  <a:gd name="connsiteX75" fmla="*/ 1612900 w 2552700"/>
                  <a:gd name="connsiteY75" fmla="*/ 53975 h 302243"/>
                  <a:gd name="connsiteX76" fmla="*/ 1625600 w 2552700"/>
                  <a:gd name="connsiteY76" fmla="*/ 50800 h 302243"/>
                  <a:gd name="connsiteX77" fmla="*/ 1635125 w 2552700"/>
                  <a:gd name="connsiteY77" fmla="*/ 47625 h 302243"/>
                  <a:gd name="connsiteX78" fmla="*/ 1651000 w 2552700"/>
                  <a:gd name="connsiteY78" fmla="*/ 44450 h 302243"/>
                  <a:gd name="connsiteX79" fmla="*/ 1657350 w 2552700"/>
                  <a:gd name="connsiteY79" fmla="*/ 34925 h 302243"/>
                  <a:gd name="connsiteX80" fmla="*/ 1673225 w 2552700"/>
                  <a:gd name="connsiteY80" fmla="*/ 31750 h 302243"/>
                  <a:gd name="connsiteX81" fmla="*/ 1704975 w 2552700"/>
                  <a:gd name="connsiteY81" fmla="*/ 25400 h 302243"/>
                  <a:gd name="connsiteX82" fmla="*/ 1746250 w 2552700"/>
                  <a:gd name="connsiteY82" fmla="*/ 38100 h 302243"/>
                  <a:gd name="connsiteX83" fmla="*/ 1765300 w 2552700"/>
                  <a:gd name="connsiteY83" fmla="*/ 50800 h 302243"/>
                  <a:gd name="connsiteX84" fmla="*/ 1781175 w 2552700"/>
                  <a:gd name="connsiteY84" fmla="*/ 63500 h 302243"/>
                  <a:gd name="connsiteX85" fmla="*/ 1803400 w 2552700"/>
                  <a:gd name="connsiteY85" fmla="*/ 76200 h 302243"/>
                  <a:gd name="connsiteX86" fmla="*/ 1828800 w 2552700"/>
                  <a:gd name="connsiteY86" fmla="*/ 85725 h 302243"/>
                  <a:gd name="connsiteX87" fmla="*/ 1866900 w 2552700"/>
                  <a:gd name="connsiteY87" fmla="*/ 98425 h 302243"/>
                  <a:gd name="connsiteX88" fmla="*/ 1879600 w 2552700"/>
                  <a:gd name="connsiteY88" fmla="*/ 107950 h 302243"/>
                  <a:gd name="connsiteX89" fmla="*/ 1889125 w 2552700"/>
                  <a:gd name="connsiteY89" fmla="*/ 114300 h 302243"/>
                  <a:gd name="connsiteX90" fmla="*/ 1898650 w 2552700"/>
                  <a:gd name="connsiteY90" fmla="*/ 127000 h 302243"/>
                  <a:gd name="connsiteX91" fmla="*/ 1901825 w 2552700"/>
                  <a:gd name="connsiteY91" fmla="*/ 136525 h 302243"/>
                  <a:gd name="connsiteX92" fmla="*/ 1917700 w 2552700"/>
                  <a:gd name="connsiteY92" fmla="*/ 177800 h 302243"/>
                  <a:gd name="connsiteX93" fmla="*/ 1927225 w 2552700"/>
                  <a:gd name="connsiteY93" fmla="*/ 200025 h 302243"/>
                  <a:gd name="connsiteX94" fmla="*/ 1933575 w 2552700"/>
                  <a:gd name="connsiteY94" fmla="*/ 212725 h 302243"/>
                  <a:gd name="connsiteX95" fmla="*/ 1943100 w 2552700"/>
                  <a:gd name="connsiteY95" fmla="*/ 219075 h 302243"/>
                  <a:gd name="connsiteX96" fmla="*/ 1946275 w 2552700"/>
                  <a:gd name="connsiteY96" fmla="*/ 244475 h 302243"/>
                  <a:gd name="connsiteX97" fmla="*/ 1968500 w 2552700"/>
                  <a:gd name="connsiteY97" fmla="*/ 266700 h 302243"/>
                  <a:gd name="connsiteX98" fmla="*/ 1978025 w 2552700"/>
                  <a:gd name="connsiteY98" fmla="*/ 269875 h 302243"/>
                  <a:gd name="connsiteX99" fmla="*/ 1990725 w 2552700"/>
                  <a:gd name="connsiteY99" fmla="*/ 276225 h 302243"/>
                  <a:gd name="connsiteX100" fmla="*/ 2016125 w 2552700"/>
                  <a:gd name="connsiteY100" fmla="*/ 301625 h 302243"/>
                  <a:gd name="connsiteX101" fmla="*/ 2098675 w 2552700"/>
                  <a:gd name="connsiteY101" fmla="*/ 292100 h 302243"/>
                  <a:gd name="connsiteX102" fmla="*/ 2130425 w 2552700"/>
                  <a:gd name="connsiteY102" fmla="*/ 266700 h 302243"/>
                  <a:gd name="connsiteX103" fmla="*/ 2139950 w 2552700"/>
                  <a:gd name="connsiteY103" fmla="*/ 263525 h 302243"/>
                  <a:gd name="connsiteX104" fmla="*/ 2168525 w 2552700"/>
                  <a:gd name="connsiteY104" fmla="*/ 247650 h 302243"/>
                  <a:gd name="connsiteX105" fmla="*/ 2193925 w 2552700"/>
                  <a:gd name="connsiteY105" fmla="*/ 228600 h 302243"/>
                  <a:gd name="connsiteX106" fmla="*/ 2203450 w 2552700"/>
                  <a:gd name="connsiteY106" fmla="*/ 219075 h 302243"/>
                  <a:gd name="connsiteX107" fmla="*/ 2222500 w 2552700"/>
                  <a:gd name="connsiteY107" fmla="*/ 212725 h 302243"/>
                  <a:gd name="connsiteX108" fmla="*/ 2244725 w 2552700"/>
                  <a:gd name="connsiteY108" fmla="*/ 193675 h 302243"/>
                  <a:gd name="connsiteX109" fmla="*/ 2355850 w 2552700"/>
                  <a:gd name="connsiteY109" fmla="*/ 152400 h 302243"/>
                  <a:gd name="connsiteX110" fmla="*/ 2552700 w 2552700"/>
                  <a:gd name="connsiteY11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36625 w 2552700"/>
                  <a:gd name="connsiteY45" fmla="*/ 168275 h 302243"/>
                  <a:gd name="connsiteX46" fmla="*/ 942975 w 2552700"/>
                  <a:gd name="connsiteY46" fmla="*/ 177800 h 302243"/>
                  <a:gd name="connsiteX47" fmla="*/ 990600 w 2552700"/>
                  <a:gd name="connsiteY47" fmla="*/ 200025 h 302243"/>
                  <a:gd name="connsiteX48" fmla="*/ 1019175 w 2552700"/>
                  <a:gd name="connsiteY48" fmla="*/ 209550 h 302243"/>
                  <a:gd name="connsiteX49" fmla="*/ 1063625 w 2552700"/>
                  <a:gd name="connsiteY49" fmla="*/ 219075 h 302243"/>
                  <a:gd name="connsiteX50" fmla="*/ 1111250 w 2552700"/>
                  <a:gd name="connsiteY50" fmla="*/ 228600 h 302243"/>
                  <a:gd name="connsiteX51" fmla="*/ 1149350 w 2552700"/>
                  <a:gd name="connsiteY51" fmla="*/ 219075 h 302243"/>
                  <a:gd name="connsiteX52" fmla="*/ 1117600 w 2552700"/>
                  <a:gd name="connsiteY52" fmla="*/ 209550 h 302243"/>
                  <a:gd name="connsiteX53" fmla="*/ 1066800 w 2552700"/>
                  <a:gd name="connsiteY53" fmla="*/ 193675 h 302243"/>
                  <a:gd name="connsiteX54" fmla="*/ 1016000 w 2552700"/>
                  <a:gd name="connsiteY54" fmla="*/ 184150 h 302243"/>
                  <a:gd name="connsiteX55" fmla="*/ 1044575 w 2552700"/>
                  <a:gd name="connsiteY55" fmla="*/ 200025 h 302243"/>
                  <a:gd name="connsiteX56" fmla="*/ 1057275 w 2552700"/>
                  <a:gd name="connsiteY56" fmla="*/ 212725 h 302243"/>
                  <a:gd name="connsiteX57" fmla="*/ 1120775 w 2552700"/>
                  <a:gd name="connsiteY57" fmla="*/ 219075 h 302243"/>
                  <a:gd name="connsiteX58" fmla="*/ 1203325 w 2552700"/>
                  <a:gd name="connsiteY58" fmla="*/ 215900 h 302243"/>
                  <a:gd name="connsiteX59" fmla="*/ 1222375 w 2552700"/>
                  <a:gd name="connsiteY59" fmla="*/ 203200 h 302243"/>
                  <a:gd name="connsiteX60" fmla="*/ 1270000 w 2552700"/>
                  <a:gd name="connsiteY60" fmla="*/ 184150 h 302243"/>
                  <a:gd name="connsiteX61" fmla="*/ 1343025 w 2552700"/>
                  <a:gd name="connsiteY61" fmla="*/ 165100 h 302243"/>
                  <a:gd name="connsiteX62" fmla="*/ 1390650 w 2552700"/>
                  <a:gd name="connsiteY62" fmla="*/ 158750 h 302243"/>
                  <a:gd name="connsiteX63" fmla="*/ 1412875 w 2552700"/>
                  <a:gd name="connsiteY63" fmla="*/ 149225 h 302243"/>
                  <a:gd name="connsiteX64" fmla="*/ 1425575 w 2552700"/>
                  <a:gd name="connsiteY64" fmla="*/ 146050 h 302243"/>
                  <a:gd name="connsiteX65" fmla="*/ 1435100 w 2552700"/>
                  <a:gd name="connsiteY65" fmla="*/ 142875 h 302243"/>
                  <a:gd name="connsiteX66" fmla="*/ 1444625 w 2552700"/>
                  <a:gd name="connsiteY66" fmla="*/ 133350 h 302243"/>
                  <a:gd name="connsiteX67" fmla="*/ 1485900 w 2552700"/>
                  <a:gd name="connsiteY67" fmla="*/ 117475 h 302243"/>
                  <a:gd name="connsiteX68" fmla="*/ 1498600 w 2552700"/>
                  <a:gd name="connsiteY68" fmla="*/ 111125 h 302243"/>
                  <a:gd name="connsiteX69" fmla="*/ 1530350 w 2552700"/>
                  <a:gd name="connsiteY69" fmla="*/ 101600 h 302243"/>
                  <a:gd name="connsiteX70" fmla="*/ 1539875 w 2552700"/>
                  <a:gd name="connsiteY70" fmla="*/ 95250 h 302243"/>
                  <a:gd name="connsiteX71" fmla="*/ 1558925 w 2552700"/>
                  <a:gd name="connsiteY71" fmla="*/ 88900 h 302243"/>
                  <a:gd name="connsiteX72" fmla="*/ 1577975 w 2552700"/>
                  <a:gd name="connsiteY72" fmla="*/ 76200 h 302243"/>
                  <a:gd name="connsiteX73" fmla="*/ 1593850 w 2552700"/>
                  <a:gd name="connsiteY73" fmla="*/ 66675 h 302243"/>
                  <a:gd name="connsiteX74" fmla="*/ 1612900 w 2552700"/>
                  <a:gd name="connsiteY74" fmla="*/ 53975 h 302243"/>
                  <a:gd name="connsiteX75" fmla="*/ 1625600 w 2552700"/>
                  <a:gd name="connsiteY75" fmla="*/ 50800 h 302243"/>
                  <a:gd name="connsiteX76" fmla="*/ 1635125 w 2552700"/>
                  <a:gd name="connsiteY76" fmla="*/ 47625 h 302243"/>
                  <a:gd name="connsiteX77" fmla="*/ 1651000 w 2552700"/>
                  <a:gd name="connsiteY77" fmla="*/ 44450 h 302243"/>
                  <a:gd name="connsiteX78" fmla="*/ 1657350 w 2552700"/>
                  <a:gd name="connsiteY78" fmla="*/ 34925 h 302243"/>
                  <a:gd name="connsiteX79" fmla="*/ 1673225 w 2552700"/>
                  <a:gd name="connsiteY79" fmla="*/ 31750 h 302243"/>
                  <a:gd name="connsiteX80" fmla="*/ 1704975 w 2552700"/>
                  <a:gd name="connsiteY80" fmla="*/ 25400 h 302243"/>
                  <a:gd name="connsiteX81" fmla="*/ 1746250 w 2552700"/>
                  <a:gd name="connsiteY81" fmla="*/ 38100 h 302243"/>
                  <a:gd name="connsiteX82" fmla="*/ 1765300 w 2552700"/>
                  <a:gd name="connsiteY82" fmla="*/ 50800 h 302243"/>
                  <a:gd name="connsiteX83" fmla="*/ 1781175 w 2552700"/>
                  <a:gd name="connsiteY83" fmla="*/ 63500 h 302243"/>
                  <a:gd name="connsiteX84" fmla="*/ 1803400 w 2552700"/>
                  <a:gd name="connsiteY84" fmla="*/ 76200 h 302243"/>
                  <a:gd name="connsiteX85" fmla="*/ 1828800 w 2552700"/>
                  <a:gd name="connsiteY85" fmla="*/ 85725 h 302243"/>
                  <a:gd name="connsiteX86" fmla="*/ 1866900 w 2552700"/>
                  <a:gd name="connsiteY86" fmla="*/ 98425 h 302243"/>
                  <a:gd name="connsiteX87" fmla="*/ 1879600 w 2552700"/>
                  <a:gd name="connsiteY87" fmla="*/ 107950 h 302243"/>
                  <a:gd name="connsiteX88" fmla="*/ 1889125 w 2552700"/>
                  <a:gd name="connsiteY88" fmla="*/ 114300 h 302243"/>
                  <a:gd name="connsiteX89" fmla="*/ 1898650 w 2552700"/>
                  <a:gd name="connsiteY89" fmla="*/ 127000 h 302243"/>
                  <a:gd name="connsiteX90" fmla="*/ 1901825 w 2552700"/>
                  <a:gd name="connsiteY90" fmla="*/ 136525 h 302243"/>
                  <a:gd name="connsiteX91" fmla="*/ 1917700 w 2552700"/>
                  <a:gd name="connsiteY91" fmla="*/ 177800 h 302243"/>
                  <a:gd name="connsiteX92" fmla="*/ 1927225 w 2552700"/>
                  <a:gd name="connsiteY92" fmla="*/ 200025 h 302243"/>
                  <a:gd name="connsiteX93" fmla="*/ 1933575 w 2552700"/>
                  <a:gd name="connsiteY93" fmla="*/ 212725 h 302243"/>
                  <a:gd name="connsiteX94" fmla="*/ 1943100 w 2552700"/>
                  <a:gd name="connsiteY94" fmla="*/ 219075 h 302243"/>
                  <a:gd name="connsiteX95" fmla="*/ 1946275 w 2552700"/>
                  <a:gd name="connsiteY95" fmla="*/ 244475 h 302243"/>
                  <a:gd name="connsiteX96" fmla="*/ 1968500 w 2552700"/>
                  <a:gd name="connsiteY96" fmla="*/ 266700 h 302243"/>
                  <a:gd name="connsiteX97" fmla="*/ 1978025 w 2552700"/>
                  <a:gd name="connsiteY97" fmla="*/ 269875 h 302243"/>
                  <a:gd name="connsiteX98" fmla="*/ 1990725 w 2552700"/>
                  <a:gd name="connsiteY98" fmla="*/ 276225 h 302243"/>
                  <a:gd name="connsiteX99" fmla="*/ 2016125 w 2552700"/>
                  <a:gd name="connsiteY99" fmla="*/ 301625 h 302243"/>
                  <a:gd name="connsiteX100" fmla="*/ 2098675 w 2552700"/>
                  <a:gd name="connsiteY100" fmla="*/ 292100 h 302243"/>
                  <a:gd name="connsiteX101" fmla="*/ 2130425 w 2552700"/>
                  <a:gd name="connsiteY101" fmla="*/ 266700 h 302243"/>
                  <a:gd name="connsiteX102" fmla="*/ 2139950 w 2552700"/>
                  <a:gd name="connsiteY102" fmla="*/ 263525 h 302243"/>
                  <a:gd name="connsiteX103" fmla="*/ 2168525 w 2552700"/>
                  <a:gd name="connsiteY103" fmla="*/ 247650 h 302243"/>
                  <a:gd name="connsiteX104" fmla="*/ 2193925 w 2552700"/>
                  <a:gd name="connsiteY104" fmla="*/ 228600 h 302243"/>
                  <a:gd name="connsiteX105" fmla="*/ 2203450 w 2552700"/>
                  <a:gd name="connsiteY105" fmla="*/ 219075 h 302243"/>
                  <a:gd name="connsiteX106" fmla="*/ 2222500 w 2552700"/>
                  <a:gd name="connsiteY106" fmla="*/ 212725 h 302243"/>
                  <a:gd name="connsiteX107" fmla="*/ 2244725 w 2552700"/>
                  <a:gd name="connsiteY107" fmla="*/ 193675 h 302243"/>
                  <a:gd name="connsiteX108" fmla="*/ 2355850 w 2552700"/>
                  <a:gd name="connsiteY108" fmla="*/ 152400 h 302243"/>
                  <a:gd name="connsiteX109" fmla="*/ 2552700 w 2552700"/>
                  <a:gd name="connsiteY109" fmla="*/ 155575 h 302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2552700" h="302243">
                    <a:moveTo>
                      <a:pt x="0" y="69850"/>
                    </a:moveTo>
                    <a:cubicBezTo>
                      <a:pt x="6350" y="76200"/>
                      <a:pt x="13043" y="82225"/>
                      <a:pt x="19050" y="88900"/>
                    </a:cubicBezTo>
                    <a:cubicBezTo>
                      <a:pt x="22590" y="92833"/>
                      <a:pt x="24833" y="97858"/>
                      <a:pt x="28575" y="101600"/>
                    </a:cubicBezTo>
                    <a:cubicBezTo>
                      <a:pt x="31273" y="104298"/>
                      <a:pt x="34995" y="105732"/>
                      <a:pt x="38100" y="107950"/>
                    </a:cubicBezTo>
                    <a:cubicBezTo>
                      <a:pt x="42406" y="111026"/>
                      <a:pt x="46782" y="114031"/>
                      <a:pt x="50800" y="117475"/>
                    </a:cubicBezTo>
                    <a:cubicBezTo>
                      <a:pt x="54209" y="120397"/>
                      <a:pt x="56946" y="124043"/>
                      <a:pt x="60325" y="127000"/>
                    </a:cubicBezTo>
                    <a:cubicBezTo>
                      <a:pt x="65425" y="131462"/>
                      <a:pt x="71100" y="135238"/>
                      <a:pt x="76200" y="139700"/>
                    </a:cubicBezTo>
                    <a:cubicBezTo>
                      <a:pt x="79579" y="142657"/>
                      <a:pt x="82181" y="146468"/>
                      <a:pt x="85725" y="149225"/>
                    </a:cubicBezTo>
                    <a:cubicBezTo>
                      <a:pt x="91749" y="153910"/>
                      <a:pt x="98425" y="157692"/>
                      <a:pt x="104775" y="161925"/>
                    </a:cubicBezTo>
                    <a:lnTo>
                      <a:pt x="114300" y="168275"/>
                    </a:lnTo>
                    <a:cubicBezTo>
                      <a:pt x="117475" y="170392"/>
                      <a:pt x="121127" y="171927"/>
                      <a:pt x="123825" y="174625"/>
                    </a:cubicBezTo>
                    <a:cubicBezTo>
                      <a:pt x="127000" y="177800"/>
                      <a:pt x="128588" y="180975"/>
                      <a:pt x="133350" y="184150"/>
                    </a:cubicBezTo>
                    <a:cubicBezTo>
                      <a:pt x="138112" y="187325"/>
                      <a:pt x="148167" y="189971"/>
                      <a:pt x="152400" y="193675"/>
                    </a:cubicBezTo>
                    <a:cubicBezTo>
                      <a:pt x="154517" y="197908"/>
                      <a:pt x="155403" y="203028"/>
                      <a:pt x="158750" y="206375"/>
                    </a:cubicBezTo>
                    <a:cubicBezTo>
                      <a:pt x="167846" y="215471"/>
                      <a:pt x="176742" y="218017"/>
                      <a:pt x="187325" y="222250"/>
                    </a:cubicBezTo>
                    <a:cubicBezTo>
                      <a:pt x="197908" y="226483"/>
                      <a:pt x="200554" y="230717"/>
                      <a:pt x="222250" y="231775"/>
                    </a:cubicBezTo>
                    <a:cubicBezTo>
                      <a:pt x="254000" y="230717"/>
                      <a:pt x="285787" y="230465"/>
                      <a:pt x="317500" y="228600"/>
                    </a:cubicBezTo>
                    <a:cubicBezTo>
                      <a:pt x="329271" y="227908"/>
                      <a:pt x="335492" y="220663"/>
                      <a:pt x="342900" y="215900"/>
                    </a:cubicBezTo>
                    <a:cubicBezTo>
                      <a:pt x="350308" y="211138"/>
                      <a:pt x="356658" y="205317"/>
                      <a:pt x="361950" y="200025"/>
                    </a:cubicBezTo>
                    <a:cubicBezTo>
                      <a:pt x="367242" y="194733"/>
                      <a:pt x="370188" y="189250"/>
                      <a:pt x="374650" y="184150"/>
                    </a:cubicBezTo>
                    <a:cubicBezTo>
                      <a:pt x="383206" y="174371"/>
                      <a:pt x="383555" y="175038"/>
                      <a:pt x="393700" y="168275"/>
                    </a:cubicBezTo>
                    <a:cubicBezTo>
                      <a:pt x="395817" y="165100"/>
                      <a:pt x="397352" y="161448"/>
                      <a:pt x="400050" y="158750"/>
                    </a:cubicBezTo>
                    <a:cubicBezTo>
                      <a:pt x="402748" y="156052"/>
                      <a:pt x="407553" y="155636"/>
                      <a:pt x="409575" y="152400"/>
                    </a:cubicBezTo>
                    <a:cubicBezTo>
                      <a:pt x="427408" y="123867"/>
                      <a:pt x="402876" y="139874"/>
                      <a:pt x="428625" y="127000"/>
                    </a:cubicBezTo>
                    <a:cubicBezTo>
                      <a:pt x="430742" y="123825"/>
                      <a:pt x="432103" y="119988"/>
                      <a:pt x="434975" y="117475"/>
                    </a:cubicBezTo>
                    <a:cubicBezTo>
                      <a:pt x="440718" y="112449"/>
                      <a:pt x="440267" y="110596"/>
                      <a:pt x="454025" y="104775"/>
                    </a:cubicBezTo>
                    <a:cubicBezTo>
                      <a:pt x="467783" y="98954"/>
                      <a:pt x="504825" y="85196"/>
                      <a:pt x="517525" y="82550"/>
                    </a:cubicBezTo>
                    <a:cubicBezTo>
                      <a:pt x="530225" y="79904"/>
                      <a:pt x="525735" y="90397"/>
                      <a:pt x="530225" y="88900"/>
                    </a:cubicBezTo>
                    <a:cubicBezTo>
                      <a:pt x="534715" y="87403"/>
                      <a:pt x="525463" y="83608"/>
                      <a:pt x="536575" y="76200"/>
                    </a:cubicBezTo>
                    <a:cubicBezTo>
                      <a:pt x="547688" y="68792"/>
                      <a:pt x="582083" y="51858"/>
                      <a:pt x="596900" y="44450"/>
                    </a:cubicBezTo>
                    <a:cubicBezTo>
                      <a:pt x="618456" y="30079"/>
                      <a:pt x="591470" y="46863"/>
                      <a:pt x="625475" y="31750"/>
                    </a:cubicBezTo>
                    <a:cubicBezTo>
                      <a:pt x="638450" y="25983"/>
                      <a:pt x="650392" y="17973"/>
                      <a:pt x="663575" y="12700"/>
                    </a:cubicBezTo>
                    <a:cubicBezTo>
                      <a:pt x="668867" y="10583"/>
                      <a:pt x="674094" y="8298"/>
                      <a:pt x="679450" y="6350"/>
                    </a:cubicBezTo>
                    <a:cubicBezTo>
                      <a:pt x="685740" y="4063"/>
                      <a:pt x="698500" y="0"/>
                      <a:pt x="698500" y="0"/>
                    </a:cubicBezTo>
                    <a:cubicBezTo>
                      <a:pt x="708025" y="1058"/>
                      <a:pt x="717622" y="1599"/>
                      <a:pt x="727075" y="3175"/>
                    </a:cubicBezTo>
                    <a:cubicBezTo>
                      <a:pt x="730376" y="3725"/>
                      <a:pt x="733371" y="5469"/>
                      <a:pt x="736600" y="6350"/>
                    </a:cubicBezTo>
                    <a:cubicBezTo>
                      <a:pt x="745020" y="8646"/>
                      <a:pt x="753533" y="10583"/>
                      <a:pt x="762000" y="12700"/>
                    </a:cubicBezTo>
                    <a:cubicBezTo>
                      <a:pt x="775361" y="32742"/>
                      <a:pt x="759619" y="11774"/>
                      <a:pt x="787400" y="34925"/>
                    </a:cubicBezTo>
                    <a:cubicBezTo>
                      <a:pt x="794299" y="40674"/>
                      <a:pt x="800100" y="47625"/>
                      <a:pt x="806450" y="53975"/>
                    </a:cubicBezTo>
                    <a:cubicBezTo>
                      <a:pt x="809625" y="57150"/>
                      <a:pt x="813484" y="59764"/>
                      <a:pt x="815975" y="63500"/>
                    </a:cubicBezTo>
                    <a:cubicBezTo>
                      <a:pt x="820208" y="69850"/>
                      <a:pt x="822325" y="78317"/>
                      <a:pt x="828675" y="82550"/>
                    </a:cubicBezTo>
                    <a:cubicBezTo>
                      <a:pt x="831850" y="84667"/>
                      <a:pt x="835269" y="86457"/>
                      <a:pt x="838200" y="88900"/>
                    </a:cubicBezTo>
                    <a:cubicBezTo>
                      <a:pt x="862866" y="109455"/>
                      <a:pt x="830699" y="87142"/>
                      <a:pt x="860425" y="107950"/>
                    </a:cubicBezTo>
                    <a:cubicBezTo>
                      <a:pt x="870361" y="114905"/>
                      <a:pt x="882742" y="122090"/>
                      <a:pt x="892175" y="130175"/>
                    </a:cubicBezTo>
                    <a:cubicBezTo>
                      <a:pt x="895584" y="133097"/>
                      <a:pt x="894292" y="133350"/>
                      <a:pt x="901700" y="139700"/>
                    </a:cubicBezTo>
                    <a:cubicBezTo>
                      <a:pt x="909108" y="146050"/>
                      <a:pt x="929746" y="161925"/>
                      <a:pt x="936625" y="168275"/>
                    </a:cubicBezTo>
                    <a:cubicBezTo>
                      <a:pt x="943504" y="174625"/>
                      <a:pt x="933979" y="172508"/>
                      <a:pt x="942975" y="177800"/>
                    </a:cubicBezTo>
                    <a:cubicBezTo>
                      <a:pt x="951971" y="183092"/>
                      <a:pt x="977900" y="194733"/>
                      <a:pt x="990600" y="200025"/>
                    </a:cubicBezTo>
                    <a:cubicBezTo>
                      <a:pt x="1011726" y="210588"/>
                      <a:pt x="994556" y="203395"/>
                      <a:pt x="1019175" y="209550"/>
                    </a:cubicBezTo>
                    <a:cubicBezTo>
                      <a:pt x="1058402" y="219357"/>
                      <a:pt x="1024247" y="213450"/>
                      <a:pt x="1063625" y="219075"/>
                    </a:cubicBezTo>
                    <a:cubicBezTo>
                      <a:pt x="1091767" y="228456"/>
                      <a:pt x="1076022" y="224686"/>
                      <a:pt x="1111250" y="228600"/>
                    </a:cubicBezTo>
                    <a:cubicBezTo>
                      <a:pt x="1125537" y="228600"/>
                      <a:pt x="1148292" y="222250"/>
                      <a:pt x="1149350" y="219075"/>
                    </a:cubicBezTo>
                    <a:cubicBezTo>
                      <a:pt x="1150408" y="215900"/>
                      <a:pt x="1128082" y="213044"/>
                      <a:pt x="1117600" y="209550"/>
                    </a:cubicBezTo>
                    <a:cubicBezTo>
                      <a:pt x="1089611" y="200220"/>
                      <a:pt x="1095585" y="199072"/>
                      <a:pt x="1066800" y="193675"/>
                    </a:cubicBezTo>
                    <a:cubicBezTo>
                      <a:pt x="998680" y="180903"/>
                      <a:pt x="1084515" y="201279"/>
                      <a:pt x="1016000" y="184150"/>
                    </a:cubicBezTo>
                    <a:cubicBezTo>
                      <a:pt x="1012296" y="185208"/>
                      <a:pt x="1037696" y="195263"/>
                      <a:pt x="1044575" y="200025"/>
                    </a:cubicBezTo>
                    <a:cubicBezTo>
                      <a:pt x="1051454" y="204787"/>
                      <a:pt x="1051467" y="211273"/>
                      <a:pt x="1057275" y="212725"/>
                    </a:cubicBezTo>
                    <a:cubicBezTo>
                      <a:pt x="1077912" y="217884"/>
                      <a:pt x="1120775" y="219075"/>
                      <a:pt x="1120775" y="219075"/>
                    </a:cubicBezTo>
                    <a:cubicBezTo>
                      <a:pt x="1148292" y="218017"/>
                      <a:pt x="1175853" y="217795"/>
                      <a:pt x="1203325" y="215900"/>
                    </a:cubicBezTo>
                    <a:cubicBezTo>
                      <a:pt x="1215956" y="215029"/>
                      <a:pt x="1211263" y="208492"/>
                      <a:pt x="1222375" y="203200"/>
                    </a:cubicBezTo>
                    <a:cubicBezTo>
                      <a:pt x="1233488" y="197908"/>
                      <a:pt x="1249892" y="190500"/>
                      <a:pt x="1270000" y="184150"/>
                    </a:cubicBezTo>
                    <a:cubicBezTo>
                      <a:pt x="1290108" y="177800"/>
                      <a:pt x="1322917" y="169333"/>
                      <a:pt x="1343025" y="165100"/>
                    </a:cubicBezTo>
                    <a:cubicBezTo>
                      <a:pt x="1367360" y="156988"/>
                      <a:pt x="1338856" y="165656"/>
                      <a:pt x="1390650" y="158750"/>
                    </a:cubicBezTo>
                    <a:cubicBezTo>
                      <a:pt x="1398806" y="157663"/>
                      <a:pt x="1405467" y="152003"/>
                      <a:pt x="1412875" y="149225"/>
                    </a:cubicBezTo>
                    <a:cubicBezTo>
                      <a:pt x="1416961" y="147693"/>
                      <a:pt x="1421379" y="147249"/>
                      <a:pt x="1425575" y="146050"/>
                    </a:cubicBezTo>
                    <a:cubicBezTo>
                      <a:pt x="1428793" y="145131"/>
                      <a:pt x="1431925" y="143933"/>
                      <a:pt x="1435100" y="142875"/>
                    </a:cubicBezTo>
                    <a:cubicBezTo>
                      <a:pt x="1438275" y="139700"/>
                      <a:pt x="1440971" y="135960"/>
                      <a:pt x="1444625" y="133350"/>
                    </a:cubicBezTo>
                    <a:cubicBezTo>
                      <a:pt x="1456748" y="124691"/>
                      <a:pt x="1473108" y="123871"/>
                      <a:pt x="1485900" y="117475"/>
                    </a:cubicBezTo>
                    <a:cubicBezTo>
                      <a:pt x="1490133" y="115358"/>
                      <a:pt x="1494206" y="112883"/>
                      <a:pt x="1498600" y="111125"/>
                    </a:cubicBezTo>
                    <a:cubicBezTo>
                      <a:pt x="1511483" y="105972"/>
                      <a:pt x="1517875" y="104719"/>
                      <a:pt x="1530350" y="101600"/>
                    </a:cubicBezTo>
                    <a:cubicBezTo>
                      <a:pt x="1533525" y="99483"/>
                      <a:pt x="1536388" y="96800"/>
                      <a:pt x="1539875" y="95250"/>
                    </a:cubicBezTo>
                    <a:cubicBezTo>
                      <a:pt x="1545992" y="92532"/>
                      <a:pt x="1553356" y="92613"/>
                      <a:pt x="1558925" y="88900"/>
                    </a:cubicBezTo>
                    <a:cubicBezTo>
                      <a:pt x="1565275" y="84667"/>
                      <a:pt x="1571536" y="80297"/>
                      <a:pt x="1577975" y="76200"/>
                    </a:cubicBezTo>
                    <a:cubicBezTo>
                      <a:pt x="1583181" y="72887"/>
                      <a:pt x="1588715" y="70098"/>
                      <a:pt x="1593850" y="66675"/>
                    </a:cubicBezTo>
                    <a:cubicBezTo>
                      <a:pt x="1600200" y="62442"/>
                      <a:pt x="1605496" y="55826"/>
                      <a:pt x="1612900" y="53975"/>
                    </a:cubicBezTo>
                    <a:cubicBezTo>
                      <a:pt x="1617133" y="52917"/>
                      <a:pt x="1621404" y="51999"/>
                      <a:pt x="1625600" y="50800"/>
                    </a:cubicBezTo>
                    <a:cubicBezTo>
                      <a:pt x="1628818" y="49881"/>
                      <a:pt x="1631878" y="48437"/>
                      <a:pt x="1635125" y="47625"/>
                    </a:cubicBezTo>
                    <a:cubicBezTo>
                      <a:pt x="1640360" y="46316"/>
                      <a:pt x="1645708" y="45508"/>
                      <a:pt x="1651000" y="44450"/>
                    </a:cubicBezTo>
                    <a:cubicBezTo>
                      <a:pt x="1653117" y="41275"/>
                      <a:pt x="1654037" y="36818"/>
                      <a:pt x="1657350" y="34925"/>
                    </a:cubicBezTo>
                    <a:cubicBezTo>
                      <a:pt x="1662035" y="32248"/>
                      <a:pt x="1667957" y="32921"/>
                      <a:pt x="1673225" y="31750"/>
                    </a:cubicBezTo>
                    <a:cubicBezTo>
                      <a:pt x="1701643" y="25435"/>
                      <a:pt x="1667646" y="31622"/>
                      <a:pt x="1704975" y="25400"/>
                    </a:cubicBezTo>
                    <a:cubicBezTo>
                      <a:pt x="1754431" y="30346"/>
                      <a:pt x="1723615" y="20495"/>
                      <a:pt x="1746250" y="38100"/>
                    </a:cubicBezTo>
                    <a:cubicBezTo>
                      <a:pt x="1752274" y="42785"/>
                      <a:pt x="1765300" y="50800"/>
                      <a:pt x="1765300" y="50800"/>
                    </a:cubicBezTo>
                    <a:cubicBezTo>
                      <a:pt x="1776004" y="66857"/>
                      <a:pt x="1765839" y="55832"/>
                      <a:pt x="1781175" y="63500"/>
                    </a:cubicBezTo>
                    <a:cubicBezTo>
                      <a:pt x="1788807" y="67316"/>
                      <a:pt x="1795668" y="72592"/>
                      <a:pt x="1803400" y="76200"/>
                    </a:cubicBezTo>
                    <a:cubicBezTo>
                      <a:pt x="1811594" y="80024"/>
                      <a:pt x="1820489" y="82163"/>
                      <a:pt x="1828800" y="85725"/>
                    </a:cubicBezTo>
                    <a:cubicBezTo>
                      <a:pt x="1860374" y="99257"/>
                      <a:pt x="1834712" y="93060"/>
                      <a:pt x="1866900" y="98425"/>
                    </a:cubicBezTo>
                    <a:cubicBezTo>
                      <a:pt x="1871133" y="101600"/>
                      <a:pt x="1875294" y="104874"/>
                      <a:pt x="1879600" y="107950"/>
                    </a:cubicBezTo>
                    <a:cubicBezTo>
                      <a:pt x="1882705" y="110168"/>
                      <a:pt x="1886427" y="111602"/>
                      <a:pt x="1889125" y="114300"/>
                    </a:cubicBezTo>
                    <a:cubicBezTo>
                      <a:pt x="1892867" y="118042"/>
                      <a:pt x="1895475" y="122767"/>
                      <a:pt x="1898650" y="127000"/>
                    </a:cubicBezTo>
                    <a:cubicBezTo>
                      <a:pt x="1899708" y="130175"/>
                      <a:pt x="1900650" y="133391"/>
                      <a:pt x="1901825" y="136525"/>
                    </a:cubicBezTo>
                    <a:cubicBezTo>
                      <a:pt x="1907001" y="150327"/>
                      <a:pt x="1914125" y="163499"/>
                      <a:pt x="1917700" y="177800"/>
                    </a:cubicBezTo>
                    <a:cubicBezTo>
                      <a:pt x="1922915" y="198659"/>
                      <a:pt x="1917480" y="182971"/>
                      <a:pt x="1927225" y="200025"/>
                    </a:cubicBezTo>
                    <a:cubicBezTo>
                      <a:pt x="1929573" y="204134"/>
                      <a:pt x="1930545" y="209089"/>
                      <a:pt x="1933575" y="212725"/>
                    </a:cubicBezTo>
                    <a:cubicBezTo>
                      <a:pt x="1936018" y="215656"/>
                      <a:pt x="1939925" y="216958"/>
                      <a:pt x="1943100" y="219075"/>
                    </a:cubicBezTo>
                    <a:cubicBezTo>
                      <a:pt x="1944158" y="227542"/>
                      <a:pt x="1942260" y="236946"/>
                      <a:pt x="1946275" y="244475"/>
                    </a:cubicBezTo>
                    <a:cubicBezTo>
                      <a:pt x="1951205" y="253719"/>
                      <a:pt x="1960319" y="260155"/>
                      <a:pt x="1968500" y="266700"/>
                    </a:cubicBezTo>
                    <a:cubicBezTo>
                      <a:pt x="1971113" y="268791"/>
                      <a:pt x="1974949" y="268557"/>
                      <a:pt x="1978025" y="269875"/>
                    </a:cubicBezTo>
                    <a:cubicBezTo>
                      <a:pt x="1982375" y="271739"/>
                      <a:pt x="1987089" y="273195"/>
                      <a:pt x="1990725" y="276225"/>
                    </a:cubicBezTo>
                    <a:cubicBezTo>
                      <a:pt x="1999923" y="283890"/>
                      <a:pt x="1998133" y="298979"/>
                      <a:pt x="2016125" y="301625"/>
                    </a:cubicBezTo>
                    <a:cubicBezTo>
                      <a:pt x="2034117" y="304271"/>
                      <a:pt x="2079625" y="297921"/>
                      <a:pt x="2098675" y="292100"/>
                    </a:cubicBezTo>
                    <a:cubicBezTo>
                      <a:pt x="2117725" y="286279"/>
                      <a:pt x="2123546" y="271462"/>
                      <a:pt x="2130425" y="266700"/>
                    </a:cubicBezTo>
                    <a:cubicBezTo>
                      <a:pt x="2137304" y="261938"/>
                      <a:pt x="2136874" y="264843"/>
                      <a:pt x="2139950" y="263525"/>
                    </a:cubicBezTo>
                    <a:cubicBezTo>
                      <a:pt x="2147884" y="260125"/>
                      <a:pt x="2162002" y="252166"/>
                      <a:pt x="2168525" y="247650"/>
                    </a:cubicBezTo>
                    <a:cubicBezTo>
                      <a:pt x="2177227" y="241626"/>
                      <a:pt x="2186441" y="236084"/>
                      <a:pt x="2193925" y="228600"/>
                    </a:cubicBezTo>
                    <a:cubicBezTo>
                      <a:pt x="2197100" y="225425"/>
                      <a:pt x="2199525" y="221256"/>
                      <a:pt x="2203450" y="219075"/>
                    </a:cubicBezTo>
                    <a:cubicBezTo>
                      <a:pt x="2209301" y="215824"/>
                      <a:pt x="2222500" y="212725"/>
                      <a:pt x="2222500" y="212725"/>
                    </a:cubicBezTo>
                    <a:cubicBezTo>
                      <a:pt x="2230007" y="205218"/>
                      <a:pt x="2222500" y="203729"/>
                      <a:pt x="2244725" y="193675"/>
                    </a:cubicBezTo>
                    <a:cubicBezTo>
                      <a:pt x="2266950" y="183621"/>
                      <a:pt x="2304521" y="158750"/>
                      <a:pt x="2355850" y="152400"/>
                    </a:cubicBezTo>
                    <a:cubicBezTo>
                      <a:pt x="2407179" y="146050"/>
                      <a:pt x="2494492" y="160205"/>
                      <a:pt x="2552700" y="155575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300"/>
              </a:p>
            </p:txBody>
          </p:sp>
        </p:grpSp>
        <p:sp>
          <p:nvSpPr>
            <p:cNvPr id="14" name="Freeform 40">
              <a:extLst>
                <a:ext uri="{FF2B5EF4-FFF2-40B4-BE49-F238E27FC236}">
                  <a16:creationId xmlns:a16="http://schemas.microsoft.com/office/drawing/2014/main" id="{98513A89-D17D-7726-FB42-5CAC6A064152}"/>
                </a:ext>
              </a:extLst>
            </p:cNvPr>
            <p:cNvSpPr/>
            <p:nvPr/>
          </p:nvSpPr>
          <p:spPr>
            <a:xfrm rot="9168647">
              <a:off x="5362760" y="2660372"/>
              <a:ext cx="1311654" cy="203353"/>
            </a:xfrm>
            <a:custGeom>
              <a:avLst/>
              <a:gdLst>
                <a:gd name="connsiteX0" fmla="*/ 0 w 2352687"/>
                <a:gd name="connsiteY0" fmla="*/ 69850 h 363310"/>
                <a:gd name="connsiteX1" fmla="*/ 19050 w 2352687"/>
                <a:gd name="connsiteY1" fmla="*/ 88900 h 363310"/>
                <a:gd name="connsiteX2" fmla="*/ 28575 w 2352687"/>
                <a:gd name="connsiteY2" fmla="*/ 101600 h 363310"/>
                <a:gd name="connsiteX3" fmla="*/ 38100 w 2352687"/>
                <a:gd name="connsiteY3" fmla="*/ 107950 h 363310"/>
                <a:gd name="connsiteX4" fmla="*/ 50800 w 2352687"/>
                <a:gd name="connsiteY4" fmla="*/ 117475 h 363310"/>
                <a:gd name="connsiteX5" fmla="*/ 60325 w 2352687"/>
                <a:gd name="connsiteY5" fmla="*/ 127000 h 363310"/>
                <a:gd name="connsiteX6" fmla="*/ 76200 w 2352687"/>
                <a:gd name="connsiteY6" fmla="*/ 139700 h 363310"/>
                <a:gd name="connsiteX7" fmla="*/ 85725 w 2352687"/>
                <a:gd name="connsiteY7" fmla="*/ 149225 h 363310"/>
                <a:gd name="connsiteX8" fmla="*/ 104775 w 2352687"/>
                <a:gd name="connsiteY8" fmla="*/ 161925 h 363310"/>
                <a:gd name="connsiteX9" fmla="*/ 114300 w 2352687"/>
                <a:gd name="connsiteY9" fmla="*/ 168275 h 363310"/>
                <a:gd name="connsiteX10" fmla="*/ 123825 w 2352687"/>
                <a:gd name="connsiteY10" fmla="*/ 174625 h 363310"/>
                <a:gd name="connsiteX11" fmla="*/ 133350 w 2352687"/>
                <a:gd name="connsiteY11" fmla="*/ 184150 h 363310"/>
                <a:gd name="connsiteX12" fmla="*/ 142875 w 2352687"/>
                <a:gd name="connsiteY12" fmla="*/ 187325 h 363310"/>
                <a:gd name="connsiteX13" fmla="*/ 152400 w 2352687"/>
                <a:gd name="connsiteY13" fmla="*/ 193675 h 363310"/>
                <a:gd name="connsiteX14" fmla="*/ 158750 w 2352687"/>
                <a:gd name="connsiteY14" fmla="*/ 206375 h 363310"/>
                <a:gd name="connsiteX15" fmla="*/ 187325 w 2352687"/>
                <a:gd name="connsiteY15" fmla="*/ 222250 h 363310"/>
                <a:gd name="connsiteX16" fmla="*/ 200025 w 2352687"/>
                <a:gd name="connsiteY16" fmla="*/ 225425 h 363310"/>
                <a:gd name="connsiteX17" fmla="*/ 222250 w 2352687"/>
                <a:gd name="connsiteY17" fmla="*/ 231775 h 363310"/>
                <a:gd name="connsiteX18" fmla="*/ 317500 w 2352687"/>
                <a:gd name="connsiteY18" fmla="*/ 228600 h 363310"/>
                <a:gd name="connsiteX19" fmla="*/ 342900 w 2352687"/>
                <a:gd name="connsiteY19" fmla="*/ 215900 h 363310"/>
                <a:gd name="connsiteX20" fmla="*/ 352425 w 2352687"/>
                <a:gd name="connsiteY20" fmla="*/ 206375 h 363310"/>
                <a:gd name="connsiteX21" fmla="*/ 361950 w 2352687"/>
                <a:gd name="connsiteY21" fmla="*/ 200025 h 363310"/>
                <a:gd name="connsiteX22" fmla="*/ 374650 w 2352687"/>
                <a:gd name="connsiteY22" fmla="*/ 184150 h 363310"/>
                <a:gd name="connsiteX23" fmla="*/ 393700 w 2352687"/>
                <a:gd name="connsiteY23" fmla="*/ 168275 h 363310"/>
                <a:gd name="connsiteX24" fmla="*/ 400050 w 2352687"/>
                <a:gd name="connsiteY24" fmla="*/ 158750 h 363310"/>
                <a:gd name="connsiteX25" fmla="*/ 409575 w 2352687"/>
                <a:gd name="connsiteY25" fmla="*/ 152400 h 363310"/>
                <a:gd name="connsiteX26" fmla="*/ 428625 w 2352687"/>
                <a:gd name="connsiteY26" fmla="*/ 127000 h 363310"/>
                <a:gd name="connsiteX27" fmla="*/ 434975 w 2352687"/>
                <a:gd name="connsiteY27" fmla="*/ 117475 h 363310"/>
                <a:gd name="connsiteX28" fmla="*/ 454025 w 2352687"/>
                <a:gd name="connsiteY28" fmla="*/ 104775 h 363310"/>
                <a:gd name="connsiteX29" fmla="*/ 473075 w 2352687"/>
                <a:gd name="connsiteY29" fmla="*/ 85725 h 363310"/>
                <a:gd name="connsiteX30" fmla="*/ 466725 w 2352687"/>
                <a:gd name="connsiteY30" fmla="*/ 76200 h 363310"/>
                <a:gd name="connsiteX31" fmla="*/ 488950 w 2352687"/>
                <a:gd name="connsiteY31" fmla="*/ 79375 h 363310"/>
                <a:gd name="connsiteX32" fmla="*/ 517525 w 2352687"/>
                <a:gd name="connsiteY32" fmla="*/ 82550 h 363310"/>
                <a:gd name="connsiteX33" fmla="*/ 530225 w 2352687"/>
                <a:gd name="connsiteY33" fmla="*/ 88900 h 363310"/>
                <a:gd name="connsiteX34" fmla="*/ 536575 w 2352687"/>
                <a:gd name="connsiteY34" fmla="*/ 76200 h 363310"/>
                <a:gd name="connsiteX35" fmla="*/ 561975 w 2352687"/>
                <a:gd name="connsiteY35" fmla="*/ 60325 h 363310"/>
                <a:gd name="connsiteX36" fmla="*/ 596900 w 2352687"/>
                <a:gd name="connsiteY36" fmla="*/ 44450 h 363310"/>
                <a:gd name="connsiteX37" fmla="*/ 625475 w 2352687"/>
                <a:gd name="connsiteY37" fmla="*/ 31750 h 363310"/>
                <a:gd name="connsiteX38" fmla="*/ 663575 w 2352687"/>
                <a:gd name="connsiteY38" fmla="*/ 12700 h 363310"/>
                <a:gd name="connsiteX39" fmla="*/ 679450 w 2352687"/>
                <a:gd name="connsiteY39" fmla="*/ 6350 h 363310"/>
                <a:gd name="connsiteX40" fmla="*/ 698500 w 2352687"/>
                <a:gd name="connsiteY40" fmla="*/ 0 h 363310"/>
                <a:gd name="connsiteX41" fmla="*/ 727075 w 2352687"/>
                <a:gd name="connsiteY41" fmla="*/ 3175 h 363310"/>
                <a:gd name="connsiteX42" fmla="*/ 736600 w 2352687"/>
                <a:gd name="connsiteY42" fmla="*/ 6350 h 363310"/>
                <a:gd name="connsiteX43" fmla="*/ 762000 w 2352687"/>
                <a:gd name="connsiteY43" fmla="*/ 12700 h 363310"/>
                <a:gd name="connsiteX44" fmla="*/ 787400 w 2352687"/>
                <a:gd name="connsiteY44" fmla="*/ 34925 h 363310"/>
                <a:gd name="connsiteX45" fmla="*/ 806450 w 2352687"/>
                <a:gd name="connsiteY45" fmla="*/ 53975 h 363310"/>
                <a:gd name="connsiteX46" fmla="*/ 815975 w 2352687"/>
                <a:gd name="connsiteY46" fmla="*/ 63500 h 363310"/>
                <a:gd name="connsiteX47" fmla="*/ 828675 w 2352687"/>
                <a:gd name="connsiteY47" fmla="*/ 82550 h 363310"/>
                <a:gd name="connsiteX48" fmla="*/ 838200 w 2352687"/>
                <a:gd name="connsiteY48" fmla="*/ 88900 h 363310"/>
                <a:gd name="connsiteX49" fmla="*/ 860425 w 2352687"/>
                <a:gd name="connsiteY49" fmla="*/ 107950 h 363310"/>
                <a:gd name="connsiteX50" fmla="*/ 892175 w 2352687"/>
                <a:gd name="connsiteY50" fmla="*/ 130175 h 363310"/>
                <a:gd name="connsiteX51" fmla="*/ 901700 w 2352687"/>
                <a:gd name="connsiteY51" fmla="*/ 139700 h 363310"/>
                <a:gd name="connsiteX52" fmla="*/ 917575 w 2352687"/>
                <a:gd name="connsiteY52" fmla="*/ 152400 h 363310"/>
                <a:gd name="connsiteX53" fmla="*/ 936625 w 2352687"/>
                <a:gd name="connsiteY53" fmla="*/ 168275 h 363310"/>
                <a:gd name="connsiteX54" fmla="*/ 942975 w 2352687"/>
                <a:gd name="connsiteY54" fmla="*/ 177800 h 363310"/>
                <a:gd name="connsiteX55" fmla="*/ 965200 w 2352687"/>
                <a:gd name="connsiteY55" fmla="*/ 193675 h 363310"/>
                <a:gd name="connsiteX56" fmla="*/ 990600 w 2352687"/>
                <a:gd name="connsiteY56" fmla="*/ 200025 h 363310"/>
                <a:gd name="connsiteX57" fmla="*/ 1019175 w 2352687"/>
                <a:gd name="connsiteY57" fmla="*/ 209550 h 363310"/>
                <a:gd name="connsiteX58" fmla="*/ 1063625 w 2352687"/>
                <a:gd name="connsiteY58" fmla="*/ 219075 h 363310"/>
                <a:gd name="connsiteX59" fmla="*/ 1111250 w 2352687"/>
                <a:gd name="connsiteY59" fmla="*/ 228600 h 363310"/>
                <a:gd name="connsiteX60" fmla="*/ 1200150 w 2352687"/>
                <a:gd name="connsiteY60" fmla="*/ 260350 h 363310"/>
                <a:gd name="connsiteX61" fmla="*/ 1263650 w 2352687"/>
                <a:gd name="connsiteY61" fmla="*/ 282575 h 363310"/>
                <a:gd name="connsiteX62" fmla="*/ 1333500 w 2352687"/>
                <a:gd name="connsiteY62" fmla="*/ 317500 h 363310"/>
                <a:gd name="connsiteX63" fmla="*/ 1397000 w 2352687"/>
                <a:gd name="connsiteY63" fmla="*/ 333375 h 363310"/>
                <a:gd name="connsiteX64" fmla="*/ 1435100 w 2352687"/>
                <a:gd name="connsiteY64" fmla="*/ 346075 h 363310"/>
                <a:gd name="connsiteX65" fmla="*/ 1482725 w 2352687"/>
                <a:gd name="connsiteY65" fmla="*/ 355600 h 363310"/>
                <a:gd name="connsiteX66" fmla="*/ 1495425 w 2352687"/>
                <a:gd name="connsiteY66" fmla="*/ 361950 h 363310"/>
                <a:gd name="connsiteX67" fmla="*/ 1457325 w 2352687"/>
                <a:gd name="connsiteY67" fmla="*/ 339725 h 363310"/>
                <a:gd name="connsiteX68" fmla="*/ 1431925 w 2352687"/>
                <a:gd name="connsiteY68" fmla="*/ 327025 h 363310"/>
                <a:gd name="connsiteX69" fmla="*/ 1349375 w 2352687"/>
                <a:gd name="connsiteY69" fmla="*/ 304800 h 363310"/>
                <a:gd name="connsiteX70" fmla="*/ 1301750 w 2352687"/>
                <a:gd name="connsiteY70" fmla="*/ 288925 h 363310"/>
                <a:gd name="connsiteX71" fmla="*/ 1149350 w 2352687"/>
                <a:gd name="connsiteY71" fmla="*/ 219075 h 363310"/>
                <a:gd name="connsiteX72" fmla="*/ 1117600 w 2352687"/>
                <a:gd name="connsiteY72" fmla="*/ 209550 h 363310"/>
                <a:gd name="connsiteX73" fmla="*/ 1066800 w 2352687"/>
                <a:gd name="connsiteY73" fmla="*/ 193675 h 363310"/>
                <a:gd name="connsiteX74" fmla="*/ 1016000 w 2352687"/>
                <a:gd name="connsiteY74" fmla="*/ 184150 h 363310"/>
                <a:gd name="connsiteX75" fmla="*/ 1003300 w 2352687"/>
                <a:gd name="connsiteY75" fmla="*/ 174625 h 363310"/>
                <a:gd name="connsiteX76" fmla="*/ 993775 w 2352687"/>
                <a:gd name="connsiteY76" fmla="*/ 168275 h 363310"/>
                <a:gd name="connsiteX77" fmla="*/ 1003300 w 2352687"/>
                <a:gd name="connsiteY77" fmla="*/ 171450 h 363310"/>
                <a:gd name="connsiteX78" fmla="*/ 1022350 w 2352687"/>
                <a:gd name="connsiteY78" fmla="*/ 184150 h 363310"/>
                <a:gd name="connsiteX79" fmla="*/ 1031875 w 2352687"/>
                <a:gd name="connsiteY79" fmla="*/ 193675 h 363310"/>
                <a:gd name="connsiteX80" fmla="*/ 1044575 w 2352687"/>
                <a:gd name="connsiteY80" fmla="*/ 200025 h 363310"/>
                <a:gd name="connsiteX81" fmla="*/ 1057275 w 2352687"/>
                <a:gd name="connsiteY81" fmla="*/ 212725 h 363310"/>
                <a:gd name="connsiteX82" fmla="*/ 1120775 w 2352687"/>
                <a:gd name="connsiteY82" fmla="*/ 219075 h 363310"/>
                <a:gd name="connsiteX83" fmla="*/ 1203325 w 2352687"/>
                <a:gd name="connsiteY83" fmla="*/ 215900 h 363310"/>
                <a:gd name="connsiteX84" fmla="*/ 1222375 w 2352687"/>
                <a:gd name="connsiteY84" fmla="*/ 203200 h 363310"/>
                <a:gd name="connsiteX85" fmla="*/ 1231900 w 2352687"/>
                <a:gd name="connsiteY85" fmla="*/ 200025 h 363310"/>
                <a:gd name="connsiteX86" fmla="*/ 1250950 w 2352687"/>
                <a:gd name="connsiteY86" fmla="*/ 190500 h 363310"/>
                <a:gd name="connsiteX87" fmla="*/ 1270000 w 2352687"/>
                <a:gd name="connsiteY87" fmla="*/ 184150 h 363310"/>
                <a:gd name="connsiteX88" fmla="*/ 1289050 w 2352687"/>
                <a:gd name="connsiteY88" fmla="*/ 174625 h 363310"/>
                <a:gd name="connsiteX89" fmla="*/ 1343025 w 2352687"/>
                <a:gd name="connsiteY89" fmla="*/ 165100 h 363310"/>
                <a:gd name="connsiteX90" fmla="*/ 1390650 w 2352687"/>
                <a:gd name="connsiteY90" fmla="*/ 158750 h 363310"/>
                <a:gd name="connsiteX91" fmla="*/ 1412875 w 2352687"/>
                <a:gd name="connsiteY91" fmla="*/ 149225 h 363310"/>
                <a:gd name="connsiteX92" fmla="*/ 1425575 w 2352687"/>
                <a:gd name="connsiteY92" fmla="*/ 146050 h 363310"/>
                <a:gd name="connsiteX93" fmla="*/ 1435100 w 2352687"/>
                <a:gd name="connsiteY93" fmla="*/ 142875 h 363310"/>
                <a:gd name="connsiteX94" fmla="*/ 1444625 w 2352687"/>
                <a:gd name="connsiteY94" fmla="*/ 133350 h 363310"/>
                <a:gd name="connsiteX95" fmla="*/ 1485900 w 2352687"/>
                <a:gd name="connsiteY95" fmla="*/ 117475 h 363310"/>
                <a:gd name="connsiteX96" fmla="*/ 1498600 w 2352687"/>
                <a:gd name="connsiteY96" fmla="*/ 111125 h 363310"/>
                <a:gd name="connsiteX97" fmla="*/ 1530350 w 2352687"/>
                <a:gd name="connsiteY97" fmla="*/ 101600 h 363310"/>
                <a:gd name="connsiteX98" fmla="*/ 1539875 w 2352687"/>
                <a:gd name="connsiteY98" fmla="*/ 95250 h 363310"/>
                <a:gd name="connsiteX99" fmla="*/ 1558925 w 2352687"/>
                <a:gd name="connsiteY99" fmla="*/ 88900 h 363310"/>
                <a:gd name="connsiteX100" fmla="*/ 1577975 w 2352687"/>
                <a:gd name="connsiteY100" fmla="*/ 76200 h 363310"/>
                <a:gd name="connsiteX101" fmla="*/ 1593850 w 2352687"/>
                <a:gd name="connsiteY101" fmla="*/ 66675 h 363310"/>
                <a:gd name="connsiteX102" fmla="*/ 1612900 w 2352687"/>
                <a:gd name="connsiteY102" fmla="*/ 53975 h 363310"/>
                <a:gd name="connsiteX103" fmla="*/ 1625600 w 2352687"/>
                <a:gd name="connsiteY103" fmla="*/ 50800 h 363310"/>
                <a:gd name="connsiteX104" fmla="*/ 1635125 w 2352687"/>
                <a:gd name="connsiteY104" fmla="*/ 47625 h 363310"/>
                <a:gd name="connsiteX105" fmla="*/ 1651000 w 2352687"/>
                <a:gd name="connsiteY105" fmla="*/ 44450 h 363310"/>
                <a:gd name="connsiteX106" fmla="*/ 1657350 w 2352687"/>
                <a:gd name="connsiteY106" fmla="*/ 34925 h 363310"/>
                <a:gd name="connsiteX107" fmla="*/ 1673225 w 2352687"/>
                <a:gd name="connsiteY107" fmla="*/ 31750 h 363310"/>
                <a:gd name="connsiteX108" fmla="*/ 1704975 w 2352687"/>
                <a:gd name="connsiteY108" fmla="*/ 25400 h 363310"/>
                <a:gd name="connsiteX109" fmla="*/ 1746250 w 2352687"/>
                <a:gd name="connsiteY109" fmla="*/ 38100 h 363310"/>
                <a:gd name="connsiteX110" fmla="*/ 1765300 w 2352687"/>
                <a:gd name="connsiteY110" fmla="*/ 50800 h 363310"/>
                <a:gd name="connsiteX111" fmla="*/ 1781175 w 2352687"/>
                <a:gd name="connsiteY111" fmla="*/ 63500 h 363310"/>
                <a:gd name="connsiteX112" fmla="*/ 1803400 w 2352687"/>
                <a:gd name="connsiteY112" fmla="*/ 76200 h 363310"/>
                <a:gd name="connsiteX113" fmla="*/ 1828800 w 2352687"/>
                <a:gd name="connsiteY113" fmla="*/ 85725 h 363310"/>
                <a:gd name="connsiteX114" fmla="*/ 1866900 w 2352687"/>
                <a:gd name="connsiteY114" fmla="*/ 98425 h 363310"/>
                <a:gd name="connsiteX115" fmla="*/ 1879600 w 2352687"/>
                <a:gd name="connsiteY115" fmla="*/ 107950 h 363310"/>
                <a:gd name="connsiteX116" fmla="*/ 1889125 w 2352687"/>
                <a:gd name="connsiteY116" fmla="*/ 114300 h 363310"/>
                <a:gd name="connsiteX117" fmla="*/ 1898650 w 2352687"/>
                <a:gd name="connsiteY117" fmla="*/ 127000 h 363310"/>
                <a:gd name="connsiteX118" fmla="*/ 1901825 w 2352687"/>
                <a:gd name="connsiteY118" fmla="*/ 136525 h 363310"/>
                <a:gd name="connsiteX119" fmla="*/ 1917700 w 2352687"/>
                <a:gd name="connsiteY119" fmla="*/ 177800 h 363310"/>
                <a:gd name="connsiteX120" fmla="*/ 1927225 w 2352687"/>
                <a:gd name="connsiteY120" fmla="*/ 200025 h 363310"/>
                <a:gd name="connsiteX121" fmla="*/ 1933575 w 2352687"/>
                <a:gd name="connsiteY121" fmla="*/ 212725 h 363310"/>
                <a:gd name="connsiteX122" fmla="*/ 1943100 w 2352687"/>
                <a:gd name="connsiteY122" fmla="*/ 219075 h 363310"/>
                <a:gd name="connsiteX123" fmla="*/ 1946275 w 2352687"/>
                <a:gd name="connsiteY123" fmla="*/ 244475 h 363310"/>
                <a:gd name="connsiteX124" fmla="*/ 1968500 w 2352687"/>
                <a:gd name="connsiteY124" fmla="*/ 266700 h 363310"/>
                <a:gd name="connsiteX125" fmla="*/ 1978025 w 2352687"/>
                <a:gd name="connsiteY125" fmla="*/ 269875 h 363310"/>
                <a:gd name="connsiteX126" fmla="*/ 1990725 w 2352687"/>
                <a:gd name="connsiteY126" fmla="*/ 276225 h 363310"/>
                <a:gd name="connsiteX127" fmla="*/ 2016125 w 2352687"/>
                <a:gd name="connsiteY127" fmla="*/ 301625 h 363310"/>
                <a:gd name="connsiteX128" fmla="*/ 2032000 w 2352687"/>
                <a:gd name="connsiteY128" fmla="*/ 314325 h 363310"/>
                <a:gd name="connsiteX129" fmla="*/ 2051050 w 2352687"/>
                <a:gd name="connsiteY129" fmla="*/ 320675 h 363310"/>
                <a:gd name="connsiteX130" fmla="*/ 2073275 w 2352687"/>
                <a:gd name="connsiteY130" fmla="*/ 314325 h 363310"/>
                <a:gd name="connsiteX131" fmla="*/ 2098675 w 2352687"/>
                <a:gd name="connsiteY131" fmla="*/ 292100 h 363310"/>
                <a:gd name="connsiteX132" fmla="*/ 2108200 w 2352687"/>
                <a:gd name="connsiteY132" fmla="*/ 285750 h 363310"/>
                <a:gd name="connsiteX133" fmla="*/ 2130425 w 2352687"/>
                <a:gd name="connsiteY133" fmla="*/ 266700 h 363310"/>
                <a:gd name="connsiteX134" fmla="*/ 2139950 w 2352687"/>
                <a:gd name="connsiteY134" fmla="*/ 263525 h 363310"/>
                <a:gd name="connsiteX135" fmla="*/ 2168525 w 2352687"/>
                <a:gd name="connsiteY135" fmla="*/ 247650 h 363310"/>
                <a:gd name="connsiteX136" fmla="*/ 2193925 w 2352687"/>
                <a:gd name="connsiteY136" fmla="*/ 228600 h 363310"/>
                <a:gd name="connsiteX137" fmla="*/ 2203450 w 2352687"/>
                <a:gd name="connsiteY137" fmla="*/ 219075 h 363310"/>
                <a:gd name="connsiteX138" fmla="*/ 2222500 w 2352687"/>
                <a:gd name="connsiteY138" fmla="*/ 212725 h 363310"/>
                <a:gd name="connsiteX139" fmla="*/ 2244725 w 2352687"/>
                <a:gd name="connsiteY139" fmla="*/ 193675 h 363310"/>
                <a:gd name="connsiteX140" fmla="*/ 2273300 w 2352687"/>
                <a:gd name="connsiteY140" fmla="*/ 177800 h 363310"/>
                <a:gd name="connsiteX141" fmla="*/ 2286000 w 2352687"/>
                <a:gd name="connsiteY141" fmla="*/ 165100 h 363310"/>
                <a:gd name="connsiteX142" fmla="*/ 2298700 w 2352687"/>
                <a:gd name="connsiteY142" fmla="*/ 161925 h 363310"/>
                <a:gd name="connsiteX143" fmla="*/ 2336800 w 2352687"/>
                <a:gd name="connsiteY143" fmla="*/ 155575 h 363310"/>
                <a:gd name="connsiteX144" fmla="*/ 2352675 w 2352687"/>
                <a:gd name="connsiteY144" fmla="*/ 161925 h 36331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57325 w 2352687"/>
                <a:gd name="connsiteY66" fmla="*/ 339725 h 355600"/>
                <a:gd name="connsiteX67" fmla="*/ 1431925 w 2352687"/>
                <a:gd name="connsiteY67" fmla="*/ 327025 h 355600"/>
                <a:gd name="connsiteX68" fmla="*/ 1349375 w 2352687"/>
                <a:gd name="connsiteY68" fmla="*/ 304800 h 355600"/>
                <a:gd name="connsiteX69" fmla="*/ 1301750 w 2352687"/>
                <a:gd name="connsiteY69" fmla="*/ 288925 h 355600"/>
                <a:gd name="connsiteX70" fmla="*/ 1149350 w 2352687"/>
                <a:gd name="connsiteY70" fmla="*/ 219075 h 355600"/>
                <a:gd name="connsiteX71" fmla="*/ 1117600 w 2352687"/>
                <a:gd name="connsiteY71" fmla="*/ 209550 h 355600"/>
                <a:gd name="connsiteX72" fmla="*/ 1066800 w 2352687"/>
                <a:gd name="connsiteY72" fmla="*/ 193675 h 355600"/>
                <a:gd name="connsiteX73" fmla="*/ 1016000 w 2352687"/>
                <a:gd name="connsiteY73" fmla="*/ 184150 h 355600"/>
                <a:gd name="connsiteX74" fmla="*/ 1003300 w 2352687"/>
                <a:gd name="connsiteY74" fmla="*/ 174625 h 355600"/>
                <a:gd name="connsiteX75" fmla="*/ 993775 w 2352687"/>
                <a:gd name="connsiteY75" fmla="*/ 168275 h 355600"/>
                <a:gd name="connsiteX76" fmla="*/ 1003300 w 2352687"/>
                <a:gd name="connsiteY76" fmla="*/ 171450 h 355600"/>
                <a:gd name="connsiteX77" fmla="*/ 1022350 w 2352687"/>
                <a:gd name="connsiteY77" fmla="*/ 184150 h 355600"/>
                <a:gd name="connsiteX78" fmla="*/ 1031875 w 2352687"/>
                <a:gd name="connsiteY78" fmla="*/ 193675 h 355600"/>
                <a:gd name="connsiteX79" fmla="*/ 1044575 w 2352687"/>
                <a:gd name="connsiteY79" fmla="*/ 200025 h 355600"/>
                <a:gd name="connsiteX80" fmla="*/ 1057275 w 2352687"/>
                <a:gd name="connsiteY80" fmla="*/ 212725 h 355600"/>
                <a:gd name="connsiteX81" fmla="*/ 1120775 w 2352687"/>
                <a:gd name="connsiteY81" fmla="*/ 219075 h 355600"/>
                <a:gd name="connsiteX82" fmla="*/ 1203325 w 2352687"/>
                <a:gd name="connsiteY82" fmla="*/ 215900 h 355600"/>
                <a:gd name="connsiteX83" fmla="*/ 1222375 w 2352687"/>
                <a:gd name="connsiteY83" fmla="*/ 203200 h 355600"/>
                <a:gd name="connsiteX84" fmla="*/ 1231900 w 2352687"/>
                <a:gd name="connsiteY84" fmla="*/ 200025 h 355600"/>
                <a:gd name="connsiteX85" fmla="*/ 1250950 w 2352687"/>
                <a:gd name="connsiteY85" fmla="*/ 190500 h 355600"/>
                <a:gd name="connsiteX86" fmla="*/ 1270000 w 2352687"/>
                <a:gd name="connsiteY86" fmla="*/ 184150 h 355600"/>
                <a:gd name="connsiteX87" fmla="*/ 1289050 w 2352687"/>
                <a:gd name="connsiteY87" fmla="*/ 174625 h 355600"/>
                <a:gd name="connsiteX88" fmla="*/ 1343025 w 2352687"/>
                <a:gd name="connsiteY88" fmla="*/ 165100 h 355600"/>
                <a:gd name="connsiteX89" fmla="*/ 1390650 w 2352687"/>
                <a:gd name="connsiteY89" fmla="*/ 158750 h 355600"/>
                <a:gd name="connsiteX90" fmla="*/ 1412875 w 2352687"/>
                <a:gd name="connsiteY90" fmla="*/ 149225 h 355600"/>
                <a:gd name="connsiteX91" fmla="*/ 1425575 w 2352687"/>
                <a:gd name="connsiteY91" fmla="*/ 146050 h 355600"/>
                <a:gd name="connsiteX92" fmla="*/ 1435100 w 2352687"/>
                <a:gd name="connsiteY92" fmla="*/ 142875 h 355600"/>
                <a:gd name="connsiteX93" fmla="*/ 1444625 w 2352687"/>
                <a:gd name="connsiteY93" fmla="*/ 133350 h 355600"/>
                <a:gd name="connsiteX94" fmla="*/ 1485900 w 2352687"/>
                <a:gd name="connsiteY94" fmla="*/ 117475 h 355600"/>
                <a:gd name="connsiteX95" fmla="*/ 1498600 w 2352687"/>
                <a:gd name="connsiteY95" fmla="*/ 111125 h 355600"/>
                <a:gd name="connsiteX96" fmla="*/ 1530350 w 2352687"/>
                <a:gd name="connsiteY96" fmla="*/ 101600 h 355600"/>
                <a:gd name="connsiteX97" fmla="*/ 1539875 w 2352687"/>
                <a:gd name="connsiteY97" fmla="*/ 95250 h 355600"/>
                <a:gd name="connsiteX98" fmla="*/ 1558925 w 2352687"/>
                <a:gd name="connsiteY98" fmla="*/ 88900 h 355600"/>
                <a:gd name="connsiteX99" fmla="*/ 1577975 w 2352687"/>
                <a:gd name="connsiteY99" fmla="*/ 76200 h 355600"/>
                <a:gd name="connsiteX100" fmla="*/ 1593850 w 2352687"/>
                <a:gd name="connsiteY100" fmla="*/ 66675 h 355600"/>
                <a:gd name="connsiteX101" fmla="*/ 1612900 w 2352687"/>
                <a:gd name="connsiteY101" fmla="*/ 53975 h 355600"/>
                <a:gd name="connsiteX102" fmla="*/ 1625600 w 2352687"/>
                <a:gd name="connsiteY102" fmla="*/ 50800 h 355600"/>
                <a:gd name="connsiteX103" fmla="*/ 1635125 w 2352687"/>
                <a:gd name="connsiteY103" fmla="*/ 47625 h 355600"/>
                <a:gd name="connsiteX104" fmla="*/ 1651000 w 2352687"/>
                <a:gd name="connsiteY104" fmla="*/ 44450 h 355600"/>
                <a:gd name="connsiteX105" fmla="*/ 1657350 w 2352687"/>
                <a:gd name="connsiteY105" fmla="*/ 34925 h 355600"/>
                <a:gd name="connsiteX106" fmla="*/ 1673225 w 2352687"/>
                <a:gd name="connsiteY106" fmla="*/ 31750 h 355600"/>
                <a:gd name="connsiteX107" fmla="*/ 1704975 w 2352687"/>
                <a:gd name="connsiteY107" fmla="*/ 25400 h 355600"/>
                <a:gd name="connsiteX108" fmla="*/ 1746250 w 2352687"/>
                <a:gd name="connsiteY108" fmla="*/ 38100 h 355600"/>
                <a:gd name="connsiteX109" fmla="*/ 1765300 w 2352687"/>
                <a:gd name="connsiteY109" fmla="*/ 50800 h 355600"/>
                <a:gd name="connsiteX110" fmla="*/ 1781175 w 2352687"/>
                <a:gd name="connsiteY110" fmla="*/ 63500 h 355600"/>
                <a:gd name="connsiteX111" fmla="*/ 1803400 w 2352687"/>
                <a:gd name="connsiteY111" fmla="*/ 76200 h 355600"/>
                <a:gd name="connsiteX112" fmla="*/ 1828800 w 2352687"/>
                <a:gd name="connsiteY112" fmla="*/ 85725 h 355600"/>
                <a:gd name="connsiteX113" fmla="*/ 1866900 w 2352687"/>
                <a:gd name="connsiteY113" fmla="*/ 98425 h 355600"/>
                <a:gd name="connsiteX114" fmla="*/ 1879600 w 2352687"/>
                <a:gd name="connsiteY114" fmla="*/ 107950 h 355600"/>
                <a:gd name="connsiteX115" fmla="*/ 1889125 w 2352687"/>
                <a:gd name="connsiteY115" fmla="*/ 114300 h 355600"/>
                <a:gd name="connsiteX116" fmla="*/ 1898650 w 2352687"/>
                <a:gd name="connsiteY116" fmla="*/ 127000 h 355600"/>
                <a:gd name="connsiteX117" fmla="*/ 1901825 w 2352687"/>
                <a:gd name="connsiteY117" fmla="*/ 136525 h 355600"/>
                <a:gd name="connsiteX118" fmla="*/ 1917700 w 2352687"/>
                <a:gd name="connsiteY118" fmla="*/ 177800 h 355600"/>
                <a:gd name="connsiteX119" fmla="*/ 1927225 w 2352687"/>
                <a:gd name="connsiteY119" fmla="*/ 200025 h 355600"/>
                <a:gd name="connsiteX120" fmla="*/ 1933575 w 2352687"/>
                <a:gd name="connsiteY120" fmla="*/ 212725 h 355600"/>
                <a:gd name="connsiteX121" fmla="*/ 1943100 w 2352687"/>
                <a:gd name="connsiteY121" fmla="*/ 219075 h 355600"/>
                <a:gd name="connsiteX122" fmla="*/ 1946275 w 2352687"/>
                <a:gd name="connsiteY122" fmla="*/ 244475 h 355600"/>
                <a:gd name="connsiteX123" fmla="*/ 1968500 w 2352687"/>
                <a:gd name="connsiteY123" fmla="*/ 266700 h 355600"/>
                <a:gd name="connsiteX124" fmla="*/ 1978025 w 2352687"/>
                <a:gd name="connsiteY124" fmla="*/ 269875 h 355600"/>
                <a:gd name="connsiteX125" fmla="*/ 1990725 w 2352687"/>
                <a:gd name="connsiteY125" fmla="*/ 276225 h 355600"/>
                <a:gd name="connsiteX126" fmla="*/ 2016125 w 2352687"/>
                <a:gd name="connsiteY126" fmla="*/ 301625 h 355600"/>
                <a:gd name="connsiteX127" fmla="*/ 2032000 w 2352687"/>
                <a:gd name="connsiteY127" fmla="*/ 314325 h 355600"/>
                <a:gd name="connsiteX128" fmla="*/ 2051050 w 2352687"/>
                <a:gd name="connsiteY128" fmla="*/ 320675 h 355600"/>
                <a:gd name="connsiteX129" fmla="*/ 2073275 w 2352687"/>
                <a:gd name="connsiteY129" fmla="*/ 314325 h 355600"/>
                <a:gd name="connsiteX130" fmla="*/ 2098675 w 2352687"/>
                <a:gd name="connsiteY130" fmla="*/ 292100 h 355600"/>
                <a:gd name="connsiteX131" fmla="*/ 2108200 w 2352687"/>
                <a:gd name="connsiteY131" fmla="*/ 285750 h 355600"/>
                <a:gd name="connsiteX132" fmla="*/ 2130425 w 2352687"/>
                <a:gd name="connsiteY132" fmla="*/ 266700 h 355600"/>
                <a:gd name="connsiteX133" fmla="*/ 2139950 w 2352687"/>
                <a:gd name="connsiteY133" fmla="*/ 263525 h 355600"/>
                <a:gd name="connsiteX134" fmla="*/ 2168525 w 2352687"/>
                <a:gd name="connsiteY134" fmla="*/ 247650 h 355600"/>
                <a:gd name="connsiteX135" fmla="*/ 2193925 w 2352687"/>
                <a:gd name="connsiteY135" fmla="*/ 228600 h 355600"/>
                <a:gd name="connsiteX136" fmla="*/ 2203450 w 2352687"/>
                <a:gd name="connsiteY136" fmla="*/ 219075 h 355600"/>
                <a:gd name="connsiteX137" fmla="*/ 2222500 w 2352687"/>
                <a:gd name="connsiteY137" fmla="*/ 212725 h 355600"/>
                <a:gd name="connsiteX138" fmla="*/ 2244725 w 2352687"/>
                <a:gd name="connsiteY138" fmla="*/ 193675 h 355600"/>
                <a:gd name="connsiteX139" fmla="*/ 2273300 w 2352687"/>
                <a:gd name="connsiteY139" fmla="*/ 177800 h 355600"/>
                <a:gd name="connsiteX140" fmla="*/ 2286000 w 2352687"/>
                <a:gd name="connsiteY140" fmla="*/ 165100 h 355600"/>
                <a:gd name="connsiteX141" fmla="*/ 2298700 w 2352687"/>
                <a:gd name="connsiteY141" fmla="*/ 161925 h 355600"/>
                <a:gd name="connsiteX142" fmla="*/ 2336800 w 2352687"/>
                <a:gd name="connsiteY142" fmla="*/ 155575 h 355600"/>
                <a:gd name="connsiteX143" fmla="*/ 2352675 w 2352687"/>
                <a:gd name="connsiteY143" fmla="*/ 161925 h 35560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31925 w 2352687"/>
                <a:gd name="connsiteY66" fmla="*/ 327025 h 355600"/>
                <a:gd name="connsiteX67" fmla="*/ 1349375 w 2352687"/>
                <a:gd name="connsiteY67" fmla="*/ 304800 h 355600"/>
                <a:gd name="connsiteX68" fmla="*/ 1301750 w 2352687"/>
                <a:gd name="connsiteY68" fmla="*/ 288925 h 355600"/>
                <a:gd name="connsiteX69" fmla="*/ 1149350 w 2352687"/>
                <a:gd name="connsiteY69" fmla="*/ 219075 h 355600"/>
                <a:gd name="connsiteX70" fmla="*/ 1117600 w 2352687"/>
                <a:gd name="connsiteY70" fmla="*/ 209550 h 355600"/>
                <a:gd name="connsiteX71" fmla="*/ 1066800 w 2352687"/>
                <a:gd name="connsiteY71" fmla="*/ 193675 h 355600"/>
                <a:gd name="connsiteX72" fmla="*/ 1016000 w 2352687"/>
                <a:gd name="connsiteY72" fmla="*/ 184150 h 355600"/>
                <a:gd name="connsiteX73" fmla="*/ 1003300 w 2352687"/>
                <a:gd name="connsiteY73" fmla="*/ 174625 h 355600"/>
                <a:gd name="connsiteX74" fmla="*/ 993775 w 2352687"/>
                <a:gd name="connsiteY74" fmla="*/ 168275 h 355600"/>
                <a:gd name="connsiteX75" fmla="*/ 1003300 w 2352687"/>
                <a:gd name="connsiteY75" fmla="*/ 171450 h 355600"/>
                <a:gd name="connsiteX76" fmla="*/ 1022350 w 2352687"/>
                <a:gd name="connsiteY76" fmla="*/ 184150 h 355600"/>
                <a:gd name="connsiteX77" fmla="*/ 1031875 w 2352687"/>
                <a:gd name="connsiteY77" fmla="*/ 193675 h 355600"/>
                <a:gd name="connsiteX78" fmla="*/ 1044575 w 2352687"/>
                <a:gd name="connsiteY78" fmla="*/ 200025 h 355600"/>
                <a:gd name="connsiteX79" fmla="*/ 1057275 w 2352687"/>
                <a:gd name="connsiteY79" fmla="*/ 212725 h 355600"/>
                <a:gd name="connsiteX80" fmla="*/ 1120775 w 2352687"/>
                <a:gd name="connsiteY80" fmla="*/ 219075 h 355600"/>
                <a:gd name="connsiteX81" fmla="*/ 1203325 w 2352687"/>
                <a:gd name="connsiteY81" fmla="*/ 215900 h 355600"/>
                <a:gd name="connsiteX82" fmla="*/ 1222375 w 2352687"/>
                <a:gd name="connsiteY82" fmla="*/ 203200 h 355600"/>
                <a:gd name="connsiteX83" fmla="*/ 1231900 w 2352687"/>
                <a:gd name="connsiteY83" fmla="*/ 200025 h 355600"/>
                <a:gd name="connsiteX84" fmla="*/ 1250950 w 2352687"/>
                <a:gd name="connsiteY84" fmla="*/ 190500 h 355600"/>
                <a:gd name="connsiteX85" fmla="*/ 1270000 w 2352687"/>
                <a:gd name="connsiteY85" fmla="*/ 184150 h 355600"/>
                <a:gd name="connsiteX86" fmla="*/ 1289050 w 2352687"/>
                <a:gd name="connsiteY86" fmla="*/ 174625 h 355600"/>
                <a:gd name="connsiteX87" fmla="*/ 1343025 w 2352687"/>
                <a:gd name="connsiteY87" fmla="*/ 165100 h 355600"/>
                <a:gd name="connsiteX88" fmla="*/ 1390650 w 2352687"/>
                <a:gd name="connsiteY88" fmla="*/ 158750 h 355600"/>
                <a:gd name="connsiteX89" fmla="*/ 1412875 w 2352687"/>
                <a:gd name="connsiteY89" fmla="*/ 149225 h 355600"/>
                <a:gd name="connsiteX90" fmla="*/ 1425575 w 2352687"/>
                <a:gd name="connsiteY90" fmla="*/ 146050 h 355600"/>
                <a:gd name="connsiteX91" fmla="*/ 1435100 w 2352687"/>
                <a:gd name="connsiteY91" fmla="*/ 142875 h 355600"/>
                <a:gd name="connsiteX92" fmla="*/ 1444625 w 2352687"/>
                <a:gd name="connsiteY92" fmla="*/ 133350 h 355600"/>
                <a:gd name="connsiteX93" fmla="*/ 1485900 w 2352687"/>
                <a:gd name="connsiteY93" fmla="*/ 117475 h 355600"/>
                <a:gd name="connsiteX94" fmla="*/ 1498600 w 2352687"/>
                <a:gd name="connsiteY94" fmla="*/ 111125 h 355600"/>
                <a:gd name="connsiteX95" fmla="*/ 1530350 w 2352687"/>
                <a:gd name="connsiteY95" fmla="*/ 101600 h 355600"/>
                <a:gd name="connsiteX96" fmla="*/ 1539875 w 2352687"/>
                <a:gd name="connsiteY96" fmla="*/ 95250 h 355600"/>
                <a:gd name="connsiteX97" fmla="*/ 1558925 w 2352687"/>
                <a:gd name="connsiteY97" fmla="*/ 88900 h 355600"/>
                <a:gd name="connsiteX98" fmla="*/ 1577975 w 2352687"/>
                <a:gd name="connsiteY98" fmla="*/ 76200 h 355600"/>
                <a:gd name="connsiteX99" fmla="*/ 1593850 w 2352687"/>
                <a:gd name="connsiteY99" fmla="*/ 66675 h 355600"/>
                <a:gd name="connsiteX100" fmla="*/ 1612900 w 2352687"/>
                <a:gd name="connsiteY100" fmla="*/ 53975 h 355600"/>
                <a:gd name="connsiteX101" fmla="*/ 1625600 w 2352687"/>
                <a:gd name="connsiteY101" fmla="*/ 50800 h 355600"/>
                <a:gd name="connsiteX102" fmla="*/ 1635125 w 2352687"/>
                <a:gd name="connsiteY102" fmla="*/ 47625 h 355600"/>
                <a:gd name="connsiteX103" fmla="*/ 1651000 w 2352687"/>
                <a:gd name="connsiteY103" fmla="*/ 44450 h 355600"/>
                <a:gd name="connsiteX104" fmla="*/ 1657350 w 2352687"/>
                <a:gd name="connsiteY104" fmla="*/ 34925 h 355600"/>
                <a:gd name="connsiteX105" fmla="*/ 1673225 w 2352687"/>
                <a:gd name="connsiteY105" fmla="*/ 31750 h 355600"/>
                <a:gd name="connsiteX106" fmla="*/ 1704975 w 2352687"/>
                <a:gd name="connsiteY106" fmla="*/ 25400 h 355600"/>
                <a:gd name="connsiteX107" fmla="*/ 1746250 w 2352687"/>
                <a:gd name="connsiteY107" fmla="*/ 38100 h 355600"/>
                <a:gd name="connsiteX108" fmla="*/ 1765300 w 2352687"/>
                <a:gd name="connsiteY108" fmla="*/ 50800 h 355600"/>
                <a:gd name="connsiteX109" fmla="*/ 1781175 w 2352687"/>
                <a:gd name="connsiteY109" fmla="*/ 63500 h 355600"/>
                <a:gd name="connsiteX110" fmla="*/ 1803400 w 2352687"/>
                <a:gd name="connsiteY110" fmla="*/ 76200 h 355600"/>
                <a:gd name="connsiteX111" fmla="*/ 1828800 w 2352687"/>
                <a:gd name="connsiteY111" fmla="*/ 85725 h 355600"/>
                <a:gd name="connsiteX112" fmla="*/ 1866900 w 2352687"/>
                <a:gd name="connsiteY112" fmla="*/ 98425 h 355600"/>
                <a:gd name="connsiteX113" fmla="*/ 1879600 w 2352687"/>
                <a:gd name="connsiteY113" fmla="*/ 107950 h 355600"/>
                <a:gd name="connsiteX114" fmla="*/ 1889125 w 2352687"/>
                <a:gd name="connsiteY114" fmla="*/ 114300 h 355600"/>
                <a:gd name="connsiteX115" fmla="*/ 1898650 w 2352687"/>
                <a:gd name="connsiteY115" fmla="*/ 127000 h 355600"/>
                <a:gd name="connsiteX116" fmla="*/ 1901825 w 2352687"/>
                <a:gd name="connsiteY116" fmla="*/ 136525 h 355600"/>
                <a:gd name="connsiteX117" fmla="*/ 1917700 w 2352687"/>
                <a:gd name="connsiteY117" fmla="*/ 177800 h 355600"/>
                <a:gd name="connsiteX118" fmla="*/ 1927225 w 2352687"/>
                <a:gd name="connsiteY118" fmla="*/ 200025 h 355600"/>
                <a:gd name="connsiteX119" fmla="*/ 1933575 w 2352687"/>
                <a:gd name="connsiteY119" fmla="*/ 212725 h 355600"/>
                <a:gd name="connsiteX120" fmla="*/ 1943100 w 2352687"/>
                <a:gd name="connsiteY120" fmla="*/ 219075 h 355600"/>
                <a:gd name="connsiteX121" fmla="*/ 1946275 w 2352687"/>
                <a:gd name="connsiteY121" fmla="*/ 244475 h 355600"/>
                <a:gd name="connsiteX122" fmla="*/ 1968500 w 2352687"/>
                <a:gd name="connsiteY122" fmla="*/ 266700 h 355600"/>
                <a:gd name="connsiteX123" fmla="*/ 1978025 w 2352687"/>
                <a:gd name="connsiteY123" fmla="*/ 269875 h 355600"/>
                <a:gd name="connsiteX124" fmla="*/ 1990725 w 2352687"/>
                <a:gd name="connsiteY124" fmla="*/ 276225 h 355600"/>
                <a:gd name="connsiteX125" fmla="*/ 2016125 w 2352687"/>
                <a:gd name="connsiteY125" fmla="*/ 301625 h 355600"/>
                <a:gd name="connsiteX126" fmla="*/ 2032000 w 2352687"/>
                <a:gd name="connsiteY126" fmla="*/ 314325 h 355600"/>
                <a:gd name="connsiteX127" fmla="*/ 2051050 w 2352687"/>
                <a:gd name="connsiteY127" fmla="*/ 320675 h 355600"/>
                <a:gd name="connsiteX128" fmla="*/ 2073275 w 2352687"/>
                <a:gd name="connsiteY128" fmla="*/ 314325 h 355600"/>
                <a:gd name="connsiteX129" fmla="*/ 2098675 w 2352687"/>
                <a:gd name="connsiteY129" fmla="*/ 292100 h 355600"/>
                <a:gd name="connsiteX130" fmla="*/ 2108200 w 2352687"/>
                <a:gd name="connsiteY130" fmla="*/ 285750 h 355600"/>
                <a:gd name="connsiteX131" fmla="*/ 2130425 w 2352687"/>
                <a:gd name="connsiteY131" fmla="*/ 266700 h 355600"/>
                <a:gd name="connsiteX132" fmla="*/ 2139950 w 2352687"/>
                <a:gd name="connsiteY132" fmla="*/ 263525 h 355600"/>
                <a:gd name="connsiteX133" fmla="*/ 2168525 w 2352687"/>
                <a:gd name="connsiteY133" fmla="*/ 247650 h 355600"/>
                <a:gd name="connsiteX134" fmla="*/ 2193925 w 2352687"/>
                <a:gd name="connsiteY134" fmla="*/ 228600 h 355600"/>
                <a:gd name="connsiteX135" fmla="*/ 2203450 w 2352687"/>
                <a:gd name="connsiteY135" fmla="*/ 219075 h 355600"/>
                <a:gd name="connsiteX136" fmla="*/ 2222500 w 2352687"/>
                <a:gd name="connsiteY136" fmla="*/ 212725 h 355600"/>
                <a:gd name="connsiteX137" fmla="*/ 2244725 w 2352687"/>
                <a:gd name="connsiteY137" fmla="*/ 193675 h 355600"/>
                <a:gd name="connsiteX138" fmla="*/ 2273300 w 2352687"/>
                <a:gd name="connsiteY138" fmla="*/ 177800 h 355600"/>
                <a:gd name="connsiteX139" fmla="*/ 2286000 w 2352687"/>
                <a:gd name="connsiteY139" fmla="*/ 165100 h 355600"/>
                <a:gd name="connsiteX140" fmla="*/ 2298700 w 2352687"/>
                <a:gd name="connsiteY140" fmla="*/ 161925 h 355600"/>
                <a:gd name="connsiteX141" fmla="*/ 2336800 w 2352687"/>
                <a:gd name="connsiteY141" fmla="*/ 155575 h 355600"/>
                <a:gd name="connsiteX142" fmla="*/ 2352675 w 2352687"/>
                <a:gd name="connsiteY142" fmla="*/ 161925 h 355600"/>
                <a:gd name="connsiteX0" fmla="*/ 0 w 2352687"/>
                <a:gd name="connsiteY0" fmla="*/ 69850 h 346151"/>
                <a:gd name="connsiteX1" fmla="*/ 19050 w 2352687"/>
                <a:gd name="connsiteY1" fmla="*/ 88900 h 346151"/>
                <a:gd name="connsiteX2" fmla="*/ 28575 w 2352687"/>
                <a:gd name="connsiteY2" fmla="*/ 101600 h 346151"/>
                <a:gd name="connsiteX3" fmla="*/ 38100 w 2352687"/>
                <a:gd name="connsiteY3" fmla="*/ 107950 h 346151"/>
                <a:gd name="connsiteX4" fmla="*/ 50800 w 2352687"/>
                <a:gd name="connsiteY4" fmla="*/ 117475 h 346151"/>
                <a:gd name="connsiteX5" fmla="*/ 60325 w 2352687"/>
                <a:gd name="connsiteY5" fmla="*/ 127000 h 346151"/>
                <a:gd name="connsiteX6" fmla="*/ 76200 w 2352687"/>
                <a:gd name="connsiteY6" fmla="*/ 139700 h 346151"/>
                <a:gd name="connsiteX7" fmla="*/ 85725 w 2352687"/>
                <a:gd name="connsiteY7" fmla="*/ 149225 h 346151"/>
                <a:gd name="connsiteX8" fmla="*/ 104775 w 2352687"/>
                <a:gd name="connsiteY8" fmla="*/ 161925 h 346151"/>
                <a:gd name="connsiteX9" fmla="*/ 114300 w 2352687"/>
                <a:gd name="connsiteY9" fmla="*/ 168275 h 346151"/>
                <a:gd name="connsiteX10" fmla="*/ 123825 w 2352687"/>
                <a:gd name="connsiteY10" fmla="*/ 174625 h 346151"/>
                <a:gd name="connsiteX11" fmla="*/ 133350 w 2352687"/>
                <a:gd name="connsiteY11" fmla="*/ 184150 h 346151"/>
                <a:gd name="connsiteX12" fmla="*/ 142875 w 2352687"/>
                <a:gd name="connsiteY12" fmla="*/ 187325 h 346151"/>
                <a:gd name="connsiteX13" fmla="*/ 152400 w 2352687"/>
                <a:gd name="connsiteY13" fmla="*/ 193675 h 346151"/>
                <a:gd name="connsiteX14" fmla="*/ 158750 w 2352687"/>
                <a:gd name="connsiteY14" fmla="*/ 206375 h 346151"/>
                <a:gd name="connsiteX15" fmla="*/ 187325 w 2352687"/>
                <a:gd name="connsiteY15" fmla="*/ 222250 h 346151"/>
                <a:gd name="connsiteX16" fmla="*/ 200025 w 2352687"/>
                <a:gd name="connsiteY16" fmla="*/ 225425 h 346151"/>
                <a:gd name="connsiteX17" fmla="*/ 222250 w 2352687"/>
                <a:gd name="connsiteY17" fmla="*/ 231775 h 346151"/>
                <a:gd name="connsiteX18" fmla="*/ 317500 w 2352687"/>
                <a:gd name="connsiteY18" fmla="*/ 228600 h 346151"/>
                <a:gd name="connsiteX19" fmla="*/ 342900 w 2352687"/>
                <a:gd name="connsiteY19" fmla="*/ 215900 h 346151"/>
                <a:gd name="connsiteX20" fmla="*/ 352425 w 2352687"/>
                <a:gd name="connsiteY20" fmla="*/ 206375 h 346151"/>
                <a:gd name="connsiteX21" fmla="*/ 361950 w 2352687"/>
                <a:gd name="connsiteY21" fmla="*/ 200025 h 346151"/>
                <a:gd name="connsiteX22" fmla="*/ 374650 w 2352687"/>
                <a:gd name="connsiteY22" fmla="*/ 184150 h 346151"/>
                <a:gd name="connsiteX23" fmla="*/ 393700 w 2352687"/>
                <a:gd name="connsiteY23" fmla="*/ 168275 h 346151"/>
                <a:gd name="connsiteX24" fmla="*/ 400050 w 2352687"/>
                <a:gd name="connsiteY24" fmla="*/ 158750 h 346151"/>
                <a:gd name="connsiteX25" fmla="*/ 409575 w 2352687"/>
                <a:gd name="connsiteY25" fmla="*/ 152400 h 346151"/>
                <a:gd name="connsiteX26" fmla="*/ 428625 w 2352687"/>
                <a:gd name="connsiteY26" fmla="*/ 127000 h 346151"/>
                <a:gd name="connsiteX27" fmla="*/ 434975 w 2352687"/>
                <a:gd name="connsiteY27" fmla="*/ 117475 h 346151"/>
                <a:gd name="connsiteX28" fmla="*/ 454025 w 2352687"/>
                <a:gd name="connsiteY28" fmla="*/ 104775 h 346151"/>
                <a:gd name="connsiteX29" fmla="*/ 473075 w 2352687"/>
                <a:gd name="connsiteY29" fmla="*/ 85725 h 346151"/>
                <a:gd name="connsiteX30" fmla="*/ 466725 w 2352687"/>
                <a:gd name="connsiteY30" fmla="*/ 76200 h 346151"/>
                <a:gd name="connsiteX31" fmla="*/ 488950 w 2352687"/>
                <a:gd name="connsiteY31" fmla="*/ 79375 h 346151"/>
                <a:gd name="connsiteX32" fmla="*/ 517525 w 2352687"/>
                <a:gd name="connsiteY32" fmla="*/ 82550 h 346151"/>
                <a:gd name="connsiteX33" fmla="*/ 530225 w 2352687"/>
                <a:gd name="connsiteY33" fmla="*/ 88900 h 346151"/>
                <a:gd name="connsiteX34" fmla="*/ 536575 w 2352687"/>
                <a:gd name="connsiteY34" fmla="*/ 76200 h 346151"/>
                <a:gd name="connsiteX35" fmla="*/ 561975 w 2352687"/>
                <a:gd name="connsiteY35" fmla="*/ 60325 h 346151"/>
                <a:gd name="connsiteX36" fmla="*/ 596900 w 2352687"/>
                <a:gd name="connsiteY36" fmla="*/ 44450 h 346151"/>
                <a:gd name="connsiteX37" fmla="*/ 625475 w 2352687"/>
                <a:gd name="connsiteY37" fmla="*/ 31750 h 346151"/>
                <a:gd name="connsiteX38" fmla="*/ 663575 w 2352687"/>
                <a:gd name="connsiteY38" fmla="*/ 12700 h 346151"/>
                <a:gd name="connsiteX39" fmla="*/ 679450 w 2352687"/>
                <a:gd name="connsiteY39" fmla="*/ 6350 h 346151"/>
                <a:gd name="connsiteX40" fmla="*/ 698500 w 2352687"/>
                <a:gd name="connsiteY40" fmla="*/ 0 h 346151"/>
                <a:gd name="connsiteX41" fmla="*/ 727075 w 2352687"/>
                <a:gd name="connsiteY41" fmla="*/ 3175 h 346151"/>
                <a:gd name="connsiteX42" fmla="*/ 736600 w 2352687"/>
                <a:gd name="connsiteY42" fmla="*/ 6350 h 346151"/>
                <a:gd name="connsiteX43" fmla="*/ 762000 w 2352687"/>
                <a:gd name="connsiteY43" fmla="*/ 12700 h 346151"/>
                <a:gd name="connsiteX44" fmla="*/ 787400 w 2352687"/>
                <a:gd name="connsiteY44" fmla="*/ 34925 h 346151"/>
                <a:gd name="connsiteX45" fmla="*/ 806450 w 2352687"/>
                <a:gd name="connsiteY45" fmla="*/ 53975 h 346151"/>
                <a:gd name="connsiteX46" fmla="*/ 815975 w 2352687"/>
                <a:gd name="connsiteY46" fmla="*/ 63500 h 346151"/>
                <a:gd name="connsiteX47" fmla="*/ 828675 w 2352687"/>
                <a:gd name="connsiteY47" fmla="*/ 82550 h 346151"/>
                <a:gd name="connsiteX48" fmla="*/ 838200 w 2352687"/>
                <a:gd name="connsiteY48" fmla="*/ 88900 h 346151"/>
                <a:gd name="connsiteX49" fmla="*/ 860425 w 2352687"/>
                <a:gd name="connsiteY49" fmla="*/ 107950 h 346151"/>
                <a:gd name="connsiteX50" fmla="*/ 892175 w 2352687"/>
                <a:gd name="connsiteY50" fmla="*/ 130175 h 346151"/>
                <a:gd name="connsiteX51" fmla="*/ 901700 w 2352687"/>
                <a:gd name="connsiteY51" fmla="*/ 139700 h 346151"/>
                <a:gd name="connsiteX52" fmla="*/ 917575 w 2352687"/>
                <a:gd name="connsiteY52" fmla="*/ 152400 h 346151"/>
                <a:gd name="connsiteX53" fmla="*/ 936625 w 2352687"/>
                <a:gd name="connsiteY53" fmla="*/ 168275 h 346151"/>
                <a:gd name="connsiteX54" fmla="*/ 942975 w 2352687"/>
                <a:gd name="connsiteY54" fmla="*/ 177800 h 346151"/>
                <a:gd name="connsiteX55" fmla="*/ 965200 w 2352687"/>
                <a:gd name="connsiteY55" fmla="*/ 193675 h 346151"/>
                <a:gd name="connsiteX56" fmla="*/ 990600 w 2352687"/>
                <a:gd name="connsiteY56" fmla="*/ 200025 h 346151"/>
                <a:gd name="connsiteX57" fmla="*/ 1019175 w 2352687"/>
                <a:gd name="connsiteY57" fmla="*/ 209550 h 346151"/>
                <a:gd name="connsiteX58" fmla="*/ 1063625 w 2352687"/>
                <a:gd name="connsiteY58" fmla="*/ 219075 h 346151"/>
                <a:gd name="connsiteX59" fmla="*/ 1111250 w 2352687"/>
                <a:gd name="connsiteY59" fmla="*/ 228600 h 346151"/>
                <a:gd name="connsiteX60" fmla="*/ 1200150 w 2352687"/>
                <a:gd name="connsiteY60" fmla="*/ 260350 h 346151"/>
                <a:gd name="connsiteX61" fmla="*/ 1263650 w 2352687"/>
                <a:gd name="connsiteY61" fmla="*/ 282575 h 346151"/>
                <a:gd name="connsiteX62" fmla="*/ 1333500 w 2352687"/>
                <a:gd name="connsiteY62" fmla="*/ 317500 h 346151"/>
                <a:gd name="connsiteX63" fmla="*/ 1397000 w 2352687"/>
                <a:gd name="connsiteY63" fmla="*/ 333375 h 346151"/>
                <a:gd name="connsiteX64" fmla="*/ 1435100 w 2352687"/>
                <a:gd name="connsiteY64" fmla="*/ 346075 h 346151"/>
                <a:gd name="connsiteX65" fmla="*/ 1431925 w 2352687"/>
                <a:gd name="connsiteY65" fmla="*/ 327025 h 346151"/>
                <a:gd name="connsiteX66" fmla="*/ 1349375 w 2352687"/>
                <a:gd name="connsiteY66" fmla="*/ 304800 h 346151"/>
                <a:gd name="connsiteX67" fmla="*/ 1301750 w 2352687"/>
                <a:gd name="connsiteY67" fmla="*/ 288925 h 346151"/>
                <a:gd name="connsiteX68" fmla="*/ 1149350 w 2352687"/>
                <a:gd name="connsiteY68" fmla="*/ 219075 h 346151"/>
                <a:gd name="connsiteX69" fmla="*/ 1117600 w 2352687"/>
                <a:gd name="connsiteY69" fmla="*/ 209550 h 346151"/>
                <a:gd name="connsiteX70" fmla="*/ 1066800 w 2352687"/>
                <a:gd name="connsiteY70" fmla="*/ 193675 h 346151"/>
                <a:gd name="connsiteX71" fmla="*/ 1016000 w 2352687"/>
                <a:gd name="connsiteY71" fmla="*/ 184150 h 346151"/>
                <a:gd name="connsiteX72" fmla="*/ 1003300 w 2352687"/>
                <a:gd name="connsiteY72" fmla="*/ 174625 h 346151"/>
                <a:gd name="connsiteX73" fmla="*/ 993775 w 2352687"/>
                <a:gd name="connsiteY73" fmla="*/ 168275 h 346151"/>
                <a:gd name="connsiteX74" fmla="*/ 1003300 w 2352687"/>
                <a:gd name="connsiteY74" fmla="*/ 171450 h 346151"/>
                <a:gd name="connsiteX75" fmla="*/ 1022350 w 2352687"/>
                <a:gd name="connsiteY75" fmla="*/ 184150 h 346151"/>
                <a:gd name="connsiteX76" fmla="*/ 1031875 w 2352687"/>
                <a:gd name="connsiteY76" fmla="*/ 193675 h 346151"/>
                <a:gd name="connsiteX77" fmla="*/ 1044575 w 2352687"/>
                <a:gd name="connsiteY77" fmla="*/ 200025 h 346151"/>
                <a:gd name="connsiteX78" fmla="*/ 1057275 w 2352687"/>
                <a:gd name="connsiteY78" fmla="*/ 212725 h 346151"/>
                <a:gd name="connsiteX79" fmla="*/ 1120775 w 2352687"/>
                <a:gd name="connsiteY79" fmla="*/ 219075 h 346151"/>
                <a:gd name="connsiteX80" fmla="*/ 1203325 w 2352687"/>
                <a:gd name="connsiteY80" fmla="*/ 215900 h 346151"/>
                <a:gd name="connsiteX81" fmla="*/ 1222375 w 2352687"/>
                <a:gd name="connsiteY81" fmla="*/ 203200 h 346151"/>
                <a:gd name="connsiteX82" fmla="*/ 1231900 w 2352687"/>
                <a:gd name="connsiteY82" fmla="*/ 200025 h 346151"/>
                <a:gd name="connsiteX83" fmla="*/ 1250950 w 2352687"/>
                <a:gd name="connsiteY83" fmla="*/ 190500 h 346151"/>
                <a:gd name="connsiteX84" fmla="*/ 1270000 w 2352687"/>
                <a:gd name="connsiteY84" fmla="*/ 184150 h 346151"/>
                <a:gd name="connsiteX85" fmla="*/ 1289050 w 2352687"/>
                <a:gd name="connsiteY85" fmla="*/ 174625 h 346151"/>
                <a:gd name="connsiteX86" fmla="*/ 1343025 w 2352687"/>
                <a:gd name="connsiteY86" fmla="*/ 165100 h 346151"/>
                <a:gd name="connsiteX87" fmla="*/ 1390650 w 2352687"/>
                <a:gd name="connsiteY87" fmla="*/ 158750 h 346151"/>
                <a:gd name="connsiteX88" fmla="*/ 1412875 w 2352687"/>
                <a:gd name="connsiteY88" fmla="*/ 149225 h 346151"/>
                <a:gd name="connsiteX89" fmla="*/ 1425575 w 2352687"/>
                <a:gd name="connsiteY89" fmla="*/ 146050 h 346151"/>
                <a:gd name="connsiteX90" fmla="*/ 1435100 w 2352687"/>
                <a:gd name="connsiteY90" fmla="*/ 142875 h 346151"/>
                <a:gd name="connsiteX91" fmla="*/ 1444625 w 2352687"/>
                <a:gd name="connsiteY91" fmla="*/ 133350 h 346151"/>
                <a:gd name="connsiteX92" fmla="*/ 1485900 w 2352687"/>
                <a:gd name="connsiteY92" fmla="*/ 117475 h 346151"/>
                <a:gd name="connsiteX93" fmla="*/ 1498600 w 2352687"/>
                <a:gd name="connsiteY93" fmla="*/ 111125 h 346151"/>
                <a:gd name="connsiteX94" fmla="*/ 1530350 w 2352687"/>
                <a:gd name="connsiteY94" fmla="*/ 101600 h 346151"/>
                <a:gd name="connsiteX95" fmla="*/ 1539875 w 2352687"/>
                <a:gd name="connsiteY95" fmla="*/ 95250 h 346151"/>
                <a:gd name="connsiteX96" fmla="*/ 1558925 w 2352687"/>
                <a:gd name="connsiteY96" fmla="*/ 88900 h 346151"/>
                <a:gd name="connsiteX97" fmla="*/ 1577975 w 2352687"/>
                <a:gd name="connsiteY97" fmla="*/ 76200 h 346151"/>
                <a:gd name="connsiteX98" fmla="*/ 1593850 w 2352687"/>
                <a:gd name="connsiteY98" fmla="*/ 66675 h 346151"/>
                <a:gd name="connsiteX99" fmla="*/ 1612900 w 2352687"/>
                <a:gd name="connsiteY99" fmla="*/ 53975 h 346151"/>
                <a:gd name="connsiteX100" fmla="*/ 1625600 w 2352687"/>
                <a:gd name="connsiteY100" fmla="*/ 50800 h 346151"/>
                <a:gd name="connsiteX101" fmla="*/ 1635125 w 2352687"/>
                <a:gd name="connsiteY101" fmla="*/ 47625 h 346151"/>
                <a:gd name="connsiteX102" fmla="*/ 1651000 w 2352687"/>
                <a:gd name="connsiteY102" fmla="*/ 44450 h 346151"/>
                <a:gd name="connsiteX103" fmla="*/ 1657350 w 2352687"/>
                <a:gd name="connsiteY103" fmla="*/ 34925 h 346151"/>
                <a:gd name="connsiteX104" fmla="*/ 1673225 w 2352687"/>
                <a:gd name="connsiteY104" fmla="*/ 31750 h 346151"/>
                <a:gd name="connsiteX105" fmla="*/ 1704975 w 2352687"/>
                <a:gd name="connsiteY105" fmla="*/ 25400 h 346151"/>
                <a:gd name="connsiteX106" fmla="*/ 1746250 w 2352687"/>
                <a:gd name="connsiteY106" fmla="*/ 38100 h 346151"/>
                <a:gd name="connsiteX107" fmla="*/ 1765300 w 2352687"/>
                <a:gd name="connsiteY107" fmla="*/ 50800 h 346151"/>
                <a:gd name="connsiteX108" fmla="*/ 1781175 w 2352687"/>
                <a:gd name="connsiteY108" fmla="*/ 63500 h 346151"/>
                <a:gd name="connsiteX109" fmla="*/ 1803400 w 2352687"/>
                <a:gd name="connsiteY109" fmla="*/ 76200 h 346151"/>
                <a:gd name="connsiteX110" fmla="*/ 1828800 w 2352687"/>
                <a:gd name="connsiteY110" fmla="*/ 85725 h 346151"/>
                <a:gd name="connsiteX111" fmla="*/ 1866900 w 2352687"/>
                <a:gd name="connsiteY111" fmla="*/ 98425 h 346151"/>
                <a:gd name="connsiteX112" fmla="*/ 1879600 w 2352687"/>
                <a:gd name="connsiteY112" fmla="*/ 107950 h 346151"/>
                <a:gd name="connsiteX113" fmla="*/ 1889125 w 2352687"/>
                <a:gd name="connsiteY113" fmla="*/ 114300 h 346151"/>
                <a:gd name="connsiteX114" fmla="*/ 1898650 w 2352687"/>
                <a:gd name="connsiteY114" fmla="*/ 127000 h 346151"/>
                <a:gd name="connsiteX115" fmla="*/ 1901825 w 2352687"/>
                <a:gd name="connsiteY115" fmla="*/ 136525 h 346151"/>
                <a:gd name="connsiteX116" fmla="*/ 1917700 w 2352687"/>
                <a:gd name="connsiteY116" fmla="*/ 177800 h 346151"/>
                <a:gd name="connsiteX117" fmla="*/ 1927225 w 2352687"/>
                <a:gd name="connsiteY117" fmla="*/ 200025 h 346151"/>
                <a:gd name="connsiteX118" fmla="*/ 1933575 w 2352687"/>
                <a:gd name="connsiteY118" fmla="*/ 212725 h 346151"/>
                <a:gd name="connsiteX119" fmla="*/ 1943100 w 2352687"/>
                <a:gd name="connsiteY119" fmla="*/ 219075 h 346151"/>
                <a:gd name="connsiteX120" fmla="*/ 1946275 w 2352687"/>
                <a:gd name="connsiteY120" fmla="*/ 244475 h 346151"/>
                <a:gd name="connsiteX121" fmla="*/ 1968500 w 2352687"/>
                <a:gd name="connsiteY121" fmla="*/ 266700 h 346151"/>
                <a:gd name="connsiteX122" fmla="*/ 1978025 w 2352687"/>
                <a:gd name="connsiteY122" fmla="*/ 269875 h 346151"/>
                <a:gd name="connsiteX123" fmla="*/ 1990725 w 2352687"/>
                <a:gd name="connsiteY123" fmla="*/ 276225 h 346151"/>
                <a:gd name="connsiteX124" fmla="*/ 2016125 w 2352687"/>
                <a:gd name="connsiteY124" fmla="*/ 301625 h 346151"/>
                <a:gd name="connsiteX125" fmla="*/ 2032000 w 2352687"/>
                <a:gd name="connsiteY125" fmla="*/ 314325 h 346151"/>
                <a:gd name="connsiteX126" fmla="*/ 2051050 w 2352687"/>
                <a:gd name="connsiteY126" fmla="*/ 320675 h 346151"/>
                <a:gd name="connsiteX127" fmla="*/ 2073275 w 2352687"/>
                <a:gd name="connsiteY127" fmla="*/ 314325 h 346151"/>
                <a:gd name="connsiteX128" fmla="*/ 2098675 w 2352687"/>
                <a:gd name="connsiteY128" fmla="*/ 292100 h 346151"/>
                <a:gd name="connsiteX129" fmla="*/ 2108200 w 2352687"/>
                <a:gd name="connsiteY129" fmla="*/ 285750 h 346151"/>
                <a:gd name="connsiteX130" fmla="*/ 2130425 w 2352687"/>
                <a:gd name="connsiteY130" fmla="*/ 266700 h 346151"/>
                <a:gd name="connsiteX131" fmla="*/ 2139950 w 2352687"/>
                <a:gd name="connsiteY131" fmla="*/ 263525 h 346151"/>
                <a:gd name="connsiteX132" fmla="*/ 2168525 w 2352687"/>
                <a:gd name="connsiteY132" fmla="*/ 247650 h 346151"/>
                <a:gd name="connsiteX133" fmla="*/ 2193925 w 2352687"/>
                <a:gd name="connsiteY133" fmla="*/ 228600 h 346151"/>
                <a:gd name="connsiteX134" fmla="*/ 2203450 w 2352687"/>
                <a:gd name="connsiteY134" fmla="*/ 219075 h 346151"/>
                <a:gd name="connsiteX135" fmla="*/ 2222500 w 2352687"/>
                <a:gd name="connsiteY135" fmla="*/ 212725 h 346151"/>
                <a:gd name="connsiteX136" fmla="*/ 2244725 w 2352687"/>
                <a:gd name="connsiteY136" fmla="*/ 193675 h 346151"/>
                <a:gd name="connsiteX137" fmla="*/ 2273300 w 2352687"/>
                <a:gd name="connsiteY137" fmla="*/ 177800 h 346151"/>
                <a:gd name="connsiteX138" fmla="*/ 2286000 w 2352687"/>
                <a:gd name="connsiteY138" fmla="*/ 165100 h 346151"/>
                <a:gd name="connsiteX139" fmla="*/ 2298700 w 2352687"/>
                <a:gd name="connsiteY139" fmla="*/ 161925 h 346151"/>
                <a:gd name="connsiteX140" fmla="*/ 2336800 w 2352687"/>
                <a:gd name="connsiteY140" fmla="*/ 155575 h 346151"/>
                <a:gd name="connsiteX141" fmla="*/ 2352675 w 2352687"/>
                <a:gd name="connsiteY141" fmla="*/ 161925 h 346151"/>
                <a:gd name="connsiteX0" fmla="*/ 0 w 2352687"/>
                <a:gd name="connsiteY0" fmla="*/ 69850 h 347061"/>
                <a:gd name="connsiteX1" fmla="*/ 19050 w 2352687"/>
                <a:gd name="connsiteY1" fmla="*/ 88900 h 347061"/>
                <a:gd name="connsiteX2" fmla="*/ 28575 w 2352687"/>
                <a:gd name="connsiteY2" fmla="*/ 101600 h 347061"/>
                <a:gd name="connsiteX3" fmla="*/ 38100 w 2352687"/>
                <a:gd name="connsiteY3" fmla="*/ 107950 h 347061"/>
                <a:gd name="connsiteX4" fmla="*/ 50800 w 2352687"/>
                <a:gd name="connsiteY4" fmla="*/ 117475 h 347061"/>
                <a:gd name="connsiteX5" fmla="*/ 60325 w 2352687"/>
                <a:gd name="connsiteY5" fmla="*/ 127000 h 347061"/>
                <a:gd name="connsiteX6" fmla="*/ 76200 w 2352687"/>
                <a:gd name="connsiteY6" fmla="*/ 139700 h 347061"/>
                <a:gd name="connsiteX7" fmla="*/ 85725 w 2352687"/>
                <a:gd name="connsiteY7" fmla="*/ 149225 h 347061"/>
                <a:gd name="connsiteX8" fmla="*/ 104775 w 2352687"/>
                <a:gd name="connsiteY8" fmla="*/ 161925 h 347061"/>
                <a:gd name="connsiteX9" fmla="*/ 114300 w 2352687"/>
                <a:gd name="connsiteY9" fmla="*/ 168275 h 347061"/>
                <a:gd name="connsiteX10" fmla="*/ 123825 w 2352687"/>
                <a:gd name="connsiteY10" fmla="*/ 174625 h 347061"/>
                <a:gd name="connsiteX11" fmla="*/ 133350 w 2352687"/>
                <a:gd name="connsiteY11" fmla="*/ 184150 h 347061"/>
                <a:gd name="connsiteX12" fmla="*/ 142875 w 2352687"/>
                <a:gd name="connsiteY12" fmla="*/ 187325 h 347061"/>
                <a:gd name="connsiteX13" fmla="*/ 152400 w 2352687"/>
                <a:gd name="connsiteY13" fmla="*/ 193675 h 347061"/>
                <a:gd name="connsiteX14" fmla="*/ 158750 w 2352687"/>
                <a:gd name="connsiteY14" fmla="*/ 206375 h 347061"/>
                <a:gd name="connsiteX15" fmla="*/ 187325 w 2352687"/>
                <a:gd name="connsiteY15" fmla="*/ 222250 h 347061"/>
                <a:gd name="connsiteX16" fmla="*/ 200025 w 2352687"/>
                <a:gd name="connsiteY16" fmla="*/ 225425 h 347061"/>
                <a:gd name="connsiteX17" fmla="*/ 222250 w 2352687"/>
                <a:gd name="connsiteY17" fmla="*/ 231775 h 347061"/>
                <a:gd name="connsiteX18" fmla="*/ 317500 w 2352687"/>
                <a:gd name="connsiteY18" fmla="*/ 228600 h 347061"/>
                <a:gd name="connsiteX19" fmla="*/ 342900 w 2352687"/>
                <a:gd name="connsiteY19" fmla="*/ 215900 h 347061"/>
                <a:gd name="connsiteX20" fmla="*/ 352425 w 2352687"/>
                <a:gd name="connsiteY20" fmla="*/ 206375 h 347061"/>
                <a:gd name="connsiteX21" fmla="*/ 361950 w 2352687"/>
                <a:gd name="connsiteY21" fmla="*/ 200025 h 347061"/>
                <a:gd name="connsiteX22" fmla="*/ 374650 w 2352687"/>
                <a:gd name="connsiteY22" fmla="*/ 184150 h 347061"/>
                <a:gd name="connsiteX23" fmla="*/ 393700 w 2352687"/>
                <a:gd name="connsiteY23" fmla="*/ 168275 h 347061"/>
                <a:gd name="connsiteX24" fmla="*/ 400050 w 2352687"/>
                <a:gd name="connsiteY24" fmla="*/ 158750 h 347061"/>
                <a:gd name="connsiteX25" fmla="*/ 409575 w 2352687"/>
                <a:gd name="connsiteY25" fmla="*/ 152400 h 347061"/>
                <a:gd name="connsiteX26" fmla="*/ 428625 w 2352687"/>
                <a:gd name="connsiteY26" fmla="*/ 127000 h 347061"/>
                <a:gd name="connsiteX27" fmla="*/ 434975 w 2352687"/>
                <a:gd name="connsiteY27" fmla="*/ 117475 h 347061"/>
                <a:gd name="connsiteX28" fmla="*/ 454025 w 2352687"/>
                <a:gd name="connsiteY28" fmla="*/ 104775 h 347061"/>
                <a:gd name="connsiteX29" fmla="*/ 473075 w 2352687"/>
                <a:gd name="connsiteY29" fmla="*/ 85725 h 347061"/>
                <a:gd name="connsiteX30" fmla="*/ 466725 w 2352687"/>
                <a:gd name="connsiteY30" fmla="*/ 76200 h 347061"/>
                <a:gd name="connsiteX31" fmla="*/ 488950 w 2352687"/>
                <a:gd name="connsiteY31" fmla="*/ 79375 h 347061"/>
                <a:gd name="connsiteX32" fmla="*/ 517525 w 2352687"/>
                <a:gd name="connsiteY32" fmla="*/ 82550 h 347061"/>
                <a:gd name="connsiteX33" fmla="*/ 530225 w 2352687"/>
                <a:gd name="connsiteY33" fmla="*/ 88900 h 347061"/>
                <a:gd name="connsiteX34" fmla="*/ 536575 w 2352687"/>
                <a:gd name="connsiteY34" fmla="*/ 76200 h 347061"/>
                <a:gd name="connsiteX35" fmla="*/ 561975 w 2352687"/>
                <a:gd name="connsiteY35" fmla="*/ 60325 h 347061"/>
                <a:gd name="connsiteX36" fmla="*/ 596900 w 2352687"/>
                <a:gd name="connsiteY36" fmla="*/ 44450 h 347061"/>
                <a:gd name="connsiteX37" fmla="*/ 625475 w 2352687"/>
                <a:gd name="connsiteY37" fmla="*/ 31750 h 347061"/>
                <a:gd name="connsiteX38" fmla="*/ 663575 w 2352687"/>
                <a:gd name="connsiteY38" fmla="*/ 12700 h 347061"/>
                <a:gd name="connsiteX39" fmla="*/ 679450 w 2352687"/>
                <a:gd name="connsiteY39" fmla="*/ 6350 h 347061"/>
                <a:gd name="connsiteX40" fmla="*/ 698500 w 2352687"/>
                <a:gd name="connsiteY40" fmla="*/ 0 h 347061"/>
                <a:gd name="connsiteX41" fmla="*/ 727075 w 2352687"/>
                <a:gd name="connsiteY41" fmla="*/ 3175 h 347061"/>
                <a:gd name="connsiteX42" fmla="*/ 736600 w 2352687"/>
                <a:gd name="connsiteY42" fmla="*/ 6350 h 347061"/>
                <a:gd name="connsiteX43" fmla="*/ 762000 w 2352687"/>
                <a:gd name="connsiteY43" fmla="*/ 12700 h 347061"/>
                <a:gd name="connsiteX44" fmla="*/ 787400 w 2352687"/>
                <a:gd name="connsiteY44" fmla="*/ 34925 h 347061"/>
                <a:gd name="connsiteX45" fmla="*/ 806450 w 2352687"/>
                <a:gd name="connsiteY45" fmla="*/ 53975 h 347061"/>
                <a:gd name="connsiteX46" fmla="*/ 815975 w 2352687"/>
                <a:gd name="connsiteY46" fmla="*/ 63500 h 347061"/>
                <a:gd name="connsiteX47" fmla="*/ 828675 w 2352687"/>
                <a:gd name="connsiteY47" fmla="*/ 82550 h 347061"/>
                <a:gd name="connsiteX48" fmla="*/ 838200 w 2352687"/>
                <a:gd name="connsiteY48" fmla="*/ 88900 h 347061"/>
                <a:gd name="connsiteX49" fmla="*/ 860425 w 2352687"/>
                <a:gd name="connsiteY49" fmla="*/ 107950 h 347061"/>
                <a:gd name="connsiteX50" fmla="*/ 892175 w 2352687"/>
                <a:gd name="connsiteY50" fmla="*/ 130175 h 347061"/>
                <a:gd name="connsiteX51" fmla="*/ 901700 w 2352687"/>
                <a:gd name="connsiteY51" fmla="*/ 139700 h 347061"/>
                <a:gd name="connsiteX52" fmla="*/ 917575 w 2352687"/>
                <a:gd name="connsiteY52" fmla="*/ 152400 h 347061"/>
                <a:gd name="connsiteX53" fmla="*/ 936625 w 2352687"/>
                <a:gd name="connsiteY53" fmla="*/ 168275 h 347061"/>
                <a:gd name="connsiteX54" fmla="*/ 942975 w 2352687"/>
                <a:gd name="connsiteY54" fmla="*/ 177800 h 347061"/>
                <a:gd name="connsiteX55" fmla="*/ 965200 w 2352687"/>
                <a:gd name="connsiteY55" fmla="*/ 193675 h 347061"/>
                <a:gd name="connsiteX56" fmla="*/ 990600 w 2352687"/>
                <a:gd name="connsiteY56" fmla="*/ 200025 h 347061"/>
                <a:gd name="connsiteX57" fmla="*/ 1019175 w 2352687"/>
                <a:gd name="connsiteY57" fmla="*/ 209550 h 347061"/>
                <a:gd name="connsiteX58" fmla="*/ 1063625 w 2352687"/>
                <a:gd name="connsiteY58" fmla="*/ 219075 h 347061"/>
                <a:gd name="connsiteX59" fmla="*/ 1111250 w 2352687"/>
                <a:gd name="connsiteY59" fmla="*/ 228600 h 347061"/>
                <a:gd name="connsiteX60" fmla="*/ 1200150 w 2352687"/>
                <a:gd name="connsiteY60" fmla="*/ 260350 h 347061"/>
                <a:gd name="connsiteX61" fmla="*/ 1263650 w 2352687"/>
                <a:gd name="connsiteY61" fmla="*/ 282575 h 347061"/>
                <a:gd name="connsiteX62" fmla="*/ 1333500 w 2352687"/>
                <a:gd name="connsiteY62" fmla="*/ 317500 h 347061"/>
                <a:gd name="connsiteX63" fmla="*/ 1397000 w 2352687"/>
                <a:gd name="connsiteY63" fmla="*/ 333375 h 347061"/>
                <a:gd name="connsiteX64" fmla="*/ 1435100 w 2352687"/>
                <a:gd name="connsiteY64" fmla="*/ 346075 h 347061"/>
                <a:gd name="connsiteX65" fmla="*/ 1349375 w 2352687"/>
                <a:gd name="connsiteY65" fmla="*/ 304800 h 347061"/>
                <a:gd name="connsiteX66" fmla="*/ 1301750 w 2352687"/>
                <a:gd name="connsiteY66" fmla="*/ 288925 h 347061"/>
                <a:gd name="connsiteX67" fmla="*/ 1149350 w 2352687"/>
                <a:gd name="connsiteY67" fmla="*/ 219075 h 347061"/>
                <a:gd name="connsiteX68" fmla="*/ 1117600 w 2352687"/>
                <a:gd name="connsiteY68" fmla="*/ 209550 h 347061"/>
                <a:gd name="connsiteX69" fmla="*/ 1066800 w 2352687"/>
                <a:gd name="connsiteY69" fmla="*/ 193675 h 347061"/>
                <a:gd name="connsiteX70" fmla="*/ 1016000 w 2352687"/>
                <a:gd name="connsiteY70" fmla="*/ 184150 h 347061"/>
                <a:gd name="connsiteX71" fmla="*/ 1003300 w 2352687"/>
                <a:gd name="connsiteY71" fmla="*/ 174625 h 347061"/>
                <a:gd name="connsiteX72" fmla="*/ 993775 w 2352687"/>
                <a:gd name="connsiteY72" fmla="*/ 168275 h 347061"/>
                <a:gd name="connsiteX73" fmla="*/ 1003300 w 2352687"/>
                <a:gd name="connsiteY73" fmla="*/ 171450 h 347061"/>
                <a:gd name="connsiteX74" fmla="*/ 1022350 w 2352687"/>
                <a:gd name="connsiteY74" fmla="*/ 184150 h 347061"/>
                <a:gd name="connsiteX75" fmla="*/ 1031875 w 2352687"/>
                <a:gd name="connsiteY75" fmla="*/ 193675 h 347061"/>
                <a:gd name="connsiteX76" fmla="*/ 1044575 w 2352687"/>
                <a:gd name="connsiteY76" fmla="*/ 200025 h 347061"/>
                <a:gd name="connsiteX77" fmla="*/ 1057275 w 2352687"/>
                <a:gd name="connsiteY77" fmla="*/ 212725 h 347061"/>
                <a:gd name="connsiteX78" fmla="*/ 1120775 w 2352687"/>
                <a:gd name="connsiteY78" fmla="*/ 219075 h 347061"/>
                <a:gd name="connsiteX79" fmla="*/ 1203325 w 2352687"/>
                <a:gd name="connsiteY79" fmla="*/ 215900 h 347061"/>
                <a:gd name="connsiteX80" fmla="*/ 1222375 w 2352687"/>
                <a:gd name="connsiteY80" fmla="*/ 203200 h 347061"/>
                <a:gd name="connsiteX81" fmla="*/ 1231900 w 2352687"/>
                <a:gd name="connsiteY81" fmla="*/ 200025 h 347061"/>
                <a:gd name="connsiteX82" fmla="*/ 1250950 w 2352687"/>
                <a:gd name="connsiteY82" fmla="*/ 190500 h 347061"/>
                <a:gd name="connsiteX83" fmla="*/ 1270000 w 2352687"/>
                <a:gd name="connsiteY83" fmla="*/ 184150 h 347061"/>
                <a:gd name="connsiteX84" fmla="*/ 1289050 w 2352687"/>
                <a:gd name="connsiteY84" fmla="*/ 174625 h 347061"/>
                <a:gd name="connsiteX85" fmla="*/ 1343025 w 2352687"/>
                <a:gd name="connsiteY85" fmla="*/ 165100 h 347061"/>
                <a:gd name="connsiteX86" fmla="*/ 1390650 w 2352687"/>
                <a:gd name="connsiteY86" fmla="*/ 158750 h 347061"/>
                <a:gd name="connsiteX87" fmla="*/ 1412875 w 2352687"/>
                <a:gd name="connsiteY87" fmla="*/ 149225 h 347061"/>
                <a:gd name="connsiteX88" fmla="*/ 1425575 w 2352687"/>
                <a:gd name="connsiteY88" fmla="*/ 146050 h 347061"/>
                <a:gd name="connsiteX89" fmla="*/ 1435100 w 2352687"/>
                <a:gd name="connsiteY89" fmla="*/ 142875 h 347061"/>
                <a:gd name="connsiteX90" fmla="*/ 1444625 w 2352687"/>
                <a:gd name="connsiteY90" fmla="*/ 133350 h 347061"/>
                <a:gd name="connsiteX91" fmla="*/ 1485900 w 2352687"/>
                <a:gd name="connsiteY91" fmla="*/ 117475 h 347061"/>
                <a:gd name="connsiteX92" fmla="*/ 1498600 w 2352687"/>
                <a:gd name="connsiteY92" fmla="*/ 111125 h 347061"/>
                <a:gd name="connsiteX93" fmla="*/ 1530350 w 2352687"/>
                <a:gd name="connsiteY93" fmla="*/ 101600 h 347061"/>
                <a:gd name="connsiteX94" fmla="*/ 1539875 w 2352687"/>
                <a:gd name="connsiteY94" fmla="*/ 95250 h 347061"/>
                <a:gd name="connsiteX95" fmla="*/ 1558925 w 2352687"/>
                <a:gd name="connsiteY95" fmla="*/ 88900 h 347061"/>
                <a:gd name="connsiteX96" fmla="*/ 1577975 w 2352687"/>
                <a:gd name="connsiteY96" fmla="*/ 76200 h 347061"/>
                <a:gd name="connsiteX97" fmla="*/ 1593850 w 2352687"/>
                <a:gd name="connsiteY97" fmla="*/ 66675 h 347061"/>
                <a:gd name="connsiteX98" fmla="*/ 1612900 w 2352687"/>
                <a:gd name="connsiteY98" fmla="*/ 53975 h 347061"/>
                <a:gd name="connsiteX99" fmla="*/ 1625600 w 2352687"/>
                <a:gd name="connsiteY99" fmla="*/ 50800 h 347061"/>
                <a:gd name="connsiteX100" fmla="*/ 1635125 w 2352687"/>
                <a:gd name="connsiteY100" fmla="*/ 47625 h 347061"/>
                <a:gd name="connsiteX101" fmla="*/ 1651000 w 2352687"/>
                <a:gd name="connsiteY101" fmla="*/ 44450 h 347061"/>
                <a:gd name="connsiteX102" fmla="*/ 1657350 w 2352687"/>
                <a:gd name="connsiteY102" fmla="*/ 34925 h 347061"/>
                <a:gd name="connsiteX103" fmla="*/ 1673225 w 2352687"/>
                <a:gd name="connsiteY103" fmla="*/ 31750 h 347061"/>
                <a:gd name="connsiteX104" fmla="*/ 1704975 w 2352687"/>
                <a:gd name="connsiteY104" fmla="*/ 25400 h 347061"/>
                <a:gd name="connsiteX105" fmla="*/ 1746250 w 2352687"/>
                <a:gd name="connsiteY105" fmla="*/ 38100 h 347061"/>
                <a:gd name="connsiteX106" fmla="*/ 1765300 w 2352687"/>
                <a:gd name="connsiteY106" fmla="*/ 50800 h 347061"/>
                <a:gd name="connsiteX107" fmla="*/ 1781175 w 2352687"/>
                <a:gd name="connsiteY107" fmla="*/ 63500 h 347061"/>
                <a:gd name="connsiteX108" fmla="*/ 1803400 w 2352687"/>
                <a:gd name="connsiteY108" fmla="*/ 76200 h 347061"/>
                <a:gd name="connsiteX109" fmla="*/ 1828800 w 2352687"/>
                <a:gd name="connsiteY109" fmla="*/ 85725 h 347061"/>
                <a:gd name="connsiteX110" fmla="*/ 1866900 w 2352687"/>
                <a:gd name="connsiteY110" fmla="*/ 98425 h 347061"/>
                <a:gd name="connsiteX111" fmla="*/ 1879600 w 2352687"/>
                <a:gd name="connsiteY111" fmla="*/ 107950 h 347061"/>
                <a:gd name="connsiteX112" fmla="*/ 1889125 w 2352687"/>
                <a:gd name="connsiteY112" fmla="*/ 114300 h 347061"/>
                <a:gd name="connsiteX113" fmla="*/ 1898650 w 2352687"/>
                <a:gd name="connsiteY113" fmla="*/ 127000 h 347061"/>
                <a:gd name="connsiteX114" fmla="*/ 1901825 w 2352687"/>
                <a:gd name="connsiteY114" fmla="*/ 136525 h 347061"/>
                <a:gd name="connsiteX115" fmla="*/ 1917700 w 2352687"/>
                <a:gd name="connsiteY115" fmla="*/ 177800 h 347061"/>
                <a:gd name="connsiteX116" fmla="*/ 1927225 w 2352687"/>
                <a:gd name="connsiteY116" fmla="*/ 200025 h 347061"/>
                <a:gd name="connsiteX117" fmla="*/ 1933575 w 2352687"/>
                <a:gd name="connsiteY117" fmla="*/ 212725 h 347061"/>
                <a:gd name="connsiteX118" fmla="*/ 1943100 w 2352687"/>
                <a:gd name="connsiteY118" fmla="*/ 219075 h 347061"/>
                <a:gd name="connsiteX119" fmla="*/ 1946275 w 2352687"/>
                <a:gd name="connsiteY119" fmla="*/ 244475 h 347061"/>
                <a:gd name="connsiteX120" fmla="*/ 1968500 w 2352687"/>
                <a:gd name="connsiteY120" fmla="*/ 266700 h 347061"/>
                <a:gd name="connsiteX121" fmla="*/ 1978025 w 2352687"/>
                <a:gd name="connsiteY121" fmla="*/ 269875 h 347061"/>
                <a:gd name="connsiteX122" fmla="*/ 1990725 w 2352687"/>
                <a:gd name="connsiteY122" fmla="*/ 276225 h 347061"/>
                <a:gd name="connsiteX123" fmla="*/ 2016125 w 2352687"/>
                <a:gd name="connsiteY123" fmla="*/ 301625 h 347061"/>
                <a:gd name="connsiteX124" fmla="*/ 2032000 w 2352687"/>
                <a:gd name="connsiteY124" fmla="*/ 314325 h 347061"/>
                <a:gd name="connsiteX125" fmla="*/ 2051050 w 2352687"/>
                <a:gd name="connsiteY125" fmla="*/ 320675 h 347061"/>
                <a:gd name="connsiteX126" fmla="*/ 2073275 w 2352687"/>
                <a:gd name="connsiteY126" fmla="*/ 314325 h 347061"/>
                <a:gd name="connsiteX127" fmla="*/ 2098675 w 2352687"/>
                <a:gd name="connsiteY127" fmla="*/ 292100 h 347061"/>
                <a:gd name="connsiteX128" fmla="*/ 2108200 w 2352687"/>
                <a:gd name="connsiteY128" fmla="*/ 285750 h 347061"/>
                <a:gd name="connsiteX129" fmla="*/ 2130425 w 2352687"/>
                <a:gd name="connsiteY129" fmla="*/ 266700 h 347061"/>
                <a:gd name="connsiteX130" fmla="*/ 2139950 w 2352687"/>
                <a:gd name="connsiteY130" fmla="*/ 263525 h 347061"/>
                <a:gd name="connsiteX131" fmla="*/ 2168525 w 2352687"/>
                <a:gd name="connsiteY131" fmla="*/ 247650 h 347061"/>
                <a:gd name="connsiteX132" fmla="*/ 2193925 w 2352687"/>
                <a:gd name="connsiteY132" fmla="*/ 228600 h 347061"/>
                <a:gd name="connsiteX133" fmla="*/ 2203450 w 2352687"/>
                <a:gd name="connsiteY133" fmla="*/ 219075 h 347061"/>
                <a:gd name="connsiteX134" fmla="*/ 2222500 w 2352687"/>
                <a:gd name="connsiteY134" fmla="*/ 212725 h 347061"/>
                <a:gd name="connsiteX135" fmla="*/ 2244725 w 2352687"/>
                <a:gd name="connsiteY135" fmla="*/ 193675 h 347061"/>
                <a:gd name="connsiteX136" fmla="*/ 2273300 w 2352687"/>
                <a:gd name="connsiteY136" fmla="*/ 177800 h 347061"/>
                <a:gd name="connsiteX137" fmla="*/ 2286000 w 2352687"/>
                <a:gd name="connsiteY137" fmla="*/ 165100 h 347061"/>
                <a:gd name="connsiteX138" fmla="*/ 2298700 w 2352687"/>
                <a:gd name="connsiteY138" fmla="*/ 161925 h 347061"/>
                <a:gd name="connsiteX139" fmla="*/ 2336800 w 2352687"/>
                <a:gd name="connsiteY139" fmla="*/ 155575 h 347061"/>
                <a:gd name="connsiteX140" fmla="*/ 2352675 w 2352687"/>
                <a:gd name="connsiteY140" fmla="*/ 161925 h 347061"/>
                <a:gd name="connsiteX0" fmla="*/ 0 w 2352687"/>
                <a:gd name="connsiteY0" fmla="*/ 69850 h 333657"/>
                <a:gd name="connsiteX1" fmla="*/ 19050 w 2352687"/>
                <a:gd name="connsiteY1" fmla="*/ 88900 h 333657"/>
                <a:gd name="connsiteX2" fmla="*/ 28575 w 2352687"/>
                <a:gd name="connsiteY2" fmla="*/ 101600 h 333657"/>
                <a:gd name="connsiteX3" fmla="*/ 38100 w 2352687"/>
                <a:gd name="connsiteY3" fmla="*/ 107950 h 333657"/>
                <a:gd name="connsiteX4" fmla="*/ 50800 w 2352687"/>
                <a:gd name="connsiteY4" fmla="*/ 117475 h 333657"/>
                <a:gd name="connsiteX5" fmla="*/ 60325 w 2352687"/>
                <a:gd name="connsiteY5" fmla="*/ 127000 h 333657"/>
                <a:gd name="connsiteX6" fmla="*/ 76200 w 2352687"/>
                <a:gd name="connsiteY6" fmla="*/ 139700 h 333657"/>
                <a:gd name="connsiteX7" fmla="*/ 85725 w 2352687"/>
                <a:gd name="connsiteY7" fmla="*/ 149225 h 333657"/>
                <a:gd name="connsiteX8" fmla="*/ 104775 w 2352687"/>
                <a:gd name="connsiteY8" fmla="*/ 161925 h 333657"/>
                <a:gd name="connsiteX9" fmla="*/ 114300 w 2352687"/>
                <a:gd name="connsiteY9" fmla="*/ 168275 h 333657"/>
                <a:gd name="connsiteX10" fmla="*/ 123825 w 2352687"/>
                <a:gd name="connsiteY10" fmla="*/ 174625 h 333657"/>
                <a:gd name="connsiteX11" fmla="*/ 133350 w 2352687"/>
                <a:gd name="connsiteY11" fmla="*/ 184150 h 333657"/>
                <a:gd name="connsiteX12" fmla="*/ 142875 w 2352687"/>
                <a:gd name="connsiteY12" fmla="*/ 187325 h 333657"/>
                <a:gd name="connsiteX13" fmla="*/ 152400 w 2352687"/>
                <a:gd name="connsiteY13" fmla="*/ 193675 h 333657"/>
                <a:gd name="connsiteX14" fmla="*/ 158750 w 2352687"/>
                <a:gd name="connsiteY14" fmla="*/ 206375 h 333657"/>
                <a:gd name="connsiteX15" fmla="*/ 187325 w 2352687"/>
                <a:gd name="connsiteY15" fmla="*/ 222250 h 333657"/>
                <a:gd name="connsiteX16" fmla="*/ 200025 w 2352687"/>
                <a:gd name="connsiteY16" fmla="*/ 225425 h 333657"/>
                <a:gd name="connsiteX17" fmla="*/ 222250 w 2352687"/>
                <a:gd name="connsiteY17" fmla="*/ 231775 h 333657"/>
                <a:gd name="connsiteX18" fmla="*/ 317500 w 2352687"/>
                <a:gd name="connsiteY18" fmla="*/ 228600 h 333657"/>
                <a:gd name="connsiteX19" fmla="*/ 342900 w 2352687"/>
                <a:gd name="connsiteY19" fmla="*/ 215900 h 333657"/>
                <a:gd name="connsiteX20" fmla="*/ 352425 w 2352687"/>
                <a:gd name="connsiteY20" fmla="*/ 206375 h 333657"/>
                <a:gd name="connsiteX21" fmla="*/ 361950 w 2352687"/>
                <a:gd name="connsiteY21" fmla="*/ 200025 h 333657"/>
                <a:gd name="connsiteX22" fmla="*/ 374650 w 2352687"/>
                <a:gd name="connsiteY22" fmla="*/ 184150 h 333657"/>
                <a:gd name="connsiteX23" fmla="*/ 393700 w 2352687"/>
                <a:gd name="connsiteY23" fmla="*/ 168275 h 333657"/>
                <a:gd name="connsiteX24" fmla="*/ 400050 w 2352687"/>
                <a:gd name="connsiteY24" fmla="*/ 158750 h 333657"/>
                <a:gd name="connsiteX25" fmla="*/ 409575 w 2352687"/>
                <a:gd name="connsiteY25" fmla="*/ 152400 h 333657"/>
                <a:gd name="connsiteX26" fmla="*/ 428625 w 2352687"/>
                <a:gd name="connsiteY26" fmla="*/ 127000 h 333657"/>
                <a:gd name="connsiteX27" fmla="*/ 434975 w 2352687"/>
                <a:gd name="connsiteY27" fmla="*/ 117475 h 333657"/>
                <a:gd name="connsiteX28" fmla="*/ 454025 w 2352687"/>
                <a:gd name="connsiteY28" fmla="*/ 104775 h 333657"/>
                <a:gd name="connsiteX29" fmla="*/ 473075 w 2352687"/>
                <a:gd name="connsiteY29" fmla="*/ 85725 h 333657"/>
                <a:gd name="connsiteX30" fmla="*/ 466725 w 2352687"/>
                <a:gd name="connsiteY30" fmla="*/ 76200 h 333657"/>
                <a:gd name="connsiteX31" fmla="*/ 488950 w 2352687"/>
                <a:gd name="connsiteY31" fmla="*/ 79375 h 333657"/>
                <a:gd name="connsiteX32" fmla="*/ 517525 w 2352687"/>
                <a:gd name="connsiteY32" fmla="*/ 82550 h 333657"/>
                <a:gd name="connsiteX33" fmla="*/ 530225 w 2352687"/>
                <a:gd name="connsiteY33" fmla="*/ 88900 h 333657"/>
                <a:gd name="connsiteX34" fmla="*/ 536575 w 2352687"/>
                <a:gd name="connsiteY34" fmla="*/ 76200 h 333657"/>
                <a:gd name="connsiteX35" fmla="*/ 561975 w 2352687"/>
                <a:gd name="connsiteY35" fmla="*/ 60325 h 333657"/>
                <a:gd name="connsiteX36" fmla="*/ 596900 w 2352687"/>
                <a:gd name="connsiteY36" fmla="*/ 44450 h 333657"/>
                <a:gd name="connsiteX37" fmla="*/ 625475 w 2352687"/>
                <a:gd name="connsiteY37" fmla="*/ 31750 h 333657"/>
                <a:gd name="connsiteX38" fmla="*/ 663575 w 2352687"/>
                <a:gd name="connsiteY38" fmla="*/ 12700 h 333657"/>
                <a:gd name="connsiteX39" fmla="*/ 679450 w 2352687"/>
                <a:gd name="connsiteY39" fmla="*/ 6350 h 333657"/>
                <a:gd name="connsiteX40" fmla="*/ 698500 w 2352687"/>
                <a:gd name="connsiteY40" fmla="*/ 0 h 333657"/>
                <a:gd name="connsiteX41" fmla="*/ 727075 w 2352687"/>
                <a:gd name="connsiteY41" fmla="*/ 3175 h 333657"/>
                <a:gd name="connsiteX42" fmla="*/ 736600 w 2352687"/>
                <a:gd name="connsiteY42" fmla="*/ 6350 h 333657"/>
                <a:gd name="connsiteX43" fmla="*/ 762000 w 2352687"/>
                <a:gd name="connsiteY43" fmla="*/ 12700 h 333657"/>
                <a:gd name="connsiteX44" fmla="*/ 787400 w 2352687"/>
                <a:gd name="connsiteY44" fmla="*/ 34925 h 333657"/>
                <a:gd name="connsiteX45" fmla="*/ 806450 w 2352687"/>
                <a:gd name="connsiteY45" fmla="*/ 53975 h 333657"/>
                <a:gd name="connsiteX46" fmla="*/ 815975 w 2352687"/>
                <a:gd name="connsiteY46" fmla="*/ 63500 h 333657"/>
                <a:gd name="connsiteX47" fmla="*/ 828675 w 2352687"/>
                <a:gd name="connsiteY47" fmla="*/ 82550 h 333657"/>
                <a:gd name="connsiteX48" fmla="*/ 838200 w 2352687"/>
                <a:gd name="connsiteY48" fmla="*/ 88900 h 333657"/>
                <a:gd name="connsiteX49" fmla="*/ 860425 w 2352687"/>
                <a:gd name="connsiteY49" fmla="*/ 107950 h 333657"/>
                <a:gd name="connsiteX50" fmla="*/ 892175 w 2352687"/>
                <a:gd name="connsiteY50" fmla="*/ 130175 h 333657"/>
                <a:gd name="connsiteX51" fmla="*/ 901700 w 2352687"/>
                <a:gd name="connsiteY51" fmla="*/ 139700 h 333657"/>
                <a:gd name="connsiteX52" fmla="*/ 917575 w 2352687"/>
                <a:gd name="connsiteY52" fmla="*/ 152400 h 333657"/>
                <a:gd name="connsiteX53" fmla="*/ 936625 w 2352687"/>
                <a:gd name="connsiteY53" fmla="*/ 168275 h 333657"/>
                <a:gd name="connsiteX54" fmla="*/ 942975 w 2352687"/>
                <a:gd name="connsiteY54" fmla="*/ 177800 h 333657"/>
                <a:gd name="connsiteX55" fmla="*/ 965200 w 2352687"/>
                <a:gd name="connsiteY55" fmla="*/ 193675 h 333657"/>
                <a:gd name="connsiteX56" fmla="*/ 990600 w 2352687"/>
                <a:gd name="connsiteY56" fmla="*/ 200025 h 333657"/>
                <a:gd name="connsiteX57" fmla="*/ 1019175 w 2352687"/>
                <a:gd name="connsiteY57" fmla="*/ 209550 h 333657"/>
                <a:gd name="connsiteX58" fmla="*/ 1063625 w 2352687"/>
                <a:gd name="connsiteY58" fmla="*/ 219075 h 333657"/>
                <a:gd name="connsiteX59" fmla="*/ 1111250 w 2352687"/>
                <a:gd name="connsiteY59" fmla="*/ 228600 h 333657"/>
                <a:gd name="connsiteX60" fmla="*/ 1200150 w 2352687"/>
                <a:gd name="connsiteY60" fmla="*/ 260350 h 333657"/>
                <a:gd name="connsiteX61" fmla="*/ 1263650 w 2352687"/>
                <a:gd name="connsiteY61" fmla="*/ 282575 h 333657"/>
                <a:gd name="connsiteX62" fmla="*/ 1333500 w 2352687"/>
                <a:gd name="connsiteY62" fmla="*/ 317500 h 333657"/>
                <a:gd name="connsiteX63" fmla="*/ 1397000 w 2352687"/>
                <a:gd name="connsiteY63" fmla="*/ 333375 h 333657"/>
                <a:gd name="connsiteX64" fmla="*/ 1349375 w 2352687"/>
                <a:gd name="connsiteY64" fmla="*/ 304800 h 333657"/>
                <a:gd name="connsiteX65" fmla="*/ 1301750 w 2352687"/>
                <a:gd name="connsiteY65" fmla="*/ 288925 h 333657"/>
                <a:gd name="connsiteX66" fmla="*/ 1149350 w 2352687"/>
                <a:gd name="connsiteY66" fmla="*/ 219075 h 333657"/>
                <a:gd name="connsiteX67" fmla="*/ 1117600 w 2352687"/>
                <a:gd name="connsiteY67" fmla="*/ 209550 h 333657"/>
                <a:gd name="connsiteX68" fmla="*/ 1066800 w 2352687"/>
                <a:gd name="connsiteY68" fmla="*/ 193675 h 333657"/>
                <a:gd name="connsiteX69" fmla="*/ 1016000 w 2352687"/>
                <a:gd name="connsiteY69" fmla="*/ 184150 h 333657"/>
                <a:gd name="connsiteX70" fmla="*/ 1003300 w 2352687"/>
                <a:gd name="connsiteY70" fmla="*/ 174625 h 333657"/>
                <a:gd name="connsiteX71" fmla="*/ 993775 w 2352687"/>
                <a:gd name="connsiteY71" fmla="*/ 168275 h 333657"/>
                <a:gd name="connsiteX72" fmla="*/ 1003300 w 2352687"/>
                <a:gd name="connsiteY72" fmla="*/ 171450 h 333657"/>
                <a:gd name="connsiteX73" fmla="*/ 1022350 w 2352687"/>
                <a:gd name="connsiteY73" fmla="*/ 184150 h 333657"/>
                <a:gd name="connsiteX74" fmla="*/ 1031875 w 2352687"/>
                <a:gd name="connsiteY74" fmla="*/ 193675 h 333657"/>
                <a:gd name="connsiteX75" fmla="*/ 1044575 w 2352687"/>
                <a:gd name="connsiteY75" fmla="*/ 200025 h 333657"/>
                <a:gd name="connsiteX76" fmla="*/ 1057275 w 2352687"/>
                <a:gd name="connsiteY76" fmla="*/ 212725 h 333657"/>
                <a:gd name="connsiteX77" fmla="*/ 1120775 w 2352687"/>
                <a:gd name="connsiteY77" fmla="*/ 219075 h 333657"/>
                <a:gd name="connsiteX78" fmla="*/ 1203325 w 2352687"/>
                <a:gd name="connsiteY78" fmla="*/ 215900 h 333657"/>
                <a:gd name="connsiteX79" fmla="*/ 1222375 w 2352687"/>
                <a:gd name="connsiteY79" fmla="*/ 203200 h 333657"/>
                <a:gd name="connsiteX80" fmla="*/ 1231900 w 2352687"/>
                <a:gd name="connsiteY80" fmla="*/ 200025 h 333657"/>
                <a:gd name="connsiteX81" fmla="*/ 1250950 w 2352687"/>
                <a:gd name="connsiteY81" fmla="*/ 190500 h 333657"/>
                <a:gd name="connsiteX82" fmla="*/ 1270000 w 2352687"/>
                <a:gd name="connsiteY82" fmla="*/ 184150 h 333657"/>
                <a:gd name="connsiteX83" fmla="*/ 1289050 w 2352687"/>
                <a:gd name="connsiteY83" fmla="*/ 174625 h 333657"/>
                <a:gd name="connsiteX84" fmla="*/ 1343025 w 2352687"/>
                <a:gd name="connsiteY84" fmla="*/ 165100 h 333657"/>
                <a:gd name="connsiteX85" fmla="*/ 1390650 w 2352687"/>
                <a:gd name="connsiteY85" fmla="*/ 158750 h 333657"/>
                <a:gd name="connsiteX86" fmla="*/ 1412875 w 2352687"/>
                <a:gd name="connsiteY86" fmla="*/ 149225 h 333657"/>
                <a:gd name="connsiteX87" fmla="*/ 1425575 w 2352687"/>
                <a:gd name="connsiteY87" fmla="*/ 146050 h 333657"/>
                <a:gd name="connsiteX88" fmla="*/ 1435100 w 2352687"/>
                <a:gd name="connsiteY88" fmla="*/ 142875 h 333657"/>
                <a:gd name="connsiteX89" fmla="*/ 1444625 w 2352687"/>
                <a:gd name="connsiteY89" fmla="*/ 133350 h 333657"/>
                <a:gd name="connsiteX90" fmla="*/ 1485900 w 2352687"/>
                <a:gd name="connsiteY90" fmla="*/ 117475 h 333657"/>
                <a:gd name="connsiteX91" fmla="*/ 1498600 w 2352687"/>
                <a:gd name="connsiteY91" fmla="*/ 111125 h 333657"/>
                <a:gd name="connsiteX92" fmla="*/ 1530350 w 2352687"/>
                <a:gd name="connsiteY92" fmla="*/ 101600 h 333657"/>
                <a:gd name="connsiteX93" fmla="*/ 1539875 w 2352687"/>
                <a:gd name="connsiteY93" fmla="*/ 95250 h 333657"/>
                <a:gd name="connsiteX94" fmla="*/ 1558925 w 2352687"/>
                <a:gd name="connsiteY94" fmla="*/ 88900 h 333657"/>
                <a:gd name="connsiteX95" fmla="*/ 1577975 w 2352687"/>
                <a:gd name="connsiteY95" fmla="*/ 76200 h 333657"/>
                <a:gd name="connsiteX96" fmla="*/ 1593850 w 2352687"/>
                <a:gd name="connsiteY96" fmla="*/ 66675 h 333657"/>
                <a:gd name="connsiteX97" fmla="*/ 1612900 w 2352687"/>
                <a:gd name="connsiteY97" fmla="*/ 53975 h 333657"/>
                <a:gd name="connsiteX98" fmla="*/ 1625600 w 2352687"/>
                <a:gd name="connsiteY98" fmla="*/ 50800 h 333657"/>
                <a:gd name="connsiteX99" fmla="*/ 1635125 w 2352687"/>
                <a:gd name="connsiteY99" fmla="*/ 47625 h 333657"/>
                <a:gd name="connsiteX100" fmla="*/ 1651000 w 2352687"/>
                <a:gd name="connsiteY100" fmla="*/ 44450 h 333657"/>
                <a:gd name="connsiteX101" fmla="*/ 1657350 w 2352687"/>
                <a:gd name="connsiteY101" fmla="*/ 34925 h 333657"/>
                <a:gd name="connsiteX102" fmla="*/ 1673225 w 2352687"/>
                <a:gd name="connsiteY102" fmla="*/ 31750 h 333657"/>
                <a:gd name="connsiteX103" fmla="*/ 1704975 w 2352687"/>
                <a:gd name="connsiteY103" fmla="*/ 25400 h 333657"/>
                <a:gd name="connsiteX104" fmla="*/ 1746250 w 2352687"/>
                <a:gd name="connsiteY104" fmla="*/ 38100 h 333657"/>
                <a:gd name="connsiteX105" fmla="*/ 1765300 w 2352687"/>
                <a:gd name="connsiteY105" fmla="*/ 50800 h 333657"/>
                <a:gd name="connsiteX106" fmla="*/ 1781175 w 2352687"/>
                <a:gd name="connsiteY106" fmla="*/ 63500 h 333657"/>
                <a:gd name="connsiteX107" fmla="*/ 1803400 w 2352687"/>
                <a:gd name="connsiteY107" fmla="*/ 76200 h 333657"/>
                <a:gd name="connsiteX108" fmla="*/ 1828800 w 2352687"/>
                <a:gd name="connsiteY108" fmla="*/ 85725 h 333657"/>
                <a:gd name="connsiteX109" fmla="*/ 1866900 w 2352687"/>
                <a:gd name="connsiteY109" fmla="*/ 98425 h 333657"/>
                <a:gd name="connsiteX110" fmla="*/ 1879600 w 2352687"/>
                <a:gd name="connsiteY110" fmla="*/ 107950 h 333657"/>
                <a:gd name="connsiteX111" fmla="*/ 1889125 w 2352687"/>
                <a:gd name="connsiteY111" fmla="*/ 114300 h 333657"/>
                <a:gd name="connsiteX112" fmla="*/ 1898650 w 2352687"/>
                <a:gd name="connsiteY112" fmla="*/ 127000 h 333657"/>
                <a:gd name="connsiteX113" fmla="*/ 1901825 w 2352687"/>
                <a:gd name="connsiteY113" fmla="*/ 136525 h 333657"/>
                <a:gd name="connsiteX114" fmla="*/ 1917700 w 2352687"/>
                <a:gd name="connsiteY114" fmla="*/ 177800 h 333657"/>
                <a:gd name="connsiteX115" fmla="*/ 1927225 w 2352687"/>
                <a:gd name="connsiteY115" fmla="*/ 200025 h 333657"/>
                <a:gd name="connsiteX116" fmla="*/ 1933575 w 2352687"/>
                <a:gd name="connsiteY116" fmla="*/ 212725 h 333657"/>
                <a:gd name="connsiteX117" fmla="*/ 1943100 w 2352687"/>
                <a:gd name="connsiteY117" fmla="*/ 219075 h 333657"/>
                <a:gd name="connsiteX118" fmla="*/ 1946275 w 2352687"/>
                <a:gd name="connsiteY118" fmla="*/ 244475 h 333657"/>
                <a:gd name="connsiteX119" fmla="*/ 1968500 w 2352687"/>
                <a:gd name="connsiteY119" fmla="*/ 266700 h 333657"/>
                <a:gd name="connsiteX120" fmla="*/ 1978025 w 2352687"/>
                <a:gd name="connsiteY120" fmla="*/ 269875 h 333657"/>
                <a:gd name="connsiteX121" fmla="*/ 1990725 w 2352687"/>
                <a:gd name="connsiteY121" fmla="*/ 276225 h 333657"/>
                <a:gd name="connsiteX122" fmla="*/ 2016125 w 2352687"/>
                <a:gd name="connsiteY122" fmla="*/ 301625 h 333657"/>
                <a:gd name="connsiteX123" fmla="*/ 2032000 w 2352687"/>
                <a:gd name="connsiteY123" fmla="*/ 314325 h 333657"/>
                <a:gd name="connsiteX124" fmla="*/ 2051050 w 2352687"/>
                <a:gd name="connsiteY124" fmla="*/ 320675 h 333657"/>
                <a:gd name="connsiteX125" fmla="*/ 2073275 w 2352687"/>
                <a:gd name="connsiteY125" fmla="*/ 314325 h 333657"/>
                <a:gd name="connsiteX126" fmla="*/ 2098675 w 2352687"/>
                <a:gd name="connsiteY126" fmla="*/ 292100 h 333657"/>
                <a:gd name="connsiteX127" fmla="*/ 2108200 w 2352687"/>
                <a:gd name="connsiteY127" fmla="*/ 285750 h 333657"/>
                <a:gd name="connsiteX128" fmla="*/ 2130425 w 2352687"/>
                <a:gd name="connsiteY128" fmla="*/ 266700 h 333657"/>
                <a:gd name="connsiteX129" fmla="*/ 2139950 w 2352687"/>
                <a:gd name="connsiteY129" fmla="*/ 263525 h 333657"/>
                <a:gd name="connsiteX130" fmla="*/ 2168525 w 2352687"/>
                <a:gd name="connsiteY130" fmla="*/ 247650 h 333657"/>
                <a:gd name="connsiteX131" fmla="*/ 2193925 w 2352687"/>
                <a:gd name="connsiteY131" fmla="*/ 228600 h 333657"/>
                <a:gd name="connsiteX132" fmla="*/ 2203450 w 2352687"/>
                <a:gd name="connsiteY132" fmla="*/ 219075 h 333657"/>
                <a:gd name="connsiteX133" fmla="*/ 2222500 w 2352687"/>
                <a:gd name="connsiteY133" fmla="*/ 212725 h 333657"/>
                <a:gd name="connsiteX134" fmla="*/ 2244725 w 2352687"/>
                <a:gd name="connsiteY134" fmla="*/ 193675 h 333657"/>
                <a:gd name="connsiteX135" fmla="*/ 2273300 w 2352687"/>
                <a:gd name="connsiteY135" fmla="*/ 177800 h 333657"/>
                <a:gd name="connsiteX136" fmla="*/ 2286000 w 2352687"/>
                <a:gd name="connsiteY136" fmla="*/ 165100 h 333657"/>
                <a:gd name="connsiteX137" fmla="*/ 2298700 w 2352687"/>
                <a:gd name="connsiteY137" fmla="*/ 161925 h 333657"/>
                <a:gd name="connsiteX138" fmla="*/ 2336800 w 2352687"/>
                <a:gd name="connsiteY138" fmla="*/ 155575 h 333657"/>
                <a:gd name="connsiteX139" fmla="*/ 2352675 w 2352687"/>
                <a:gd name="connsiteY139" fmla="*/ 161925 h 333657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49375 w 2352687"/>
                <a:gd name="connsiteY63" fmla="*/ 304800 h 320675"/>
                <a:gd name="connsiteX64" fmla="*/ 1301750 w 2352687"/>
                <a:gd name="connsiteY64" fmla="*/ 288925 h 320675"/>
                <a:gd name="connsiteX65" fmla="*/ 1149350 w 2352687"/>
                <a:gd name="connsiteY65" fmla="*/ 219075 h 320675"/>
                <a:gd name="connsiteX66" fmla="*/ 1117600 w 2352687"/>
                <a:gd name="connsiteY66" fmla="*/ 209550 h 320675"/>
                <a:gd name="connsiteX67" fmla="*/ 1066800 w 2352687"/>
                <a:gd name="connsiteY67" fmla="*/ 193675 h 320675"/>
                <a:gd name="connsiteX68" fmla="*/ 1016000 w 2352687"/>
                <a:gd name="connsiteY68" fmla="*/ 184150 h 320675"/>
                <a:gd name="connsiteX69" fmla="*/ 1003300 w 2352687"/>
                <a:gd name="connsiteY69" fmla="*/ 174625 h 320675"/>
                <a:gd name="connsiteX70" fmla="*/ 993775 w 2352687"/>
                <a:gd name="connsiteY70" fmla="*/ 168275 h 320675"/>
                <a:gd name="connsiteX71" fmla="*/ 1003300 w 2352687"/>
                <a:gd name="connsiteY71" fmla="*/ 171450 h 320675"/>
                <a:gd name="connsiteX72" fmla="*/ 1022350 w 2352687"/>
                <a:gd name="connsiteY72" fmla="*/ 184150 h 320675"/>
                <a:gd name="connsiteX73" fmla="*/ 1031875 w 2352687"/>
                <a:gd name="connsiteY73" fmla="*/ 193675 h 320675"/>
                <a:gd name="connsiteX74" fmla="*/ 1044575 w 2352687"/>
                <a:gd name="connsiteY74" fmla="*/ 200025 h 320675"/>
                <a:gd name="connsiteX75" fmla="*/ 1057275 w 2352687"/>
                <a:gd name="connsiteY75" fmla="*/ 212725 h 320675"/>
                <a:gd name="connsiteX76" fmla="*/ 1120775 w 2352687"/>
                <a:gd name="connsiteY76" fmla="*/ 219075 h 320675"/>
                <a:gd name="connsiteX77" fmla="*/ 1203325 w 2352687"/>
                <a:gd name="connsiteY77" fmla="*/ 215900 h 320675"/>
                <a:gd name="connsiteX78" fmla="*/ 1222375 w 2352687"/>
                <a:gd name="connsiteY78" fmla="*/ 203200 h 320675"/>
                <a:gd name="connsiteX79" fmla="*/ 1231900 w 2352687"/>
                <a:gd name="connsiteY79" fmla="*/ 200025 h 320675"/>
                <a:gd name="connsiteX80" fmla="*/ 1250950 w 2352687"/>
                <a:gd name="connsiteY80" fmla="*/ 190500 h 320675"/>
                <a:gd name="connsiteX81" fmla="*/ 1270000 w 2352687"/>
                <a:gd name="connsiteY81" fmla="*/ 184150 h 320675"/>
                <a:gd name="connsiteX82" fmla="*/ 1289050 w 2352687"/>
                <a:gd name="connsiteY82" fmla="*/ 174625 h 320675"/>
                <a:gd name="connsiteX83" fmla="*/ 1343025 w 2352687"/>
                <a:gd name="connsiteY83" fmla="*/ 165100 h 320675"/>
                <a:gd name="connsiteX84" fmla="*/ 1390650 w 2352687"/>
                <a:gd name="connsiteY84" fmla="*/ 158750 h 320675"/>
                <a:gd name="connsiteX85" fmla="*/ 1412875 w 2352687"/>
                <a:gd name="connsiteY85" fmla="*/ 149225 h 320675"/>
                <a:gd name="connsiteX86" fmla="*/ 1425575 w 2352687"/>
                <a:gd name="connsiteY86" fmla="*/ 146050 h 320675"/>
                <a:gd name="connsiteX87" fmla="*/ 1435100 w 2352687"/>
                <a:gd name="connsiteY87" fmla="*/ 142875 h 320675"/>
                <a:gd name="connsiteX88" fmla="*/ 1444625 w 2352687"/>
                <a:gd name="connsiteY88" fmla="*/ 133350 h 320675"/>
                <a:gd name="connsiteX89" fmla="*/ 1485900 w 2352687"/>
                <a:gd name="connsiteY89" fmla="*/ 117475 h 320675"/>
                <a:gd name="connsiteX90" fmla="*/ 1498600 w 2352687"/>
                <a:gd name="connsiteY90" fmla="*/ 111125 h 320675"/>
                <a:gd name="connsiteX91" fmla="*/ 1530350 w 2352687"/>
                <a:gd name="connsiteY91" fmla="*/ 101600 h 320675"/>
                <a:gd name="connsiteX92" fmla="*/ 1539875 w 2352687"/>
                <a:gd name="connsiteY92" fmla="*/ 95250 h 320675"/>
                <a:gd name="connsiteX93" fmla="*/ 1558925 w 2352687"/>
                <a:gd name="connsiteY93" fmla="*/ 88900 h 320675"/>
                <a:gd name="connsiteX94" fmla="*/ 1577975 w 2352687"/>
                <a:gd name="connsiteY94" fmla="*/ 76200 h 320675"/>
                <a:gd name="connsiteX95" fmla="*/ 1593850 w 2352687"/>
                <a:gd name="connsiteY95" fmla="*/ 66675 h 320675"/>
                <a:gd name="connsiteX96" fmla="*/ 1612900 w 2352687"/>
                <a:gd name="connsiteY96" fmla="*/ 53975 h 320675"/>
                <a:gd name="connsiteX97" fmla="*/ 1625600 w 2352687"/>
                <a:gd name="connsiteY97" fmla="*/ 50800 h 320675"/>
                <a:gd name="connsiteX98" fmla="*/ 1635125 w 2352687"/>
                <a:gd name="connsiteY98" fmla="*/ 47625 h 320675"/>
                <a:gd name="connsiteX99" fmla="*/ 1651000 w 2352687"/>
                <a:gd name="connsiteY99" fmla="*/ 44450 h 320675"/>
                <a:gd name="connsiteX100" fmla="*/ 1657350 w 2352687"/>
                <a:gd name="connsiteY100" fmla="*/ 34925 h 320675"/>
                <a:gd name="connsiteX101" fmla="*/ 1673225 w 2352687"/>
                <a:gd name="connsiteY101" fmla="*/ 31750 h 320675"/>
                <a:gd name="connsiteX102" fmla="*/ 1704975 w 2352687"/>
                <a:gd name="connsiteY102" fmla="*/ 25400 h 320675"/>
                <a:gd name="connsiteX103" fmla="*/ 1746250 w 2352687"/>
                <a:gd name="connsiteY103" fmla="*/ 38100 h 320675"/>
                <a:gd name="connsiteX104" fmla="*/ 1765300 w 2352687"/>
                <a:gd name="connsiteY104" fmla="*/ 50800 h 320675"/>
                <a:gd name="connsiteX105" fmla="*/ 1781175 w 2352687"/>
                <a:gd name="connsiteY105" fmla="*/ 63500 h 320675"/>
                <a:gd name="connsiteX106" fmla="*/ 1803400 w 2352687"/>
                <a:gd name="connsiteY106" fmla="*/ 76200 h 320675"/>
                <a:gd name="connsiteX107" fmla="*/ 1828800 w 2352687"/>
                <a:gd name="connsiteY107" fmla="*/ 85725 h 320675"/>
                <a:gd name="connsiteX108" fmla="*/ 1866900 w 2352687"/>
                <a:gd name="connsiteY108" fmla="*/ 98425 h 320675"/>
                <a:gd name="connsiteX109" fmla="*/ 1879600 w 2352687"/>
                <a:gd name="connsiteY109" fmla="*/ 107950 h 320675"/>
                <a:gd name="connsiteX110" fmla="*/ 1889125 w 2352687"/>
                <a:gd name="connsiteY110" fmla="*/ 114300 h 320675"/>
                <a:gd name="connsiteX111" fmla="*/ 1898650 w 2352687"/>
                <a:gd name="connsiteY111" fmla="*/ 127000 h 320675"/>
                <a:gd name="connsiteX112" fmla="*/ 1901825 w 2352687"/>
                <a:gd name="connsiteY112" fmla="*/ 136525 h 320675"/>
                <a:gd name="connsiteX113" fmla="*/ 1917700 w 2352687"/>
                <a:gd name="connsiteY113" fmla="*/ 177800 h 320675"/>
                <a:gd name="connsiteX114" fmla="*/ 1927225 w 2352687"/>
                <a:gd name="connsiteY114" fmla="*/ 200025 h 320675"/>
                <a:gd name="connsiteX115" fmla="*/ 1933575 w 2352687"/>
                <a:gd name="connsiteY115" fmla="*/ 212725 h 320675"/>
                <a:gd name="connsiteX116" fmla="*/ 1943100 w 2352687"/>
                <a:gd name="connsiteY116" fmla="*/ 219075 h 320675"/>
                <a:gd name="connsiteX117" fmla="*/ 1946275 w 2352687"/>
                <a:gd name="connsiteY117" fmla="*/ 244475 h 320675"/>
                <a:gd name="connsiteX118" fmla="*/ 1968500 w 2352687"/>
                <a:gd name="connsiteY118" fmla="*/ 266700 h 320675"/>
                <a:gd name="connsiteX119" fmla="*/ 1978025 w 2352687"/>
                <a:gd name="connsiteY119" fmla="*/ 269875 h 320675"/>
                <a:gd name="connsiteX120" fmla="*/ 1990725 w 2352687"/>
                <a:gd name="connsiteY120" fmla="*/ 276225 h 320675"/>
                <a:gd name="connsiteX121" fmla="*/ 2016125 w 2352687"/>
                <a:gd name="connsiteY121" fmla="*/ 301625 h 320675"/>
                <a:gd name="connsiteX122" fmla="*/ 2032000 w 2352687"/>
                <a:gd name="connsiteY122" fmla="*/ 314325 h 320675"/>
                <a:gd name="connsiteX123" fmla="*/ 2051050 w 2352687"/>
                <a:gd name="connsiteY123" fmla="*/ 320675 h 320675"/>
                <a:gd name="connsiteX124" fmla="*/ 2073275 w 2352687"/>
                <a:gd name="connsiteY124" fmla="*/ 314325 h 320675"/>
                <a:gd name="connsiteX125" fmla="*/ 2098675 w 2352687"/>
                <a:gd name="connsiteY125" fmla="*/ 292100 h 320675"/>
                <a:gd name="connsiteX126" fmla="*/ 2108200 w 2352687"/>
                <a:gd name="connsiteY126" fmla="*/ 285750 h 320675"/>
                <a:gd name="connsiteX127" fmla="*/ 2130425 w 2352687"/>
                <a:gd name="connsiteY127" fmla="*/ 266700 h 320675"/>
                <a:gd name="connsiteX128" fmla="*/ 2139950 w 2352687"/>
                <a:gd name="connsiteY128" fmla="*/ 263525 h 320675"/>
                <a:gd name="connsiteX129" fmla="*/ 2168525 w 2352687"/>
                <a:gd name="connsiteY129" fmla="*/ 247650 h 320675"/>
                <a:gd name="connsiteX130" fmla="*/ 2193925 w 2352687"/>
                <a:gd name="connsiteY130" fmla="*/ 228600 h 320675"/>
                <a:gd name="connsiteX131" fmla="*/ 2203450 w 2352687"/>
                <a:gd name="connsiteY131" fmla="*/ 219075 h 320675"/>
                <a:gd name="connsiteX132" fmla="*/ 2222500 w 2352687"/>
                <a:gd name="connsiteY132" fmla="*/ 212725 h 320675"/>
                <a:gd name="connsiteX133" fmla="*/ 2244725 w 2352687"/>
                <a:gd name="connsiteY133" fmla="*/ 193675 h 320675"/>
                <a:gd name="connsiteX134" fmla="*/ 2273300 w 2352687"/>
                <a:gd name="connsiteY134" fmla="*/ 177800 h 320675"/>
                <a:gd name="connsiteX135" fmla="*/ 2286000 w 2352687"/>
                <a:gd name="connsiteY135" fmla="*/ 165100 h 320675"/>
                <a:gd name="connsiteX136" fmla="*/ 2298700 w 2352687"/>
                <a:gd name="connsiteY136" fmla="*/ 161925 h 320675"/>
                <a:gd name="connsiteX137" fmla="*/ 2336800 w 2352687"/>
                <a:gd name="connsiteY137" fmla="*/ 155575 h 320675"/>
                <a:gd name="connsiteX138" fmla="*/ 2352675 w 2352687"/>
                <a:gd name="connsiteY138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01750 w 2352687"/>
                <a:gd name="connsiteY63" fmla="*/ 288925 h 320675"/>
                <a:gd name="connsiteX64" fmla="*/ 1149350 w 2352687"/>
                <a:gd name="connsiteY64" fmla="*/ 219075 h 320675"/>
                <a:gd name="connsiteX65" fmla="*/ 1117600 w 2352687"/>
                <a:gd name="connsiteY65" fmla="*/ 209550 h 320675"/>
                <a:gd name="connsiteX66" fmla="*/ 1066800 w 2352687"/>
                <a:gd name="connsiteY66" fmla="*/ 193675 h 320675"/>
                <a:gd name="connsiteX67" fmla="*/ 1016000 w 2352687"/>
                <a:gd name="connsiteY67" fmla="*/ 184150 h 320675"/>
                <a:gd name="connsiteX68" fmla="*/ 1003300 w 2352687"/>
                <a:gd name="connsiteY68" fmla="*/ 174625 h 320675"/>
                <a:gd name="connsiteX69" fmla="*/ 993775 w 2352687"/>
                <a:gd name="connsiteY69" fmla="*/ 168275 h 320675"/>
                <a:gd name="connsiteX70" fmla="*/ 1003300 w 2352687"/>
                <a:gd name="connsiteY70" fmla="*/ 171450 h 320675"/>
                <a:gd name="connsiteX71" fmla="*/ 1022350 w 2352687"/>
                <a:gd name="connsiteY71" fmla="*/ 184150 h 320675"/>
                <a:gd name="connsiteX72" fmla="*/ 1031875 w 2352687"/>
                <a:gd name="connsiteY72" fmla="*/ 193675 h 320675"/>
                <a:gd name="connsiteX73" fmla="*/ 1044575 w 2352687"/>
                <a:gd name="connsiteY73" fmla="*/ 200025 h 320675"/>
                <a:gd name="connsiteX74" fmla="*/ 1057275 w 2352687"/>
                <a:gd name="connsiteY74" fmla="*/ 212725 h 320675"/>
                <a:gd name="connsiteX75" fmla="*/ 1120775 w 2352687"/>
                <a:gd name="connsiteY75" fmla="*/ 219075 h 320675"/>
                <a:gd name="connsiteX76" fmla="*/ 1203325 w 2352687"/>
                <a:gd name="connsiteY76" fmla="*/ 215900 h 320675"/>
                <a:gd name="connsiteX77" fmla="*/ 1222375 w 2352687"/>
                <a:gd name="connsiteY77" fmla="*/ 203200 h 320675"/>
                <a:gd name="connsiteX78" fmla="*/ 1231900 w 2352687"/>
                <a:gd name="connsiteY78" fmla="*/ 200025 h 320675"/>
                <a:gd name="connsiteX79" fmla="*/ 1250950 w 2352687"/>
                <a:gd name="connsiteY79" fmla="*/ 190500 h 320675"/>
                <a:gd name="connsiteX80" fmla="*/ 1270000 w 2352687"/>
                <a:gd name="connsiteY80" fmla="*/ 184150 h 320675"/>
                <a:gd name="connsiteX81" fmla="*/ 1289050 w 2352687"/>
                <a:gd name="connsiteY81" fmla="*/ 174625 h 320675"/>
                <a:gd name="connsiteX82" fmla="*/ 1343025 w 2352687"/>
                <a:gd name="connsiteY82" fmla="*/ 165100 h 320675"/>
                <a:gd name="connsiteX83" fmla="*/ 1390650 w 2352687"/>
                <a:gd name="connsiteY83" fmla="*/ 158750 h 320675"/>
                <a:gd name="connsiteX84" fmla="*/ 1412875 w 2352687"/>
                <a:gd name="connsiteY84" fmla="*/ 149225 h 320675"/>
                <a:gd name="connsiteX85" fmla="*/ 1425575 w 2352687"/>
                <a:gd name="connsiteY85" fmla="*/ 146050 h 320675"/>
                <a:gd name="connsiteX86" fmla="*/ 1435100 w 2352687"/>
                <a:gd name="connsiteY86" fmla="*/ 142875 h 320675"/>
                <a:gd name="connsiteX87" fmla="*/ 1444625 w 2352687"/>
                <a:gd name="connsiteY87" fmla="*/ 133350 h 320675"/>
                <a:gd name="connsiteX88" fmla="*/ 1485900 w 2352687"/>
                <a:gd name="connsiteY88" fmla="*/ 117475 h 320675"/>
                <a:gd name="connsiteX89" fmla="*/ 1498600 w 2352687"/>
                <a:gd name="connsiteY89" fmla="*/ 111125 h 320675"/>
                <a:gd name="connsiteX90" fmla="*/ 1530350 w 2352687"/>
                <a:gd name="connsiteY90" fmla="*/ 101600 h 320675"/>
                <a:gd name="connsiteX91" fmla="*/ 1539875 w 2352687"/>
                <a:gd name="connsiteY91" fmla="*/ 95250 h 320675"/>
                <a:gd name="connsiteX92" fmla="*/ 1558925 w 2352687"/>
                <a:gd name="connsiteY92" fmla="*/ 88900 h 320675"/>
                <a:gd name="connsiteX93" fmla="*/ 1577975 w 2352687"/>
                <a:gd name="connsiteY93" fmla="*/ 76200 h 320675"/>
                <a:gd name="connsiteX94" fmla="*/ 1593850 w 2352687"/>
                <a:gd name="connsiteY94" fmla="*/ 66675 h 320675"/>
                <a:gd name="connsiteX95" fmla="*/ 1612900 w 2352687"/>
                <a:gd name="connsiteY95" fmla="*/ 53975 h 320675"/>
                <a:gd name="connsiteX96" fmla="*/ 1625600 w 2352687"/>
                <a:gd name="connsiteY96" fmla="*/ 50800 h 320675"/>
                <a:gd name="connsiteX97" fmla="*/ 1635125 w 2352687"/>
                <a:gd name="connsiteY97" fmla="*/ 47625 h 320675"/>
                <a:gd name="connsiteX98" fmla="*/ 1651000 w 2352687"/>
                <a:gd name="connsiteY98" fmla="*/ 44450 h 320675"/>
                <a:gd name="connsiteX99" fmla="*/ 1657350 w 2352687"/>
                <a:gd name="connsiteY99" fmla="*/ 34925 h 320675"/>
                <a:gd name="connsiteX100" fmla="*/ 1673225 w 2352687"/>
                <a:gd name="connsiteY100" fmla="*/ 31750 h 320675"/>
                <a:gd name="connsiteX101" fmla="*/ 1704975 w 2352687"/>
                <a:gd name="connsiteY101" fmla="*/ 25400 h 320675"/>
                <a:gd name="connsiteX102" fmla="*/ 1746250 w 2352687"/>
                <a:gd name="connsiteY102" fmla="*/ 38100 h 320675"/>
                <a:gd name="connsiteX103" fmla="*/ 1765300 w 2352687"/>
                <a:gd name="connsiteY103" fmla="*/ 50800 h 320675"/>
                <a:gd name="connsiteX104" fmla="*/ 1781175 w 2352687"/>
                <a:gd name="connsiteY104" fmla="*/ 63500 h 320675"/>
                <a:gd name="connsiteX105" fmla="*/ 1803400 w 2352687"/>
                <a:gd name="connsiteY105" fmla="*/ 76200 h 320675"/>
                <a:gd name="connsiteX106" fmla="*/ 1828800 w 2352687"/>
                <a:gd name="connsiteY106" fmla="*/ 85725 h 320675"/>
                <a:gd name="connsiteX107" fmla="*/ 1866900 w 2352687"/>
                <a:gd name="connsiteY107" fmla="*/ 98425 h 320675"/>
                <a:gd name="connsiteX108" fmla="*/ 1879600 w 2352687"/>
                <a:gd name="connsiteY108" fmla="*/ 107950 h 320675"/>
                <a:gd name="connsiteX109" fmla="*/ 1889125 w 2352687"/>
                <a:gd name="connsiteY109" fmla="*/ 114300 h 320675"/>
                <a:gd name="connsiteX110" fmla="*/ 1898650 w 2352687"/>
                <a:gd name="connsiteY110" fmla="*/ 127000 h 320675"/>
                <a:gd name="connsiteX111" fmla="*/ 1901825 w 2352687"/>
                <a:gd name="connsiteY111" fmla="*/ 136525 h 320675"/>
                <a:gd name="connsiteX112" fmla="*/ 1917700 w 2352687"/>
                <a:gd name="connsiteY112" fmla="*/ 177800 h 320675"/>
                <a:gd name="connsiteX113" fmla="*/ 1927225 w 2352687"/>
                <a:gd name="connsiteY113" fmla="*/ 200025 h 320675"/>
                <a:gd name="connsiteX114" fmla="*/ 1933575 w 2352687"/>
                <a:gd name="connsiteY114" fmla="*/ 212725 h 320675"/>
                <a:gd name="connsiteX115" fmla="*/ 1943100 w 2352687"/>
                <a:gd name="connsiteY115" fmla="*/ 219075 h 320675"/>
                <a:gd name="connsiteX116" fmla="*/ 1946275 w 2352687"/>
                <a:gd name="connsiteY116" fmla="*/ 244475 h 320675"/>
                <a:gd name="connsiteX117" fmla="*/ 1968500 w 2352687"/>
                <a:gd name="connsiteY117" fmla="*/ 266700 h 320675"/>
                <a:gd name="connsiteX118" fmla="*/ 1978025 w 2352687"/>
                <a:gd name="connsiteY118" fmla="*/ 269875 h 320675"/>
                <a:gd name="connsiteX119" fmla="*/ 1990725 w 2352687"/>
                <a:gd name="connsiteY119" fmla="*/ 276225 h 320675"/>
                <a:gd name="connsiteX120" fmla="*/ 2016125 w 2352687"/>
                <a:gd name="connsiteY120" fmla="*/ 301625 h 320675"/>
                <a:gd name="connsiteX121" fmla="*/ 2032000 w 2352687"/>
                <a:gd name="connsiteY121" fmla="*/ 314325 h 320675"/>
                <a:gd name="connsiteX122" fmla="*/ 2051050 w 2352687"/>
                <a:gd name="connsiteY122" fmla="*/ 320675 h 320675"/>
                <a:gd name="connsiteX123" fmla="*/ 2073275 w 2352687"/>
                <a:gd name="connsiteY123" fmla="*/ 314325 h 320675"/>
                <a:gd name="connsiteX124" fmla="*/ 2098675 w 2352687"/>
                <a:gd name="connsiteY124" fmla="*/ 292100 h 320675"/>
                <a:gd name="connsiteX125" fmla="*/ 2108200 w 2352687"/>
                <a:gd name="connsiteY125" fmla="*/ 285750 h 320675"/>
                <a:gd name="connsiteX126" fmla="*/ 2130425 w 2352687"/>
                <a:gd name="connsiteY126" fmla="*/ 266700 h 320675"/>
                <a:gd name="connsiteX127" fmla="*/ 2139950 w 2352687"/>
                <a:gd name="connsiteY127" fmla="*/ 263525 h 320675"/>
                <a:gd name="connsiteX128" fmla="*/ 2168525 w 2352687"/>
                <a:gd name="connsiteY128" fmla="*/ 247650 h 320675"/>
                <a:gd name="connsiteX129" fmla="*/ 2193925 w 2352687"/>
                <a:gd name="connsiteY129" fmla="*/ 228600 h 320675"/>
                <a:gd name="connsiteX130" fmla="*/ 2203450 w 2352687"/>
                <a:gd name="connsiteY130" fmla="*/ 219075 h 320675"/>
                <a:gd name="connsiteX131" fmla="*/ 2222500 w 2352687"/>
                <a:gd name="connsiteY131" fmla="*/ 212725 h 320675"/>
                <a:gd name="connsiteX132" fmla="*/ 2244725 w 2352687"/>
                <a:gd name="connsiteY132" fmla="*/ 193675 h 320675"/>
                <a:gd name="connsiteX133" fmla="*/ 2273300 w 2352687"/>
                <a:gd name="connsiteY133" fmla="*/ 177800 h 320675"/>
                <a:gd name="connsiteX134" fmla="*/ 2286000 w 2352687"/>
                <a:gd name="connsiteY134" fmla="*/ 165100 h 320675"/>
                <a:gd name="connsiteX135" fmla="*/ 2298700 w 2352687"/>
                <a:gd name="connsiteY135" fmla="*/ 161925 h 320675"/>
                <a:gd name="connsiteX136" fmla="*/ 2336800 w 2352687"/>
                <a:gd name="connsiteY136" fmla="*/ 155575 h 320675"/>
                <a:gd name="connsiteX137" fmla="*/ 2352675 w 2352687"/>
                <a:gd name="connsiteY137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01750 w 2352687"/>
                <a:gd name="connsiteY62" fmla="*/ 288925 h 320675"/>
                <a:gd name="connsiteX63" fmla="*/ 1149350 w 2352687"/>
                <a:gd name="connsiteY63" fmla="*/ 219075 h 320675"/>
                <a:gd name="connsiteX64" fmla="*/ 1117600 w 2352687"/>
                <a:gd name="connsiteY64" fmla="*/ 209550 h 320675"/>
                <a:gd name="connsiteX65" fmla="*/ 1066800 w 2352687"/>
                <a:gd name="connsiteY65" fmla="*/ 193675 h 320675"/>
                <a:gd name="connsiteX66" fmla="*/ 1016000 w 2352687"/>
                <a:gd name="connsiteY66" fmla="*/ 184150 h 320675"/>
                <a:gd name="connsiteX67" fmla="*/ 1003300 w 2352687"/>
                <a:gd name="connsiteY67" fmla="*/ 174625 h 320675"/>
                <a:gd name="connsiteX68" fmla="*/ 993775 w 2352687"/>
                <a:gd name="connsiteY68" fmla="*/ 168275 h 320675"/>
                <a:gd name="connsiteX69" fmla="*/ 1003300 w 2352687"/>
                <a:gd name="connsiteY69" fmla="*/ 171450 h 320675"/>
                <a:gd name="connsiteX70" fmla="*/ 1022350 w 2352687"/>
                <a:gd name="connsiteY70" fmla="*/ 184150 h 320675"/>
                <a:gd name="connsiteX71" fmla="*/ 1031875 w 2352687"/>
                <a:gd name="connsiteY71" fmla="*/ 193675 h 320675"/>
                <a:gd name="connsiteX72" fmla="*/ 1044575 w 2352687"/>
                <a:gd name="connsiteY72" fmla="*/ 200025 h 320675"/>
                <a:gd name="connsiteX73" fmla="*/ 1057275 w 2352687"/>
                <a:gd name="connsiteY73" fmla="*/ 212725 h 320675"/>
                <a:gd name="connsiteX74" fmla="*/ 1120775 w 2352687"/>
                <a:gd name="connsiteY74" fmla="*/ 219075 h 320675"/>
                <a:gd name="connsiteX75" fmla="*/ 1203325 w 2352687"/>
                <a:gd name="connsiteY75" fmla="*/ 215900 h 320675"/>
                <a:gd name="connsiteX76" fmla="*/ 1222375 w 2352687"/>
                <a:gd name="connsiteY76" fmla="*/ 203200 h 320675"/>
                <a:gd name="connsiteX77" fmla="*/ 1231900 w 2352687"/>
                <a:gd name="connsiteY77" fmla="*/ 200025 h 320675"/>
                <a:gd name="connsiteX78" fmla="*/ 1250950 w 2352687"/>
                <a:gd name="connsiteY78" fmla="*/ 190500 h 320675"/>
                <a:gd name="connsiteX79" fmla="*/ 1270000 w 2352687"/>
                <a:gd name="connsiteY79" fmla="*/ 184150 h 320675"/>
                <a:gd name="connsiteX80" fmla="*/ 1289050 w 2352687"/>
                <a:gd name="connsiteY80" fmla="*/ 174625 h 320675"/>
                <a:gd name="connsiteX81" fmla="*/ 1343025 w 2352687"/>
                <a:gd name="connsiteY81" fmla="*/ 165100 h 320675"/>
                <a:gd name="connsiteX82" fmla="*/ 1390650 w 2352687"/>
                <a:gd name="connsiteY82" fmla="*/ 158750 h 320675"/>
                <a:gd name="connsiteX83" fmla="*/ 1412875 w 2352687"/>
                <a:gd name="connsiteY83" fmla="*/ 149225 h 320675"/>
                <a:gd name="connsiteX84" fmla="*/ 1425575 w 2352687"/>
                <a:gd name="connsiteY84" fmla="*/ 146050 h 320675"/>
                <a:gd name="connsiteX85" fmla="*/ 1435100 w 2352687"/>
                <a:gd name="connsiteY85" fmla="*/ 142875 h 320675"/>
                <a:gd name="connsiteX86" fmla="*/ 1444625 w 2352687"/>
                <a:gd name="connsiteY86" fmla="*/ 133350 h 320675"/>
                <a:gd name="connsiteX87" fmla="*/ 1485900 w 2352687"/>
                <a:gd name="connsiteY87" fmla="*/ 117475 h 320675"/>
                <a:gd name="connsiteX88" fmla="*/ 1498600 w 2352687"/>
                <a:gd name="connsiteY88" fmla="*/ 111125 h 320675"/>
                <a:gd name="connsiteX89" fmla="*/ 1530350 w 2352687"/>
                <a:gd name="connsiteY89" fmla="*/ 101600 h 320675"/>
                <a:gd name="connsiteX90" fmla="*/ 1539875 w 2352687"/>
                <a:gd name="connsiteY90" fmla="*/ 95250 h 320675"/>
                <a:gd name="connsiteX91" fmla="*/ 1558925 w 2352687"/>
                <a:gd name="connsiteY91" fmla="*/ 88900 h 320675"/>
                <a:gd name="connsiteX92" fmla="*/ 1577975 w 2352687"/>
                <a:gd name="connsiteY92" fmla="*/ 76200 h 320675"/>
                <a:gd name="connsiteX93" fmla="*/ 1593850 w 2352687"/>
                <a:gd name="connsiteY93" fmla="*/ 66675 h 320675"/>
                <a:gd name="connsiteX94" fmla="*/ 1612900 w 2352687"/>
                <a:gd name="connsiteY94" fmla="*/ 53975 h 320675"/>
                <a:gd name="connsiteX95" fmla="*/ 1625600 w 2352687"/>
                <a:gd name="connsiteY95" fmla="*/ 50800 h 320675"/>
                <a:gd name="connsiteX96" fmla="*/ 1635125 w 2352687"/>
                <a:gd name="connsiteY96" fmla="*/ 47625 h 320675"/>
                <a:gd name="connsiteX97" fmla="*/ 1651000 w 2352687"/>
                <a:gd name="connsiteY97" fmla="*/ 44450 h 320675"/>
                <a:gd name="connsiteX98" fmla="*/ 1657350 w 2352687"/>
                <a:gd name="connsiteY98" fmla="*/ 34925 h 320675"/>
                <a:gd name="connsiteX99" fmla="*/ 1673225 w 2352687"/>
                <a:gd name="connsiteY99" fmla="*/ 31750 h 320675"/>
                <a:gd name="connsiteX100" fmla="*/ 1704975 w 2352687"/>
                <a:gd name="connsiteY100" fmla="*/ 25400 h 320675"/>
                <a:gd name="connsiteX101" fmla="*/ 1746250 w 2352687"/>
                <a:gd name="connsiteY101" fmla="*/ 38100 h 320675"/>
                <a:gd name="connsiteX102" fmla="*/ 1765300 w 2352687"/>
                <a:gd name="connsiteY102" fmla="*/ 50800 h 320675"/>
                <a:gd name="connsiteX103" fmla="*/ 1781175 w 2352687"/>
                <a:gd name="connsiteY103" fmla="*/ 63500 h 320675"/>
                <a:gd name="connsiteX104" fmla="*/ 1803400 w 2352687"/>
                <a:gd name="connsiteY104" fmla="*/ 76200 h 320675"/>
                <a:gd name="connsiteX105" fmla="*/ 1828800 w 2352687"/>
                <a:gd name="connsiteY105" fmla="*/ 85725 h 320675"/>
                <a:gd name="connsiteX106" fmla="*/ 1866900 w 2352687"/>
                <a:gd name="connsiteY106" fmla="*/ 98425 h 320675"/>
                <a:gd name="connsiteX107" fmla="*/ 1879600 w 2352687"/>
                <a:gd name="connsiteY107" fmla="*/ 107950 h 320675"/>
                <a:gd name="connsiteX108" fmla="*/ 1889125 w 2352687"/>
                <a:gd name="connsiteY108" fmla="*/ 114300 h 320675"/>
                <a:gd name="connsiteX109" fmla="*/ 1898650 w 2352687"/>
                <a:gd name="connsiteY109" fmla="*/ 127000 h 320675"/>
                <a:gd name="connsiteX110" fmla="*/ 1901825 w 2352687"/>
                <a:gd name="connsiteY110" fmla="*/ 136525 h 320675"/>
                <a:gd name="connsiteX111" fmla="*/ 1917700 w 2352687"/>
                <a:gd name="connsiteY111" fmla="*/ 177800 h 320675"/>
                <a:gd name="connsiteX112" fmla="*/ 1927225 w 2352687"/>
                <a:gd name="connsiteY112" fmla="*/ 200025 h 320675"/>
                <a:gd name="connsiteX113" fmla="*/ 1933575 w 2352687"/>
                <a:gd name="connsiteY113" fmla="*/ 212725 h 320675"/>
                <a:gd name="connsiteX114" fmla="*/ 1943100 w 2352687"/>
                <a:gd name="connsiteY114" fmla="*/ 219075 h 320675"/>
                <a:gd name="connsiteX115" fmla="*/ 1946275 w 2352687"/>
                <a:gd name="connsiteY115" fmla="*/ 244475 h 320675"/>
                <a:gd name="connsiteX116" fmla="*/ 1968500 w 2352687"/>
                <a:gd name="connsiteY116" fmla="*/ 266700 h 320675"/>
                <a:gd name="connsiteX117" fmla="*/ 1978025 w 2352687"/>
                <a:gd name="connsiteY117" fmla="*/ 269875 h 320675"/>
                <a:gd name="connsiteX118" fmla="*/ 1990725 w 2352687"/>
                <a:gd name="connsiteY118" fmla="*/ 276225 h 320675"/>
                <a:gd name="connsiteX119" fmla="*/ 2016125 w 2352687"/>
                <a:gd name="connsiteY119" fmla="*/ 301625 h 320675"/>
                <a:gd name="connsiteX120" fmla="*/ 2032000 w 2352687"/>
                <a:gd name="connsiteY120" fmla="*/ 314325 h 320675"/>
                <a:gd name="connsiteX121" fmla="*/ 2051050 w 2352687"/>
                <a:gd name="connsiteY121" fmla="*/ 320675 h 320675"/>
                <a:gd name="connsiteX122" fmla="*/ 2073275 w 2352687"/>
                <a:gd name="connsiteY122" fmla="*/ 314325 h 320675"/>
                <a:gd name="connsiteX123" fmla="*/ 2098675 w 2352687"/>
                <a:gd name="connsiteY123" fmla="*/ 292100 h 320675"/>
                <a:gd name="connsiteX124" fmla="*/ 2108200 w 2352687"/>
                <a:gd name="connsiteY124" fmla="*/ 285750 h 320675"/>
                <a:gd name="connsiteX125" fmla="*/ 2130425 w 2352687"/>
                <a:gd name="connsiteY125" fmla="*/ 266700 h 320675"/>
                <a:gd name="connsiteX126" fmla="*/ 2139950 w 2352687"/>
                <a:gd name="connsiteY126" fmla="*/ 263525 h 320675"/>
                <a:gd name="connsiteX127" fmla="*/ 2168525 w 2352687"/>
                <a:gd name="connsiteY127" fmla="*/ 247650 h 320675"/>
                <a:gd name="connsiteX128" fmla="*/ 2193925 w 2352687"/>
                <a:gd name="connsiteY128" fmla="*/ 228600 h 320675"/>
                <a:gd name="connsiteX129" fmla="*/ 2203450 w 2352687"/>
                <a:gd name="connsiteY129" fmla="*/ 219075 h 320675"/>
                <a:gd name="connsiteX130" fmla="*/ 2222500 w 2352687"/>
                <a:gd name="connsiteY130" fmla="*/ 212725 h 320675"/>
                <a:gd name="connsiteX131" fmla="*/ 2244725 w 2352687"/>
                <a:gd name="connsiteY131" fmla="*/ 193675 h 320675"/>
                <a:gd name="connsiteX132" fmla="*/ 2273300 w 2352687"/>
                <a:gd name="connsiteY132" fmla="*/ 177800 h 320675"/>
                <a:gd name="connsiteX133" fmla="*/ 2286000 w 2352687"/>
                <a:gd name="connsiteY133" fmla="*/ 165100 h 320675"/>
                <a:gd name="connsiteX134" fmla="*/ 2298700 w 2352687"/>
                <a:gd name="connsiteY134" fmla="*/ 161925 h 320675"/>
                <a:gd name="connsiteX135" fmla="*/ 2336800 w 2352687"/>
                <a:gd name="connsiteY135" fmla="*/ 155575 h 320675"/>
                <a:gd name="connsiteX136" fmla="*/ 2352675 w 2352687"/>
                <a:gd name="connsiteY136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149350 w 2352687"/>
                <a:gd name="connsiteY62" fmla="*/ 219075 h 320675"/>
                <a:gd name="connsiteX63" fmla="*/ 1117600 w 2352687"/>
                <a:gd name="connsiteY63" fmla="*/ 209550 h 320675"/>
                <a:gd name="connsiteX64" fmla="*/ 1066800 w 2352687"/>
                <a:gd name="connsiteY64" fmla="*/ 193675 h 320675"/>
                <a:gd name="connsiteX65" fmla="*/ 1016000 w 2352687"/>
                <a:gd name="connsiteY65" fmla="*/ 184150 h 320675"/>
                <a:gd name="connsiteX66" fmla="*/ 1003300 w 2352687"/>
                <a:gd name="connsiteY66" fmla="*/ 174625 h 320675"/>
                <a:gd name="connsiteX67" fmla="*/ 993775 w 2352687"/>
                <a:gd name="connsiteY67" fmla="*/ 168275 h 320675"/>
                <a:gd name="connsiteX68" fmla="*/ 1003300 w 2352687"/>
                <a:gd name="connsiteY68" fmla="*/ 171450 h 320675"/>
                <a:gd name="connsiteX69" fmla="*/ 1022350 w 2352687"/>
                <a:gd name="connsiteY69" fmla="*/ 184150 h 320675"/>
                <a:gd name="connsiteX70" fmla="*/ 1031875 w 2352687"/>
                <a:gd name="connsiteY70" fmla="*/ 193675 h 320675"/>
                <a:gd name="connsiteX71" fmla="*/ 1044575 w 2352687"/>
                <a:gd name="connsiteY71" fmla="*/ 200025 h 320675"/>
                <a:gd name="connsiteX72" fmla="*/ 1057275 w 2352687"/>
                <a:gd name="connsiteY72" fmla="*/ 212725 h 320675"/>
                <a:gd name="connsiteX73" fmla="*/ 1120775 w 2352687"/>
                <a:gd name="connsiteY73" fmla="*/ 219075 h 320675"/>
                <a:gd name="connsiteX74" fmla="*/ 1203325 w 2352687"/>
                <a:gd name="connsiteY74" fmla="*/ 215900 h 320675"/>
                <a:gd name="connsiteX75" fmla="*/ 1222375 w 2352687"/>
                <a:gd name="connsiteY75" fmla="*/ 203200 h 320675"/>
                <a:gd name="connsiteX76" fmla="*/ 1231900 w 2352687"/>
                <a:gd name="connsiteY76" fmla="*/ 200025 h 320675"/>
                <a:gd name="connsiteX77" fmla="*/ 1250950 w 2352687"/>
                <a:gd name="connsiteY77" fmla="*/ 190500 h 320675"/>
                <a:gd name="connsiteX78" fmla="*/ 1270000 w 2352687"/>
                <a:gd name="connsiteY78" fmla="*/ 184150 h 320675"/>
                <a:gd name="connsiteX79" fmla="*/ 1289050 w 2352687"/>
                <a:gd name="connsiteY79" fmla="*/ 174625 h 320675"/>
                <a:gd name="connsiteX80" fmla="*/ 1343025 w 2352687"/>
                <a:gd name="connsiteY80" fmla="*/ 165100 h 320675"/>
                <a:gd name="connsiteX81" fmla="*/ 1390650 w 2352687"/>
                <a:gd name="connsiteY81" fmla="*/ 158750 h 320675"/>
                <a:gd name="connsiteX82" fmla="*/ 1412875 w 2352687"/>
                <a:gd name="connsiteY82" fmla="*/ 149225 h 320675"/>
                <a:gd name="connsiteX83" fmla="*/ 1425575 w 2352687"/>
                <a:gd name="connsiteY83" fmla="*/ 146050 h 320675"/>
                <a:gd name="connsiteX84" fmla="*/ 1435100 w 2352687"/>
                <a:gd name="connsiteY84" fmla="*/ 142875 h 320675"/>
                <a:gd name="connsiteX85" fmla="*/ 1444625 w 2352687"/>
                <a:gd name="connsiteY85" fmla="*/ 133350 h 320675"/>
                <a:gd name="connsiteX86" fmla="*/ 1485900 w 2352687"/>
                <a:gd name="connsiteY86" fmla="*/ 117475 h 320675"/>
                <a:gd name="connsiteX87" fmla="*/ 1498600 w 2352687"/>
                <a:gd name="connsiteY87" fmla="*/ 111125 h 320675"/>
                <a:gd name="connsiteX88" fmla="*/ 1530350 w 2352687"/>
                <a:gd name="connsiteY88" fmla="*/ 101600 h 320675"/>
                <a:gd name="connsiteX89" fmla="*/ 1539875 w 2352687"/>
                <a:gd name="connsiteY89" fmla="*/ 95250 h 320675"/>
                <a:gd name="connsiteX90" fmla="*/ 1558925 w 2352687"/>
                <a:gd name="connsiteY90" fmla="*/ 88900 h 320675"/>
                <a:gd name="connsiteX91" fmla="*/ 1577975 w 2352687"/>
                <a:gd name="connsiteY91" fmla="*/ 76200 h 320675"/>
                <a:gd name="connsiteX92" fmla="*/ 1593850 w 2352687"/>
                <a:gd name="connsiteY92" fmla="*/ 66675 h 320675"/>
                <a:gd name="connsiteX93" fmla="*/ 1612900 w 2352687"/>
                <a:gd name="connsiteY93" fmla="*/ 53975 h 320675"/>
                <a:gd name="connsiteX94" fmla="*/ 1625600 w 2352687"/>
                <a:gd name="connsiteY94" fmla="*/ 50800 h 320675"/>
                <a:gd name="connsiteX95" fmla="*/ 1635125 w 2352687"/>
                <a:gd name="connsiteY95" fmla="*/ 47625 h 320675"/>
                <a:gd name="connsiteX96" fmla="*/ 1651000 w 2352687"/>
                <a:gd name="connsiteY96" fmla="*/ 44450 h 320675"/>
                <a:gd name="connsiteX97" fmla="*/ 1657350 w 2352687"/>
                <a:gd name="connsiteY97" fmla="*/ 34925 h 320675"/>
                <a:gd name="connsiteX98" fmla="*/ 1673225 w 2352687"/>
                <a:gd name="connsiteY98" fmla="*/ 31750 h 320675"/>
                <a:gd name="connsiteX99" fmla="*/ 1704975 w 2352687"/>
                <a:gd name="connsiteY99" fmla="*/ 25400 h 320675"/>
                <a:gd name="connsiteX100" fmla="*/ 1746250 w 2352687"/>
                <a:gd name="connsiteY100" fmla="*/ 38100 h 320675"/>
                <a:gd name="connsiteX101" fmla="*/ 1765300 w 2352687"/>
                <a:gd name="connsiteY101" fmla="*/ 50800 h 320675"/>
                <a:gd name="connsiteX102" fmla="*/ 1781175 w 2352687"/>
                <a:gd name="connsiteY102" fmla="*/ 63500 h 320675"/>
                <a:gd name="connsiteX103" fmla="*/ 1803400 w 2352687"/>
                <a:gd name="connsiteY103" fmla="*/ 76200 h 320675"/>
                <a:gd name="connsiteX104" fmla="*/ 1828800 w 2352687"/>
                <a:gd name="connsiteY104" fmla="*/ 85725 h 320675"/>
                <a:gd name="connsiteX105" fmla="*/ 1866900 w 2352687"/>
                <a:gd name="connsiteY105" fmla="*/ 98425 h 320675"/>
                <a:gd name="connsiteX106" fmla="*/ 1879600 w 2352687"/>
                <a:gd name="connsiteY106" fmla="*/ 107950 h 320675"/>
                <a:gd name="connsiteX107" fmla="*/ 1889125 w 2352687"/>
                <a:gd name="connsiteY107" fmla="*/ 114300 h 320675"/>
                <a:gd name="connsiteX108" fmla="*/ 1898650 w 2352687"/>
                <a:gd name="connsiteY108" fmla="*/ 127000 h 320675"/>
                <a:gd name="connsiteX109" fmla="*/ 1901825 w 2352687"/>
                <a:gd name="connsiteY109" fmla="*/ 136525 h 320675"/>
                <a:gd name="connsiteX110" fmla="*/ 1917700 w 2352687"/>
                <a:gd name="connsiteY110" fmla="*/ 177800 h 320675"/>
                <a:gd name="connsiteX111" fmla="*/ 1927225 w 2352687"/>
                <a:gd name="connsiteY111" fmla="*/ 200025 h 320675"/>
                <a:gd name="connsiteX112" fmla="*/ 1933575 w 2352687"/>
                <a:gd name="connsiteY112" fmla="*/ 212725 h 320675"/>
                <a:gd name="connsiteX113" fmla="*/ 1943100 w 2352687"/>
                <a:gd name="connsiteY113" fmla="*/ 219075 h 320675"/>
                <a:gd name="connsiteX114" fmla="*/ 1946275 w 2352687"/>
                <a:gd name="connsiteY114" fmla="*/ 244475 h 320675"/>
                <a:gd name="connsiteX115" fmla="*/ 1968500 w 2352687"/>
                <a:gd name="connsiteY115" fmla="*/ 266700 h 320675"/>
                <a:gd name="connsiteX116" fmla="*/ 1978025 w 2352687"/>
                <a:gd name="connsiteY116" fmla="*/ 269875 h 320675"/>
                <a:gd name="connsiteX117" fmla="*/ 1990725 w 2352687"/>
                <a:gd name="connsiteY117" fmla="*/ 276225 h 320675"/>
                <a:gd name="connsiteX118" fmla="*/ 2016125 w 2352687"/>
                <a:gd name="connsiteY118" fmla="*/ 301625 h 320675"/>
                <a:gd name="connsiteX119" fmla="*/ 2032000 w 2352687"/>
                <a:gd name="connsiteY119" fmla="*/ 314325 h 320675"/>
                <a:gd name="connsiteX120" fmla="*/ 2051050 w 2352687"/>
                <a:gd name="connsiteY120" fmla="*/ 320675 h 320675"/>
                <a:gd name="connsiteX121" fmla="*/ 2073275 w 2352687"/>
                <a:gd name="connsiteY121" fmla="*/ 314325 h 320675"/>
                <a:gd name="connsiteX122" fmla="*/ 2098675 w 2352687"/>
                <a:gd name="connsiteY122" fmla="*/ 292100 h 320675"/>
                <a:gd name="connsiteX123" fmla="*/ 2108200 w 2352687"/>
                <a:gd name="connsiteY123" fmla="*/ 285750 h 320675"/>
                <a:gd name="connsiteX124" fmla="*/ 2130425 w 2352687"/>
                <a:gd name="connsiteY124" fmla="*/ 266700 h 320675"/>
                <a:gd name="connsiteX125" fmla="*/ 2139950 w 2352687"/>
                <a:gd name="connsiteY125" fmla="*/ 263525 h 320675"/>
                <a:gd name="connsiteX126" fmla="*/ 2168525 w 2352687"/>
                <a:gd name="connsiteY126" fmla="*/ 247650 h 320675"/>
                <a:gd name="connsiteX127" fmla="*/ 2193925 w 2352687"/>
                <a:gd name="connsiteY127" fmla="*/ 228600 h 320675"/>
                <a:gd name="connsiteX128" fmla="*/ 2203450 w 2352687"/>
                <a:gd name="connsiteY128" fmla="*/ 219075 h 320675"/>
                <a:gd name="connsiteX129" fmla="*/ 2222500 w 2352687"/>
                <a:gd name="connsiteY129" fmla="*/ 212725 h 320675"/>
                <a:gd name="connsiteX130" fmla="*/ 2244725 w 2352687"/>
                <a:gd name="connsiteY130" fmla="*/ 193675 h 320675"/>
                <a:gd name="connsiteX131" fmla="*/ 2273300 w 2352687"/>
                <a:gd name="connsiteY131" fmla="*/ 177800 h 320675"/>
                <a:gd name="connsiteX132" fmla="*/ 2286000 w 2352687"/>
                <a:gd name="connsiteY132" fmla="*/ 165100 h 320675"/>
                <a:gd name="connsiteX133" fmla="*/ 2298700 w 2352687"/>
                <a:gd name="connsiteY133" fmla="*/ 161925 h 320675"/>
                <a:gd name="connsiteX134" fmla="*/ 2336800 w 2352687"/>
                <a:gd name="connsiteY134" fmla="*/ 155575 h 320675"/>
                <a:gd name="connsiteX135" fmla="*/ 2352675 w 2352687"/>
                <a:gd name="connsiteY135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149350 w 2352687"/>
                <a:gd name="connsiteY61" fmla="*/ 219075 h 320675"/>
                <a:gd name="connsiteX62" fmla="*/ 1117600 w 2352687"/>
                <a:gd name="connsiteY62" fmla="*/ 209550 h 320675"/>
                <a:gd name="connsiteX63" fmla="*/ 1066800 w 2352687"/>
                <a:gd name="connsiteY63" fmla="*/ 193675 h 320675"/>
                <a:gd name="connsiteX64" fmla="*/ 1016000 w 2352687"/>
                <a:gd name="connsiteY64" fmla="*/ 184150 h 320675"/>
                <a:gd name="connsiteX65" fmla="*/ 1003300 w 2352687"/>
                <a:gd name="connsiteY65" fmla="*/ 174625 h 320675"/>
                <a:gd name="connsiteX66" fmla="*/ 993775 w 2352687"/>
                <a:gd name="connsiteY66" fmla="*/ 168275 h 320675"/>
                <a:gd name="connsiteX67" fmla="*/ 1003300 w 2352687"/>
                <a:gd name="connsiteY67" fmla="*/ 171450 h 320675"/>
                <a:gd name="connsiteX68" fmla="*/ 1022350 w 2352687"/>
                <a:gd name="connsiteY68" fmla="*/ 184150 h 320675"/>
                <a:gd name="connsiteX69" fmla="*/ 1031875 w 2352687"/>
                <a:gd name="connsiteY69" fmla="*/ 193675 h 320675"/>
                <a:gd name="connsiteX70" fmla="*/ 1044575 w 2352687"/>
                <a:gd name="connsiteY70" fmla="*/ 200025 h 320675"/>
                <a:gd name="connsiteX71" fmla="*/ 1057275 w 2352687"/>
                <a:gd name="connsiteY71" fmla="*/ 212725 h 320675"/>
                <a:gd name="connsiteX72" fmla="*/ 1120775 w 2352687"/>
                <a:gd name="connsiteY72" fmla="*/ 219075 h 320675"/>
                <a:gd name="connsiteX73" fmla="*/ 1203325 w 2352687"/>
                <a:gd name="connsiteY73" fmla="*/ 215900 h 320675"/>
                <a:gd name="connsiteX74" fmla="*/ 1222375 w 2352687"/>
                <a:gd name="connsiteY74" fmla="*/ 203200 h 320675"/>
                <a:gd name="connsiteX75" fmla="*/ 1231900 w 2352687"/>
                <a:gd name="connsiteY75" fmla="*/ 200025 h 320675"/>
                <a:gd name="connsiteX76" fmla="*/ 1250950 w 2352687"/>
                <a:gd name="connsiteY76" fmla="*/ 190500 h 320675"/>
                <a:gd name="connsiteX77" fmla="*/ 1270000 w 2352687"/>
                <a:gd name="connsiteY77" fmla="*/ 184150 h 320675"/>
                <a:gd name="connsiteX78" fmla="*/ 1289050 w 2352687"/>
                <a:gd name="connsiteY78" fmla="*/ 174625 h 320675"/>
                <a:gd name="connsiteX79" fmla="*/ 1343025 w 2352687"/>
                <a:gd name="connsiteY79" fmla="*/ 165100 h 320675"/>
                <a:gd name="connsiteX80" fmla="*/ 1390650 w 2352687"/>
                <a:gd name="connsiteY80" fmla="*/ 158750 h 320675"/>
                <a:gd name="connsiteX81" fmla="*/ 1412875 w 2352687"/>
                <a:gd name="connsiteY81" fmla="*/ 149225 h 320675"/>
                <a:gd name="connsiteX82" fmla="*/ 1425575 w 2352687"/>
                <a:gd name="connsiteY82" fmla="*/ 146050 h 320675"/>
                <a:gd name="connsiteX83" fmla="*/ 1435100 w 2352687"/>
                <a:gd name="connsiteY83" fmla="*/ 142875 h 320675"/>
                <a:gd name="connsiteX84" fmla="*/ 1444625 w 2352687"/>
                <a:gd name="connsiteY84" fmla="*/ 133350 h 320675"/>
                <a:gd name="connsiteX85" fmla="*/ 1485900 w 2352687"/>
                <a:gd name="connsiteY85" fmla="*/ 117475 h 320675"/>
                <a:gd name="connsiteX86" fmla="*/ 1498600 w 2352687"/>
                <a:gd name="connsiteY86" fmla="*/ 111125 h 320675"/>
                <a:gd name="connsiteX87" fmla="*/ 1530350 w 2352687"/>
                <a:gd name="connsiteY87" fmla="*/ 101600 h 320675"/>
                <a:gd name="connsiteX88" fmla="*/ 1539875 w 2352687"/>
                <a:gd name="connsiteY88" fmla="*/ 95250 h 320675"/>
                <a:gd name="connsiteX89" fmla="*/ 1558925 w 2352687"/>
                <a:gd name="connsiteY89" fmla="*/ 88900 h 320675"/>
                <a:gd name="connsiteX90" fmla="*/ 1577975 w 2352687"/>
                <a:gd name="connsiteY90" fmla="*/ 76200 h 320675"/>
                <a:gd name="connsiteX91" fmla="*/ 1593850 w 2352687"/>
                <a:gd name="connsiteY91" fmla="*/ 66675 h 320675"/>
                <a:gd name="connsiteX92" fmla="*/ 1612900 w 2352687"/>
                <a:gd name="connsiteY92" fmla="*/ 53975 h 320675"/>
                <a:gd name="connsiteX93" fmla="*/ 1625600 w 2352687"/>
                <a:gd name="connsiteY93" fmla="*/ 50800 h 320675"/>
                <a:gd name="connsiteX94" fmla="*/ 1635125 w 2352687"/>
                <a:gd name="connsiteY94" fmla="*/ 47625 h 320675"/>
                <a:gd name="connsiteX95" fmla="*/ 1651000 w 2352687"/>
                <a:gd name="connsiteY95" fmla="*/ 44450 h 320675"/>
                <a:gd name="connsiteX96" fmla="*/ 1657350 w 2352687"/>
                <a:gd name="connsiteY96" fmla="*/ 34925 h 320675"/>
                <a:gd name="connsiteX97" fmla="*/ 1673225 w 2352687"/>
                <a:gd name="connsiteY97" fmla="*/ 31750 h 320675"/>
                <a:gd name="connsiteX98" fmla="*/ 1704975 w 2352687"/>
                <a:gd name="connsiteY98" fmla="*/ 25400 h 320675"/>
                <a:gd name="connsiteX99" fmla="*/ 1746250 w 2352687"/>
                <a:gd name="connsiteY99" fmla="*/ 38100 h 320675"/>
                <a:gd name="connsiteX100" fmla="*/ 1765300 w 2352687"/>
                <a:gd name="connsiteY100" fmla="*/ 50800 h 320675"/>
                <a:gd name="connsiteX101" fmla="*/ 1781175 w 2352687"/>
                <a:gd name="connsiteY101" fmla="*/ 63500 h 320675"/>
                <a:gd name="connsiteX102" fmla="*/ 1803400 w 2352687"/>
                <a:gd name="connsiteY102" fmla="*/ 76200 h 320675"/>
                <a:gd name="connsiteX103" fmla="*/ 1828800 w 2352687"/>
                <a:gd name="connsiteY103" fmla="*/ 85725 h 320675"/>
                <a:gd name="connsiteX104" fmla="*/ 1866900 w 2352687"/>
                <a:gd name="connsiteY104" fmla="*/ 98425 h 320675"/>
                <a:gd name="connsiteX105" fmla="*/ 1879600 w 2352687"/>
                <a:gd name="connsiteY105" fmla="*/ 107950 h 320675"/>
                <a:gd name="connsiteX106" fmla="*/ 1889125 w 2352687"/>
                <a:gd name="connsiteY106" fmla="*/ 114300 h 320675"/>
                <a:gd name="connsiteX107" fmla="*/ 1898650 w 2352687"/>
                <a:gd name="connsiteY107" fmla="*/ 127000 h 320675"/>
                <a:gd name="connsiteX108" fmla="*/ 1901825 w 2352687"/>
                <a:gd name="connsiteY108" fmla="*/ 136525 h 320675"/>
                <a:gd name="connsiteX109" fmla="*/ 1917700 w 2352687"/>
                <a:gd name="connsiteY109" fmla="*/ 177800 h 320675"/>
                <a:gd name="connsiteX110" fmla="*/ 1927225 w 2352687"/>
                <a:gd name="connsiteY110" fmla="*/ 200025 h 320675"/>
                <a:gd name="connsiteX111" fmla="*/ 1933575 w 2352687"/>
                <a:gd name="connsiteY111" fmla="*/ 212725 h 320675"/>
                <a:gd name="connsiteX112" fmla="*/ 1943100 w 2352687"/>
                <a:gd name="connsiteY112" fmla="*/ 219075 h 320675"/>
                <a:gd name="connsiteX113" fmla="*/ 1946275 w 2352687"/>
                <a:gd name="connsiteY113" fmla="*/ 244475 h 320675"/>
                <a:gd name="connsiteX114" fmla="*/ 1968500 w 2352687"/>
                <a:gd name="connsiteY114" fmla="*/ 266700 h 320675"/>
                <a:gd name="connsiteX115" fmla="*/ 1978025 w 2352687"/>
                <a:gd name="connsiteY115" fmla="*/ 269875 h 320675"/>
                <a:gd name="connsiteX116" fmla="*/ 1990725 w 2352687"/>
                <a:gd name="connsiteY116" fmla="*/ 276225 h 320675"/>
                <a:gd name="connsiteX117" fmla="*/ 2016125 w 2352687"/>
                <a:gd name="connsiteY117" fmla="*/ 301625 h 320675"/>
                <a:gd name="connsiteX118" fmla="*/ 2032000 w 2352687"/>
                <a:gd name="connsiteY118" fmla="*/ 314325 h 320675"/>
                <a:gd name="connsiteX119" fmla="*/ 2051050 w 2352687"/>
                <a:gd name="connsiteY119" fmla="*/ 320675 h 320675"/>
                <a:gd name="connsiteX120" fmla="*/ 2073275 w 2352687"/>
                <a:gd name="connsiteY120" fmla="*/ 314325 h 320675"/>
                <a:gd name="connsiteX121" fmla="*/ 2098675 w 2352687"/>
                <a:gd name="connsiteY121" fmla="*/ 292100 h 320675"/>
                <a:gd name="connsiteX122" fmla="*/ 2108200 w 2352687"/>
                <a:gd name="connsiteY122" fmla="*/ 285750 h 320675"/>
                <a:gd name="connsiteX123" fmla="*/ 2130425 w 2352687"/>
                <a:gd name="connsiteY123" fmla="*/ 266700 h 320675"/>
                <a:gd name="connsiteX124" fmla="*/ 2139950 w 2352687"/>
                <a:gd name="connsiteY124" fmla="*/ 263525 h 320675"/>
                <a:gd name="connsiteX125" fmla="*/ 2168525 w 2352687"/>
                <a:gd name="connsiteY125" fmla="*/ 247650 h 320675"/>
                <a:gd name="connsiteX126" fmla="*/ 2193925 w 2352687"/>
                <a:gd name="connsiteY126" fmla="*/ 228600 h 320675"/>
                <a:gd name="connsiteX127" fmla="*/ 2203450 w 2352687"/>
                <a:gd name="connsiteY127" fmla="*/ 219075 h 320675"/>
                <a:gd name="connsiteX128" fmla="*/ 2222500 w 2352687"/>
                <a:gd name="connsiteY128" fmla="*/ 212725 h 320675"/>
                <a:gd name="connsiteX129" fmla="*/ 2244725 w 2352687"/>
                <a:gd name="connsiteY129" fmla="*/ 193675 h 320675"/>
                <a:gd name="connsiteX130" fmla="*/ 2273300 w 2352687"/>
                <a:gd name="connsiteY130" fmla="*/ 177800 h 320675"/>
                <a:gd name="connsiteX131" fmla="*/ 2286000 w 2352687"/>
                <a:gd name="connsiteY131" fmla="*/ 165100 h 320675"/>
                <a:gd name="connsiteX132" fmla="*/ 2298700 w 2352687"/>
                <a:gd name="connsiteY132" fmla="*/ 161925 h 320675"/>
                <a:gd name="connsiteX133" fmla="*/ 2336800 w 2352687"/>
                <a:gd name="connsiteY133" fmla="*/ 155575 h 320675"/>
                <a:gd name="connsiteX134" fmla="*/ 2352675 w 2352687"/>
                <a:gd name="connsiteY134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149350 w 2352687"/>
                <a:gd name="connsiteY60" fmla="*/ 219075 h 320675"/>
                <a:gd name="connsiteX61" fmla="*/ 1117600 w 2352687"/>
                <a:gd name="connsiteY61" fmla="*/ 209550 h 320675"/>
                <a:gd name="connsiteX62" fmla="*/ 1066800 w 2352687"/>
                <a:gd name="connsiteY62" fmla="*/ 193675 h 320675"/>
                <a:gd name="connsiteX63" fmla="*/ 1016000 w 2352687"/>
                <a:gd name="connsiteY63" fmla="*/ 184150 h 320675"/>
                <a:gd name="connsiteX64" fmla="*/ 1003300 w 2352687"/>
                <a:gd name="connsiteY64" fmla="*/ 174625 h 320675"/>
                <a:gd name="connsiteX65" fmla="*/ 993775 w 2352687"/>
                <a:gd name="connsiteY65" fmla="*/ 168275 h 320675"/>
                <a:gd name="connsiteX66" fmla="*/ 1003300 w 2352687"/>
                <a:gd name="connsiteY66" fmla="*/ 171450 h 320675"/>
                <a:gd name="connsiteX67" fmla="*/ 1022350 w 2352687"/>
                <a:gd name="connsiteY67" fmla="*/ 184150 h 320675"/>
                <a:gd name="connsiteX68" fmla="*/ 1031875 w 2352687"/>
                <a:gd name="connsiteY68" fmla="*/ 193675 h 320675"/>
                <a:gd name="connsiteX69" fmla="*/ 1044575 w 2352687"/>
                <a:gd name="connsiteY69" fmla="*/ 200025 h 320675"/>
                <a:gd name="connsiteX70" fmla="*/ 1057275 w 2352687"/>
                <a:gd name="connsiteY70" fmla="*/ 212725 h 320675"/>
                <a:gd name="connsiteX71" fmla="*/ 1120775 w 2352687"/>
                <a:gd name="connsiteY71" fmla="*/ 219075 h 320675"/>
                <a:gd name="connsiteX72" fmla="*/ 1203325 w 2352687"/>
                <a:gd name="connsiteY72" fmla="*/ 215900 h 320675"/>
                <a:gd name="connsiteX73" fmla="*/ 1222375 w 2352687"/>
                <a:gd name="connsiteY73" fmla="*/ 203200 h 320675"/>
                <a:gd name="connsiteX74" fmla="*/ 1231900 w 2352687"/>
                <a:gd name="connsiteY74" fmla="*/ 200025 h 320675"/>
                <a:gd name="connsiteX75" fmla="*/ 1250950 w 2352687"/>
                <a:gd name="connsiteY75" fmla="*/ 190500 h 320675"/>
                <a:gd name="connsiteX76" fmla="*/ 1270000 w 2352687"/>
                <a:gd name="connsiteY76" fmla="*/ 184150 h 320675"/>
                <a:gd name="connsiteX77" fmla="*/ 1289050 w 2352687"/>
                <a:gd name="connsiteY77" fmla="*/ 174625 h 320675"/>
                <a:gd name="connsiteX78" fmla="*/ 1343025 w 2352687"/>
                <a:gd name="connsiteY78" fmla="*/ 165100 h 320675"/>
                <a:gd name="connsiteX79" fmla="*/ 1390650 w 2352687"/>
                <a:gd name="connsiteY79" fmla="*/ 158750 h 320675"/>
                <a:gd name="connsiteX80" fmla="*/ 1412875 w 2352687"/>
                <a:gd name="connsiteY80" fmla="*/ 149225 h 320675"/>
                <a:gd name="connsiteX81" fmla="*/ 1425575 w 2352687"/>
                <a:gd name="connsiteY81" fmla="*/ 146050 h 320675"/>
                <a:gd name="connsiteX82" fmla="*/ 1435100 w 2352687"/>
                <a:gd name="connsiteY82" fmla="*/ 142875 h 320675"/>
                <a:gd name="connsiteX83" fmla="*/ 1444625 w 2352687"/>
                <a:gd name="connsiteY83" fmla="*/ 133350 h 320675"/>
                <a:gd name="connsiteX84" fmla="*/ 1485900 w 2352687"/>
                <a:gd name="connsiteY84" fmla="*/ 117475 h 320675"/>
                <a:gd name="connsiteX85" fmla="*/ 1498600 w 2352687"/>
                <a:gd name="connsiteY85" fmla="*/ 111125 h 320675"/>
                <a:gd name="connsiteX86" fmla="*/ 1530350 w 2352687"/>
                <a:gd name="connsiteY86" fmla="*/ 101600 h 320675"/>
                <a:gd name="connsiteX87" fmla="*/ 1539875 w 2352687"/>
                <a:gd name="connsiteY87" fmla="*/ 95250 h 320675"/>
                <a:gd name="connsiteX88" fmla="*/ 1558925 w 2352687"/>
                <a:gd name="connsiteY88" fmla="*/ 88900 h 320675"/>
                <a:gd name="connsiteX89" fmla="*/ 1577975 w 2352687"/>
                <a:gd name="connsiteY89" fmla="*/ 76200 h 320675"/>
                <a:gd name="connsiteX90" fmla="*/ 1593850 w 2352687"/>
                <a:gd name="connsiteY90" fmla="*/ 66675 h 320675"/>
                <a:gd name="connsiteX91" fmla="*/ 1612900 w 2352687"/>
                <a:gd name="connsiteY91" fmla="*/ 53975 h 320675"/>
                <a:gd name="connsiteX92" fmla="*/ 1625600 w 2352687"/>
                <a:gd name="connsiteY92" fmla="*/ 50800 h 320675"/>
                <a:gd name="connsiteX93" fmla="*/ 1635125 w 2352687"/>
                <a:gd name="connsiteY93" fmla="*/ 47625 h 320675"/>
                <a:gd name="connsiteX94" fmla="*/ 1651000 w 2352687"/>
                <a:gd name="connsiteY94" fmla="*/ 44450 h 320675"/>
                <a:gd name="connsiteX95" fmla="*/ 1657350 w 2352687"/>
                <a:gd name="connsiteY95" fmla="*/ 34925 h 320675"/>
                <a:gd name="connsiteX96" fmla="*/ 1673225 w 2352687"/>
                <a:gd name="connsiteY96" fmla="*/ 31750 h 320675"/>
                <a:gd name="connsiteX97" fmla="*/ 1704975 w 2352687"/>
                <a:gd name="connsiteY97" fmla="*/ 25400 h 320675"/>
                <a:gd name="connsiteX98" fmla="*/ 1746250 w 2352687"/>
                <a:gd name="connsiteY98" fmla="*/ 38100 h 320675"/>
                <a:gd name="connsiteX99" fmla="*/ 1765300 w 2352687"/>
                <a:gd name="connsiteY99" fmla="*/ 50800 h 320675"/>
                <a:gd name="connsiteX100" fmla="*/ 1781175 w 2352687"/>
                <a:gd name="connsiteY100" fmla="*/ 63500 h 320675"/>
                <a:gd name="connsiteX101" fmla="*/ 1803400 w 2352687"/>
                <a:gd name="connsiteY101" fmla="*/ 76200 h 320675"/>
                <a:gd name="connsiteX102" fmla="*/ 1828800 w 2352687"/>
                <a:gd name="connsiteY102" fmla="*/ 85725 h 320675"/>
                <a:gd name="connsiteX103" fmla="*/ 1866900 w 2352687"/>
                <a:gd name="connsiteY103" fmla="*/ 98425 h 320675"/>
                <a:gd name="connsiteX104" fmla="*/ 1879600 w 2352687"/>
                <a:gd name="connsiteY104" fmla="*/ 107950 h 320675"/>
                <a:gd name="connsiteX105" fmla="*/ 1889125 w 2352687"/>
                <a:gd name="connsiteY105" fmla="*/ 114300 h 320675"/>
                <a:gd name="connsiteX106" fmla="*/ 1898650 w 2352687"/>
                <a:gd name="connsiteY106" fmla="*/ 127000 h 320675"/>
                <a:gd name="connsiteX107" fmla="*/ 1901825 w 2352687"/>
                <a:gd name="connsiteY107" fmla="*/ 136525 h 320675"/>
                <a:gd name="connsiteX108" fmla="*/ 1917700 w 2352687"/>
                <a:gd name="connsiteY108" fmla="*/ 177800 h 320675"/>
                <a:gd name="connsiteX109" fmla="*/ 1927225 w 2352687"/>
                <a:gd name="connsiteY109" fmla="*/ 200025 h 320675"/>
                <a:gd name="connsiteX110" fmla="*/ 1933575 w 2352687"/>
                <a:gd name="connsiteY110" fmla="*/ 212725 h 320675"/>
                <a:gd name="connsiteX111" fmla="*/ 1943100 w 2352687"/>
                <a:gd name="connsiteY111" fmla="*/ 219075 h 320675"/>
                <a:gd name="connsiteX112" fmla="*/ 1946275 w 2352687"/>
                <a:gd name="connsiteY112" fmla="*/ 244475 h 320675"/>
                <a:gd name="connsiteX113" fmla="*/ 1968500 w 2352687"/>
                <a:gd name="connsiteY113" fmla="*/ 266700 h 320675"/>
                <a:gd name="connsiteX114" fmla="*/ 1978025 w 2352687"/>
                <a:gd name="connsiteY114" fmla="*/ 269875 h 320675"/>
                <a:gd name="connsiteX115" fmla="*/ 1990725 w 2352687"/>
                <a:gd name="connsiteY115" fmla="*/ 276225 h 320675"/>
                <a:gd name="connsiteX116" fmla="*/ 2016125 w 2352687"/>
                <a:gd name="connsiteY116" fmla="*/ 301625 h 320675"/>
                <a:gd name="connsiteX117" fmla="*/ 2032000 w 2352687"/>
                <a:gd name="connsiteY117" fmla="*/ 314325 h 320675"/>
                <a:gd name="connsiteX118" fmla="*/ 2051050 w 2352687"/>
                <a:gd name="connsiteY118" fmla="*/ 320675 h 320675"/>
                <a:gd name="connsiteX119" fmla="*/ 2073275 w 2352687"/>
                <a:gd name="connsiteY119" fmla="*/ 314325 h 320675"/>
                <a:gd name="connsiteX120" fmla="*/ 2098675 w 2352687"/>
                <a:gd name="connsiteY120" fmla="*/ 292100 h 320675"/>
                <a:gd name="connsiteX121" fmla="*/ 2108200 w 2352687"/>
                <a:gd name="connsiteY121" fmla="*/ 285750 h 320675"/>
                <a:gd name="connsiteX122" fmla="*/ 2130425 w 2352687"/>
                <a:gd name="connsiteY122" fmla="*/ 266700 h 320675"/>
                <a:gd name="connsiteX123" fmla="*/ 2139950 w 2352687"/>
                <a:gd name="connsiteY123" fmla="*/ 263525 h 320675"/>
                <a:gd name="connsiteX124" fmla="*/ 2168525 w 2352687"/>
                <a:gd name="connsiteY124" fmla="*/ 247650 h 320675"/>
                <a:gd name="connsiteX125" fmla="*/ 2193925 w 2352687"/>
                <a:gd name="connsiteY125" fmla="*/ 228600 h 320675"/>
                <a:gd name="connsiteX126" fmla="*/ 2203450 w 2352687"/>
                <a:gd name="connsiteY126" fmla="*/ 219075 h 320675"/>
                <a:gd name="connsiteX127" fmla="*/ 2222500 w 2352687"/>
                <a:gd name="connsiteY127" fmla="*/ 212725 h 320675"/>
                <a:gd name="connsiteX128" fmla="*/ 2244725 w 2352687"/>
                <a:gd name="connsiteY128" fmla="*/ 193675 h 320675"/>
                <a:gd name="connsiteX129" fmla="*/ 2273300 w 2352687"/>
                <a:gd name="connsiteY129" fmla="*/ 177800 h 320675"/>
                <a:gd name="connsiteX130" fmla="*/ 2286000 w 2352687"/>
                <a:gd name="connsiteY130" fmla="*/ 165100 h 320675"/>
                <a:gd name="connsiteX131" fmla="*/ 2298700 w 2352687"/>
                <a:gd name="connsiteY131" fmla="*/ 161925 h 320675"/>
                <a:gd name="connsiteX132" fmla="*/ 2336800 w 2352687"/>
                <a:gd name="connsiteY132" fmla="*/ 155575 h 320675"/>
                <a:gd name="connsiteX133" fmla="*/ 2352675 w 2352687"/>
                <a:gd name="connsiteY133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517525 w 2352687"/>
                <a:gd name="connsiteY31" fmla="*/ 82550 h 320675"/>
                <a:gd name="connsiteX32" fmla="*/ 530225 w 2352687"/>
                <a:gd name="connsiteY32" fmla="*/ 88900 h 320675"/>
                <a:gd name="connsiteX33" fmla="*/ 536575 w 2352687"/>
                <a:gd name="connsiteY33" fmla="*/ 76200 h 320675"/>
                <a:gd name="connsiteX34" fmla="*/ 561975 w 2352687"/>
                <a:gd name="connsiteY34" fmla="*/ 60325 h 320675"/>
                <a:gd name="connsiteX35" fmla="*/ 596900 w 2352687"/>
                <a:gd name="connsiteY35" fmla="*/ 44450 h 320675"/>
                <a:gd name="connsiteX36" fmla="*/ 625475 w 2352687"/>
                <a:gd name="connsiteY36" fmla="*/ 31750 h 320675"/>
                <a:gd name="connsiteX37" fmla="*/ 663575 w 2352687"/>
                <a:gd name="connsiteY37" fmla="*/ 12700 h 320675"/>
                <a:gd name="connsiteX38" fmla="*/ 679450 w 2352687"/>
                <a:gd name="connsiteY38" fmla="*/ 6350 h 320675"/>
                <a:gd name="connsiteX39" fmla="*/ 698500 w 2352687"/>
                <a:gd name="connsiteY39" fmla="*/ 0 h 320675"/>
                <a:gd name="connsiteX40" fmla="*/ 727075 w 2352687"/>
                <a:gd name="connsiteY40" fmla="*/ 3175 h 320675"/>
                <a:gd name="connsiteX41" fmla="*/ 736600 w 2352687"/>
                <a:gd name="connsiteY41" fmla="*/ 6350 h 320675"/>
                <a:gd name="connsiteX42" fmla="*/ 762000 w 2352687"/>
                <a:gd name="connsiteY42" fmla="*/ 12700 h 320675"/>
                <a:gd name="connsiteX43" fmla="*/ 787400 w 2352687"/>
                <a:gd name="connsiteY43" fmla="*/ 34925 h 320675"/>
                <a:gd name="connsiteX44" fmla="*/ 806450 w 2352687"/>
                <a:gd name="connsiteY44" fmla="*/ 53975 h 320675"/>
                <a:gd name="connsiteX45" fmla="*/ 815975 w 2352687"/>
                <a:gd name="connsiteY45" fmla="*/ 63500 h 320675"/>
                <a:gd name="connsiteX46" fmla="*/ 828675 w 2352687"/>
                <a:gd name="connsiteY46" fmla="*/ 82550 h 320675"/>
                <a:gd name="connsiteX47" fmla="*/ 838200 w 2352687"/>
                <a:gd name="connsiteY47" fmla="*/ 88900 h 320675"/>
                <a:gd name="connsiteX48" fmla="*/ 860425 w 2352687"/>
                <a:gd name="connsiteY48" fmla="*/ 107950 h 320675"/>
                <a:gd name="connsiteX49" fmla="*/ 892175 w 2352687"/>
                <a:gd name="connsiteY49" fmla="*/ 130175 h 320675"/>
                <a:gd name="connsiteX50" fmla="*/ 901700 w 2352687"/>
                <a:gd name="connsiteY50" fmla="*/ 139700 h 320675"/>
                <a:gd name="connsiteX51" fmla="*/ 917575 w 2352687"/>
                <a:gd name="connsiteY51" fmla="*/ 152400 h 320675"/>
                <a:gd name="connsiteX52" fmla="*/ 936625 w 2352687"/>
                <a:gd name="connsiteY52" fmla="*/ 168275 h 320675"/>
                <a:gd name="connsiteX53" fmla="*/ 942975 w 2352687"/>
                <a:gd name="connsiteY53" fmla="*/ 177800 h 320675"/>
                <a:gd name="connsiteX54" fmla="*/ 965200 w 2352687"/>
                <a:gd name="connsiteY54" fmla="*/ 193675 h 320675"/>
                <a:gd name="connsiteX55" fmla="*/ 990600 w 2352687"/>
                <a:gd name="connsiteY55" fmla="*/ 200025 h 320675"/>
                <a:gd name="connsiteX56" fmla="*/ 1019175 w 2352687"/>
                <a:gd name="connsiteY56" fmla="*/ 209550 h 320675"/>
                <a:gd name="connsiteX57" fmla="*/ 1063625 w 2352687"/>
                <a:gd name="connsiteY57" fmla="*/ 219075 h 320675"/>
                <a:gd name="connsiteX58" fmla="*/ 1111250 w 2352687"/>
                <a:gd name="connsiteY58" fmla="*/ 228600 h 320675"/>
                <a:gd name="connsiteX59" fmla="*/ 1149350 w 2352687"/>
                <a:gd name="connsiteY59" fmla="*/ 219075 h 320675"/>
                <a:gd name="connsiteX60" fmla="*/ 1117600 w 2352687"/>
                <a:gd name="connsiteY60" fmla="*/ 209550 h 320675"/>
                <a:gd name="connsiteX61" fmla="*/ 1066800 w 2352687"/>
                <a:gd name="connsiteY61" fmla="*/ 193675 h 320675"/>
                <a:gd name="connsiteX62" fmla="*/ 1016000 w 2352687"/>
                <a:gd name="connsiteY62" fmla="*/ 184150 h 320675"/>
                <a:gd name="connsiteX63" fmla="*/ 1003300 w 2352687"/>
                <a:gd name="connsiteY63" fmla="*/ 174625 h 320675"/>
                <a:gd name="connsiteX64" fmla="*/ 993775 w 2352687"/>
                <a:gd name="connsiteY64" fmla="*/ 168275 h 320675"/>
                <a:gd name="connsiteX65" fmla="*/ 1003300 w 2352687"/>
                <a:gd name="connsiteY65" fmla="*/ 171450 h 320675"/>
                <a:gd name="connsiteX66" fmla="*/ 1022350 w 2352687"/>
                <a:gd name="connsiteY66" fmla="*/ 184150 h 320675"/>
                <a:gd name="connsiteX67" fmla="*/ 1031875 w 2352687"/>
                <a:gd name="connsiteY67" fmla="*/ 193675 h 320675"/>
                <a:gd name="connsiteX68" fmla="*/ 1044575 w 2352687"/>
                <a:gd name="connsiteY68" fmla="*/ 200025 h 320675"/>
                <a:gd name="connsiteX69" fmla="*/ 1057275 w 2352687"/>
                <a:gd name="connsiteY69" fmla="*/ 212725 h 320675"/>
                <a:gd name="connsiteX70" fmla="*/ 1120775 w 2352687"/>
                <a:gd name="connsiteY70" fmla="*/ 219075 h 320675"/>
                <a:gd name="connsiteX71" fmla="*/ 1203325 w 2352687"/>
                <a:gd name="connsiteY71" fmla="*/ 215900 h 320675"/>
                <a:gd name="connsiteX72" fmla="*/ 1222375 w 2352687"/>
                <a:gd name="connsiteY72" fmla="*/ 203200 h 320675"/>
                <a:gd name="connsiteX73" fmla="*/ 1231900 w 2352687"/>
                <a:gd name="connsiteY73" fmla="*/ 200025 h 320675"/>
                <a:gd name="connsiteX74" fmla="*/ 1250950 w 2352687"/>
                <a:gd name="connsiteY74" fmla="*/ 190500 h 320675"/>
                <a:gd name="connsiteX75" fmla="*/ 1270000 w 2352687"/>
                <a:gd name="connsiteY75" fmla="*/ 184150 h 320675"/>
                <a:gd name="connsiteX76" fmla="*/ 1289050 w 2352687"/>
                <a:gd name="connsiteY76" fmla="*/ 174625 h 320675"/>
                <a:gd name="connsiteX77" fmla="*/ 1343025 w 2352687"/>
                <a:gd name="connsiteY77" fmla="*/ 165100 h 320675"/>
                <a:gd name="connsiteX78" fmla="*/ 1390650 w 2352687"/>
                <a:gd name="connsiteY78" fmla="*/ 158750 h 320675"/>
                <a:gd name="connsiteX79" fmla="*/ 1412875 w 2352687"/>
                <a:gd name="connsiteY79" fmla="*/ 149225 h 320675"/>
                <a:gd name="connsiteX80" fmla="*/ 1425575 w 2352687"/>
                <a:gd name="connsiteY80" fmla="*/ 146050 h 320675"/>
                <a:gd name="connsiteX81" fmla="*/ 1435100 w 2352687"/>
                <a:gd name="connsiteY81" fmla="*/ 142875 h 320675"/>
                <a:gd name="connsiteX82" fmla="*/ 1444625 w 2352687"/>
                <a:gd name="connsiteY82" fmla="*/ 133350 h 320675"/>
                <a:gd name="connsiteX83" fmla="*/ 1485900 w 2352687"/>
                <a:gd name="connsiteY83" fmla="*/ 117475 h 320675"/>
                <a:gd name="connsiteX84" fmla="*/ 1498600 w 2352687"/>
                <a:gd name="connsiteY84" fmla="*/ 111125 h 320675"/>
                <a:gd name="connsiteX85" fmla="*/ 1530350 w 2352687"/>
                <a:gd name="connsiteY85" fmla="*/ 101600 h 320675"/>
                <a:gd name="connsiteX86" fmla="*/ 1539875 w 2352687"/>
                <a:gd name="connsiteY86" fmla="*/ 95250 h 320675"/>
                <a:gd name="connsiteX87" fmla="*/ 1558925 w 2352687"/>
                <a:gd name="connsiteY87" fmla="*/ 88900 h 320675"/>
                <a:gd name="connsiteX88" fmla="*/ 1577975 w 2352687"/>
                <a:gd name="connsiteY88" fmla="*/ 76200 h 320675"/>
                <a:gd name="connsiteX89" fmla="*/ 1593850 w 2352687"/>
                <a:gd name="connsiteY89" fmla="*/ 66675 h 320675"/>
                <a:gd name="connsiteX90" fmla="*/ 1612900 w 2352687"/>
                <a:gd name="connsiteY90" fmla="*/ 53975 h 320675"/>
                <a:gd name="connsiteX91" fmla="*/ 1625600 w 2352687"/>
                <a:gd name="connsiteY91" fmla="*/ 50800 h 320675"/>
                <a:gd name="connsiteX92" fmla="*/ 1635125 w 2352687"/>
                <a:gd name="connsiteY92" fmla="*/ 47625 h 320675"/>
                <a:gd name="connsiteX93" fmla="*/ 1651000 w 2352687"/>
                <a:gd name="connsiteY93" fmla="*/ 44450 h 320675"/>
                <a:gd name="connsiteX94" fmla="*/ 1657350 w 2352687"/>
                <a:gd name="connsiteY94" fmla="*/ 34925 h 320675"/>
                <a:gd name="connsiteX95" fmla="*/ 1673225 w 2352687"/>
                <a:gd name="connsiteY95" fmla="*/ 31750 h 320675"/>
                <a:gd name="connsiteX96" fmla="*/ 1704975 w 2352687"/>
                <a:gd name="connsiteY96" fmla="*/ 25400 h 320675"/>
                <a:gd name="connsiteX97" fmla="*/ 1746250 w 2352687"/>
                <a:gd name="connsiteY97" fmla="*/ 38100 h 320675"/>
                <a:gd name="connsiteX98" fmla="*/ 1765300 w 2352687"/>
                <a:gd name="connsiteY98" fmla="*/ 50800 h 320675"/>
                <a:gd name="connsiteX99" fmla="*/ 1781175 w 2352687"/>
                <a:gd name="connsiteY99" fmla="*/ 63500 h 320675"/>
                <a:gd name="connsiteX100" fmla="*/ 1803400 w 2352687"/>
                <a:gd name="connsiteY100" fmla="*/ 76200 h 320675"/>
                <a:gd name="connsiteX101" fmla="*/ 1828800 w 2352687"/>
                <a:gd name="connsiteY101" fmla="*/ 85725 h 320675"/>
                <a:gd name="connsiteX102" fmla="*/ 1866900 w 2352687"/>
                <a:gd name="connsiteY102" fmla="*/ 98425 h 320675"/>
                <a:gd name="connsiteX103" fmla="*/ 1879600 w 2352687"/>
                <a:gd name="connsiteY103" fmla="*/ 107950 h 320675"/>
                <a:gd name="connsiteX104" fmla="*/ 1889125 w 2352687"/>
                <a:gd name="connsiteY104" fmla="*/ 114300 h 320675"/>
                <a:gd name="connsiteX105" fmla="*/ 1898650 w 2352687"/>
                <a:gd name="connsiteY105" fmla="*/ 127000 h 320675"/>
                <a:gd name="connsiteX106" fmla="*/ 1901825 w 2352687"/>
                <a:gd name="connsiteY106" fmla="*/ 136525 h 320675"/>
                <a:gd name="connsiteX107" fmla="*/ 1917700 w 2352687"/>
                <a:gd name="connsiteY107" fmla="*/ 177800 h 320675"/>
                <a:gd name="connsiteX108" fmla="*/ 1927225 w 2352687"/>
                <a:gd name="connsiteY108" fmla="*/ 200025 h 320675"/>
                <a:gd name="connsiteX109" fmla="*/ 1933575 w 2352687"/>
                <a:gd name="connsiteY109" fmla="*/ 212725 h 320675"/>
                <a:gd name="connsiteX110" fmla="*/ 1943100 w 2352687"/>
                <a:gd name="connsiteY110" fmla="*/ 219075 h 320675"/>
                <a:gd name="connsiteX111" fmla="*/ 1946275 w 2352687"/>
                <a:gd name="connsiteY111" fmla="*/ 244475 h 320675"/>
                <a:gd name="connsiteX112" fmla="*/ 1968500 w 2352687"/>
                <a:gd name="connsiteY112" fmla="*/ 266700 h 320675"/>
                <a:gd name="connsiteX113" fmla="*/ 1978025 w 2352687"/>
                <a:gd name="connsiteY113" fmla="*/ 269875 h 320675"/>
                <a:gd name="connsiteX114" fmla="*/ 1990725 w 2352687"/>
                <a:gd name="connsiteY114" fmla="*/ 276225 h 320675"/>
                <a:gd name="connsiteX115" fmla="*/ 2016125 w 2352687"/>
                <a:gd name="connsiteY115" fmla="*/ 301625 h 320675"/>
                <a:gd name="connsiteX116" fmla="*/ 2032000 w 2352687"/>
                <a:gd name="connsiteY116" fmla="*/ 314325 h 320675"/>
                <a:gd name="connsiteX117" fmla="*/ 2051050 w 2352687"/>
                <a:gd name="connsiteY117" fmla="*/ 320675 h 320675"/>
                <a:gd name="connsiteX118" fmla="*/ 2073275 w 2352687"/>
                <a:gd name="connsiteY118" fmla="*/ 314325 h 320675"/>
                <a:gd name="connsiteX119" fmla="*/ 2098675 w 2352687"/>
                <a:gd name="connsiteY119" fmla="*/ 292100 h 320675"/>
                <a:gd name="connsiteX120" fmla="*/ 2108200 w 2352687"/>
                <a:gd name="connsiteY120" fmla="*/ 285750 h 320675"/>
                <a:gd name="connsiteX121" fmla="*/ 2130425 w 2352687"/>
                <a:gd name="connsiteY121" fmla="*/ 266700 h 320675"/>
                <a:gd name="connsiteX122" fmla="*/ 2139950 w 2352687"/>
                <a:gd name="connsiteY122" fmla="*/ 263525 h 320675"/>
                <a:gd name="connsiteX123" fmla="*/ 2168525 w 2352687"/>
                <a:gd name="connsiteY123" fmla="*/ 247650 h 320675"/>
                <a:gd name="connsiteX124" fmla="*/ 2193925 w 2352687"/>
                <a:gd name="connsiteY124" fmla="*/ 228600 h 320675"/>
                <a:gd name="connsiteX125" fmla="*/ 2203450 w 2352687"/>
                <a:gd name="connsiteY125" fmla="*/ 219075 h 320675"/>
                <a:gd name="connsiteX126" fmla="*/ 2222500 w 2352687"/>
                <a:gd name="connsiteY126" fmla="*/ 212725 h 320675"/>
                <a:gd name="connsiteX127" fmla="*/ 2244725 w 2352687"/>
                <a:gd name="connsiteY127" fmla="*/ 193675 h 320675"/>
                <a:gd name="connsiteX128" fmla="*/ 2273300 w 2352687"/>
                <a:gd name="connsiteY128" fmla="*/ 177800 h 320675"/>
                <a:gd name="connsiteX129" fmla="*/ 2286000 w 2352687"/>
                <a:gd name="connsiteY129" fmla="*/ 165100 h 320675"/>
                <a:gd name="connsiteX130" fmla="*/ 2298700 w 2352687"/>
                <a:gd name="connsiteY130" fmla="*/ 161925 h 320675"/>
                <a:gd name="connsiteX131" fmla="*/ 2336800 w 2352687"/>
                <a:gd name="connsiteY131" fmla="*/ 155575 h 320675"/>
                <a:gd name="connsiteX132" fmla="*/ 2352675 w 2352687"/>
                <a:gd name="connsiteY132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517525 w 2352687"/>
                <a:gd name="connsiteY30" fmla="*/ 82550 h 320675"/>
                <a:gd name="connsiteX31" fmla="*/ 530225 w 2352687"/>
                <a:gd name="connsiteY31" fmla="*/ 88900 h 320675"/>
                <a:gd name="connsiteX32" fmla="*/ 536575 w 2352687"/>
                <a:gd name="connsiteY32" fmla="*/ 76200 h 320675"/>
                <a:gd name="connsiteX33" fmla="*/ 561975 w 2352687"/>
                <a:gd name="connsiteY33" fmla="*/ 60325 h 320675"/>
                <a:gd name="connsiteX34" fmla="*/ 596900 w 2352687"/>
                <a:gd name="connsiteY34" fmla="*/ 44450 h 320675"/>
                <a:gd name="connsiteX35" fmla="*/ 625475 w 2352687"/>
                <a:gd name="connsiteY35" fmla="*/ 31750 h 320675"/>
                <a:gd name="connsiteX36" fmla="*/ 663575 w 2352687"/>
                <a:gd name="connsiteY36" fmla="*/ 12700 h 320675"/>
                <a:gd name="connsiteX37" fmla="*/ 679450 w 2352687"/>
                <a:gd name="connsiteY37" fmla="*/ 6350 h 320675"/>
                <a:gd name="connsiteX38" fmla="*/ 698500 w 2352687"/>
                <a:gd name="connsiteY38" fmla="*/ 0 h 320675"/>
                <a:gd name="connsiteX39" fmla="*/ 727075 w 2352687"/>
                <a:gd name="connsiteY39" fmla="*/ 3175 h 320675"/>
                <a:gd name="connsiteX40" fmla="*/ 736600 w 2352687"/>
                <a:gd name="connsiteY40" fmla="*/ 6350 h 320675"/>
                <a:gd name="connsiteX41" fmla="*/ 762000 w 2352687"/>
                <a:gd name="connsiteY41" fmla="*/ 12700 h 320675"/>
                <a:gd name="connsiteX42" fmla="*/ 787400 w 2352687"/>
                <a:gd name="connsiteY42" fmla="*/ 34925 h 320675"/>
                <a:gd name="connsiteX43" fmla="*/ 806450 w 2352687"/>
                <a:gd name="connsiteY43" fmla="*/ 53975 h 320675"/>
                <a:gd name="connsiteX44" fmla="*/ 815975 w 2352687"/>
                <a:gd name="connsiteY44" fmla="*/ 63500 h 320675"/>
                <a:gd name="connsiteX45" fmla="*/ 828675 w 2352687"/>
                <a:gd name="connsiteY45" fmla="*/ 82550 h 320675"/>
                <a:gd name="connsiteX46" fmla="*/ 838200 w 2352687"/>
                <a:gd name="connsiteY46" fmla="*/ 88900 h 320675"/>
                <a:gd name="connsiteX47" fmla="*/ 860425 w 2352687"/>
                <a:gd name="connsiteY47" fmla="*/ 107950 h 320675"/>
                <a:gd name="connsiteX48" fmla="*/ 892175 w 2352687"/>
                <a:gd name="connsiteY48" fmla="*/ 130175 h 320675"/>
                <a:gd name="connsiteX49" fmla="*/ 901700 w 2352687"/>
                <a:gd name="connsiteY49" fmla="*/ 139700 h 320675"/>
                <a:gd name="connsiteX50" fmla="*/ 917575 w 2352687"/>
                <a:gd name="connsiteY50" fmla="*/ 152400 h 320675"/>
                <a:gd name="connsiteX51" fmla="*/ 936625 w 2352687"/>
                <a:gd name="connsiteY51" fmla="*/ 168275 h 320675"/>
                <a:gd name="connsiteX52" fmla="*/ 942975 w 2352687"/>
                <a:gd name="connsiteY52" fmla="*/ 177800 h 320675"/>
                <a:gd name="connsiteX53" fmla="*/ 965200 w 2352687"/>
                <a:gd name="connsiteY53" fmla="*/ 193675 h 320675"/>
                <a:gd name="connsiteX54" fmla="*/ 990600 w 2352687"/>
                <a:gd name="connsiteY54" fmla="*/ 200025 h 320675"/>
                <a:gd name="connsiteX55" fmla="*/ 1019175 w 2352687"/>
                <a:gd name="connsiteY55" fmla="*/ 209550 h 320675"/>
                <a:gd name="connsiteX56" fmla="*/ 1063625 w 2352687"/>
                <a:gd name="connsiteY56" fmla="*/ 219075 h 320675"/>
                <a:gd name="connsiteX57" fmla="*/ 1111250 w 2352687"/>
                <a:gd name="connsiteY57" fmla="*/ 228600 h 320675"/>
                <a:gd name="connsiteX58" fmla="*/ 1149350 w 2352687"/>
                <a:gd name="connsiteY58" fmla="*/ 219075 h 320675"/>
                <a:gd name="connsiteX59" fmla="*/ 1117600 w 2352687"/>
                <a:gd name="connsiteY59" fmla="*/ 209550 h 320675"/>
                <a:gd name="connsiteX60" fmla="*/ 1066800 w 2352687"/>
                <a:gd name="connsiteY60" fmla="*/ 193675 h 320675"/>
                <a:gd name="connsiteX61" fmla="*/ 1016000 w 2352687"/>
                <a:gd name="connsiteY61" fmla="*/ 184150 h 320675"/>
                <a:gd name="connsiteX62" fmla="*/ 1003300 w 2352687"/>
                <a:gd name="connsiteY62" fmla="*/ 174625 h 320675"/>
                <a:gd name="connsiteX63" fmla="*/ 993775 w 2352687"/>
                <a:gd name="connsiteY63" fmla="*/ 168275 h 320675"/>
                <a:gd name="connsiteX64" fmla="*/ 1003300 w 2352687"/>
                <a:gd name="connsiteY64" fmla="*/ 171450 h 320675"/>
                <a:gd name="connsiteX65" fmla="*/ 1022350 w 2352687"/>
                <a:gd name="connsiteY65" fmla="*/ 184150 h 320675"/>
                <a:gd name="connsiteX66" fmla="*/ 1031875 w 2352687"/>
                <a:gd name="connsiteY66" fmla="*/ 193675 h 320675"/>
                <a:gd name="connsiteX67" fmla="*/ 1044575 w 2352687"/>
                <a:gd name="connsiteY67" fmla="*/ 200025 h 320675"/>
                <a:gd name="connsiteX68" fmla="*/ 1057275 w 2352687"/>
                <a:gd name="connsiteY68" fmla="*/ 212725 h 320675"/>
                <a:gd name="connsiteX69" fmla="*/ 1120775 w 2352687"/>
                <a:gd name="connsiteY69" fmla="*/ 219075 h 320675"/>
                <a:gd name="connsiteX70" fmla="*/ 1203325 w 2352687"/>
                <a:gd name="connsiteY70" fmla="*/ 215900 h 320675"/>
                <a:gd name="connsiteX71" fmla="*/ 1222375 w 2352687"/>
                <a:gd name="connsiteY71" fmla="*/ 203200 h 320675"/>
                <a:gd name="connsiteX72" fmla="*/ 1231900 w 2352687"/>
                <a:gd name="connsiteY72" fmla="*/ 200025 h 320675"/>
                <a:gd name="connsiteX73" fmla="*/ 1250950 w 2352687"/>
                <a:gd name="connsiteY73" fmla="*/ 190500 h 320675"/>
                <a:gd name="connsiteX74" fmla="*/ 1270000 w 2352687"/>
                <a:gd name="connsiteY74" fmla="*/ 184150 h 320675"/>
                <a:gd name="connsiteX75" fmla="*/ 1289050 w 2352687"/>
                <a:gd name="connsiteY75" fmla="*/ 174625 h 320675"/>
                <a:gd name="connsiteX76" fmla="*/ 1343025 w 2352687"/>
                <a:gd name="connsiteY76" fmla="*/ 165100 h 320675"/>
                <a:gd name="connsiteX77" fmla="*/ 1390650 w 2352687"/>
                <a:gd name="connsiteY77" fmla="*/ 158750 h 320675"/>
                <a:gd name="connsiteX78" fmla="*/ 1412875 w 2352687"/>
                <a:gd name="connsiteY78" fmla="*/ 149225 h 320675"/>
                <a:gd name="connsiteX79" fmla="*/ 1425575 w 2352687"/>
                <a:gd name="connsiteY79" fmla="*/ 146050 h 320675"/>
                <a:gd name="connsiteX80" fmla="*/ 1435100 w 2352687"/>
                <a:gd name="connsiteY80" fmla="*/ 142875 h 320675"/>
                <a:gd name="connsiteX81" fmla="*/ 1444625 w 2352687"/>
                <a:gd name="connsiteY81" fmla="*/ 133350 h 320675"/>
                <a:gd name="connsiteX82" fmla="*/ 1485900 w 2352687"/>
                <a:gd name="connsiteY82" fmla="*/ 117475 h 320675"/>
                <a:gd name="connsiteX83" fmla="*/ 1498600 w 2352687"/>
                <a:gd name="connsiteY83" fmla="*/ 111125 h 320675"/>
                <a:gd name="connsiteX84" fmla="*/ 1530350 w 2352687"/>
                <a:gd name="connsiteY84" fmla="*/ 101600 h 320675"/>
                <a:gd name="connsiteX85" fmla="*/ 1539875 w 2352687"/>
                <a:gd name="connsiteY85" fmla="*/ 95250 h 320675"/>
                <a:gd name="connsiteX86" fmla="*/ 1558925 w 2352687"/>
                <a:gd name="connsiteY86" fmla="*/ 88900 h 320675"/>
                <a:gd name="connsiteX87" fmla="*/ 1577975 w 2352687"/>
                <a:gd name="connsiteY87" fmla="*/ 76200 h 320675"/>
                <a:gd name="connsiteX88" fmla="*/ 1593850 w 2352687"/>
                <a:gd name="connsiteY88" fmla="*/ 66675 h 320675"/>
                <a:gd name="connsiteX89" fmla="*/ 1612900 w 2352687"/>
                <a:gd name="connsiteY89" fmla="*/ 53975 h 320675"/>
                <a:gd name="connsiteX90" fmla="*/ 1625600 w 2352687"/>
                <a:gd name="connsiteY90" fmla="*/ 50800 h 320675"/>
                <a:gd name="connsiteX91" fmla="*/ 1635125 w 2352687"/>
                <a:gd name="connsiteY91" fmla="*/ 47625 h 320675"/>
                <a:gd name="connsiteX92" fmla="*/ 1651000 w 2352687"/>
                <a:gd name="connsiteY92" fmla="*/ 44450 h 320675"/>
                <a:gd name="connsiteX93" fmla="*/ 1657350 w 2352687"/>
                <a:gd name="connsiteY93" fmla="*/ 34925 h 320675"/>
                <a:gd name="connsiteX94" fmla="*/ 1673225 w 2352687"/>
                <a:gd name="connsiteY94" fmla="*/ 31750 h 320675"/>
                <a:gd name="connsiteX95" fmla="*/ 1704975 w 2352687"/>
                <a:gd name="connsiteY95" fmla="*/ 25400 h 320675"/>
                <a:gd name="connsiteX96" fmla="*/ 1746250 w 2352687"/>
                <a:gd name="connsiteY96" fmla="*/ 38100 h 320675"/>
                <a:gd name="connsiteX97" fmla="*/ 1765300 w 2352687"/>
                <a:gd name="connsiteY97" fmla="*/ 50800 h 320675"/>
                <a:gd name="connsiteX98" fmla="*/ 1781175 w 2352687"/>
                <a:gd name="connsiteY98" fmla="*/ 63500 h 320675"/>
                <a:gd name="connsiteX99" fmla="*/ 1803400 w 2352687"/>
                <a:gd name="connsiteY99" fmla="*/ 76200 h 320675"/>
                <a:gd name="connsiteX100" fmla="*/ 1828800 w 2352687"/>
                <a:gd name="connsiteY100" fmla="*/ 85725 h 320675"/>
                <a:gd name="connsiteX101" fmla="*/ 1866900 w 2352687"/>
                <a:gd name="connsiteY101" fmla="*/ 98425 h 320675"/>
                <a:gd name="connsiteX102" fmla="*/ 1879600 w 2352687"/>
                <a:gd name="connsiteY102" fmla="*/ 107950 h 320675"/>
                <a:gd name="connsiteX103" fmla="*/ 1889125 w 2352687"/>
                <a:gd name="connsiteY103" fmla="*/ 114300 h 320675"/>
                <a:gd name="connsiteX104" fmla="*/ 1898650 w 2352687"/>
                <a:gd name="connsiteY104" fmla="*/ 127000 h 320675"/>
                <a:gd name="connsiteX105" fmla="*/ 1901825 w 2352687"/>
                <a:gd name="connsiteY105" fmla="*/ 136525 h 320675"/>
                <a:gd name="connsiteX106" fmla="*/ 1917700 w 2352687"/>
                <a:gd name="connsiteY106" fmla="*/ 177800 h 320675"/>
                <a:gd name="connsiteX107" fmla="*/ 1927225 w 2352687"/>
                <a:gd name="connsiteY107" fmla="*/ 200025 h 320675"/>
                <a:gd name="connsiteX108" fmla="*/ 1933575 w 2352687"/>
                <a:gd name="connsiteY108" fmla="*/ 212725 h 320675"/>
                <a:gd name="connsiteX109" fmla="*/ 1943100 w 2352687"/>
                <a:gd name="connsiteY109" fmla="*/ 219075 h 320675"/>
                <a:gd name="connsiteX110" fmla="*/ 1946275 w 2352687"/>
                <a:gd name="connsiteY110" fmla="*/ 244475 h 320675"/>
                <a:gd name="connsiteX111" fmla="*/ 1968500 w 2352687"/>
                <a:gd name="connsiteY111" fmla="*/ 266700 h 320675"/>
                <a:gd name="connsiteX112" fmla="*/ 1978025 w 2352687"/>
                <a:gd name="connsiteY112" fmla="*/ 269875 h 320675"/>
                <a:gd name="connsiteX113" fmla="*/ 1990725 w 2352687"/>
                <a:gd name="connsiteY113" fmla="*/ 276225 h 320675"/>
                <a:gd name="connsiteX114" fmla="*/ 2016125 w 2352687"/>
                <a:gd name="connsiteY114" fmla="*/ 301625 h 320675"/>
                <a:gd name="connsiteX115" fmla="*/ 2032000 w 2352687"/>
                <a:gd name="connsiteY115" fmla="*/ 314325 h 320675"/>
                <a:gd name="connsiteX116" fmla="*/ 2051050 w 2352687"/>
                <a:gd name="connsiteY116" fmla="*/ 320675 h 320675"/>
                <a:gd name="connsiteX117" fmla="*/ 2073275 w 2352687"/>
                <a:gd name="connsiteY117" fmla="*/ 314325 h 320675"/>
                <a:gd name="connsiteX118" fmla="*/ 2098675 w 2352687"/>
                <a:gd name="connsiteY118" fmla="*/ 292100 h 320675"/>
                <a:gd name="connsiteX119" fmla="*/ 2108200 w 2352687"/>
                <a:gd name="connsiteY119" fmla="*/ 285750 h 320675"/>
                <a:gd name="connsiteX120" fmla="*/ 2130425 w 2352687"/>
                <a:gd name="connsiteY120" fmla="*/ 266700 h 320675"/>
                <a:gd name="connsiteX121" fmla="*/ 2139950 w 2352687"/>
                <a:gd name="connsiteY121" fmla="*/ 263525 h 320675"/>
                <a:gd name="connsiteX122" fmla="*/ 2168525 w 2352687"/>
                <a:gd name="connsiteY122" fmla="*/ 247650 h 320675"/>
                <a:gd name="connsiteX123" fmla="*/ 2193925 w 2352687"/>
                <a:gd name="connsiteY123" fmla="*/ 228600 h 320675"/>
                <a:gd name="connsiteX124" fmla="*/ 2203450 w 2352687"/>
                <a:gd name="connsiteY124" fmla="*/ 219075 h 320675"/>
                <a:gd name="connsiteX125" fmla="*/ 2222500 w 2352687"/>
                <a:gd name="connsiteY125" fmla="*/ 212725 h 320675"/>
                <a:gd name="connsiteX126" fmla="*/ 2244725 w 2352687"/>
                <a:gd name="connsiteY126" fmla="*/ 193675 h 320675"/>
                <a:gd name="connsiteX127" fmla="*/ 2273300 w 2352687"/>
                <a:gd name="connsiteY127" fmla="*/ 177800 h 320675"/>
                <a:gd name="connsiteX128" fmla="*/ 2286000 w 2352687"/>
                <a:gd name="connsiteY128" fmla="*/ 165100 h 320675"/>
                <a:gd name="connsiteX129" fmla="*/ 2298700 w 2352687"/>
                <a:gd name="connsiteY129" fmla="*/ 161925 h 320675"/>
                <a:gd name="connsiteX130" fmla="*/ 2336800 w 2352687"/>
                <a:gd name="connsiteY130" fmla="*/ 155575 h 320675"/>
                <a:gd name="connsiteX131" fmla="*/ 2352675 w 2352687"/>
                <a:gd name="connsiteY131" fmla="*/ 16192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336800 w 2552700"/>
                <a:gd name="connsiteY129" fmla="*/ 155575 h 320675"/>
                <a:gd name="connsiteX130" fmla="*/ 2552700 w 2552700"/>
                <a:gd name="connsiteY130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336800 w 2552700"/>
                <a:gd name="connsiteY128" fmla="*/ 155575 h 320675"/>
                <a:gd name="connsiteX129" fmla="*/ 2552700 w 2552700"/>
                <a:gd name="connsiteY129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355850 w 2552700"/>
                <a:gd name="connsiteY127" fmla="*/ 1524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30425 w 2552700"/>
                <a:gd name="connsiteY119" fmla="*/ 266700 h 320675"/>
                <a:gd name="connsiteX120" fmla="*/ 2139950 w 2552700"/>
                <a:gd name="connsiteY120" fmla="*/ 263525 h 320675"/>
                <a:gd name="connsiteX121" fmla="*/ 2168525 w 2552700"/>
                <a:gd name="connsiteY121" fmla="*/ 247650 h 320675"/>
                <a:gd name="connsiteX122" fmla="*/ 2193925 w 2552700"/>
                <a:gd name="connsiteY122" fmla="*/ 228600 h 320675"/>
                <a:gd name="connsiteX123" fmla="*/ 2203450 w 2552700"/>
                <a:gd name="connsiteY123" fmla="*/ 219075 h 320675"/>
                <a:gd name="connsiteX124" fmla="*/ 2222500 w 2552700"/>
                <a:gd name="connsiteY124" fmla="*/ 212725 h 320675"/>
                <a:gd name="connsiteX125" fmla="*/ 2244725 w 2552700"/>
                <a:gd name="connsiteY125" fmla="*/ 193675 h 320675"/>
                <a:gd name="connsiteX126" fmla="*/ 2355850 w 2552700"/>
                <a:gd name="connsiteY126" fmla="*/ 152400 h 320675"/>
                <a:gd name="connsiteX127" fmla="*/ 2552700 w 2552700"/>
                <a:gd name="connsiteY127" fmla="*/ 155575 h 320675"/>
                <a:gd name="connsiteX0" fmla="*/ 0 w 2552700"/>
                <a:gd name="connsiteY0" fmla="*/ 69850 h 321744"/>
                <a:gd name="connsiteX1" fmla="*/ 19050 w 2552700"/>
                <a:gd name="connsiteY1" fmla="*/ 88900 h 321744"/>
                <a:gd name="connsiteX2" fmla="*/ 28575 w 2552700"/>
                <a:gd name="connsiteY2" fmla="*/ 101600 h 321744"/>
                <a:gd name="connsiteX3" fmla="*/ 38100 w 2552700"/>
                <a:gd name="connsiteY3" fmla="*/ 107950 h 321744"/>
                <a:gd name="connsiteX4" fmla="*/ 50800 w 2552700"/>
                <a:gd name="connsiteY4" fmla="*/ 117475 h 321744"/>
                <a:gd name="connsiteX5" fmla="*/ 60325 w 2552700"/>
                <a:gd name="connsiteY5" fmla="*/ 127000 h 321744"/>
                <a:gd name="connsiteX6" fmla="*/ 76200 w 2552700"/>
                <a:gd name="connsiteY6" fmla="*/ 139700 h 321744"/>
                <a:gd name="connsiteX7" fmla="*/ 85725 w 2552700"/>
                <a:gd name="connsiteY7" fmla="*/ 149225 h 321744"/>
                <a:gd name="connsiteX8" fmla="*/ 104775 w 2552700"/>
                <a:gd name="connsiteY8" fmla="*/ 161925 h 321744"/>
                <a:gd name="connsiteX9" fmla="*/ 114300 w 2552700"/>
                <a:gd name="connsiteY9" fmla="*/ 168275 h 321744"/>
                <a:gd name="connsiteX10" fmla="*/ 123825 w 2552700"/>
                <a:gd name="connsiteY10" fmla="*/ 174625 h 321744"/>
                <a:gd name="connsiteX11" fmla="*/ 133350 w 2552700"/>
                <a:gd name="connsiteY11" fmla="*/ 184150 h 321744"/>
                <a:gd name="connsiteX12" fmla="*/ 142875 w 2552700"/>
                <a:gd name="connsiteY12" fmla="*/ 187325 h 321744"/>
                <a:gd name="connsiteX13" fmla="*/ 152400 w 2552700"/>
                <a:gd name="connsiteY13" fmla="*/ 193675 h 321744"/>
                <a:gd name="connsiteX14" fmla="*/ 158750 w 2552700"/>
                <a:gd name="connsiteY14" fmla="*/ 206375 h 321744"/>
                <a:gd name="connsiteX15" fmla="*/ 187325 w 2552700"/>
                <a:gd name="connsiteY15" fmla="*/ 222250 h 321744"/>
                <a:gd name="connsiteX16" fmla="*/ 200025 w 2552700"/>
                <a:gd name="connsiteY16" fmla="*/ 225425 h 321744"/>
                <a:gd name="connsiteX17" fmla="*/ 222250 w 2552700"/>
                <a:gd name="connsiteY17" fmla="*/ 231775 h 321744"/>
                <a:gd name="connsiteX18" fmla="*/ 317500 w 2552700"/>
                <a:gd name="connsiteY18" fmla="*/ 228600 h 321744"/>
                <a:gd name="connsiteX19" fmla="*/ 342900 w 2552700"/>
                <a:gd name="connsiteY19" fmla="*/ 215900 h 321744"/>
                <a:gd name="connsiteX20" fmla="*/ 352425 w 2552700"/>
                <a:gd name="connsiteY20" fmla="*/ 206375 h 321744"/>
                <a:gd name="connsiteX21" fmla="*/ 361950 w 2552700"/>
                <a:gd name="connsiteY21" fmla="*/ 200025 h 321744"/>
                <a:gd name="connsiteX22" fmla="*/ 374650 w 2552700"/>
                <a:gd name="connsiteY22" fmla="*/ 184150 h 321744"/>
                <a:gd name="connsiteX23" fmla="*/ 393700 w 2552700"/>
                <a:gd name="connsiteY23" fmla="*/ 168275 h 321744"/>
                <a:gd name="connsiteX24" fmla="*/ 400050 w 2552700"/>
                <a:gd name="connsiteY24" fmla="*/ 158750 h 321744"/>
                <a:gd name="connsiteX25" fmla="*/ 409575 w 2552700"/>
                <a:gd name="connsiteY25" fmla="*/ 152400 h 321744"/>
                <a:gd name="connsiteX26" fmla="*/ 428625 w 2552700"/>
                <a:gd name="connsiteY26" fmla="*/ 127000 h 321744"/>
                <a:gd name="connsiteX27" fmla="*/ 434975 w 2552700"/>
                <a:gd name="connsiteY27" fmla="*/ 117475 h 321744"/>
                <a:gd name="connsiteX28" fmla="*/ 454025 w 2552700"/>
                <a:gd name="connsiteY28" fmla="*/ 104775 h 321744"/>
                <a:gd name="connsiteX29" fmla="*/ 473075 w 2552700"/>
                <a:gd name="connsiteY29" fmla="*/ 85725 h 321744"/>
                <a:gd name="connsiteX30" fmla="*/ 517525 w 2552700"/>
                <a:gd name="connsiteY30" fmla="*/ 82550 h 321744"/>
                <a:gd name="connsiteX31" fmla="*/ 530225 w 2552700"/>
                <a:gd name="connsiteY31" fmla="*/ 88900 h 321744"/>
                <a:gd name="connsiteX32" fmla="*/ 536575 w 2552700"/>
                <a:gd name="connsiteY32" fmla="*/ 76200 h 321744"/>
                <a:gd name="connsiteX33" fmla="*/ 561975 w 2552700"/>
                <a:gd name="connsiteY33" fmla="*/ 60325 h 321744"/>
                <a:gd name="connsiteX34" fmla="*/ 596900 w 2552700"/>
                <a:gd name="connsiteY34" fmla="*/ 44450 h 321744"/>
                <a:gd name="connsiteX35" fmla="*/ 625475 w 2552700"/>
                <a:gd name="connsiteY35" fmla="*/ 31750 h 321744"/>
                <a:gd name="connsiteX36" fmla="*/ 663575 w 2552700"/>
                <a:gd name="connsiteY36" fmla="*/ 12700 h 321744"/>
                <a:gd name="connsiteX37" fmla="*/ 679450 w 2552700"/>
                <a:gd name="connsiteY37" fmla="*/ 6350 h 321744"/>
                <a:gd name="connsiteX38" fmla="*/ 698500 w 2552700"/>
                <a:gd name="connsiteY38" fmla="*/ 0 h 321744"/>
                <a:gd name="connsiteX39" fmla="*/ 727075 w 2552700"/>
                <a:gd name="connsiteY39" fmla="*/ 3175 h 321744"/>
                <a:gd name="connsiteX40" fmla="*/ 736600 w 2552700"/>
                <a:gd name="connsiteY40" fmla="*/ 6350 h 321744"/>
                <a:gd name="connsiteX41" fmla="*/ 762000 w 2552700"/>
                <a:gd name="connsiteY41" fmla="*/ 12700 h 321744"/>
                <a:gd name="connsiteX42" fmla="*/ 787400 w 2552700"/>
                <a:gd name="connsiteY42" fmla="*/ 34925 h 321744"/>
                <a:gd name="connsiteX43" fmla="*/ 806450 w 2552700"/>
                <a:gd name="connsiteY43" fmla="*/ 53975 h 321744"/>
                <a:gd name="connsiteX44" fmla="*/ 815975 w 2552700"/>
                <a:gd name="connsiteY44" fmla="*/ 63500 h 321744"/>
                <a:gd name="connsiteX45" fmla="*/ 828675 w 2552700"/>
                <a:gd name="connsiteY45" fmla="*/ 82550 h 321744"/>
                <a:gd name="connsiteX46" fmla="*/ 838200 w 2552700"/>
                <a:gd name="connsiteY46" fmla="*/ 88900 h 321744"/>
                <a:gd name="connsiteX47" fmla="*/ 860425 w 2552700"/>
                <a:gd name="connsiteY47" fmla="*/ 107950 h 321744"/>
                <a:gd name="connsiteX48" fmla="*/ 892175 w 2552700"/>
                <a:gd name="connsiteY48" fmla="*/ 130175 h 321744"/>
                <a:gd name="connsiteX49" fmla="*/ 901700 w 2552700"/>
                <a:gd name="connsiteY49" fmla="*/ 139700 h 321744"/>
                <a:gd name="connsiteX50" fmla="*/ 917575 w 2552700"/>
                <a:gd name="connsiteY50" fmla="*/ 152400 h 321744"/>
                <a:gd name="connsiteX51" fmla="*/ 936625 w 2552700"/>
                <a:gd name="connsiteY51" fmla="*/ 168275 h 321744"/>
                <a:gd name="connsiteX52" fmla="*/ 942975 w 2552700"/>
                <a:gd name="connsiteY52" fmla="*/ 177800 h 321744"/>
                <a:gd name="connsiteX53" fmla="*/ 965200 w 2552700"/>
                <a:gd name="connsiteY53" fmla="*/ 193675 h 321744"/>
                <a:gd name="connsiteX54" fmla="*/ 990600 w 2552700"/>
                <a:gd name="connsiteY54" fmla="*/ 200025 h 321744"/>
                <a:gd name="connsiteX55" fmla="*/ 1019175 w 2552700"/>
                <a:gd name="connsiteY55" fmla="*/ 209550 h 321744"/>
                <a:gd name="connsiteX56" fmla="*/ 1063625 w 2552700"/>
                <a:gd name="connsiteY56" fmla="*/ 219075 h 321744"/>
                <a:gd name="connsiteX57" fmla="*/ 1111250 w 2552700"/>
                <a:gd name="connsiteY57" fmla="*/ 228600 h 321744"/>
                <a:gd name="connsiteX58" fmla="*/ 1149350 w 2552700"/>
                <a:gd name="connsiteY58" fmla="*/ 219075 h 321744"/>
                <a:gd name="connsiteX59" fmla="*/ 1117600 w 2552700"/>
                <a:gd name="connsiteY59" fmla="*/ 209550 h 321744"/>
                <a:gd name="connsiteX60" fmla="*/ 1066800 w 2552700"/>
                <a:gd name="connsiteY60" fmla="*/ 193675 h 321744"/>
                <a:gd name="connsiteX61" fmla="*/ 1016000 w 2552700"/>
                <a:gd name="connsiteY61" fmla="*/ 184150 h 321744"/>
                <a:gd name="connsiteX62" fmla="*/ 1003300 w 2552700"/>
                <a:gd name="connsiteY62" fmla="*/ 174625 h 321744"/>
                <a:gd name="connsiteX63" fmla="*/ 993775 w 2552700"/>
                <a:gd name="connsiteY63" fmla="*/ 168275 h 321744"/>
                <a:gd name="connsiteX64" fmla="*/ 1003300 w 2552700"/>
                <a:gd name="connsiteY64" fmla="*/ 171450 h 321744"/>
                <a:gd name="connsiteX65" fmla="*/ 1022350 w 2552700"/>
                <a:gd name="connsiteY65" fmla="*/ 184150 h 321744"/>
                <a:gd name="connsiteX66" fmla="*/ 1031875 w 2552700"/>
                <a:gd name="connsiteY66" fmla="*/ 193675 h 321744"/>
                <a:gd name="connsiteX67" fmla="*/ 1044575 w 2552700"/>
                <a:gd name="connsiteY67" fmla="*/ 200025 h 321744"/>
                <a:gd name="connsiteX68" fmla="*/ 1057275 w 2552700"/>
                <a:gd name="connsiteY68" fmla="*/ 212725 h 321744"/>
                <a:gd name="connsiteX69" fmla="*/ 1120775 w 2552700"/>
                <a:gd name="connsiteY69" fmla="*/ 219075 h 321744"/>
                <a:gd name="connsiteX70" fmla="*/ 1203325 w 2552700"/>
                <a:gd name="connsiteY70" fmla="*/ 215900 h 321744"/>
                <a:gd name="connsiteX71" fmla="*/ 1222375 w 2552700"/>
                <a:gd name="connsiteY71" fmla="*/ 203200 h 321744"/>
                <a:gd name="connsiteX72" fmla="*/ 1231900 w 2552700"/>
                <a:gd name="connsiteY72" fmla="*/ 200025 h 321744"/>
                <a:gd name="connsiteX73" fmla="*/ 1250950 w 2552700"/>
                <a:gd name="connsiteY73" fmla="*/ 190500 h 321744"/>
                <a:gd name="connsiteX74" fmla="*/ 1270000 w 2552700"/>
                <a:gd name="connsiteY74" fmla="*/ 184150 h 321744"/>
                <a:gd name="connsiteX75" fmla="*/ 1289050 w 2552700"/>
                <a:gd name="connsiteY75" fmla="*/ 174625 h 321744"/>
                <a:gd name="connsiteX76" fmla="*/ 1343025 w 2552700"/>
                <a:gd name="connsiteY76" fmla="*/ 165100 h 321744"/>
                <a:gd name="connsiteX77" fmla="*/ 1390650 w 2552700"/>
                <a:gd name="connsiteY77" fmla="*/ 158750 h 321744"/>
                <a:gd name="connsiteX78" fmla="*/ 1412875 w 2552700"/>
                <a:gd name="connsiteY78" fmla="*/ 149225 h 321744"/>
                <a:gd name="connsiteX79" fmla="*/ 1425575 w 2552700"/>
                <a:gd name="connsiteY79" fmla="*/ 146050 h 321744"/>
                <a:gd name="connsiteX80" fmla="*/ 1435100 w 2552700"/>
                <a:gd name="connsiteY80" fmla="*/ 142875 h 321744"/>
                <a:gd name="connsiteX81" fmla="*/ 1444625 w 2552700"/>
                <a:gd name="connsiteY81" fmla="*/ 133350 h 321744"/>
                <a:gd name="connsiteX82" fmla="*/ 1485900 w 2552700"/>
                <a:gd name="connsiteY82" fmla="*/ 117475 h 321744"/>
                <a:gd name="connsiteX83" fmla="*/ 1498600 w 2552700"/>
                <a:gd name="connsiteY83" fmla="*/ 111125 h 321744"/>
                <a:gd name="connsiteX84" fmla="*/ 1530350 w 2552700"/>
                <a:gd name="connsiteY84" fmla="*/ 101600 h 321744"/>
                <a:gd name="connsiteX85" fmla="*/ 1539875 w 2552700"/>
                <a:gd name="connsiteY85" fmla="*/ 95250 h 321744"/>
                <a:gd name="connsiteX86" fmla="*/ 1558925 w 2552700"/>
                <a:gd name="connsiteY86" fmla="*/ 88900 h 321744"/>
                <a:gd name="connsiteX87" fmla="*/ 1577975 w 2552700"/>
                <a:gd name="connsiteY87" fmla="*/ 76200 h 321744"/>
                <a:gd name="connsiteX88" fmla="*/ 1593850 w 2552700"/>
                <a:gd name="connsiteY88" fmla="*/ 66675 h 321744"/>
                <a:gd name="connsiteX89" fmla="*/ 1612900 w 2552700"/>
                <a:gd name="connsiteY89" fmla="*/ 53975 h 321744"/>
                <a:gd name="connsiteX90" fmla="*/ 1625600 w 2552700"/>
                <a:gd name="connsiteY90" fmla="*/ 50800 h 321744"/>
                <a:gd name="connsiteX91" fmla="*/ 1635125 w 2552700"/>
                <a:gd name="connsiteY91" fmla="*/ 47625 h 321744"/>
                <a:gd name="connsiteX92" fmla="*/ 1651000 w 2552700"/>
                <a:gd name="connsiteY92" fmla="*/ 44450 h 321744"/>
                <a:gd name="connsiteX93" fmla="*/ 1657350 w 2552700"/>
                <a:gd name="connsiteY93" fmla="*/ 34925 h 321744"/>
                <a:gd name="connsiteX94" fmla="*/ 1673225 w 2552700"/>
                <a:gd name="connsiteY94" fmla="*/ 31750 h 321744"/>
                <a:gd name="connsiteX95" fmla="*/ 1704975 w 2552700"/>
                <a:gd name="connsiteY95" fmla="*/ 25400 h 321744"/>
                <a:gd name="connsiteX96" fmla="*/ 1746250 w 2552700"/>
                <a:gd name="connsiteY96" fmla="*/ 38100 h 321744"/>
                <a:gd name="connsiteX97" fmla="*/ 1765300 w 2552700"/>
                <a:gd name="connsiteY97" fmla="*/ 50800 h 321744"/>
                <a:gd name="connsiteX98" fmla="*/ 1781175 w 2552700"/>
                <a:gd name="connsiteY98" fmla="*/ 63500 h 321744"/>
                <a:gd name="connsiteX99" fmla="*/ 1803400 w 2552700"/>
                <a:gd name="connsiteY99" fmla="*/ 76200 h 321744"/>
                <a:gd name="connsiteX100" fmla="*/ 1828800 w 2552700"/>
                <a:gd name="connsiteY100" fmla="*/ 85725 h 321744"/>
                <a:gd name="connsiteX101" fmla="*/ 1866900 w 2552700"/>
                <a:gd name="connsiteY101" fmla="*/ 98425 h 321744"/>
                <a:gd name="connsiteX102" fmla="*/ 1879600 w 2552700"/>
                <a:gd name="connsiteY102" fmla="*/ 107950 h 321744"/>
                <a:gd name="connsiteX103" fmla="*/ 1889125 w 2552700"/>
                <a:gd name="connsiteY103" fmla="*/ 114300 h 321744"/>
                <a:gd name="connsiteX104" fmla="*/ 1898650 w 2552700"/>
                <a:gd name="connsiteY104" fmla="*/ 127000 h 321744"/>
                <a:gd name="connsiteX105" fmla="*/ 1901825 w 2552700"/>
                <a:gd name="connsiteY105" fmla="*/ 136525 h 321744"/>
                <a:gd name="connsiteX106" fmla="*/ 1917700 w 2552700"/>
                <a:gd name="connsiteY106" fmla="*/ 177800 h 321744"/>
                <a:gd name="connsiteX107" fmla="*/ 1927225 w 2552700"/>
                <a:gd name="connsiteY107" fmla="*/ 200025 h 321744"/>
                <a:gd name="connsiteX108" fmla="*/ 1933575 w 2552700"/>
                <a:gd name="connsiteY108" fmla="*/ 212725 h 321744"/>
                <a:gd name="connsiteX109" fmla="*/ 1943100 w 2552700"/>
                <a:gd name="connsiteY109" fmla="*/ 219075 h 321744"/>
                <a:gd name="connsiteX110" fmla="*/ 1946275 w 2552700"/>
                <a:gd name="connsiteY110" fmla="*/ 244475 h 321744"/>
                <a:gd name="connsiteX111" fmla="*/ 1968500 w 2552700"/>
                <a:gd name="connsiteY111" fmla="*/ 266700 h 321744"/>
                <a:gd name="connsiteX112" fmla="*/ 1978025 w 2552700"/>
                <a:gd name="connsiteY112" fmla="*/ 269875 h 321744"/>
                <a:gd name="connsiteX113" fmla="*/ 1990725 w 2552700"/>
                <a:gd name="connsiteY113" fmla="*/ 276225 h 321744"/>
                <a:gd name="connsiteX114" fmla="*/ 2016125 w 2552700"/>
                <a:gd name="connsiteY114" fmla="*/ 301625 h 321744"/>
                <a:gd name="connsiteX115" fmla="*/ 2032000 w 2552700"/>
                <a:gd name="connsiteY115" fmla="*/ 314325 h 321744"/>
                <a:gd name="connsiteX116" fmla="*/ 2051050 w 2552700"/>
                <a:gd name="connsiteY116" fmla="*/ 320675 h 321744"/>
                <a:gd name="connsiteX117" fmla="*/ 2098675 w 2552700"/>
                <a:gd name="connsiteY117" fmla="*/ 292100 h 321744"/>
                <a:gd name="connsiteX118" fmla="*/ 2130425 w 2552700"/>
                <a:gd name="connsiteY118" fmla="*/ 266700 h 321744"/>
                <a:gd name="connsiteX119" fmla="*/ 2139950 w 2552700"/>
                <a:gd name="connsiteY119" fmla="*/ 263525 h 321744"/>
                <a:gd name="connsiteX120" fmla="*/ 2168525 w 2552700"/>
                <a:gd name="connsiteY120" fmla="*/ 247650 h 321744"/>
                <a:gd name="connsiteX121" fmla="*/ 2193925 w 2552700"/>
                <a:gd name="connsiteY121" fmla="*/ 228600 h 321744"/>
                <a:gd name="connsiteX122" fmla="*/ 2203450 w 2552700"/>
                <a:gd name="connsiteY122" fmla="*/ 219075 h 321744"/>
                <a:gd name="connsiteX123" fmla="*/ 2222500 w 2552700"/>
                <a:gd name="connsiteY123" fmla="*/ 212725 h 321744"/>
                <a:gd name="connsiteX124" fmla="*/ 2244725 w 2552700"/>
                <a:gd name="connsiteY124" fmla="*/ 193675 h 321744"/>
                <a:gd name="connsiteX125" fmla="*/ 2355850 w 2552700"/>
                <a:gd name="connsiteY125" fmla="*/ 152400 h 321744"/>
                <a:gd name="connsiteX126" fmla="*/ 2552700 w 2552700"/>
                <a:gd name="connsiteY126" fmla="*/ 155575 h 321744"/>
                <a:gd name="connsiteX0" fmla="*/ 0 w 2552700"/>
                <a:gd name="connsiteY0" fmla="*/ 69850 h 314493"/>
                <a:gd name="connsiteX1" fmla="*/ 19050 w 2552700"/>
                <a:gd name="connsiteY1" fmla="*/ 88900 h 314493"/>
                <a:gd name="connsiteX2" fmla="*/ 28575 w 2552700"/>
                <a:gd name="connsiteY2" fmla="*/ 101600 h 314493"/>
                <a:gd name="connsiteX3" fmla="*/ 38100 w 2552700"/>
                <a:gd name="connsiteY3" fmla="*/ 107950 h 314493"/>
                <a:gd name="connsiteX4" fmla="*/ 50800 w 2552700"/>
                <a:gd name="connsiteY4" fmla="*/ 117475 h 314493"/>
                <a:gd name="connsiteX5" fmla="*/ 60325 w 2552700"/>
                <a:gd name="connsiteY5" fmla="*/ 127000 h 314493"/>
                <a:gd name="connsiteX6" fmla="*/ 76200 w 2552700"/>
                <a:gd name="connsiteY6" fmla="*/ 139700 h 314493"/>
                <a:gd name="connsiteX7" fmla="*/ 85725 w 2552700"/>
                <a:gd name="connsiteY7" fmla="*/ 149225 h 314493"/>
                <a:gd name="connsiteX8" fmla="*/ 104775 w 2552700"/>
                <a:gd name="connsiteY8" fmla="*/ 161925 h 314493"/>
                <a:gd name="connsiteX9" fmla="*/ 114300 w 2552700"/>
                <a:gd name="connsiteY9" fmla="*/ 168275 h 314493"/>
                <a:gd name="connsiteX10" fmla="*/ 123825 w 2552700"/>
                <a:gd name="connsiteY10" fmla="*/ 174625 h 314493"/>
                <a:gd name="connsiteX11" fmla="*/ 133350 w 2552700"/>
                <a:gd name="connsiteY11" fmla="*/ 184150 h 314493"/>
                <a:gd name="connsiteX12" fmla="*/ 142875 w 2552700"/>
                <a:gd name="connsiteY12" fmla="*/ 187325 h 314493"/>
                <a:gd name="connsiteX13" fmla="*/ 152400 w 2552700"/>
                <a:gd name="connsiteY13" fmla="*/ 193675 h 314493"/>
                <a:gd name="connsiteX14" fmla="*/ 158750 w 2552700"/>
                <a:gd name="connsiteY14" fmla="*/ 206375 h 314493"/>
                <a:gd name="connsiteX15" fmla="*/ 187325 w 2552700"/>
                <a:gd name="connsiteY15" fmla="*/ 222250 h 314493"/>
                <a:gd name="connsiteX16" fmla="*/ 200025 w 2552700"/>
                <a:gd name="connsiteY16" fmla="*/ 225425 h 314493"/>
                <a:gd name="connsiteX17" fmla="*/ 222250 w 2552700"/>
                <a:gd name="connsiteY17" fmla="*/ 231775 h 314493"/>
                <a:gd name="connsiteX18" fmla="*/ 317500 w 2552700"/>
                <a:gd name="connsiteY18" fmla="*/ 228600 h 314493"/>
                <a:gd name="connsiteX19" fmla="*/ 342900 w 2552700"/>
                <a:gd name="connsiteY19" fmla="*/ 215900 h 314493"/>
                <a:gd name="connsiteX20" fmla="*/ 352425 w 2552700"/>
                <a:gd name="connsiteY20" fmla="*/ 206375 h 314493"/>
                <a:gd name="connsiteX21" fmla="*/ 361950 w 2552700"/>
                <a:gd name="connsiteY21" fmla="*/ 200025 h 314493"/>
                <a:gd name="connsiteX22" fmla="*/ 374650 w 2552700"/>
                <a:gd name="connsiteY22" fmla="*/ 184150 h 314493"/>
                <a:gd name="connsiteX23" fmla="*/ 393700 w 2552700"/>
                <a:gd name="connsiteY23" fmla="*/ 168275 h 314493"/>
                <a:gd name="connsiteX24" fmla="*/ 400050 w 2552700"/>
                <a:gd name="connsiteY24" fmla="*/ 158750 h 314493"/>
                <a:gd name="connsiteX25" fmla="*/ 409575 w 2552700"/>
                <a:gd name="connsiteY25" fmla="*/ 152400 h 314493"/>
                <a:gd name="connsiteX26" fmla="*/ 428625 w 2552700"/>
                <a:gd name="connsiteY26" fmla="*/ 127000 h 314493"/>
                <a:gd name="connsiteX27" fmla="*/ 434975 w 2552700"/>
                <a:gd name="connsiteY27" fmla="*/ 117475 h 314493"/>
                <a:gd name="connsiteX28" fmla="*/ 454025 w 2552700"/>
                <a:gd name="connsiteY28" fmla="*/ 104775 h 314493"/>
                <a:gd name="connsiteX29" fmla="*/ 473075 w 2552700"/>
                <a:gd name="connsiteY29" fmla="*/ 85725 h 314493"/>
                <a:gd name="connsiteX30" fmla="*/ 517525 w 2552700"/>
                <a:gd name="connsiteY30" fmla="*/ 82550 h 314493"/>
                <a:gd name="connsiteX31" fmla="*/ 530225 w 2552700"/>
                <a:gd name="connsiteY31" fmla="*/ 88900 h 314493"/>
                <a:gd name="connsiteX32" fmla="*/ 536575 w 2552700"/>
                <a:gd name="connsiteY32" fmla="*/ 76200 h 314493"/>
                <a:gd name="connsiteX33" fmla="*/ 561975 w 2552700"/>
                <a:gd name="connsiteY33" fmla="*/ 60325 h 314493"/>
                <a:gd name="connsiteX34" fmla="*/ 596900 w 2552700"/>
                <a:gd name="connsiteY34" fmla="*/ 44450 h 314493"/>
                <a:gd name="connsiteX35" fmla="*/ 625475 w 2552700"/>
                <a:gd name="connsiteY35" fmla="*/ 31750 h 314493"/>
                <a:gd name="connsiteX36" fmla="*/ 663575 w 2552700"/>
                <a:gd name="connsiteY36" fmla="*/ 12700 h 314493"/>
                <a:gd name="connsiteX37" fmla="*/ 679450 w 2552700"/>
                <a:gd name="connsiteY37" fmla="*/ 6350 h 314493"/>
                <a:gd name="connsiteX38" fmla="*/ 698500 w 2552700"/>
                <a:gd name="connsiteY38" fmla="*/ 0 h 314493"/>
                <a:gd name="connsiteX39" fmla="*/ 727075 w 2552700"/>
                <a:gd name="connsiteY39" fmla="*/ 3175 h 314493"/>
                <a:gd name="connsiteX40" fmla="*/ 736600 w 2552700"/>
                <a:gd name="connsiteY40" fmla="*/ 6350 h 314493"/>
                <a:gd name="connsiteX41" fmla="*/ 762000 w 2552700"/>
                <a:gd name="connsiteY41" fmla="*/ 12700 h 314493"/>
                <a:gd name="connsiteX42" fmla="*/ 787400 w 2552700"/>
                <a:gd name="connsiteY42" fmla="*/ 34925 h 314493"/>
                <a:gd name="connsiteX43" fmla="*/ 806450 w 2552700"/>
                <a:gd name="connsiteY43" fmla="*/ 53975 h 314493"/>
                <a:gd name="connsiteX44" fmla="*/ 815975 w 2552700"/>
                <a:gd name="connsiteY44" fmla="*/ 63500 h 314493"/>
                <a:gd name="connsiteX45" fmla="*/ 828675 w 2552700"/>
                <a:gd name="connsiteY45" fmla="*/ 82550 h 314493"/>
                <a:gd name="connsiteX46" fmla="*/ 838200 w 2552700"/>
                <a:gd name="connsiteY46" fmla="*/ 88900 h 314493"/>
                <a:gd name="connsiteX47" fmla="*/ 860425 w 2552700"/>
                <a:gd name="connsiteY47" fmla="*/ 107950 h 314493"/>
                <a:gd name="connsiteX48" fmla="*/ 892175 w 2552700"/>
                <a:gd name="connsiteY48" fmla="*/ 130175 h 314493"/>
                <a:gd name="connsiteX49" fmla="*/ 901700 w 2552700"/>
                <a:gd name="connsiteY49" fmla="*/ 139700 h 314493"/>
                <a:gd name="connsiteX50" fmla="*/ 917575 w 2552700"/>
                <a:gd name="connsiteY50" fmla="*/ 152400 h 314493"/>
                <a:gd name="connsiteX51" fmla="*/ 936625 w 2552700"/>
                <a:gd name="connsiteY51" fmla="*/ 168275 h 314493"/>
                <a:gd name="connsiteX52" fmla="*/ 942975 w 2552700"/>
                <a:gd name="connsiteY52" fmla="*/ 177800 h 314493"/>
                <a:gd name="connsiteX53" fmla="*/ 965200 w 2552700"/>
                <a:gd name="connsiteY53" fmla="*/ 193675 h 314493"/>
                <a:gd name="connsiteX54" fmla="*/ 990600 w 2552700"/>
                <a:gd name="connsiteY54" fmla="*/ 200025 h 314493"/>
                <a:gd name="connsiteX55" fmla="*/ 1019175 w 2552700"/>
                <a:gd name="connsiteY55" fmla="*/ 209550 h 314493"/>
                <a:gd name="connsiteX56" fmla="*/ 1063625 w 2552700"/>
                <a:gd name="connsiteY56" fmla="*/ 219075 h 314493"/>
                <a:gd name="connsiteX57" fmla="*/ 1111250 w 2552700"/>
                <a:gd name="connsiteY57" fmla="*/ 228600 h 314493"/>
                <a:gd name="connsiteX58" fmla="*/ 1149350 w 2552700"/>
                <a:gd name="connsiteY58" fmla="*/ 219075 h 314493"/>
                <a:gd name="connsiteX59" fmla="*/ 1117600 w 2552700"/>
                <a:gd name="connsiteY59" fmla="*/ 209550 h 314493"/>
                <a:gd name="connsiteX60" fmla="*/ 1066800 w 2552700"/>
                <a:gd name="connsiteY60" fmla="*/ 193675 h 314493"/>
                <a:gd name="connsiteX61" fmla="*/ 1016000 w 2552700"/>
                <a:gd name="connsiteY61" fmla="*/ 184150 h 314493"/>
                <a:gd name="connsiteX62" fmla="*/ 1003300 w 2552700"/>
                <a:gd name="connsiteY62" fmla="*/ 174625 h 314493"/>
                <a:gd name="connsiteX63" fmla="*/ 993775 w 2552700"/>
                <a:gd name="connsiteY63" fmla="*/ 168275 h 314493"/>
                <a:gd name="connsiteX64" fmla="*/ 1003300 w 2552700"/>
                <a:gd name="connsiteY64" fmla="*/ 171450 h 314493"/>
                <a:gd name="connsiteX65" fmla="*/ 1022350 w 2552700"/>
                <a:gd name="connsiteY65" fmla="*/ 184150 h 314493"/>
                <a:gd name="connsiteX66" fmla="*/ 1031875 w 2552700"/>
                <a:gd name="connsiteY66" fmla="*/ 193675 h 314493"/>
                <a:gd name="connsiteX67" fmla="*/ 1044575 w 2552700"/>
                <a:gd name="connsiteY67" fmla="*/ 200025 h 314493"/>
                <a:gd name="connsiteX68" fmla="*/ 1057275 w 2552700"/>
                <a:gd name="connsiteY68" fmla="*/ 212725 h 314493"/>
                <a:gd name="connsiteX69" fmla="*/ 1120775 w 2552700"/>
                <a:gd name="connsiteY69" fmla="*/ 219075 h 314493"/>
                <a:gd name="connsiteX70" fmla="*/ 1203325 w 2552700"/>
                <a:gd name="connsiteY70" fmla="*/ 215900 h 314493"/>
                <a:gd name="connsiteX71" fmla="*/ 1222375 w 2552700"/>
                <a:gd name="connsiteY71" fmla="*/ 203200 h 314493"/>
                <a:gd name="connsiteX72" fmla="*/ 1231900 w 2552700"/>
                <a:gd name="connsiteY72" fmla="*/ 200025 h 314493"/>
                <a:gd name="connsiteX73" fmla="*/ 1250950 w 2552700"/>
                <a:gd name="connsiteY73" fmla="*/ 190500 h 314493"/>
                <a:gd name="connsiteX74" fmla="*/ 1270000 w 2552700"/>
                <a:gd name="connsiteY74" fmla="*/ 184150 h 314493"/>
                <a:gd name="connsiteX75" fmla="*/ 1289050 w 2552700"/>
                <a:gd name="connsiteY75" fmla="*/ 174625 h 314493"/>
                <a:gd name="connsiteX76" fmla="*/ 1343025 w 2552700"/>
                <a:gd name="connsiteY76" fmla="*/ 165100 h 314493"/>
                <a:gd name="connsiteX77" fmla="*/ 1390650 w 2552700"/>
                <a:gd name="connsiteY77" fmla="*/ 158750 h 314493"/>
                <a:gd name="connsiteX78" fmla="*/ 1412875 w 2552700"/>
                <a:gd name="connsiteY78" fmla="*/ 149225 h 314493"/>
                <a:gd name="connsiteX79" fmla="*/ 1425575 w 2552700"/>
                <a:gd name="connsiteY79" fmla="*/ 146050 h 314493"/>
                <a:gd name="connsiteX80" fmla="*/ 1435100 w 2552700"/>
                <a:gd name="connsiteY80" fmla="*/ 142875 h 314493"/>
                <a:gd name="connsiteX81" fmla="*/ 1444625 w 2552700"/>
                <a:gd name="connsiteY81" fmla="*/ 133350 h 314493"/>
                <a:gd name="connsiteX82" fmla="*/ 1485900 w 2552700"/>
                <a:gd name="connsiteY82" fmla="*/ 117475 h 314493"/>
                <a:gd name="connsiteX83" fmla="*/ 1498600 w 2552700"/>
                <a:gd name="connsiteY83" fmla="*/ 111125 h 314493"/>
                <a:gd name="connsiteX84" fmla="*/ 1530350 w 2552700"/>
                <a:gd name="connsiteY84" fmla="*/ 101600 h 314493"/>
                <a:gd name="connsiteX85" fmla="*/ 1539875 w 2552700"/>
                <a:gd name="connsiteY85" fmla="*/ 95250 h 314493"/>
                <a:gd name="connsiteX86" fmla="*/ 1558925 w 2552700"/>
                <a:gd name="connsiteY86" fmla="*/ 88900 h 314493"/>
                <a:gd name="connsiteX87" fmla="*/ 1577975 w 2552700"/>
                <a:gd name="connsiteY87" fmla="*/ 76200 h 314493"/>
                <a:gd name="connsiteX88" fmla="*/ 1593850 w 2552700"/>
                <a:gd name="connsiteY88" fmla="*/ 66675 h 314493"/>
                <a:gd name="connsiteX89" fmla="*/ 1612900 w 2552700"/>
                <a:gd name="connsiteY89" fmla="*/ 53975 h 314493"/>
                <a:gd name="connsiteX90" fmla="*/ 1625600 w 2552700"/>
                <a:gd name="connsiteY90" fmla="*/ 50800 h 314493"/>
                <a:gd name="connsiteX91" fmla="*/ 1635125 w 2552700"/>
                <a:gd name="connsiteY91" fmla="*/ 47625 h 314493"/>
                <a:gd name="connsiteX92" fmla="*/ 1651000 w 2552700"/>
                <a:gd name="connsiteY92" fmla="*/ 44450 h 314493"/>
                <a:gd name="connsiteX93" fmla="*/ 1657350 w 2552700"/>
                <a:gd name="connsiteY93" fmla="*/ 34925 h 314493"/>
                <a:gd name="connsiteX94" fmla="*/ 1673225 w 2552700"/>
                <a:gd name="connsiteY94" fmla="*/ 31750 h 314493"/>
                <a:gd name="connsiteX95" fmla="*/ 1704975 w 2552700"/>
                <a:gd name="connsiteY95" fmla="*/ 25400 h 314493"/>
                <a:gd name="connsiteX96" fmla="*/ 1746250 w 2552700"/>
                <a:gd name="connsiteY96" fmla="*/ 38100 h 314493"/>
                <a:gd name="connsiteX97" fmla="*/ 1765300 w 2552700"/>
                <a:gd name="connsiteY97" fmla="*/ 50800 h 314493"/>
                <a:gd name="connsiteX98" fmla="*/ 1781175 w 2552700"/>
                <a:gd name="connsiteY98" fmla="*/ 63500 h 314493"/>
                <a:gd name="connsiteX99" fmla="*/ 1803400 w 2552700"/>
                <a:gd name="connsiteY99" fmla="*/ 76200 h 314493"/>
                <a:gd name="connsiteX100" fmla="*/ 1828800 w 2552700"/>
                <a:gd name="connsiteY100" fmla="*/ 85725 h 314493"/>
                <a:gd name="connsiteX101" fmla="*/ 1866900 w 2552700"/>
                <a:gd name="connsiteY101" fmla="*/ 98425 h 314493"/>
                <a:gd name="connsiteX102" fmla="*/ 1879600 w 2552700"/>
                <a:gd name="connsiteY102" fmla="*/ 107950 h 314493"/>
                <a:gd name="connsiteX103" fmla="*/ 1889125 w 2552700"/>
                <a:gd name="connsiteY103" fmla="*/ 114300 h 314493"/>
                <a:gd name="connsiteX104" fmla="*/ 1898650 w 2552700"/>
                <a:gd name="connsiteY104" fmla="*/ 127000 h 314493"/>
                <a:gd name="connsiteX105" fmla="*/ 1901825 w 2552700"/>
                <a:gd name="connsiteY105" fmla="*/ 136525 h 314493"/>
                <a:gd name="connsiteX106" fmla="*/ 1917700 w 2552700"/>
                <a:gd name="connsiteY106" fmla="*/ 177800 h 314493"/>
                <a:gd name="connsiteX107" fmla="*/ 1927225 w 2552700"/>
                <a:gd name="connsiteY107" fmla="*/ 200025 h 314493"/>
                <a:gd name="connsiteX108" fmla="*/ 1933575 w 2552700"/>
                <a:gd name="connsiteY108" fmla="*/ 212725 h 314493"/>
                <a:gd name="connsiteX109" fmla="*/ 1943100 w 2552700"/>
                <a:gd name="connsiteY109" fmla="*/ 219075 h 314493"/>
                <a:gd name="connsiteX110" fmla="*/ 1946275 w 2552700"/>
                <a:gd name="connsiteY110" fmla="*/ 244475 h 314493"/>
                <a:gd name="connsiteX111" fmla="*/ 1968500 w 2552700"/>
                <a:gd name="connsiteY111" fmla="*/ 266700 h 314493"/>
                <a:gd name="connsiteX112" fmla="*/ 1978025 w 2552700"/>
                <a:gd name="connsiteY112" fmla="*/ 269875 h 314493"/>
                <a:gd name="connsiteX113" fmla="*/ 1990725 w 2552700"/>
                <a:gd name="connsiteY113" fmla="*/ 276225 h 314493"/>
                <a:gd name="connsiteX114" fmla="*/ 2016125 w 2552700"/>
                <a:gd name="connsiteY114" fmla="*/ 301625 h 314493"/>
                <a:gd name="connsiteX115" fmla="*/ 2032000 w 2552700"/>
                <a:gd name="connsiteY115" fmla="*/ 314325 h 314493"/>
                <a:gd name="connsiteX116" fmla="*/ 2098675 w 2552700"/>
                <a:gd name="connsiteY116" fmla="*/ 292100 h 314493"/>
                <a:gd name="connsiteX117" fmla="*/ 2130425 w 2552700"/>
                <a:gd name="connsiteY117" fmla="*/ 266700 h 314493"/>
                <a:gd name="connsiteX118" fmla="*/ 2139950 w 2552700"/>
                <a:gd name="connsiteY118" fmla="*/ 263525 h 314493"/>
                <a:gd name="connsiteX119" fmla="*/ 2168525 w 2552700"/>
                <a:gd name="connsiteY119" fmla="*/ 247650 h 314493"/>
                <a:gd name="connsiteX120" fmla="*/ 2193925 w 2552700"/>
                <a:gd name="connsiteY120" fmla="*/ 228600 h 314493"/>
                <a:gd name="connsiteX121" fmla="*/ 2203450 w 2552700"/>
                <a:gd name="connsiteY121" fmla="*/ 219075 h 314493"/>
                <a:gd name="connsiteX122" fmla="*/ 2222500 w 2552700"/>
                <a:gd name="connsiteY122" fmla="*/ 212725 h 314493"/>
                <a:gd name="connsiteX123" fmla="*/ 2244725 w 2552700"/>
                <a:gd name="connsiteY123" fmla="*/ 193675 h 314493"/>
                <a:gd name="connsiteX124" fmla="*/ 2355850 w 2552700"/>
                <a:gd name="connsiteY124" fmla="*/ 152400 h 314493"/>
                <a:gd name="connsiteX125" fmla="*/ 2552700 w 2552700"/>
                <a:gd name="connsiteY125" fmla="*/ 155575 h 314493"/>
                <a:gd name="connsiteX0" fmla="*/ 0 w 2552700"/>
                <a:gd name="connsiteY0" fmla="*/ 69850 h 314530"/>
                <a:gd name="connsiteX1" fmla="*/ 19050 w 2552700"/>
                <a:gd name="connsiteY1" fmla="*/ 88900 h 314530"/>
                <a:gd name="connsiteX2" fmla="*/ 28575 w 2552700"/>
                <a:gd name="connsiteY2" fmla="*/ 101600 h 314530"/>
                <a:gd name="connsiteX3" fmla="*/ 38100 w 2552700"/>
                <a:gd name="connsiteY3" fmla="*/ 107950 h 314530"/>
                <a:gd name="connsiteX4" fmla="*/ 50800 w 2552700"/>
                <a:gd name="connsiteY4" fmla="*/ 117475 h 314530"/>
                <a:gd name="connsiteX5" fmla="*/ 60325 w 2552700"/>
                <a:gd name="connsiteY5" fmla="*/ 127000 h 314530"/>
                <a:gd name="connsiteX6" fmla="*/ 76200 w 2552700"/>
                <a:gd name="connsiteY6" fmla="*/ 139700 h 314530"/>
                <a:gd name="connsiteX7" fmla="*/ 85725 w 2552700"/>
                <a:gd name="connsiteY7" fmla="*/ 149225 h 314530"/>
                <a:gd name="connsiteX8" fmla="*/ 104775 w 2552700"/>
                <a:gd name="connsiteY8" fmla="*/ 161925 h 314530"/>
                <a:gd name="connsiteX9" fmla="*/ 114300 w 2552700"/>
                <a:gd name="connsiteY9" fmla="*/ 168275 h 314530"/>
                <a:gd name="connsiteX10" fmla="*/ 123825 w 2552700"/>
                <a:gd name="connsiteY10" fmla="*/ 174625 h 314530"/>
                <a:gd name="connsiteX11" fmla="*/ 133350 w 2552700"/>
                <a:gd name="connsiteY11" fmla="*/ 184150 h 314530"/>
                <a:gd name="connsiteX12" fmla="*/ 142875 w 2552700"/>
                <a:gd name="connsiteY12" fmla="*/ 187325 h 314530"/>
                <a:gd name="connsiteX13" fmla="*/ 152400 w 2552700"/>
                <a:gd name="connsiteY13" fmla="*/ 193675 h 314530"/>
                <a:gd name="connsiteX14" fmla="*/ 158750 w 2552700"/>
                <a:gd name="connsiteY14" fmla="*/ 206375 h 314530"/>
                <a:gd name="connsiteX15" fmla="*/ 187325 w 2552700"/>
                <a:gd name="connsiteY15" fmla="*/ 222250 h 314530"/>
                <a:gd name="connsiteX16" fmla="*/ 200025 w 2552700"/>
                <a:gd name="connsiteY16" fmla="*/ 225425 h 314530"/>
                <a:gd name="connsiteX17" fmla="*/ 222250 w 2552700"/>
                <a:gd name="connsiteY17" fmla="*/ 231775 h 314530"/>
                <a:gd name="connsiteX18" fmla="*/ 317500 w 2552700"/>
                <a:gd name="connsiteY18" fmla="*/ 228600 h 314530"/>
                <a:gd name="connsiteX19" fmla="*/ 342900 w 2552700"/>
                <a:gd name="connsiteY19" fmla="*/ 215900 h 314530"/>
                <a:gd name="connsiteX20" fmla="*/ 352425 w 2552700"/>
                <a:gd name="connsiteY20" fmla="*/ 206375 h 314530"/>
                <a:gd name="connsiteX21" fmla="*/ 361950 w 2552700"/>
                <a:gd name="connsiteY21" fmla="*/ 200025 h 314530"/>
                <a:gd name="connsiteX22" fmla="*/ 374650 w 2552700"/>
                <a:gd name="connsiteY22" fmla="*/ 184150 h 314530"/>
                <a:gd name="connsiteX23" fmla="*/ 393700 w 2552700"/>
                <a:gd name="connsiteY23" fmla="*/ 168275 h 314530"/>
                <a:gd name="connsiteX24" fmla="*/ 400050 w 2552700"/>
                <a:gd name="connsiteY24" fmla="*/ 158750 h 314530"/>
                <a:gd name="connsiteX25" fmla="*/ 409575 w 2552700"/>
                <a:gd name="connsiteY25" fmla="*/ 152400 h 314530"/>
                <a:gd name="connsiteX26" fmla="*/ 428625 w 2552700"/>
                <a:gd name="connsiteY26" fmla="*/ 127000 h 314530"/>
                <a:gd name="connsiteX27" fmla="*/ 434975 w 2552700"/>
                <a:gd name="connsiteY27" fmla="*/ 117475 h 314530"/>
                <a:gd name="connsiteX28" fmla="*/ 454025 w 2552700"/>
                <a:gd name="connsiteY28" fmla="*/ 104775 h 314530"/>
                <a:gd name="connsiteX29" fmla="*/ 473075 w 2552700"/>
                <a:gd name="connsiteY29" fmla="*/ 85725 h 314530"/>
                <a:gd name="connsiteX30" fmla="*/ 517525 w 2552700"/>
                <a:gd name="connsiteY30" fmla="*/ 82550 h 314530"/>
                <a:gd name="connsiteX31" fmla="*/ 530225 w 2552700"/>
                <a:gd name="connsiteY31" fmla="*/ 88900 h 314530"/>
                <a:gd name="connsiteX32" fmla="*/ 536575 w 2552700"/>
                <a:gd name="connsiteY32" fmla="*/ 76200 h 314530"/>
                <a:gd name="connsiteX33" fmla="*/ 561975 w 2552700"/>
                <a:gd name="connsiteY33" fmla="*/ 60325 h 314530"/>
                <a:gd name="connsiteX34" fmla="*/ 596900 w 2552700"/>
                <a:gd name="connsiteY34" fmla="*/ 44450 h 314530"/>
                <a:gd name="connsiteX35" fmla="*/ 625475 w 2552700"/>
                <a:gd name="connsiteY35" fmla="*/ 31750 h 314530"/>
                <a:gd name="connsiteX36" fmla="*/ 663575 w 2552700"/>
                <a:gd name="connsiteY36" fmla="*/ 12700 h 314530"/>
                <a:gd name="connsiteX37" fmla="*/ 679450 w 2552700"/>
                <a:gd name="connsiteY37" fmla="*/ 6350 h 314530"/>
                <a:gd name="connsiteX38" fmla="*/ 698500 w 2552700"/>
                <a:gd name="connsiteY38" fmla="*/ 0 h 314530"/>
                <a:gd name="connsiteX39" fmla="*/ 727075 w 2552700"/>
                <a:gd name="connsiteY39" fmla="*/ 3175 h 314530"/>
                <a:gd name="connsiteX40" fmla="*/ 736600 w 2552700"/>
                <a:gd name="connsiteY40" fmla="*/ 6350 h 314530"/>
                <a:gd name="connsiteX41" fmla="*/ 762000 w 2552700"/>
                <a:gd name="connsiteY41" fmla="*/ 12700 h 314530"/>
                <a:gd name="connsiteX42" fmla="*/ 787400 w 2552700"/>
                <a:gd name="connsiteY42" fmla="*/ 34925 h 314530"/>
                <a:gd name="connsiteX43" fmla="*/ 806450 w 2552700"/>
                <a:gd name="connsiteY43" fmla="*/ 53975 h 314530"/>
                <a:gd name="connsiteX44" fmla="*/ 815975 w 2552700"/>
                <a:gd name="connsiteY44" fmla="*/ 63500 h 314530"/>
                <a:gd name="connsiteX45" fmla="*/ 828675 w 2552700"/>
                <a:gd name="connsiteY45" fmla="*/ 82550 h 314530"/>
                <a:gd name="connsiteX46" fmla="*/ 838200 w 2552700"/>
                <a:gd name="connsiteY46" fmla="*/ 88900 h 314530"/>
                <a:gd name="connsiteX47" fmla="*/ 860425 w 2552700"/>
                <a:gd name="connsiteY47" fmla="*/ 107950 h 314530"/>
                <a:gd name="connsiteX48" fmla="*/ 892175 w 2552700"/>
                <a:gd name="connsiteY48" fmla="*/ 130175 h 314530"/>
                <a:gd name="connsiteX49" fmla="*/ 901700 w 2552700"/>
                <a:gd name="connsiteY49" fmla="*/ 139700 h 314530"/>
                <a:gd name="connsiteX50" fmla="*/ 917575 w 2552700"/>
                <a:gd name="connsiteY50" fmla="*/ 152400 h 314530"/>
                <a:gd name="connsiteX51" fmla="*/ 936625 w 2552700"/>
                <a:gd name="connsiteY51" fmla="*/ 168275 h 314530"/>
                <a:gd name="connsiteX52" fmla="*/ 942975 w 2552700"/>
                <a:gd name="connsiteY52" fmla="*/ 177800 h 314530"/>
                <a:gd name="connsiteX53" fmla="*/ 965200 w 2552700"/>
                <a:gd name="connsiteY53" fmla="*/ 193675 h 314530"/>
                <a:gd name="connsiteX54" fmla="*/ 990600 w 2552700"/>
                <a:gd name="connsiteY54" fmla="*/ 200025 h 314530"/>
                <a:gd name="connsiteX55" fmla="*/ 1019175 w 2552700"/>
                <a:gd name="connsiteY55" fmla="*/ 209550 h 314530"/>
                <a:gd name="connsiteX56" fmla="*/ 1063625 w 2552700"/>
                <a:gd name="connsiteY56" fmla="*/ 219075 h 314530"/>
                <a:gd name="connsiteX57" fmla="*/ 1111250 w 2552700"/>
                <a:gd name="connsiteY57" fmla="*/ 228600 h 314530"/>
                <a:gd name="connsiteX58" fmla="*/ 1149350 w 2552700"/>
                <a:gd name="connsiteY58" fmla="*/ 219075 h 314530"/>
                <a:gd name="connsiteX59" fmla="*/ 1117600 w 2552700"/>
                <a:gd name="connsiteY59" fmla="*/ 209550 h 314530"/>
                <a:gd name="connsiteX60" fmla="*/ 1066800 w 2552700"/>
                <a:gd name="connsiteY60" fmla="*/ 193675 h 314530"/>
                <a:gd name="connsiteX61" fmla="*/ 1016000 w 2552700"/>
                <a:gd name="connsiteY61" fmla="*/ 184150 h 314530"/>
                <a:gd name="connsiteX62" fmla="*/ 1003300 w 2552700"/>
                <a:gd name="connsiteY62" fmla="*/ 174625 h 314530"/>
                <a:gd name="connsiteX63" fmla="*/ 993775 w 2552700"/>
                <a:gd name="connsiteY63" fmla="*/ 168275 h 314530"/>
                <a:gd name="connsiteX64" fmla="*/ 1003300 w 2552700"/>
                <a:gd name="connsiteY64" fmla="*/ 171450 h 314530"/>
                <a:gd name="connsiteX65" fmla="*/ 1022350 w 2552700"/>
                <a:gd name="connsiteY65" fmla="*/ 184150 h 314530"/>
                <a:gd name="connsiteX66" fmla="*/ 1031875 w 2552700"/>
                <a:gd name="connsiteY66" fmla="*/ 193675 h 314530"/>
                <a:gd name="connsiteX67" fmla="*/ 1044575 w 2552700"/>
                <a:gd name="connsiteY67" fmla="*/ 200025 h 314530"/>
                <a:gd name="connsiteX68" fmla="*/ 1057275 w 2552700"/>
                <a:gd name="connsiteY68" fmla="*/ 212725 h 314530"/>
                <a:gd name="connsiteX69" fmla="*/ 1120775 w 2552700"/>
                <a:gd name="connsiteY69" fmla="*/ 219075 h 314530"/>
                <a:gd name="connsiteX70" fmla="*/ 1203325 w 2552700"/>
                <a:gd name="connsiteY70" fmla="*/ 215900 h 314530"/>
                <a:gd name="connsiteX71" fmla="*/ 1222375 w 2552700"/>
                <a:gd name="connsiteY71" fmla="*/ 203200 h 314530"/>
                <a:gd name="connsiteX72" fmla="*/ 1231900 w 2552700"/>
                <a:gd name="connsiteY72" fmla="*/ 200025 h 314530"/>
                <a:gd name="connsiteX73" fmla="*/ 1250950 w 2552700"/>
                <a:gd name="connsiteY73" fmla="*/ 190500 h 314530"/>
                <a:gd name="connsiteX74" fmla="*/ 1270000 w 2552700"/>
                <a:gd name="connsiteY74" fmla="*/ 184150 h 314530"/>
                <a:gd name="connsiteX75" fmla="*/ 1289050 w 2552700"/>
                <a:gd name="connsiteY75" fmla="*/ 174625 h 314530"/>
                <a:gd name="connsiteX76" fmla="*/ 1343025 w 2552700"/>
                <a:gd name="connsiteY76" fmla="*/ 165100 h 314530"/>
                <a:gd name="connsiteX77" fmla="*/ 1390650 w 2552700"/>
                <a:gd name="connsiteY77" fmla="*/ 158750 h 314530"/>
                <a:gd name="connsiteX78" fmla="*/ 1412875 w 2552700"/>
                <a:gd name="connsiteY78" fmla="*/ 149225 h 314530"/>
                <a:gd name="connsiteX79" fmla="*/ 1425575 w 2552700"/>
                <a:gd name="connsiteY79" fmla="*/ 146050 h 314530"/>
                <a:gd name="connsiteX80" fmla="*/ 1435100 w 2552700"/>
                <a:gd name="connsiteY80" fmla="*/ 142875 h 314530"/>
                <a:gd name="connsiteX81" fmla="*/ 1444625 w 2552700"/>
                <a:gd name="connsiteY81" fmla="*/ 133350 h 314530"/>
                <a:gd name="connsiteX82" fmla="*/ 1485900 w 2552700"/>
                <a:gd name="connsiteY82" fmla="*/ 117475 h 314530"/>
                <a:gd name="connsiteX83" fmla="*/ 1498600 w 2552700"/>
                <a:gd name="connsiteY83" fmla="*/ 111125 h 314530"/>
                <a:gd name="connsiteX84" fmla="*/ 1530350 w 2552700"/>
                <a:gd name="connsiteY84" fmla="*/ 101600 h 314530"/>
                <a:gd name="connsiteX85" fmla="*/ 1539875 w 2552700"/>
                <a:gd name="connsiteY85" fmla="*/ 95250 h 314530"/>
                <a:gd name="connsiteX86" fmla="*/ 1558925 w 2552700"/>
                <a:gd name="connsiteY86" fmla="*/ 88900 h 314530"/>
                <a:gd name="connsiteX87" fmla="*/ 1577975 w 2552700"/>
                <a:gd name="connsiteY87" fmla="*/ 76200 h 314530"/>
                <a:gd name="connsiteX88" fmla="*/ 1593850 w 2552700"/>
                <a:gd name="connsiteY88" fmla="*/ 66675 h 314530"/>
                <a:gd name="connsiteX89" fmla="*/ 1612900 w 2552700"/>
                <a:gd name="connsiteY89" fmla="*/ 53975 h 314530"/>
                <a:gd name="connsiteX90" fmla="*/ 1625600 w 2552700"/>
                <a:gd name="connsiteY90" fmla="*/ 50800 h 314530"/>
                <a:gd name="connsiteX91" fmla="*/ 1635125 w 2552700"/>
                <a:gd name="connsiteY91" fmla="*/ 47625 h 314530"/>
                <a:gd name="connsiteX92" fmla="*/ 1651000 w 2552700"/>
                <a:gd name="connsiteY92" fmla="*/ 44450 h 314530"/>
                <a:gd name="connsiteX93" fmla="*/ 1657350 w 2552700"/>
                <a:gd name="connsiteY93" fmla="*/ 34925 h 314530"/>
                <a:gd name="connsiteX94" fmla="*/ 1673225 w 2552700"/>
                <a:gd name="connsiteY94" fmla="*/ 31750 h 314530"/>
                <a:gd name="connsiteX95" fmla="*/ 1704975 w 2552700"/>
                <a:gd name="connsiteY95" fmla="*/ 25400 h 314530"/>
                <a:gd name="connsiteX96" fmla="*/ 1746250 w 2552700"/>
                <a:gd name="connsiteY96" fmla="*/ 38100 h 314530"/>
                <a:gd name="connsiteX97" fmla="*/ 1765300 w 2552700"/>
                <a:gd name="connsiteY97" fmla="*/ 50800 h 314530"/>
                <a:gd name="connsiteX98" fmla="*/ 1781175 w 2552700"/>
                <a:gd name="connsiteY98" fmla="*/ 63500 h 314530"/>
                <a:gd name="connsiteX99" fmla="*/ 1803400 w 2552700"/>
                <a:gd name="connsiteY99" fmla="*/ 76200 h 314530"/>
                <a:gd name="connsiteX100" fmla="*/ 1828800 w 2552700"/>
                <a:gd name="connsiteY100" fmla="*/ 85725 h 314530"/>
                <a:gd name="connsiteX101" fmla="*/ 1866900 w 2552700"/>
                <a:gd name="connsiteY101" fmla="*/ 98425 h 314530"/>
                <a:gd name="connsiteX102" fmla="*/ 1879600 w 2552700"/>
                <a:gd name="connsiteY102" fmla="*/ 107950 h 314530"/>
                <a:gd name="connsiteX103" fmla="*/ 1889125 w 2552700"/>
                <a:gd name="connsiteY103" fmla="*/ 114300 h 314530"/>
                <a:gd name="connsiteX104" fmla="*/ 1898650 w 2552700"/>
                <a:gd name="connsiteY104" fmla="*/ 127000 h 314530"/>
                <a:gd name="connsiteX105" fmla="*/ 1901825 w 2552700"/>
                <a:gd name="connsiteY105" fmla="*/ 136525 h 314530"/>
                <a:gd name="connsiteX106" fmla="*/ 1917700 w 2552700"/>
                <a:gd name="connsiteY106" fmla="*/ 177800 h 314530"/>
                <a:gd name="connsiteX107" fmla="*/ 1927225 w 2552700"/>
                <a:gd name="connsiteY107" fmla="*/ 200025 h 314530"/>
                <a:gd name="connsiteX108" fmla="*/ 1933575 w 2552700"/>
                <a:gd name="connsiteY108" fmla="*/ 212725 h 314530"/>
                <a:gd name="connsiteX109" fmla="*/ 1943100 w 2552700"/>
                <a:gd name="connsiteY109" fmla="*/ 219075 h 314530"/>
                <a:gd name="connsiteX110" fmla="*/ 1946275 w 2552700"/>
                <a:gd name="connsiteY110" fmla="*/ 244475 h 314530"/>
                <a:gd name="connsiteX111" fmla="*/ 1968500 w 2552700"/>
                <a:gd name="connsiteY111" fmla="*/ 266700 h 314530"/>
                <a:gd name="connsiteX112" fmla="*/ 1978025 w 2552700"/>
                <a:gd name="connsiteY112" fmla="*/ 269875 h 314530"/>
                <a:gd name="connsiteX113" fmla="*/ 1990725 w 2552700"/>
                <a:gd name="connsiteY113" fmla="*/ 276225 h 314530"/>
                <a:gd name="connsiteX114" fmla="*/ 2016125 w 2552700"/>
                <a:gd name="connsiteY114" fmla="*/ 301625 h 314530"/>
                <a:gd name="connsiteX115" fmla="*/ 2032000 w 2552700"/>
                <a:gd name="connsiteY115" fmla="*/ 314325 h 314530"/>
                <a:gd name="connsiteX116" fmla="*/ 2098675 w 2552700"/>
                <a:gd name="connsiteY116" fmla="*/ 292100 h 314530"/>
                <a:gd name="connsiteX117" fmla="*/ 2130425 w 2552700"/>
                <a:gd name="connsiteY117" fmla="*/ 266700 h 314530"/>
                <a:gd name="connsiteX118" fmla="*/ 2139950 w 2552700"/>
                <a:gd name="connsiteY118" fmla="*/ 263525 h 314530"/>
                <a:gd name="connsiteX119" fmla="*/ 2168525 w 2552700"/>
                <a:gd name="connsiteY119" fmla="*/ 247650 h 314530"/>
                <a:gd name="connsiteX120" fmla="*/ 2193925 w 2552700"/>
                <a:gd name="connsiteY120" fmla="*/ 228600 h 314530"/>
                <a:gd name="connsiteX121" fmla="*/ 2203450 w 2552700"/>
                <a:gd name="connsiteY121" fmla="*/ 219075 h 314530"/>
                <a:gd name="connsiteX122" fmla="*/ 2222500 w 2552700"/>
                <a:gd name="connsiteY122" fmla="*/ 212725 h 314530"/>
                <a:gd name="connsiteX123" fmla="*/ 2244725 w 2552700"/>
                <a:gd name="connsiteY123" fmla="*/ 193675 h 314530"/>
                <a:gd name="connsiteX124" fmla="*/ 2355850 w 2552700"/>
                <a:gd name="connsiteY124" fmla="*/ 152400 h 314530"/>
                <a:gd name="connsiteX125" fmla="*/ 2552700 w 2552700"/>
                <a:gd name="connsiteY125" fmla="*/ 155575 h 314530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289050 w 2552700"/>
                <a:gd name="connsiteY75" fmla="*/ 174625 h 302243"/>
                <a:gd name="connsiteX76" fmla="*/ 1343025 w 2552700"/>
                <a:gd name="connsiteY76" fmla="*/ 165100 h 302243"/>
                <a:gd name="connsiteX77" fmla="*/ 1390650 w 2552700"/>
                <a:gd name="connsiteY77" fmla="*/ 158750 h 302243"/>
                <a:gd name="connsiteX78" fmla="*/ 1412875 w 2552700"/>
                <a:gd name="connsiteY78" fmla="*/ 149225 h 302243"/>
                <a:gd name="connsiteX79" fmla="*/ 1425575 w 2552700"/>
                <a:gd name="connsiteY79" fmla="*/ 146050 h 302243"/>
                <a:gd name="connsiteX80" fmla="*/ 1435100 w 2552700"/>
                <a:gd name="connsiteY80" fmla="*/ 142875 h 302243"/>
                <a:gd name="connsiteX81" fmla="*/ 1444625 w 2552700"/>
                <a:gd name="connsiteY81" fmla="*/ 133350 h 302243"/>
                <a:gd name="connsiteX82" fmla="*/ 1485900 w 2552700"/>
                <a:gd name="connsiteY82" fmla="*/ 117475 h 302243"/>
                <a:gd name="connsiteX83" fmla="*/ 1498600 w 2552700"/>
                <a:gd name="connsiteY83" fmla="*/ 111125 h 302243"/>
                <a:gd name="connsiteX84" fmla="*/ 1530350 w 2552700"/>
                <a:gd name="connsiteY84" fmla="*/ 101600 h 302243"/>
                <a:gd name="connsiteX85" fmla="*/ 1539875 w 2552700"/>
                <a:gd name="connsiteY85" fmla="*/ 95250 h 302243"/>
                <a:gd name="connsiteX86" fmla="*/ 1558925 w 2552700"/>
                <a:gd name="connsiteY86" fmla="*/ 88900 h 302243"/>
                <a:gd name="connsiteX87" fmla="*/ 1577975 w 2552700"/>
                <a:gd name="connsiteY87" fmla="*/ 76200 h 302243"/>
                <a:gd name="connsiteX88" fmla="*/ 1593850 w 2552700"/>
                <a:gd name="connsiteY88" fmla="*/ 66675 h 302243"/>
                <a:gd name="connsiteX89" fmla="*/ 1612900 w 2552700"/>
                <a:gd name="connsiteY89" fmla="*/ 53975 h 302243"/>
                <a:gd name="connsiteX90" fmla="*/ 1625600 w 2552700"/>
                <a:gd name="connsiteY90" fmla="*/ 50800 h 302243"/>
                <a:gd name="connsiteX91" fmla="*/ 1635125 w 2552700"/>
                <a:gd name="connsiteY91" fmla="*/ 47625 h 302243"/>
                <a:gd name="connsiteX92" fmla="*/ 1651000 w 2552700"/>
                <a:gd name="connsiteY92" fmla="*/ 44450 h 302243"/>
                <a:gd name="connsiteX93" fmla="*/ 1657350 w 2552700"/>
                <a:gd name="connsiteY93" fmla="*/ 34925 h 302243"/>
                <a:gd name="connsiteX94" fmla="*/ 1673225 w 2552700"/>
                <a:gd name="connsiteY94" fmla="*/ 31750 h 302243"/>
                <a:gd name="connsiteX95" fmla="*/ 1704975 w 2552700"/>
                <a:gd name="connsiteY95" fmla="*/ 25400 h 302243"/>
                <a:gd name="connsiteX96" fmla="*/ 1746250 w 2552700"/>
                <a:gd name="connsiteY96" fmla="*/ 38100 h 302243"/>
                <a:gd name="connsiteX97" fmla="*/ 1765300 w 2552700"/>
                <a:gd name="connsiteY97" fmla="*/ 50800 h 302243"/>
                <a:gd name="connsiteX98" fmla="*/ 1781175 w 2552700"/>
                <a:gd name="connsiteY98" fmla="*/ 63500 h 302243"/>
                <a:gd name="connsiteX99" fmla="*/ 1803400 w 2552700"/>
                <a:gd name="connsiteY99" fmla="*/ 76200 h 302243"/>
                <a:gd name="connsiteX100" fmla="*/ 1828800 w 2552700"/>
                <a:gd name="connsiteY100" fmla="*/ 85725 h 302243"/>
                <a:gd name="connsiteX101" fmla="*/ 1866900 w 2552700"/>
                <a:gd name="connsiteY101" fmla="*/ 98425 h 302243"/>
                <a:gd name="connsiteX102" fmla="*/ 1879600 w 2552700"/>
                <a:gd name="connsiteY102" fmla="*/ 107950 h 302243"/>
                <a:gd name="connsiteX103" fmla="*/ 1889125 w 2552700"/>
                <a:gd name="connsiteY103" fmla="*/ 114300 h 302243"/>
                <a:gd name="connsiteX104" fmla="*/ 1898650 w 2552700"/>
                <a:gd name="connsiteY104" fmla="*/ 127000 h 302243"/>
                <a:gd name="connsiteX105" fmla="*/ 1901825 w 2552700"/>
                <a:gd name="connsiteY105" fmla="*/ 136525 h 302243"/>
                <a:gd name="connsiteX106" fmla="*/ 1917700 w 2552700"/>
                <a:gd name="connsiteY106" fmla="*/ 177800 h 302243"/>
                <a:gd name="connsiteX107" fmla="*/ 1927225 w 2552700"/>
                <a:gd name="connsiteY107" fmla="*/ 200025 h 302243"/>
                <a:gd name="connsiteX108" fmla="*/ 1933575 w 2552700"/>
                <a:gd name="connsiteY108" fmla="*/ 212725 h 302243"/>
                <a:gd name="connsiteX109" fmla="*/ 1943100 w 2552700"/>
                <a:gd name="connsiteY109" fmla="*/ 219075 h 302243"/>
                <a:gd name="connsiteX110" fmla="*/ 1946275 w 2552700"/>
                <a:gd name="connsiteY110" fmla="*/ 244475 h 302243"/>
                <a:gd name="connsiteX111" fmla="*/ 1968500 w 2552700"/>
                <a:gd name="connsiteY111" fmla="*/ 266700 h 302243"/>
                <a:gd name="connsiteX112" fmla="*/ 1978025 w 2552700"/>
                <a:gd name="connsiteY112" fmla="*/ 269875 h 302243"/>
                <a:gd name="connsiteX113" fmla="*/ 1990725 w 2552700"/>
                <a:gd name="connsiteY113" fmla="*/ 276225 h 302243"/>
                <a:gd name="connsiteX114" fmla="*/ 2016125 w 2552700"/>
                <a:gd name="connsiteY114" fmla="*/ 301625 h 302243"/>
                <a:gd name="connsiteX115" fmla="*/ 2098675 w 2552700"/>
                <a:gd name="connsiteY115" fmla="*/ 292100 h 302243"/>
                <a:gd name="connsiteX116" fmla="*/ 2130425 w 2552700"/>
                <a:gd name="connsiteY116" fmla="*/ 266700 h 302243"/>
                <a:gd name="connsiteX117" fmla="*/ 2139950 w 2552700"/>
                <a:gd name="connsiteY117" fmla="*/ 263525 h 302243"/>
                <a:gd name="connsiteX118" fmla="*/ 2168525 w 2552700"/>
                <a:gd name="connsiteY118" fmla="*/ 247650 h 302243"/>
                <a:gd name="connsiteX119" fmla="*/ 2193925 w 2552700"/>
                <a:gd name="connsiteY119" fmla="*/ 228600 h 302243"/>
                <a:gd name="connsiteX120" fmla="*/ 2203450 w 2552700"/>
                <a:gd name="connsiteY120" fmla="*/ 219075 h 302243"/>
                <a:gd name="connsiteX121" fmla="*/ 2222500 w 2552700"/>
                <a:gd name="connsiteY121" fmla="*/ 212725 h 302243"/>
                <a:gd name="connsiteX122" fmla="*/ 2244725 w 2552700"/>
                <a:gd name="connsiteY122" fmla="*/ 193675 h 302243"/>
                <a:gd name="connsiteX123" fmla="*/ 2355850 w 2552700"/>
                <a:gd name="connsiteY123" fmla="*/ 152400 h 302243"/>
                <a:gd name="connsiteX124" fmla="*/ 2552700 w 2552700"/>
                <a:gd name="connsiteY12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343025 w 2552700"/>
                <a:gd name="connsiteY75" fmla="*/ 165100 h 302243"/>
                <a:gd name="connsiteX76" fmla="*/ 1390650 w 2552700"/>
                <a:gd name="connsiteY76" fmla="*/ 158750 h 302243"/>
                <a:gd name="connsiteX77" fmla="*/ 1412875 w 2552700"/>
                <a:gd name="connsiteY77" fmla="*/ 149225 h 302243"/>
                <a:gd name="connsiteX78" fmla="*/ 1425575 w 2552700"/>
                <a:gd name="connsiteY78" fmla="*/ 146050 h 302243"/>
                <a:gd name="connsiteX79" fmla="*/ 1435100 w 2552700"/>
                <a:gd name="connsiteY79" fmla="*/ 142875 h 302243"/>
                <a:gd name="connsiteX80" fmla="*/ 1444625 w 2552700"/>
                <a:gd name="connsiteY80" fmla="*/ 133350 h 302243"/>
                <a:gd name="connsiteX81" fmla="*/ 1485900 w 2552700"/>
                <a:gd name="connsiteY81" fmla="*/ 117475 h 302243"/>
                <a:gd name="connsiteX82" fmla="*/ 1498600 w 2552700"/>
                <a:gd name="connsiteY82" fmla="*/ 111125 h 302243"/>
                <a:gd name="connsiteX83" fmla="*/ 1530350 w 2552700"/>
                <a:gd name="connsiteY83" fmla="*/ 101600 h 302243"/>
                <a:gd name="connsiteX84" fmla="*/ 1539875 w 2552700"/>
                <a:gd name="connsiteY84" fmla="*/ 95250 h 302243"/>
                <a:gd name="connsiteX85" fmla="*/ 1558925 w 2552700"/>
                <a:gd name="connsiteY85" fmla="*/ 88900 h 302243"/>
                <a:gd name="connsiteX86" fmla="*/ 1577975 w 2552700"/>
                <a:gd name="connsiteY86" fmla="*/ 76200 h 302243"/>
                <a:gd name="connsiteX87" fmla="*/ 1593850 w 2552700"/>
                <a:gd name="connsiteY87" fmla="*/ 66675 h 302243"/>
                <a:gd name="connsiteX88" fmla="*/ 1612900 w 2552700"/>
                <a:gd name="connsiteY88" fmla="*/ 53975 h 302243"/>
                <a:gd name="connsiteX89" fmla="*/ 1625600 w 2552700"/>
                <a:gd name="connsiteY89" fmla="*/ 50800 h 302243"/>
                <a:gd name="connsiteX90" fmla="*/ 1635125 w 2552700"/>
                <a:gd name="connsiteY90" fmla="*/ 47625 h 302243"/>
                <a:gd name="connsiteX91" fmla="*/ 1651000 w 2552700"/>
                <a:gd name="connsiteY91" fmla="*/ 44450 h 302243"/>
                <a:gd name="connsiteX92" fmla="*/ 1657350 w 2552700"/>
                <a:gd name="connsiteY92" fmla="*/ 34925 h 302243"/>
                <a:gd name="connsiteX93" fmla="*/ 1673225 w 2552700"/>
                <a:gd name="connsiteY93" fmla="*/ 31750 h 302243"/>
                <a:gd name="connsiteX94" fmla="*/ 1704975 w 2552700"/>
                <a:gd name="connsiteY94" fmla="*/ 25400 h 302243"/>
                <a:gd name="connsiteX95" fmla="*/ 1746250 w 2552700"/>
                <a:gd name="connsiteY95" fmla="*/ 38100 h 302243"/>
                <a:gd name="connsiteX96" fmla="*/ 1765300 w 2552700"/>
                <a:gd name="connsiteY96" fmla="*/ 50800 h 302243"/>
                <a:gd name="connsiteX97" fmla="*/ 1781175 w 2552700"/>
                <a:gd name="connsiteY97" fmla="*/ 63500 h 302243"/>
                <a:gd name="connsiteX98" fmla="*/ 1803400 w 2552700"/>
                <a:gd name="connsiteY98" fmla="*/ 76200 h 302243"/>
                <a:gd name="connsiteX99" fmla="*/ 1828800 w 2552700"/>
                <a:gd name="connsiteY99" fmla="*/ 85725 h 302243"/>
                <a:gd name="connsiteX100" fmla="*/ 1866900 w 2552700"/>
                <a:gd name="connsiteY100" fmla="*/ 98425 h 302243"/>
                <a:gd name="connsiteX101" fmla="*/ 1879600 w 2552700"/>
                <a:gd name="connsiteY101" fmla="*/ 107950 h 302243"/>
                <a:gd name="connsiteX102" fmla="*/ 1889125 w 2552700"/>
                <a:gd name="connsiteY102" fmla="*/ 114300 h 302243"/>
                <a:gd name="connsiteX103" fmla="*/ 1898650 w 2552700"/>
                <a:gd name="connsiteY103" fmla="*/ 127000 h 302243"/>
                <a:gd name="connsiteX104" fmla="*/ 1901825 w 2552700"/>
                <a:gd name="connsiteY104" fmla="*/ 136525 h 302243"/>
                <a:gd name="connsiteX105" fmla="*/ 1917700 w 2552700"/>
                <a:gd name="connsiteY105" fmla="*/ 177800 h 302243"/>
                <a:gd name="connsiteX106" fmla="*/ 1927225 w 2552700"/>
                <a:gd name="connsiteY106" fmla="*/ 200025 h 302243"/>
                <a:gd name="connsiteX107" fmla="*/ 1933575 w 2552700"/>
                <a:gd name="connsiteY107" fmla="*/ 212725 h 302243"/>
                <a:gd name="connsiteX108" fmla="*/ 1943100 w 2552700"/>
                <a:gd name="connsiteY108" fmla="*/ 219075 h 302243"/>
                <a:gd name="connsiteX109" fmla="*/ 1946275 w 2552700"/>
                <a:gd name="connsiteY109" fmla="*/ 244475 h 302243"/>
                <a:gd name="connsiteX110" fmla="*/ 1968500 w 2552700"/>
                <a:gd name="connsiteY110" fmla="*/ 266700 h 302243"/>
                <a:gd name="connsiteX111" fmla="*/ 1978025 w 2552700"/>
                <a:gd name="connsiteY111" fmla="*/ 269875 h 302243"/>
                <a:gd name="connsiteX112" fmla="*/ 1990725 w 2552700"/>
                <a:gd name="connsiteY112" fmla="*/ 276225 h 302243"/>
                <a:gd name="connsiteX113" fmla="*/ 2016125 w 2552700"/>
                <a:gd name="connsiteY113" fmla="*/ 301625 h 302243"/>
                <a:gd name="connsiteX114" fmla="*/ 2098675 w 2552700"/>
                <a:gd name="connsiteY114" fmla="*/ 292100 h 302243"/>
                <a:gd name="connsiteX115" fmla="*/ 2130425 w 2552700"/>
                <a:gd name="connsiteY115" fmla="*/ 266700 h 302243"/>
                <a:gd name="connsiteX116" fmla="*/ 2139950 w 2552700"/>
                <a:gd name="connsiteY116" fmla="*/ 263525 h 302243"/>
                <a:gd name="connsiteX117" fmla="*/ 2168525 w 2552700"/>
                <a:gd name="connsiteY117" fmla="*/ 247650 h 302243"/>
                <a:gd name="connsiteX118" fmla="*/ 2193925 w 2552700"/>
                <a:gd name="connsiteY118" fmla="*/ 228600 h 302243"/>
                <a:gd name="connsiteX119" fmla="*/ 2203450 w 2552700"/>
                <a:gd name="connsiteY119" fmla="*/ 219075 h 302243"/>
                <a:gd name="connsiteX120" fmla="*/ 2222500 w 2552700"/>
                <a:gd name="connsiteY120" fmla="*/ 212725 h 302243"/>
                <a:gd name="connsiteX121" fmla="*/ 2244725 w 2552700"/>
                <a:gd name="connsiteY121" fmla="*/ 193675 h 302243"/>
                <a:gd name="connsiteX122" fmla="*/ 2355850 w 2552700"/>
                <a:gd name="connsiteY122" fmla="*/ 152400 h 302243"/>
                <a:gd name="connsiteX123" fmla="*/ 2552700 w 2552700"/>
                <a:gd name="connsiteY12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50950 w 2552700"/>
                <a:gd name="connsiteY72" fmla="*/ 190500 h 302243"/>
                <a:gd name="connsiteX73" fmla="*/ 1270000 w 2552700"/>
                <a:gd name="connsiteY73" fmla="*/ 184150 h 302243"/>
                <a:gd name="connsiteX74" fmla="*/ 1343025 w 2552700"/>
                <a:gd name="connsiteY74" fmla="*/ 165100 h 302243"/>
                <a:gd name="connsiteX75" fmla="*/ 1390650 w 2552700"/>
                <a:gd name="connsiteY75" fmla="*/ 158750 h 302243"/>
                <a:gd name="connsiteX76" fmla="*/ 1412875 w 2552700"/>
                <a:gd name="connsiteY76" fmla="*/ 149225 h 302243"/>
                <a:gd name="connsiteX77" fmla="*/ 1425575 w 2552700"/>
                <a:gd name="connsiteY77" fmla="*/ 146050 h 302243"/>
                <a:gd name="connsiteX78" fmla="*/ 1435100 w 2552700"/>
                <a:gd name="connsiteY78" fmla="*/ 142875 h 302243"/>
                <a:gd name="connsiteX79" fmla="*/ 1444625 w 2552700"/>
                <a:gd name="connsiteY79" fmla="*/ 133350 h 302243"/>
                <a:gd name="connsiteX80" fmla="*/ 1485900 w 2552700"/>
                <a:gd name="connsiteY80" fmla="*/ 117475 h 302243"/>
                <a:gd name="connsiteX81" fmla="*/ 1498600 w 2552700"/>
                <a:gd name="connsiteY81" fmla="*/ 111125 h 302243"/>
                <a:gd name="connsiteX82" fmla="*/ 1530350 w 2552700"/>
                <a:gd name="connsiteY82" fmla="*/ 101600 h 302243"/>
                <a:gd name="connsiteX83" fmla="*/ 1539875 w 2552700"/>
                <a:gd name="connsiteY83" fmla="*/ 95250 h 302243"/>
                <a:gd name="connsiteX84" fmla="*/ 1558925 w 2552700"/>
                <a:gd name="connsiteY84" fmla="*/ 88900 h 302243"/>
                <a:gd name="connsiteX85" fmla="*/ 1577975 w 2552700"/>
                <a:gd name="connsiteY85" fmla="*/ 76200 h 302243"/>
                <a:gd name="connsiteX86" fmla="*/ 1593850 w 2552700"/>
                <a:gd name="connsiteY86" fmla="*/ 66675 h 302243"/>
                <a:gd name="connsiteX87" fmla="*/ 1612900 w 2552700"/>
                <a:gd name="connsiteY87" fmla="*/ 53975 h 302243"/>
                <a:gd name="connsiteX88" fmla="*/ 1625600 w 2552700"/>
                <a:gd name="connsiteY88" fmla="*/ 50800 h 302243"/>
                <a:gd name="connsiteX89" fmla="*/ 1635125 w 2552700"/>
                <a:gd name="connsiteY89" fmla="*/ 47625 h 302243"/>
                <a:gd name="connsiteX90" fmla="*/ 1651000 w 2552700"/>
                <a:gd name="connsiteY90" fmla="*/ 44450 h 302243"/>
                <a:gd name="connsiteX91" fmla="*/ 1657350 w 2552700"/>
                <a:gd name="connsiteY91" fmla="*/ 34925 h 302243"/>
                <a:gd name="connsiteX92" fmla="*/ 1673225 w 2552700"/>
                <a:gd name="connsiteY92" fmla="*/ 31750 h 302243"/>
                <a:gd name="connsiteX93" fmla="*/ 1704975 w 2552700"/>
                <a:gd name="connsiteY93" fmla="*/ 25400 h 302243"/>
                <a:gd name="connsiteX94" fmla="*/ 1746250 w 2552700"/>
                <a:gd name="connsiteY94" fmla="*/ 38100 h 302243"/>
                <a:gd name="connsiteX95" fmla="*/ 1765300 w 2552700"/>
                <a:gd name="connsiteY95" fmla="*/ 50800 h 302243"/>
                <a:gd name="connsiteX96" fmla="*/ 1781175 w 2552700"/>
                <a:gd name="connsiteY96" fmla="*/ 63500 h 302243"/>
                <a:gd name="connsiteX97" fmla="*/ 1803400 w 2552700"/>
                <a:gd name="connsiteY97" fmla="*/ 76200 h 302243"/>
                <a:gd name="connsiteX98" fmla="*/ 1828800 w 2552700"/>
                <a:gd name="connsiteY98" fmla="*/ 85725 h 302243"/>
                <a:gd name="connsiteX99" fmla="*/ 1866900 w 2552700"/>
                <a:gd name="connsiteY99" fmla="*/ 98425 h 302243"/>
                <a:gd name="connsiteX100" fmla="*/ 1879600 w 2552700"/>
                <a:gd name="connsiteY100" fmla="*/ 107950 h 302243"/>
                <a:gd name="connsiteX101" fmla="*/ 1889125 w 2552700"/>
                <a:gd name="connsiteY101" fmla="*/ 114300 h 302243"/>
                <a:gd name="connsiteX102" fmla="*/ 1898650 w 2552700"/>
                <a:gd name="connsiteY102" fmla="*/ 127000 h 302243"/>
                <a:gd name="connsiteX103" fmla="*/ 1901825 w 2552700"/>
                <a:gd name="connsiteY103" fmla="*/ 136525 h 302243"/>
                <a:gd name="connsiteX104" fmla="*/ 1917700 w 2552700"/>
                <a:gd name="connsiteY104" fmla="*/ 177800 h 302243"/>
                <a:gd name="connsiteX105" fmla="*/ 1927225 w 2552700"/>
                <a:gd name="connsiteY105" fmla="*/ 200025 h 302243"/>
                <a:gd name="connsiteX106" fmla="*/ 1933575 w 2552700"/>
                <a:gd name="connsiteY106" fmla="*/ 212725 h 302243"/>
                <a:gd name="connsiteX107" fmla="*/ 1943100 w 2552700"/>
                <a:gd name="connsiteY107" fmla="*/ 219075 h 302243"/>
                <a:gd name="connsiteX108" fmla="*/ 1946275 w 2552700"/>
                <a:gd name="connsiteY108" fmla="*/ 244475 h 302243"/>
                <a:gd name="connsiteX109" fmla="*/ 1968500 w 2552700"/>
                <a:gd name="connsiteY109" fmla="*/ 266700 h 302243"/>
                <a:gd name="connsiteX110" fmla="*/ 1978025 w 2552700"/>
                <a:gd name="connsiteY110" fmla="*/ 269875 h 302243"/>
                <a:gd name="connsiteX111" fmla="*/ 1990725 w 2552700"/>
                <a:gd name="connsiteY111" fmla="*/ 276225 h 302243"/>
                <a:gd name="connsiteX112" fmla="*/ 2016125 w 2552700"/>
                <a:gd name="connsiteY112" fmla="*/ 301625 h 302243"/>
                <a:gd name="connsiteX113" fmla="*/ 2098675 w 2552700"/>
                <a:gd name="connsiteY113" fmla="*/ 292100 h 302243"/>
                <a:gd name="connsiteX114" fmla="*/ 2130425 w 2552700"/>
                <a:gd name="connsiteY114" fmla="*/ 266700 h 302243"/>
                <a:gd name="connsiteX115" fmla="*/ 2139950 w 2552700"/>
                <a:gd name="connsiteY115" fmla="*/ 263525 h 302243"/>
                <a:gd name="connsiteX116" fmla="*/ 2168525 w 2552700"/>
                <a:gd name="connsiteY116" fmla="*/ 247650 h 302243"/>
                <a:gd name="connsiteX117" fmla="*/ 2193925 w 2552700"/>
                <a:gd name="connsiteY117" fmla="*/ 228600 h 302243"/>
                <a:gd name="connsiteX118" fmla="*/ 2203450 w 2552700"/>
                <a:gd name="connsiteY118" fmla="*/ 219075 h 302243"/>
                <a:gd name="connsiteX119" fmla="*/ 2222500 w 2552700"/>
                <a:gd name="connsiteY119" fmla="*/ 212725 h 302243"/>
                <a:gd name="connsiteX120" fmla="*/ 2244725 w 2552700"/>
                <a:gd name="connsiteY120" fmla="*/ 193675 h 302243"/>
                <a:gd name="connsiteX121" fmla="*/ 2355850 w 2552700"/>
                <a:gd name="connsiteY121" fmla="*/ 152400 h 302243"/>
                <a:gd name="connsiteX122" fmla="*/ 2552700 w 2552700"/>
                <a:gd name="connsiteY12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70000 w 2552700"/>
                <a:gd name="connsiteY72" fmla="*/ 184150 h 302243"/>
                <a:gd name="connsiteX73" fmla="*/ 1343025 w 2552700"/>
                <a:gd name="connsiteY73" fmla="*/ 165100 h 302243"/>
                <a:gd name="connsiteX74" fmla="*/ 1390650 w 2552700"/>
                <a:gd name="connsiteY74" fmla="*/ 158750 h 302243"/>
                <a:gd name="connsiteX75" fmla="*/ 1412875 w 2552700"/>
                <a:gd name="connsiteY75" fmla="*/ 149225 h 302243"/>
                <a:gd name="connsiteX76" fmla="*/ 1425575 w 2552700"/>
                <a:gd name="connsiteY76" fmla="*/ 146050 h 302243"/>
                <a:gd name="connsiteX77" fmla="*/ 1435100 w 2552700"/>
                <a:gd name="connsiteY77" fmla="*/ 142875 h 302243"/>
                <a:gd name="connsiteX78" fmla="*/ 1444625 w 2552700"/>
                <a:gd name="connsiteY78" fmla="*/ 133350 h 302243"/>
                <a:gd name="connsiteX79" fmla="*/ 1485900 w 2552700"/>
                <a:gd name="connsiteY79" fmla="*/ 117475 h 302243"/>
                <a:gd name="connsiteX80" fmla="*/ 1498600 w 2552700"/>
                <a:gd name="connsiteY80" fmla="*/ 111125 h 302243"/>
                <a:gd name="connsiteX81" fmla="*/ 1530350 w 2552700"/>
                <a:gd name="connsiteY81" fmla="*/ 101600 h 302243"/>
                <a:gd name="connsiteX82" fmla="*/ 1539875 w 2552700"/>
                <a:gd name="connsiteY82" fmla="*/ 95250 h 302243"/>
                <a:gd name="connsiteX83" fmla="*/ 1558925 w 2552700"/>
                <a:gd name="connsiteY83" fmla="*/ 88900 h 302243"/>
                <a:gd name="connsiteX84" fmla="*/ 1577975 w 2552700"/>
                <a:gd name="connsiteY84" fmla="*/ 76200 h 302243"/>
                <a:gd name="connsiteX85" fmla="*/ 1593850 w 2552700"/>
                <a:gd name="connsiteY85" fmla="*/ 66675 h 302243"/>
                <a:gd name="connsiteX86" fmla="*/ 1612900 w 2552700"/>
                <a:gd name="connsiteY86" fmla="*/ 53975 h 302243"/>
                <a:gd name="connsiteX87" fmla="*/ 1625600 w 2552700"/>
                <a:gd name="connsiteY87" fmla="*/ 50800 h 302243"/>
                <a:gd name="connsiteX88" fmla="*/ 1635125 w 2552700"/>
                <a:gd name="connsiteY88" fmla="*/ 47625 h 302243"/>
                <a:gd name="connsiteX89" fmla="*/ 1651000 w 2552700"/>
                <a:gd name="connsiteY89" fmla="*/ 44450 h 302243"/>
                <a:gd name="connsiteX90" fmla="*/ 1657350 w 2552700"/>
                <a:gd name="connsiteY90" fmla="*/ 34925 h 302243"/>
                <a:gd name="connsiteX91" fmla="*/ 1673225 w 2552700"/>
                <a:gd name="connsiteY91" fmla="*/ 31750 h 302243"/>
                <a:gd name="connsiteX92" fmla="*/ 1704975 w 2552700"/>
                <a:gd name="connsiteY92" fmla="*/ 25400 h 302243"/>
                <a:gd name="connsiteX93" fmla="*/ 1746250 w 2552700"/>
                <a:gd name="connsiteY93" fmla="*/ 38100 h 302243"/>
                <a:gd name="connsiteX94" fmla="*/ 1765300 w 2552700"/>
                <a:gd name="connsiteY94" fmla="*/ 50800 h 302243"/>
                <a:gd name="connsiteX95" fmla="*/ 1781175 w 2552700"/>
                <a:gd name="connsiteY95" fmla="*/ 63500 h 302243"/>
                <a:gd name="connsiteX96" fmla="*/ 1803400 w 2552700"/>
                <a:gd name="connsiteY96" fmla="*/ 76200 h 302243"/>
                <a:gd name="connsiteX97" fmla="*/ 1828800 w 2552700"/>
                <a:gd name="connsiteY97" fmla="*/ 85725 h 302243"/>
                <a:gd name="connsiteX98" fmla="*/ 1866900 w 2552700"/>
                <a:gd name="connsiteY98" fmla="*/ 98425 h 302243"/>
                <a:gd name="connsiteX99" fmla="*/ 1879600 w 2552700"/>
                <a:gd name="connsiteY99" fmla="*/ 107950 h 302243"/>
                <a:gd name="connsiteX100" fmla="*/ 1889125 w 2552700"/>
                <a:gd name="connsiteY100" fmla="*/ 114300 h 302243"/>
                <a:gd name="connsiteX101" fmla="*/ 1898650 w 2552700"/>
                <a:gd name="connsiteY101" fmla="*/ 127000 h 302243"/>
                <a:gd name="connsiteX102" fmla="*/ 1901825 w 2552700"/>
                <a:gd name="connsiteY102" fmla="*/ 136525 h 302243"/>
                <a:gd name="connsiteX103" fmla="*/ 1917700 w 2552700"/>
                <a:gd name="connsiteY103" fmla="*/ 177800 h 302243"/>
                <a:gd name="connsiteX104" fmla="*/ 1927225 w 2552700"/>
                <a:gd name="connsiteY104" fmla="*/ 200025 h 302243"/>
                <a:gd name="connsiteX105" fmla="*/ 1933575 w 2552700"/>
                <a:gd name="connsiteY105" fmla="*/ 212725 h 302243"/>
                <a:gd name="connsiteX106" fmla="*/ 1943100 w 2552700"/>
                <a:gd name="connsiteY106" fmla="*/ 219075 h 302243"/>
                <a:gd name="connsiteX107" fmla="*/ 1946275 w 2552700"/>
                <a:gd name="connsiteY107" fmla="*/ 244475 h 302243"/>
                <a:gd name="connsiteX108" fmla="*/ 1968500 w 2552700"/>
                <a:gd name="connsiteY108" fmla="*/ 266700 h 302243"/>
                <a:gd name="connsiteX109" fmla="*/ 1978025 w 2552700"/>
                <a:gd name="connsiteY109" fmla="*/ 269875 h 302243"/>
                <a:gd name="connsiteX110" fmla="*/ 1990725 w 2552700"/>
                <a:gd name="connsiteY110" fmla="*/ 276225 h 302243"/>
                <a:gd name="connsiteX111" fmla="*/ 2016125 w 2552700"/>
                <a:gd name="connsiteY111" fmla="*/ 301625 h 302243"/>
                <a:gd name="connsiteX112" fmla="*/ 2098675 w 2552700"/>
                <a:gd name="connsiteY112" fmla="*/ 292100 h 302243"/>
                <a:gd name="connsiteX113" fmla="*/ 2130425 w 2552700"/>
                <a:gd name="connsiteY113" fmla="*/ 266700 h 302243"/>
                <a:gd name="connsiteX114" fmla="*/ 2139950 w 2552700"/>
                <a:gd name="connsiteY114" fmla="*/ 263525 h 302243"/>
                <a:gd name="connsiteX115" fmla="*/ 2168525 w 2552700"/>
                <a:gd name="connsiteY115" fmla="*/ 247650 h 302243"/>
                <a:gd name="connsiteX116" fmla="*/ 2193925 w 2552700"/>
                <a:gd name="connsiteY116" fmla="*/ 228600 h 302243"/>
                <a:gd name="connsiteX117" fmla="*/ 2203450 w 2552700"/>
                <a:gd name="connsiteY117" fmla="*/ 219075 h 302243"/>
                <a:gd name="connsiteX118" fmla="*/ 2222500 w 2552700"/>
                <a:gd name="connsiteY118" fmla="*/ 212725 h 302243"/>
                <a:gd name="connsiteX119" fmla="*/ 2244725 w 2552700"/>
                <a:gd name="connsiteY119" fmla="*/ 193675 h 302243"/>
                <a:gd name="connsiteX120" fmla="*/ 2355850 w 2552700"/>
                <a:gd name="connsiteY120" fmla="*/ 152400 h 302243"/>
                <a:gd name="connsiteX121" fmla="*/ 2552700 w 2552700"/>
                <a:gd name="connsiteY12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44575 w 2552700"/>
                <a:gd name="connsiteY66" fmla="*/ 200025 h 302243"/>
                <a:gd name="connsiteX67" fmla="*/ 1057275 w 2552700"/>
                <a:gd name="connsiteY67" fmla="*/ 212725 h 302243"/>
                <a:gd name="connsiteX68" fmla="*/ 1120775 w 2552700"/>
                <a:gd name="connsiteY68" fmla="*/ 219075 h 302243"/>
                <a:gd name="connsiteX69" fmla="*/ 1203325 w 2552700"/>
                <a:gd name="connsiteY69" fmla="*/ 215900 h 302243"/>
                <a:gd name="connsiteX70" fmla="*/ 1222375 w 2552700"/>
                <a:gd name="connsiteY70" fmla="*/ 203200 h 302243"/>
                <a:gd name="connsiteX71" fmla="*/ 1270000 w 2552700"/>
                <a:gd name="connsiteY71" fmla="*/ 184150 h 302243"/>
                <a:gd name="connsiteX72" fmla="*/ 1343025 w 2552700"/>
                <a:gd name="connsiteY72" fmla="*/ 165100 h 302243"/>
                <a:gd name="connsiteX73" fmla="*/ 1390650 w 2552700"/>
                <a:gd name="connsiteY73" fmla="*/ 158750 h 302243"/>
                <a:gd name="connsiteX74" fmla="*/ 1412875 w 2552700"/>
                <a:gd name="connsiteY74" fmla="*/ 149225 h 302243"/>
                <a:gd name="connsiteX75" fmla="*/ 1425575 w 2552700"/>
                <a:gd name="connsiteY75" fmla="*/ 146050 h 302243"/>
                <a:gd name="connsiteX76" fmla="*/ 1435100 w 2552700"/>
                <a:gd name="connsiteY76" fmla="*/ 142875 h 302243"/>
                <a:gd name="connsiteX77" fmla="*/ 1444625 w 2552700"/>
                <a:gd name="connsiteY77" fmla="*/ 133350 h 302243"/>
                <a:gd name="connsiteX78" fmla="*/ 1485900 w 2552700"/>
                <a:gd name="connsiteY78" fmla="*/ 117475 h 302243"/>
                <a:gd name="connsiteX79" fmla="*/ 1498600 w 2552700"/>
                <a:gd name="connsiteY79" fmla="*/ 111125 h 302243"/>
                <a:gd name="connsiteX80" fmla="*/ 1530350 w 2552700"/>
                <a:gd name="connsiteY80" fmla="*/ 101600 h 302243"/>
                <a:gd name="connsiteX81" fmla="*/ 1539875 w 2552700"/>
                <a:gd name="connsiteY81" fmla="*/ 95250 h 302243"/>
                <a:gd name="connsiteX82" fmla="*/ 1558925 w 2552700"/>
                <a:gd name="connsiteY82" fmla="*/ 88900 h 302243"/>
                <a:gd name="connsiteX83" fmla="*/ 1577975 w 2552700"/>
                <a:gd name="connsiteY83" fmla="*/ 76200 h 302243"/>
                <a:gd name="connsiteX84" fmla="*/ 1593850 w 2552700"/>
                <a:gd name="connsiteY84" fmla="*/ 66675 h 302243"/>
                <a:gd name="connsiteX85" fmla="*/ 1612900 w 2552700"/>
                <a:gd name="connsiteY85" fmla="*/ 53975 h 302243"/>
                <a:gd name="connsiteX86" fmla="*/ 1625600 w 2552700"/>
                <a:gd name="connsiteY86" fmla="*/ 50800 h 302243"/>
                <a:gd name="connsiteX87" fmla="*/ 1635125 w 2552700"/>
                <a:gd name="connsiteY87" fmla="*/ 47625 h 302243"/>
                <a:gd name="connsiteX88" fmla="*/ 1651000 w 2552700"/>
                <a:gd name="connsiteY88" fmla="*/ 44450 h 302243"/>
                <a:gd name="connsiteX89" fmla="*/ 1657350 w 2552700"/>
                <a:gd name="connsiteY89" fmla="*/ 34925 h 302243"/>
                <a:gd name="connsiteX90" fmla="*/ 1673225 w 2552700"/>
                <a:gd name="connsiteY90" fmla="*/ 31750 h 302243"/>
                <a:gd name="connsiteX91" fmla="*/ 1704975 w 2552700"/>
                <a:gd name="connsiteY91" fmla="*/ 25400 h 302243"/>
                <a:gd name="connsiteX92" fmla="*/ 1746250 w 2552700"/>
                <a:gd name="connsiteY92" fmla="*/ 38100 h 302243"/>
                <a:gd name="connsiteX93" fmla="*/ 1765300 w 2552700"/>
                <a:gd name="connsiteY93" fmla="*/ 50800 h 302243"/>
                <a:gd name="connsiteX94" fmla="*/ 1781175 w 2552700"/>
                <a:gd name="connsiteY94" fmla="*/ 63500 h 302243"/>
                <a:gd name="connsiteX95" fmla="*/ 1803400 w 2552700"/>
                <a:gd name="connsiteY95" fmla="*/ 76200 h 302243"/>
                <a:gd name="connsiteX96" fmla="*/ 1828800 w 2552700"/>
                <a:gd name="connsiteY96" fmla="*/ 85725 h 302243"/>
                <a:gd name="connsiteX97" fmla="*/ 1866900 w 2552700"/>
                <a:gd name="connsiteY97" fmla="*/ 98425 h 302243"/>
                <a:gd name="connsiteX98" fmla="*/ 1879600 w 2552700"/>
                <a:gd name="connsiteY98" fmla="*/ 107950 h 302243"/>
                <a:gd name="connsiteX99" fmla="*/ 1889125 w 2552700"/>
                <a:gd name="connsiteY99" fmla="*/ 114300 h 302243"/>
                <a:gd name="connsiteX100" fmla="*/ 1898650 w 2552700"/>
                <a:gd name="connsiteY100" fmla="*/ 127000 h 302243"/>
                <a:gd name="connsiteX101" fmla="*/ 1901825 w 2552700"/>
                <a:gd name="connsiteY101" fmla="*/ 136525 h 302243"/>
                <a:gd name="connsiteX102" fmla="*/ 1917700 w 2552700"/>
                <a:gd name="connsiteY102" fmla="*/ 177800 h 302243"/>
                <a:gd name="connsiteX103" fmla="*/ 1927225 w 2552700"/>
                <a:gd name="connsiteY103" fmla="*/ 200025 h 302243"/>
                <a:gd name="connsiteX104" fmla="*/ 1933575 w 2552700"/>
                <a:gd name="connsiteY104" fmla="*/ 212725 h 302243"/>
                <a:gd name="connsiteX105" fmla="*/ 1943100 w 2552700"/>
                <a:gd name="connsiteY105" fmla="*/ 219075 h 302243"/>
                <a:gd name="connsiteX106" fmla="*/ 1946275 w 2552700"/>
                <a:gd name="connsiteY106" fmla="*/ 244475 h 302243"/>
                <a:gd name="connsiteX107" fmla="*/ 1968500 w 2552700"/>
                <a:gd name="connsiteY107" fmla="*/ 266700 h 302243"/>
                <a:gd name="connsiteX108" fmla="*/ 1978025 w 2552700"/>
                <a:gd name="connsiteY108" fmla="*/ 269875 h 302243"/>
                <a:gd name="connsiteX109" fmla="*/ 1990725 w 2552700"/>
                <a:gd name="connsiteY109" fmla="*/ 276225 h 302243"/>
                <a:gd name="connsiteX110" fmla="*/ 2016125 w 2552700"/>
                <a:gd name="connsiteY110" fmla="*/ 301625 h 302243"/>
                <a:gd name="connsiteX111" fmla="*/ 2098675 w 2552700"/>
                <a:gd name="connsiteY111" fmla="*/ 292100 h 302243"/>
                <a:gd name="connsiteX112" fmla="*/ 2130425 w 2552700"/>
                <a:gd name="connsiteY112" fmla="*/ 266700 h 302243"/>
                <a:gd name="connsiteX113" fmla="*/ 2139950 w 2552700"/>
                <a:gd name="connsiteY113" fmla="*/ 263525 h 302243"/>
                <a:gd name="connsiteX114" fmla="*/ 2168525 w 2552700"/>
                <a:gd name="connsiteY114" fmla="*/ 247650 h 302243"/>
                <a:gd name="connsiteX115" fmla="*/ 2193925 w 2552700"/>
                <a:gd name="connsiteY115" fmla="*/ 228600 h 302243"/>
                <a:gd name="connsiteX116" fmla="*/ 2203450 w 2552700"/>
                <a:gd name="connsiteY116" fmla="*/ 219075 h 302243"/>
                <a:gd name="connsiteX117" fmla="*/ 2222500 w 2552700"/>
                <a:gd name="connsiteY117" fmla="*/ 212725 h 302243"/>
                <a:gd name="connsiteX118" fmla="*/ 2244725 w 2552700"/>
                <a:gd name="connsiteY118" fmla="*/ 193675 h 302243"/>
                <a:gd name="connsiteX119" fmla="*/ 2355850 w 2552700"/>
                <a:gd name="connsiteY119" fmla="*/ 152400 h 302243"/>
                <a:gd name="connsiteX120" fmla="*/ 2552700 w 2552700"/>
                <a:gd name="connsiteY12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44575 w 2552700"/>
                <a:gd name="connsiteY65" fmla="*/ 200025 h 302243"/>
                <a:gd name="connsiteX66" fmla="*/ 1057275 w 2552700"/>
                <a:gd name="connsiteY66" fmla="*/ 212725 h 302243"/>
                <a:gd name="connsiteX67" fmla="*/ 1120775 w 2552700"/>
                <a:gd name="connsiteY67" fmla="*/ 219075 h 302243"/>
                <a:gd name="connsiteX68" fmla="*/ 1203325 w 2552700"/>
                <a:gd name="connsiteY68" fmla="*/ 215900 h 302243"/>
                <a:gd name="connsiteX69" fmla="*/ 1222375 w 2552700"/>
                <a:gd name="connsiteY69" fmla="*/ 203200 h 302243"/>
                <a:gd name="connsiteX70" fmla="*/ 1270000 w 2552700"/>
                <a:gd name="connsiteY70" fmla="*/ 184150 h 302243"/>
                <a:gd name="connsiteX71" fmla="*/ 1343025 w 2552700"/>
                <a:gd name="connsiteY71" fmla="*/ 165100 h 302243"/>
                <a:gd name="connsiteX72" fmla="*/ 1390650 w 2552700"/>
                <a:gd name="connsiteY72" fmla="*/ 158750 h 302243"/>
                <a:gd name="connsiteX73" fmla="*/ 1412875 w 2552700"/>
                <a:gd name="connsiteY73" fmla="*/ 149225 h 302243"/>
                <a:gd name="connsiteX74" fmla="*/ 1425575 w 2552700"/>
                <a:gd name="connsiteY74" fmla="*/ 146050 h 302243"/>
                <a:gd name="connsiteX75" fmla="*/ 1435100 w 2552700"/>
                <a:gd name="connsiteY75" fmla="*/ 142875 h 302243"/>
                <a:gd name="connsiteX76" fmla="*/ 1444625 w 2552700"/>
                <a:gd name="connsiteY76" fmla="*/ 133350 h 302243"/>
                <a:gd name="connsiteX77" fmla="*/ 1485900 w 2552700"/>
                <a:gd name="connsiteY77" fmla="*/ 117475 h 302243"/>
                <a:gd name="connsiteX78" fmla="*/ 1498600 w 2552700"/>
                <a:gd name="connsiteY78" fmla="*/ 111125 h 302243"/>
                <a:gd name="connsiteX79" fmla="*/ 1530350 w 2552700"/>
                <a:gd name="connsiteY79" fmla="*/ 101600 h 302243"/>
                <a:gd name="connsiteX80" fmla="*/ 1539875 w 2552700"/>
                <a:gd name="connsiteY80" fmla="*/ 95250 h 302243"/>
                <a:gd name="connsiteX81" fmla="*/ 1558925 w 2552700"/>
                <a:gd name="connsiteY81" fmla="*/ 88900 h 302243"/>
                <a:gd name="connsiteX82" fmla="*/ 1577975 w 2552700"/>
                <a:gd name="connsiteY82" fmla="*/ 76200 h 302243"/>
                <a:gd name="connsiteX83" fmla="*/ 1593850 w 2552700"/>
                <a:gd name="connsiteY83" fmla="*/ 66675 h 302243"/>
                <a:gd name="connsiteX84" fmla="*/ 1612900 w 2552700"/>
                <a:gd name="connsiteY84" fmla="*/ 53975 h 302243"/>
                <a:gd name="connsiteX85" fmla="*/ 1625600 w 2552700"/>
                <a:gd name="connsiteY85" fmla="*/ 50800 h 302243"/>
                <a:gd name="connsiteX86" fmla="*/ 1635125 w 2552700"/>
                <a:gd name="connsiteY86" fmla="*/ 47625 h 302243"/>
                <a:gd name="connsiteX87" fmla="*/ 1651000 w 2552700"/>
                <a:gd name="connsiteY87" fmla="*/ 44450 h 302243"/>
                <a:gd name="connsiteX88" fmla="*/ 1657350 w 2552700"/>
                <a:gd name="connsiteY88" fmla="*/ 34925 h 302243"/>
                <a:gd name="connsiteX89" fmla="*/ 1673225 w 2552700"/>
                <a:gd name="connsiteY89" fmla="*/ 31750 h 302243"/>
                <a:gd name="connsiteX90" fmla="*/ 1704975 w 2552700"/>
                <a:gd name="connsiteY90" fmla="*/ 25400 h 302243"/>
                <a:gd name="connsiteX91" fmla="*/ 1746250 w 2552700"/>
                <a:gd name="connsiteY91" fmla="*/ 38100 h 302243"/>
                <a:gd name="connsiteX92" fmla="*/ 1765300 w 2552700"/>
                <a:gd name="connsiteY92" fmla="*/ 50800 h 302243"/>
                <a:gd name="connsiteX93" fmla="*/ 1781175 w 2552700"/>
                <a:gd name="connsiteY93" fmla="*/ 63500 h 302243"/>
                <a:gd name="connsiteX94" fmla="*/ 1803400 w 2552700"/>
                <a:gd name="connsiteY94" fmla="*/ 76200 h 302243"/>
                <a:gd name="connsiteX95" fmla="*/ 1828800 w 2552700"/>
                <a:gd name="connsiteY95" fmla="*/ 85725 h 302243"/>
                <a:gd name="connsiteX96" fmla="*/ 1866900 w 2552700"/>
                <a:gd name="connsiteY96" fmla="*/ 98425 h 302243"/>
                <a:gd name="connsiteX97" fmla="*/ 1879600 w 2552700"/>
                <a:gd name="connsiteY97" fmla="*/ 107950 h 302243"/>
                <a:gd name="connsiteX98" fmla="*/ 1889125 w 2552700"/>
                <a:gd name="connsiteY98" fmla="*/ 114300 h 302243"/>
                <a:gd name="connsiteX99" fmla="*/ 1898650 w 2552700"/>
                <a:gd name="connsiteY99" fmla="*/ 127000 h 302243"/>
                <a:gd name="connsiteX100" fmla="*/ 1901825 w 2552700"/>
                <a:gd name="connsiteY100" fmla="*/ 136525 h 302243"/>
                <a:gd name="connsiteX101" fmla="*/ 1917700 w 2552700"/>
                <a:gd name="connsiteY101" fmla="*/ 177800 h 302243"/>
                <a:gd name="connsiteX102" fmla="*/ 1927225 w 2552700"/>
                <a:gd name="connsiteY102" fmla="*/ 200025 h 302243"/>
                <a:gd name="connsiteX103" fmla="*/ 1933575 w 2552700"/>
                <a:gd name="connsiteY103" fmla="*/ 212725 h 302243"/>
                <a:gd name="connsiteX104" fmla="*/ 1943100 w 2552700"/>
                <a:gd name="connsiteY104" fmla="*/ 219075 h 302243"/>
                <a:gd name="connsiteX105" fmla="*/ 1946275 w 2552700"/>
                <a:gd name="connsiteY105" fmla="*/ 244475 h 302243"/>
                <a:gd name="connsiteX106" fmla="*/ 1968500 w 2552700"/>
                <a:gd name="connsiteY106" fmla="*/ 266700 h 302243"/>
                <a:gd name="connsiteX107" fmla="*/ 1978025 w 2552700"/>
                <a:gd name="connsiteY107" fmla="*/ 269875 h 302243"/>
                <a:gd name="connsiteX108" fmla="*/ 1990725 w 2552700"/>
                <a:gd name="connsiteY108" fmla="*/ 276225 h 302243"/>
                <a:gd name="connsiteX109" fmla="*/ 2016125 w 2552700"/>
                <a:gd name="connsiteY109" fmla="*/ 301625 h 302243"/>
                <a:gd name="connsiteX110" fmla="*/ 2098675 w 2552700"/>
                <a:gd name="connsiteY110" fmla="*/ 292100 h 302243"/>
                <a:gd name="connsiteX111" fmla="*/ 2130425 w 2552700"/>
                <a:gd name="connsiteY111" fmla="*/ 266700 h 302243"/>
                <a:gd name="connsiteX112" fmla="*/ 2139950 w 2552700"/>
                <a:gd name="connsiteY112" fmla="*/ 263525 h 302243"/>
                <a:gd name="connsiteX113" fmla="*/ 2168525 w 2552700"/>
                <a:gd name="connsiteY113" fmla="*/ 247650 h 302243"/>
                <a:gd name="connsiteX114" fmla="*/ 2193925 w 2552700"/>
                <a:gd name="connsiteY114" fmla="*/ 228600 h 302243"/>
                <a:gd name="connsiteX115" fmla="*/ 2203450 w 2552700"/>
                <a:gd name="connsiteY115" fmla="*/ 219075 h 302243"/>
                <a:gd name="connsiteX116" fmla="*/ 2222500 w 2552700"/>
                <a:gd name="connsiteY116" fmla="*/ 212725 h 302243"/>
                <a:gd name="connsiteX117" fmla="*/ 2244725 w 2552700"/>
                <a:gd name="connsiteY117" fmla="*/ 193675 h 302243"/>
                <a:gd name="connsiteX118" fmla="*/ 2355850 w 2552700"/>
                <a:gd name="connsiteY118" fmla="*/ 152400 h 302243"/>
                <a:gd name="connsiteX119" fmla="*/ 2552700 w 2552700"/>
                <a:gd name="connsiteY119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44575 w 2552700"/>
                <a:gd name="connsiteY64" fmla="*/ 200025 h 302243"/>
                <a:gd name="connsiteX65" fmla="*/ 1057275 w 2552700"/>
                <a:gd name="connsiteY65" fmla="*/ 212725 h 302243"/>
                <a:gd name="connsiteX66" fmla="*/ 1120775 w 2552700"/>
                <a:gd name="connsiteY66" fmla="*/ 219075 h 302243"/>
                <a:gd name="connsiteX67" fmla="*/ 1203325 w 2552700"/>
                <a:gd name="connsiteY67" fmla="*/ 215900 h 302243"/>
                <a:gd name="connsiteX68" fmla="*/ 1222375 w 2552700"/>
                <a:gd name="connsiteY68" fmla="*/ 203200 h 302243"/>
                <a:gd name="connsiteX69" fmla="*/ 1270000 w 2552700"/>
                <a:gd name="connsiteY69" fmla="*/ 184150 h 302243"/>
                <a:gd name="connsiteX70" fmla="*/ 1343025 w 2552700"/>
                <a:gd name="connsiteY70" fmla="*/ 165100 h 302243"/>
                <a:gd name="connsiteX71" fmla="*/ 1390650 w 2552700"/>
                <a:gd name="connsiteY71" fmla="*/ 158750 h 302243"/>
                <a:gd name="connsiteX72" fmla="*/ 1412875 w 2552700"/>
                <a:gd name="connsiteY72" fmla="*/ 149225 h 302243"/>
                <a:gd name="connsiteX73" fmla="*/ 1425575 w 2552700"/>
                <a:gd name="connsiteY73" fmla="*/ 146050 h 302243"/>
                <a:gd name="connsiteX74" fmla="*/ 1435100 w 2552700"/>
                <a:gd name="connsiteY74" fmla="*/ 142875 h 302243"/>
                <a:gd name="connsiteX75" fmla="*/ 1444625 w 2552700"/>
                <a:gd name="connsiteY75" fmla="*/ 133350 h 302243"/>
                <a:gd name="connsiteX76" fmla="*/ 1485900 w 2552700"/>
                <a:gd name="connsiteY76" fmla="*/ 117475 h 302243"/>
                <a:gd name="connsiteX77" fmla="*/ 1498600 w 2552700"/>
                <a:gd name="connsiteY77" fmla="*/ 111125 h 302243"/>
                <a:gd name="connsiteX78" fmla="*/ 1530350 w 2552700"/>
                <a:gd name="connsiteY78" fmla="*/ 101600 h 302243"/>
                <a:gd name="connsiteX79" fmla="*/ 1539875 w 2552700"/>
                <a:gd name="connsiteY79" fmla="*/ 95250 h 302243"/>
                <a:gd name="connsiteX80" fmla="*/ 1558925 w 2552700"/>
                <a:gd name="connsiteY80" fmla="*/ 88900 h 302243"/>
                <a:gd name="connsiteX81" fmla="*/ 1577975 w 2552700"/>
                <a:gd name="connsiteY81" fmla="*/ 76200 h 302243"/>
                <a:gd name="connsiteX82" fmla="*/ 1593850 w 2552700"/>
                <a:gd name="connsiteY82" fmla="*/ 66675 h 302243"/>
                <a:gd name="connsiteX83" fmla="*/ 1612900 w 2552700"/>
                <a:gd name="connsiteY83" fmla="*/ 53975 h 302243"/>
                <a:gd name="connsiteX84" fmla="*/ 1625600 w 2552700"/>
                <a:gd name="connsiteY84" fmla="*/ 50800 h 302243"/>
                <a:gd name="connsiteX85" fmla="*/ 1635125 w 2552700"/>
                <a:gd name="connsiteY85" fmla="*/ 47625 h 302243"/>
                <a:gd name="connsiteX86" fmla="*/ 1651000 w 2552700"/>
                <a:gd name="connsiteY86" fmla="*/ 44450 h 302243"/>
                <a:gd name="connsiteX87" fmla="*/ 1657350 w 2552700"/>
                <a:gd name="connsiteY87" fmla="*/ 34925 h 302243"/>
                <a:gd name="connsiteX88" fmla="*/ 1673225 w 2552700"/>
                <a:gd name="connsiteY88" fmla="*/ 31750 h 302243"/>
                <a:gd name="connsiteX89" fmla="*/ 1704975 w 2552700"/>
                <a:gd name="connsiteY89" fmla="*/ 25400 h 302243"/>
                <a:gd name="connsiteX90" fmla="*/ 1746250 w 2552700"/>
                <a:gd name="connsiteY90" fmla="*/ 38100 h 302243"/>
                <a:gd name="connsiteX91" fmla="*/ 1765300 w 2552700"/>
                <a:gd name="connsiteY91" fmla="*/ 50800 h 302243"/>
                <a:gd name="connsiteX92" fmla="*/ 1781175 w 2552700"/>
                <a:gd name="connsiteY92" fmla="*/ 63500 h 302243"/>
                <a:gd name="connsiteX93" fmla="*/ 1803400 w 2552700"/>
                <a:gd name="connsiteY93" fmla="*/ 76200 h 302243"/>
                <a:gd name="connsiteX94" fmla="*/ 1828800 w 2552700"/>
                <a:gd name="connsiteY94" fmla="*/ 85725 h 302243"/>
                <a:gd name="connsiteX95" fmla="*/ 1866900 w 2552700"/>
                <a:gd name="connsiteY95" fmla="*/ 98425 h 302243"/>
                <a:gd name="connsiteX96" fmla="*/ 1879600 w 2552700"/>
                <a:gd name="connsiteY96" fmla="*/ 107950 h 302243"/>
                <a:gd name="connsiteX97" fmla="*/ 1889125 w 2552700"/>
                <a:gd name="connsiteY97" fmla="*/ 114300 h 302243"/>
                <a:gd name="connsiteX98" fmla="*/ 1898650 w 2552700"/>
                <a:gd name="connsiteY98" fmla="*/ 127000 h 302243"/>
                <a:gd name="connsiteX99" fmla="*/ 1901825 w 2552700"/>
                <a:gd name="connsiteY99" fmla="*/ 136525 h 302243"/>
                <a:gd name="connsiteX100" fmla="*/ 1917700 w 2552700"/>
                <a:gd name="connsiteY100" fmla="*/ 177800 h 302243"/>
                <a:gd name="connsiteX101" fmla="*/ 1927225 w 2552700"/>
                <a:gd name="connsiteY101" fmla="*/ 200025 h 302243"/>
                <a:gd name="connsiteX102" fmla="*/ 1933575 w 2552700"/>
                <a:gd name="connsiteY102" fmla="*/ 212725 h 302243"/>
                <a:gd name="connsiteX103" fmla="*/ 1943100 w 2552700"/>
                <a:gd name="connsiteY103" fmla="*/ 219075 h 302243"/>
                <a:gd name="connsiteX104" fmla="*/ 1946275 w 2552700"/>
                <a:gd name="connsiteY104" fmla="*/ 244475 h 302243"/>
                <a:gd name="connsiteX105" fmla="*/ 1968500 w 2552700"/>
                <a:gd name="connsiteY105" fmla="*/ 266700 h 302243"/>
                <a:gd name="connsiteX106" fmla="*/ 1978025 w 2552700"/>
                <a:gd name="connsiteY106" fmla="*/ 269875 h 302243"/>
                <a:gd name="connsiteX107" fmla="*/ 1990725 w 2552700"/>
                <a:gd name="connsiteY107" fmla="*/ 276225 h 302243"/>
                <a:gd name="connsiteX108" fmla="*/ 2016125 w 2552700"/>
                <a:gd name="connsiteY108" fmla="*/ 301625 h 302243"/>
                <a:gd name="connsiteX109" fmla="*/ 2098675 w 2552700"/>
                <a:gd name="connsiteY109" fmla="*/ 292100 h 302243"/>
                <a:gd name="connsiteX110" fmla="*/ 2130425 w 2552700"/>
                <a:gd name="connsiteY110" fmla="*/ 266700 h 302243"/>
                <a:gd name="connsiteX111" fmla="*/ 2139950 w 2552700"/>
                <a:gd name="connsiteY111" fmla="*/ 263525 h 302243"/>
                <a:gd name="connsiteX112" fmla="*/ 2168525 w 2552700"/>
                <a:gd name="connsiteY112" fmla="*/ 247650 h 302243"/>
                <a:gd name="connsiteX113" fmla="*/ 2193925 w 2552700"/>
                <a:gd name="connsiteY113" fmla="*/ 228600 h 302243"/>
                <a:gd name="connsiteX114" fmla="*/ 2203450 w 2552700"/>
                <a:gd name="connsiteY114" fmla="*/ 219075 h 302243"/>
                <a:gd name="connsiteX115" fmla="*/ 2222500 w 2552700"/>
                <a:gd name="connsiteY115" fmla="*/ 212725 h 302243"/>
                <a:gd name="connsiteX116" fmla="*/ 2244725 w 2552700"/>
                <a:gd name="connsiteY116" fmla="*/ 193675 h 302243"/>
                <a:gd name="connsiteX117" fmla="*/ 2355850 w 2552700"/>
                <a:gd name="connsiteY117" fmla="*/ 152400 h 302243"/>
                <a:gd name="connsiteX118" fmla="*/ 2552700 w 2552700"/>
                <a:gd name="connsiteY118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1044575 w 2552700"/>
                <a:gd name="connsiteY63" fmla="*/ 200025 h 302243"/>
                <a:gd name="connsiteX64" fmla="*/ 1057275 w 2552700"/>
                <a:gd name="connsiteY64" fmla="*/ 212725 h 302243"/>
                <a:gd name="connsiteX65" fmla="*/ 1120775 w 2552700"/>
                <a:gd name="connsiteY65" fmla="*/ 219075 h 302243"/>
                <a:gd name="connsiteX66" fmla="*/ 1203325 w 2552700"/>
                <a:gd name="connsiteY66" fmla="*/ 215900 h 302243"/>
                <a:gd name="connsiteX67" fmla="*/ 1222375 w 2552700"/>
                <a:gd name="connsiteY67" fmla="*/ 203200 h 302243"/>
                <a:gd name="connsiteX68" fmla="*/ 1270000 w 2552700"/>
                <a:gd name="connsiteY68" fmla="*/ 184150 h 302243"/>
                <a:gd name="connsiteX69" fmla="*/ 1343025 w 2552700"/>
                <a:gd name="connsiteY69" fmla="*/ 165100 h 302243"/>
                <a:gd name="connsiteX70" fmla="*/ 1390650 w 2552700"/>
                <a:gd name="connsiteY70" fmla="*/ 158750 h 302243"/>
                <a:gd name="connsiteX71" fmla="*/ 1412875 w 2552700"/>
                <a:gd name="connsiteY71" fmla="*/ 149225 h 302243"/>
                <a:gd name="connsiteX72" fmla="*/ 1425575 w 2552700"/>
                <a:gd name="connsiteY72" fmla="*/ 146050 h 302243"/>
                <a:gd name="connsiteX73" fmla="*/ 1435100 w 2552700"/>
                <a:gd name="connsiteY73" fmla="*/ 142875 h 302243"/>
                <a:gd name="connsiteX74" fmla="*/ 1444625 w 2552700"/>
                <a:gd name="connsiteY74" fmla="*/ 133350 h 302243"/>
                <a:gd name="connsiteX75" fmla="*/ 1485900 w 2552700"/>
                <a:gd name="connsiteY75" fmla="*/ 117475 h 302243"/>
                <a:gd name="connsiteX76" fmla="*/ 1498600 w 2552700"/>
                <a:gd name="connsiteY76" fmla="*/ 111125 h 302243"/>
                <a:gd name="connsiteX77" fmla="*/ 1530350 w 2552700"/>
                <a:gd name="connsiteY77" fmla="*/ 101600 h 302243"/>
                <a:gd name="connsiteX78" fmla="*/ 1539875 w 2552700"/>
                <a:gd name="connsiteY78" fmla="*/ 95250 h 302243"/>
                <a:gd name="connsiteX79" fmla="*/ 1558925 w 2552700"/>
                <a:gd name="connsiteY79" fmla="*/ 88900 h 302243"/>
                <a:gd name="connsiteX80" fmla="*/ 1577975 w 2552700"/>
                <a:gd name="connsiteY80" fmla="*/ 76200 h 302243"/>
                <a:gd name="connsiteX81" fmla="*/ 1593850 w 2552700"/>
                <a:gd name="connsiteY81" fmla="*/ 66675 h 302243"/>
                <a:gd name="connsiteX82" fmla="*/ 1612900 w 2552700"/>
                <a:gd name="connsiteY82" fmla="*/ 53975 h 302243"/>
                <a:gd name="connsiteX83" fmla="*/ 1625600 w 2552700"/>
                <a:gd name="connsiteY83" fmla="*/ 50800 h 302243"/>
                <a:gd name="connsiteX84" fmla="*/ 1635125 w 2552700"/>
                <a:gd name="connsiteY84" fmla="*/ 47625 h 302243"/>
                <a:gd name="connsiteX85" fmla="*/ 1651000 w 2552700"/>
                <a:gd name="connsiteY85" fmla="*/ 44450 h 302243"/>
                <a:gd name="connsiteX86" fmla="*/ 1657350 w 2552700"/>
                <a:gd name="connsiteY86" fmla="*/ 34925 h 302243"/>
                <a:gd name="connsiteX87" fmla="*/ 1673225 w 2552700"/>
                <a:gd name="connsiteY87" fmla="*/ 31750 h 302243"/>
                <a:gd name="connsiteX88" fmla="*/ 1704975 w 2552700"/>
                <a:gd name="connsiteY88" fmla="*/ 25400 h 302243"/>
                <a:gd name="connsiteX89" fmla="*/ 1746250 w 2552700"/>
                <a:gd name="connsiteY89" fmla="*/ 38100 h 302243"/>
                <a:gd name="connsiteX90" fmla="*/ 1765300 w 2552700"/>
                <a:gd name="connsiteY90" fmla="*/ 50800 h 302243"/>
                <a:gd name="connsiteX91" fmla="*/ 1781175 w 2552700"/>
                <a:gd name="connsiteY91" fmla="*/ 63500 h 302243"/>
                <a:gd name="connsiteX92" fmla="*/ 1803400 w 2552700"/>
                <a:gd name="connsiteY92" fmla="*/ 76200 h 302243"/>
                <a:gd name="connsiteX93" fmla="*/ 1828800 w 2552700"/>
                <a:gd name="connsiteY93" fmla="*/ 85725 h 302243"/>
                <a:gd name="connsiteX94" fmla="*/ 1866900 w 2552700"/>
                <a:gd name="connsiteY94" fmla="*/ 98425 h 302243"/>
                <a:gd name="connsiteX95" fmla="*/ 1879600 w 2552700"/>
                <a:gd name="connsiteY95" fmla="*/ 107950 h 302243"/>
                <a:gd name="connsiteX96" fmla="*/ 1889125 w 2552700"/>
                <a:gd name="connsiteY96" fmla="*/ 114300 h 302243"/>
                <a:gd name="connsiteX97" fmla="*/ 1898650 w 2552700"/>
                <a:gd name="connsiteY97" fmla="*/ 127000 h 302243"/>
                <a:gd name="connsiteX98" fmla="*/ 1901825 w 2552700"/>
                <a:gd name="connsiteY98" fmla="*/ 136525 h 302243"/>
                <a:gd name="connsiteX99" fmla="*/ 1917700 w 2552700"/>
                <a:gd name="connsiteY99" fmla="*/ 177800 h 302243"/>
                <a:gd name="connsiteX100" fmla="*/ 1927225 w 2552700"/>
                <a:gd name="connsiteY100" fmla="*/ 200025 h 302243"/>
                <a:gd name="connsiteX101" fmla="*/ 1933575 w 2552700"/>
                <a:gd name="connsiteY101" fmla="*/ 212725 h 302243"/>
                <a:gd name="connsiteX102" fmla="*/ 1943100 w 2552700"/>
                <a:gd name="connsiteY102" fmla="*/ 219075 h 302243"/>
                <a:gd name="connsiteX103" fmla="*/ 1946275 w 2552700"/>
                <a:gd name="connsiteY103" fmla="*/ 244475 h 302243"/>
                <a:gd name="connsiteX104" fmla="*/ 1968500 w 2552700"/>
                <a:gd name="connsiteY104" fmla="*/ 266700 h 302243"/>
                <a:gd name="connsiteX105" fmla="*/ 1978025 w 2552700"/>
                <a:gd name="connsiteY105" fmla="*/ 269875 h 302243"/>
                <a:gd name="connsiteX106" fmla="*/ 1990725 w 2552700"/>
                <a:gd name="connsiteY106" fmla="*/ 276225 h 302243"/>
                <a:gd name="connsiteX107" fmla="*/ 2016125 w 2552700"/>
                <a:gd name="connsiteY107" fmla="*/ 301625 h 302243"/>
                <a:gd name="connsiteX108" fmla="*/ 2098675 w 2552700"/>
                <a:gd name="connsiteY108" fmla="*/ 292100 h 302243"/>
                <a:gd name="connsiteX109" fmla="*/ 2130425 w 2552700"/>
                <a:gd name="connsiteY109" fmla="*/ 266700 h 302243"/>
                <a:gd name="connsiteX110" fmla="*/ 2139950 w 2552700"/>
                <a:gd name="connsiteY110" fmla="*/ 263525 h 302243"/>
                <a:gd name="connsiteX111" fmla="*/ 2168525 w 2552700"/>
                <a:gd name="connsiteY111" fmla="*/ 247650 h 302243"/>
                <a:gd name="connsiteX112" fmla="*/ 2193925 w 2552700"/>
                <a:gd name="connsiteY112" fmla="*/ 228600 h 302243"/>
                <a:gd name="connsiteX113" fmla="*/ 2203450 w 2552700"/>
                <a:gd name="connsiteY113" fmla="*/ 219075 h 302243"/>
                <a:gd name="connsiteX114" fmla="*/ 2222500 w 2552700"/>
                <a:gd name="connsiteY114" fmla="*/ 212725 h 302243"/>
                <a:gd name="connsiteX115" fmla="*/ 2244725 w 2552700"/>
                <a:gd name="connsiteY115" fmla="*/ 193675 h 302243"/>
                <a:gd name="connsiteX116" fmla="*/ 2355850 w 2552700"/>
                <a:gd name="connsiteY116" fmla="*/ 152400 h 302243"/>
                <a:gd name="connsiteX117" fmla="*/ 2552700 w 2552700"/>
                <a:gd name="connsiteY117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44575 w 2552700"/>
                <a:gd name="connsiteY62" fmla="*/ 200025 h 302243"/>
                <a:gd name="connsiteX63" fmla="*/ 1057275 w 2552700"/>
                <a:gd name="connsiteY63" fmla="*/ 212725 h 302243"/>
                <a:gd name="connsiteX64" fmla="*/ 1120775 w 2552700"/>
                <a:gd name="connsiteY64" fmla="*/ 219075 h 302243"/>
                <a:gd name="connsiteX65" fmla="*/ 1203325 w 2552700"/>
                <a:gd name="connsiteY65" fmla="*/ 215900 h 302243"/>
                <a:gd name="connsiteX66" fmla="*/ 1222375 w 2552700"/>
                <a:gd name="connsiteY66" fmla="*/ 203200 h 302243"/>
                <a:gd name="connsiteX67" fmla="*/ 1270000 w 2552700"/>
                <a:gd name="connsiteY67" fmla="*/ 184150 h 302243"/>
                <a:gd name="connsiteX68" fmla="*/ 1343025 w 2552700"/>
                <a:gd name="connsiteY68" fmla="*/ 165100 h 302243"/>
                <a:gd name="connsiteX69" fmla="*/ 1390650 w 2552700"/>
                <a:gd name="connsiteY69" fmla="*/ 158750 h 302243"/>
                <a:gd name="connsiteX70" fmla="*/ 1412875 w 2552700"/>
                <a:gd name="connsiteY70" fmla="*/ 149225 h 302243"/>
                <a:gd name="connsiteX71" fmla="*/ 1425575 w 2552700"/>
                <a:gd name="connsiteY71" fmla="*/ 146050 h 302243"/>
                <a:gd name="connsiteX72" fmla="*/ 1435100 w 2552700"/>
                <a:gd name="connsiteY72" fmla="*/ 142875 h 302243"/>
                <a:gd name="connsiteX73" fmla="*/ 1444625 w 2552700"/>
                <a:gd name="connsiteY73" fmla="*/ 133350 h 302243"/>
                <a:gd name="connsiteX74" fmla="*/ 1485900 w 2552700"/>
                <a:gd name="connsiteY74" fmla="*/ 117475 h 302243"/>
                <a:gd name="connsiteX75" fmla="*/ 1498600 w 2552700"/>
                <a:gd name="connsiteY75" fmla="*/ 111125 h 302243"/>
                <a:gd name="connsiteX76" fmla="*/ 1530350 w 2552700"/>
                <a:gd name="connsiteY76" fmla="*/ 101600 h 302243"/>
                <a:gd name="connsiteX77" fmla="*/ 1539875 w 2552700"/>
                <a:gd name="connsiteY77" fmla="*/ 95250 h 302243"/>
                <a:gd name="connsiteX78" fmla="*/ 1558925 w 2552700"/>
                <a:gd name="connsiteY78" fmla="*/ 88900 h 302243"/>
                <a:gd name="connsiteX79" fmla="*/ 1577975 w 2552700"/>
                <a:gd name="connsiteY79" fmla="*/ 76200 h 302243"/>
                <a:gd name="connsiteX80" fmla="*/ 1593850 w 2552700"/>
                <a:gd name="connsiteY80" fmla="*/ 66675 h 302243"/>
                <a:gd name="connsiteX81" fmla="*/ 1612900 w 2552700"/>
                <a:gd name="connsiteY81" fmla="*/ 53975 h 302243"/>
                <a:gd name="connsiteX82" fmla="*/ 1625600 w 2552700"/>
                <a:gd name="connsiteY82" fmla="*/ 50800 h 302243"/>
                <a:gd name="connsiteX83" fmla="*/ 1635125 w 2552700"/>
                <a:gd name="connsiteY83" fmla="*/ 47625 h 302243"/>
                <a:gd name="connsiteX84" fmla="*/ 1651000 w 2552700"/>
                <a:gd name="connsiteY84" fmla="*/ 44450 h 302243"/>
                <a:gd name="connsiteX85" fmla="*/ 1657350 w 2552700"/>
                <a:gd name="connsiteY85" fmla="*/ 34925 h 302243"/>
                <a:gd name="connsiteX86" fmla="*/ 1673225 w 2552700"/>
                <a:gd name="connsiteY86" fmla="*/ 31750 h 302243"/>
                <a:gd name="connsiteX87" fmla="*/ 1704975 w 2552700"/>
                <a:gd name="connsiteY87" fmla="*/ 25400 h 302243"/>
                <a:gd name="connsiteX88" fmla="*/ 1746250 w 2552700"/>
                <a:gd name="connsiteY88" fmla="*/ 38100 h 302243"/>
                <a:gd name="connsiteX89" fmla="*/ 1765300 w 2552700"/>
                <a:gd name="connsiteY89" fmla="*/ 50800 h 302243"/>
                <a:gd name="connsiteX90" fmla="*/ 1781175 w 2552700"/>
                <a:gd name="connsiteY90" fmla="*/ 63500 h 302243"/>
                <a:gd name="connsiteX91" fmla="*/ 1803400 w 2552700"/>
                <a:gd name="connsiteY91" fmla="*/ 76200 h 302243"/>
                <a:gd name="connsiteX92" fmla="*/ 1828800 w 2552700"/>
                <a:gd name="connsiteY92" fmla="*/ 85725 h 302243"/>
                <a:gd name="connsiteX93" fmla="*/ 1866900 w 2552700"/>
                <a:gd name="connsiteY93" fmla="*/ 98425 h 302243"/>
                <a:gd name="connsiteX94" fmla="*/ 1879600 w 2552700"/>
                <a:gd name="connsiteY94" fmla="*/ 107950 h 302243"/>
                <a:gd name="connsiteX95" fmla="*/ 1889125 w 2552700"/>
                <a:gd name="connsiteY95" fmla="*/ 114300 h 302243"/>
                <a:gd name="connsiteX96" fmla="*/ 1898650 w 2552700"/>
                <a:gd name="connsiteY96" fmla="*/ 127000 h 302243"/>
                <a:gd name="connsiteX97" fmla="*/ 1901825 w 2552700"/>
                <a:gd name="connsiteY97" fmla="*/ 136525 h 302243"/>
                <a:gd name="connsiteX98" fmla="*/ 1917700 w 2552700"/>
                <a:gd name="connsiteY98" fmla="*/ 177800 h 302243"/>
                <a:gd name="connsiteX99" fmla="*/ 1927225 w 2552700"/>
                <a:gd name="connsiteY99" fmla="*/ 200025 h 302243"/>
                <a:gd name="connsiteX100" fmla="*/ 1933575 w 2552700"/>
                <a:gd name="connsiteY100" fmla="*/ 212725 h 302243"/>
                <a:gd name="connsiteX101" fmla="*/ 1943100 w 2552700"/>
                <a:gd name="connsiteY101" fmla="*/ 219075 h 302243"/>
                <a:gd name="connsiteX102" fmla="*/ 1946275 w 2552700"/>
                <a:gd name="connsiteY102" fmla="*/ 244475 h 302243"/>
                <a:gd name="connsiteX103" fmla="*/ 1968500 w 2552700"/>
                <a:gd name="connsiteY103" fmla="*/ 266700 h 302243"/>
                <a:gd name="connsiteX104" fmla="*/ 1978025 w 2552700"/>
                <a:gd name="connsiteY104" fmla="*/ 269875 h 302243"/>
                <a:gd name="connsiteX105" fmla="*/ 1990725 w 2552700"/>
                <a:gd name="connsiteY105" fmla="*/ 276225 h 302243"/>
                <a:gd name="connsiteX106" fmla="*/ 2016125 w 2552700"/>
                <a:gd name="connsiteY106" fmla="*/ 301625 h 302243"/>
                <a:gd name="connsiteX107" fmla="*/ 2098675 w 2552700"/>
                <a:gd name="connsiteY107" fmla="*/ 292100 h 302243"/>
                <a:gd name="connsiteX108" fmla="*/ 2130425 w 2552700"/>
                <a:gd name="connsiteY108" fmla="*/ 266700 h 302243"/>
                <a:gd name="connsiteX109" fmla="*/ 2139950 w 2552700"/>
                <a:gd name="connsiteY109" fmla="*/ 263525 h 302243"/>
                <a:gd name="connsiteX110" fmla="*/ 2168525 w 2552700"/>
                <a:gd name="connsiteY110" fmla="*/ 247650 h 302243"/>
                <a:gd name="connsiteX111" fmla="*/ 2193925 w 2552700"/>
                <a:gd name="connsiteY111" fmla="*/ 228600 h 302243"/>
                <a:gd name="connsiteX112" fmla="*/ 2203450 w 2552700"/>
                <a:gd name="connsiteY112" fmla="*/ 219075 h 302243"/>
                <a:gd name="connsiteX113" fmla="*/ 2222500 w 2552700"/>
                <a:gd name="connsiteY113" fmla="*/ 212725 h 302243"/>
                <a:gd name="connsiteX114" fmla="*/ 2244725 w 2552700"/>
                <a:gd name="connsiteY114" fmla="*/ 193675 h 302243"/>
                <a:gd name="connsiteX115" fmla="*/ 2355850 w 2552700"/>
                <a:gd name="connsiteY115" fmla="*/ 152400 h 302243"/>
                <a:gd name="connsiteX116" fmla="*/ 2552700 w 2552700"/>
                <a:gd name="connsiteY116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96900 w 2552700"/>
                <a:gd name="connsiteY33" fmla="*/ 44450 h 302243"/>
                <a:gd name="connsiteX34" fmla="*/ 625475 w 2552700"/>
                <a:gd name="connsiteY34" fmla="*/ 31750 h 302243"/>
                <a:gd name="connsiteX35" fmla="*/ 663575 w 2552700"/>
                <a:gd name="connsiteY35" fmla="*/ 12700 h 302243"/>
                <a:gd name="connsiteX36" fmla="*/ 679450 w 2552700"/>
                <a:gd name="connsiteY36" fmla="*/ 6350 h 302243"/>
                <a:gd name="connsiteX37" fmla="*/ 698500 w 2552700"/>
                <a:gd name="connsiteY37" fmla="*/ 0 h 302243"/>
                <a:gd name="connsiteX38" fmla="*/ 727075 w 2552700"/>
                <a:gd name="connsiteY38" fmla="*/ 3175 h 302243"/>
                <a:gd name="connsiteX39" fmla="*/ 736600 w 2552700"/>
                <a:gd name="connsiteY39" fmla="*/ 6350 h 302243"/>
                <a:gd name="connsiteX40" fmla="*/ 762000 w 2552700"/>
                <a:gd name="connsiteY40" fmla="*/ 12700 h 302243"/>
                <a:gd name="connsiteX41" fmla="*/ 787400 w 2552700"/>
                <a:gd name="connsiteY41" fmla="*/ 34925 h 302243"/>
                <a:gd name="connsiteX42" fmla="*/ 806450 w 2552700"/>
                <a:gd name="connsiteY42" fmla="*/ 53975 h 302243"/>
                <a:gd name="connsiteX43" fmla="*/ 815975 w 2552700"/>
                <a:gd name="connsiteY43" fmla="*/ 63500 h 302243"/>
                <a:gd name="connsiteX44" fmla="*/ 828675 w 2552700"/>
                <a:gd name="connsiteY44" fmla="*/ 82550 h 302243"/>
                <a:gd name="connsiteX45" fmla="*/ 838200 w 2552700"/>
                <a:gd name="connsiteY45" fmla="*/ 88900 h 302243"/>
                <a:gd name="connsiteX46" fmla="*/ 860425 w 2552700"/>
                <a:gd name="connsiteY46" fmla="*/ 107950 h 302243"/>
                <a:gd name="connsiteX47" fmla="*/ 892175 w 2552700"/>
                <a:gd name="connsiteY47" fmla="*/ 130175 h 302243"/>
                <a:gd name="connsiteX48" fmla="*/ 901700 w 2552700"/>
                <a:gd name="connsiteY48" fmla="*/ 139700 h 302243"/>
                <a:gd name="connsiteX49" fmla="*/ 917575 w 2552700"/>
                <a:gd name="connsiteY49" fmla="*/ 152400 h 302243"/>
                <a:gd name="connsiteX50" fmla="*/ 936625 w 2552700"/>
                <a:gd name="connsiteY50" fmla="*/ 168275 h 302243"/>
                <a:gd name="connsiteX51" fmla="*/ 942975 w 2552700"/>
                <a:gd name="connsiteY51" fmla="*/ 177800 h 302243"/>
                <a:gd name="connsiteX52" fmla="*/ 965200 w 2552700"/>
                <a:gd name="connsiteY52" fmla="*/ 193675 h 302243"/>
                <a:gd name="connsiteX53" fmla="*/ 990600 w 2552700"/>
                <a:gd name="connsiteY53" fmla="*/ 200025 h 302243"/>
                <a:gd name="connsiteX54" fmla="*/ 1019175 w 2552700"/>
                <a:gd name="connsiteY54" fmla="*/ 209550 h 302243"/>
                <a:gd name="connsiteX55" fmla="*/ 1063625 w 2552700"/>
                <a:gd name="connsiteY55" fmla="*/ 219075 h 302243"/>
                <a:gd name="connsiteX56" fmla="*/ 1111250 w 2552700"/>
                <a:gd name="connsiteY56" fmla="*/ 228600 h 302243"/>
                <a:gd name="connsiteX57" fmla="*/ 1149350 w 2552700"/>
                <a:gd name="connsiteY57" fmla="*/ 219075 h 302243"/>
                <a:gd name="connsiteX58" fmla="*/ 1117600 w 2552700"/>
                <a:gd name="connsiteY58" fmla="*/ 209550 h 302243"/>
                <a:gd name="connsiteX59" fmla="*/ 1066800 w 2552700"/>
                <a:gd name="connsiteY59" fmla="*/ 193675 h 302243"/>
                <a:gd name="connsiteX60" fmla="*/ 1016000 w 2552700"/>
                <a:gd name="connsiteY60" fmla="*/ 184150 h 302243"/>
                <a:gd name="connsiteX61" fmla="*/ 1044575 w 2552700"/>
                <a:gd name="connsiteY61" fmla="*/ 200025 h 302243"/>
                <a:gd name="connsiteX62" fmla="*/ 1057275 w 2552700"/>
                <a:gd name="connsiteY62" fmla="*/ 212725 h 302243"/>
                <a:gd name="connsiteX63" fmla="*/ 1120775 w 2552700"/>
                <a:gd name="connsiteY63" fmla="*/ 219075 h 302243"/>
                <a:gd name="connsiteX64" fmla="*/ 1203325 w 2552700"/>
                <a:gd name="connsiteY64" fmla="*/ 215900 h 302243"/>
                <a:gd name="connsiteX65" fmla="*/ 1222375 w 2552700"/>
                <a:gd name="connsiteY65" fmla="*/ 203200 h 302243"/>
                <a:gd name="connsiteX66" fmla="*/ 1270000 w 2552700"/>
                <a:gd name="connsiteY66" fmla="*/ 184150 h 302243"/>
                <a:gd name="connsiteX67" fmla="*/ 1343025 w 2552700"/>
                <a:gd name="connsiteY67" fmla="*/ 165100 h 302243"/>
                <a:gd name="connsiteX68" fmla="*/ 1390650 w 2552700"/>
                <a:gd name="connsiteY68" fmla="*/ 158750 h 302243"/>
                <a:gd name="connsiteX69" fmla="*/ 1412875 w 2552700"/>
                <a:gd name="connsiteY69" fmla="*/ 149225 h 302243"/>
                <a:gd name="connsiteX70" fmla="*/ 1425575 w 2552700"/>
                <a:gd name="connsiteY70" fmla="*/ 146050 h 302243"/>
                <a:gd name="connsiteX71" fmla="*/ 1435100 w 2552700"/>
                <a:gd name="connsiteY71" fmla="*/ 142875 h 302243"/>
                <a:gd name="connsiteX72" fmla="*/ 1444625 w 2552700"/>
                <a:gd name="connsiteY72" fmla="*/ 133350 h 302243"/>
                <a:gd name="connsiteX73" fmla="*/ 1485900 w 2552700"/>
                <a:gd name="connsiteY73" fmla="*/ 117475 h 302243"/>
                <a:gd name="connsiteX74" fmla="*/ 1498600 w 2552700"/>
                <a:gd name="connsiteY74" fmla="*/ 111125 h 302243"/>
                <a:gd name="connsiteX75" fmla="*/ 1530350 w 2552700"/>
                <a:gd name="connsiteY75" fmla="*/ 101600 h 302243"/>
                <a:gd name="connsiteX76" fmla="*/ 1539875 w 2552700"/>
                <a:gd name="connsiteY76" fmla="*/ 95250 h 302243"/>
                <a:gd name="connsiteX77" fmla="*/ 1558925 w 2552700"/>
                <a:gd name="connsiteY77" fmla="*/ 88900 h 302243"/>
                <a:gd name="connsiteX78" fmla="*/ 1577975 w 2552700"/>
                <a:gd name="connsiteY78" fmla="*/ 76200 h 302243"/>
                <a:gd name="connsiteX79" fmla="*/ 1593850 w 2552700"/>
                <a:gd name="connsiteY79" fmla="*/ 66675 h 302243"/>
                <a:gd name="connsiteX80" fmla="*/ 1612900 w 2552700"/>
                <a:gd name="connsiteY80" fmla="*/ 53975 h 302243"/>
                <a:gd name="connsiteX81" fmla="*/ 1625600 w 2552700"/>
                <a:gd name="connsiteY81" fmla="*/ 50800 h 302243"/>
                <a:gd name="connsiteX82" fmla="*/ 1635125 w 2552700"/>
                <a:gd name="connsiteY82" fmla="*/ 47625 h 302243"/>
                <a:gd name="connsiteX83" fmla="*/ 1651000 w 2552700"/>
                <a:gd name="connsiteY83" fmla="*/ 44450 h 302243"/>
                <a:gd name="connsiteX84" fmla="*/ 1657350 w 2552700"/>
                <a:gd name="connsiteY84" fmla="*/ 34925 h 302243"/>
                <a:gd name="connsiteX85" fmla="*/ 1673225 w 2552700"/>
                <a:gd name="connsiteY85" fmla="*/ 31750 h 302243"/>
                <a:gd name="connsiteX86" fmla="*/ 1704975 w 2552700"/>
                <a:gd name="connsiteY86" fmla="*/ 25400 h 302243"/>
                <a:gd name="connsiteX87" fmla="*/ 1746250 w 2552700"/>
                <a:gd name="connsiteY87" fmla="*/ 38100 h 302243"/>
                <a:gd name="connsiteX88" fmla="*/ 1765300 w 2552700"/>
                <a:gd name="connsiteY88" fmla="*/ 50800 h 302243"/>
                <a:gd name="connsiteX89" fmla="*/ 1781175 w 2552700"/>
                <a:gd name="connsiteY89" fmla="*/ 63500 h 302243"/>
                <a:gd name="connsiteX90" fmla="*/ 1803400 w 2552700"/>
                <a:gd name="connsiteY90" fmla="*/ 76200 h 302243"/>
                <a:gd name="connsiteX91" fmla="*/ 1828800 w 2552700"/>
                <a:gd name="connsiteY91" fmla="*/ 85725 h 302243"/>
                <a:gd name="connsiteX92" fmla="*/ 1866900 w 2552700"/>
                <a:gd name="connsiteY92" fmla="*/ 98425 h 302243"/>
                <a:gd name="connsiteX93" fmla="*/ 1879600 w 2552700"/>
                <a:gd name="connsiteY93" fmla="*/ 107950 h 302243"/>
                <a:gd name="connsiteX94" fmla="*/ 1889125 w 2552700"/>
                <a:gd name="connsiteY94" fmla="*/ 114300 h 302243"/>
                <a:gd name="connsiteX95" fmla="*/ 1898650 w 2552700"/>
                <a:gd name="connsiteY95" fmla="*/ 127000 h 302243"/>
                <a:gd name="connsiteX96" fmla="*/ 1901825 w 2552700"/>
                <a:gd name="connsiteY96" fmla="*/ 136525 h 302243"/>
                <a:gd name="connsiteX97" fmla="*/ 1917700 w 2552700"/>
                <a:gd name="connsiteY97" fmla="*/ 177800 h 302243"/>
                <a:gd name="connsiteX98" fmla="*/ 1927225 w 2552700"/>
                <a:gd name="connsiteY98" fmla="*/ 200025 h 302243"/>
                <a:gd name="connsiteX99" fmla="*/ 1933575 w 2552700"/>
                <a:gd name="connsiteY99" fmla="*/ 212725 h 302243"/>
                <a:gd name="connsiteX100" fmla="*/ 1943100 w 2552700"/>
                <a:gd name="connsiteY100" fmla="*/ 219075 h 302243"/>
                <a:gd name="connsiteX101" fmla="*/ 1946275 w 2552700"/>
                <a:gd name="connsiteY101" fmla="*/ 244475 h 302243"/>
                <a:gd name="connsiteX102" fmla="*/ 1968500 w 2552700"/>
                <a:gd name="connsiteY102" fmla="*/ 266700 h 302243"/>
                <a:gd name="connsiteX103" fmla="*/ 1978025 w 2552700"/>
                <a:gd name="connsiteY103" fmla="*/ 269875 h 302243"/>
                <a:gd name="connsiteX104" fmla="*/ 1990725 w 2552700"/>
                <a:gd name="connsiteY104" fmla="*/ 276225 h 302243"/>
                <a:gd name="connsiteX105" fmla="*/ 2016125 w 2552700"/>
                <a:gd name="connsiteY105" fmla="*/ 301625 h 302243"/>
                <a:gd name="connsiteX106" fmla="*/ 2098675 w 2552700"/>
                <a:gd name="connsiteY106" fmla="*/ 292100 h 302243"/>
                <a:gd name="connsiteX107" fmla="*/ 2130425 w 2552700"/>
                <a:gd name="connsiteY107" fmla="*/ 266700 h 302243"/>
                <a:gd name="connsiteX108" fmla="*/ 2139950 w 2552700"/>
                <a:gd name="connsiteY108" fmla="*/ 263525 h 302243"/>
                <a:gd name="connsiteX109" fmla="*/ 2168525 w 2552700"/>
                <a:gd name="connsiteY109" fmla="*/ 247650 h 302243"/>
                <a:gd name="connsiteX110" fmla="*/ 2193925 w 2552700"/>
                <a:gd name="connsiteY110" fmla="*/ 228600 h 302243"/>
                <a:gd name="connsiteX111" fmla="*/ 2203450 w 2552700"/>
                <a:gd name="connsiteY111" fmla="*/ 219075 h 302243"/>
                <a:gd name="connsiteX112" fmla="*/ 2222500 w 2552700"/>
                <a:gd name="connsiteY112" fmla="*/ 212725 h 302243"/>
                <a:gd name="connsiteX113" fmla="*/ 2244725 w 2552700"/>
                <a:gd name="connsiteY113" fmla="*/ 193675 h 302243"/>
                <a:gd name="connsiteX114" fmla="*/ 2355850 w 2552700"/>
                <a:gd name="connsiteY114" fmla="*/ 152400 h 302243"/>
                <a:gd name="connsiteX115" fmla="*/ 2552700 w 2552700"/>
                <a:gd name="connsiteY115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517525 w 2552700"/>
                <a:gd name="connsiteY29" fmla="*/ 82550 h 302243"/>
                <a:gd name="connsiteX30" fmla="*/ 530225 w 2552700"/>
                <a:gd name="connsiteY30" fmla="*/ 88900 h 302243"/>
                <a:gd name="connsiteX31" fmla="*/ 536575 w 2552700"/>
                <a:gd name="connsiteY31" fmla="*/ 76200 h 302243"/>
                <a:gd name="connsiteX32" fmla="*/ 596900 w 2552700"/>
                <a:gd name="connsiteY32" fmla="*/ 44450 h 302243"/>
                <a:gd name="connsiteX33" fmla="*/ 625475 w 2552700"/>
                <a:gd name="connsiteY33" fmla="*/ 31750 h 302243"/>
                <a:gd name="connsiteX34" fmla="*/ 663575 w 2552700"/>
                <a:gd name="connsiteY34" fmla="*/ 12700 h 302243"/>
                <a:gd name="connsiteX35" fmla="*/ 679450 w 2552700"/>
                <a:gd name="connsiteY35" fmla="*/ 6350 h 302243"/>
                <a:gd name="connsiteX36" fmla="*/ 698500 w 2552700"/>
                <a:gd name="connsiteY36" fmla="*/ 0 h 302243"/>
                <a:gd name="connsiteX37" fmla="*/ 727075 w 2552700"/>
                <a:gd name="connsiteY37" fmla="*/ 3175 h 302243"/>
                <a:gd name="connsiteX38" fmla="*/ 736600 w 2552700"/>
                <a:gd name="connsiteY38" fmla="*/ 6350 h 302243"/>
                <a:gd name="connsiteX39" fmla="*/ 762000 w 2552700"/>
                <a:gd name="connsiteY39" fmla="*/ 12700 h 302243"/>
                <a:gd name="connsiteX40" fmla="*/ 787400 w 2552700"/>
                <a:gd name="connsiteY40" fmla="*/ 34925 h 302243"/>
                <a:gd name="connsiteX41" fmla="*/ 806450 w 2552700"/>
                <a:gd name="connsiteY41" fmla="*/ 53975 h 302243"/>
                <a:gd name="connsiteX42" fmla="*/ 815975 w 2552700"/>
                <a:gd name="connsiteY42" fmla="*/ 63500 h 302243"/>
                <a:gd name="connsiteX43" fmla="*/ 828675 w 2552700"/>
                <a:gd name="connsiteY43" fmla="*/ 82550 h 302243"/>
                <a:gd name="connsiteX44" fmla="*/ 838200 w 2552700"/>
                <a:gd name="connsiteY44" fmla="*/ 88900 h 302243"/>
                <a:gd name="connsiteX45" fmla="*/ 860425 w 2552700"/>
                <a:gd name="connsiteY45" fmla="*/ 107950 h 302243"/>
                <a:gd name="connsiteX46" fmla="*/ 892175 w 2552700"/>
                <a:gd name="connsiteY46" fmla="*/ 130175 h 302243"/>
                <a:gd name="connsiteX47" fmla="*/ 901700 w 2552700"/>
                <a:gd name="connsiteY47" fmla="*/ 139700 h 302243"/>
                <a:gd name="connsiteX48" fmla="*/ 917575 w 2552700"/>
                <a:gd name="connsiteY48" fmla="*/ 152400 h 302243"/>
                <a:gd name="connsiteX49" fmla="*/ 936625 w 2552700"/>
                <a:gd name="connsiteY49" fmla="*/ 168275 h 302243"/>
                <a:gd name="connsiteX50" fmla="*/ 942975 w 2552700"/>
                <a:gd name="connsiteY50" fmla="*/ 177800 h 302243"/>
                <a:gd name="connsiteX51" fmla="*/ 965200 w 2552700"/>
                <a:gd name="connsiteY51" fmla="*/ 193675 h 302243"/>
                <a:gd name="connsiteX52" fmla="*/ 990600 w 2552700"/>
                <a:gd name="connsiteY52" fmla="*/ 200025 h 302243"/>
                <a:gd name="connsiteX53" fmla="*/ 1019175 w 2552700"/>
                <a:gd name="connsiteY53" fmla="*/ 209550 h 302243"/>
                <a:gd name="connsiteX54" fmla="*/ 1063625 w 2552700"/>
                <a:gd name="connsiteY54" fmla="*/ 219075 h 302243"/>
                <a:gd name="connsiteX55" fmla="*/ 1111250 w 2552700"/>
                <a:gd name="connsiteY55" fmla="*/ 228600 h 302243"/>
                <a:gd name="connsiteX56" fmla="*/ 1149350 w 2552700"/>
                <a:gd name="connsiteY56" fmla="*/ 219075 h 302243"/>
                <a:gd name="connsiteX57" fmla="*/ 1117600 w 2552700"/>
                <a:gd name="connsiteY57" fmla="*/ 209550 h 302243"/>
                <a:gd name="connsiteX58" fmla="*/ 1066800 w 2552700"/>
                <a:gd name="connsiteY58" fmla="*/ 193675 h 302243"/>
                <a:gd name="connsiteX59" fmla="*/ 1016000 w 2552700"/>
                <a:gd name="connsiteY59" fmla="*/ 184150 h 302243"/>
                <a:gd name="connsiteX60" fmla="*/ 1044575 w 2552700"/>
                <a:gd name="connsiteY60" fmla="*/ 200025 h 302243"/>
                <a:gd name="connsiteX61" fmla="*/ 1057275 w 2552700"/>
                <a:gd name="connsiteY61" fmla="*/ 212725 h 302243"/>
                <a:gd name="connsiteX62" fmla="*/ 1120775 w 2552700"/>
                <a:gd name="connsiteY62" fmla="*/ 219075 h 302243"/>
                <a:gd name="connsiteX63" fmla="*/ 1203325 w 2552700"/>
                <a:gd name="connsiteY63" fmla="*/ 215900 h 302243"/>
                <a:gd name="connsiteX64" fmla="*/ 1222375 w 2552700"/>
                <a:gd name="connsiteY64" fmla="*/ 203200 h 302243"/>
                <a:gd name="connsiteX65" fmla="*/ 1270000 w 2552700"/>
                <a:gd name="connsiteY65" fmla="*/ 184150 h 302243"/>
                <a:gd name="connsiteX66" fmla="*/ 1343025 w 2552700"/>
                <a:gd name="connsiteY66" fmla="*/ 165100 h 302243"/>
                <a:gd name="connsiteX67" fmla="*/ 1390650 w 2552700"/>
                <a:gd name="connsiteY67" fmla="*/ 158750 h 302243"/>
                <a:gd name="connsiteX68" fmla="*/ 1412875 w 2552700"/>
                <a:gd name="connsiteY68" fmla="*/ 149225 h 302243"/>
                <a:gd name="connsiteX69" fmla="*/ 1425575 w 2552700"/>
                <a:gd name="connsiteY69" fmla="*/ 146050 h 302243"/>
                <a:gd name="connsiteX70" fmla="*/ 1435100 w 2552700"/>
                <a:gd name="connsiteY70" fmla="*/ 142875 h 302243"/>
                <a:gd name="connsiteX71" fmla="*/ 1444625 w 2552700"/>
                <a:gd name="connsiteY71" fmla="*/ 133350 h 302243"/>
                <a:gd name="connsiteX72" fmla="*/ 1485900 w 2552700"/>
                <a:gd name="connsiteY72" fmla="*/ 117475 h 302243"/>
                <a:gd name="connsiteX73" fmla="*/ 1498600 w 2552700"/>
                <a:gd name="connsiteY73" fmla="*/ 111125 h 302243"/>
                <a:gd name="connsiteX74" fmla="*/ 1530350 w 2552700"/>
                <a:gd name="connsiteY74" fmla="*/ 101600 h 302243"/>
                <a:gd name="connsiteX75" fmla="*/ 1539875 w 2552700"/>
                <a:gd name="connsiteY75" fmla="*/ 95250 h 302243"/>
                <a:gd name="connsiteX76" fmla="*/ 1558925 w 2552700"/>
                <a:gd name="connsiteY76" fmla="*/ 88900 h 302243"/>
                <a:gd name="connsiteX77" fmla="*/ 1577975 w 2552700"/>
                <a:gd name="connsiteY77" fmla="*/ 76200 h 302243"/>
                <a:gd name="connsiteX78" fmla="*/ 1593850 w 2552700"/>
                <a:gd name="connsiteY78" fmla="*/ 66675 h 302243"/>
                <a:gd name="connsiteX79" fmla="*/ 1612900 w 2552700"/>
                <a:gd name="connsiteY79" fmla="*/ 53975 h 302243"/>
                <a:gd name="connsiteX80" fmla="*/ 1625600 w 2552700"/>
                <a:gd name="connsiteY80" fmla="*/ 50800 h 302243"/>
                <a:gd name="connsiteX81" fmla="*/ 1635125 w 2552700"/>
                <a:gd name="connsiteY81" fmla="*/ 47625 h 302243"/>
                <a:gd name="connsiteX82" fmla="*/ 1651000 w 2552700"/>
                <a:gd name="connsiteY82" fmla="*/ 44450 h 302243"/>
                <a:gd name="connsiteX83" fmla="*/ 1657350 w 2552700"/>
                <a:gd name="connsiteY83" fmla="*/ 34925 h 302243"/>
                <a:gd name="connsiteX84" fmla="*/ 1673225 w 2552700"/>
                <a:gd name="connsiteY84" fmla="*/ 31750 h 302243"/>
                <a:gd name="connsiteX85" fmla="*/ 1704975 w 2552700"/>
                <a:gd name="connsiteY85" fmla="*/ 25400 h 302243"/>
                <a:gd name="connsiteX86" fmla="*/ 1746250 w 2552700"/>
                <a:gd name="connsiteY86" fmla="*/ 38100 h 302243"/>
                <a:gd name="connsiteX87" fmla="*/ 1765300 w 2552700"/>
                <a:gd name="connsiteY87" fmla="*/ 50800 h 302243"/>
                <a:gd name="connsiteX88" fmla="*/ 1781175 w 2552700"/>
                <a:gd name="connsiteY88" fmla="*/ 63500 h 302243"/>
                <a:gd name="connsiteX89" fmla="*/ 1803400 w 2552700"/>
                <a:gd name="connsiteY89" fmla="*/ 76200 h 302243"/>
                <a:gd name="connsiteX90" fmla="*/ 1828800 w 2552700"/>
                <a:gd name="connsiteY90" fmla="*/ 85725 h 302243"/>
                <a:gd name="connsiteX91" fmla="*/ 1866900 w 2552700"/>
                <a:gd name="connsiteY91" fmla="*/ 98425 h 302243"/>
                <a:gd name="connsiteX92" fmla="*/ 1879600 w 2552700"/>
                <a:gd name="connsiteY92" fmla="*/ 107950 h 302243"/>
                <a:gd name="connsiteX93" fmla="*/ 1889125 w 2552700"/>
                <a:gd name="connsiteY93" fmla="*/ 114300 h 302243"/>
                <a:gd name="connsiteX94" fmla="*/ 1898650 w 2552700"/>
                <a:gd name="connsiteY94" fmla="*/ 127000 h 302243"/>
                <a:gd name="connsiteX95" fmla="*/ 1901825 w 2552700"/>
                <a:gd name="connsiteY95" fmla="*/ 136525 h 302243"/>
                <a:gd name="connsiteX96" fmla="*/ 1917700 w 2552700"/>
                <a:gd name="connsiteY96" fmla="*/ 177800 h 302243"/>
                <a:gd name="connsiteX97" fmla="*/ 1927225 w 2552700"/>
                <a:gd name="connsiteY97" fmla="*/ 200025 h 302243"/>
                <a:gd name="connsiteX98" fmla="*/ 1933575 w 2552700"/>
                <a:gd name="connsiteY98" fmla="*/ 212725 h 302243"/>
                <a:gd name="connsiteX99" fmla="*/ 1943100 w 2552700"/>
                <a:gd name="connsiteY99" fmla="*/ 219075 h 302243"/>
                <a:gd name="connsiteX100" fmla="*/ 1946275 w 2552700"/>
                <a:gd name="connsiteY100" fmla="*/ 244475 h 302243"/>
                <a:gd name="connsiteX101" fmla="*/ 1968500 w 2552700"/>
                <a:gd name="connsiteY101" fmla="*/ 266700 h 302243"/>
                <a:gd name="connsiteX102" fmla="*/ 1978025 w 2552700"/>
                <a:gd name="connsiteY102" fmla="*/ 269875 h 302243"/>
                <a:gd name="connsiteX103" fmla="*/ 1990725 w 2552700"/>
                <a:gd name="connsiteY103" fmla="*/ 276225 h 302243"/>
                <a:gd name="connsiteX104" fmla="*/ 2016125 w 2552700"/>
                <a:gd name="connsiteY104" fmla="*/ 301625 h 302243"/>
                <a:gd name="connsiteX105" fmla="*/ 2098675 w 2552700"/>
                <a:gd name="connsiteY105" fmla="*/ 292100 h 302243"/>
                <a:gd name="connsiteX106" fmla="*/ 2130425 w 2552700"/>
                <a:gd name="connsiteY106" fmla="*/ 266700 h 302243"/>
                <a:gd name="connsiteX107" fmla="*/ 2139950 w 2552700"/>
                <a:gd name="connsiteY107" fmla="*/ 263525 h 302243"/>
                <a:gd name="connsiteX108" fmla="*/ 2168525 w 2552700"/>
                <a:gd name="connsiteY108" fmla="*/ 247650 h 302243"/>
                <a:gd name="connsiteX109" fmla="*/ 2193925 w 2552700"/>
                <a:gd name="connsiteY109" fmla="*/ 228600 h 302243"/>
                <a:gd name="connsiteX110" fmla="*/ 2203450 w 2552700"/>
                <a:gd name="connsiteY110" fmla="*/ 219075 h 302243"/>
                <a:gd name="connsiteX111" fmla="*/ 2222500 w 2552700"/>
                <a:gd name="connsiteY111" fmla="*/ 212725 h 302243"/>
                <a:gd name="connsiteX112" fmla="*/ 2244725 w 2552700"/>
                <a:gd name="connsiteY112" fmla="*/ 193675 h 302243"/>
                <a:gd name="connsiteX113" fmla="*/ 2355850 w 2552700"/>
                <a:gd name="connsiteY113" fmla="*/ 152400 h 302243"/>
                <a:gd name="connsiteX114" fmla="*/ 2552700 w 2552700"/>
                <a:gd name="connsiteY11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61950 w 2552700"/>
                <a:gd name="connsiteY20" fmla="*/ 200025 h 302243"/>
                <a:gd name="connsiteX21" fmla="*/ 374650 w 2552700"/>
                <a:gd name="connsiteY21" fmla="*/ 184150 h 302243"/>
                <a:gd name="connsiteX22" fmla="*/ 393700 w 2552700"/>
                <a:gd name="connsiteY22" fmla="*/ 168275 h 302243"/>
                <a:gd name="connsiteX23" fmla="*/ 400050 w 2552700"/>
                <a:gd name="connsiteY23" fmla="*/ 158750 h 302243"/>
                <a:gd name="connsiteX24" fmla="*/ 409575 w 2552700"/>
                <a:gd name="connsiteY24" fmla="*/ 152400 h 302243"/>
                <a:gd name="connsiteX25" fmla="*/ 428625 w 2552700"/>
                <a:gd name="connsiteY25" fmla="*/ 127000 h 302243"/>
                <a:gd name="connsiteX26" fmla="*/ 434975 w 2552700"/>
                <a:gd name="connsiteY26" fmla="*/ 117475 h 302243"/>
                <a:gd name="connsiteX27" fmla="*/ 454025 w 2552700"/>
                <a:gd name="connsiteY27" fmla="*/ 104775 h 302243"/>
                <a:gd name="connsiteX28" fmla="*/ 517525 w 2552700"/>
                <a:gd name="connsiteY28" fmla="*/ 82550 h 302243"/>
                <a:gd name="connsiteX29" fmla="*/ 530225 w 2552700"/>
                <a:gd name="connsiteY29" fmla="*/ 88900 h 302243"/>
                <a:gd name="connsiteX30" fmla="*/ 536575 w 2552700"/>
                <a:gd name="connsiteY30" fmla="*/ 76200 h 302243"/>
                <a:gd name="connsiteX31" fmla="*/ 596900 w 2552700"/>
                <a:gd name="connsiteY31" fmla="*/ 44450 h 302243"/>
                <a:gd name="connsiteX32" fmla="*/ 625475 w 2552700"/>
                <a:gd name="connsiteY32" fmla="*/ 31750 h 302243"/>
                <a:gd name="connsiteX33" fmla="*/ 663575 w 2552700"/>
                <a:gd name="connsiteY33" fmla="*/ 12700 h 302243"/>
                <a:gd name="connsiteX34" fmla="*/ 679450 w 2552700"/>
                <a:gd name="connsiteY34" fmla="*/ 6350 h 302243"/>
                <a:gd name="connsiteX35" fmla="*/ 698500 w 2552700"/>
                <a:gd name="connsiteY35" fmla="*/ 0 h 302243"/>
                <a:gd name="connsiteX36" fmla="*/ 727075 w 2552700"/>
                <a:gd name="connsiteY36" fmla="*/ 3175 h 302243"/>
                <a:gd name="connsiteX37" fmla="*/ 736600 w 2552700"/>
                <a:gd name="connsiteY37" fmla="*/ 6350 h 302243"/>
                <a:gd name="connsiteX38" fmla="*/ 762000 w 2552700"/>
                <a:gd name="connsiteY38" fmla="*/ 12700 h 302243"/>
                <a:gd name="connsiteX39" fmla="*/ 787400 w 2552700"/>
                <a:gd name="connsiteY39" fmla="*/ 34925 h 302243"/>
                <a:gd name="connsiteX40" fmla="*/ 806450 w 2552700"/>
                <a:gd name="connsiteY40" fmla="*/ 53975 h 302243"/>
                <a:gd name="connsiteX41" fmla="*/ 815975 w 2552700"/>
                <a:gd name="connsiteY41" fmla="*/ 63500 h 302243"/>
                <a:gd name="connsiteX42" fmla="*/ 828675 w 2552700"/>
                <a:gd name="connsiteY42" fmla="*/ 82550 h 302243"/>
                <a:gd name="connsiteX43" fmla="*/ 838200 w 2552700"/>
                <a:gd name="connsiteY43" fmla="*/ 88900 h 302243"/>
                <a:gd name="connsiteX44" fmla="*/ 860425 w 2552700"/>
                <a:gd name="connsiteY44" fmla="*/ 107950 h 302243"/>
                <a:gd name="connsiteX45" fmla="*/ 892175 w 2552700"/>
                <a:gd name="connsiteY45" fmla="*/ 130175 h 302243"/>
                <a:gd name="connsiteX46" fmla="*/ 901700 w 2552700"/>
                <a:gd name="connsiteY46" fmla="*/ 139700 h 302243"/>
                <a:gd name="connsiteX47" fmla="*/ 917575 w 2552700"/>
                <a:gd name="connsiteY47" fmla="*/ 152400 h 302243"/>
                <a:gd name="connsiteX48" fmla="*/ 936625 w 2552700"/>
                <a:gd name="connsiteY48" fmla="*/ 168275 h 302243"/>
                <a:gd name="connsiteX49" fmla="*/ 942975 w 2552700"/>
                <a:gd name="connsiteY49" fmla="*/ 177800 h 302243"/>
                <a:gd name="connsiteX50" fmla="*/ 965200 w 2552700"/>
                <a:gd name="connsiteY50" fmla="*/ 193675 h 302243"/>
                <a:gd name="connsiteX51" fmla="*/ 990600 w 2552700"/>
                <a:gd name="connsiteY51" fmla="*/ 200025 h 302243"/>
                <a:gd name="connsiteX52" fmla="*/ 1019175 w 2552700"/>
                <a:gd name="connsiteY52" fmla="*/ 209550 h 302243"/>
                <a:gd name="connsiteX53" fmla="*/ 1063625 w 2552700"/>
                <a:gd name="connsiteY53" fmla="*/ 219075 h 302243"/>
                <a:gd name="connsiteX54" fmla="*/ 1111250 w 2552700"/>
                <a:gd name="connsiteY54" fmla="*/ 228600 h 302243"/>
                <a:gd name="connsiteX55" fmla="*/ 1149350 w 2552700"/>
                <a:gd name="connsiteY55" fmla="*/ 219075 h 302243"/>
                <a:gd name="connsiteX56" fmla="*/ 1117600 w 2552700"/>
                <a:gd name="connsiteY56" fmla="*/ 209550 h 302243"/>
                <a:gd name="connsiteX57" fmla="*/ 1066800 w 2552700"/>
                <a:gd name="connsiteY57" fmla="*/ 193675 h 302243"/>
                <a:gd name="connsiteX58" fmla="*/ 1016000 w 2552700"/>
                <a:gd name="connsiteY58" fmla="*/ 184150 h 302243"/>
                <a:gd name="connsiteX59" fmla="*/ 1044575 w 2552700"/>
                <a:gd name="connsiteY59" fmla="*/ 200025 h 302243"/>
                <a:gd name="connsiteX60" fmla="*/ 1057275 w 2552700"/>
                <a:gd name="connsiteY60" fmla="*/ 212725 h 302243"/>
                <a:gd name="connsiteX61" fmla="*/ 1120775 w 2552700"/>
                <a:gd name="connsiteY61" fmla="*/ 219075 h 302243"/>
                <a:gd name="connsiteX62" fmla="*/ 1203325 w 2552700"/>
                <a:gd name="connsiteY62" fmla="*/ 215900 h 302243"/>
                <a:gd name="connsiteX63" fmla="*/ 1222375 w 2552700"/>
                <a:gd name="connsiteY63" fmla="*/ 203200 h 302243"/>
                <a:gd name="connsiteX64" fmla="*/ 1270000 w 2552700"/>
                <a:gd name="connsiteY64" fmla="*/ 184150 h 302243"/>
                <a:gd name="connsiteX65" fmla="*/ 1343025 w 2552700"/>
                <a:gd name="connsiteY65" fmla="*/ 165100 h 302243"/>
                <a:gd name="connsiteX66" fmla="*/ 1390650 w 2552700"/>
                <a:gd name="connsiteY66" fmla="*/ 158750 h 302243"/>
                <a:gd name="connsiteX67" fmla="*/ 1412875 w 2552700"/>
                <a:gd name="connsiteY67" fmla="*/ 149225 h 302243"/>
                <a:gd name="connsiteX68" fmla="*/ 1425575 w 2552700"/>
                <a:gd name="connsiteY68" fmla="*/ 146050 h 302243"/>
                <a:gd name="connsiteX69" fmla="*/ 1435100 w 2552700"/>
                <a:gd name="connsiteY69" fmla="*/ 142875 h 302243"/>
                <a:gd name="connsiteX70" fmla="*/ 1444625 w 2552700"/>
                <a:gd name="connsiteY70" fmla="*/ 133350 h 302243"/>
                <a:gd name="connsiteX71" fmla="*/ 1485900 w 2552700"/>
                <a:gd name="connsiteY71" fmla="*/ 117475 h 302243"/>
                <a:gd name="connsiteX72" fmla="*/ 1498600 w 2552700"/>
                <a:gd name="connsiteY72" fmla="*/ 111125 h 302243"/>
                <a:gd name="connsiteX73" fmla="*/ 1530350 w 2552700"/>
                <a:gd name="connsiteY73" fmla="*/ 101600 h 302243"/>
                <a:gd name="connsiteX74" fmla="*/ 1539875 w 2552700"/>
                <a:gd name="connsiteY74" fmla="*/ 95250 h 302243"/>
                <a:gd name="connsiteX75" fmla="*/ 1558925 w 2552700"/>
                <a:gd name="connsiteY75" fmla="*/ 88900 h 302243"/>
                <a:gd name="connsiteX76" fmla="*/ 1577975 w 2552700"/>
                <a:gd name="connsiteY76" fmla="*/ 76200 h 302243"/>
                <a:gd name="connsiteX77" fmla="*/ 1593850 w 2552700"/>
                <a:gd name="connsiteY77" fmla="*/ 66675 h 302243"/>
                <a:gd name="connsiteX78" fmla="*/ 1612900 w 2552700"/>
                <a:gd name="connsiteY78" fmla="*/ 53975 h 302243"/>
                <a:gd name="connsiteX79" fmla="*/ 1625600 w 2552700"/>
                <a:gd name="connsiteY79" fmla="*/ 50800 h 302243"/>
                <a:gd name="connsiteX80" fmla="*/ 1635125 w 2552700"/>
                <a:gd name="connsiteY80" fmla="*/ 47625 h 302243"/>
                <a:gd name="connsiteX81" fmla="*/ 1651000 w 2552700"/>
                <a:gd name="connsiteY81" fmla="*/ 44450 h 302243"/>
                <a:gd name="connsiteX82" fmla="*/ 1657350 w 2552700"/>
                <a:gd name="connsiteY82" fmla="*/ 34925 h 302243"/>
                <a:gd name="connsiteX83" fmla="*/ 1673225 w 2552700"/>
                <a:gd name="connsiteY83" fmla="*/ 31750 h 302243"/>
                <a:gd name="connsiteX84" fmla="*/ 1704975 w 2552700"/>
                <a:gd name="connsiteY84" fmla="*/ 25400 h 302243"/>
                <a:gd name="connsiteX85" fmla="*/ 1746250 w 2552700"/>
                <a:gd name="connsiteY85" fmla="*/ 38100 h 302243"/>
                <a:gd name="connsiteX86" fmla="*/ 1765300 w 2552700"/>
                <a:gd name="connsiteY86" fmla="*/ 50800 h 302243"/>
                <a:gd name="connsiteX87" fmla="*/ 1781175 w 2552700"/>
                <a:gd name="connsiteY87" fmla="*/ 63500 h 302243"/>
                <a:gd name="connsiteX88" fmla="*/ 1803400 w 2552700"/>
                <a:gd name="connsiteY88" fmla="*/ 76200 h 302243"/>
                <a:gd name="connsiteX89" fmla="*/ 1828800 w 2552700"/>
                <a:gd name="connsiteY89" fmla="*/ 85725 h 302243"/>
                <a:gd name="connsiteX90" fmla="*/ 1866900 w 2552700"/>
                <a:gd name="connsiteY90" fmla="*/ 98425 h 302243"/>
                <a:gd name="connsiteX91" fmla="*/ 1879600 w 2552700"/>
                <a:gd name="connsiteY91" fmla="*/ 107950 h 302243"/>
                <a:gd name="connsiteX92" fmla="*/ 1889125 w 2552700"/>
                <a:gd name="connsiteY92" fmla="*/ 114300 h 302243"/>
                <a:gd name="connsiteX93" fmla="*/ 1898650 w 2552700"/>
                <a:gd name="connsiteY93" fmla="*/ 127000 h 302243"/>
                <a:gd name="connsiteX94" fmla="*/ 1901825 w 2552700"/>
                <a:gd name="connsiteY94" fmla="*/ 136525 h 302243"/>
                <a:gd name="connsiteX95" fmla="*/ 1917700 w 2552700"/>
                <a:gd name="connsiteY95" fmla="*/ 177800 h 302243"/>
                <a:gd name="connsiteX96" fmla="*/ 1927225 w 2552700"/>
                <a:gd name="connsiteY96" fmla="*/ 200025 h 302243"/>
                <a:gd name="connsiteX97" fmla="*/ 1933575 w 2552700"/>
                <a:gd name="connsiteY97" fmla="*/ 212725 h 302243"/>
                <a:gd name="connsiteX98" fmla="*/ 1943100 w 2552700"/>
                <a:gd name="connsiteY98" fmla="*/ 219075 h 302243"/>
                <a:gd name="connsiteX99" fmla="*/ 1946275 w 2552700"/>
                <a:gd name="connsiteY99" fmla="*/ 244475 h 302243"/>
                <a:gd name="connsiteX100" fmla="*/ 1968500 w 2552700"/>
                <a:gd name="connsiteY100" fmla="*/ 266700 h 302243"/>
                <a:gd name="connsiteX101" fmla="*/ 1978025 w 2552700"/>
                <a:gd name="connsiteY101" fmla="*/ 269875 h 302243"/>
                <a:gd name="connsiteX102" fmla="*/ 1990725 w 2552700"/>
                <a:gd name="connsiteY102" fmla="*/ 276225 h 302243"/>
                <a:gd name="connsiteX103" fmla="*/ 2016125 w 2552700"/>
                <a:gd name="connsiteY103" fmla="*/ 301625 h 302243"/>
                <a:gd name="connsiteX104" fmla="*/ 2098675 w 2552700"/>
                <a:gd name="connsiteY104" fmla="*/ 292100 h 302243"/>
                <a:gd name="connsiteX105" fmla="*/ 2130425 w 2552700"/>
                <a:gd name="connsiteY105" fmla="*/ 266700 h 302243"/>
                <a:gd name="connsiteX106" fmla="*/ 2139950 w 2552700"/>
                <a:gd name="connsiteY106" fmla="*/ 263525 h 302243"/>
                <a:gd name="connsiteX107" fmla="*/ 2168525 w 2552700"/>
                <a:gd name="connsiteY107" fmla="*/ 247650 h 302243"/>
                <a:gd name="connsiteX108" fmla="*/ 2193925 w 2552700"/>
                <a:gd name="connsiteY108" fmla="*/ 228600 h 302243"/>
                <a:gd name="connsiteX109" fmla="*/ 2203450 w 2552700"/>
                <a:gd name="connsiteY109" fmla="*/ 219075 h 302243"/>
                <a:gd name="connsiteX110" fmla="*/ 2222500 w 2552700"/>
                <a:gd name="connsiteY110" fmla="*/ 212725 h 302243"/>
                <a:gd name="connsiteX111" fmla="*/ 2244725 w 2552700"/>
                <a:gd name="connsiteY111" fmla="*/ 193675 h 302243"/>
                <a:gd name="connsiteX112" fmla="*/ 2355850 w 2552700"/>
                <a:gd name="connsiteY112" fmla="*/ 152400 h 302243"/>
                <a:gd name="connsiteX113" fmla="*/ 2552700 w 2552700"/>
                <a:gd name="connsiteY11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00025 w 2552700"/>
                <a:gd name="connsiteY15" fmla="*/ 225425 h 302243"/>
                <a:gd name="connsiteX16" fmla="*/ 222250 w 2552700"/>
                <a:gd name="connsiteY16" fmla="*/ 231775 h 302243"/>
                <a:gd name="connsiteX17" fmla="*/ 317500 w 2552700"/>
                <a:gd name="connsiteY17" fmla="*/ 228600 h 302243"/>
                <a:gd name="connsiteX18" fmla="*/ 342900 w 2552700"/>
                <a:gd name="connsiteY18" fmla="*/ 215900 h 302243"/>
                <a:gd name="connsiteX19" fmla="*/ 361950 w 2552700"/>
                <a:gd name="connsiteY19" fmla="*/ 200025 h 302243"/>
                <a:gd name="connsiteX20" fmla="*/ 374650 w 2552700"/>
                <a:gd name="connsiteY20" fmla="*/ 184150 h 302243"/>
                <a:gd name="connsiteX21" fmla="*/ 393700 w 2552700"/>
                <a:gd name="connsiteY21" fmla="*/ 168275 h 302243"/>
                <a:gd name="connsiteX22" fmla="*/ 400050 w 2552700"/>
                <a:gd name="connsiteY22" fmla="*/ 158750 h 302243"/>
                <a:gd name="connsiteX23" fmla="*/ 409575 w 2552700"/>
                <a:gd name="connsiteY23" fmla="*/ 152400 h 302243"/>
                <a:gd name="connsiteX24" fmla="*/ 428625 w 2552700"/>
                <a:gd name="connsiteY24" fmla="*/ 127000 h 302243"/>
                <a:gd name="connsiteX25" fmla="*/ 434975 w 2552700"/>
                <a:gd name="connsiteY25" fmla="*/ 117475 h 302243"/>
                <a:gd name="connsiteX26" fmla="*/ 454025 w 2552700"/>
                <a:gd name="connsiteY26" fmla="*/ 104775 h 302243"/>
                <a:gd name="connsiteX27" fmla="*/ 517525 w 2552700"/>
                <a:gd name="connsiteY27" fmla="*/ 82550 h 302243"/>
                <a:gd name="connsiteX28" fmla="*/ 530225 w 2552700"/>
                <a:gd name="connsiteY28" fmla="*/ 88900 h 302243"/>
                <a:gd name="connsiteX29" fmla="*/ 536575 w 2552700"/>
                <a:gd name="connsiteY29" fmla="*/ 76200 h 302243"/>
                <a:gd name="connsiteX30" fmla="*/ 596900 w 2552700"/>
                <a:gd name="connsiteY30" fmla="*/ 44450 h 302243"/>
                <a:gd name="connsiteX31" fmla="*/ 625475 w 2552700"/>
                <a:gd name="connsiteY31" fmla="*/ 31750 h 302243"/>
                <a:gd name="connsiteX32" fmla="*/ 663575 w 2552700"/>
                <a:gd name="connsiteY32" fmla="*/ 12700 h 302243"/>
                <a:gd name="connsiteX33" fmla="*/ 679450 w 2552700"/>
                <a:gd name="connsiteY33" fmla="*/ 6350 h 302243"/>
                <a:gd name="connsiteX34" fmla="*/ 698500 w 2552700"/>
                <a:gd name="connsiteY34" fmla="*/ 0 h 302243"/>
                <a:gd name="connsiteX35" fmla="*/ 727075 w 2552700"/>
                <a:gd name="connsiteY35" fmla="*/ 3175 h 302243"/>
                <a:gd name="connsiteX36" fmla="*/ 736600 w 2552700"/>
                <a:gd name="connsiteY36" fmla="*/ 6350 h 302243"/>
                <a:gd name="connsiteX37" fmla="*/ 762000 w 2552700"/>
                <a:gd name="connsiteY37" fmla="*/ 12700 h 302243"/>
                <a:gd name="connsiteX38" fmla="*/ 787400 w 2552700"/>
                <a:gd name="connsiteY38" fmla="*/ 34925 h 302243"/>
                <a:gd name="connsiteX39" fmla="*/ 806450 w 2552700"/>
                <a:gd name="connsiteY39" fmla="*/ 53975 h 302243"/>
                <a:gd name="connsiteX40" fmla="*/ 815975 w 2552700"/>
                <a:gd name="connsiteY40" fmla="*/ 63500 h 302243"/>
                <a:gd name="connsiteX41" fmla="*/ 828675 w 2552700"/>
                <a:gd name="connsiteY41" fmla="*/ 82550 h 302243"/>
                <a:gd name="connsiteX42" fmla="*/ 838200 w 2552700"/>
                <a:gd name="connsiteY42" fmla="*/ 88900 h 302243"/>
                <a:gd name="connsiteX43" fmla="*/ 860425 w 2552700"/>
                <a:gd name="connsiteY43" fmla="*/ 107950 h 302243"/>
                <a:gd name="connsiteX44" fmla="*/ 892175 w 2552700"/>
                <a:gd name="connsiteY44" fmla="*/ 130175 h 302243"/>
                <a:gd name="connsiteX45" fmla="*/ 901700 w 2552700"/>
                <a:gd name="connsiteY45" fmla="*/ 139700 h 302243"/>
                <a:gd name="connsiteX46" fmla="*/ 917575 w 2552700"/>
                <a:gd name="connsiteY46" fmla="*/ 152400 h 302243"/>
                <a:gd name="connsiteX47" fmla="*/ 936625 w 2552700"/>
                <a:gd name="connsiteY47" fmla="*/ 168275 h 302243"/>
                <a:gd name="connsiteX48" fmla="*/ 942975 w 2552700"/>
                <a:gd name="connsiteY48" fmla="*/ 177800 h 302243"/>
                <a:gd name="connsiteX49" fmla="*/ 965200 w 2552700"/>
                <a:gd name="connsiteY49" fmla="*/ 193675 h 302243"/>
                <a:gd name="connsiteX50" fmla="*/ 990600 w 2552700"/>
                <a:gd name="connsiteY50" fmla="*/ 200025 h 302243"/>
                <a:gd name="connsiteX51" fmla="*/ 1019175 w 2552700"/>
                <a:gd name="connsiteY51" fmla="*/ 209550 h 302243"/>
                <a:gd name="connsiteX52" fmla="*/ 1063625 w 2552700"/>
                <a:gd name="connsiteY52" fmla="*/ 219075 h 302243"/>
                <a:gd name="connsiteX53" fmla="*/ 1111250 w 2552700"/>
                <a:gd name="connsiteY53" fmla="*/ 228600 h 302243"/>
                <a:gd name="connsiteX54" fmla="*/ 1149350 w 2552700"/>
                <a:gd name="connsiteY54" fmla="*/ 219075 h 302243"/>
                <a:gd name="connsiteX55" fmla="*/ 1117600 w 2552700"/>
                <a:gd name="connsiteY55" fmla="*/ 209550 h 302243"/>
                <a:gd name="connsiteX56" fmla="*/ 1066800 w 2552700"/>
                <a:gd name="connsiteY56" fmla="*/ 193675 h 302243"/>
                <a:gd name="connsiteX57" fmla="*/ 1016000 w 2552700"/>
                <a:gd name="connsiteY57" fmla="*/ 184150 h 302243"/>
                <a:gd name="connsiteX58" fmla="*/ 1044575 w 2552700"/>
                <a:gd name="connsiteY58" fmla="*/ 200025 h 302243"/>
                <a:gd name="connsiteX59" fmla="*/ 1057275 w 2552700"/>
                <a:gd name="connsiteY59" fmla="*/ 212725 h 302243"/>
                <a:gd name="connsiteX60" fmla="*/ 1120775 w 2552700"/>
                <a:gd name="connsiteY60" fmla="*/ 219075 h 302243"/>
                <a:gd name="connsiteX61" fmla="*/ 1203325 w 2552700"/>
                <a:gd name="connsiteY61" fmla="*/ 215900 h 302243"/>
                <a:gd name="connsiteX62" fmla="*/ 1222375 w 2552700"/>
                <a:gd name="connsiteY62" fmla="*/ 203200 h 302243"/>
                <a:gd name="connsiteX63" fmla="*/ 1270000 w 2552700"/>
                <a:gd name="connsiteY63" fmla="*/ 184150 h 302243"/>
                <a:gd name="connsiteX64" fmla="*/ 1343025 w 2552700"/>
                <a:gd name="connsiteY64" fmla="*/ 165100 h 302243"/>
                <a:gd name="connsiteX65" fmla="*/ 1390650 w 2552700"/>
                <a:gd name="connsiteY65" fmla="*/ 158750 h 302243"/>
                <a:gd name="connsiteX66" fmla="*/ 1412875 w 2552700"/>
                <a:gd name="connsiteY66" fmla="*/ 149225 h 302243"/>
                <a:gd name="connsiteX67" fmla="*/ 1425575 w 2552700"/>
                <a:gd name="connsiteY67" fmla="*/ 146050 h 302243"/>
                <a:gd name="connsiteX68" fmla="*/ 1435100 w 2552700"/>
                <a:gd name="connsiteY68" fmla="*/ 142875 h 302243"/>
                <a:gd name="connsiteX69" fmla="*/ 1444625 w 2552700"/>
                <a:gd name="connsiteY69" fmla="*/ 133350 h 302243"/>
                <a:gd name="connsiteX70" fmla="*/ 1485900 w 2552700"/>
                <a:gd name="connsiteY70" fmla="*/ 117475 h 302243"/>
                <a:gd name="connsiteX71" fmla="*/ 1498600 w 2552700"/>
                <a:gd name="connsiteY71" fmla="*/ 111125 h 302243"/>
                <a:gd name="connsiteX72" fmla="*/ 1530350 w 2552700"/>
                <a:gd name="connsiteY72" fmla="*/ 101600 h 302243"/>
                <a:gd name="connsiteX73" fmla="*/ 1539875 w 2552700"/>
                <a:gd name="connsiteY73" fmla="*/ 95250 h 302243"/>
                <a:gd name="connsiteX74" fmla="*/ 1558925 w 2552700"/>
                <a:gd name="connsiteY74" fmla="*/ 88900 h 302243"/>
                <a:gd name="connsiteX75" fmla="*/ 1577975 w 2552700"/>
                <a:gd name="connsiteY75" fmla="*/ 76200 h 302243"/>
                <a:gd name="connsiteX76" fmla="*/ 1593850 w 2552700"/>
                <a:gd name="connsiteY76" fmla="*/ 66675 h 302243"/>
                <a:gd name="connsiteX77" fmla="*/ 1612900 w 2552700"/>
                <a:gd name="connsiteY77" fmla="*/ 53975 h 302243"/>
                <a:gd name="connsiteX78" fmla="*/ 1625600 w 2552700"/>
                <a:gd name="connsiteY78" fmla="*/ 50800 h 302243"/>
                <a:gd name="connsiteX79" fmla="*/ 1635125 w 2552700"/>
                <a:gd name="connsiteY79" fmla="*/ 47625 h 302243"/>
                <a:gd name="connsiteX80" fmla="*/ 1651000 w 2552700"/>
                <a:gd name="connsiteY80" fmla="*/ 44450 h 302243"/>
                <a:gd name="connsiteX81" fmla="*/ 1657350 w 2552700"/>
                <a:gd name="connsiteY81" fmla="*/ 34925 h 302243"/>
                <a:gd name="connsiteX82" fmla="*/ 1673225 w 2552700"/>
                <a:gd name="connsiteY82" fmla="*/ 31750 h 302243"/>
                <a:gd name="connsiteX83" fmla="*/ 1704975 w 2552700"/>
                <a:gd name="connsiteY83" fmla="*/ 25400 h 302243"/>
                <a:gd name="connsiteX84" fmla="*/ 1746250 w 2552700"/>
                <a:gd name="connsiteY84" fmla="*/ 38100 h 302243"/>
                <a:gd name="connsiteX85" fmla="*/ 1765300 w 2552700"/>
                <a:gd name="connsiteY85" fmla="*/ 50800 h 302243"/>
                <a:gd name="connsiteX86" fmla="*/ 1781175 w 2552700"/>
                <a:gd name="connsiteY86" fmla="*/ 63500 h 302243"/>
                <a:gd name="connsiteX87" fmla="*/ 1803400 w 2552700"/>
                <a:gd name="connsiteY87" fmla="*/ 76200 h 302243"/>
                <a:gd name="connsiteX88" fmla="*/ 1828800 w 2552700"/>
                <a:gd name="connsiteY88" fmla="*/ 85725 h 302243"/>
                <a:gd name="connsiteX89" fmla="*/ 1866900 w 2552700"/>
                <a:gd name="connsiteY89" fmla="*/ 98425 h 302243"/>
                <a:gd name="connsiteX90" fmla="*/ 1879600 w 2552700"/>
                <a:gd name="connsiteY90" fmla="*/ 107950 h 302243"/>
                <a:gd name="connsiteX91" fmla="*/ 1889125 w 2552700"/>
                <a:gd name="connsiteY91" fmla="*/ 114300 h 302243"/>
                <a:gd name="connsiteX92" fmla="*/ 1898650 w 2552700"/>
                <a:gd name="connsiteY92" fmla="*/ 127000 h 302243"/>
                <a:gd name="connsiteX93" fmla="*/ 1901825 w 2552700"/>
                <a:gd name="connsiteY93" fmla="*/ 136525 h 302243"/>
                <a:gd name="connsiteX94" fmla="*/ 1917700 w 2552700"/>
                <a:gd name="connsiteY94" fmla="*/ 177800 h 302243"/>
                <a:gd name="connsiteX95" fmla="*/ 1927225 w 2552700"/>
                <a:gd name="connsiteY95" fmla="*/ 200025 h 302243"/>
                <a:gd name="connsiteX96" fmla="*/ 1933575 w 2552700"/>
                <a:gd name="connsiteY96" fmla="*/ 212725 h 302243"/>
                <a:gd name="connsiteX97" fmla="*/ 1943100 w 2552700"/>
                <a:gd name="connsiteY97" fmla="*/ 219075 h 302243"/>
                <a:gd name="connsiteX98" fmla="*/ 1946275 w 2552700"/>
                <a:gd name="connsiteY98" fmla="*/ 244475 h 302243"/>
                <a:gd name="connsiteX99" fmla="*/ 1968500 w 2552700"/>
                <a:gd name="connsiteY99" fmla="*/ 266700 h 302243"/>
                <a:gd name="connsiteX100" fmla="*/ 1978025 w 2552700"/>
                <a:gd name="connsiteY100" fmla="*/ 269875 h 302243"/>
                <a:gd name="connsiteX101" fmla="*/ 1990725 w 2552700"/>
                <a:gd name="connsiteY101" fmla="*/ 276225 h 302243"/>
                <a:gd name="connsiteX102" fmla="*/ 2016125 w 2552700"/>
                <a:gd name="connsiteY102" fmla="*/ 301625 h 302243"/>
                <a:gd name="connsiteX103" fmla="*/ 2098675 w 2552700"/>
                <a:gd name="connsiteY103" fmla="*/ 292100 h 302243"/>
                <a:gd name="connsiteX104" fmla="*/ 2130425 w 2552700"/>
                <a:gd name="connsiteY104" fmla="*/ 266700 h 302243"/>
                <a:gd name="connsiteX105" fmla="*/ 2139950 w 2552700"/>
                <a:gd name="connsiteY105" fmla="*/ 263525 h 302243"/>
                <a:gd name="connsiteX106" fmla="*/ 2168525 w 2552700"/>
                <a:gd name="connsiteY106" fmla="*/ 247650 h 302243"/>
                <a:gd name="connsiteX107" fmla="*/ 2193925 w 2552700"/>
                <a:gd name="connsiteY107" fmla="*/ 228600 h 302243"/>
                <a:gd name="connsiteX108" fmla="*/ 2203450 w 2552700"/>
                <a:gd name="connsiteY108" fmla="*/ 219075 h 302243"/>
                <a:gd name="connsiteX109" fmla="*/ 2222500 w 2552700"/>
                <a:gd name="connsiteY109" fmla="*/ 212725 h 302243"/>
                <a:gd name="connsiteX110" fmla="*/ 2244725 w 2552700"/>
                <a:gd name="connsiteY110" fmla="*/ 193675 h 302243"/>
                <a:gd name="connsiteX111" fmla="*/ 2355850 w 2552700"/>
                <a:gd name="connsiteY111" fmla="*/ 152400 h 302243"/>
                <a:gd name="connsiteX112" fmla="*/ 2552700 w 2552700"/>
                <a:gd name="connsiteY11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65200 w 2552700"/>
                <a:gd name="connsiteY48" fmla="*/ 193675 h 302243"/>
                <a:gd name="connsiteX49" fmla="*/ 990600 w 2552700"/>
                <a:gd name="connsiteY49" fmla="*/ 200025 h 302243"/>
                <a:gd name="connsiteX50" fmla="*/ 1019175 w 2552700"/>
                <a:gd name="connsiteY50" fmla="*/ 209550 h 302243"/>
                <a:gd name="connsiteX51" fmla="*/ 1063625 w 2552700"/>
                <a:gd name="connsiteY51" fmla="*/ 219075 h 302243"/>
                <a:gd name="connsiteX52" fmla="*/ 1111250 w 2552700"/>
                <a:gd name="connsiteY52" fmla="*/ 228600 h 302243"/>
                <a:gd name="connsiteX53" fmla="*/ 1149350 w 2552700"/>
                <a:gd name="connsiteY53" fmla="*/ 219075 h 302243"/>
                <a:gd name="connsiteX54" fmla="*/ 1117600 w 2552700"/>
                <a:gd name="connsiteY54" fmla="*/ 209550 h 302243"/>
                <a:gd name="connsiteX55" fmla="*/ 1066800 w 2552700"/>
                <a:gd name="connsiteY55" fmla="*/ 193675 h 302243"/>
                <a:gd name="connsiteX56" fmla="*/ 1016000 w 2552700"/>
                <a:gd name="connsiteY56" fmla="*/ 184150 h 302243"/>
                <a:gd name="connsiteX57" fmla="*/ 1044575 w 2552700"/>
                <a:gd name="connsiteY57" fmla="*/ 200025 h 302243"/>
                <a:gd name="connsiteX58" fmla="*/ 1057275 w 2552700"/>
                <a:gd name="connsiteY58" fmla="*/ 212725 h 302243"/>
                <a:gd name="connsiteX59" fmla="*/ 1120775 w 2552700"/>
                <a:gd name="connsiteY59" fmla="*/ 219075 h 302243"/>
                <a:gd name="connsiteX60" fmla="*/ 1203325 w 2552700"/>
                <a:gd name="connsiteY60" fmla="*/ 215900 h 302243"/>
                <a:gd name="connsiteX61" fmla="*/ 1222375 w 2552700"/>
                <a:gd name="connsiteY61" fmla="*/ 203200 h 302243"/>
                <a:gd name="connsiteX62" fmla="*/ 1270000 w 2552700"/>
                <a:gd name="connsiteY62" fmla="*/ 184150 h 302243"/>
                <a:gd name="connsiteX63" fmla="*/ 1343025 w 2552700"/>
                <a:gd name="connsiteY63" fmla="*/ 165100 h 302243"/>
                <a:gd name="connsiteX64" fmla="*/ 1390650 w 2552700"/>
                <a:gd name="connsiteY64" fmla="*/ 158750 h 302243"/>
                <a:gd name="connsiteX65" fmla="*/ 1412875 w 2552700"/>
                <a:gd name="connsiteY65" fmla="*/ 149225 h 302243"/>
                <a:gd name="connsiteX66" fmla="*/ 1425575 w 2552700"/>
                <a:gd name="connsiteY66" fmla="*/ 146050 h 302243"/>
                <a:gd name="connsiteX67" fmla="*/ 1435100 w 2552700"/>
                <a:gd name="connsiteY67" fmla="*/ 142875 h 302243"/>
                <a:gd name="connsiteX68" fmla="*/ 1444625 w 2552700"/>
                <a:gd name="connsiteY68" fmla="*/ 133350 h 302243"/>
                <a:gd name="connsiteX69" fmla="*/ 1485900 w 2552700"/>
                <a:gd name="connsiteY69" fmla="*/ 117475 h 302243"/>
                <a:gd name="connsiteX70" fmla="*/ 1498600 w 2552700"/>
                <a:gd name="connsiteY70" fmla="*/ 111125 h 302243"/>
                <a:gd name="connsiteX71" fmla="*/ 1530350 w 2552700"/>
                <a:gd name="connsiteY71" fmla="*/ 101600 h 302243"/>
                <a:gd name="connsiteX72" fmla="*/ 1539875 w 2552700"/>
                <a:gd name="connsiteY72" fmla="*/ 95250 h 302243"/>
                <a:gd name="connsiteX73" fmla="*/ 1558925 w 2552700"/>
                <a:gd name="connsiteY73" fmla="*/ 88900 h 302243"/>
                <a:gd name="connsiteX74" fmla="*/ 1577975 w 2552700"/>
                <a:gd name="connsiteY74" fmla="*/ 76200 h 302243"/>
                <a:gd name="connsiteX75" fmla="*/ 1593850 w 2552700"/>
                <a:gd name="connsiteY75" fmla="*/ 66675 h 302243"/>
                <a:gd name="connsiteX76" fmla="*/ 1612900 w 2552700"/>
                <a:gd name="connsiteY76" fmla="*/ 53975 h 302243"/>
                <a:gd name="connsiteX77" fmla="*/ 1625600 w 2552700"/>
                <a:gd name="connsiteY77" fmla="*/ 50800 h 302243"/>
                <a:gd name="connsiteX78" fmla="*/ 1635125 w 2552700"/>
                <a:gd name="connsiteY78" fmla="*/ 47625 h 302243"/>
                <a:gd name="connsiteX79" fmla="*/ 1651000 w 2552700"/>
                <a:gd name="connsiteY79" fmla="*/ 44450 h 302243"/>
                <a:gd name="connsiteX80" fmla="*/ 1657350 w 2552700"/>
                <a:gd name="connsiteY80" fmla="*/ 34925 h 302243"/>
                <a:gd name="connsiteX81" fmla="*/ 1673225 w 2552700"/>
                <a:gd name="connsiteY81" fmla="*/ 31750 h 302243"/>
                <a:gd name="connsiteX82" fmla="*/ 1704975 w 2552700"/>
                <a:gd name="connsiteY82" fmla="*/ 25400 h 302243"/>
                <a:gd name="connsiteX83" fmla="*/ 1746250 w 2552700"/>
                <a:gd name="connsiteY83" fmla="*/ 38100 h 302243"/>
                <a:gd name="connsiteX84" fmla="*/ 1765300 w 2552700"/>
                <a:gd name="connsiteY84" fmla="*/ 50800 h 302243"/>
                <a:gd name="connsiteX85" fmla="*/ 1781175 w 2552700"/>
                <a:gd name="connsiteY85" fmla="*/ 63500 h 302243"/>
                <a:gd name="connsiteX86" fmla="*/ 1803400 w 2552700"/>
                <a:gd name="connsiteY86" fmla="*/ 76200 h 302243"/>
                <a:gd name="connsiteX87" fmla="*/ 1828800 w 2552700"/>
                <a:gd name="connsiteY87" fmla="*/ 85725 h 302243"/>
                <a:gd name="connsiteX88" fmla="*/ 1866900 w 2552700"/>
                <a:gd name="connsiteY88" fmla="*/ 98425 h 302243"/>
                <a:gd name="connsiteX89" fmla="*/ 1879600 w 2552700"/>
                <a:gd name="connsiteY89" fmla="*/ 107950 h 302243"/>
                <a:gd name="connsiteX90" fmla="*/ 1889125 w 2552700"/>
                <a:gd name="connsiteY90" fmla="*/ 114300 h 302243"/>
                <a:gd name="connsiteX91" fmla="*/ 1898650 w 2552700"/>
                <a:gd name="connsiteY91" fmla="*/ 127000 h 302243"/>
                <a:gd name="connsiteX92" fmla="*/ 1901825 w 2552700"/>
                <a:gd name="connsiteY92" fmla="*/ 136525 h 302243"/>
                <a:gd name="connsiteX93" fmla="*/ 1917700 w 2552700"/>
                <a:gd name="connsiteY93" fmla="*/ 177800 h 302243"/>
                <a:gd name="connsiteX94" fmla="*/ 1927225 w 2552700"/>
                <a:gd name="connsiteY94" fmla="*/ 200025 h 302243"/>
                <a:gd name="connsiteX95" fmla="*/ 1933575 w 2552700"/>
                <a:gd name="connsiteY95" fmla="*/ 212725 h 302243"/>
                <a:gd name="connsiteX96" fmla="*/ 1943100 w 2552700"/>
                <a:gd name="connsiteY96" fmla="*/ 219075 h 302243"/>
                <a:gd name="connsiteX97" fmla="*/ 1946275 w 2552700"/>
                <a:gd name="connsiteY97" fmla="*/ 244475 h 302243"/>
                <a:gd name="connsiteX98" fmla="*/ 1968500 w 2552700"/>
                <a:gd name="connsiteY98" fmla="*/ 266700 h 302243"/>
                <a:gd name="connsiteX99" fmla="*/ 1978025 w 2552700"/>
                <a:gd name="connsiteY99" fmla="*/ 269875 h 302243"/>
                <a:gd name="connsiteX100" fmla="*/ 1990725 w 2552700"/>
                <a:gd name="connsiteY100" fmla="*/ 276225 h 302243"/>
                <a:gd name="connsiteX101" fmla="*/ 2016125 w 2552700"/>
                <a:gd name="connsiteY101" fmla="*/ 301625 h 302243"/>
                <a:gd name="connsiteX102" fmla="*/ 2098675 w 2552700"/>
                <a:gd name="connsiteY102" fmla="*/ 292100 h 302243"/>
                <a:gd name="connsiteX103" fmla="*/ 2130425 w 2552700"/>
                <a:gd name="connsiteY103" fmla="*/ 266700 h 302243"/>
                <a:gd name="connsiteX104" fmla="*/ 2139950 w 2552700"/>
                <a:gd name="connsiteY104" fmla="*/ 263525 h 302243"/>
                <a:gd name="connsiteX105" fmla="*/ 2168525 w 2552700"/>
                <a:gd name="connsiteY105" fmla="*/ 247650 h 302243"/>
                <a:gd name="connsiteX106" fmla="*/ 2193925 w 2552700"/>
                <a:gd name="connsiteY106" fmla="*/ 228600 h 302243"/>
                <a:gd name="connsiteX107" fmla="*/ 2203450 w 2552700"/>
                <a:gd name="connsiteY107" fmla="*/ 219075 h 302243"/>
                <a:gd name="connsiteX108" fmla="*/ 2222500 w 2552700"/>
                <a:gd name="connsiteY108" fmla="*/ 212725 h 302243"/>
                <a:gd name="connsiteX109" fmla="*/ 2244725 w 2552700"/>
                <a:gd name="connsiteY109" fmla="*/ 193675 h 302243"/>
                <a:gd name="connsiteX110" fmla="*/ 2355850 w 2552700"/>
                <a:gd name="connsiteY110" fmla="*/ 152400 h 302243"/>
                <a:gd name="connsiteX111" fmla="*/ 2552700 w 2552700"/>
                <a:gd name="connsiteY11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90600 w 2552700"/>
                <a:gd name="connsiteY48" fmla="*/ 200025 h 302243"/>
                <a:gd name="connsiteX49" fmla="*/ 1019175 w 2552700"/>
                <a:gd name="connsiteY49" fmla="*/ 209550 h 302243"/>
                <a:gd name="connsiteX50" fmla="*/ 1063625 w 2552700"/>
                <a:gd name="connsiteY50" fmla="*/ 219075 h 302243"/>
                <a:gd name="connsiteX51" fmla="*/ 1111250 w 2552700"/>
                <a:gd name="connsiteY51" fmla="*/ 228600 h 302243"/>
                <a:gd name="connsiteX52" fmla="*/ 1149350 w 2552700"/>
                <a:gd name="connsiteY52" fmla="*/ 219075 h 302243"/>
                <a:gd name="connsiteX53" fmla="*/ 1117600 w 2552700"/>
                <a:gd name="connsiteY53" fmla="*/ 209550 h 302243"/>
                <a:gd name="connsiteX54" fmla="*/ 1066800 w 2552700"/>
                <a:gd name="connsiteY54" fmla="*/ 193675 h 302243"/>
                <a:gd name="connsiteX55" fmla="*/ 1016000 w 2552700"/>
                <a:gd name="connsiteY55" fmla="*/ 184150 h 302243"/>
                <a:gd name="connsiteX56" fmla="*/ 1044575 w 2552700"/>
                <a:gd name="connsiteY56" fmla="*/ 200025 h 302243"/>
                <a:gd name="connsiteX57" fmla="*/ 1057275 w 2552700"/>
                <a:gd name="connsiteY57" fmla="*/ 212725 h 302243"/>
                <a:gd name="connsiteX58" fmla="*/ 1120775 w 2552700"/>
                <a:gd name="connsiteY58" fmla="*/ 219075 h 302243"/>
                <a:gd name="connsiteX59" fmla="*/ 1203325 w 2552700"/>
                <a:gd name="connsiteY59" fmla="*/ 215900 h 302243"/>
                <a:gd name="connsiteX60" fmla="*/ 1222375 w 2552700"/>
                <a:gd name="connsiteY60" fmla="*/ 203200 h 302243"/>
                <a:gd name="connsiteX61" fmla="*/ 1270000 w 2552700"/>
                <a:gd name="connsiteY61" fmla="*/ 184150 h 302243"/>
                <a:gd name="connsiteX62" fmla="*/ 1343025 w 2552700"/>
                <a:gd name="connsiteY62" fmla="*/ 165100 h 302243"/>
                <a:gd name="connsiteX63" fmla="*/ 1390650 w 2552700"/>
                <a:gd name="connsiteY63" fmla="*/ 158750 h 302243"/>
                <a:gd name="connsiteX64" fmla="*/ 1412875 w 2552700"/>
                <a:gd name="connsiteY64" fmla="*/ 149225 h 302243"/>
                <a:gd name="connsiteX65" fmla="*/ 1425575 w 2552700"/>
                <a:gd name="connsiteY65" fmla="*/ 146050 h 302243"/>
                <a:gd name="connsiteX66" fmla="*/ 1435100 w 2552700"/>
                <a:gd name="connsiteY66" fmla="*/ 142875 h 302243"/>
                <a:gd name="connsiteX67" fmla="*/ 1444625 w 2552700"/>
                <a:gd name="connsiteY67" fmla="*/ 133350 h 302243"/>
                <a:gd name="connsiteX68" fmla="*/ 1485900 w 2552700"/>
                <a:gd name="connsiteY68" fmla="*/ 117475 h 302243"/>
                <a:gd name="connsiteX69" fmla="*/ 1498600 w 2552700"/>
                <a:gd name="connsiteY69" fmla="*/ 111125 h 302243"/>
                <a:gd name="connsiteX70" fmla="*/ 1530350 w 2552700"/>
                <a:gd name="connsiteY70" fmla="*/ 101600 h 302243"/>
                <a:gd name="connsiteX71" fmla="*/ 1539875 w 2552700"/>
                <a:gd name="connsiteY71" fmla="*/ 95250 h 302243"/>
                <a:gd name="connsiteX72" fmla="*/ 1558925 w 2552700"/>
                <a:gd name="connsiteY72" fmla="*/ 88900 h 302243"/>
                <a:gd name="connsiteX73" fmla="*/ 1577975 w 2552700"/>
                <a:gd name="connsiteY73" fmla="*/ 76200 h 302243"/>
                <a:gd name="connsiteX74" fmla="*/ 1593850 w 2552700"/>
                <a:gd name="connsiteY74" fmla="*/ 66675 h 302243"/>
                <a:gd name="connsiteX75" fmla="*/ 1612900 w 2552700"/>
                <a:gd name="connsiteY75" fmla="*/ 53975 h 302243"/>
                <a:gd name="connsiteX76" fmla="*/ 1625600 w 2552700"/>
                <a:gd name="connsiteY76" fmla="*/ 50800 h 302243"/>
                <a:gd name="connsiteX77" fmla="*/ 1635125 w 2552700"/>
                <a:gd name="connsiteY77" fmla="*/ 47625 h 302243"/>
                <a:gd name="connsiteX78" fmla="*/ 1651000 w 2552700"/>
                <a:gd name="connsiteY78" fmla="*/ 44450 h 302243"/>
                <a:gd name="connsiteX79" fmla="*/ 1657350 w 2552700"/>
                <a:gd name="connsiteY79" fmla="*/ 34925 h 302243"/>
                <a:gd name="connsiteX80" fmla="*/ 1673225 w 2552700"/>
                <a:gd name="connsiteY80" fmla="*/ 31750 h 302243"/>
                <a:gd name="connsiteX81" fmla="*/ 1704975 w 2552700"/>
                <a:gd name="connsiteY81" fmla="*/ 25400 h 302243"/>
                <a:gd name="connsiteX82" fmla="*/ 1746250 w 2552700"/>
                <a:gd name="connsiteY82" fmla="*/ 38100 h 302243"/>
                <a:gd name="connsiteX83" fmla="*/ 1765300 w 2552700"/>
                <a:gd name="connsiteY83" fmla="*/ 50800 h 302243"/>
                <a:gd name="connsiteX84" fmla="*/ 1781175 w 2552700"/>
                <a:gd name="connsiteY84" fmla="*/ 63500 h 302243"/>
                <a:gd name="connsiteX85" fmla="*/ 1803400 w 2552700"/>
                <a:gd name="connsiteY85" fmla="*/ 76200 h 302243"/>
                <a:gd name="connsiteX86" fmla="*/ 1828800 w 2552700"/>
                <a:gd name="connsiteY86" fmla="*/ 85725 h 302243"/>
                <a:gd name="connsiteX87" fmla="*/ 1866900 w 2552700"/>
                <a:gd name="connsiteY87" fmla="*/ 98425 h 302243"/>
                <a:gd name="connsiteX88" fmla="*/ 1879600 w 2552700"/>
                <a:gd name="connsiteY88" fmla="*/ 107950 h 302243"/>
                <a:gd name="connsiteX89" fmla="*/ 1889125 w 2552700"/>
                <a:gd name="connsiteY89" fmla="*/ 114300 h 302243"/>
                <a:gd name="connsiteX90" fmla="*/ 1898650 w 2552700"/>
                <a:gd name="connsiteY90" fmla="*/ 127000 h 302243"/>
                <a:gd name="connsiteX91" fmla="*/ 1901825 w 2552700"/>
                <a:gd name="connsiteY91" fmla="*/ 136525 h 302243"/>
                <a:gd name="connsiteX92" fmla="*/ 1917700 w 2552700"/>
                <a:gd name="connsiteY92" fmla="*/ 177800 h 302243"/>
                <a:gd name="connsiteX93" fmla="*/ 1927225 w 2552700"/>
                <a:gd name="connsiteY93" fmla="*/ 200025 h 302243"/>
                <a:gd name="connsiteX94" fmla="*/ 1933575 w 2552700"/>
                <a:gd name="connsiteY94" fmla="*/ 212725 h 302243"/>
                <a:gd name="connsiteX95" fmla="*/ 1943100 w 2552700"/>
                <a:gd name="connsiteY95" fmla="*/ 219075 h 302243"/>
                <a:gd name="connsiteX96" fmla="*/ 1946275 w 2552700"/>
                <a:gd name="connsiteY96" fmla="*/ 244475 h 302243"/>
                <a:gd name="connsiteX97" fmla="*/ 1968500 w 2552700"/>
                <a:gd name="connsiteY97" fmla="*/ 266700 h 302243"/>
                <a:gd name="connsiteX98" fmla="*/ 1978025 w 2552700"/>
                <a:gd name="connsiteY98" fmla="*/ 269875 h 302243"/>
                <a:gd name="connsiteX99" fmla="*/ 1990725 w 2552700"/>
                <a:gd name="connsiteY99" fmla="*/ 276225 h 302243"/>
                <a:gd name="connsiteX100" fmla="*/ 2016125 w 2552700"/>
                <a:gd name="connsiteY100" fmla="*/ 301625 h 302243"/>
                <a:gd name="connsiteX101" fmla="*/ 2098675 w 2552700"/>
                <a:gd name="connsiteY101" fmla="*/ 292100 h 302243"/>
                <a:gd name="connsiteX102" fmla="*/ 2130425 w 2552700"/>
                <a:gd name="connsiteY102" fmla="*/ 266700 h 302243"/>
                <a:gd name="connsiteX103" fmla="*/ 2139950 w 2552700"/>
                <a:gd name="connsiteY103" fmla="*/ 263525 h 302243"/>
                <a:gd name="connsiteX104" fmla="*/ 2168525 w 2552700"/>
                <a:gd name="connsiteY104" fmla="*/ 247650 h 302243"/>
                <a:gd name="connsiteX105" fmla="*/ 2193925 w 2552700"/>
                <a:gd name="connsiteY105" fmla="*/ 228600 h 302243"/>
                <a:gd name="connsiteX106" fmla="*/ 2203450 w 2552700"/>
                <a:gd name="connsiteY106" fmla="*/ 219075 h 302243"/>
                <a:gd name="connsiteX107" fmla="*/ 2222500 w 2552700"/>
                <a:gd name="connsiteY107" fmla="*/ 212725 h 302243"/>
                <a:gd name="connsiteX108" fmla="*/ 2244725 w 2552700"/>
                <a:gd name="connsiteY108" fmla="*/ 193675 h 302243"/>
                <a:gd name="connsiteX109" fmla="*/ 2355850 w 2552700"/>
                <a:gd name="connsiteY109" fmla="*/ 152400 h 302243"/>
                <a:gd name="connsiteX110" fmla="*/ 2552700 w 2552700"/>
                <a:gd name="connsiteY11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36625 w 2552700"/>
                <a:gd name="connsiteY45" fmla="*/ 168275 h 302243"/>
                <a:gd name="connsiteX46" fmla="*/ 942975 w 2552700"/>
                <a:gd name="connsiteY46" fmla="*/ 177800 h 302243"/>
                <a:gd name="connsiteX47" fmla="*/ 990600 w 2552700"/>
                <a:gd name="connsiteY47" fmla="*/ 200025 h 302243"/>
                <a:gd name="connsiteX48" fmla="*/ 1019175 w 2552700"/>
                <a:gd name="connsiteY48" fmla="*/ 209550 h 302243"/>
                <a:gd name="connsiteX49" fmla="*/ 1063625 w 2552700"/>
                <a:gd name="connsiteY49" fmla="*/ 219075 h 302243"/>
                <a:gd name="connsiteX50" fmla="*/ 1111250 w 2552700"/>
                <a:gd name="connsiteY50" fmla="*/ 228600 h 302243"/>
                <a:gd name="connsiteX51" fmla="*/ 1149350 w 2552700"/>
                <a:gd name="connsiteY51" fmla="*/ 219075 h 302243"/>
                <a:gd name="connsiteX52" fmla="*/ 1117600 w 2552700"/>
                <a:gd name="connsiteY52" fmla="*/ 209550 h 302243"/>
                <a:gd name="connsiteX53" fmla="*/ 1066800 w 2552700"/>
                <a:gd name="connsiteY53" fmla="*/ 193675 h 302243"/>
                <a:gd name="connsiteX54" fmla="*/ 1016000 w 2552700"/>
                <a:gd name="connsiteY54" fmla="*/ 184150 h 302243"/>
                <a:gd name="connsiteX55" fmla="*/ 1044575 w 2552700"/>
                <a:gd name="connsiteY55" fmla="*/ 200025 h 302243"/>
                <a:gd name="connsiteX56" fmla="*/ 1057275 w 2552700"/>
                <a:gd name="connsiteY56" fmla="*/ 212725 h 302243"/>
                <a:gd name="connsiteX57" fmla="*/ 1120775 w 2552700"/>
                <a:gd name="connsiteY57" fmla="*/ 219075 h 302243"/>
                <a:gd name="connsiteX58" fmla="*/ 1203325 w 2552700"/>
                <a:gd name="connsiteY58" fmla="*/ 215900 h 302243"/>
                <a:gd name="connsiteX59" fmla="*/ 1222375 w 2552700"/>
                <a:gd name="connsiteY59" fmla="*/ 203200 h 302243"/>
                <a:gd name="connsiteX60" fmla="*/ 1270000 w 2552700"/>
                <a:gd name="connsiteY60" fmla="*/ 184150 h 302243"/>
                <a:gd name="connsiteX61" fmla="*/ 1343025 w 2552700"/>
                <a:gd name="connsiteY61" fmla="*/ 165100 h 302243"/>
                <a:gd name="connsiteX62" fmla="*/ 1390650 w 2552700"/>
                <a:gd name="connsiteY62" fmla="*/ 158750 h 302243"/>
                <a:gd name="connsiteX63" fmla="*/ 1412875 w 2552700"/>
                <a:gd name="connsiteY63" fmla="*/ 149225 h 302243"/>
                <a:gd name="connsiteX64" fmla="*/ 1425575 w 2552700"/>
                <a:gd name="connsiteY64" fmla="*/ 146050 h 302243"/>
                <a:gd name="connsiteX65" fmla="*/ 1435100 w 2552700"/>
                <a:gd name="connsiteY65" fmla="*/ 142875 h 302243"/>
                <a:gd name="connsiteX66" fmla="*/ 1444625 w 2552700"/>
                <a:gd name="connsiteY66" fmla="*/ 133350 h 302243"/>
                <a:gd name="connsiteX67" fmla="*/ 1485900 w 2552700"/>
                <a:gd name="connsiteY67" fmla="*/ 117475 h 302243"/>
                <a:gd name="connsiteX68" fmla="*/ 1498600 w 2552700"/>
                <a:gd name="connsiteY68" fmla="*/ 111125 h 302243"/>
                <a:gd name="connsiteX69" fmla="*/ 1530350 w 2552700"/>
                <a:gd name="connsiteY69" fmla="*/ 101600 h 302243"/>
                <a:gd name="connsiteX70" fmla="*/ 1539875 w 2552700"/>
                <a:gd name="connsiteY70" fmla="*/ 95250 h 302243"/>
                <a:gd name="connsiteX71" fmla="*/ 1558925 w 2552700"/>
                <a:gd name="connsiteY71" fmla="*/ 88900 h 302243"/>
                <a:gd name="connsiteX72" fmla="*/ 1577975 w 2552700"/>
                <a:gd name="connsiteY72" fmla="*/ 76200 h 302243"/>
                <a:gd name="connsiteX73" fmla="*/ 1593850 w 2552700"/>
                <a:gd name="connsiteY73" fmla="*/ 66675 h 302243"/>
                <a:gd name="connsiteX74" fmla="*/ 1612900 w 2552700"/>
                <a:gd name="connsiteY74" fmla="*/ 53975 h 302243"/>
                <a:gd name="connsiteX75" fmla="*/ 1625600 w 2552700"/>
                <a:gd name="connsiteY75" fmla="*/ 50800 h 302243"/>
                <a:gd name="connsiteX76" fmla="*/ 1635125 w 2552700"/>
                <a:gd name="connsiteY76" fmla="*/ 47625 h 302243"/>
                <a:gd name="connsiteX77" fmla="*/ 1651000 w 2552700"/>
                <a:gd name="connsiteY77" fmla="*/ 44450 h 302243"/>
                <a:gd name="connsiteX78" fmla="*/ 1657350 w 2552700"/>
                <a:gd name="connsiteY78" fmla="*/ 34925 h 302243"/>
                <a:gd name="connsiteX79" fmla="*/ 1673225 w 2552700"/>
                <a:gd name="connsiteY79" fmla="*/ 31750 h 302243"/>
                <a:gd name="connsiteX80" fmla="*/ 1704975 w 2552700"/>
                <a:gd name="connsiteY80" fmla="*/ 25400 h 302243"/>
                <a:gd name="connsiteX81" fmla="*/ 1746250 w 2552700"/>
                <a:gd name="connsiteY81" fmla="*/ 38100 h 302243"/>
                <a:gd name="connsiteX82" fmla="*/ 1765300 w 2552700"/>
                <a:gd name="connsiteY82" fmla="*/ 50800 h 302243"/>
                <a:gd name="connsiteX83" fmla="*/ 1781175 w 2552700"/>
                <a:gd name="connsiteY83" fmla="*/ 63500 h 302243"/>
                <a:gd name="connsiteX84" fmla="*/ 1803400 w 2552700"/>
                <a:gd name="connsiteY84" fmla="*/ 76200 h 302243"/>
                <a:gd name="connsiteX85" fmla="*/ 1828800 w 2552700"/>
                <a:gd name="connsiteY85" fmla="*/ 85725 h 302243"/>
                <a:gd name="connsiteX86" fmla="*/ 1866900 w 2552700"/>
                <a:gd name="connsiteY86" fmla="*/ 98425 h 302243"/>
                <a:gd name="connsiteX87" fmla="*/ 1879600 w 2552700"/>
                <a:gd name="connsiteY87" fmla="*/ 107950 h 302243"/>
                <a:gd name="connsiteX88" fmla="*/ 1889125 w 2552700"/>
                <a:gd name="connsiteY88" fmla="*/ 114300 h 302243"/>
                <a:gd name="connsiteX89" fmla="*/ 1898650 w 2552700"/>
                <a:gd name="connsiteY89" fmla="*/ 127000 h 302243"/>
                <a:gd name="connsiteX90" fmla="*/ 1901825 w 2552700"/>
                <a:gd name="connsiteY90" fmla="*/ 136525 h 302243"/>
                <a:gd name="connsiteX91" fmla="*/ 1917700 w 2552700"/>
                <a:gd name="connsiteY91" fmla="*/ 177800 h 302243"/>
                <a:gd name="connsiteX92" fmla="*/ 1927225 w 2552700"/>
                <a:gd name="connsiteY92" fmla="*/ 200025 h 302243"/>
                <a:gd name="connsiteX93" fmla="*/ 1933575 w 2552700"/>
                <a:gd name="connsiteY93" fmla="*/ 212725 h 302243"/>
                <a:gd name="connsiteX94" fmla="*/ 1943100 w 2552700"/>
                <a:gd name="connsiteY94" fmla="*/ 219075 h 302243"/>
                <a:gd name="connsiteX95" fmla="*/ 1946275 w 2552700"/>
                <a:gd name="connsiteY95" fmla="*/ 244475 h 302243"/>
                <a:gd name="connsiteX96" fmla="*/ 1968500 w 2552700"/>
                <a:gd name="connsiteY96" fmla="*/ 266700 h 302243"/>
                <a:gd name="connsiteX97" fmla="*/ 1978025 w 2552700"/>
                <a:gd name="connsiteY97" fmla="*/ 269875 h 302243"/>
                <a:gd name="connsiteX98" fmla="*/ 1990725 w 2552700"/>
                <a:gd name="connsiteY98" fmla="*/ 276225 h 302243"/>
                <a:gd name="connsiteX99" fmla="*/ 2016125 w 2552700"/>
                <a:gd name="connsiteY99" fmla="*/ 301625 h 302243"/>
                <a:gd name="connsiteX100" fmla="*/ 2098675 w 2552700"/>
                <a:gd name="connsiteY100" fmla="*/ 292100 h 302243"/>
                <a:gd name="connsiteX101" fmla="*/ 2130425 w 2552700"/>
                <a:gd name="connsiteY101" fmla="*/ 266700 h 302243"/>
                <a:gd name="connsiteX102" fmla="*/ 2139950 w 2552700"/>
                <a:gd name="connsiteY102" fmla="*/ 263525 h 302243"/>
                <a:gd name="connsiteX103" fmla="*/ 2168525 w 2552700"/>
                <a:gd name="connsiteY103" fmla="*/ 247650 h 302243"/>
                <a:gd name="connsiteX104" fmla="*/ 2193925 w 2552700"/>
                <a:gd name="connsiteY104" fmla="*/ 228600 h 302243"/>
                <a:gd name="connsiteX105" fmla="*/ 2203450 w 2552700"/>
                <a:gd name="connsiteY105" fmla="*/ 219075 h 302243"/>
                <a:gd name="connsiteX106" fmla="*/ 2222500 w 2552700"/>
                <a:gd name="connsiteY106" fmla="*/ 212725 h 302243"/>
                <a:gd name="connsiteX107" fmla="*/ 2244725 w 2552700"/>
                <a:gd name="connsiteY107" fmla="*/ 193675 h 302243"/>
                <a:gd name="connsiteX108" fmla="*/ 2355850 w 2552700"/>
                <a:gd name="connsiteY108" fmla="*/ 152400 h 302243"/>
                <a:gd name="connsiteX109" fmla="*/ 2552700 w 2552700"/>
                <a:gd name="connsiteY109" fmla="*/ 155575 h 30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552700" h="302243">
                  <a:moveTo>
                    <a:pt x="0" y="69850"/>
                  </a:moveTo>
                  <a:cubicBezTo>
                    <a:pt x="6350" y="76200"/>
                    <a:pt x="13043" y="82225"/>
                    <a:pt x="19050" y="88900"/>
                  </a:cubicBezTo>
                  <a:cubicBezTo>
                    <a:pt x="22590" y="92833"/>
                    <a:pt x="24833" y="97858"/>
                    <a:pt x="28575" y="101600"/>
                  </a:cubicBezTo>
                  <a:cubicBezTo>
                    <a:pt x="31273" y="104298"/>
                    <a:pt x="34995" y="105732"/>
                    <a:pt x="38100" y="107950"/>
                  </a:cubicBezTo>
                  <a:cubicBezTo>
                    <a:pt x="42406" y="111026"/>
                    <a:pt x="46782" y="114031"/>
                    <a:pt x="50800" y="117475"/>
                  </a:cubicBezTo>
                  <a:cubicBezTo>
                    <a:pt x="54209" y="120397"/>
                    <a:pt x="56946" y="124043"/>
                    <a:pt x="60325" y="127000"/>
                  </a:cubicBezTo>
                  <a:cubicBezTo>
                    <a:pt x="65425" y="131462"/>
                    <a:pt x="71100" y="135238"/>
                    <a:pt x="76200" y="139700"/>
                  </a:cubicBezTo>
                  <a:cubicBezTo>
                    <a:pt x="79579" y="142657"/>
                    <a:pt x="82181" y="146468"/>
                    <a:pt x="85725" y="149225"/>
                  </a:cubicBezTo>
                  <a:cubicBezTo>
                    <a:pt x="91749" y="153910"/>
                    <a:pt x="98425" y="157692"/>
                    <a:pt x="104775" y="161925"/>
                  </a:cubicBezTo>
                  <a:lnTo>
                    <a:pt x="114300" y="168275"/>
                  </a:lnTo>
                  <a:cubicBezTo>
                    <a:pt x="117475" y="170392"/>
                    <a:pt x="121127" y="171927"/>
                    <a:pt x="123825" y="174625"/>
                  </a:cubicBezTo>
                  <a:cubicBezTo>
                    <a:pt x="127000" y="177800"/>
                    <a:pt x="128588" y="180975"/>
                    <a:pt x="133350" y="184150"/>
                  </a:cubicBezTo>
                  <a:cubicBezTo>
                    <a:pt x="138112" y="187325"/>
                    <a:pt x="148167" y="189971"/>
                    <a:pt x="152400" y="193675"/>
                  </a:cubicBezTo>
                  <a:cubicBezTo>
                    <a:pt x="154517" y="197908"/>
                    <a:pt x="155403" y="203028"/>
                    <a:pt x="158750" y="206375"/>
                  </a:cubicBezTo>
                  <a:cubicBezTo>
                    <a:pt x="167846" y="215471"/>
                    <a:pt x="176742" y="218017"/>
                    <a:pt x="187325" y="222250"/>
                  </a:cubicBezTo>
                  <a:cubicBezTo>
                    <a:pt x="197908" y="226483"/>
                    <a:pt x="200554" y="230717"/>
                    <a:pt x="222250" y="231775"/>
                  </a:cubicBezTo>
                  <a:cubicBezTo>
                    <a:pt x="254000" y="230717"/>
                    <a:pt x="285787" y="230465"/>
                    <a:pt x="317500" y="228600"/>
                  </a:cubicBezTo>
                  <a:cubicBezTo>
                    <a:pt x="329271" y="227908"/>
                    <a:pt x="335492" y="220663"/>
                    <a:pt x="342900" y="215900"/>
                  </a:cubicBezTo>
                  <a:cubicBezTo>
                    <a:pt x="350308" y="211138"/>
                    <a:pt x="356658" y="205317"/>
                    <a:pt x="361950" y="200025"/>
                  </a:cubicBezTo>
                  <a:cubicBezTo>
                    <a:pt x="367242" y="194733"/>
                    <a:pt x="370188" y="189250"/>
                    <a:pt x="374650" y="184150"/>
                  </a:cubicBezTo>
                  <a:cubicBezTo>
                    <a:pt x="383206" y="174371"/>
                    <a:pt x="383555" y="175038"/>
                    <a:pt x="393700" y="168275"/>
                  </a:cubicBezTo>
                  <a:cubicBezTo>
                    <a:pt x="395817" y="165100"/>
                    <a:pt x="397352" y="161448"/>
                    <a:pt x="400050" y="158750"/>
                  </a:cubicBezTo>
                  <a:cubicBezTo>
                    <a:pt x="402748" y="156052"/>
                    <a:pt x="407553" y="155636"/>
                    <a:pt x="409575" y="152400"/>
                  </a:cubicBezTo>
                  <a:cubicBezTo>
                    <a:pt x="427408" y="123867"/>
                    <a:pt x="402876" y="139874"/>
                    <a:pt x="428625" y="127000"/>
                  </a:cubicBezTo>
                  <a:cubicBezTo>
                    <a:pt x="430742" y="123825"/>
                    <a:pt x="432103" y="119988"/>
                    <a:pt x="434975" y="117475"/>
                  </a:cubicBezTo>
                  <a:cubicBezTo>
                    <a:pt x="440718" y="112449"/>
                    <a:pt x="440267" y="110596"/>
                    <a:pt x="454025" y="104775"/>
                  </a:cubicBezTo>
                  <a:cubicBezTo>
                    <a:pt x="467783" y="98954"/>
                    <a:pt x="504825" y="85196"/>
                    <a:pt x="517525" y="82550"/>
                  </a:cubicBezTo>
                  <a:cubicBezTo>
                    <a:pt x="530225" y="79904"/>
                    <a:pt x="525735" y="90397"/>
                    <a:pt x="530225" y="88900"/>
                  </a:cubicBezTo>
                  <a:cubicBezTo>
                    <a:pt x="534715" y="87403"/>
                    <a:pt x="525463" y="83608"/>
                    <a:pt x="536575" y="76200"/>
                  </a:cubicBezTo>
                  <a:cubicBezTo>
                    <a:pt x="547688" y="68792"/>
                    <a:pt x="582083" y="51858"/>
                    <a:pt x="596900" y="44450"/>
                  </a:cubicBezTo>
                  <a:cubicBezTo>
                    <a:pt x="618456" y="30079"/>
                    <a:pt x="591470" y="46863"/>
                    <a:pt x="625475" y="31750"/>
                  </a:cubicBezTo>
                  <a:cubicBezTo>
                    <a:pt x="638450" y="25983"/>
                    <a:pt x="650392" y="17973"/>
                    <a:pt x="663575" y="12700"/>
                  </a:cubicBezTo>
                  <a:cubicBezTo>
                    <a:pt x="668867" y="10583"/>
                    <a:pt x="674094" y="8298"/>
                    <a:pt x="679450" y="6350"/>
                  </a:cubicBezTo>
                  <a:cubicBezTo>
                    <a:pt x="685740" y="4063"/>
                    <a:pt x="698500" y="0"/>
                    <a:pt x="698500" y="0"/>
                  </a:cubicBezTo>
                  <a:cubicBezTo>
                    <a:pt x="708025" y="1058"/>
                    <a:pt x="717622" y="1599"/>
                    <a:pt x="727075" y="3175"/>
                  </a:cubicBezTo>
                  <a:cubicBezTo>
                    <a:pt x="730376" y="3725"/>
                    <a:pt x="733371" y="5469"/>
                    <a:pt x="736600" y="6350"/>
                  </a:cubicBezTo>
                  <a:cubicBezTo>
                    <a:pt x="745020" y="8646"/>
                    <a:pt x="753533" y="10583"/>
                    <a:pt x="762000" y="12700"/>
                  </a:cubicBezTo>
                  <a:cubicBezTo>
                    <a:pt x="775361" y="32742"/>
                    <a:pt x="759619" y="11774"/>
                    <a:pt x="787400" y="34925"/>
                  </a:cubicBezTo>
                  <a:cubicBezTo>
                    <a:pt x="794299" y="40674"/>
                    <a:pt x="800100" y="47625"/>
                    <a:pt x="806450" y="53975"/>
                  </a:cubicBezTo>
                  <a:cubicBezTo>
                    <a:pt x="809625" y="57150"/>
                    <a:pt x="813484" y="59764"/>
                    <a:pt x="815975" y="63500"/>
                  </a:cubicBezTo>
                  <a:cubicBezTo>
                    <a:pt x="820208" y="69850"/>
                    <a:pt x="822325" y="78317"/>
                    <a:pt x="828675" y="82550"/>
                  </a:cubicBezTo>
                  <a:cubicBezTo>
                    <a:pt x="831850" y="84667"/>
                    <a:pt x="835269" y="86457"/>
                    <a:pt x="838200" y="88900"/>
                  </a:cubicBezTo>
                  <a:cubicBezTo>
                    <a:pt x="862866" y="109455"/>
                    <a:pt x="830699" y="87142"/>
                    <a:pt x="860425" y="107950"/>
                  </a:cubicBezTo>
                  <a:cubicBezTo>
                    <a:pt x="870361" y="114905"/>
                    <a:pt x="882742" y="122090"/>
                    <a:pt x="892175" y="130175"/>
                  </a:cubicBezTo>
                  <a:cubicBezTo>
                    <a:pt x="895584" y="133097"/>
                    <a:pt x="894292" y="133350"/>
                    <a:pt x="901700" y="139700"/>
                  </a:cubicBezTo>
                  <a:cubicBezTo>
                    <a:pt x="909108" y="146050"/>
                    <a:pt x="929746" y="161925"/>
                    <a:pt x="936625" y="168275"/>
                  </a:cubicBezTo>
                  <a:cubicBezTo>
                    <a:pt x="943504" y="174625"/>
                    <a:pt x="933979" y="172508"/>
                    <a:pt x="942975" y="177800"/>
                  </a:cubicBezTo>
                  <a:cubicBezTo>
                    <a:pt x="951971" y="183092"/>
                    <a:pt x="977900" y="194733"/>
                    <a:pt x="990600" y="200025"/>
                  </a:cubicBezTo>
                  <a:cubicBezTo>
                    <a:pt x="1011726" y="210588"/>
                    <a:pt x="994556" y="203395"/>
                    <a:pt x="1019175" y="209550"/>
                  </a:cubicBezTo>
                  <a:cubicBezTo>
                    <a:pt x="1058402" y="219357"/>
                    <a:pt x="1024247" y="213450"/>
                    <a:pt x="1063625" y="219075"/>
                  </a:cubicBezTo>
                  <a:cubicBezTo>
                    <a:pt x="1091767" y="228456"/>
                    <a:pt x="1076022" y="224686"/>
                    <a:pt x="1111250" y="228600"/>
                  </a:cubicBezTo>
                  <a:cubicBezTo>
                    <a:pt x="1125537" y="228600"/>
                    <a:pt x="1148292" y="222250"/>
                    <a:pt x="1149350" y="219075"/>
                  </a:cubicBezTo>
                  <a:cubicBezTo>
                    <a:pt x="1150408" y="215900"/>
                    <a:pt x="1128082" y="213044"/>
                    <a:pt x="1117600" y="209550"/>
                  </a:cubicBezTo>
                  <a:cubicBezTo>
                    <a:pt x="1089611" y="200220"/>
                    <a:pt x="1095585" y="199072"/>
                    <a:pt x="1066800" y="193675"/>
                  </a:cubicBezTo>
                  <a:cubicBezTo>
                    <a:pt x="998680" y="180903"/>
                    <a:pt x="1084515" y="201279"/>
                    <a:pt x="1016000" y="184150"/>
                  </a:cubicBezTo>
                  <a:cubicBezTo>
                    <a:pt x="1012296" y="185208"/>
                    <a:pt x="1037696" y="195263"/>
                    <a:pt x="1044575" y="200025"/>
                  </a:cubicBezTo>
                  <a:cubicBezTo>
                    <a:pt x="1051454" y="204787"/>
                    <a:pt x="1051467" y="211273"/>
                    <a:pt x="1057275" y="212725"/>
                  </a:cubicBezTo>
                  <a:cubicBezTo>
                    <a:pt x="1077912" y="217884"/>
                    <a:pt x="1120775" y="219075"/>
                    <a:pt x="1120775" y="219075"/>
                  </a:cubicBezTo>
                  <a:cubicBezTo>
                    <a:pt x="1148292" y="218017"/>
                    <a:pt x="1175853" y="217795"/>
                    <a:pt x="1203325" y="215900"/>
                  </a:cubicBezTo>
                  <a:cubicBezTo>
                    <a:pt x="1215956" y="215029"/>
                    <a:pt x="1211263" y="208492"/>
                    <a:pt x="1222375" y="203200"/>
                  </a:cubicBezTo>
                  <a:cubicBezTo>
                    <a:pt x="1233488" y="197908"/>
                    <a:pt x="1249892" y="190500"/>
                    <a:pt x="1270000" y="184150"/>
                  </a:cubicBezTo>
                  <a:cubicBezTo>
                    <a:pt x="1290108" y="177800"/>
                    <a:pt x="1322917" y="169333"/>
                    <a:pt x="1343025" y="165100"/>
                  </a:cubicBezTo>
                  <a:cubicBezTo>
                    <a:pt x="1367360" y="156988"/>
                    <a:pt x="1338856" y="165656"/>
                    <a:pt x="1390650" y="158750"/>
                  </a:cubicBezTo>
                  <a:cubicBezTo>
                    <a:pt x="1398806" y="157663"/>
                    <a:pt x="1405467" y="152003"/>
                    <a:pt x="1412875" y="149225"/>
                  </a:cubicBezTo>
                  <a:cubicBezTo>
                    <a:pt x="1416961" y="147693"/>
                    <a:pt x="1421379" y="147249"/>
                    <a:pt x="1425575" y="146050"/>
                  </a:cubicBezTo>
                  <a:cubicBezTo>
                    <a:pt x="1428793" y="145131"/>
                    <a:pt x="1431925" y="143933"/>
                    <a:pt x="1435100" y="142875"/>
                  </a:cubicBezTo>
                  <a:cubicBezTo>
                    <a:pt x="1438275" y="139700"/>
                    <a:pt x="1440971" y="135960"/>
                    <a:pt x="1444625" y="133350"/>
                  </a:cubicBezTo>
                  <a:cubicBezTo>
                    <a:pt x="1456748" y="124691"/>
                    <a:pt x="1473108" y="123871"/>
                    <a:pt x="1485900" y="117475"/>
                  </a:cubicBezTo>
                  <a:cubicBezTo>
                    <a:pt x="1490133" y="115358"/>
                    <a:pt x="1494206" y="112883"/>
                    <a:pt x="1498600" y="111125"/>
                  </a:cubicBezTo>
                  <a:cubicBezTo>
                    <a:pt x="1511483" y="105972"/>
                    <a:pt x="1517875" y="104719"/>
                    <a:pt x="1530350" y="101600"/>
                  </a:cubicBezTo>
                  <a:cubicBezTo>
                    <a:pt x="1533525" y="99483"/>
                    <a:pt x="1536388" y="96800"/>
                    <a:pt x="1539875" y="95250"/>
                  </a:cubicBezTo>
                  <a:cubicBezTo>
                    <a:pt x="1545992" y="92532"/>
                    <a:pt x="1553356" y="92613"/>
                    <a:pt x="1558925" y="88900"/>
                  </a:cubicBezTo>
                  <a:cubicBezTo>
                    <a:pt x="1565275" y="84667"/>
                    <a:pt x="1571536" y="80297"/>
                    <a:pt x="1577975" y="76200"/>
                  </a:cubicBezTo>
                  <a:cubicBezTo>
                    <a:pt x="1583181" y="72887"/>
                    <a:pt x="1588715" y="70098"/>
                    <a:pt x="1593850" y="66675"/>
                  </a:cubicBezTo>
                  <a:cubicBezTo>
                    <a:pt x="1600200" y="62442"/>
                    <a:pt x="1605496" y="55826"/>
                    <a:pt x="1612900" y="53975"/>
                  </a:cubicBezTo>
                  <a:cubicBezTo>
                    <a:pt x="1617133" y="52917"/>
                    <a:pt x="1621404" y="51999"/>
                    <a:pt x="1625600" y="50800"/>
                  </a:cubicBezTo>
                  <a:cubicBezTo>
                    <a:pt x="1628818" y="49881"/>
                    <a:pt x="1631878" y="48437"/>
                    <a:pt x="1635125" y="47625"/>
                  </a:cubicBezTo>
                  <a:cubicBezTo>
                    <a:pt x="1640360" y="46316"/>
                    <a:pt x="1645708" y="45508"/>
                    <a:pt x="1651000" y="44450"/>
                  </a:cubicBezTo>
                  <a:cubicBezTo>
                    <a:pt x="1653117" y="41275"/>
                    <a:pt x="1654037" y="36818"/>
                    <a:pt x="1657350" y="34925"/>
                  </a:cubicBezTo>
                  <a:cubicBezTo>
                    <a:pt x="1662035" y="32248"/>
                    <a:pt x="1667957" y="32921"/>
                    <a:pt x="1673225" y="31750"/>
                  </a:cubicBezTo>
                  <a:cubicBezTo>
                    <a:pt x="1701643" y="25435"/>
                    <a:pt x="1667646" y="31622"/>
                    <a:pt x="1704975" y="25400"/>
                  </a:cubicBezTo>
                  <a:cubicBezTo>
                    <a:pt x="1754431" y="30346"/>
                    <a:pt x="1723615" y="20495"/>
                    <a:pt x="1746250" y="38100"/>
                  </a:cubicBezTo>
                  <a:cubicBezTo>
                    <a:pt x="1752274" y="42785"/>
                    <a:pt x="1765300" y="50800"/>
                    <a:pt x="1765300" y="50800"/>
                  </a:cubicBezTo>
                  <a:cubicBezTo>
                    <a:pt x="1776004" y="66857"/>
                    <a:pt x="1765839" y="55832"/>
                    <a:pt x="1781175" y="63500"/>
                  </a:cubicBezTo>
                  <a:cubicBezTo>
                    <a:pt x="1788807" y="67316"/>
                    <a:pt x="1795668" y="72592"/>
                    <a:pt x="1803400" y="76200"/>
                  </a:cubicBezTo>
                  <a:cubicBezTo>
                    <a:pt x="1811594" y="80024"/>
                    <a:pt x="1820489" y="82163"/>
                    <a:pt x="1828800" y="85725"/>
                  </a:cubicBezTo>
                  <a:cubicBezTo>
                    <a:pt x="1860374" y="99257"/>
                    <a:pt x="1834712" y="93060"/>
                    <a:pt x="1866900" y="98425"/>
                  </a:cubicBezTo>
                  <a:cubicBezTo>
                    <a:pt x="1871133" y="101600"/>
                    <a:pt x="1875294" y="104874"/>
                    <a:pt x="1879600" y="107950"/>
                  </a:cubicBezTo>
                  <a:cubicBezTo>
                    <a:pt x="1882705" y="110168"/>
                    <a:pt x="1886427" y="111602"/>
                    <a:pt x="1889125" y="114300"/>
                  </a:cubicBezTo>
                  <a:cubicBezTo>
                    <a:pt x="1892867" y="118042"/>
                    <a:pt x="1895475" y="122767"/>
                    <a:pt x="1898650" y="127000"/>
                  </a:cubicBezTo>
                  <a:cubicBezTo>
                    <a:pt x="1899708" y="130175"/>
                    <a:pt x="1900650" y="133391"/>
                    <a:pt x="1901825" y="136525"/>
                  </a:cubicBezTo>
                  <a:cubicBezTo>
                    <a:pt x="1907001" y="150327"/>
                    <a:pt x="1914125" y="163499"/>
                    <a:pt x="1917700" y="177800"/>
                  </a:cubicBezTo>
                  <a:cubicBezTo>
                    <a:pt x="1922915" y="198659"/>
                    <a:pt x="1917480" y="182971"/>
                    <a:pt x="1927225" y="200025"/>
                  </a:cubicBezTo>
                  <a:cubicBezTo>
                    <a:pt x="1929573" y="204134"/>
                    <a:pt x="1930545" y="209089"/>
                    <a:pt x="1933575" y="212725"/>
                  </a:cubicBezTo>
                  <a:cubicBezTo>
                    <a:pt x="1936018" y="215656"/>
                    <a:pt x="1939925" y="216958"/>
                    <a:pt x="1943100" y="219075"/>
                  </a:cubicBezTo>
                  <a:cubicBezTo>
                    <a:pt x="1944158" y="227542"/>
                    <a:pt x="1942260" y="236946"/>
                    <a:pt x="1946275" y="244475"/>
                  </a:cubicBezTo>
                  <a:cubicBezTo>
                    <a:pt x="1951205" y="253719"/>
                    <a:pt x="1960319" y="260155"/>
                    <a:pt x="1968500" y="266700"/>
                  </a:cubicBezTo>
                  <a:cubicBezTo>
                    <a:pt x="1971113" y="268791"/>
                    <a:pt x="1974949" y="268557"/>
                    <a:pt x="1978025" y="269875"/>
                  </a:cubicBezTo>
                  <a:cubicBezTo>
                    <a:pt x="1982375" y="271739"/>
                    <a:pt x="1987089" y="273195"/>
                    <a:pt x="1990725" y="276225"/>
                  </a:cubicBezTo>
                  <a:cubicBezTo>
                    <a:pt x="1999923" y="283890"/>
                    <a:pt x="1998133" y="298979"/>
                    <a:pt x="2016125" y="301625"/>
                  </a:cubicBezTo>
                  <a:cubicBezTo>
                    <a:pt x="2034117" y="304271"/>
                    <a:pt x="2079625" y="297921"/>
                    <a:pt x="2098675" y="292100"/>
                  </a:cubicBezTo>
                  <a:cubicBezTo>
                    <a:pt x="2117725" y="286279"/>
                    <a:pt x="2123546" y="271462"/>
                    <a:pt x="2130425" y="266700"/>
                  </a:cubicBezTo>
                  <a:cubicBezTo>
                    <a:pt x="2137304" y="261938"/>
                    <a:pt x="2136874" y="264843"/>
                    <a:pt x="2139950" y="263525"/>
                  </a:cubicBezTo>
                  <a:cubicBezTo>
                    <a:pt x="2147884" y="260125"/>
                    <a:pt x="2162002" y="252166"/>
                    <a:pt x="2168525" y="247650"/>
                  </a:cubicBezTo>
                  <a:cubicBezTo>
                    <a:pt x="2177227" y="241626"/>
                    <a:pt x="2186441" y="236084"/>
                    <a:pt x="2193925" y="228600"/>
                  </a:cubicBezTo>
                  <a:cubicBezTo>
                    <a:pt x="2197100" y="225425"/>
                    <a:pt x="2199525" y="221256"/>
                    <a:pt x="2203450" y="219075"/>
                  </a:cubicBezTo>
                  <a:cubicBezTo>
                    <a:pt x="2209301" y="215824"/>
                    <a:pt x="2222500" y="212725"/>
                    <a:pt x="2222500" y="212725"/>
                  </a:cubicBezTo>
                  <a:cubicBezTo>
                    <a:pt x="2230007" y="205218"/>
                    <a:pt x="2222500" y="203729"/>
                    <a:pt x="2244725" y="193675"/>
                  </a:cubicBezTo>
                  <a:cubicBezTo>
                    <a:pt x="2266950" y="183621"/>
                    <a:pt x="2304521" y="158750"/>
                    <a:pt x="2355850" y="152400"/>
                  </a:cubicBezTo>
                  <a:cubicBezTo>
                    <a:pt x="2407179" y="146050"/>
                    <a:pt x="2494492" y="160205"/>
                    <a:pt x="2552700" y="155575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00"/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BA7AC850-3F24-B875-889B-DF8640FFA56D}"/>
                </a:ext>
              </a:extLst>
            </p:cNvPr>
            <p:cNvSpPr/>
            <p:nvPr/>
          </p:nvSpPr>
          <p:spPr>
            <a:xfrm rot="8019772">
              <a:off x="5747075" y="2813570"/>
              <a:ext cx="1311654" cy="203353"/>
            </a:xfrm>
            <a:custGeom>
              <a:avLst/>
              <a:gdLst>
                <a:gd name="connsiteX0" fmla="*/ 0 w 2352687"/>
                <a:gd name="connsiteY0" fmla="*/ 69850 h 363310"/>
                <a:gd name="connsiteX1" fmla="*/ 19050 w 2352687"/>
                <a:gd name="connsiteY1" fmla="*/ 88900 h 363310"/>
                <a:gd name="connsiteX2" fmla="*/ 28575 w 2352687"/>
                <a:gd name="connsiteY2" fmla="*/ 101600 h 363310"/>
                <a:gd name="connsiteX3" fmla="*/ 38100 w 2352687"/>
                <a:gd name="connsiteY3" fmla="*/ 107950 h 363310"/>
                <a:gd name="connsiteX4" fmla="*/ 50800 w 2352687"/>
                <a:gd name="connsiteY4" fmla="*/ 117475 h 363310"/>
                <a:gd name="connsiteX5" fmla="*/ 60325 w 2352687"/>
                <a:gd name="connsiteY5" fmla="*/ 127000 h 363310"/>
                <a:gd name="connsiteX6" fmla="*/ 76200 w 2352687"/>
                <a:gd name="connsiteY6" fmla="*/ 139700 h 363310"/>
                <a:gd name="connsiteX7" fmla="*/ 85725 w 2352687"/>
                <a:gd name="connsiteY7" fmla="*/ 149225 h 363310"/>
                <a:gd name="connsiteX8" fmla="*/ 104775 w 2352687"/>
                <a:gd name="connsiteY8" fmla="*/ 161925 h 363310"/>
                <a:gd name="connsiteX9" fmla="*/ 114300 w 2352687"/>
                <a:gd name="connsiteY9" fmla="*/ 168275 h 363310"/>
                <a:gd name="connsiteX10" fmla="*/ 123825 w 2352687"/>
                <a:gd name="connsiteY10" fmla="*/ 174625 h 363310"/>
                <a:gd name="connsiteX11" fmla="*/ 133350 w 2352687"/>
                <a:gd name="connsiteY11" fmla="*/ 184150 h 363310"/>
                <a:gd name="connsiteX12" fmla="*/ 142875 w 2352687"/>
                <a:gd name="connsiteY12" fmla="*/ 187325 h 363310"/>
                <a:gd name="connsiteX13" fmla="*/ 152400 w 2352687"/>
                <a:gd name="connsiteY13" fmla="*/ 193675 h 363310"/>
                <a:gd name="connsiteX14" fmla="*/ 158750 w 2352687"/>
                <a:gd name="connsiteY14" fmla="*/ 206375 h 363310"/>
                <a:gd name="connsiteX15" fmla="*/ 187325 w 2352687"/>
                <a:gd name="connsiteY15" fmla="*/ 222250 h 363310"/>
                <a:gd name="connsiteX16" fmla="*/ 200025 w 2352687"/>
                <a:gd name="connsiteY16" fmla="*/ 225425 h 363310"/>
                <a:gd name="connsiteX17" fmla="*/ 222250 w 2352687"/>
                <a:gd name="connsiteY17" fmla="*/ 231775 h 363310"/>
                <a:gd name="connsiteX18" fmla="*/ 317500 w 2352687"/>
                <a:gd name="connsiteY18" fmla="*/ 228600 h 363310"/>
                <a:gd name="connsiteX19" fmla="*/ 342900 w 2352687"/>
                <a:gd name="connsiteY19" fmla="*/ 215900 h 363310"/>
                <a:gd name="connsiteX20" fmla="*/ 352425 w 2352687"/>
                <a:gd name="connsiteY20" fmla="*/ 206375 h 363310"/>
                <a:gd name="connsiteX21" fmla="*/ 361950 w 2352687"/>
                <a:gd name="connsiteY21" fmla="*/ 200025 h 363310"/>
                <a:gd name="connsiteX22" fmla="*/ 374650 w 2352687"/>
                <a:gd name="connsiteY22" fmla="*/ 184150 h 363310"/>
                <a:gd name="connsiteX23" fmla="*/ 393700 w 2352687"/>
                <a:gd name="connsiteY23" fmla="*/ 168275 h 363310"/>
                <a:gd name="connsiteX24" fmla="*/ 400050 w 2352687"/>
                <a:gd name="connsiteY24" fmla="*/ 158750 h 363310"/>
                <a:gd name="connsiteX25" fmla="*/ 409575 w 2352687"/>
                <a:gd name="connsiteY25" fmla="*/ 152400 h 363310"/>
                <a:gd name="connsiteX26" fmla="*/ 428625 w 2352687"/>
                <a:gd name="connsiteY26" fmla="*/ 127000 h 363310"/>
                <a:gd name="connsiteX27" fmla="*/ 434975 w 2352687"/>
                <a:gd name="connsiteY27" fmla="*/ 117475 h 363310"/>
                <a:gd name="connsiteX28" fmla="*/ 454025 w 2352687"/>
                <a:gd name="connsiteY28" fmla="*/ 104775 h 363310"/>
                <a:gd name="connsiteX29" fmla="*/ 473075 w 2352687"/>
                <a:gd name="connsiteY29" fmla="*/ 85725 h 363310"/>
                <a:gd name="connsiteX30" fmla="*/ 466725 w 2352687"/>
                <a:gd name="connsiteY30" fmla="*/ 76200 h 363310"/>
                <a:gd name="connsiteX31" fmla="*/ 488950 w 2352687"/>
                <a:gd name="connsiteY31" fmla="*/ 79375 h 363310"/>
                <a:gd name="connsiteX32" fmla="*/ 517525 w 2352687"/>
                <a:gd name="connsiteY32" fmla="*/ 82550 h 363310"/>
                <a:gd name="connsiteX33" fmla="*/ 530225 w 2352687"/>
                <a:gd name="connsiteY33" fmla="*/ 88900 h 363310"/>
                <a:gd name="connsiteX34" fmla="*/ 536575 w 2352687"/>
                <a:gd name="connsiteY34" fmla="*/ 76200 h 363310"/>
                <a:gd name="connsiteX35" fmla="*/ 561975 w 2352687"/>
                <a:gd name="connsiteY35" fmla="*/ 60325 h 363310"/>
                <a:gd name="connsiteX36" fmla="*/ 596900 w 2352687"/>
                <a:gd name="connsiteY36" fmla="*/ 44450 h 363310"/>
                <a:gd name="connsiteX37" fmla="*/ 625475 w 2352687"/>
                <a:gd name="connsiteY37" fmla="*/ 31750 h 363310"/>
                <a:gd name="connsiteX38" fmla="*/ 663575 w 2352687"/>
                <a:gd name="connsiteY38" fmla="*/ 12700 h 363310"/>
                <a:gd name="connsiteX39" fmla="*/ 679450 w 2352687"/>
                <a:gd name="connsiteY39" fmla="*/ 6350 h 363310"/>
                <a:gd name="connsiteX40" fmla="*/ 698500 w 2352687"/>
                <a:gd name="connsiteY40" fmla="*/ 0 h 363310"/>
                <a:gd name="connsiteX41" fmla="*/ 727075 w 2352687"/>
                <a:gd name="connsiteY41" fmla="*/ 3175 h 363310"/>
                <a:gd name="connsiteX42" fmla="*/ 736600 w 2352687"/>
                <a:gd name="connsiteY42" fmla="*/ 6350 h 363310"/>
                <a:gd name="connsiteX43" fmla="*/ 762000 w 2352687"/>
                <a:gd name="connsiteY43" fmla="*/ 12700 h 363310"/>
                <a:gd name="connsiteX44" fmla="*/ 787400 w 2352687"/>
                <a:gd name="connsiteY44" fmla="*/ 34925 h 363310"/>
                <a:gd name="connsiteX45" fmla="*/ 806450 w 2352687"/>
                <a:gd name="connsiteY45" fmla="*/ 53975 h 363310"/>
                <a:gd name="connsiteX46" fmla="*/ 815975 w 2352687"/>
                <a:gd name="connsiteY46" fmla="*/ 63500 h 363310"/>
                <a:gd name="connsiteX47" fmla="*/ 828675 w 2352687"/>
                <a:gd name="connsiteY47" fmla="*/ 82550 h 363310"/>
                <a:gd name="connsiteX48" fmla="*/ 838200 w 2352687"/>
                <a:gd name="connsiteY48" fmla="*/ 88900 h 363310"/>
                <a:gd name="connsiteX49" fmla="*/ 860425 w 2352687"/>
                <a:gd name="connsiteY49" fmla="*/ 107950 h 363310"/>
                <a:gd name="connsiteX50" fmla="*/ 892175 w 2352687"/>
                <a:gd name="connsiteY50" fmla="*/ 130175 h 363310"/>
                <a:gd name="connsiteX51" fmla="*/ 901700 w 2352687"/>
                <a:gd name="connsiteY51" fmla="*/ 139700 h 363310"/>
                <a:gd name="connsiteX52" fmla="*/ 917575 w 2352687"/>
                <a:gd name="connsiteY52" fmla="*/ 152400 h 363310"/>
                <a:gd name="connsiteX53" fmla="*/ 936625 w 2352687"/>
                <a:gd name="connsiteY53" fmla="*/ 168275 h 363310"/>
                <a:gd name="connsiteX54" fmla="*/ 942975 w 2352687"/>
                <a:gd name="connsiteY54" fmla="*/ 177800 h 363310"/>
                <a:gd name="connsiteX55" fmla="*/ 965200 w 2352687"/>
                <a:gd name="connsiteY55" fmla="*/ 193675 h 363310"/>
                <a:gd name="connsiteX56" fmla="*/ 990600 w 2352687"/>
                <a:gd name="connsiteY56" fmla="*/ 200025 h 363310"/>
                <a:gd name="connsiteX57" fmla="*/ 1019175 w 2352687"/>
                <a:gd name="connsiteY57" fmla="*/ 209550 h 363310"/>
                <a:gd name="connsiteX58" fmla="*/ 1063625 w 2352687"/>
                <a:gd name="connsiteY58" fmla="*/ 219075 h 363310"/>
                <a:gd name="connsiteX59" fmla="*/ 1111250 w 2352687"/>
                <a:gd name="connsiteY59" fmla="*/ 228600 h 363310"/>
                <a:gd name="connsiteX60" fmla="*/ 1200150 w 2352687"/>
                <a:gd name="connsiteY60" fmla="*/ 260350 h 363310"/>
                <a:gd name="connsiteX61" fmla="*/ 1263650 w 2352687"/>
                <a:gd name="connsiteY61" fmla="*/ 282575 h 363310"/>
                <a:gd name="connsiteX62" fmla="*/ 1333500 w 2352687"/>
                <a:gd name="connsiteY62" fmla="*/ 317500 h 363310"/>
                <a:gd name="connsiteX63" fmla="*/ 1397000 w 2352687"/>
                <a:gd name="connsiteY63" fmla="*/ 333375 h 363310"/>
                <a:gd name="connsiteX64" fmla="*/ 1435100 w 2352687"/>
                <a:gd name="connsiteY64" fmla="*/ 346075 h 363310"/>
                <a:gd name="connsiteX65" fmla="*/ 1482725 w 2352687"/>
                <a:gd name="connsiteY65" fmla="*/ 355600 h 363310"/>
                <a:gd name="connsiteX66" fmla="*/ 1495425 w 2352687"/>
                <a:gd name="connsiteY66" fmla="*/ 361950 h 363310"/>
                <a:gd name="connsiteX67" fmla="*/ 1457325 w 2352687"/>
                <a:gd name="connsiteY67" fmla="*/ 339725 h 363310"/>
                <a:gd name="connsiteX68" fmla="*/ 1431925 w 2352687"/>
                <a:gd name="connsiteY68" fmla="*/ 327025 h 363310"/>
                <a:gd name="connsiteX69" fmla="*/ 1349375 w 2352687"/>
                <a:gd name="connsiteY69" fmla="*/ 304800 h 363310"/>
                <a:gd name="connsiteX70" fmla="*/ 1301750 w 2352687"/>
                <a:gd name="connsiteY70" fmla="*/ 288925 h 363310"/>
                <a:gd name="connsiteX71" fmla="*/ 1149350 w 2352687"/>
                <a:gd name="connsiteY71" fmla="*/ 219075 h 363310"/>
                <a:gd name="connsiteX72" fmla="*/ 1117600 w 2352687"/>
                <a:gd name="connsiteY72" fmla="*/ 209550 h 363310"/>
                <a:gd name="connsiteX73" fmla="*/ 1066800 w 2352687"/>
                <a:gd name="connsiteY73" fmla="*/ 193675 h 363310"/>
                <a:gd name="connsiteX74" fmla="*/ 1016000 w 2352687"/>
                <a:gd name="connsiteY74" fmla="*/ 184150 h 363310"/>
                <a:gd name="connsiteX75" fmla="*/ 1003300 w 2352687"/>
                <a:gd name="connsiteY75" fmla="*/ 174625 h 363310"/>
                <a:gd name="connsiteX76" fmla="*/ 993775 w 2352687"/>
                <a:gd name="connsiteY76" fmla="*/ 168275 h 363310"/>
                <a:gd name="connsiteX77" fmla="*/ 1003300 w 2352687"/>
                <a:gd name="connsiteY77" fmla="*/ 171450 h 363310"/>
                <a:gd name="connsiteX78" fmla="*/ 1022350 w 2352687"/>
                <a:gd name="connsiteY78" fmla="*/ 184150 h 363310"/>
                <a:gd name="connsiteX79" fmla="*/ 1031875 w 2352687"/>
                <a:gd name="connsiteY79" fmla="*/ 193675 h 363310"/>
                <a:gd name="connsiteX80" fmla="*/ 1044575 w 2352687"/>
                <a:gd name="connsiteY80" fmla="*/ 200025 h 363310"/>
                <a:gd name="connsiteX81" fmla="*/ 1057275 w 2352687"/>
                <a:gd name="connsiteY81" fmla="*/ 212725 h 363310"/>
                <a:gd name="connsiteX82" fmla="*/ 1120775 w 2352687"/>
                <a:gd name="connsiteY82" fmla="*/ 219075 h 363310"/>
                <a:gd name="connsiteX83" fmla="*/ 1203325 w 2352687"/>
                <a:gd name="connsiteY83" fmla="*/ 215900 h 363310"/>
                <a:gd name="connsiteX84" fmla="*/ 1222375 w 2352687"/>
                <a:gd name="connsiteY84" fmla="*/ 203200 h 363310"/>
                <a:gd name="connsiteX85" fmla="*/ 1231900 w 2352687"/>
                <a:gd name="connsiteY85" fmla="*/ 200025 h 363310"/>
                <a:gd name="connsiteX86" fmla="*/ 1250950 w 2352687"/>
                <a:gd name="connsiteY86" fmla="*/ 190500 h 363310"/>
                <a:gd name="connsiteX87" fmla="*/ 1270000 w 2352687"/>
                <a:gd name="connsiteY87" fmla="*/ 184150 h 363310"/>
                <a:gd name="connsiteX88" fmla="*/ 1289050 w 2352687"/>
                <a:gd name="connsiteY88" fmla="*/ 174625 h 363310"/>
                <a:gd name="connsiteX89" fmla="*/ 1343025 w 2352687"/>
                <a:gd name="connsiteY89" fmla="*/ 165100 h 363310"/>
                <a:gd name="connsiteX90" fmla="*/ 1390650 w 2352687"/>
                <a:gd name="connsiteY90" fmla="*/ 158750 h 363310"/>
                <a:gd name="connsiteX91" fmla="*/ 1412875 w 2352687"/>
                <a:gd name="connsiteY91" fmla="*/ 149225 h 363310"/>
                <a:gd name="connsiteX92" fmla="*/ 1425575 w 2352687"/>
                <a:gd name="connsiteY92" fmla="*/ 146050 h 363310"/>
                <a:gd name="connsiteX93" fmla="*/ 1435100 w 2352687"/>
                <a:gd name="connsiteY93" fmla="*/ 142875 h 363310"/>
                <a:gd name="connsiteX94" fmla="*/ 1444625 w 2352687"/>
                <a:gd name="connsiteY94" fmla="*/ 133350 h 363310"/>
                <a:gd name="connsiteX95" fmla="*/ 1485900 w 2352687"/>
                <a:gd name="connsiteY95" fmla="*/ 117475 h 363310"/>
                <a:gd name="connsiteX96" fmla="*/ 1498600 w 2352687"/>
                <a:gd name="connsiteY96" fmla="*/ 111125 h 363310"/>
                <a:gd name="connsiteX97" fmla="*/ 1530350 w 2352687"/>
                <a:gd name="connsiteY97" fmla="*/ 101600 h 363310"/>
                <a:gd name="connsiteX98" fmla="*/ 1539875 w 2352687"/>
                <a:gd name="connsiteY98" fmla="*/ 95250 h 363310"/>
                <a:gd name="connsiteX99" fmla="*/ 1558925 w 2352687"/>
                <a:gd name="connsiteY99" fmla="*/ 88900 h 363310"/>
                <a:gd name="connsiteX100" fmla="*/ 1577975 w 2352687"/>
                <a:gd name="connsiteY100" fmla="*/ 76200 h 363310"/>
                <a:gd name="connsiteX101" fmla="*/ 1593850 w 2352687"/>
                <a:gd name="connsiteY101" fmla="*/ 66675 h 363310"/>
                <a:gd name="connsiteX102" fmla="*/ 1612900 w 2352687"/>
                <a:gd name="connsiteY102" fmla="*/ 53975 h 363310"/>
                <a:gd name="connsiteX103" fmla="*/ 1625600 w 2352687"/>
                <a:gd name="connsiteY103" fmla="*/ 50800 h 363310"/>
                <a:gd name="connsiteX104" fmla="*/ 1635125 w 2352687"/>
                <a:gd name="connsiteY104" fmla="*/ 47625 h 363310"/>
                <a:gd name="connsiteX105" fmla="*/ 1651000 w 2352687"/>
                <a:gd name="connsiteY105" fmla="*/ 44450 h 363310"/>
                <a:gd name="connsiteX106" fmla="*/ 1657350 w 2352687"/>
                <a:gd name="connsiteY106" fmla="*/ 34925 h 363310"/>
                <a:gd name="connsiteX107" fmla="*/ 1673225 w 2352687"/>
                <a:gd name="connsiteY107" fmla="*/ 31750 h 363310"/>
                <a:gd name="connsiteX108" fmla="*/ 1704975 w 2352687"/>
                <a:gd name="connsiteY108" fmla="*/ 25400 h 363310"/>
                <a:gd name="connsiteX109" fmla="*/ 1746250 w 2352687"/>
                <a:gd name="connsiteY109" fmla="*/ 38100 h 363310"/>
                <a:gd name="connsiteX110" fmla="*/ 1765300 w 2352687"/>
                <a:gd name="connsiteY110" fmla="*/ 50800 h 363310"/>
                <a:gd name="connsiteX111" fmla="*/ 1781175 w 2352687"/>
                <a:gd name="connsiteY111" fmla="*/ 63500 h 363310"/>
                <a:gd name="connsiteX112" fmla="*/ 1803400 w 2352687"/>
                <a:gd name="connsiteY112" fmla="*/ 76200 h 363310"/>
                <a:gd name="connsiteX113" fmla="*/ 1828800 w 2352687"/>
                <a:gd name="connsiteY113" fmla="*/ 85725 h 363310"/>
                <a:gd name="connsiteX114" fmla="*/ 1866900 w 2352687"/>
                <a:gd name="connsiteY114" fmla="*/ 98425 h 363310"/>
                <a:gd name="connsiteX115" fmla="*/ 1879600 w 2352687"/>
                <a:gd name="connsiteY115" fmla="*/ 107950 h 363310"/>
                <a:gd name="connsiteX116" fmla="*/ 1889125 w 2352687"/>
                <a:gd name="connsiteY116" fmla="*/ 114300 h 363310"/>
                <a:gd name="connsiteX117" fmla="*/ 1898650 w 2352687"/>
                <a:gd name="connsiteY117" fmla="*/ 127000 h 363310"/>
                <a:gd name="connsiteX118" fmla="*/ 1901825 w 2352687"/>
                <a:gd name="connsiteY118" fmla="*/ 136525 h 363310"/>
                <a:gd name="connsiteX119" fmla="*/ 1917700 w 2352687"/>
                <a:gd name="connsiteY119" fmla="*/ 177800 h 363310"/>
                <a:gd name="connsiteX120" fmla="*/ 1927225 w 2352687"/>
                <a:gd name="connsiteY120" fmla="*/ 200025 h 363310"/>
                <a:gd name="connsiteX121" fmla="*/ 1933575 w 2352687"/>
                <a:gd name="connsiteY121" fmla="*/ 212725 h 363310"/>
                <a:gd name="connsiteX122" fmla="*/ 1943100 w 2352687"/>
                <a:gd name="connsiteY122" fmla="*/ 219075 h 363310"/>
                <a:gd name="connsiteX123" fmla="*/ 1946275 w 2352687"/>
                <a:gd name="connsiteY123" fmla="*/ 244475 h 363310"/>
                <a:gd name="connsiteX124" fmla="*/ 1968500 w 2352687"/>
                <a:gd name="connsiteY124" fmla="*/ 266700 h 363310"/>
                <a:gd name="connsiteX125" fmla="*/ 1978025 w 2352687"/>
                <a:gd name="connsiteY125" fmla="*/ 269875 h 363310"/>
                <a:gd name="connsiteX126" fmla="*/ 1990725 w 2352687"/>
                <a:gd name="connsiteY126" fmla="*/ 276225 h 363310"/>
                <a:gd name="connsiteX127" fmla="*/ 2016125 w 2352687"/>
                <a:gd name="connsiteY127" fmla="*/ 301625 h 363310"/>
                <a:gd name="connsiteX128" fmla="*/ 2032000 w 2352687"/>
                <a:gd name="connsiteY128" fmla="*/ 314325 h 363310"/>
                <a:gd name="connsiteX129" fmla="*/ 2051050 w 2352687"/>
                <a:gd name="connsiteY129" fmla="*/ 320675 h 363310"/>
                <a:gd name="connsiteX130" fmla="*/ 2073275 w 2352687"/>
                <a:gd name="connsiteY130" fmla="*/ 314325 h 363310"/>
                <a:gd name="connsiteX131" fmla="*/ 2098675 w 2352687"/>
                <a:gd name="connsiteY131" fmla="*/ 292100 h 363310"/>
                <a:gd name="connsiteX132" fmla="*/ 2108200 w 2352687"/>
                <a:gd name="connsiteY132" fmla="*/ 285750 h 363310"/>
                <a:gd name="connsiteX133" fmla="*/ 2130425 w 2352687"/>
                <a:gd name="connsiteY133" fmla="*/ 266700 h 363310"/>
                <a:gd name="connsiteX134" fmla="*/ 2139950 w 2352687"/>
                <a:gd name="connsiteY134" fmla="*/ 263525 h 363310"/>
                <a:gd name="connsiteX135" fmla="*/ 2168525 w 2352687"/>
                <a:gd name="connsiteY135" fmla="*/ 247650 h 363310"/>
                <a:gd name="connsiteX136" fmla="*/ 2193925 w 2352687"/>
                <a:gd name="connsiteY136" fmla="*/ 228600 h 363310"/>
                <a:gd name="connsiteX137" fmla="*/ 2203450 w 2352687"/>
                <a:gd name="connsiteY137" fmla="*/ 219075 h 363310"/>
                <a:gd name="connsiteX138" fmla="*/ 2222500 w 2352687"/>
                <a:gd name="connsiteY138" fmla="*/ 212725 h 363310"/>
                <a:gd name="connsiteX139" fmla="*/ 2244725 w 2352687"/>
                <a:gd name="connsiteY139" fmla="*/ 193675 h 363310"/>
                <a:gd name="connsiteX140" fmla="*/ 2273300 w 2352687"/>
                <a:gd name="connsiteY140" fmla="*/ 177800 h 363310"/>
                <a:gd name="connsiteX141" fmla="*/ 2286000 w 2352687"/>
                <a:gd name="connsiteY141" fmla="*/ 165100 h 363310"/>
                <a:gd name="connsiteX142" fmla="*/ 2298700 w 2352687"/>
                <a:gd name="connsiteY142" fmla="*/ 161925 h 363310"/>
                <a:gd name="connsiteX143" fmla="*/ 2336800 w 2352687"/>
                <a:gd name="connsiteY143" fmla="*/ 155575 h 363310"/>
                <a:gd name="connsiteX144" fmla="*/ 2352675 w 2352687"/>
                <a:gd name="connsiteY144" fmla="*/ 161925 h 36331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57325 w 2352687"/>
                <a:gd name="connsiteY66" fmla="*/ 339725 h 355600"/>
                <a:gd name="connsiteX67" fmla="*/ 1431925 w 2352687"/>
                <a:gd name="connsiteY67" fmla="*/ 327025 h 355600"/>
                <a:gd name="connsiteX68" fmla="*/ 1349375 w 2352687"/>
                <a:gd name="connsiteY68" fmla="*/ 304800 h 355600"/>
                <a:gd name="connsiteX69" fmla="*/ 1301750 w 2352687"/>
                <a:gd name="connsiteY69" fmla="*/ 288925 h 355600"/>
                <a:gd name="connsiteX70" fmla="*/ 1149350 w 2352687"/>
                <a:gd name="connsiteY70" fmla="*/ 219075 h 355600"/>
                <a:gd name="connsiteX71" fmla="*/ 1117600 w 2352687"/>
                <a:gd name="connsiteY71" fmla="*/ 209550 h 355600"/>
                <a:gd name="connsiteX72" fmla="*/ 1066800 w 2352687"/>
                <a:gd name="connsiteY72" fmla="*/ 193675 h 355600"/>
                <a:gd name="connsiteX73" fmla="*/ 1016000 w 2352687"/>
                <a:gd name="connsiteY73" fmla="*/ 184150 h 355600"/>
                <a:gd name="connsiteX74" fmla="*/ 1003300 w 2352687"/>
                <a:gd name="connsiteY74" fmla="*/ 174625 h 355600"/>
                <a:gd name="connsiteX75" fmla="*/ 993775 w 2352687"/>
                <a:gd name="connsiteY75" fmla="*/ 168275 h 355600"/>
                <a:gd name="connsiteX76" fmla="*/ 1003300 w 2352687"/>
                <a:gd name="connsiteY76" fmla="*/ 171450 h 355600"/>
                <a:gd name="connsiteX77" fmla="*/ 1022350 w 2352687"/>
                <a:gd name="connsiteY77" fmla="*/ 184150 h 355600"/>
                <a:gd name="connsiteX78" fmla="*/ 1031875 w 2352687"/>
                <a:gd name="connsiteY78" fmla="*/ 193675 h 355600"/>
                <a:gd name="connsiteX79" fmla="*/ 1044575 w 2352687"/>
                <a:gd name="connsiteY79" fmla="*/ 200025 h 355600"/>
                <a:gd name="connsiteX80" fmla="*/ 1057275 w 2352687"/>
                <a:gd name="connsiteY80" fmla="*/ 212725 h 355600"/>
                <a:gd name="connsiteX81" fmla="*/ 1120775 w 2352687"/>
                <a:gd name="connsiteY81" fmla="*/ 219075 h 355600"/>
                <a:gd name="connsiteX82" fmla="*/ 1203325 w 2352687"/>
                <a:gd name="connsiteY82" fmla="*/ 215900 h 355600"/>
                <a:gd name="connsiteX83" fmla="*/ 1222375 w 2352687"/>
                <a:gd name="connsiteY83" fmla="*/ 203200 h 355600"/>
                <a:gd name="connsiteX84" fmla="*/ 1231900 w 2352687"/>
                <a:gd name="connsiteY84" fmla="*/ 200025 h 355600"/>
                <a:gd name="connsiteX85" fmla="*/ 1250950 w 2352687"/>
                <a:gd name="connsiteY85" fmla="*/ 190500 h 355600"/>
                <a:gd name="connsiteX86" fmla="*/ 1270000 w 2352687"/>
                <a:gd name="connsiteY86" fmla="*/ 184150 h 355600"/>
                <a:gd name="connsiteX87" fmla="*/ 1289050 w 2352687"/>
                <a:gd name="connsiteY87" fmla="*/ 174625 h 355600"/>
                <a:gd name="connsiteX88" fmla="*/ 1343025 w 2352687"/>
                <a:gd name="connsiteY88" fmla="*/ 165100 h 355600"/>
                <a:gd name="connsiteX89" fmla="*/ 1390650 w 2352687"/>
                <a:gd name="connsiteY89" fmla="*/ 158750 h 355600"/>
                <a:gd name="connsiteX90" fmla="*/ 1412875 w 2352687"/>
                <a:gd name="connsiteY90" fmla="*/ 149225 h 355600"/>
                <a:gd name="connsiteX91" fmla="*/ 1425575 w 2352687"/>
                <a:gd name="connsiteY91" fmla="*/ 146050 h 355600"/>
                <a:gd name="connsiteX92" fmla="*/ 1435100 w 2352687"/>
                <a:gd name="connsiteY92" fmla="*/ 142875 h 355600"/>
                <a:gd name="connsiteX93" fmla="*/ 1444625 w 2352687"/>
                <a:gd name="connsiteY93" fmla="*/ 133350 h 355600"/>
                <a:gd name="connsiteX94" fmla="*/ 1485900 w 2352687"/>
                <a:gd name="connsiteY94" fmla="*/ 117475 h 355600"/>
                <a:gd name="connsiteX95" fmla="*/ 1498600 w 2352687"/>
                <a:gd name="connsiteY95" fmla="*/ 111125 h 355600"/>
                <a:gd name="connsiteX96" fmla="*/ 1530350 w 2352687"/>
                <a:gd name="connsiteY96" fmla="*/ 101600 h 355600"/>
                <a:gd name="connsiteX97" fmla="*/ 1539875 w 2352687"/>
                <a:gd name="connsiteY97" fmla="*/ 95250 h 355600"/>
                <a:gd name="connsiteX98" fmla="*/ 1558925 w 2352687"/>
                <a:gd name="connsiteY98" fmla="*/ 88900 h 355600"/>
                <a:gd name="connsiteX99" fmla="*/ 1577975 w 2352687"/>
                <a:gd name="connsiteY99" fmla="*/ 76200 h 355600"/>
                <a:gd name="connsiteX100" fmla="*/ 1593850 w 2352687"/>
                <a:gd name="connsiteY100" fmla="*/ 66675 h 355600"/>
                <a:gd name="connsiteX101" fmla="*/ 1612900 w 2352687"/>
                <a:gd name="connsiteY101" fmla="*/ 53975 h 355600"/>
                <a:gd name="connsiteX102" fmla="*/ 1625600 w 2352687"/>
                <a:gd name="connsiteY102" fmla="*/ 50800 h 355600"/>
                <a:gd name="connsiteX103" fmla="*/ 1635125 w 2352687"/>
                <a:gd name="connsiteY103" fmla="*/ 47625 h 355600"/>
                <a:gd name="connsiteX104" fmla="*/ 1651000 w 2352687"/>
                <a:gd name="connsiteY104" fmla="*/ 44450 h 355600"/>
                <a:gd name="connsiteX105" fmla="*/ 1657350 w 2352687"/>
                <a:gd name="connsiteY105" fmla="*/ 34925 h 355600"/>
                <a:gd name="connsiteX106" fmla="*/ 1673225 w 2352687"/>
                <a:gd name="connsiteY106" fmla="*/ 31750 h 355600"/>
                <a:gd name="connsiteX107" fmla="*/ 1704975 w 2352687"/>
                <a:gd name="connsiteY107" fmla="*/ 25400 h 355600"/>
                <a:gd name="connsiteX108" fmla="*/ 1746250 w 2352687"/>
                <a:gd name="connsiteY108" fmla="*/ 38100 h 355600"/>
                <a:gd name="connsiteX109" fmla="*/ 1765300 w 2352687"/>
                <a:gd name="connsiteY109" fmla="*/ 50800 h 355600"/>
                <a:gd name="connsiteX110" fmla="*/ 1781175 w 2352687"/>
                <a:gd name="connsiteY110" fmla="*/ 63500 h 355600"/>
                <a:gd name="connsiteX111" fmla="*/ 1803400 w 2352687"/>
                <a:gd name="connsiteY111" fmla="*/ 76200 h 355600"/>
                <a:gd name="connsiteX112" fmla="*/ 1828800 w 2352687"/>
                <a:gd name="connsiteY112" fmla="*/ 85725 h 355600"/>
                <a:gd name="connsiteX113" fmla="*/ 1866900 w 2352687"/>
                <a:gd name="connsiteY113" fmla="*/ 98425 h 355600"/>
                <a:gd name="connsiteX114" fmla="*/ 1879600 w 2352687"/>
                <a:gd name="connsiteY114" fmla="*/ 107950 h 355600"/>
                <a:gd name="connsiteX115" fmla="*/ 1889125 w 2352687"/>
                <a:gd name="connsiteY115" fmla="*/ 114300 h 355600"/>
                <a:gd name="connsiteX116" fmla="*/ 1898650 w 2352687"/>
                <a:gd name="connsiteY116" fmla="*/ 127000 h 355600"/>
                <a:gd name="connsiteX117" fmla="*/ 1901825 w 2352687"/>
                <a:gd name="connsiteY117" fmla="*/ 136525 h 355600"/>
                <a:gd name="connsiteX118" fmla="*/ 1917700 w 2352687"/>
                <a:gd name="connsiteY118" fmla="*/ 177800 h 355600"/>
                <a:gd name="connsiteX119" fmla="*/ 1927225 w 2352687"/>
                <a:gd name="connsiteY119" fmla="*/ 200025 h 355600"/>
                <a:gd name="connsiteX120" fmla="*/ 1933575 w 2352687"/>
                <a:gd name="connsiteY120" fmla="*/ 212725 h 355600"/>
                <a:gd name="connsiteX121" fmla="*/ 1943100 w 2352687"/>
                <a:gd name="connsiteY121" fmla="*/ 219075 h 355600"/>
                <a:gd name="connsiteX122" fmla="*/ 1946275 w 2352687"/>
                <a:gd name="connsiteY122" fmla="*/ 244475 h 355600"/>
                <a:gd name="connsiteX123" fmla="*/ 1968500 w 2352687"/>
                <a:gd name="connsiteY123" fmla="*/ 266700 h 355600"/>
                <a:gd name="connsiteX124" fmla="*/ 1978025 w 2352687"/>
                <a:gd name="connsiteY124" fmla="*/ 269875 h 355600"/>
                <a:gd name="connsiteX125" fmla="*/ 1990725 w 2352687"/>
                <a:gd name="connsiteY125" fmla="*/ 276225 h 355600"/>
                <a:gd name="connsiteX126" fmla="*/ 2016125 w 2352687"/>
                <a:gd name="connsiteY126" fmla="*/ 301625 h 355600"/>
                <a:gd name="connsiteX127" fmla="*/ 2032000 w 2352687"/>
                <a:gd name="connsiteY127" fmla="*/ 314325 h 355600"/>
                <a:gd name="connsiteX128" fmla="*/ 2051050 w 2352687"/>
                <a:gd name="connsiteY128" fmla="*/ 320675 h 355600"/>
                <a:gd name="connsiteX129" fmla="*/ 2073275 w 2352687"/>
                <a:gd name="connsiteY129" fmla="*/ 314325 h 355600"/>
                <a:gd name="connsiteX130" fmla="*/ 2098675 w 2352687"/>
                <a:gd name="connsiteY130" fmla="*/ 292100 h 355600"/>
                <a:gd name="connsiteX131" fmla="*/ 2108200 w 2352687"/>
                <a:gd name="connsiteY131" fmla="*/ 285750 h 355600"/>
                <a:gd name="connsiteX132" fmla="*/ 2130425 w 2352687"/>
                <a:gd name="connsiteY132" fmla="*/ 266700 h 355600"/>
                <a:gd name="connsiteX133" fmla="*/ 2139950 w 2352687"/>
                <a:gd name="connsiteY133" fmla="*/ 263525 h 355600"/>
                <a:gd name="connsiteX134" fmla="*/ 2168525 w 2352687"/>
                <a:gd name="connsiteY134" fmla="*/ 247650 h 355600"/>
                <a:gd name="connsiteX135" fmla="*/ 2193925 w 2352687"/>
                <a:gd name="connsiteY135" fmla="*/ 228600 h 355600"/>
                <a:gd name="connsiteX136" fmla="*/ 2203450 w 2352687"/>
                <a:gd name="connsiteY136" fmla="*/ 219075 h 355600"/>
                <a:gd name="connsiteX137" fmla="*/ 2222500 w 2352687"/>
                <a:gd name="connsiteY137" fmla="*/ 212725 h 355600"/>
                <a:gd name="connsiteX138" fmla="*/ 2244725 w 2352687"/>
                <a:gd name="connsiteY138" fmla="*/ 193675 h 355600"/>
                <a:gd name="connsiteX139" fmla="*/ 2273300 w 2352687"/>
                <a:gd name="connsiteY139" fmla="*/ 177800 h 355600"/>
                <a:gd name="connsiteX140" fmla="*/ 2286000 w 2352687"/>
                <a:gd name="connsiteY140" fmla="*/ 165100 h 355600"/>
                <a:gd name="connsiteX141" fmla="*/ 2298700 w 2352687"/>
                <a:gd name="connsiteY141" fmla="*/ 161925 h 355600"/>
                <a:gd name="connsiteX142" fmla="*/ 2336800 w 2352687"/>
                <a:gd name="connsiteY142" fmla="*/ 155575 h 355600"/>
                <a:gd name="connsiteX143" fmla="*/ 2352675 w 2352687"/>
                <a:gd name="connsiteY143" fmla="*/ 161925 h 35560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31925 w 2352687"/>
                <a:gd name="connsiteY66" fmla="*/ 327025 h 355600"/>
                <a:gd name="connsiteX67" fmla="*/ 1349375 w 2352687"/>
                <a:gd name="connsiteY67" fmla="*/ 304800 h 355600"/>
                <a:gd name="connsiteX68" fmla="*/ 1301750 w 2352687"/>
                <a:gd name="connsiteY68" fmla="*/ 288925 h 355600"/>
                <a:gd name="connsiteX69" fmla="*/ 1149350 w 2352687"/>
                <a:gd name="connsiteY69" fmla="*/ 219075 h 355600"/>
                <a:gd name="connsiteX70" fmla="*/ 1117600 w 2352687"/>
                <a:gd name="connsiteY70" fmla="*/ 209550 h 355600"/>
                <a:gd name="connsiteX71" fmla="*/ 1066800 w 2352687"/>
                <a:gd name="connsiteY71" fmla="*/ 193675 h 355600"/>
                <a:gd name="connsiteX72" fmla="*/ 1016000 w 2352687"/>
                <a:gd name="connsiteY72" fmla="*/ 184150 h 355600"/>
                <a:gd name="connsiteX73" fmla="*/ 1003300 w 2352687"/>
                <a:gd name="connsiteY73" fmla="*/ 174625 h 355600"/>
                <a:gd name="connsiteX74" fmla="*/ 993775 w 2352687"/>
                <a:gd name="connsiteY74" fmla="*/ 168275 h 355600"/>
                <a:gd name="connsiteX75" fmla="*/ 1003300 w 2352687"/>
                <a:gd name="connsiteY75" fmla="*/ 171450 h 355600"/>
                <a:gd name="connsiteX76" fmla="*/ 1022350 w 2352687"/>
                <a:gd name="connsiteY76" fmla="*/ 184150 h 355600"/>
                <a:gd name="connsiteX77" fmla="*/ 1031875 w 2352687"/>
                <a:gd name="connsiteY77" fmla="*/ 193675 h 355600"/>
                <a:gd name="connsiteX78" fmla="*/ 1044575 w 2352687"/>
                <a:gd name="connsiteY78" fmla="*/ 200025 h 355600"/>
                <a:gd name="connsiteX79" fmla="*/ 1057275 w 2352687"/>
                <a:gd name="connsiteY79" fmla="*/ 212725 h 355600"/>
                <a:gd name="connsiteX80" fmla="*/ 1120775 w 2352687"/>
                <a:gd name="connsiteY80" fmla="*/ 219075 h 355600"/>
                <a:gd name="connsiteX81" fmla="*/ 1203325 w 2352687"/>
                <a:gd name="connsiteY81" fmla="*/ 215900 h 355600"/>
                <a:gd name="connsiteX82" fmla="*/ 1222375 w 2352687"/>
                <a:gd name="connsiteY82" fmla="*/ 203200 h 355600"/>
                <a:gd name="connsiteX83" fmla="*/ 1231900 w 2352687"/>
                <a:gd name="connsiteY83" fmla="*/ 200025 h 355600"/>
                <a:gd name="connsiteX84" fmla="*/ 1250950 w 2352687"/>
                <a:gd name="connsiteY84" fmla="*/ 190500 h 355600"/>
                <a:gd name="connsiteX85" fmla="*/ 1270000 w 2352687"/>
                <a:gd name="connsiteY85" fmla="*/ 184150 h 355600"/>
                <a:gd name="connsiteX86" fmla="*/ 1289050 w 2352687"/>
                <a:gd name="connsiteY86" fmla="*/ 174625 h 355600"/>
                <a:gd name="connsiteX87" fmla="*/ 1343025 w 2352687"/>
                <a:gd name="connsiteY87" fmla="*/ 165100 h 355600"/>
                <a:gd name="connsiteX88" fmla="*/ 1390650 w 2352687"/>
                <a:gd name="connsiteY88" fmla="*/ 158750 h 355600"/>
                <a:gd name="connsiteX89" fmla="*/ 1412875 w 2352687"/>
                <a:gd name="connsiteY89" fmla="*/ 149225 h 355600"/>
                <a:gd name="connsiteX90" fmla="*/ 1425575 w 2352687"/>
                <a:gd name="connsiteY90" fmla="*/ 146050 h 355600"/>
                <a:gd name="connsiteX91" fmla="*/ 1435100 w 2352687"/>
                <a:gd name="connsiteY91" fmla="*/ 142875 h 355600"/>
                <a:gd name="connsiteX92" fmla="*/ 1444625 w 2352687"/>
                <a:gd name="connsiteY92" fmla="*/ 133350 h 355600"/>
                <a:gd name="connsiteX93" fmla="*/ 1485900 w 2352687"/>
                <a:gd name="connsiteY93" fmla="*/ 117475 h 355600"/>
                <a:gd name="connsiteX94" fmla="*/ 1498600 w 2352687"/>
                <a:gd name="connsiteY94" fmla="*/ 111125 h 355600"/>
                <a:gd name="connsiteX95" fmla="*/ 1530350 w 2352687"/>
                <a:gd name="connsiteY95" fmla="*/ 101600 h 355600"/>
                <a:gd name="connsiteX96" fmla="*/ 1539875 w 2352687"/>
                <a:gd name="connsiteY96" fmla="*/ 95250 h 355600"/>
                <a:gd name="connsiteX97" fmla="*/ 1558925 w 2352687"/>
                <a:gd name="connsiteY97" fmla="*/ 88900 h 355600"/>
                <a:gd name="connsiteX98" fmla="*/ 1577975 w 2352687"/>
                <a:gd name="connsiteY98" fmla="*/ 76200 h 355600"/>
                <a:gd name="connsiteX99" fmla="*/ 1593850 w 2352687"/>
                <a:gd name="connsiteY99" fmla="*/ 66675 h 355600"/>
                <a:gd name="connsiteX100" fmla="*/ 1612900 w 2352687"/>
                <a:gd name="connsiteY100" fmla="*/ 53975 h 355600"/>
                <a:gd name="connsiteX101" fmla="*/ 1625600 w 2352687"/>
                <a:gd name="connsiteY101" fmla="*/ 50800 h 355600"/>
                <a:gd name="connsiteX102" fmla="*/ 1635125 w 2352687"/>
                <a:gd name="connsiteY102" fmla="*/ 47625 h 355600"/>
                <a:gd name="connsiteX103" fmla="*/ 1651000 w 2352687"/>
                <a:gd name="connsiteY103" fmla="*/ 44450 h 355600"/>
                <a:gd name="connsiteX104" fmla="*/ 1657350 w 2352687"/>
                <a:gd name="connsiteY104" fmla="*/ 34925 h 355600"/>
                <a:gd name="connsiteX105" fmla="*/ 1673225 w 2352687"/>
                <a:gd name="connsiteY105" fmla="*/ 31750 h 355600"/>
                <a:gd name="connsiteX106" fmla="*/ 1704975 w 2352687"/>
                <a:gd name="connsiteY106" fmla="*/ 25400 h 355600"/>
                <a:gd name="connsiteX107" fmla="*/ 1746250 w 2352687"/>
                <a:gd name="connsiteY107" fmla="*/ 38100 h 355600"/>
                <a:gd name="connsiteX108" fmla="*/ 1765300 w 2352687"/>
                <a:gd name="connsiteY108" fmla="*/ 50800 h 355600"/>
                <a:gd name="connsiteX109" fmla="*/ 1781175 w 2352687"/>
                <a:gd name="connsiteY109" fmla="*/ 63500 h 355600"/>
                <a:gd name="connsiteX110" fmla="*/ 1803400 w 2352687"/>
                <a:gd name="connsiteY110" fmla="*/ 76200 h 355600"/>
                <a:gd name="connsiteX111" fmla="*/ 1828800 w 2352687"/>
                <a:gd name="connsiteY111" fmla="*/ 85725 h 355600"/>
                <a:gd name="connsiteX112" fmla="*/ 1866900 w 2352687"/>
                <a:gd name="connsiteY112" fmla="*/ 98425 h 355600"/>
                <a:gd name="connsiteX113" fmla="*/ 1879600 w 2352687"/>
                <a:gd name="connsiteY113" fmla="*/ 107950 h 355600"/>
                <a:gd name="connsiteX114" fmla="*/ 1889125 w 2352687"/>
                <a:gd name="connsiteY114" fmla="*/ 114300 h 355600"/>
                <a:gd name="connsiteX115" fmla="*/ 1898650 w 2352687"/>
                <a:gd name="connsiteY115" fmla="*/ 127000 h 355600"/>
                <a:gd name="connsiteX116" fmla="*/ 1901825 w 2352687"/>
                <a:gd name="connsiteY116" fmla="*/ 136525 h 355600"/>
                <a:gd name="connsiteX117" fmla="*/ 1917700 w 2352687"/>
                <a:gd name="connsiteY117" fmla="*/ 177800 h 355600"/>
                <a:gd name="connsiteX118" fmla="*/ 1927225 w 2352687"/>
                <a:gd name="connsiteY118" fmla="*/ 200025 h 355600"/>
                <a:gd name="connsiteX119" fmla="*/ 1933575 w 2352687"/>
                <a:gd name="connsiteY119" fmla="*/ 212725 h 355600"/>
                <a:gd name="connsiteX120" fmla="*/ 1943100 w 2352687"/>
                <a:gd name="connsiteY120" fmla="*/ 219075 h 355600"/>
                <a:gd name="connsiteX121" fmla="*/ 1946275 w 2352687"/>
                <a:gd name="connsiteY121" fmla="*/ 244475 h 355600"/>
                <a:gd name="connsiteX122" fmla="*/ 1968500 w 2352687"/>
                <a:gd name="connsiteY122" fmla="*/ 266700 h 355600"/>
                <a:gd name="connsiteX123" fmla="*/ 1978025 w 2352687"/>
                <a:gd name="connsiteY123" fmla="*/ 269875 h 355600"/>
                <a:gd name="connsiteX124" fmla="*/ 1990725 w 2352687"/>
                <a:gd name="connsiteY124" fmla="*/ 276225 h 355600"/>
                <a:gd name="connsiteX125" fmla="*/ 2016125 w 2352687"/>
                <a:gd name="connsiteY125" fmla="*/ 301625 h 355600"/>
                <a:gd name="connsiteX126" fmla="*/ 2032000 w 2352687"/>
                <a:gd name="connsiteY126" fmla="*/ 314325 h 355600"/>
                <a:gd name="connsiteX127" fmla="*/ 2051050 w 2352687"/>
                <a:gd name="connsiteY127" fmla="*/ 320675 h 355600"/>
                <a:gd name="connsiteX128" fmla="*/ 2073275 w 2352687"/>
                <a:gd name="connsiteY128" fmla="*/ 314325 h 355600"/>
                <a:gd name="connsiteX129" fmla="*/ 2098675 w 2352687"/>
                <a:gd name="connsiteY129" fmla="*/ 292100 h 355600"/>
                <a:gd name="connsiteX130" fmla="*/ 2108200 w 2352687"/>
                <a:gd name="connsiteY130" fmla="*/ 285750 h 355600"/>
                <a:gd name="connsiteX131" fmla="*/ 2130425 w 2352687"/>
                <a:gd name="connsiteY131" fmla="*/ 266700 h 355600"/>
                <a:gd name="connsiteX132" fmla="*/ 2139950 w 2352687"/>
                <a:gd name="connsiteY132" fmla="*/ 263525 h 355600"/>
                <a:gd name="connsiteX133" fmla="*/ 2168525 w 2352687"/>
                <a:gd name="connsiteY133" fmla="*/ 247650 h 355600"/>
                <a:gd name="connsiteX134" fmla="*/ 2193925 w 2352687"/>
                <a:gd name="connsiteY134" fmla="*/ 228600 h 355600"/>
                <a:gd name="connsiteX135" fmla="*/ 2203450 w 2352687"/>
                <a:gd name="connsiteY135" fmla="*/ 219075 h 355600"/>
                <a:gd name="connsiteX136" fmla="*/ 2222500 w 2352687"/>
                <a:gd name="connsiteY136" fmla="*/ 212725 h 355600"/>
                <a:gd name="connsiteX137" fmla="*/ 2244725 w 2352687"/>
                <a:gd name="connsiteY137" fmla="*/ 193675 h 355600"/>
                <a:gd name="connsiteX138" fmla="*/ 2273300 w 2352687"/>
                <a:gd name="connsiteY138" fmla="*/ 177800 h 355600"/>
                <a:gd name="connsiteX139" fmla="*/ 2286000 w 2352687"/>
                <a:gd name="connsiteY139" fmla="*/ 165100 h 355600"/>
                <a:gd name="connsiteX140" fmla="*/ 2298700 w 2352687"/>
                <a:gd name="connsiteY140" fmla="*/ 161925 h 355600"/>
                <a:gd name="connsiteX141" fmla="*/ 2336800 w 2352687"/>
                <a:gd name="connsiteY141" fmla="*/ 155575 h 355600"/>
                <a:gd name="connsiteX142" fmla="*/ 2352675 w 2352687"/>
                <a:gd name="connsiteY142" fmla="*/ 161925 h 355600"/>
                <a:gd name="connsiteX0" fmla="*/ 0 w 2352687"/>
                <a:gd name="connsiteY0" fmla="*/ 69850 h 346151"/>
                <a:gd name="connsiteX1" fmla="*/ 19050 w 2352687"/>
                <a:gd name="connsiteY1" fmla="*/ 88900 h 346151"/>
                <a:gd name="connsiteX2" fmla="*/ 28575 w 2352687"/>
                <a:gd name="connsiteY2" fmla="*/ 101600 h 346151"/>
                <a:gd name="connsiteX3" fmla="*/ 38100 w 2352687"/>
                <a:gd name="connsiteY3" fmla="*/ 107950 h 346151"/>
                <a:gd name="connsiteX4" fmla="*/ 50800 w 2352687"/>
                <a:gd name="connsiteY4" fmla="*/ 117475 h 346151"/>
                <a:gd name="connsiteX5" fmla="*/ 60325 w 2352687"/>
                <a:gd name="connsiteY5" fmla="*/ 127000 h 346151"/>
                <a:gd name="connsiteX6" fmla="*/ 76200 w 2352687"/>
                <a:gd name="connsiteY6" fmla="*/ 139700 h 346151"/>
                <a:gd name="connsiteX7" fmla="*/ 85725 w 2352687"/>
                <a:gd name="connsiteY7" fmla="*/ 149225 h 346151"/>
                <a:gd name="connsiteX8" fmla="*/ 104775 w 2352687"/>
                <a:gd name="connsiteY8" fmla="*/ 161925 h 346151"/>
                <a:gd name="connsiteX9" fmla="*/ 114300 w 2352687"/>
                <a:gd name="connsiteY9" fmla="*/ 168275 h 346151"/>
                <a:gd name="connsiteX10" fmla="*/ 123825 w 2352687"/>
                <a:gd name="connsiteY10" fmla="*/ 174625 h 346151"/>
                <a:gd name="connsiteX11" fmla="*/ 133350 w 2352687"/>
                <a:gd name="connsiteY11" fmla="*/ 184150 h 346151"/>
                <a:gd name="connsiteX12" fmla="*/ 142875 w 2352687"/>
                <a:gd name="connsiteY12" fmla="*/ 187325 h 346151"/>
                <a:gd name="connsiteX13" fmla="*/ 152400 w 2352687"/>
                <a:gd name="connsiteY13" fmla="*/ 193675 h 346151"/>
                <a:gd name="connsiteX14" fmla="*/ 158750 w 2352687"/>
                <a:gd name="connsiteY14" fmla="*/ 206375 h 346151"/>
                <a:gd name="connsiteX15" fmla="*/ 187325 w 2352687"/>
                <a:gd name="connsiteY15" fmla="*/ 222250 h 346151"/>
                <a:gd name="connsiteX16" fmla="*/ 200025 w 2352687"/>
                <a:gd name="connsiteY16" fmla="*/ 225425 h 346151"/>
                <a:gd name="connsiteX17" fmla="*/ 222250 w 2352687"/>
                <a:gd name="connsiteY17" fmla="*/ 231775 h 346151"/>
                <a:gd name="connsiteX18" fmla="*/ 317500 w 2352687"/>
                <a:gd name="connsiteY18" fmla="*/ 228600 h 346151"/>
                <a:gd name="connsiteX19" fmla="*/ 342900 w 2352687"/>
                <a:gd name="connsiteY19" fmla="*/ 215900 h 346151"/>
                <a:gd name="connsiteX20" fmla="*/ 352425 w 2352687"/>
                <a:gd name="connsiteY20" fmla="*/ 206375 h 346151"/>
                <a:gd name="connsiteX21" fmla="*/ 361950 w 2352687"/>
                <a:gd name="connsiteY21" fmla="*/ 200025 h 346151"/>
                <a:gd name="connsiteX22" fmla="*/ 374650 w 2352687"/>
                <a:gd name="connsiteY22" fmla="*/ 184150 h 346151"/>
                <a:gd name="connsiteX23" fmla="*/ 393700 w 2352687"/>
                <a:gd name="connsiteY23" fmla="*/ 168275 h 346151"/>
                <a:gd name="connsiteX24" fmla="*/ 400050 w 2352687"/>
                <a:gd name="connsiteY24" fmla="*/ 158750 h 346151"/>
                <a:gd name="connsiteX25" fmla="*/ 409575 w 2352687"/>
                <a:gd name="connsiteY25" fmla="*/ 152400 h 346151"/>
                <a:gd name="connsiteX26" fmla="*/ 428625 w 2352687"/>
                <a:gd name="connsiteY26" fmla="*/ 127000 h 346151"/>
                <a:gd name="connsiteX27" fmla="*/ 434975 w 2352687"/>
                <a:gd name="connsiteY27" fmla="*/ 117475 h 346151"/>
                <a:gd name="connsiteX28" fmla="*/ 454025 w 2352687"/>
                <a:gd name="connsiteY28" fmla="*/ 104775 h 346151"/>
                <a:gd name="connsiteX29" fmla="*/ 473075 w 2352687"/>
                <a:gd name="connsiteY29" fmla="*/ 85725 h 346151"/>
                <a:gd name="connsiteX30" fmla="*/ 466725 w 2352687"/>
                <a:gd name="connsiteY30" fmla="*/ 76200 h 346151"/>
                <a:gd name="connsiteX31" fmla="*/ 488950 w 2352687"/>
                <a:gd name="connsiteY31" fmla="*/ 79375 h 346151"/>
                <a:gd name="connsiteX32" fmla="*/ 517525 w 2352687"/>
                <a:gd name="connsiteY32" fmla="*/ 82550 h 346151"/>
                <a:gd name="connsiteX33" fmla="*/ 530225 w 2352687"/>
                <a:gd name="connsiteY33" fmla="*/ 88900 h 346151"/>
                <a:gd name="connsiteX34" fmla="*/ 536575 w 2352687"/>
                <a:gd name="connsiteY34" fmla="*/ 76200 h 346151"/>
                <a:gd name="connsiteX35" fmla="*/ 561975 w 2352687"/>
                <a:gd name="connsiteY35" fmla="*/ 60325 h 346151"/>
                <a:gd name="connsiteX36" fmla="*/ 596900 w 2352687"/>
                <a:gd name="connsiteY36" fmla="*/ 44450 h 346151"/>
                <a:gd name="connsiteX37" fmla="*/ 625475 w 2352687"/>
                <a:gd name="connsiteY37" fmla="*/ 31750 h 346151"/>
                <a:gd name="connsiteX38" fmla="*/ 663575 w 2352687"/>
                <a:gd name="connsiteY38" fmla="*/ 12700 h 346151"/>
                <a:gd name="connsiteX39" fmla="*/ 679450 w 2352687"/>
                <a:gd name="connsiteY39" fmla="*/ 6350 h 346151"/>
                <a:gd name="connsiteX40" fmla="*/ 698500 w 2352687"/>
                <a:gd name="connsiteY40" fmla="*/ 0 h 346151"/>
                <a:gd name="connsiteX41" fmla="*/ 727075 w 2352687"/>
                <a:gd name="connsiteY41" fmla="*/ 3175 h 346151"/>
                <a:gd name="connsiteX42" fmla="*/ 736600 w 2352687"/>
                <a:gd name="connsiteY42" fmla="*/ 6350 h 346151"/>
                <a:gd name="connsiteX43" fmla="*/ 762000 w 2352687"/>
                <a:gd name="connsiteY43" fmla="*/ 12700 h 346151"/>
                <a:gd name="connsiteX44" fmla="*/ 787400 w 2352687"/>
                <a:gd name="connsiteY44" fmla="*/ 34925 h 346151"/>
                <a:gd name="connsiteX45" fmla="*/ 806450 w 2352687"/>
                <a:gd name="connsiteY45" fmla="*/ 53975 h 346151"/>
                <a:gd name="connsiteX46" fmla="*/ 815975 w 2352687"/>
                <a:gd name="connsiteY46" fmla="*/ 63500 h 346151"/>
                <a:gd name="connsiteX47" fmla="*/ 828675 w 2352687"/>
                <a:gd name="connsiteY47" fmla="*/ 82550 h 346151"/>
                <a:gd name="connsiteX48" fmla="*/ 838200 w 2352687"/>
                <a:gd name="connsiteY48" fmla="*/ 88900 h 346151"/>
                <a:gd name="connsiteX49" fmla="*/ 860425 w 2352687"/>
                <a:gd name="connsiteY49" fmla="*/ 107950 h 346151"/>
                <a:gd name="connsiteX50" fmla="*/ 892175 w 2352687"/>
                <a:gd name="connsiteY50" fmla="*/ 130175 h 346151"/>
                <a:gd name="connsiteX51" fmla="*/ 901700 w 2352687"/>
                <a:gd name="connsiteY51" fmla="*/ 139700 h 346151"/>
                <a:gd name="connsiteX52" fmla="*/ 917575 w 2352687"/>
                <a:gd name="connsiteY52" fmla="*/ 152400 h 346151"/>
                <a:gd name="connsiteX53" fmla="*/ 936625 w 2352687"/>
                <a:gd name="connsiteY53" fmla="*/ 168275 h 346151"/>
                <a:gd name="connsiteX54" fmla="*/ 942975 w 2352687"/>
                <a:gd name="connsiteY54" fmla="*/ 177800 h 346151"/>
                <a:gd name="connsiteX55" fmla="*/ 965200 w 2352687"/>
                <a:gd name="connsiteY55" fmla="*/ 193675 h 346151"/>
                <a:gd name="connsiteX56" fmla="*/ 990600 w 2352687"/>
                <a:gd name="connsiteY56" fmla="*/ 200025 h 346151"/>
                <a:gd name="connsiteX57" fmla="*/ 1019175 w 2352687"/>
                <a:gd name="connsiteY57" fmla="*/ 209550 h 346151"/>
                <a:gd name="connsiteX58" fmla="*/ 1063625 w 2352687"/>
                <a:gd name="connsiteY58" fmla="*/ 219075 h 346151"/>
                <a:gd name="connsiteX59" fmla="*/ 1111250 w 2352687"/>
                <a:gd name="connsiteY59" fmla="*/ 228600 h 346151"/>
                <a:gd name="connsiteX60" fmla="*/ 1200150 w 2352687"/>
                <a:gd name="connsiteY60" fmla="*/ 260350 h 346151"/>
                <a:gd name="connsiteX61" fmla="*/ 1263650 w 2352687"/>
                <a:gd name="connsiteY61" fmla="*/ 282575 h 346151"/>
                <a:gd name="connsiteX62" fmla="*/ 1333500 w 2352687"/>
                <a:gd name="connsiteY62" fmla="*/ 317500 h 346151"/>
                <a:gd name="connsiteX63" fmla="*/ 1397000 w 2352687"/>
                <a:gd name="connsiteY63" fmla="*/ 333375 h 346151"/>
                <a:gd name="connsiteX64" fmla="*/ 1435100 w 2352687"/>
                <a:gd name="connsiteY64" fmla="*/ 346075 h 346151"/>
                <a:gd name="connsiteX65" fmla="*/ 1431925 w 2352687"/>
                <a:gd name="connsiteY65" fmla="*/ 327025 h 346151"/>
                <a:gd name="connsiteX66" fmla="*/ 1349375 w 2352687"/>
                <a:gd name="connsiteY66" fmla="*/ 304800 h 346151"/>
                <a:gd name="connsiteX67" fmla="*/ 1301750 w 2352687"/>
                <a:gd name="connsiteY67" fmla="*/ 288925 h 346151"/>
                <a:gd name="connsiteX68" fmla="*/ 1149350 w 2352687"/>
                <a:gd name="connsiteY68" fmla="*/ 219075 h 346151"/>
                <a:gd name="connsiteX69" fmla="*/ 1117600 w 2352687"/>
                <a:gd name="connsiteY69" fmla="*/ 209550 h 346151"/>
                <a:gd name="connsiteX70" fmla="*/ 1066800 w 2352687"/>
                <a:gd name="connsiteY70" fmla="*/ 193675 h 346151"/>
                <a:gd name="connsiteX71" fmla="*/ 1016000 w 2352687"/>
                <a:gd name="connsiteY71" fmla="*/ 184150 h 346151"/>
                <a:gd name="connsiteX72" fmla="*/ 1003300 w 2352687"/>
                <a:gd name="connsiteY72" fmla="*/ 174625 h 346151"/>
                <a:gd name="connsiteX73" fmla="*/ 993775 w 2352687"/>
                <a:gd name="connsiteY73" fmla="*/ 168275 h 346151"/>
                <a:gd name="connsiteX74" fmla="*/ 1003300 w 2352687"/>
                <a:gd name="connsiteY74" fmla="*/ 171450 h 346151"/>
                <a:gd name="connsiteX75" fmla="*/ 1022350 w 2352687"/>
                <a:gd name="connsiteY75" fmla="*/ 184150 h 346151"/>
                <a:gd name="connsiteX76" fmla="*/ 1031875 w 2352687"/>
                <a:gd name="connsiteY76" fmla="*/ 193675 h 346151"/>
                <a:gd name="connsiteX77" fmla="*/ 1044575 w 2352687"/>
                <a:gd name="connsiteY77" fmla="*/ 200025 h 346151"/>
                <a:gd name="connsiteX78" fmla="*/ 1057275 w 2352687"/>
                <a:gd name="connsiteY78" fmla="*/ 212725 h 346151"/>
                <a:gd name="connsiteX79" fmla="*/ 1120775 w 2352687"/>
                <a:gd name="connsiteY79" fmla="*/ 219075 h 346151"/>
                <a:gd name="connsiteX80" fmla="*/ 1203325 w 2352687"/>
                <a:gd name="connsiteY80" fmla="*/ 215900 h 346151"/>
                <a:gd name="connsiteX81" fmla="*/ 1222375 w 2352687"/>
                <a:gd name="connsiteY81" fmla="*/ 203200 h 346151"/>
                <a:gd name="connsiteX82" fmla="*/ 1231900 w 2352687"/>
                <a:gd name="connsiteY82" fmla="*/ 200025 h 346151"/>
                <a:gd name="connsiteX83" fmla="*/ 1250950 w 2352687"/>
                <a:gd name="connsiteY83" fmla="*/ 190500 h 346151"/>
                <a:gd name="connsiteX84" fmla="*/ 1270000 w 2352687"/>
                <a:gd name="connsiteY84" fmla="*/ 184150 h 346151"/>
                <a:gd name="connsiteX85" fmla="*/ 1289050 w 2352687"/>
                <a:gd name="connsiteY85" fmla="*/ 174625 h 346151"/>
                <a:gd name="connsiteX86" fmla="*/ 1343025 w 2352687"/>
                <a:gd name="connsiteY86" fmla="*/ 165100 h 346151"/>
                <a:gd name="connsiteX87" fmla="*/ 1390650 w 2352687"/>
                <a:gd name="connsiteY87" fmla="*/ 158750 h 346151"/>
                <a:gd name="connsiteX88" fmla="*/ 1412875 w 2352687"/>
                <a:gd name="connsiteY88" fmla="*/ 149225 h 346151"/>
                <a:gd name="connsiteX89" fmla="*/ 1425575 w 2352687"/>
                <a:gd name="connsiteY89" fmla="*/ 146050 h 346151"/>
                <a:gd name="connsiteX90" fmla="*/ 1435100 w 2352687"/>
                <a:gd name="connsiteY90" fmla="*/ 142875 h 346151"/>
                <a:gd name="connsiteX91" fmla="*/ 1444625 w 2352687"/>
                <a:gd name="connsiteY91" fmla="*/ 133350 h 346151"/>
                <a:gd name="connsiteX92" fmla="*/ 1485900 w 2352687"/>
                <a:gd name="connsiteY92" fmla="*/ 117475 h 346151"/>
                <a:gd name="connsiteX93" fmla="*/ 1498600 w 2352687"/>
                <a:gd name="connsiteY93" fmla="*/ 111125 h 346151"/>
                <a:gd name="connsiteX94" fmla="*/ 1530350 w 2352687"/>
                <a:gd name="connsiteY94" fmla="*/ 101600 h 346151"/>
                <a:gd name="connsiteX95" fmla="*/ 1539875 w 2352687"/>
                <a:gd name="connsiteY95" fmla="*/ 95250 h 346151"/>
                <a:gd name="connsiteX96" fmla="*/ 1558925 w 2352687"/>
                <a:gd name="connsiteY96" fmla="*/ 88900 h 346151"/>
                <a:gd name="connsiteX97" fmla="*/ 1577975 w 2352687"/>
                <a:gd name="connsiteY97" fmla="*/ 76200 h 346151"/>
                <a:gd name="connsiteX98" fmla="*/ 1593850 w 2352687"/>
                <a:gd name="connsiteY98" fmla="*/ 66675 h 346151"/>
                <a:gd name="connsiteX99" fmla="*/ 1612900 w 2352687"/>
                <a:gd name="connsiteY99" fmla="*/ 53975 h 346151"/>
                <a:gd name="connsiteX100" fmla="*/ 1625600 w 2352687"/>
                <a:gd name="connsiteY100" fmla="*/ 50800 h 346151"/>
                <a:gd name="connsiteX101" fmla="*/ 1635125 w 2352687"/>
                <a:gd name="connsiteY101" fmla="*/ 47625 h 346151"/>
                <a:gd name="connsiteX102" fmla="*/ 1651000 w 2352687"/>
                <a:gd name="connsiteY102" fmla="*/ 44450 h 346151"/>
                <a:gd name="connsiteX103" fmla="*/ 1657350 w 2352687"/>
                <a:gd name="connsiteY103" fmla="*/ 34925 h 346151"/>
                <a:gd name="connsiteX104" fmla="*/ 1673225 w 2352687"/>
                <a:gd name="connsiteY104" fmla="*/ 31750 h 346151"/>
                <a:gd name="connsiteX105" fmla="*/ 1704975 w 2352687"/>
                <a:gd name="connsiteY105" fmla="*/ 25400 h 346151"/>
                <a:gd name="connsiteX106" fmla="*/ 1746250 w 2352687"/>
                <a:gd name="connsiteY106" fmla="*/ 38100 h 346151"/>
                <a:gd name="connsiteX107" fmla="*/ 1765300 w 2352687"/>
                <a:gd name="connsiteY107" fmla="*/ 50800 h 346151"/>
                <a:gd name="connsiteX108" fmla="*/ 1781175 w 2352687"/>
                <a:gd name="connsiteY108" fmla="*/ 63500 h 346151"/>
                <a:gd name="connsiteX109" fmla="*/ 1803400 w 2352687"/>
                <a:gd name="connsiteY109" fmla="*/ 76200 h 346151"/>
                <a:gd name="connsiteX110" fmla="*/ 1828800 w 2352687"/>
                <a:gd name="connsiteY110" fmla="*/ 85725 h 346151"/>
                <a:gd name="connsiteX111" fmla="*/ 1866900 w 2352687"/>
                <a:gd name="connsiteY111" fmla="*/ 98425 h 346151"/>
                <a:gd name="connsiteX112" fmla="*/ 1879600 w 2352687"/>
                <a:gd name="connsiteY112" fmla="*/ 107950 h 346151"/>
                <a:gd name="connsiteX113" fmla="*/ 1889125 w 2352687"/>
                <a:gd name="connsiteY113" fmla="*/ 114300 h 346151"/>
                <a:gd name="connsiteX114" fmla="*/ 1898650 w 2352687"/>
                <a:gd name="connsiteY114" fmla="*/ 127000 h 346151"/>
                <a:gd name="connsiteX115" fmla="*/ 1901825 w 2352687"/>
                <a:gd name="connsiteY115" fmla="*/ 136525 h 346151"/>
                <a:gd name="connsiteX116" fmla="*/ 1917700 w 2352687"/>
                <a:gd name="connsiteY116" fmla="*/ 177800 h 346151"/>
                <a:gd name="connsiteX117" fmla="*/ 1927225 w 2352687"/>
                <a:gd name="connsiteY117" fmla="*/ 200025 h 346151"/>
                <a:gd name="connsiteX118" fmla="*/ 1933575 w 2352687"/>
                <a:gd name="connsiteY118" fmla="*/ 212725 h 346151"/>
                <a:gd name="connsiteX119" fmla="*/ 1943100 w 2352687"/>
                <a:gd name="connsiteY119" fmla="*/ 219075 h 346151"/>
                <a:gd name="connsiteX120" fmla="*/ 1946275 w 2352687"/>
                <a:gd name="connsiteY120" fmla="*/ 244475 h 346151"/>
                <a:gd name="connsiteX121" fmla="*/ 1968500 w 2352687"/>
                <a:gd name="connsiteY121" fmla="*/ 266700 h 346151"/>
                <a:gd name="connsiteX122" fmla="*/ 1978025 w 2352687"/>
                <a:gd name="connsiteY122" fmla="*/ 269875 h 346151"/>
                <a:gd name="connsiteX123" fmla="*/ 1990725 w 2352687"/>
                <a:gd name="connsiteY123" fmla="*/ 276225 h 346151"/>
                <a:gd name="connsiteX124" fmla="*/ 2016125 w 2352687"/>
                <a:gd name="connsiteY124" fmla="*/ 301625 h 346151"/>
                <a:gd name="connsiteX125" fmla="*/ 2032000 w 2352687"/>
                <a:gd name="connsiteY125" fmla="*/ 314325 h 346151"/>
                <a:gd name="connsiteX126" fmla="*/ 2051050 w 2352687"/>
                <a:gd name="connsiteY126" fmla="*/ 320675 h 346151"/>
                <a:gd name="connsiteX127" fmla="*/ 2073275 w 2352687"/>
                <a:gd name="connsiteY127" fmla="*/ 314325 h 346151"/>
                <a:gd name="connsiteX128" fmla="*/ 2098675 w 2352687"/>
                <a:gd name="connsiteY128" fmla="*/ 292100 h 346151"/>
                <a:gd name="connsiteX129" fmla="*/ 2108200 w 2352687"/>
                <a:gd name="connsiteY129" fmla="*/ 285750 h 346151"/>
                <a:gd name="connsiteX130" fmla="*/ 2130425 w 2352687"/>
                <a:gd name="connsiteY130" fmla="*/ 266700 h 346151"/>
                <a:gd name="connsiteX131" fmla="*/ 2139950 w 2352687"/>
                <a:gd name="connsiteY131" fmla="*/ 263525 h 346151"/>
                <a:gd name="connsiteX132" fmla="*/ 2168525 w 2352687"/>
                <a:gd name="connsiteY132" fmla="*/ 247650 h 346151"/>
                <a:gd name="connsiteX133" fmla="*/ 2193925 w 2352687"/>
                <a:gd name="connsiteY133" fmla="*/ 228600 h 346151"/>
                <a:gd name="connsiteX134" fmla="*/ 2203450 w 2352687"/>
                <a:gd name="connsiteY134" fmla="*/ 219075 h 346151"/>
                <a:gd name="connsiteX135" fmla="*/ 2222500 w 2352687"/>
                <a:gd name="connsiteY135" fmla="*/ 212725 h 346151"/>
                <a:gd name="connsiteX136" fmla="*/ 2244725 w 2352687"/>
                <a:gd name="connsiteY136" fmla="*/ 193675 h 346151"/>
                <a:gd name="connsiteX137" fmla="*/ 2273300 w 2352687"/>
                <a:gd name="connsiteY137" fmla="*/ 177800 h 346151"/>
                <a:gd name="connsiteX138" fmla="*/ 2286000 w 2352687"/>
                <a:gd name="connsiteY138" fmla="*/ 165100 h 346151"/>
                <a:gd name="connsiteX139" fmla="*/ 2298700 w 2352687"/>
                <a:gd name="connsiteY139" fmla="*/ 161925 h 346151"/>
                <a:gd name="connsiteX140" fmla="*/ 2336800 w 2352687"/>
                <a:gd name="connsiteY140" fmla="*/ 155575 h 346151"/>
                <a:gd name="connsiteX141" fmla="*/ 2352675 w 2352687"/>
                <a:gd name="connsiteY141" fmla="*/ 161925 h 346151"/>
                <a:gd name="connsiteX0" fmla="*/ 0 w 2352687"/>
                <a:gd name="connsiteY0" fmla="*/ 69850 h 347061"/>
                <a:gd name="connsiteX1" fmla="*/ 19050 w 2352687"/>
                <a:gd name="connsiteY1" fmla="*/ 88900 h 347061"/>
                <a:gd name="connsiteX2" fmla="*/ 28575 w 2352687"/>
                <a:gd name="connsiteY2" fmla="*/ 101600 h 347061"/>
                <a:gd name="connsiteX3" fmla="*/ 38100 w 2352687"/>
                <a:gd name="connsiteY3" fmla="*/ 107950 h 347061"/>
                <a:gd name="connsiteX4" fmla="*/ 50800 w 2352687"/>
                <a:gd name="connsiteY4" fmla="*/ 117475 h 347061"/>
                <a:gd name="connsiteX5" fmla="*/ 60325 w 2352687"/>
                <a:gd name="connsiteY5" fmla="*/ 127000 h 347061"/>
                <a:gd name="connsiteX6" fmla="*/ 76200 w 2352687"/>
                <a:gd name="connsiteY6" fmla="*/ 139700 h 347061"/>
                <a:gd name="connsiteX7" fmla="*/ 85725 w 2352687"/>
                <a:gd name="connsiteY7" fmla="*/ 149225 h 347061"/>
                <a:gd name="connsiteX8" fmla="*/ 104775 w 2352687"/>
                <a:gd name="connsiteY8" fmla="*/ 161925 h 347061"/>
                <a:gd name="connsiteX9" fmla="*/ 114300 w 2352687"/>
                <a:gd name="connsiteY9" fmla="*/ 168275 h 347061"/>
                <a:gd name="connsiteX10" fmla="*/ 123825 w 2352687"/>
                <a:gd name="connsiteY10" fmla="*/ 174625 h 347061"/>
                <a:gd name="connsiteX11" fmla="*/ 133350 w 2352687"/>
                <a:gd name="connsiteY11" fmla="*/ 184150 h 347061"/>
                <a:gd name="connsiteX12" fmla="*/ 142875 w 2352687"/>
                <a:gd name="connsiteY12" fmla="*/ 187325 h 347061"/>
                <a:gd name="connsiteX13" fmla="*/ 152400 w 2352687"/>
                <a:gd name="connsiteY13" fmla="*/ 193675 h 347061"/>
                <a:gd name="connsiteX14" fmla="*/ 158750 w 2352687"/>
                <a:gd name="connsiteY14" fmla="*/ 206375 h 347061"/>
                <a:gd name="connsiteX15" fmla="*/ 187325 w 2352687"/>
                <a:gd name="connsiteY15" fmla="*/ 222250 h 347061"/>
                <a:gd name="connsiteX16" fmla="*/ 200025 w 2352687"/>
                <a:gd name="connsiteY16" fmla="*/ 225425 h 347061"/>
                <a:gd name="connsiteX17" fmla="*/ 222250 w 2352687"/>
                <a:gd name="connsiteY17" fmla="*/ 231775 h 347061"/>
                <a:gd name="connsiteX18" fmla="*/ 317500 w 2352687"/>
                <a:gd name="connsiteY18" fmla="*/ 228600 h 347061"/>
                <a:gd name="connsiteX19" fmla="*/ 342900 w 2352687"/>
                <a:gd name="connsiteY19" fmla="*/ 215900 h 347061"/>
                <a:gd name="connsiteX20" fmla="*/ 352425 w 2352687"/>
                <a:gd name="connsiteY20" fmla="*/ 206375 h 347061"/>
                <a:gd name="connsiteX21" fmla="*/ 361950 w 2352687"/>
                <a:gd name="connsiteY21" fmla="*/ 200025 h 347061"/>
                <a:gd name="connsiteX22" fmla="*/ 374650 w 2352687"/>
                <a:gd name="connsiteY22" fmla="*/ 184150 h 347061"/>
                <a:gd name="connsiteX23" fmla="*/ 393700 w 2352687"/>
                <a:gd name="connsiteY23" fmla="*/ 168275 h 347061"/>
                <a:gd name="connsiteX24" fmla="*/ 400050 w 2352687"/>
                <a:gd name="connsiteY24" fmla="*/ 158750 h 347061"/>
                <a:gd name="connsiteX25" fmla="*/ 409575 w 2352687"/>
                <a:gd name="connsiteY25" fmla="*/ 152400 h 347061"/>
                <a:gd name="connsiteX26" fmla="*/ 428625 w 2352687"/>
                <a:gd name="connsiteY26" fmla="*/ 127000 h 347061"/>
                <a:gd name="connsiteX27" fmla="*/ 434975 w 2352687"/>
                <a:gd name="connsiteY27" fmla="*/ 117475 h 347061"/>
                <a:gd name="connsiteX28" fmla="*/ 454025 w 2352687"/>
                <a:gd name="connsiteY28" fmla="*/ 104775 h 347061"/>
                <a:gd name="connsiteX29" fmla="*/ 473075 w 2352687"/>
                <a:gd name="connsiteY29" fmla="*/ 85725 h 347061"/>
                <a:gd name="connsiteX30" fmla="*/ 466725 w 2352687"/>
                <a:gd name="connsiteY30" fmla="*/ 76200 h 347061"/>
                <a:gd name="connsiteX31" fmla="*/ 488950 w 2352687"/>
                <a:gd name="connsiteY31" fmla="*/ 79375 h 347061"/>
                <a:gd name="connsiteX32" fmla="*/ 517525 w 2352687"/>
                <a:gd name="connsiteY32" fmla="*/ 82550 h 347061"/>
                <a:gd name="connsiteX33" fmla="*/ 530225 w 2352687"/>
                <a:gd name="connsiteY33" fmla="*/ 88900 h 347061"/>
                <a:gd name="connsiteX34" fmla="*/ 536575 w 2352687"/>
                <a:gd name="connsiteY34" fmla="*/ 76200 h 347061"/>
                <a:gd name="connsiteX35" fmla="*/ 561975 w 2352687"/>
                <a:gd name="connsiteY35" fmla="*/ 60325 h 347061"/>
                <a:gd name="connsiteX36" fmla="*/ 596900 w 2352687"/>
                <a:gd name="connsiteY36" fmla="*/ 44450 h 347061"/>
                <a:gd name="connsiteX37" fmla="*/ 625475 w 2352687"/>
                <a:gd name="connsiteY37" fmla="*/ 31750 h 347061"/>
                <a:gd name="connsiteX38" fmla="*/ 663575 w 2352687"/>
                <a:gd name="connsiteY38" fmla="*/ 12700 h 347061"/>
                <a:gd name="connsiteX39" fmla="*/ 679450 w 2352687"/>
                <a:gd name="connsiteY39" fmla="*/ 6350 h 347061"/>
                <a:gd name="connsiteX40" fmla="*/ 698500 w 2352687"/>
                <a:gd name="connsiteY40" fmla="*/ 0 h 347061"/>
                <a:gd name="connsiteX41" fmla="*/ 727075 w 2352687"/>
                <a:gd name="connsiteY41" fmla="*/ 3175 h 347061"/>
                <a:gd name="connsiteX42" fmla="*/ 736600 w 2352687"/>
                <a:gd name="connsiteY42" fmla="*/ 6350 h 347061"/>
                <a:gd name="connsiteX43" fmla="*/ 762000 w 2352687"/>
                <a:gd name="connsiteY43" fmla="*/ 12700 h 347061"/>
                <a:gd name="connsiteX44" fmla="*/ 787400 w 2352687"/>
                <a:gd name="connsiteY44" fmla="*/ 34925 h 347061"/>
                <a:gd name="connsiteX45" fmla="*/ 806450 w 2352687"/>
                <a:gd name="connsiteY45" fmla="*/ 53975 h 347061"/>
                <a:gd name="connsiteX46" fmla="*/ 815975 w 2352687"/>
                <a:gd name="connsiteY46" fmla="*/ 63500 h 347061"/>
                <a:gd name="connsiteX47" fmla="*/ 828675 w 2352687"/>
                <a:gd name="connsiteY47" fmla="*/ 82550 h 347061"/>
                <a:gd name="connsiteX48" fmla="*/ 838200 w 2352687"/>
                <a:gd name="connsiteY48" fmla="*/ 88900 h 347061"/>
                <a:gd name="connsiteX49" fmla="*/ 860425 w 2352687"/>
                <a:gd name="connsiteY49" fmla="*/ 107950 h 347061"/>
                <a:gd name="connsiteX50" fmla="*/ 892175 w 2352687"/>
                <a:gd name="connsiteY50" fmla="*/ 130175 h 347061"/>
                <a:gd name="connsiteX51" fmla="*/ 901700 w 2352687"/>
                <a:gd name="connsiteY51" fmla="*/ 139700 h 347061"/>
                <a:gd name="connsiteX52" fmla="*/ 917575 w 2352687"/>
                <a:gd name="connsiteY52" fmla="*/ 152400 h 347061"/>
                <a:gd name="connsiteX53" fmla="*/ 936625 w 2352687"/>
                <a:gd name="connsiteY53" fmla="*/ 168275 h 347061"/>
                <a:gd name="connsiteX54" fmla="*/ 942975 w 2352687"/>
                <a:gd name="connsiteY54" fmla="*/ 177800 h 347061"/>
                <a:gd name="connsiteX55" fmla="*/ 965200 w 2352687"/>
                <a:gd name="connsiteY55" fmla="*/ 193675 h 347061"/>
                <a:gd name="connsiteX56" fmla="*/ 990600 w 2352687"/>
                <a:gd name="connsiteY56" fmla="*/ 200025 h 347061"/>
                <a:gd name="connsiteX57" fmla="*/ 1019175 w 2352687"/>
                <a:gd name="connsiteY57" fmla="*/ 209550 h 347061"/>
                <a:gd name="connsiteX58" fmla="*/ 1063625 w 2352687"/>
                <a:gd name="connsiteY58" fmla="*/ 219075 h 347061"/>
                <a:gd name="connsiteX59" fmla="*/ 1111250 w 2352687"/>
                <a:gd name="connsiteY59" fmla="*/ 228600 h 347061"/>
                <a:gd name="connsiteX60" fmla="*/ 1200150 w 2352687"/>
                <a:gd name="connsiteY60" fmla="*/ 260350 h 347061"/>
                <a:gd name="connsiteX61" fmla="*/ 1263650 w 2352687"/>
                <a:gd name="connsiteY61" fmla="*/ 282575 h 347061"/>
                <a:gd name="connsiteX62" fmla="*/ 1333500 w 2352687"/>
                <a:gd name="connsiteY62" fmla="*/ 317500 h 347061"/>
                <a:gd name="connsiteX63" fmla="*/ 1397000 w 2352687"/>
                <a:gd name="connsiteY63" fmla="*/ 333375 h 347061"/>
                <a:gd name="connsiteX64" fmla="*/ 1435100 w 2352687"/>
                <a:gd name="connsiteY64" fmla="*/ 346075 h 347061"/>
                <a:gd name="connsiteX65" fmla="*/ 1349375 w 2352687"/>
                <a:gd name="connsiteY65" fmla="*/ 304800 h 347061"/>
                <a:gd name="connsiteX66" fmla="*/ 1301750 w 2352687"/>
                <a:gd name="connsiteY66" fmla="*/ 288925 h 347061"/>
                <a:gd name="connsiteX67" fmla="*/ 1149350 w 2352687"/>
                <a:gd name="connsiteY67" fmla="*/ 219075 h 347061"/>
                <a:gd name="connsiteX68" fmla="*/ 1117600 w 2352687"/>
                <a:gd name="connsiteY68" fmla="*/ 209550 h 347061"/>
                <a:gd name="connsiteX69" fmla="*/ 1066800 w 2352687"/>
                <a:gd name="connsiteY69" fmla="*/ 193675 h 347061"/>
                <a:gd name="connsiteX70" fmla="*/ 1016000 w 2352687"/>
                <a:gd name="connsiteY70" fmla="*/ 184150 h 347061"/>
                <a:gd name="connsiteX71" fmla="*/ 1003300 w 2352687"/>
                <a:gd name="connsiteY71" fmla="*/ 174625 h 347061"/>
                <a:gd name="connsiteX72" fmla="*/ 993775 w 2352687"/>
                <a:gd name="connsiteY72" fmla="*/ 168275 h 347061"/>
                <a:gd name="connsiteX73" fmla="*/ 1003300 w 2352687"/>
                <a:gd name="connsiteY73" fmla="*/ 171450 h 347061"/>
                <a:gd name="connsiteX74" fmla="*/ 1022350 w 2352687"/>
                <a:gd name="connsiteY74" fmla="*/ 184150 h 347061"/>
                <a:gd name="connsiteX75" fmla="*/ 1031875 w 2352687"/>
                <a:gd name="connsiteY75" fmla="*/ 193675 h 347061"/>
                <a:gd name="connsiteX76" fmla="*/ 1044575 w 2352687"/>
                <a:gd name="connsiteY76" fmla="*/ 200025 h 347061"/>
                <a:gd name="connsiteX77" fmla="*/ 1057275 w 2352687"/>
                <a:gd name="connsiteY77" fmla="*/ 212725 h 347061"/>
                <a:gd name="connsiteX78" fmla="*/ 1120775 w 2352687"/>
                <a:gd name="connsiteY78" fmla="*/ 219075 h 347061"/>
                <a:gd name="connsiteX79" fmla="*/ 1203325 w 2352687"/>
                <a:gd name="connsiteY79" fmla="*/ 215900 h 347061"/>
                <a:gd name="connsiteX80" fmla="*/ 1222375 w 2352687"/>
                <a:gd name="connsiteY80" fmla="*/ 203200 h 347061"/>
                <a:gd name="connsiteX81" fmla="*/ 1231900 w 2352687"/>
                <a:gd name="connsiteY81" fmla="*/ 200025 h 347061"/>
                <a:gd name="connsiteX82" fmla="*/ 1250950 w 2352687"/>
                <a:gd name="connsiteY82" fmla="*/ 190500 h 347061"/>
                <a:gd name="connsiteX83" fmla="*/ 1270000 w 2352687"/>
                <a:gd name="connsiteY83" fmla="*/ 184150 h 347061"/>
                <a:gd name="connsiteX84" fmla="*/ 1289050 w 2352687"/>
                <a:gd name="connsiteY84" fmla="*/ 174625 h 347061"/>
                <a:gd name="connsiteX85" fmla="*/ 1343025 w 2352687"/>
                <a:gd name="connsiteY85" fmla="*/ 165100 h 347061"/>
                <a:gd name="connsiteX86" fmla="*/ 1390650 w 2352687"/>
                <a:gd name="connsiteY86" fmla="*/ 158750 h 347061"/>
                <a:gd name="connsiteX87" fmla="*/ 1412875 w 2352687"/>
                <a:gd name="connsiteY87" fmla="*/ 149225 h 347061"/>
                <a:gd name="connsiteX88" fmla="*/ 1425575 w 2352687"/>
                <a:gd name="connsiteY88" fmla="*/ 146050 h 347061"/>
                <a:gd name="connsiteX89" fmla="*/ 1435100 w 2352687"/>
                <a:gd name="connsiteY89" fmla="*/ 142875 h 347061"/>
                <a:gd name="connsiteX90" fmla="*/ 1444625 w 2352687"/>
                <a:gd name="connsiteY90" fmla="*/ 133350 h 347061"/>
                <a:gd name="connsiteX91" fmla="*/ 1485900 w 2352687"/>
                <a:gd name="connsiteY91" fmla="*/ 117475 h 347061"/>
                <a:gd name="connsiteX92" fmla="*/ 1498600 w 2352687"/>
                <a:gd name="connsiteY92" fmla="*/ 111125 h 347061"/>
                <a:gd name="connsiteX93" fmla="*/ 1530350 w 2352687"/>
                <a:gd name="connsiteY93" fmla="*/ 101600 h 347061"/>
                <a:gd name="connsiteX94" fmla="*/ 1539875 w 2352687"/>
                <a:gd name="connsiteY94" fmla="*/ 95250 h 347061"/>
                <a:gd name="connsiteX95" fmla="*/ 1558925 w 2352687"/>
                <a:gd name="connsiteY95" fmla="*/ 88900 h 347061"/>
                <a:gd name="connsiteX96" fmla="*/ 1577975 w 2352687"/>
                <a:gd name="connsiteY96" fmla="*/ 76200 h 347061"/>
                <a:gd name="connsiteX97" fmla="*/ 1593850 w 2352687"/>
                <a:gd name="connsiteY97" fmla="*/ 66675 h 347061"/>
                <a:gd name="connsiteX98" fmla="*/ 1612900 w 2352687"/>
                <a:gd name="connsiteY98" fmla="*/ 53975 h 347061"/>
                <a:gd name="connsiteX99" fmla="*/ 1625600 w 2352687"/>
                <a:gd name="connsiteY99" fmla="*/ 50800 h 347061"/>
                <a:gd name="connsiteX100" fmla="*/ 1635125 w 2352687"/>
                <a:gd name="connsiteY100" fmla="*/ 47625 h 347061"/>
                <a:gd name="connsiteX101" fmla="*/ 1651000 w 2352687"/>
                <a:gd name="connsiteY101" fmla="*/ 44450 h 347061"/>
                <a:gd name="connsiteX102" fmla="*/ 1657350 w 2352687"/>
                <a:gd name="connsiteY102" fmla="*/ 34925 h 347061"/>
                <a:gd name="connsiteX103" fmla="*/ 1673225 w 2352687"/>
                <a:gd name="connsiteY103" fmla="*/ 31750 h 347061"/>
                <a:gd name="connsiteX104" fmla="*/ 1704975 w 2352687"/>
                <a:gd name="connsiteY104" fmla="*/ 25400 h 347061"/>
                <a:gd name="connsiteX105" fmla="*/ 1746250 w 2352687"/>
                <a:gd name="connsiteY105" fmla="*/ 38100 h 347061"/>
                <a:gd name="connsiteX106" fmla="*/ 1765300 w 2352687"/>
                <a:gd name="connsiteY106" fmla="*/ 50800 h 347061"/>
                <a:gd name="connsiteX107" fmla="*/ 1781175 w 2352687"/>
                <a:gd name="connsiteY107" fmla="*/ 63500 h 347061"/>
                <a:gd name="connsiteX108" fmla="*/ 1803400 w 2352687"/>
                <a:gd name="connsiteY108" fmla="*/ 76200 h 347061"/>
                <a:gd name="connsiteX109" fmla="*/ 1828800 w 2352687"/>
                <a:gd name="connsiteY109" fmla="*/ 85725 h 347061"/>
                <a:gd name="connsiteX110" fmla="*/ 1866900 w 2352687"/>
                <a:gd name="connsiteY110" fmla="*/ 98425 h 347061"/>
                <a:gd name="connsiteX111" fmla="*/ 1879600 w 2352687"/>
                <a:gd name="connsiteY111" fmla="*/ 107950 h 347061"/>
                <a:gd name="connsiteX112" fmla="*/ 1889125 w 2352687"/>
                <a:gd name="connsiteY112" fmla="*/ 114300 h 347061"/>
                <a:gd name="connsiteX113" fmla="*/ 1898650 w 2352687"/>
                <a:gd name="connsiteY113" fmla="*/ 127000 h 347061"/>
                <a:gd name="connsiteX114" fmla="*/ 1901825 w 2352687"/>
                <a:gd name="connsiteY114" fmla="*/ 136525 h 347061"/>
                <a:gd name="connsiteX115" fmla="*/ 1917700 w 2352687"/>
                <a:gd name="connsiteY115" fmla="*/ 177800 h 347061"/>
                <a:gd name="connsiteX116" fmla="*/ 1927225 w 2352687"/>
                <a:gd name="connsiteY116" fmla="*/ 200025 h 347061"/>
                <a:gd name="connsiteX117" fmla="*/ 1933575 w 2352687"/>
                <a:gd name="connsiteY117" fmla="*/ 212725 h 347061"/>
                <a:gd name="connsiteX118" fmla="*/ 1943100 w 2352687"/>
                <a:gd name="connsiteY118" fmla="*/ 219075 h 347061"/>
                <a:gd name="connsiteX119" fmla="*/ 1946275 w 2352687"/>
                <a:gd name="connsiteY119" fmla="*/ 244475 h 347061"/>
                <a:gd name="connsiteX120" fmla="*/ 1968500 w 2352687"/>
                <a:gd name="connsiteY120" fmla="*/ 266700 h 347061"/>
                <a:gd name="connsiteX121" fmla="*/ 1978025 w 2352687"/>
                <a:gd name="connsiteY121" fmla="*/ 269875 h 347061"/>
                <a:gd name="connsiteX122" fmla="*/ 1990725 w 2352687"/>
                <a:gd name="connsiteY122" fmla="*/ 276225 h 347061"/>
                <a:gd name="connsiteX123" fmla="*/ 2016125 w 2352687"/>
                <a:gd name="connsiteY123" fmla="*/ 301625 h 347061"/>
                <a:gd name="connsiteX124" fmla="*/ 2032000 w 2352687"/>
                <a:gd name="connsiteY124" fmla="*/ 314325 h 347061"/>
                <a:gd name="connsiteX125" fmla="*/ 2051050 w 2352687"/>
                <a:gd name="connsiteY125" fmla="*/ 320675 h 347061"/>
                <a:gd name="connsiteX126" fmla="*/ 2073275 w 2352687"/>
                <a:gd name="connsiteY126" fmla="*/ 314325 h 347061"/>
                <a:gd name="connsiteX127" fmla="*/ 2098675 w 2352687"/>
                <a:gd name="connsiteY127" fmla="*/ 292100 h 347061"/>
                <a:gd name="connsiteX128" fmla="*/ 2108200 w 2352687"/>
                <a:gd name="connsiteY128" fmla="*/ 285750 h 347061"/>
                <a:gd name="connsiteX129" fmla="*/ 2130425 w 2352687"/>
                <a:gd name="connsiteY129" fmla="*/ 266700 h 347061"/>
                <a:gd name="connsiteX130" fmla="*/ 2139950 w 2352687"/>
                <a:gd name="connsiteY130" fmla="*/ 263525 h 347061"/>
                <a:gd name="connsiteX131" fmla="*/ 2168525 w 2352687"/>
                <a:gd name="connsiteY131" fmla="*/ 247650 h 347061"/>
                <a:gd name="connsiteX132" fmla="*/ 2193925 w 2352687"/>
                <a:gd name="connsiteY132" fmla="*/ 228600 h 347061"/>
                <a:gd name="connsiteX133" fmla="*/ 2203450 w 2352687"/>
                <a:gd name="connsiteY133" fmla="*/ 219075 h 347061"/>
                <a:gd name="connsiteX134" fmla="*/ 2222500 w 2352687"/>
                <a:gd name="connsiteY134" fmla="*/ 212725 h 347061"/>
                <a:gd name="connsiteX135" fmla="*/ 2244725 w 2352687"/>
                <a:gd name="connsiteY135" fmla="*/ 193675 h 347061"/>
                <a:gd name="connsiteX136" fmla="*/ 2273300 w 2352687"/>
                <a:gd name="connsiteY136" fmla="*/ 177800 h 347061"/>
                <a:gd name="connsiteX137" fmla="*/ 2286000 w 2352687"/>
                <a:gd name="connsiteY137" fmla="*/ 165100 h 347061"/>
                <a:gd name="connsiteX138" fmla="*/ 2298700 w 2352687"/>
                <a:gd name="connsiteY138" fmla="*/ 161925 h 347061"/>
                <a:gd name="connsiteX139" fmla="*/ 2336800 w 2352687"/>
                <a:gd name="connsiteY139" fmla="*/ 155575 h 347061"/>
                <a:gd name="connsiteX140" fmla="*/ 2352675 w 2352687"/>
                <a:gd name="connsiteY140" fmla="*/ 161925 h 347061"/>
                <a:gd name="connsiteX0" fmla="*/ 0 w 2352687"/>
                <a:gd name="connsiteY0" fmla="*/ 69850 h 333657"/>
                <a:gd name="connsiteX1" fmla="*/ 19050 w 2352687"/>
                <a:gd name="connsiteY1" fmla="*/ 88900 h 333657"/>
                <a:gd name="connsiteX2" fmla="*/ 28575 w 2352687"/>
                <a:gd name="connsiteY2" fmla="*/ 101600 h 333657"/>
                <a:gd name="connsiteX3" fmla="*/ 38100 w 2352687"/>
                <a:gd name="connsiteY3" fmla="*/ 107950 h 333657"/>
                <a:gd name="connsiteX4" fmla="*/ 50800 w 2352687"/>
                <a:gd name="connsiteY4" fmla="*/ 117475 h 333657"/>
                <a:gd name="connsiteX5" fmla="*/ 60325 w 2352687"/>
                <a:gd name="connsiteY5" fmla="*/ 127000 h 333657"/>
                <a:gd name="connsiteX6" fmla="*/ 76200 w 2352687"/>
                <a:gd name="connsiteY6" fmla="*/ 139700 h 333657"/>
                <a:gd name="connsiteX7" fmla="*/ 85725 w 2352687"/>
                <a:gd name="connsiteY7" fmla="*/ 149225 h 333657"/>
                <a:gd name="connsiteX8" fmla="*/ 104775 w 2352687"/>
                <a:gd name="connsiteY8" fmla="*/ 161925 h 333657"/>
                <a:gd name="connsiteX9" fmla="*/ 114300 w 2352687"/>
                <a:gd name="connsiteY9" fmla="*/ 168275 h 333657"/>
                <a:gd name="connsiteX10" fmla="*/ 123825 w 2352687"/>
                <a:gd name="connsiteY10" fmla="*/ 174625 h 333657"/>
                <a:gd name="connsiteX11" fmla="*/ 133350 w 2352687"/>
                <a:gd name="connsiteY11" fmla="*/ 184150 h 333657"/>
                <a:gd name="connsiteX12" fmla="*/ 142875 w 2352687"/>
                <a:gd name="connsiteY12" fmla="*/ 187325 h 333657"/>
                <a:gd name="connsiteX13" fmla="*/ 152400 w 2352687"/>
                <a:gd name="connsiteY13" fmla="*/ 193675 h 333657"/>
                <a:gd name="connsiteX14" fmla="*/ 158750 w 2352687"/>
                <a:gd name="connsiteY14" fmla="*/ 206375 h 333657"/>
                <a:gd name="connsiteX15" fmla="*/ 187325 w 2352687"/>
                <a:gd name="connsiteY15" fmla="*/ 222250 h 333657"/>
                <a:gd name="connsiteX16" fmla="*/ 200025 w 2352687"/>
                <a:gd name="connsiteY16" fmla="*/ 225425 h 333657"/>
                <a:gd name="connsiteX17" fmla="*/ 222250 w 2352687"/>
                <a:gd name="connsiteY17" fmla="*/ 231775 h 333657"/>
                <a:gd name="connsiteX18" fmla="*/ 317500 w 2352687"/>
                <a:gd name="connsiteY18" fmla="*/ 228600 h 333657"/>
                <a:gd name="connsiteX19" fmla="*/ 342900 w 2352687"/>
                <a:gd name="connsiteY19" fmla="*/ 215900 h 333657"/>
                <a:gd name="connsiteX20" fmla="*/ 352425 w 2352687"/>
                <a:gd name="connsiteY20" fmla="*/ 206375 h 333657"/>
                <a:gd name="connsiteX21" fmla="*/ 361950 w 2352687"/>
                <a:gd name="connsiteY21" fmla="*/ 200025 h 333657"/>
                <a:gd name="connsiteX22" fmla="*/ 374650 w 2352687"/>
                <a:gd name="connsiteY22" fmla="*/ 184150 h 333657"/>
                <a:gd name="connsiteX23" fmla="*/ 393700 w 2352687"/>
                <a:gd name="connsiteY23" fmla="*/ 168275 h 333657"/>
                <a:gd name="connsiteX24" fmla="*/ 400050 w 2352687"/>
                <a:gd name="connsiteY24" fmla="*/ 158750 h 333657"/>
                <a:gd name="connsiteX25" fmla="*/ 409575 w 2352687"/>
                <a:gd name="connsiteY25" fmla="*/ 152400 h 333657"/>
                <a:gd name="connsiteX26" fmla="*/ 428625 w 2352687"/>
                <a:gd name="connsiteY26" fmla="*/ 127000 h 333657"/>
                <a:gd name="connsiteX27" fmla="*/ 434975 w 2352687"/>
                <a:gd name="connsiteY27" fmla="*/ 117475 h 333657"/>
                <a:gd name="connsiteX28" fmla="*/ 454025 w 2352687"/>
                <a:gd name="connsiteY28" fmla="*/ 104775 h 333657"/>
                <a:gd name="connsiteX29" fmla="*/ 473075 w 2352687"/>
                <a:gd name="connsiteY29" fmla="*/ 85725 h 333657"/>
                <a:gd name="connsiteX30" fmla="*/ 466725 w 2352687"/>
                <a:gd name="connsiteY30" fmla="*/ 76200 h 333657"/>
                <a:gd name="connsiteX31" fmla="*/ 488950 w 2352687"/>
                <a:gd name="connsiteY31" fmla="*/ 79375 h 333657"/>
                <a:gd name="connsiteX32" fmla="*/ 517525 w 2352687"/>
                <a:gd name="connsiteY32" fmla="*/ 82550 h 333657"/>
                <a:gd name="connsiteX33" fmla="*/ 530225 w 2352687"/>
                <a:gd name="connsiteY33" fmla="*/ 88900 h 333657"/>
                <a:gd name="connsiteX34" fmla="*/ 536575 w 2352687"/>
                <a:gd name="connsiteY34" fmla="*/ 76200 h 333657"/>
                <a:gd name="connsiteX35" fmla="*/ 561975 w 2352687"/>
                <a:gd name="connsiteY35" fmla="*/ 60325 h 333657"/>
                <a:gd name="connsiteX36" fmla="*/ 596900 w 2352687"/>
                <a:gd name="connsiteY36" fmla="*/ 44450 h 333657"/>
                <a:gd name="connsiteX37" fmla="*/ 625475 w 2352687"/>
                <a:gd name="connsiteY37" fmla="*/ 31750 h 333657"/>
                <a:gd name="connsiteX38" fmla="*/ 663575 w 2352687"/>
                <a:gd name="connsiteY38" fmla="*/ 12700 h 333657"/>
                <a:gd name="connsiteX39" fmla="*/ 679450 w 2352687"/>
                <a:gd name="connsiteY39" fmla="*/ 6350 h 333657"/>
                <a:gd name="connsiteX40" fmla="*/ 698500 w 2352687"/>
                <a:gd name="connsiteY40" fmla="*/ 0 h 333657"/>
                <a:gd name="connsiteX41" fmla="*/ 727075 w 2352687"/>
                <a:gd name="connsiteY41" fmla="*/ 3175 h 333657"/>
                <a:gd name="connsiteX42" fmla="*/ 736600 w 2352687"/>
                <a:gd name="connsiteY42" fmla="*/ 6350 h 333657"/>
                <a:gd name="connsiteX43" fmla="*/ 762000 w 2352687"/>
                <a:gd name="connsiteY43" fmla="*/ 12700 h 333657"/>
                <a:gd name="connsiteX44" fmla="*/ 787400 w 2352687"/>
                <a:gd name="connsiteY44" fmla="*/ 34925 h 333657"/>
                <a:gd name="connsiteX45" fmla="*/ 806450 w 2352687"/>
                <a:gd name="connsiteY45" fmla="*/ 53975 h 333657"/>
                <a:gd name="connsiteX46" fmla="*/ 815975 w 2352687"/>
                <a:gd name="connsiteY46" fmla="*/ 63500 h 333657"/>
                <a:gd name="connsiteX47" fmla="*/ 828675 w 2352687"/>
                <a:gd name="connsiteY47" fmla="*/ 82550 h 333657"/>
                <a:gd name="connsiteX48" fmla="*/ 838200 w 2352687"/>
                <a:gd name="connsiteY48" fmla="*/ 88900 h 333657"/>
                <a:gd name="connsiteX49" fmla="*/ 860425 w 2352687"/>
                <a:gd name="connsiteY49" fmla="*/ 107950 h 333657"/>
                <a:gd name="connsiteX50" fmla="*/ 892175 w 2352687"/>
                <a:gd name="connsiteY50" fmla="*/ 130175 h 333657"/>
                <a:gd name="connsiteX51" fmla="*/ 901700 w 2352687"/>
                <a:gd name="connsiteY51" fmla="*/ 139700 h 333657"/>
                <a:gd name="connsiteX52" fmla="*/ 917575 w 2352687"/>
                <a:gd name="connsiteY52" fmla="*/ 152400 h 333657"/>
                <a:gd name="connsiteX53" fmla="*/ 936625 w 2352687"/>
                <a:gd name="connsiteY53" fmla="*/ 168275 h 333657"/>
                <a:gd name="connsiteX54" fmla="*/ 942975 w 2352687"/>
                <a:gd name="connsiteY54" fmla="*/ 177800 h 333657"/>
                <a:gd name="connsiteX55" fmla="*/ 965200 w 2352687"/>
                <a:gd name="connsiteY55" fmla="*/ 193675 h 333657"/>
                <a:gd name="connsiteX56" fmla="*/ 990600 w 2352687"/>
                <a:gd name="connsiteY56" fmla="*/ 200025 h 333657"/>
                <a:gd name="connsiteX57" fmla="*/ 1019175 w 2352687"/>
                <a:gd name="connsiteY57" fmla="*/ 209550 h 333657"/>
                <a:gd name="connsiteX58" fmla="*/ 1063625 w 2352687"/>
                <a:gd name="connsiteY58" fmla="*/ 219075 h 333657"/>
                <a:gd name="connsiteX59" fmla="*/ 1111250 w 2352687"/>
                <a:gd name="connsiteY59" fmla="*/ 228600 h 333657"/>
                <a:gd name="connsiteX60" fmla="*/ 1200150 w 2352687"/>
                <a:gd name="connsiteY60" fmla="*/ 260350 h 333657"/>
                <a:gd name="connsiteX61" fmla="*/ 1263650 w 2352687"/>
                <a:gd name="connsiteY61" fmla="*/ 282575 h 333657"/>
                <a:gd name="connsiteX62" fmla="*/ 1333500 w 2352687"/>
                <a:gd name="connsiteY62" fmla="*/ 317500 h 333657"/>
                <a:gd name="connsiteX63" fmla="*/ 1397000 w 2352687"/>
                <a:gd name="connsiteY63" fmla="*/ 333375 h 333657"/>
                <a:gd name="connsiteX64" fmla="*/ 1349375 w 2352687"/>
                <a:gd name="connsiteY64" fmla="*/ 304800 h 333657"/>
                <a:gd name="connsiteX65" fmla="*/ 1301750 w 2352687"/>
                <a:gd name="connsiteY65" fmla="*/ 288925 h 333657"/>
                <a:gd name="connsiteX66" fmla="*/ 1149350 w 2352687"/>
                <a:gd name="connsiteY66" fmla="*/ 219075 h 333657"/>
                <a:gd name="connsiteX67" fmla="*/ 1117600 w 2352687"/>
                <a:gd name="connsiteY67" fmla="*/ 209550 h 333657"/>
                <a:gd name="connsiteX68" fmla="*/ 1066800 w 2352687"/>
                <a:gd name="connsiteY68" fmla="*/ 193675 h 333657"/>
                <a:gd name="connsiteX69" fmla="*/ 1016000 w 2352687"/>
                <a:gd name="connsiteY69" fmla="*/ 184150 h 333657"/>
                <a:gd name="connsiteX70" fmla="*/ 1003300 w 2352687"/>
                <a:gd name="connsiteY70" fmla="*/ 174625 h 333657"/>
                <a:gd name="connsiteX71" fmla="*/ 993775 w 2352687"/>
                <a:gd name="connsiteY71" fmla="*/ 168275 h 333657"/>
                <a:gd name="connsiteX72" fmla="*/ 1003300 w 2352687"/>
                <a:gd name="connsiteY72" fmla="*/ 171450 h 333657"/>
                <a:gd name="connsiteX73" fmla="*/ 1022350 w 2352687"/>
                <a:gd name="connsiteY73" fmla="*/ 184150 h 333657"/>
                <a:gd name="connsiteX74" fmla="*/ 1031875 w 2352687"/>
                <a:gd name="connsiteY74" fmla="*/ 193675 h 333657"/>
                <a:gd name="connsiteX75" fmla="*/ 1044575 w 2352687"/>
                <a:gd name="connsiteY75" fmla="*/ 200025 h 333657"/>
                <a:gd name="connsiteX76" fmla="*/ 1057275 w 2352687"/>
                <a:gd name="connsiteY76" fmla="*/ 212725 h 333657"/>
                <a:gd name="connsiteX77" fmla="*/ 1120775 w 2352687"/>
                <a:gd name="connsiteY77" fmla="*/ 219075 h 333657"/>
                <a:gd name="connsiteX78" fmla="*/ 1203325 w 2352687"/>
                <a:gd name="connsiteY78" fmla="*/ 215900 h 333657"/>
                <a:gd name="connsiteX79" fmla="*/ 1222375 w 2352687"/>
                <a:gd name="connsiteY79" fmla="*/ 203200 h 333657"/>
                <a:gd name="connsiteX80" fmla="*/ 1231900 w 2352687"/>
                <a:gd name="connsiteY80" fmla="*/ 200025 h 333657"/>
                <a:gd name="connsiteX81" fmla="*/ 1250950 w 2352687"/>
                <a:gd name="connsiteY81" fmla="*/ 190500 h 333657"/>
                <a:gd name="connsiteX82" fmla="*/ 1270000 w 2352687"/>
                <a:gd name="connsiteY82" fmla="*/ 184150 h 333657"/>
                <a:gd name="connsiteX83" fmla="*/ 1289050 w 2352687"/>
                <a:gd name="connsiteY83" fmla="*/ 174625 h 333657"/>
                <a:gd name="connsiteX84" fmla="*/ 1343025 w 2352687"/>
                <a:gd name="connsiteY84" fmla="*/ 165100 h 333657"/>
                <a:gd name="connsiteX85" fmla="*/ 1390650 w 2352687"/>
                <a:gd name="connsiteY85" fmla="*/ 158750 h 333657"/>
                <a:gd name="connsiteX86" fmla="*/ 1412875 w 2352687"/>
                <a:gd name="connsiteY86" fmla="*/ 149225 h 333657"/>
                <a:gd name="connsiteX87" fmla="*/ 1425575 w 2352687"/>
                <a:gd name="connsiteY87" fmla="*/ 146050 h 333657"/>
                <a:gd name="connsiteX88" fmla="*/ 1435100 w 2352687"/>
                <a:gd name="connsiteY88" fmla="*/ 142875 h 333657"/>
                <a:gd name="connsiteX89" fmla="*/ 1444625 w 2352687"/>
                <a:gd name="connsiteY89" fmla="*/ 133350 h 333657"/>
                <a:gd name="connsiteX90" fmla="*/ 1485900 w 2352687"/>
                <a:gd name="connsiteY90" fmla="*/ 117475 h 333657"/>
                <a:gd name="connsiteX91" fmla="*/ 1498600 w 2352687"/>
                <a:gd name="connsiteY91" fmla="*/ 111125 h 333657"/>
                <a:gd name="connsiteX92" fmla="*/ 1530350 w 2352687"/>
                <a:gd name="connsiteY92" fmla="*/ 101600 h 333657"/>
                <a:gd name="connsiteX93" fmla="*/ 1539875 w 2352687"/>
                <a:gd name="connsiteY93" fmla="*/ 95250 h 333657"/>
                <a:gd name="connsiteX94" fmla="*/ 1558925 w 2352687"/>
                <a:gd name="connsiteY94" fmla="*/ 88900 h 333657"/>
                <a:gd name="connsiteX95" fmla="*/ 1577975 w 2352687"/>
                <a:gd name="connsiteY95" fmla="*/ 76200 h 333657"/>
                <a:gd name="connsiteX96" fmla="*/ 1593850 w 2352687"/>
                <a:gd name="connsiteY96" fmla="*/ 66675 h 333657"/>
                <a:gd name="connsiteX97" fmla="*/ 1612900 w 2352687"/>
                <a:gd name="connsiteY97" fmla="*/ 53975 h 333657"/>
                <a:gd name="connsiteX98" fmla="*/ 1625600 w 2352687"/>
                <a:gd name="connsiteY98" fmla="*/ 50800 h 333657"/>
                <a:gd name="connsiteX99" fmla="*/ 1635125 w 2352687"/>
                <a:gd name="connsiteY99" fmla="*/ 47625 h 333657"/>
                <a:gd name="connsiteX100" fmla="*/ 1651000 w 2352687"/>
                <a:gd name="connsiteY100" fmla="*/ 44450 h 333657"/>
                <a:gd name="connsiteX101" fmla="*/ 1657350 w 2352687"/>
                <a:gd name="connsiteY101" fmla="*/ 34925 h 333657"/>
                <a:gd name="connsiteX102" fmla="*/ 1673225 w 2352687"/>
                <a:gd name="connsiteY102" fmla="*/ 31750 h 333657"/>
                <a:gd name="connsiteX103" fmla="*/ 1704975 w 2352687"/>
                <a:gd name="connsiteY103" fmla="*/ 25400 h 333657"/>
                <a:gd name="connsiteX104" fmla="*/ 1746250 w 2352687"/>
                <a:gd name="connsiteY104" fmla="*/ 38100 h 333657"/>
                <a:gd name="connsiteX105" fmla="*/ 1765300 w 2352687"/>
                <a:gd name="connsiteY105" fmla="*/ 50800 h 333657"/>
                <a:gd name="connsiteX106" fmla="*/ 1781175 w 2352687"/>
                <a:gd name="connsiteY106" fmla="*/ 63500 h 333657"/>
                <a:gd name="connsiteX107" fmla="*/ 1803400 w 2352687"/>
                <a:gd name="connsiteY107" fmla="*/ 76200 h 333657"/>
                <a:gd name="connsiteX108" fmla="*/ 1828800 w 2352687"/>
                <a:gd name="connsiteY108" fmla="*/ 85725 h 333657"/>
                <a:gd name="connsiteX109" fmla="*/ 1866900 w 2352687"/>
                <a:gd name="connsiteY109" fmla="*/ 98425 h 333657"/>
                <a:gd name="connsiteX110" fmla="*/ 1879600 w 2352687"/>
                <a:gd name="connsiteY110" fmla="*/ 107950 h 333657"/>
                <a:gd name="connsiteX111" fmla="*/ 1889125 w 2352687"/>
                <a:gd name="connsiteY111" fmla="*/ 114300 h 333657"/>
                <a:gd name="connsiteX112" fmla="*/ 1898650 w 2352687"/>
                <a:gd name="connsiteY112" fmla="*/ 127000 h 333657"/>
                <a:gd name="connsiteX113" fmla="*/ 1901825 w 2352687"/>
                <a:gd name="connsiteY113" fmla="*/ 136525 h 333657"/>
                <a:gd name="connsiteX114" fmla="*/ 1917700 w 2352687"/>
                <a:gd name="connsiteY114" fmla="*/ 177800 h 333657"/>
                <a:gd name="connsiteX115" fmla="*/ 1927225 w 2352687"/>
                <a:gd name="connsiteY115" fmla="*/ 200025 h 333657"/>
                <a:gd name="connsiteX116" fmla="*/ 1933575 w 2352687"/>
                <a:gd name="connsiteY116" fmla="*/ 212725 h 333657"/>
                <a:gd name="connsiteX117" fmla="*/ 1943100 w 2352687"/>
                <a:gd name="connsiteY117" fmla="*/ 219075 h 333657"/>
                <a:gd name="connsiteX118" fmla="*/ 1946275 w 2352687"/>
                <a:gd name="connsiteY118" fmla="*/ 244475 h 333657"/>
                <a:gd name="connsiteX119" fmla="*/ 1968500 w 2352687"/>
                <a:gd name="connsiteY119" fmla="*/ 266700 h 333657"/>
                <a:gd name="connsiteX120" fmla="*/ 1978025 w 2352687"/>
                <a:gd name="connsiteY120" fmla="*/ 269875 h 333657"/>
                <a:gd name="connsiteX121" fmla="*/ 1990725 w 2352687"/>
                <a:gd name="connsiteY121" fmla="*/ 276225 h 333657"/>
                <a:gd name="connsiteX122" fmla="*/ 2016125 w 2352687"/>
                <a:gd name="connsiteY122" fmla="*/ 301625 h 333657"/>
                <a:gd name="connsiteX123" fmla="*/ 2032000 w 2352687"/>
                <a:gd name="connsiteY123" fmla="*/ 314325 h 333657"/>
                <a:gd name="connsiteX124" fmla="*/ 2051050 w 2352687"/>
                <a:gd name="connsiteY124" fmla="*/ 320675 h 333657"/>
                <a:gd name="connsiteX125" fmla="*/ 2073275 w 2352687"/>
                <a:gd name="connsiteY125" fmla="*/ 314325 h 333657"/>
                <a:gd name="connsiteX126" fmla="*/ 2098675 w 2352687"/>
                <a:gd name="connsiteY126" fmla="*/ 292100 h 333657"/>
                <a:gd name="connsiteX127" fmla="*/ 2108200 w 2352687"/>
                <a:gd name="connsiteY127" fmla="*/ 285750 h 333657"/>
                <a:gd name="connsiteX128" fmla="*/ 2130425 w 2352687"/>
                <a:gd name="connsiteY128" fmla="*/ 266700 h 333657"/>
                <a:gd name="connsiteX129" fmla="*/ 2139950 w 2352687"/>
                <a:gd name="connsiteY129" fmla="*/ 263525 h 333657"/>
                <a:gd name="connsiteX130" fmla="*/ 2168525 w 2352687"/>
                <a:gd name="connsiteY130" fmla="*/ 247650 h 333657"/>
                <a:gd name="connsiteX131" fmla="*/ 2193925 w 2352687"/>
                <a:gd name="connsiteY131" fmla="*/ 228600 h 333657"/>
                <a:gd name="connsiteX132" fmla="*/ 2203450 w 2352687"/>
                <a:gd name="connsiteY132" fmla="*/ 219075 h 333657"/>
                <a:gd name="connsiteX133" fmla="*/ 2222500 w 2352687"/>
                <a:gd name="connsiteY133" fmla="*/ 212725 h 333657"/>
                <a:gd name="connsiteX134" fmla="*/ 2244725 w 2352687"/>
                <a:gd name="connsiteY134" fmla="*/ 193675 h 333657"/>
                <a:gd name="connsiteX135" fmla="*/ 2273300 w 2352687"/>
                <a:gd name="connsiteY135" fmla="*/ 177800 h 333657"/>
                <a:gd name="connsiteX136" fmla="*/ 2286000 w 2352687"/>
                <a:gd name="connsiteY136" fmla="*/ 165100 h 333657"/>
                <a:gd name="connsiteX137" fmla="*/ 2298700 w 2352687"/>
                <a:gd name="connsiteY137" fmla="*/ 161925 h 333657"/>
                <a:gd name="connsiteX138" fmla="*/ 2336800 w 2352687"/>
                <a:gd name="connsiteY138" fmla="*/ 155575 h 333657"/>
                <a:gd name="connsiteX139" fmla="*/ 2352675 w 2352687"/>
                <a:gd name="connsiteY139" fmla="*/ 161925 h 333657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49375 w 2352687"/>
                <a:gd name="connsiteY63" fmla="*/ 304800 h 320675"/>
                <a:gd name="connsiteX64" fmla="*/ 1301750 w 2352687"/>
                <a:gd name="connsiteY64" fmla="*/ 288925 h 320675"/>
                <a:gd name="connsiteX65" fmla="*/ 1149350 w 2352687"/>
                <a:gd name="connsiteY65" fmla="*/ 219075 h 320675"/>
                <a:gd name="connsiteX66" fmla="*/ 1117600 w 2352687"/>
                <a:gd name="connsiteY66" fmla="*/ 209550 h 320675"/>
                <a:gd name="connsiteX67" fmla="*/ 1066800 w 2352687"/>
                <a:gd name="connsiteY67" fmla="*/ 193675 h 320675"/>
                <a:gd name="connsiteX68" fmla="*/ 1016000 w 2352687"/>
                <a:gd name="connsiteY68" fmla="*/ 184150 h 320675"/>
                <a:gd name="connsiteX69" fmla="*/ 1003300 w 2352687"/>
                <a:gd name="connsiteY69" fmla="*/ 174625 h 320675"/>
                <a:gd name="connsiteX70" fmla="*/ 993775 w 2352687"/>
                <a:gd name="connsiteY70" fmla="*/ 168275 h 320675"/>
                <a:gd name="connsiteX71" fmla="*/ 1003300 w 2352687"/>
                <a:gd name="connsiteY71" fmla="*/ 171450 h 320675"/>
                <a:gd name="connsiteX72" fmla="*/ 1022350 w 2352687"/>
                <a:gd name="connsiteY72" fmla="*/ 184150 h 320675"/>
                <a:gd name="connsiteX73" fmla="*/ 1031875 w 2352687"/>
                <a:gd name="connsiteY73" fmla="*/ 193675 h 320675"/>
                <a:gd name="connsiteX74" fmla="*/ 1044575 w 2352687"/>
                <a:gd name="connsiteY74" fmla="*/ 200025 h 320675"/>
                <a:gd name="connsiteX75" fmla="*/ 1057275 w 2352687"/>
                <a:gd name="connsiteY75" fmla="*/ 212725 h 320675"/>
                <a:gd name="connsiteX76" fmla="*/ 1120775 w 2352687"/>
                <a:gd name="connsiteY76" fmla="*/ 219075 h 320675"/>
                <a:gd name="connsiteX77" fmla="*/ 1203325 w 2352687"/>
                <a:gd name="connsiteY77" fmla="*/ 215900 h 320675"/>
                <a:gd name="connsiteX78" fmla="*/ 1222375 w 2352687"/>
                <a:gd name="connsiteY78" fmla="*/ 203200 h 320675"/>
                <a:gd name="connsiteX79" fmla="*/ 1231900 w 2352687"/>
                <a:gd name="connsiteY79" fmla="*/ 200025 h 320675"/>
                <a:gd name="connsiteX80" fmla="*/ 1250950 w 2352687"/>
                <a:gd name="connsiteY80" fmla="*/ 190500 h 320675"/>
                <a:gd name="connsiteX81" fmla="*/ 1270000 w 2352687"/>
                <a:gd name="connsiteY81" fmla="*/ 184150 h 320675"/>
                <a:gd name="connsiteX82" fmla="*/ 1289050 w 2352687"/>
                <a:gd name="connsiteY82" fmla="*/ 174625 h 320675"/>
                <a:gd name="connsiteX83" fmla="*/ 1343025 w 2352687"/>
                <a:gd name="connsiteY83" fmla="*/ 165100 h 320675"/>
                <a:gd name="connsiteX84" fmla="*/ 1390650 w 2352687"/>
                <a:gd name="connsiteY84" fmla="*/ 158750 h 320675"/>
                <a:gd name="connsiteX85" fmla="*/ 1412875 w 2352687"/>
                <a:gd name="connsiteY85" fmla="*/ 149225 h 320675"/>
                <a:gd name="connsiteX86" fmla="*/ 1425575 w 2352687"/>
                <a:gd name="connsiteY86" fmla="*/ 146050 h 320675"/>
                <a:gd name="connsiteX87" fmla="*/ 1435100 w 2352687"/>
                <a:gd name="connsiteY87" fmla="*/ 142875 h 320675"/>
                <a:gd name="connsiteX88" fmla="*/ 1444625 w 2352687"/>
                <a:gd name="connsiteY88" fmla="*/ 133350 h 320675"/>
                <a:gd name="connsiteX89" fmla="*/ 1485900 w 2352687"/>
                <a:gd name="connsiteY89" fmla="*/ 117475 h 320675"/>
                <a:gd name="connsiteX90" fmla="*/ 1498600 w 2352687"/>
                <a:gd name="connsiteY90" fmla="*/ 111125 h 320675"/>
                <a:gd name="connsiteX91" fmla="*/ 1530350 w 2352687"/>
                <a:gd name="connsiteY91" fmla="*/ 101600 h 320675"/>
                <a:gd name="connsiteX92" fmla="*/ 1539875 w 2352687"/>
                <a:gd name="connsiteY92" fmla="*/ 95250 h 320675"/>
                <a:gd name="connsiteX93" fmla="*/ 1558925 w 2352687"/>
                <a:gd name="connsiteY93" fmla="*/ 88900 h 320675"/>
                <a:gd name="connsiteX94" fmla="*/ 1577975 w 2352687"/>
                <a:gd name="connsiteY94" fmla="*/ 76200 h 320675"/>
                <a:gd name="connsiteX95" fmla="*/ 1593850 w 2352687"/>
                <a:gd name="connsiteY95" fmla="*/ 66675 h 320675"/>
                <a:gd name="connsiteX96" fmla="*/ 1612900 w 2352687"/>
                <a:gd name="connsiteY96" fmla="*/ 53975 h 320675"/>
                <a:gd name="connsiteX97" fmla="*/ 1625600 w 2352687"/>
                <a:gd name="connsiteY97" fmla="*/ 50800 h 320675"/>
                <a:gd name="connsiteX98" fmla="*/ 1635125 w 2352687"/>
                <a:gd name="connsiteY98" fmla="*/ 47625 h 320675"/>
                <a:gd name="connsiteX99" fmla="*/ 1651000 w 2352687"/>
                <a:gd name="connsiteY99" fmla="*/ 44450 h 320675"/>
                <a:gd name="connsiteX100" fmla="*/ 1657350 w 2352687"/>
                <a:gd name="connsiteY100" fmla="*/ 34925 h 320675"/>
                <a:gd name="connsiteX101" fmla="*/ 1673225 w 2352687"/>
                <a:gd name="connsiteY101" fmla="*/ 31750 h 320675"/>
                <a:gd name="connsiteX102" fmla="*/ 1704975 w 2352687"/>
                <a:gd name="connsiteY102" fmla="*/ 25400 h 320675"/>
                <a:gd name="connsiteX103" fmla="*/ 1746250 w 2352687"/>
                <a:gd name="connsiteY103" fmla="*/ 38100 h 320675"/>
                <a:gd name="connsiteX104" fmla="*/ 1765300 w 2352687"/>
                <a:gd name="connsiteY104" fmla="*/ 50800 h 320675"/>
                <a:gd name="connsiteX105" fmla="*/ 1781175 w 2352687"/>
                <a:gd name="connsiteY105" fmla="*/ 63500 h 320675"/>
                <a:gd name="connsiteX106" fmla="*/ 1803400 w 2352687"/>
                <a:gd name="connsiteY106" fmla="*/ 76200 h 320675"/>
                <a:gd name="connsiteX107" fmla="*/ 1828800 w 2352687"/>
                <a:gd name="connsiteY107" fmla="*/ 85725 h 320675"/>
                <a:gd name="connsiteX108" fmla="*/ 1866900 w 2352687"/>
                <a:gd name="connsiteY108" fmla="*/ 98425 h 320675"/>
                <a:gd name="connsiteX109" fmla="*/ 1879600 w 2352687"/>
                <a:gd name="connsiteY109" fmla="*/ 107950 h 320675"/>
                <a:gd name="connsiteX110" fmla="*/ 1889125 w 2352687"/>
                <a:gd name="connsiteY110" fmla="*/ 114300 h 320675"/>
                <a:gd name="connsiteX111" fmla="*/ 1898650 w 2352687"/>
                <a:gd name="connsiteY111" fmla="*/ 127000 h 320675"/>
                <a:gd name="connsiteX112" fmla="*/ 1901825 w 2352687"/>
                <a:gd name="connsiteY112" fmla="*/ 136525 h 320675"/>
                <a:gd name="connsiteX113" fmla="*/ 1917700 w 2352687"/>
                <a:gd name="connsiteY113" fmla="*/ 177800 h 320675"/>
                <a:gd name="connsiteX114" fmla="*/ 1927225 w 2352687"/>
                <a:gd name="connsiteY114" fmla="*/ 200025 h 320675"/>
                <a:gd name="connsiteX115" fmla="*/ 1933575 w 2352687"/>
                <a:gd name="connsiteY115" fmla="*/ 212725 h 320675"/>
                <a:gd name="connsiteX116" fmla="*/ 1943100 w 2352687"/>
                <a:gd name="connsiteY116" fmla="*/ 219075 h 320675"/>
                <a:gd name="connsiteX117" fmla="*/ 1946275 w 2352687"/>
                <a:gd name="connsiteY117" fmla="*/ 244475 h 320675"/>
                <a:gd name="connsiteX118" fmla="*/ 1968500 w 2352687"/>
                <a:gd name="connsiteY118" fmla="*/ 266700 h 320675"/>
                <a:gd name="connsiteX119" fmla="*/ 1978025 w 2352687"/>
                <a:gd name="connsiteY119" fmla="*/ 269875 h 320675"/>
                <a:gd name="connsiteX120" fmla="*/ 1990725 w 2352687"/>
                <a:gd name="connsiteY120" fmla="*/ 276225 h 320675"/>
                <a:gd name="connsiteX121" fmla="*/ 2016125 w 2352687"/>
                <a:gd name="connsiteY121" fmla="*/ 301625 h 320675"/>
                <a:gd name="connsiteX122" fmla="*/ 2032000 w 2352687"/>
                <a:gd name="connsiteY122" fmla="*/ 314325 h 320675"/>
                <a:gd name="connsiteX123" fmla="*/ 2051050 w 2352687"/>
                <a:gd name="connsiteY123" fmla="*/ 320675 h 320675"/>
                <a:gd name="connsiteX124" fmla="*/ 2073275 w 2352687"/>
                <a:gd name="connsiteY124" fmla="*/ 314325 h 320675"/>
                <a:gd name="connsiteX125" fmla="*/ 2098675 w 2352687"/>
                <a:gd name="connsiteY125" fmla="*/ 292100 h 320675"/>
                <a:gd name="connsiteX126" fmla="*/ 2108200 w 2352687"/>
                <a:gd name="connsiteY126" fmla="*/ 285750 h 320675"/>
                <a:gd name="connsiteX127" fmla="*/ 2130425 w 2352687"/>
                <a:gd name="connsiteY127" fmla="*/ 266700 h 320675"/>
                <a:gd name="connsiteX128" fmla="*/ 2139950 w 2352687"/>
                <a:gd name="connsiteY128" fmla="*/ 263525 h 320675"/>
                <a:gd name="connsiteX129" fmla="*/ 2168525 w 2352687"/>
                <a:gd name="connsiteY129" fmla="*/ 247650 h 320675"/>
                <a:gd name="connsiteX130" fmla="*/ 2193925 w 2352687"/>
                <a:gd name="connsiteY130" fmla="*/ 228600 h 320675"/>
                <a:gd name="connsiteX131" fmla="*/ 2203450 w 2352687"/>
                <a:gd name="connsiteY131" fmla="*/ 219075 h 320675"/>
                <a:gd name="connsiteX132" fmla="*/ 2222500 w 2352687"/>
                <a:gd name="connsiteY132" fmla="*/ 212725 h 320675"/>
                <a:gd name="connsiteX133" fmla="*/ 2244725 w 2352687"/>
                <a:gd name="connsiteY133" fmla="*/ 193675 h 320675"/>
                <a:gd name="connsiteX134" fmla="*/ 2273300 w 2352687"/>
                <a:gd name="connsiteY134" fmla="*/ 177800 h 320675"/>
                <a:gd name="connsiteX135" fmla="*/ 2286000 w 2352687"/>
                <a:gd name="connsiteY135" fmla="*/ 165100 h 320675"/>
                <a:gd name="connsiteX136" fmla="*/ 2298700 w 2352687"/>
                <a:gd name="connsiteY136" fmla="*/ 161925 h 320675"/>
                <a:gd name="connsiteX137" fmla="*/ 2336800 w 2352687"/>
                <a:gd name="connsiteY137" fmla="*/ 155575 h 320675"/>
                <a:gd name="connsiteX138" fmla="*/ 2352675 w 2352687"/>
                <a:gd name="connsiteY138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01750 w 2352687"/>
                <a:gd name="connsiteY63" fmla="*/ 288925 h 320675"/>
                <a:gd name="connsiteX64" fmla="*/ 1149350 w 2352687"/>
                <a:gd name="connsiteY64" fmla="*/ 219075 h 320675"/>
                <a:gd name="connsiteX65" fmla="*/ 1117600 w 2352687"/>
                <a:gd name="connsiteY65" fmla="*/ 209550 h 320675"/>
                <a:gd name="connsiteX66" fmla="*/ 1066800 w 2352687"/>
                <a:gd name="connsiteY66" fmla="*/ 193675 h 320675"/>
                <a:gd name="connsiteX67" fmla="*/ 1016000 w 2352687"/>
                <a:gd name="connsiteY67" fmla="*/ 184150 h 320675"/>
                <a:gd name="connsiteX68" fmla="*/ 1003300 w 2352687"/>
                <a:gd name="connsiteY68" fmla="*/ 174625 h 320675"/>
                <a:gd name="connsiteX69" fmla="*/ 993775 w 2352687"/>
                <a:gd name="connsiteY69" fmla="*/ 168275 h 320675"/>
                <a:gd name="connsiteX70" fmla="*/ 1003300 w 2352687"/>
                <a:gd name="connsiteY70" fmla="*/ 171450 h 320675"/>
                <a:gd name="connsiteX71" fmla="*/ 1022350 w 2352687"/>
                <a:gd name="connsiteY71" fmla="*/ 184150 h 320675"/>
                <a:gd name="connsiteX72" fmla="*/ 1031875 w 2352687"/>
                <a:gd name="connsiteY72" fmla="*/ 193675 h 320675"/>
                <a:gd name="connsiteX73" fmla="*/ 1044575 w 2352687"/>
                <a:gd name="connsiteY73" fmla="*/ 200025 h 320675"/>
                <a:gd name="connsiteX74" fmla="*/ 1057275 w 2352687"/>
                <a:gd name="connsiteY74" fmla="*/ 212725 h 320675"/>
                <a:gd name="connsiteX75" fmla="*/ 1120775 w 2352687"/>
                <a:gd name="connsiteY75" fmla="*/ 219075 h 320675"/>
                <a:gd name="connsiteX76" fmla="*/ 1203325 w 2352687"/>
                <a:gd name="connsiteY76" fmla="*/ 215900 h 320675"/>
                <a:gd name="connsiteX77" fmla="*/ 1222375 w 2352687"/>
                <a:gd name="connsiteY77" fmla="*/ 203200 h 320675"/>
                <a:gd name="connsiteX78" fmla="*/ 1231900 w 2352687"/>
                <a:gd name="connsiteY78" fmla="*/ 200025 h 320675"/>
                <a:gd name="connsiteX79" fmla="*/ 1250950 w 2352687"/>
                <a:gd name="connsiteY79" fmla="*/ 190500 h 320675"/>
                <a:gd name="connsiteX80" fmla="*/ 1270000 w 2352687"/>
                <a:gd name="connsiteY80" fmla="*/ 184150 h 320675"/>
                <a:gd name="connsiteX81" fmla="*/ 1289050 w 2352687"/>
                <a:gd name="connsiteY81" fmla="*/ 174625 h 320675"/>
                <a:gd name="connsiteX82" fmla="*/ 1343025 w 2352687"/>
                <a:gd name="connsiteY82" fmla="*/ 165100 h 320675"/>
                <a:gd name="connsiteX83" fmla="*/ 1390650 w 2352687"/>
                <a:gd name="connsiteY83" fmla="*/ 158750 h 320675"/>
                <a:gd name="connsiteX84" fmla="*/ 1412875 w 2352687"/>
                <a:gd name="connsiteY84" fmla="*/ 149225 h 320675"/>
                <a:gd name="connsiteX85" fmla="*/ 1425575 w 2352687"/>
                <a:gd name="connsiteY85" fmla="*/ 146050 h 320675"/>
                <a:gd name="connsiteX86" fmla="*/ 1435100 w 2352687"/>
                <a:gd name="connsiteY86" fmla="*/ 142875 h 320675"/>
                <a:gd name="connsiteX87" fmla="*/ 1444625 w 2352687"/>
                <a:gd name="connsiteY87" fmla="*/ 133350 h 320675"/>
                <a:gd name="connsiteX88" fmla="*/ 1485900 w 2352687"/>
                <a:gd name="connsiteY88" fmla="*/ 117475 h 320675"/>
                <a:gd name="connsiteX89" fmla="*/ 1498600 w 2352687"/>
                <a:gd name="connsiteY89" fmla="*/ 111125 h 320675"/>
                <a:gd name="connsiteX90" fmla="*/ 1530350 w 2352687"/>
                <a:gd name="connsiteY90" fmla="*/ 101600 h 320675"/>
                <a:gd name="connsiteX91" fmla="*/ 1539875 w 2352687"/>
                <a:gd name="connsiteY91" fmla="*/ 95250 h 320675"/>
                <a:gd name="connsiteX92" fmla="*/ 1558925 w 2352687"/>
                <a:gd name="connsiteY92" fmla="*/ 88900 h 320675"/>
                <a:gd name="connsiteX93" fmla="*/ 1577975 w 2352687"/>
                <a:gd name="connsiteY93" fmla="*/ 76200 h 320675"/>
                <a:gd name="connsiteX94" fmla="*/ 1593850 w 2352687"/>
                <a:gd name="connsiteY94" fmla="*/ 66675 h 320675"/>
                <a:gd name="connsiteX95" fmla="*/ 1612900 w 2352687"/>
                <a:gd name="connsiteY95" fmla="*/ 53975 h 320675"/>
                <a:gd name="connsiteX96" fmla="*/ 1625600 w 2352687"/>
                <a:gd name="connsiteY96" fmla="*/ 50800 h 320675"/>
                <a:gd name="connsiteX97" fmla="*/ 1635125 w 2352687"/>
                <a:gd name="connsiteY97" fmla="*/ 47625 h 320675"/>
                <a:gd name="connsiteX98" fmla="*/ 1651000 w 2352687"/>
                <a:gd name="connsiteY98" fmla="*/ 44450 h 320675"/>
                <a:gd name="connsiteX99" fmla="*/ 1657350 w 2352687"/>
                <a:gd name="connsiteY99" fmla="*/ 34925 h 320675"/>
                <a:gd name="connsiteX100" fmla="*/ 1673225 w 2352687"/>
                <a:gd name="connsiteY100" fmla="*/ 31750 h 320675"/>
                <a:gd name="connsiteX101" fmla="*/ 1704975 w 2352687"/>
                <a:gd name="connsiteY101" fmla="*/ 25400 h 320675"/>
                <a:gd name="connsiteX102" fmla="*/ 1746250 w 2352687"/>
                <a:gd name="connsiteY102" fmla="*/ 38100 h 320675"/>
                <a:gd name="connsiteX103" fmla="*/ 1765300 w 2352687"/>
                <a:gd name="connsiteY103" fmla="*/ 50800 h 320675"/>
                <a:gd name="connsiteX104" fmla="*/ 1781175 w 2352687"/>
                <a:gd name="connsiteY104" fmla="*/ 63500 h 320675"/>
                <a:gd name="connsiteX105" fmla="*/ 1803400 w 2352687"/>
                <a:gd name="connsiteY105" fmla="*/ 76200 h 320675"/>
                <a:gd name="connsiteX106" fmla="*/ 1828800 w 2352687"/>
                <a:gd name="connsiteY106" fmla="*/ 85725 h 320675"/>
                <a:gd name="connsiteX107" fmla="*/ 1866900 w 2352687"/>
                <a:gd name="connsiteY107" fmla="*/ 98425 h 320675"/>
                <a:gd name="connsiteX108" fmla="*/ 1879600 w 2352687"/>
                <a:gd name="connsiteY108" fmla="*/ 107950 h 320675"/>
                <a:gd name="connsiteX109" fmla="*/ 1889125 w 2352687"/>
                <a:gd name="connsiteY109" fmla="*/ 114300 h 320675"/>
                <a:gd name="connsiteX110" fmla="*/ 1898650 w 2352687"/>
                <a:gd name="connsiteY110" fmla="*/ 127000 h 320675"/>
                <a:gd name="connsiteX111" fmla="*/ 1901825 w 2352687"/>
                <a:gd name="connsiteY111" fmla="*/ 136525 h 320675"/>
                <a:gd name="connsiteX112" fmla="*/ 1917700 w 2352687"/>
                <a:gd name="connsiteY112" fmla="*/ 177800 h 320675"/>
                <a:gd name="connsiteX113" fmla="*/ 1927225 w 2352687"/>
                <a:gd name="connsiteY113" fmla="*/ 200025 h 320675"/>
                <a:gd name="connsiteX114" fmla="*/ 1933575 w 2352687"/>
                <a:gd name="connsiteY114" fmla="*/ 212725 h 320675"/>
                <a:gd name="connsiteX115" fmla="*/ 1943100 w 2352687"/>
                <a:gd name="connsiteY115" fmla="*/ 219075 h 320675"/>
                <a:gd name="connsiteX116" fmla="*/ 1946275 w 2352687"/>
                <a:gd name="connsiteY116" fmla="*/ 244475 h 320675"/>
                <a:gd name="connsiteX117" fmla="*/ 1968500 w 2352687"/>
                <a:gd name="connsiteY117" fmla="*/ 266700 h 320675"/>
                <a:gd name="connsiteX118" fmla="*/ 1978025 w 2352687"/>
                <a:gd name="connsiteY118" fmla="*/ 269875 h 320675"/>
                <a:gd name="connsiteX119" fmla="*/ 1990725 w 2352687"/>
                <a:gd name="connsiteY119" fmla="*/ 276225 h 320675"/>
                <a:gd name="connsiteX120" fmla="*/ 2016125 w 2352687"/>
                <a:gd name="connsiteY120" fmla="*/ 301625 h 320675"/>
                <a:gd name="connsiteX121" fmla="*/ 2032000 w 2352687"/>
                <a:gd name="connsiteY121" fmla="*/ 314325 h 320675"/>
                <a:gd name="connsiteX122" fmla="*/ 2051050 w 2352687"/>
                <a:gd name="connsiteY122" fmla="*/ 320675 h 320675"/>
                <a:gd name="connsiteX123" fmla="*/ 2073275 w 2352687"/>
                <a:gd name="connsiteY123" fmla="*/ 314325 h 320675"/>
                <a:gd name="connsiteX124" fmla="*/ 2098675 w 2352687"/>
                <a:gd name="connsiteY124" fmla="*/ 292100 h 320675"/>
                <a:gd name="connsiteX125" fmla="*/ 2108200 w 2352687"/>
                <a:gd name="connsiteY125" fmla="*/ 285750 h 320675"/>
                <a:gd name="connsiteX126" fmla="*/ 2130425 w 2352687"/>
                <a:gd name="connsiteY126" fmla="*/ 266700 h 320675"/>
                <a:gd name="connsiteX127" fmla="*/ 2139950 w 2352687"/>
                <a:gd name="connsiteY127" fmla="*/ 263525 h 320675"/>
                <a:gd name="connsiteX128" fmla="*/ 2168525 w 2352687"/>
                <a:gd name="connsiteY128" fmla="*/ 247650 h 320675"/>
                <a:gd name="connsiteX129" fmla="*/ 2193925 w 2352687"/>
                <a:gd name="connsiteY129" fmla="*/ 228600 h 320675"/>
                <a:gd name="connsiteX130" fmla="*/ 2203450 w 2352687"/>
                <a:gd name="connsiteY130" fmla="*/ 219075 h 320675"/>
                <a:gd name="connsiteX131" fmla="*/ 2222500 w 2352687"/>
                <a:gd name="connsiteY131" fmla="*/ 212725 h 320675"/>
                <a:gd name="connsiteX132" fmla="*/ 2244725 w 2352687"/>
                <a:gd name="connsiteY132" fmla="*/ 193675 h 320675"/>
                <a:gd name="connsiteX133" fmla="*/ 2273300 w 2352687"/>
                <a:gd name="connsiteY133" fmla="*/ 177800 h 320675"/>
                <a:gd name="connsiteX134" fmla="*/ 2286000 w 2352687"/>
                <a:gd name="connsiteY134" fmla="*/ 165100 h 320675"/>
                <a:gd name="connsiteX135" fmla="*/ 2298700 w 2352687"/>
                <a:gd name="connsiteY135" fmla="*/ 161925 h 320675"/>
                <a:gd name="connsiteX136" fmla="*/ 2336800 w 2352687"/>
                <a:gd name="connsiteY136" fmla="*/ 155575 h 320675"/>
                <a:gd name="connsiteX137" fmla="*/ 2352675 w 2352687"/>
                <a:gd name="connsiteY137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01750 w 2352687"/>
                <a:gd name="connsiteY62" fmla="*/ 288925 h 320675"/>
                <a:gd name="connsiteX63" fmla="*/ 1149350 w 2352687"/>
                <a:gd name="connsiteY63" fmla="*/ 219075 h 320675"/>
                <a:gd name="connsiteX64" fmla="*/ 1117600 w 2352687"/>
                <a:gd name="connsiteY64" fmla="*/ 209550 h 320675"/>
                <a:gd name="connsiteX65" fmla="*/ 1066800 w 2352687"/>
                <a:gd name="connsiteY65" fmla="*/ 193675 h 320675"/>
                <a:gd name="connsiteX66" fmla="*/ 1016000 w 2352687"/>
                <a:gd name="connsiteY66" fmla="*/ 184150 h 320675"/>
                <a:gd name="connsiteX67" fmla="*/ 1003300 w 2352687"/>
                <a:gd name="connsiteY67" fmla="*/ 174625 h 320675"/>
                <a:gd name="connsiteX68" fmla="*/ 993775 w 2352687"/>
                <a:gd name="connsiteY68" fmla="*/ 168275 h 320675"/>
                <a:gd name="connsiteX69" fmla="*/ 1003300 w 2352687"/>
                <a:gd name="connsiteY69" fmla="*/ 171450 h 320675"/>
                <a:gd name="connsiteX70" fmla="*/ 1022350 w 2352687"/>
                <a:gd name="connsiteY70" fmla="*/ 184150 h 320675"/>
                <a:gd name="connsiteX71" fmla="*/ 1031875 w 2352687"/>
                <a:gd name="connsiteY71" fmla="*/ 193675 h 320675"/>
                <a:gd name="connsiteX72" fmla="*/ 1044575 w 2352687"/>
                <a:gd name="connsiteY72" fmla="*/ 200025 h 320675"/>
                <a:gd name="connsiteX73" fmla="*/ 1057275 w 2352687"/>
                <a:gd name="connsiteY73" fmla="*/ 212725 h 320675"/>
                <a:gd name="connsiteX74" fmla="*/ 1120775 w 2352687"/>
                <a:gd name="connsiteY74" fmla="*/ 219075 h 320675"/>
                <a:gd name="connsiteX75" fmla="*/ 1203325 w 2352687"/>
                <a:gd name="connsiteY75" fmla="*/ 215900 h 320675"/>
                <a:gd name="connsiteX76" fmla="*/ 1222375 w 2352687"/>
                <a:gd name="connsiteY76" fmla="*/ 203200 h 320675"/>
                <a:gd name="connsiteX77" fmla="*/ 1231900 w 2352687"/>
                <a:gd name="connsiteY77" fmla="*/ 200025 h 320675"/>
                <a:gd name="connsiteX78" fmla="*/ 1250950 w 2352687"/>
                <a:gd name="connsiteY78" fmla="*/ 190500 h 320675"/>
                <a:gd name="connsiteX79" fmla="*/ 1270000 w 2352687"/>
                <a:gd name="connsiteY79" fmla="*/ 184150 h 320675"/>
                <a:gd name="connsiteX80" fmla="*/ 1289050 w 2352687"/>
                <a:gd name="connsiteY80" fmla="*/ 174625 h 320675"/>
                <a:gd name="connsiteX81" fmla="*/ 1343025 w 2352687"/>
                <a:gd name="connsiteY81" fmla="*/ 165100 h 320675"/>
                <a:gd name="connsiteX82" fmla="*/ 1390650 w 2352687"/>
                <a:gd name="connsiteY82" fmla="*/ 158750 h 320675"/>
                <a:gd name="connsiteX83" fmla="*/ 1412875 w 2352687"/>
                <a:gd name="connsiteY83" fmla="*/ 149225 h 320675"/>
                <a:gd name="connsiteX84" fmla="*/ 1425575 w 2352687"/>
                <a:gd name="connsiteY84" fmla="*/ 146050 h 320675"/>
                <a:gd name="connsiteX85" fmla="*/ 1435100 w 2352687"/>
                <a:gd name="connsiteY85" fmla="*/ 142875 h 320675"/>
                <a:gd name="connsiteX86" fmla="*/ 1444625 w 2352687"/>
                <a:gd name="connsiteY86" fmla="*/ 133350 h 320675"/>
                <a:gd name="connsiteX87" fmla="*/ 1485900 w 2352687"/>
                <a:gd name="connsiteY87" fmla="*/ 117475 h 320675"/>
                <a:gd name="connsiteX88" fmla="*/ 1498600 w 2352687"/>
                <a:gd name="connsiteY88" fmla="*/ 111125 h 320675"/>
                <a:gd name="connsiteX89" fmla="*/ 1530350 w 2352687"/>
                <a:gd name="connsiteY89" fmla="*/ 101600 h 320675"/>
                <a:gd name="connsiteX90" fmla="*/ 1539875 w 2352687"/>
                <a:gd name="connsiteY90" fmla="*/ 95250 h 320675"/>
                <a:gd name="connsiteX91" fmla="*/ 1558925 w 2352687"/>
                <a:gd name="connsiteY91" fmla="*/ 88900 h 320675"/>
                <a:gd name="connsiteX92" fmla="*/ 1577975 w 2352687"/>
                <a:gd name="connsiteY92" fmla="*/ 76200 h 320675"/>
                <a:gd name="connsiteX93" fmla="*/ 1593850 w 2352687"/>
                <a:gd name="connsiteY93" fmla="*/ 66675 h 320675"/>
                <a:gd name="connsiteX94" fmla="*/ 1612900 w 2352687"/>
                <a:gd name="connsiteY94" fmla="*/ 53975 h 320675"/>
                <a:gd name="connsiteX95" fmla="*/ 1625600 w 2352687"/>
                <a:gd name="connsiteY95" fmla="*/ 50800 h 320675"/>
                <a:gd name="connsiteX96" fmla="*/ 1635125 w 2352687"/>
                <a:gd name="connsiteY96" fmla="*/ 47625 h 320675"/>
                <a:gd name="connsiteX97" fmla="*/ 1651000 w 2352687"/>
                <a:gd name="connsiteY97" fmla="*/ 44450 h 320675"/>
                <a:gd name="connsiteX98" fmla="*/ 1657350 w 2352687"/>
                <a:gd name="connsiteY98" fmla="*/ 34925 h 320675"/>
                <a:gd name="connsiteX99" fmla="*/ 1673225 w 2352687"/>
                <a:gd name="connsiteY99" fmla="*/ 31750 h 320675"/>
                <a:gd name="connsiteX100" fmla="*/ 1704975 w 2352687"/>
                <a:gd name="connsiteY100" fmla="*/ 25400 h 320675"/>
                <a:gd name="connsiteX101" fmla="*/ 1746250 w 2352687"/>
                <a:gd name="connsiteY101" fmla="*/ 38100 h 320675"/>
                <a:gd name="connsiteX102" fmla="*/ 1765300 w 2352687"/>
                <a:gd name="connsiteY102" fmla="*/ 50800 h 320675"/>
                <a:gd name="connsiteX103" fmla="*/ 1781175 w 2352687"/>
                <a:gd name="connsiteY103" fmla="*/ 63500 h 320675"/>
                <a:gd name="connsiteX104" fmla="*/ 1803400 w 2352687"/>
                <a:gd name="connsiteY104" fmla="*/ 76200 h 320675"/>
                <a:gd name="connsiteX105" fmla="*/ 1828800 w 2352687"/>
                <a:gd name="connsiteY105" fmla="*/ 85725 h 320675"/>
                <a:gd name="connsiteX106" fmla="*/ 1866900 w 2352687"/>
                <a:gd name="connsiteY106" fmla="*/ 98425 h 320675"/>
                <a:gd name="connsiteX107" fmla="*/ 1879600 w 2352687"/>
                <a:gd name="connsiteY107" fmla="*/ 107950 h 320675"/>
                <a:gd name="connsiteX108" fmla="*/ 1889125 w 2352687"/>
                <a:gd name="connsiteY108" fmla="*/ 114300 h 320675"/>
                <a:gd name="connsiteX109" fmla="*/ 1898650 w 2352687"/>
                <a:gd name="connsiteY109" fmla="*/ 127000 h 320675"/>
                <a:gd name="connsiteX110" fmla="*/ 1901825 w 2352687"/>
                <a:gd name="connsiteY110" fmla="*/ 136525 h 320675"/>
                <a:gd name="connsiteX111" fmla="*/ 1917700 w 2352687"/>
                <a:gd name="connsiteY111" fmla="*/ 177800 h 320675"/>
                <a:gd name="connsiteX112" fmla="*/ 1927225 w 2352687"/>
                <a:gd name="connsiteY112" fmla="*/ 200025 h 320675"/>
                <a:gd name="connsiteX113" fmla="*/ 1933575 w 2352687"/>
                <a:gd name="connsiteY113" fmla="*/ 212725 h 320675"/>
                <a:gd name="connsiteX114" fmla="*/ 1943100 w 2352687"/>
                <a:gd name="connsiteY114" fmla="*/ 219075 h 320675"/>
                <a:gd name="connsiteX115" fmla="*/ 1946275 w 2352687"/>
                <a:gd name="connsiteY115" fmla="*/ 244475 h 320675"/>
                <a:gd name="connsiteX116" fmla="*/ 1968500 w 2352687"/>
                <a:gd name="connsiteY116" fmla="*/ 266700 h 320675"/>
                <a:gd name="connsiteX117" fmla="*/ 1978025 w 2352687"/>
                <a:gd name="connsiteY117" fmla="*/ 269875 h 320675"/>
                <a:gd name="connsiteX118" fmla="*/ 1990725 w 2352687"/>
                <a:gd name="connsiteY118" fmla="*/ 276225 h 320675"/>
                <a:gd name="connsiteX119" fmla="*/ 2016125 w 2352687"/>
                <a:gd name="connsiteY119" fmla="*/ 301625 h 320675"/>
                <a:gd name="connsiteX120" fmla="*/ 2032000 w 2352687"/>
                <a:gd name="connsiteY120" fmla="*/ 314325 h 320675"/>
                <a:gd name="connsiteX121" fmla="*/ 2051050 w 2352687"/>
                <a:gd name="connsiteY121" fmla="*/ 320675 h 320675"/>
                <a:gd name="connsiteX122" fmla="*/ 2073275 w 2352687"/>
                <a:gd name="connsiteY122" fmla="*/ 314325 h 320675"/>
                <a:gd name="connsiteX123" fmla="*/ 2098675 w 2352687"/>
                <a:gd name="connsiteY123" fmla="*/ 292100 h 320675"/>
                <a:gd name="connsiteX124" fmla="*/ 2108200 w 2352687"/>
                <a:gd name="connsiteY124" fmla="*/ 285750 h 320675"/>
                <a:gd name="connsiteX125" fmla="*/ 2130425 w 2352687"/>
                <a:gd name="connsiteY125" fmla="*/ 266700 h 320675"/>
                <a:gd name="connsiteX126" fmla="*/ 2139950 w 2352687"/>
                <a:gd name="connsiteY126" fmla="*/ 263525 h 320675"/>
                <a:gd name="connsiteX127" fmla="*/ 2168525 w 2352687"/>
                <a:gd name="connsiteY127" fmla="*/ 247650 h 320675"/>
                <a:gd name="connsiteX128" fmla="*/ 2193925 w 2352687"/>
                <a:gd name="connsiteY128" fmla="*/ 228600 h 320675"/>
                <a:gd name="connsiteX129" fmla="*/ 2203450 w 2352687"/>
                <a:gd name="connsiteY129" fmla="*/ 219075 h 320675"/>
                <a:gd name="connsiteX130" fmla="*/ 2222500 w 2352687"/>
                <a:gd name="connsiteY130" fmla="*/ 212725 h 320675"/>
                <a:gd name="connsiteX131" fmla="*/ 2244725 w 2352687"/>
                <a:gd name="connsiteY131" fmla="*/ 193675 h 320675"/>
                <a:gd name="connsiteX132" fmla="*/ 2273300 w 2352687"/>
                <a:gd name="connsiteY132" fmla="*/ 177800 h 320675"/>
                <a:gd name="connsiteX133" fmla="*/ 2286000 w 2352687"/>
                <a:gd name="connsiteY133" fmla="*/ 165100 h 320675"/>
                <a:gd name="connsiteX134" fmla="*/ 2298700 w 2352687"/>
                <a:gd name="connsiteY134" fmla="*/ 161925 h 320675"/>
                <a:gd name="connsiteX135" fmla="*/ 2336800 w 2352687"/>
                <a:gd name="connsiteY135" fmla="*/ 155575 h 320675"/>
                <a:gd name="connsiteX136" fmla="*/ 2352675 w 2352687"/>
                <a:gd name="connsiteY136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149350 w 2352687"/>
                <a:gd name="connsiteY62" fmla="*/ 219075 h 320675"/>
                <a:gd name="connsiteX63" fmla="*/ 1117600 w 2352687"/>
                <a:gd name="connsiteY63" fmla="*/ 209550 h 320675"/>
                <a:gd name="connsiteX64" fmla="*/ 1066800 w 2352687"/>
                <a:gd name="connsiteY64" fmla="*/ 193675 h 320675"/>
                <a:gd name="connsiteX65" fmla="*/ 1016000 w 2352687"/>
                <a:gd name="connsiteY65" fmla="*/ 184150 h 320675"/>
                <a:gd name="connsiteX66" fmla="*/ 1003300 w 2352687"/>
                <a:gd name="connsiteY66" fmla="*/ 174625 h 320675"/>
                <a:gd name="connsiteX67" fmla="*/ 993775 w 2352687"/>
                <a:gd name="connsiteY67" fmla="*/ 168275 h 320675"/>
                <a:gd name="connsiteX68" fmla="*/ 1003300 w 2352687"/>
                <a:gd name="connsiteY68" fmla="*/ 171450 h 320675"/>
                <a:gd name="connsiteX69" fmla="*/ 1022350 w 2352687"/>
                <a:gd name="connsiteY69" fmla="*/ 184150 h 320675"/>
                <a:gd name="connsiteX70" fmla="*/ 1031875 w 2352687"/>
                <a:gd name="connsiteY70" fmla="*/ 193675 h 320675"/>
                <a:gd name="connsiteX71" fmla="*/ 1044575 w 2352687"/>
                <a:gd name="connsiteY71" fmla="*/ 200025 h 320675"/>
                <a:gd name="connsiteX72" fmla="*/ 1057275 w 2352687"/>
                <a:gd name="connsiteY72" fmla="*/ 212725 h 320675"/>
                <a:gd name="connsiteX73" fmla="*/ 1120775 w 2352687"/>
                <a:gd name="connsiteY73" fmla="*/ 219075 h 320675"/>
                <a:gd name="connsiteX74" fmla="*/ 1203325 w 2352687"/>
                <a:gd name="connsiteY74" fmla="*/ 215900 h 320675"/>
                <a:gd name="connsiteX75" fmla="*/ 1222375 w 2352687"/>
                <a:gd name="connsiteY75" fmla="*/ 203200 h 320675"/>
                <a:gd name="connsiteX76" fmla="*/ 1231900 w 2352687"/>
                <a:gd name="connsiteY76" fmla="*/ 200025 h 320675"/>
                <a:gd name="connsiteX77" fmla="*/ 1250950 w 2352687"/>
                <a:gd name="connsiteY77" fmla="*/ 190500 h 320675"/>
                <a:gd name="connsiteX78" fmla="*/ 1270000 w 2352687"/>
                <a:gd name="connsiteY78" fmla="*/ 184150 h 320675"/>
                <a:gd name="connsiteX79" fmla="*/ 1289050 w 2352687"/>
                <a:gd name="connsiteY79" fmla="*/ 174625 h 320675"/>
                <a:gd name="connsiteX80" fmla="*/ 1343025 w 2352687"/>
                <a:gd name="connsiteY80" fmla="*/ 165100 h 320675"/>
                <a:gd name="connsiteX81" fmla="*/ 1390650 w 2352687"/>
                <a:gd name="connsiteY81" fmla="*/ 158750 h 320675"/>
                <a:gd name="connsiteX82" fmla="*/ 1412875 w 2352687"/>
                <a:gd name="connsiteY82" fmla="*/ 149225 h 320675"/>
                <a:gd name="connsiteX83" fmla="*/ 1425575 w 2352687"/>
                <a:gd name="connsiteY83" fmla="*/ 146050 h 320675"/>
                <a:gd name="connsiteX84" fmla="*/ 1435100 w 2352687"/>
                <a:gd name="connsiteY84" fmla="*/ 142875 h 320675"/>
                <a:gd name="connsiteX85" fmla="*/ 1444625 w 2352687"/>
                <a:gd name="connsiteY85" fmla="*/ 133350 h 320675"/>
                <a:gd name="connsiteX86" fmla="*/ 1485900 w 2352687"/>
                <a:gd name="connsiteY86" fmla="*/ 117475 h 320675"/>
                <a:gd name="connsiteX87" fmla="*/ 1498600 w 2352687"/>
                <a:gd name="connsiteY87" fmla="*/ 111125 h 320675"/>
                <a:gd name="connsiteX88" fmla="*/ 1530350 w 2352687"/>
                <a:gd name="connsiteY88" fmla="*/ 101600 h 320675"/>
                <a:gd name="connsiteX89" fmla="*/ 1539875 w 2352687"/>
                <a:gd name="connsiteY89" fmla="*/ 95250 h 320675"/>
                <a:gd name="connsiteX90" fmla="*/ 1558925 w 2352687"/>
                <a:gd name="connsiteY90" fmla="*/ 88900 h 320675"/>
                <a:gd name="connsiteX91" fmla="*/ 1577975 w 2352687"/>
                <a:gd name="connsiteY91" fmla="*/ 76200 h 320675"/>
                <a:gd name="connsiteX92" fmla="*/ 1593850 w 2352687"/>
                <a:gd name="connsiteY92" fmla="*/ 66675 h 320675"/>
                <a:gd name="connsiteX93" fmla="*/ 1612900 w 2352687"/>
                <a:gd name="connsiteY93" fmla="*/ 53975 h 320675"/>
                <a:gd name="connsiteX94" fmla="*/ 1625600 w 2352687"/>
                <a:gd name="connsiteY94" fmla="*/ 50800 h 320675"/>
                <a:gd name="connsiteX95" fmla="*/ 1635125 w 2352687"/>
                <a:gd name="connsiteY95" fmla="*/ 47625 h 320675"/>
                <a:gd name="connsiteX96" fmla="*/ 1651000 w 2352687"/>
                <a:gd name="connsiteY96" fmla="*/ 44450 h 320675"/>
                <a:gd name="connsiteX97" fmla="*/ 1657350 w 2352687"/>
                <a:gd name="connsiteY97" fmla="*/ 34925 h 320675"/>
                <a:gd name="connsiteX98" fmla="*/ 1673225 w 2352687"/>
                <a:gd name="connsiteY98" fmla="*/ 31750 h 320675"/>
                <a:gd name="connsiteX99" fmla="*/ 1704975 w 2352687"/>
                <a:gd name="connsiteY99" fmla="*/ 25400 h 320675"/>
                <a:gd name="connsiteX100" fmla="*/ 1746250 w 2352687"/>
                <a:gd name="connsiteY100" fmla="*/ 38100 h 320675"/>
                <a:gd name="connsiteX101" fmla="*/ 1765300 w 2352687"/>
                <a:gd name="connsiteY101" fmla="*/ 50800 h 320675"/>
                <a:gd name="connsiteX102" fmla="*/ 1781175 w 2352687"/>
                <a:gd name="connsiteY102" fmla="*/ 63500 h 320675"/>
                <a:gd name="connsiteX103" fmla="*/ 1803400 w 2352687"/>
                <a:gd name="connsiteY103" fmla="*/ 76200 h 320675"/>
                <a:gd name="connsiteX104" fmla="*/ 1828800 w 2352687"/>
                <a:gd name="connsiteY104" fmla="*/ 85725 h 320675"/>
                <a:gd name="connsiteX105" fmla="*/ 1866900 w 2352687"/>
                <a:gd name="connsiteY105" fmla="*/ 98425 h 320675"/>
                <a:gd name="connsiteX106" fmla="*/ 1879600 w 2352687"/>
                <a:gd name="connsiteY106" fmla="*/ 107950 h 320675"/>
                <a:gd name="connsiteX107" fmla="*/ 1889125 w 2352687"/>
                <a:gd name="connsiteY107" fmla="*/ 114300 h 320675"/>
                <a:gd name="connsiteX108" fmla="*/ 1898650 w 2352687"/>
                <a:gd name="connsiteY108" fmla="*/ 127000 h 320675"/>
                <a:gd name="connsiteX109" fmla="*/ 1901825 w 2352687"/>
                <a:gd name="connsiteY109" fmla="*/ 136525 h 320675"/>
                <a:gd name="connsiteX110" fmla="*/ 1917700 w 2352687"/>
                <a:gd name="connsiteY110" fmla="*/ 177800 h 320675"/>
                <a:gd name="connsiteX111" fmla="*/ 1927225 w 2352687"/>
                <a:gd name="connsiteY111" fmla="*/ 200025 h 320675"/>
                <a:gd name="connsiteX112" fmla="*/ 1933575 w 2352687"/>
                <a:gd name="connsiteY112" fmla="*/ 212725 h 320675"/>
                <a:gd name="connsiteX113" fmla="*/ 1943100 w 2352687"/>
                <a:gd name="connsiteY113" fmla="*/ 219075 h 320675"/>
                <a:gd name="connsiteX114" fmla="*/ 1946275 w 2352687"/>
                <a:gd name="connsiteY114" fmla="*/ 244475 h 320675"/>
                <a:gd name="connsiteX115" fmla="*/ 1968500 w 2352687"/>
                <a:gd name="connsiteY115" fmla="*/ 266700 h 320675"/>
                <a:gd name="connsiteX116" fmla="*/ 1978025 w 2352687"/>
                <a:gd name="connsiteY116" fmla="*/ 269875 h 320675"/>
                <a:gd name="connsiteX117" fmla="*/ 1990725 w 2352687"/>
                <a:gd name="connsiteY117" fmla="*/ 276225 h 320675"/>
                <a:gd name="connsiteX118" fmla="*/ 2016125 w 2352687"/>
                <a:gd name="connsiteY118" fmla="*/ 301625 h 320675"/>
                <a:gd name="connsiteX119" fmla="*/ 2032000 w 2352687"/>
                <a:gd name="connsiteY119" fmla="*/ 314325 h 320675"/>
                <a:gd name="connsiteX120" fmla="*/ 2051050 w 2352687"/>
                <a:gd name="connsiteY120" fmla="*/ 320675 h 320675"/>
                <a:gd name="connsiteX121" fmla="*/ 2073275 w 2352687"/>
                <a:gd name="connsiteY121" fmla="*/ 314325 h 320675"/>
                <a:gd name="connsiteX122" fmla="*/ 2098675 w 2352687"/>
                <a:gd name="connsiteY122" fmla="*/ 292100 h 320675"/>
                <a:gd name="connsiteX123" fmla="*/ 2108200 w 2352687"/>
                <a:gd name="connsiteY123" fmla="*/ 285750 h 320675"/>
                <a:gd name="connsiteX124" fmla="*/ 2130425 w 2352687"/>
                <a:gd name="connsiteY124" fmla="*/ 266700 h 320675"/>
                <a:gd name="connsiteX125" fmla="*/ 2139950 w 2352687"/>
                <a:gd name="connsiteY125" fmla="*/ 263525 h 320675"/>
                <a:gd name="connsiteX126" fmla="*/ 2168525 w 2352687"/>
                <a:gd name="connsiteY126" fmla="*/ 247650 h 320675"/>
                <a:gd name="connsiteX127" fmla="*/ 2193925 w 2352687"/>
                <a:gd name="connsiteY127" fmla="*/ 228600 h 320675"/>
                <a:gd name="connsiteX128" fmla="*/ 2203450 w 2352687"/>
                <a:gd name="connsiteY128" fmla="*/ 219075 h 320675"/>
                <a:gd name="connsiteX129" fmla="*/ 2222500 w 2352687"/>
                <a:gd name="connsiteY129" fmla="*/ 212725 h 320675"/>
                <a:gd name="connsiteX130" fmla="*/ 2244725 w 2352687"/>
                <a:gd name="connsiteY130" fmla="*/ 193675 h 320675"/>
                <a:gd name="connsiteX131" fmla="*/ 2273300 w 2352687"/>
                <a:gd name="connsiteY131" fmla="*/ 177800 h 320675"/>
                <a:gd name="connsiteX132" fmla="*/ 2286000 w 2352687"/>
                <a:gd name="connsiteY132" fmla="*/ 165100 h 320675"/>
                <a:gd name="connsiteX133" fmla="*/ 2298700 w 2352687"/>
                <a:gd name="connsiteY133" fmla="*/ 161925 h 320675"/>
                <a:gd name="connsiteX134" fmla="*/ 2336800 w 2352687"/>
                <a:gd name="connsiteY134" fmla="*/ 155575 h 320675"/>
                <a:gd name="connsiteX135" fmla="*/ 2352675 w 2352687"/>
                <a:gd name="connsiteY135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149350 w 2352687"/>
                <a:gd name="connsiteY61" fmla="*/ 219075 h 320675"/>
                <a:gd name="connsiteX62" fmla="*/ 1117600 w 2352687"/>
                <a:gd name="connsiteY62" fmla="*/ 209550 h 320675"/>
                <a:gd name="connsiteX63" fmla="*/ 1066800 w 2352687"/>
                <a:gd name="connsiteY63" fmla="*/ 193675 h 320675"/>
                <a:gd name="connsiteX64" fmla="*/ 1016000 w 2352687"/>
                <a:gd name="connsiteY64" fmla="*/ 184150 h 320675"/>
                <a:gd name="connsiteX65" fmla="*/ 1003300 w 2352687"/>
                <a:gd name="connsiteY65" fmla="*/ 174625 h 320675"/>
                <a:gd name="connsiteX66" fmla="*/ 993775 w 2352687"/>
                <a:gd name="connsiteY66" fmla="*/ 168275 h 320675"/>
                <a:gd name="connsiteX67" fmla="*/ 1003300 w 2352687"/>
                <a:gd name="connsiteY67" fmla="*/ 171450 h 320675"/>
                <a:gd name="connsiteX68" fmla="*/ 1022350 w 2352687"/>
                <a:gd name="connsiteY68" fmla="*/ 184150 h 320675"/>
                <a:gd name="connsiteX69" fmla="*/ 1031875 w 2352687"/>
                <a:gd name="connsiteY69" fmla="*/ 193675 h 320675"/>
                <a:gd name="connsiteX70" fmla="*/ 1044575 w 2352687"/>
                <a:gd name="connsiteY70" fmla="*/ 200025 h 320675"/>
                <a:gd name="connsiteX71" fmla="*/ 1057275 w 2352687"/>
                <a:gd name="connsiteY71" fmla="*/ 212725 h 320675"/>
                <a:gd name="connsiteX72" fmla="*/ 1120775 w 2352687"/>
                <a:gd name="connsiteY72" fmla="*/ 219075 h 320675"/>
                <a:gd name="connsiteX73" fmla="*/ 1203325 w 2352687"/>
                <a:gd name="connsiteY73" fmla="*/ 215900 h 320675"/>
                <a:gd name="connsiteX74" fmla="*/ 1222375 w 2352687"/>
                <a:gd name="connsiteY74" fmla="*/ 203200 h 320675"/>
                <a:gd name="connsiteX75" fmla="*/ 1231900 w 2352687"/>
                <a:gd name="connsiteY75" fmla="*/ 200025 h 320675"/>
                <a:gd name="connsiteX76" fmla="*/ 1250950 w 2352687"/>
                <a:gd name="connsiteY76" fmla="*/ 190500 h 320675"/>
                <a:gd name="connsiteX77" fmla="*/ 1270000 w 2352687"/>
                <a:gd name="connsiteY77" fmla="*/ 184150 h 320675"/>
                <a:gd name="connsiteX78" fmla="*/ 1289050 w 2352687"/>
                <a:gd name="connsiteY78" fmla="*/ 174625 h 320675"/>
                <a:gd name="connsiteX79" fmla="*/ 1343025 w 2352687"/>
                <a:gd name="connsiteY79" fmla="*/ 165100 h 320675"/>
                <a:gd name="connsiteX80" fmla="*/ 1390650 w 2352687"/>
                <a:gd name="connsiteY80" fmla="*/ 158750 h 320675"/>
                <a:gd name="connsiteX81" fmla="*/ 1412875 w 2352687"/>
                <a:gd name="connsiteY81" fmla="*/ 149225 h 320675"/>
                <a:gd name="connsiteX82" fmla="*/ 1425575 w 2352687"/>
                <a:gd name="connsiteY82" fmla="*/ 146050 h 320675"/>
                <a:gd name="connsiteX83" fmla="*/ 1435100 w 2352687"/>
                <a:gd name="connsiteY83" fmla="*/ 142875 h 320675"/>
                <a:gd name="connsiteX84" fmla="*/ 1444625 w 2352687"/>
                <a:gd name="connsiteY84" fmla="*/ 133350 h 320675"/>
                <a:gd name="connsiteX85" fmla="*/ 1485900 w 2352687"/>
                <a:gd name="connsiteY85" fmla="*/ 117475 h 320675"/>
                <a:gd name="connsiteX86" fmla="*/ 1498600 w 2352687"/>
                <a:gd name="connsiteY86" fmla="*/ 111125 h 320675"/>
                <a:gd name="connsiteX87" fmla="*/ 1530350 w 2352687"/>
                <a:gd name="connsiteY87" fmla="*/ 101600 h 320675"/>
                <a:gd name="connsiteX88" fmla="*/ 1539875 w 2352687"/>
                <a:gd name="connsiteY88" fmla="*/ 95250 h 320675"/>
                <a:gd name="connsiteX89" fmla="*/ 1558925 w 2352687"/>
                <a:gd name="connsiteY89" fmla="*/ 88900 h 320675"/>
                <a:gd name="connsiteX90" fmla="*/ 1577975 w 2352687"/>
                <a:gd name="connsiteY90" fmla="*/ 76200 h 320675"/>
                <a:gd name="connsiteX91" fmla="*/ 1593850 w 2352687"/>
                <a:gd name="connsiteY91" fmla="*/ 66675 h 320675"/>
                <a:gd name="connsiteX92" fmla="*/ 1612900 w 2352687"/>
                <a:gd name="connsiteY92" fmla="*/ 53975 h 320675"/>
                <a:gd name="connsiteX93" fmla="*/ 1625600 w 2352687"/>
                <a:gd name="connsiteY93" fmla="*/ 50800 h 320675"/>
                <a:gd name="connsiteX94" fmla="*/ 1635125 w 2352687"/>
                <a:gd name="connsiteY94" fmla="*/ 47625 h 320675"/>
                <a:gd name="connsiteX95" fmla="*/ 1651000 w 2352687"/>
                <a:gd name="connsiteY95" fmla="*/ 44450 h 320675"/>
                <a:gd name="connsiteX96" fmla="*/ 1657350 w 2352687"/>
                <a:gd name="connsiteY96" fmla="*/ 34925 h 320675"/>
                <a:gd name="connsiteX97" fmla="*/ 1673225 w 2352687"/>
                <a:gd name="connsiteY97" fmla="*/ 31750 h 320675"/>
                <a:gd name="connsiteX98" fmla="*/ 1704975 w 2352687"/>
                <a:gd name="connsiteY98" fmla="*/ 25400 h 320675"/>
                <a:gd name="connsiteX99" fmla="*/ 1746250 w 2352687"/>
                <a:gd name="connsiteY99" fmla="*/ 38100 h 320675"/>
                <a:gd name="connsiteX100" fmla="*/ 1765300 w 2352687"/>
                <a:gd name="connsiteY100" fmla="*/ 50800 h 320675"/>
                <a:gd name="connsiteX101" fmla="*/ 1781175 w 2352687"/>
                <a:gd name="connsiteY101" fmla="*/ 63500 h 320675"/>
                <a:gd name="connsiteX102" fmla="*/ 1803400 w 2352687"/>
                <a:gd name="connsiteY102" fmla="*/ 76200 h 320675"/>
                <a:gd name="connsiteX103" fmla="*/ 1828800 w 2352687"/>
                <a:gd name="connsiteY103" fmla="*/ 85725 h 320675"/>
                <a:gd name="connsiteX104" fmla="*/ 1866900 w 2352687"/>
                <a:gd name="connsiteY104" fmla="*/ 98425 h 320675"/>
                <a:gd name="connsiteX105" fmla="*/ 1879600 w 2352687"/>
                <a:gd name="connsiteY105" fmla="*/ 107950 h 320675"/>
                <a:gd name="connsiteX106" fmla="*/ 1889125 w 2352687"/>
                <a:gd name="connsiteY106" fmla="*/ 114300 h 320675"/>
                <a:gd name="connsiteX107" fmla="*/ 1898650 w 2352687"/>
                <a:gd name="connsiteY107" fmla="*/ 127000 h 320675"/>
                <a:gd name="connsiteX108" fmla="*/ 1901825 w 2352687"/>
                <a:gd name="connsiteY108" fmla="*/ 136525 h 320675"/>
                <a:gd name="connsiteX109" fmla="*/ 1917700 w 2352687"/>
                <a:gd name="connsiteY109" fmla="*/ 177800 h 320675"/>
                <a:gd name="connsiteX110" fmla="*/ 1927225 w 2352687"/>
                <a:gd name="connsiteY110" fmla="*/ 200025 h 320675"/>
                <a:gd name="connsiteX111" fmla="*/ 1933575 w 2352687"/>
                <a:gd name="connsiteY111" fmla="*/ 212725 h 320675"/>
                <a:gd name="connsiteX112" fmla="*/ 1943100 w 2352687"/>
                <a:gd name="connsiteY112" fmla="*/ 219075 h 320675"/>
                <a:gd name="connsiteX113" fmla="*/ 1946275 w 2352687"/>
                <a:gd name="connsiteY113" fmla="*/ 244475 h 320675"/>
                <a:gd name="connsiteX114" fmla="*/ 1968500 w 2352687"/>
                <a:gd name="connsiteY114" fmla="*/ 266700 h 320675"/>
                <a:gd name="connsiteX115" fmla="*/ 1978025 w 2352687"/>
                <a:gd name="connsiteY115" fmla="*/ 269875 h 320675"/>
                <a:gd name="connsiteX116" fmla="*/ 1990725 w 2352687"/>
                <a:gd name="connsiteY116" fmla="*/ 276225 h 320675"/>
                <a:gd name="connsiteX117" fmla="*/ 2016125 w 2352687"/>
                <a:gd name="connsiteY117" fmla="*/ 301625 h 320675"/>
                <a:gd name="connsiteX118" fmla="*/ 2032000 w 2352687"/>
                <a:gd name="connsiteY118" fmla="*/ 314325 h 320675"/>
                <a:gd name="connsiteX119" fmla="*/ 2051050 w 2352687"/>
                <a:gd name="connsiteY119" fmla="*/ 320675 h 320675"/>
                <a:gd name="connsiteX120" fmla="*/ 2073275 w 2352687"/>
                <a:gd name="connsiteY120" fmla="*/ 314325 h 320675"/>
                <a:gd name="connsiteX121" fmla="*/ 2098675 w 2352687"/>
                <a:gd name="connsiteY121" fmla="*/ 292100 h 320675"/>
                <a:gd name="connsiteX122" fmla="*/ 2108200 w 2352687"/>
                <a:gd name="connsiteY122" fmla="*/ 285750 h 320675"/>
                <a:gd name="connsiteX123" fmla="*/ 2130425 w 2352687"/>
                <a:gd name="connsiteY123" fmla="*/ 266700 h 320675"/>
                <a:gd name="connsiteX124" fmla="*/ 2139950 w 2352687"/>
                <a:gd name="connsiteY124" fmla="*/ 263525 h 320675"/>
                <a:gd name="connsiteX125" fmla="*/ 2168525 w 2352687"/>
                <a:gd name="connsiteY125" fmla="*/ 247650 h 320675"/>
                <a:gd name="connsiteX126" fmla="*/ 2193925 w 2352687"/>
                <a:gd name="connsiteY126" fmla="*/ 228600 h 320675"/>
                <a:gd name="connsiteX127" fmla="*/ 2203450 w 2352687"/>
                <a:gd name="connsiteY127" fmla="*/ 219075 h 320675"/>
                <a:gd name="connsiteX128" fmla="*/ 2222500 w 2352687"/>
                <a:gd name="connsiteY128" fmla="*/ 212725 h 320675"/>
                <a:gd name="connsiteX129" fmla="*/ 2244725 w 2352687"/>
                <a:gd name="connsiteY129" fmla="*/ 193675 h 320675"/>
                <a:gd name="connsiteX130" fmla="*/ 2273300 w 2352687"/>
                <a:gd name="connsiteY130" fmla="*/ 177800 h 320675"/>
                <a:gd name="connsiteX131" fmla="*/ 2286000 w 2352687"/>
                <a:gd name="connsiteY131" fmla="*/ 165100 h 320675"/>
                <a:gd name="connsiteX132" fmla="*/ 2298700 w 2352687"/>
                <a:gd name="connsiteY132" fmla="*/ 161925 h 320675"/>
                <a:gd name="connsiteX133" fmla="*/ 2336800 w 2352687"/>
                <a:gd name="connsiteY133" fmla="*/ 155575 h 320675"/>
                <a:gd name="connsiteX134" fmla="*/ 2352675 w 2352687"/>
                <a:gd name="connsiteY134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149350 w 2352687"/>
                <a:gd name="connsiteY60" fmla="*/ 219075 h 320675"/>
                <a:gd name="connsiteX61" fmla="*/ 1117600 w 2352687"/>
                <a:gd name="connsiteY61" fmla="*/ 209550 h 320675"/>
                <a:gd name="connsiteX62" fmla="*/ 1066800 w 2352687"/>
                <a:gd name="connsiteY62" fmla="*/ 193675 h 320675"/>
                <a:gd name="connsiteX63" fmla="*/ 1016000 w 2352687"/>
                <a:gd name="connsiteY63" fmla="*/ 184150 h 320675"/>
                <a:gd name="connsiteX64" fmla="*/ 1003300 w 2352687"/>
                <a:gd name="connsiteY64" fmla="*/ 174625 h 320675"/>
                <a:gd name="connsiteX65" fmla="*/ 993775 w 2352687"/>
                <a:gd name="connsiteY65" fmla="*/ 168275 h 320675"/>
                <a:gd name="connsiteX66" fmla="*/ 1003300 w 2352687"/>
                <a:gd name="connsiteY66" fmla="*/ 171450 h 320675"/>
                <a:gd name="connsiteX67" fmla="*/ 1022350 w 2352687"/>
                <a:gd name="connsiteY67" fmla="*/ 184150 h 320675"/>
                <a:gd name="connsiteX68" fmla="*/ 1031875 w 2352687"/>
                <a:gd name="connsiteY68" fmla="*/ 193675 h 320675"/>
                <a:gd name="connsiteX69" fmla="*/ 1044575 w 2352687"/>
                <a:gd name="connsiteY69" fmla="*/ 200025 h 320675"/>
                <a:gd name="connsiteX70" fmla="*/ 1057275 w 2352687"/>
                <a:gd name="connsiteY70" fmla="*/ 212725 h 320675"/>
                <a:gd name="connsiteX71" fmla="*/ 1120775 w 2352687"/>
                <a:gd name="connsiteY71" fmla="*/ 219075 h 320675"/>
                <a:gd name="connsiteX72" fmla="*/ 1203325 w 2352687"/>
                <a:gd name="connsiteY72" fmla="*/ 215900 h 320675"/>
                <a:gd name="connsiteX73" fmla="*/ 1222375 w 2352687"/>
                <a:gd name="connsiteY73" fmla="*/ 203200 h 320675"/>
                <a:gd name="connsiteX74" fmla="*/ 1231900 w 2352687"/>
                <a:gd name="connsiteY74" fmla="*/ 200025 h 320675"/>
                <a:gd name="connsiteX75" fmla="*/ 1250950 w 2352687"/>
                <a:gd name="connsiteY75" fmla="*/ 190500 h 320675"/>
                <a:gd name="connsiteX76" fmla="*/ 1270000 w 2352687"/>
                <a:gd name="connsiteY76" fmla="*/ 184150 h 320675"/>
                <a:gd name="connsiteX77" fmla="*/ 1289050 w 2352687"/>
                <a:gd name="connsiteY77" fmla="*/ 174625 h 320675"/>
                <a:gd name="connsiteX78" fmla="*/ 1343025 w 2352687"/>
                <a:gd name="connsiteY78" fmla="*/ 165100 h 320675"/>
                <a:gd name="connsiteX79" fmla="*/ 1390650 w 2352687"/>
                <a:gd name="connsiteY79" fmla="*/ 158750 h 320675"/>
                <a:gd name="connsiteX80" fmla="*/ 1412875 w 2352687"/>
                <a:gd name="connsiteY80" fmla="*/ 149225 h 320675"/>
                <a:gd name="connsiteX81" fmla="*/ 1425575 w 2352687"/>
                <a:gd name="connsiteY81" fmla="*/ 146050 h 320675"/>
                <a:gd name="connsiteX82" fmla="*/ 1435100 w 2352687"/>
                <a:gd name="connsiteY82" fmla="*/ 142875 h 320675"/>
                <a:gd name="connsiteX83" fmla="*/ 1444625 w 2352687"/>
                <a:gd name="connsiteY83" fmla="*/ 133350 h 320675"/>
                <a:gd name="connsiteX84" fmla="*/ 1485900 w 2352687"/>
                <a:gd name="connsiteY84" fmla="*/ 117475 h 320675"/>
                <a:gd name="connsiteX85" fmla="*/ 1498600 w 2352687"/>
                <a:gd name="connsiteY85" fmla="*/ 111125 h 320675"/>
                <a:gd name="connsiteX86" fmla="*/ 1530350 w 2352687"/>
                <a:gd name="connsiteY86" fmla="*/ 101600 h 320675"/>
                <a:gd name="connsiteX87" fmla="*/ 1539875 w 2352687"/>
                <a:gd name="connsiteY87" fmla="*/ 95250 h 320675"/>
                <a:gd name="connsiteX88" fmla="*/ 1558925 w 2352687"/>
                <a:gd name="connsiteY88" fmla="*/ 88900 h 320675"/>
                <a:gd name="connsiteX89" fmla="*/ 1577975 w 2352687"/>
                <a:gd name="connsiteY89" fmla="*/ 76200 h 320675"/>
                <a:gd name="connsiteX90" fmla="*/ 1593850 w 2352687"/>
                <a:gd name="connsiteY90" fmla="*/ 66675 h 320675"/>
                <a:gd name="connsiteX91" fmla="*/ 1612900 w 2352687"/>
                <a:gd name="connsiteY91" fmla="*/ 53975 h 320675"/>
                <a:gd name="connsiteX92" fmla="*/ 1625600 w 2352687"/>
                <a:gd name="connsiteY92" fmla="*/ 50800 h 320675"/>
                <a:gd name="connsiteX93" fmla="*/ 1635125 w 2352687"/>
                <a:gd name="connsiteY93" fmla="*/ 47625 h 320675"/>
                <a:gd name="connsiteX94" fmla="*/ 1651000 w 2352687"/>
                <a:gd name="connsiteY94" fmla="*/ 44450 h 320675"/>
                <a:gd name="connsiteX95" fmla="*/ 1657350 w 2352687"/>
                <a:gd name="connsiteY95" fmla="*/ 34925 h 320675"/>
                <a:gd name="connsiteX96" fmla="*/ 1673225 w 2352687"/>
                <a:gd name="connsiteY96" fmla="*/ 31750 h 320675"/>
                <a:gd name="connsiteX97" fmla="*/ 1704975 w 2352687"/>
                <a:gd name="connsiteY97" fmla="*/ 25400 h 320675"/>
                <a:gd name="connsiteX98" fmla="*/ 1746250 w 2352687"/>
                <a:gd name="connsiteY98" fmla="*/ 38100 h 320675"/>
                <a:gd name="connsiteX99" fmla="*/ 1765300 w 2352687"/>
                <a:gd name="connsiteY99" fmla="*/ 50800 h 320675"/>
                <a:gd name="connsiteX100" fmla="*/ 1781175 w 2352687"/>
                <a:gd name="connsiteY100" fmla="*/ 63500 h 320675"/>
                <a:gd name="connsiteX101" fmla="*/ 1803400 w 2352687"/>
                <a:gd name="connsiteY101" fmla="*/ 76200 h 320675"/>
                <a:gd name="connsiteX102" fmla="*/ 1828800 w 2352687"/>
                <a:gd name="connsiteY102" fmla="*/ 85725 h 320675"/>
                <a:gd name="connsiteX103" fmla="*/ 1866900 w 2352687"/>
                <a:gd name="connsiteY103" fmla="*/ 98425 h 320675"/>
                <a:gd name="connsiteX104" fmla="*/ 1879600 w 2352687"/>
                <a:gd name="connsiteY104" fmla="*/ 107950 h 320675"/>
                <a:gd name="connsiteX105" fmla="*/ 1889125 w 2352687"/>
                <a:gd name="connsiteY105" fmla="*/ 114300 h 320675"/>
                <a:gd name="connsiteX106" fmla="*/ 1898650 w 2352687"/>
                <a:gd name="connsiteY106" fmla="*/ 127000 h 320675"/>
                <a:gd name="connsiteX107" fmla="*/ 1901825 w 2352687"/>
                <a:gd name="connsiteY107" fmla="*/ 136525 h 320675"/>
                <a:gd name="connsiteX108" fmla="*/ 1917700 w 2352687"/>
                <a:gd name="connsiteY108" fmla="*/ 177800 h 320675"/>
                <a:gd name="connsiteX109" fmla="*/ 1927225 w 2352687"/>
                <a:gd name="connsiteY109" fmla="*/ 200025 h 320675"/>
                <a:gd name="connsiteX110" fmla="*/ 1933575 w 2352687"/>
                <a:gd name="connsiteY110" fmla="*/ 212725 h 320675"/>
                <a:gd name="connsiteX111" fmla="*/ 1943100 w 2352687"/>
                <a:gd name="connsiteY111" fmla="*/ 219075 h 320675"/>
                <a:gd name="connsiteX112" fmla="*/ 1946275 w 2352687"/>
                <a:gd name="connsiteY112" fmla="*/ 244475 h 320675"/>
                <a:gd name="connsiteX113" fmla="*/ 1968500 w 2352687"/>
                <a:gd name="connsiteY113" fmla="*/ 266700 h 320675"/>
                <a:gd name="connsiteX114" fmla="*/ 1978025 w 2352687"/>
                <a:gd name="connsiteY114" fmla="*/ 269875 h 320675"/>
                <a:gd name="connsiteX115" fmla="*/ 1990725 w 2352687"/>
                <a:gd name="connsiteY115" fmla="*/ 276225 h 320675"/>
                <a:gd name="connsiteX116" fmla="*/ 2016125 w 2352687"/>
                <a:gd name="connsiteY116" fmla="*/ 301625 h 320675"/>
                <a:gd name="connsiteX117" fmla="*/ 2032000 w 2352687"/>
                <a:gd name="connsiteY117" fmla="*/ 314325 h 320675"/>
                <a:gd name="connsiteX118" fmla="*/ 2051050 w 2352687"/>
                <a:gd name="connsiteY118" fmla="*/ 320675 h 320675"/>
                <a:gd name="connsiteX119" fmla="*/ 2073275 w 2352687"/>
                <a:gd name="connsiteY119" fmla="*/ 314325 h 320675"/>
                <a:gd name="connsiteX120" fmla="*/ 2098675 w 2352687"/>
                <a:gd name="connsiteY120" fmla="*/ 292100 h 320675"/>
                <a:gd name="connsiteX121" fmla="*/ 2108200 w 2352687"/>
                <a:gd name="connsiteY121" fmla="*/ 285750 h 320675"/>
                <a:gd name="connsiteX122" fmla="*/ 2130425 w 2352687"/>
                <a:gd name="connsiteY122" fmla="*/ 266700 h 320675"/>
                <a:gd name="connsiteX123" fmla="*/ 2139950 w 2352687"/>
                <a:gd name="connsiteY123" fmla="*/ 263525 h 320675"/>
                <a:gd name="connsiteX124" fmla="*/ 2168525 w 2352687"/>
                <a:gd name="connsiteY124" fmla="*/ 247650 h 320675"/>
                <a:gd name="connsiteX125" fmla="*/ 2193925 w 2352687"/>
                <a:gd name="connsiteY125" fmla="*/ 228600 h 320675"/>
                <a:gd name="connsiteX126" fmla="*/ 2203450 w 2352687"/>
                <a:gd name="connsiteY126" fmla="*/ 219075 h 320675"/>
                <a:gd name="connsiteX127" fmla="*/ 2222500 w 2352687"/>
                <a:gd name="connsiteY127" fmla="*/ 212725 h 320675"/>
                <a:gd name="connsiteX128" fmla="*/ 2244725 w 2352687"/>
                <a:gd name="connsiteY128" fmla="*/ 193675 h 320675"/>
                <a:gd name="connsiteX129" fmla="*/ 2273300 w 2352687"/>
                <a:gd name="connsiteY129" fmla="*/ 177800 h 320675"/>
                <a:gd name="connsiteX130" fmla="*/ 2286000 w 2352687"/>
                <a:gd name="connsiteY130" fmla="*/ 165100 h 320675"/>
                <a:gd name="connsiteX131" fmla="*/ 2298700 w 2352687"/>
                <a:gd name="connsiteY131" fmla="*/ 161925 h 320675"/>
                <a:gd name="connsiteX132" fmla="*/ 2336800 w 2352687"/>
                <a:gd name="connsiteY132" fmla="*/ 155575 h 320675"/>
                <a:gd name="connsiteX133" fmla="*/ 2352675 w 2352687"/>
                <a:gd name="connsiteY133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517525 w 2352687"/>
                <a:gd name="connsiteY31" fmla="*/ 82550 h 320675"/>
                <a:gd name="connsiteX32" fmla="*/ 530225 w 2352687"/>
                <a:gd name="connsiteY32" fmla="*/ 88900 h 320675"/>
                <a:gd name="connsiteX33" fmla="*/ 536575 w 2352687"/>
                <a:gd name="connsiteY33" fmla="*/ 76200 h 320675"/>
                <a:gd name="connsiteX34" fmla="*/ 561975 w 2352687"/>
                <a:gd name="connsiteY34" fmla="*/ 60325 h 320675"/>
                <a:gd name="connsiteX35" fmla="*/ 596900 w 2352687"/>
                <a:gd name="connsiteY35" fmla="*/ 44450 h 320675"/>
                <a:gd name="connsiteX36" fmla="*/ 625475 w 2352687"/>
                <a:gd name="connsiteY36" fmla="*/ 31750 h 320675"/>
                <a:gd name="connsiteX37" fmla="*/ 663575 w 2352687"/>
                <a:gd name="connsiteY37" fmla="*/ 12700 h 320675"/>
                <a:gd name="connsiteX38" fmla="*/ 679450 w 2352687"/>
                <a:gd name="connsiteY38" fmla="*/ 6350 h 320675"/>
                <a:gd name="connsiteX39" fmla="*/ 698500 w 2352687"/>
                <a:gd name="connsiteY39" fmla="*/ 0 h 320675"/>
                <a:gd name="connsiteX40" fmla="*/ 727075 w 2352687"/>
                <a:gd name="connsiteY40" fmla="*/ 3175 h 320675"/>
                <a:gd name="connsiteX41" fmla="*/ 736600 w 2352687"/>
                <a:gd name="connsiteY41" fmla="*/ 6350 h 320675"/>
                <a:gd name="connsiteX42" fmla="*/ 762000 w 2352687"/>
                <a:gd name="connsiteY42" fmla="*/ 12700 h 320675"/>
                <a:gd name="connsiteX43" fmla="*/ 787400 w 2352687"/>
                <a:gd name="connsiteY43" fmla="*/ 34925 h 320675"/>
                <a:gd name="connsiteX44" fmla="*/ 806450 w 2352687"/>
                <a:gd name="connsiteY44" fmla="*/ 53975 h 320675"/>
                <a:gd name="connsiteX45" fmla="*/ 815975 w 2352687"/>
                <a:gd name="connsiteY45" fmla="*/ 63500 h 320675"/>
                <a:gd name="connsiteX46" fmla="*/ 828675 w 2352687"/>
                <a:gd name="connsiteY46" fmla="*/ 82550 h 320675"/>
                <a:gd name="connsiteX47" fmla="*/ 838200 w 2352687"/>
                <a:gd name="connsiteY47" fmla="*/ 88900 h 320675"/>
                <a:gd name="connsiteX48" fmla="*/ 860425 w 2352687"/>
                <a:gd name="connsiteY48" fmla="*/ 107950 h 320675"/>
                <a:gd name="connsiteX49" fmla="*/ 892175 w 2352687"/>
                <a:gd name="connsiteY49" fmla="*/ 130175 h 320675"/>
                <a:gd name="connsiteX50" fmla="*/ 901700 w 2352687"/>
                <a:gd name="connsiteY50" fmla="*/ 139700 h 320675"/>
                <a:gd name="connsiteX51" fmla="*/ 917575 w 2352687"/>
                <a:gd name="connsiteY51" fmla="*/ 152400 h 320675"/>
                <a:gd name="connsiteX52" fmla="*/ 936625 w 2352687"/>
                <a:gd name="connsiteY52" fmla="*/ 168275 h 320675"/>
                <a:gd name="connsiteX53" fmla="*/ 942975 w 2352687"/>
                <a:gd name="connsiteY53" fmla="*/ 177800 h 320675"/>
                <a:gd name="connsiteX54" fmla="*/ 965200 w 2352687"/>
                <a:gd name="connsiteY54" fmla="*/ 193675 h 320675"/>
                <a:gd name="connsiteX55" fmla="*/ 990600 w 2352687"/>
                <a:gd name="connsiteY55" fmla="*/ 200025 h 320675"/>
                <a:gd name="connsiteX56" fmla="*/ 1019175 w 2352687"/>
                <a:gd name="connsiteY56" fmla="*/ 209550 h 320675"/>
                <a:gd name="connsiteX57" fmla="*/ 1063625 w 2352687"/>
                <a:gd name="connsiteY57" fmla="*/ 219075 h 320675"/>
                <a:gd name="connsiteX58" fmla="*/ 1111250 w 2352687"/>
                <a:gd name="connsiteY58" fmla="*/ 228600 h 320675"/>
                <a:gd name="connsiteX59" fmla="*/ 1149350 w 2352687"/>
                <a:gd name="connsiteY59" fmla="*/ 219075 h 320675"/>
                <a:gd name="connsiteX60" fmla="*/ 1117600 w 2352687"/>
                <a:gd name="connsiteY60" fmla="*/ 209550 h 320675"/>
                <a:gd name="connsiteX61" fmla="*/ 1066800 w 2352687"/>
                <a:gd name="connsiteY61" fmla="*/ 193675 h 320675"/>
                <a:gd name="connsiteX62" fmla="*/ 1016000 w 2352687"/>
                <a:gd name="connsiteY62" fmla="*/ 184150 h 320675"/>
                <a:gd name="connsiteX63" fmla="*/ 1003300 w 2352687"/>
                <a:gd name="connsiteY63" fmla="*/ 174625 h 320675"/>
                <a:gd name="connsiteX64" fmla="*/ 993775 w 2352687"/>
                <a:gd name="connsiteY64" fmla="*/ 168275 h 320675"/>
                <a:gd name="connsiteX65" fmla="*/ 1003300 w 2352687"/>
                <a:gd name="connsiteY65" fmla="*/ 171450 h 320675"/>
                <a:gd name="connsiteX66" fmla="*/ 1022350 w 2352687"/>
                <a:gd name="connsiteY66" fmla="*/ 184150 h 320675"/>
                <a:gd name="connsiteX67" fmla="*/ 1031875 w 2352687"/>
                <a:gd name="connsiteY67" fmla="*/ 193675 h 320675"/>
                <a:gd name="connsiteX68" fmla="*/ 1044575 w 2352687"/>
                <a:gd name="connsiteY68" fmla="*/ 200025 h 320675"/>
                <a:gd name="connsiteX69" fmla="*/ 1057275 w 2352687"/>
                <a:gd name="connsiteY69" fmla="*/ 212725 h 320675"/>
                <a:gd name="connsiteX70" fmla="*/ 1120775 w 2352687"/>
                <a:gd name="connsiteY70" fmla="*/ 219075 h 320675"/>
                <a:gd name="connsiteX71" fmla="*/ 1203325 w 2352687"/>
                <a:gd name="connsiteY71" fmla="*/ 215900 h 320675"/>
                <a:gd name="connsiteX72" fmla="*/ 1222375 w 2352687"/>
                <a:gd name="connsiteY72" fmla="*/ 203200 h 320675"/>
                <a:gd name="connsiteX73" fmla="*/ 1231900 w 2352687"/>
                <a:gd name="connsiteY73" fmla="*/ 200025 h 320675"/>
                <a:gd name="connsiteX74" fmla="*/ 1250950 w 2352687"/>
                <a:gd name="connsiteY74" fmla="*/ 190500 h 320675"/>
                <a:gd name="connsiteX75" fmla="*/ 1270000 w 2352687"/>
                <a:gd name="connsiteY75" fmla="*/ 184150 h 320675"/>
                <a:gd name="connsiteX76" fmla="*/ 1289050 w 2352687"/>
                <a:gd name="connsiteY76" fmla="*/ 174625 h 320675"/>
                <a:gd name="connsiteX77" fmla="*/ 1343025 w 2352687"/>
                <a:gd name="connsiteY77" fmla="*/ 165100 h 320675"/>
                <a:gd name="connsiteX78" fmla="*/ 1390650 w 2352687"/>
                <a:gd name="connsiteY78" fmla="*/ 158750 h 320675"/>
                <a:gd name="connsiteX79" fmla="*/ 1412875 w 2352687"/>
                <a:gd name="connsiteY79" fmla="*/ 149225 h 320675"/>
                <a:gd name="connsiteX80" fmla="*/ 1425575 w 2352687"/>
                <a:gd name="connsiteY80" fmla="*/ 146050 h 320675"/>
                <a:gd name="connsiteX81" fmla="*/ 1435100 w 2352687"/>
                <a:gd name="connsiteY81" fmla="*/ 142875 h 320675"/>
                <a:gd name="connsiteX82" fmla="*/ 1444625 w 2352687"/>
                <a:gd name="connsiteY82" fmla="*/ 133350 h 320675"/>
                <a:gd name="connsiteX83" fmla="*/ 1485900 w 2352687"/>
                <a:gd name="connsiteY83" fmla="*/ 117475 h 320675"/>
                <a:gd name="connsiteX84" fmla="*/ 1498600 w 2352687"/>
                <a:gd name="connsiteY84" fmla="*/ 111125 h 320675"/>
                <a:gd name="connsiteX85" fmla="*/ 1530350 w 2352687"/>
                <a:gd name="connsiteY85" fmla="*/ 101600 h 320675"/>
                <a:gd name="connsiteX86" fmla="*/ 1539875 w 2352687"/>
                <a:gd name="connsiteY86" fmla="*/ 95250 h 320675"/>
                <a:gd name="connsiteX87" fmla="*/ 1558925 w 2352687"/>
                <a:gd name="connsiteY87" fmla="*/ 88900 h 320675"/>
                <a:gd name="connsiteX88" fmla="*/ 1577975 w 2352687"/>
                <a:gd name="connsiteY88" fmla="*/ 76200 h 320675"/>
                <a:gd name="connsiteX89" fmla="*/ 1593850 w 2352687"/>
                <a:gd name="connsiteY89" fmla="*/ 66675 h 320675"/>
                <a:gd name="connsiteX90" fmla="*/ 1612900 w 2352687"/>
                <a:gd name="connsiteY90" fmla="*/ 53975 h 320675"/>
                <a:gd name="connsiteX91" fmla="*/ 1625600 w 2352687"/>
                <a:gd name="connsiteY91" fmla="*/ 50800 h 320675"/>
                <a:gd name="connsiteX92" fmla="*/ 1635125 w 2352687"/>
                <a:gd name="connsiteY92" fmla="*/ 47625 h 320675"/>
                <a:gd name="connsiteX93" fmla="*/ 1651000 w 2352687"/>
                <a:gd name="connsiteY93" fmla="*/ 44450 h 320675"/>
                <a:gd name="connsiteX94" fmla="*/ 1657350 w 2352687"/>
                <a:gd name="connsiteY94" fmla="*/ 34925 h 320675"/>
                <a:gd name="connsiteX95" fmla="*/ 1673225 w 2352687"/>
                <a:gd name="connsiteY95" fmla="*/ 31750 h 320675"/>
                <a:gd name="connsiteX96" fmla="*/ 1704975 w 2352687"/>
                <a:gd name="connsiteY96" fmla="*/ 25400 h 320675"/>
                <a:gd name="connsiteX97" fmla="*/ 1746250 w 2352687"/>
                <a:gd name="connsiteY97" fmla="*/ 38100 h 320675"/>
                <a:gd name="connsiteX98" fmla="*/ 1765300 w 2352687"/>
                <a:gd name="connsiteY98" fmla="*/ 50800 h 320675"/>
                <a:gd name="connsiteX99" fmla="*/ 1781175 w 2352687"/>
                <a:gd name="connsiteY99" fmla="*/ 63500 h 320675"/>
                <a:gd name="connsiteX100" fmla="*/ 1803400 w 2352687"/>
                <a:gd name="connsiteY100" fmla="*/ 76200 h 320675"/>
                <a:gd name="connsiteX101" fmla="*/ 1828800 w 2352687"/>
                <a:gd name="connsiteY101" fmla="*/ 85725 h 320675"/>
                <a:gd name="connsiteX102" fmla="*/ 1866900 w 2352687"/>
                <a:gd name="connsiteY102" fmla="*/ 98425 h 320675"/>
                <a:gd name="connsiteX103" fmla="*/ 1879600 w 2352687"/>
                <a:gd name="connsiteY103" fmla="*/ 107950 h 320675"/>
                <a:gd name="connsiteX104" fmla="*/ 1889125 w 2352687"/>
                <a:gd name="connsiteY104" fmla="*/ 114300 h 320675"/>
                <a:gd name="connsiteX105" fmla="*/ 1898650 w 2352687"/>
                <a:gd name="connsiteY105" fmla="*/ 127000 h 320675"/>
                <a:gd name="connsiteX106" fmla="*/ 1901825 w 2352687"/>
                <a:gd name="connsiteY106" fmla="*/ 136525 h 320675"/>
                <a:gd name="connsiteX107" fmla="*/ 1917700 w 2352687"/>
                <a:gd name="connsiteY107" fmla="*/ 177800 h 320675"/>
                <a:gd name="connsiteX108" fmla="*/ 1927225 w 2352687"/>
                <a:gd name="connsiteY108" fmla="*/ 200025 h 320675"/>
                <a:gd name="connsiteX109" fmla="*/ 1933575 w 2352687"/>
                <a:gd name="connsiteY109" fmla="*/ 212725 h 320675"/>
                <a:gd name="connsiteX110" fmla="*/ 1943100 w 2352687"/>
                <a:gd name="connsiteY110" fmla="*/ 219075 h 320675"/>
                <a:gd name="connsiteX111" fmla="*/ 1946275 w 2352687"/>
                <a:gd name="connsiteY111" fmla="*/ 244475 h 320675"/>
                <a:gd name="connsiteX112" fmla="*/ 1968500 w 2352687"/>
                <a:gd name="connsiteY112" fmla="*/ 266700 h 320675"/>
                <a:gd name="connsiteX113" fmla="*/ 1978025 w 2352687"/>
                <a:gd name="connsiteY113" fmla="*/ 269875 h 320675"/>
                <a:gd name="connsiteX114" fmla="*/ 1990725 w 2352687"/>
                <a:gd name="connsiteY114" fmla="*/ 276225 h 320675"/>
                <a:gd name="connsiteX115" fmla="*/ 2016125 w 2352687"/>
                <a:gd name="connsiteY115" fmla="*/ 301625 h 320675"/>
                <a:gd name="connsiteX116" fmla="*/ 2032000 w 2352687"/>
                <a:gd name="connsiteY116" fmla="*/ 314325 h 320675"/>
                <a:gd name="connsiteX117" fmla="*/ 2051050 w 2352687"/>
                <a:gd name="connsiteY117" fmla="*/ 320675 h 320675"/>
                <a:gd name="connsiteX118" fmla="*/ 2073275 w 2352687"/>
                <a:gd name="connsiteY118" fmla="*/ 314325 h 320675"/>
                <a:gd name="connsiteX119" fmla="*/ 2098675 w 2352687"/>
                <a:gd name="connsiteY119" fmla="*/ 292100 h 320675"/>
                <a:gd name="connsiteX120" fmla="*/ 2108200 w 2352687"/>
                <a:gd name="connsiteY120" fmla="*/ 285750 h 320675"/>
                <a:gd name="connsiteX121" fmla="*/ 2130425 w 2352687"/>
                <a:gd name="connsiteY121" fmla="*/ 266700 h 320675"/>
                <a:gd name="connsiteX122" fmla="*/ 2139950 w 2352687"/>
                <a:gd name="connsiteY122" fmla="*/ 263525 h 320675"/>
                <a:gd name="connsiteX123" fmla="*/ 2168525 w 2352687"/>
                <a:gd name="connsiteY123" fmla="*/ 247650 h 320675"/>
                <a:gd name="connsiteX124" fmla="*/ 2193925 w 2352687"/>
                <a:gd name="connsiteY124" fmla="*/ 228600 h 320675"/>
                <a:gd name="connsiteX125" fmla="*/ 2203450 w 2352687"/>
                <a:gd name="connsiteY125" fmla="*/ 219075 h 320675"/>
                <a:gd name="connsiteX126" fmla="*/ 2222500 w 2352687"/>
                <a:gd name="connsiteY126" fmla="*/ 212725 h 320675"/>
                <a:gd name="connsiteX127" fmla="*/ 2244725 w 2352687"/>
                <a:gd name="connsiteY127" fmla="*/ 193675 h 320675"/>
                <a:gd name="connsiteX128" fmla="*/ 2273300 w 2352687"/>
                <a:gd name="connsiteY128" fmla="*/ 177800 h 320675"/>
                <a:gd name="connsiteX129" fmla="*/ 2286000 w 2352687"/>
                <a:gd name="connsiteY129" fmla="*/ 165100 h 320675"/>
                <a:gd name="connsiteX130" fmla="*/ 2298700 w 2352687"/>
                <a:gd name="connsiteY130" fmla="*/ 161925 h 320675"/>
                <a:gd name="connsiteX131" fmla="*/ 2336800 w 2352687"/>
                <a:gd name="connsiteY131" fmla="*/ 155575 h 320675"/>
                <a:gd name="connsiteX132" fmla="*/ 2352675 w 2352687"/>
                <a:gd name="connsiteY132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517525 w 2352687"/>
                <a:gd name="connsiteY30" fmla="*/ 82550 h 320675"/>
                <a:gd name="connsiteX31" fmla="*/ 530225 w 2352687"/>
                <a:gd name="connsiteY31" fmla="*/ 88900 h 320675"/>
                <a:gd name="connsiteX32" fmla="*/ 536575 w 2352687"/>
                <a:gd name="connsiteY32" fmla="*/ 76200 h 320675"/>
                <a:gd name="connsiteX33" fmla="*/ 561975 w 2352687"/>
                <a:gd name="connsiteY33" fmla="*/ 60325 h 320675"/>
                <a:gd name="connsiteX34" fmla="*/ 596900 w 2352687"/>
                <a:gd name="connsiteY34" fmla="*/ 44450 h 320675"/>
                <a:gd name="connsiteX35" fmla="*/ 625475 w 2352687"/>
                <a:gd name="connsiteY35" fmla="*/ 31750 h 320675"/>
                <a:gd name="connsiteX36" fmla="*/ 663575 w 2352687"/>
                <a:gd name="connsiteY36" fmla="*/ 12700 h 320675"/>
                <a:gd name="connsiteX37" fmla="*/ 679450 w 2352687"/>
                <a:gd name="connsiteY37" fmla="*/ 6350 h 320675"/>
                <a:gd name="connsiteX38" fmla="*/ 698500 w 2352687"/>
                <a:gd name="connsiteY38" fmla="*/ 0 h 320675"/>
                <a:gd name="connsiteX39" fmla="*/ 727075 w 2352687"/>
                <a:gd name="connsiteY39" fmla="*/ 3175 h 320675"/>
                <a:gd name="connsiteX40" fmla="*/ 736600 w 2352687"/>
                <a:gd name="connsiteY40" fmla="*/ 6350 h 320675"/>
                <a:gd name="connsiteX41" fmla="*/ 762000 w 2352687"/>
                <a:gd name="connsiteY41" fmla="*/ 12700 h 320675"/>
                <a:gd name="connsiteX42" fmla="*/ 787400 w 2352687"/>
                <a:gd name="connsiteY42" fmla="*/ 34925 h 320675"/>
                <a:gd name="connsiteX43" fmla="*/ 806450 w 2352687"/>
                <a:gd name="connsiteY43" fmla="*/ 53975 h 320675"/>
                <a:gd name="connsiteX44" fmla="*/ 815975 w 2352687"/>
                <a:gd name="connsiteY44" fmla="*/ 63500 h 320675"/>
                <a:gd name="connsiteX45" fmla="*/ 828675 w 2352687"/>
                <a:gd name="connsiteY45" fmla="*/ 82550 h 320675"/>
                <a:gd name="connsiteX46" fmla="*/ 838200 w 2352687"/>
                <a:gd name="connsiteY46" fmla="*/ 88900 h 320675"/>
                <a:gd name="connsiteX47" fmla="*/ 860425 w 2352687"/>
                <a:gd name="connsiteY47" fmla="*/ 107950 h 320675"/>
                <a:gd name="connsiteX48" fmla="*/ 892175 w 2352687"/>
                <a:gd name="connsiteY48" fmla="*/ 130175 h 320675"/>
                <a:gd name="connsiteX49" fmla="*/ 901700 w 2352687"/>
                <a:gd name="connsiteY49" fmla="*/ 139700 h 320675"/>
                <a:gd name="connsiteX50" fmla="*/ 917575 w 2352687"/>
                <a:gd name="connsiteY50" fmla="*/ 152400 h 320675"/>
                <a:gd name="connsiteX51" fmla="*/ 936625 w 2352687"/>
                <a:gd name="connsiteY51" fmla="*/ 168275 h 320675"/>
                <a:gd name="connsiteX52" fmla="*/ 942975 w 2352687"/>
                <a:gd name="connsiteY52" fmla="*/ 177800 h 320675"/>
                <a:gd name="connsiteX53" fmla="*/ 965200 w 2352687"/>
                <a:gd name="connsiteY53" fmla="*/ 193675 h 320675"/>
                <a:gd name="connsiteX54" fmla="*/ 990600 w 2352687"/>
                <a:gd name="connsiteY54" fmla="*/ 200025 h 320675"/>
                <a:gd name="connsiteX55" fmla="*/ 1019175 w 2352687"/>
                <a:gd name="connsiteY55" fmla="*/ 209550 h 320675"/>
                <a:gd name="connsiteX56" fmla="*/ 1063625 w 2352687"/>
                <a:gd name="connsiteY56" fmla="*/ 219075 h 320675"/>
                <a:gd name="connsiteX57" fmla="*/ 1111250 w 2352687"/>
                <a:gd name="connsiteY57" fmla="*/ 228600 h 320675"/>
                <a:gd name="connsiteX58" fmla="*/ 1149350 w 2352687"/>
                <a:gd name="connsiteY58" fmla="*/ 219075 h 320675"/>
                <a:gd name="connsiteX59" fmla="*/ 1117600 w 2352687"/>
                <a:gd name="connsiteY59" fmla="*/ 209550 h 320675"/>
                <a:gd name="connsiteX60" fmla="*/ 1066800 w 2352687"/>
                <a:gd name="connsiteY60" fmla="*/ 193675 h 320675"/>
                <a:gd name="connsiteX61" fmla="*/ 1016000 w 2352687"/>
                <a:gd name="connsiteY61" fmla="*/ 184150 h 320675"/>
                <a:gd name="connsiteX62" fmla="*/ 1003300 w 2352687"/>
                <a:gd name="connsiteY62" fmla="*/ 174625 h 320675"/>
                <a:gd name="connsiteX63" fmla="*/ 993775 w 2352687"/>
                <a:gd name="connsiteY63" fmla="*/ 168275 h 320675"/>
                <a:gd name="connsiteX64" fmla="*/ 1003300 w 2352687"/>
                <a:gd name="connsiteY64" fmla="*/ 171450 h 320675"/>
                <a:gd name="connsiteX65" fmla="*/ 1022350 w 2352687"/>
                <a:gd name="connsiteY65" fmla="*/ 184150 h 320675"/>
                <a:gd name="connsiteX66" fmla="*/ 1031875 w 2352687"/>
                <a:gd name="connsiteY66" fmla="*/ 193675 h 320675"/>
                <a:gd name="connsiteX67" fmla="*/ 1044575 w 2352687"/>
                <a:gd name="connsiteY67" fmla="*/ 200025 h 320675"/>
                <a:gd name="connsiteX68" fmla="*/ 1057275 w 2352687"/>
                <a:gd name="connsiteY68" fmla="*/ 212725 h 320675"/>
                <a:gd name="connsiteX69" fmla="*/ 1120775 w 2352687"/>
                <a:gd name="connsiteY69" fmla="*/ 219075 h 320675"/>
                <a:gd name="connsiteX70" fmla="*/ 1203325 w 2352687"/>
                <a:gd name="connsiteY70" fmla="*/ 215900 h 320675"/>
                <a:gd name="connsiteX71" fmla="*/ 1222375 w 2352687"/>
                <a:gd name="connsiteY71" fmla="*/ 203200 h 320675"/>
                <a:gd name="connsiteX72" fmla="*/ 1231900 w 2352687"/>
                <a:gd name="connsiteY72" fmla="*/ 200025 h 320675"/>
                <a:gd name="connsiteX73" fmla="*/ 1250950 w 2352687"/>
                <a:gd name="connsiteY73" fmla="*/ 190500 h 320675"/>
                <a:gd name="connsiteX74" fmla="*/ 1270000 w 2352687"/>
                <a:gd name="connsiteY74" fmla="*/ 184150 h 320675"/>
                <a:gd name="connsiteX75" fmla="*/ 1289050 w 2352687"/>
                <a:gd name="connsiteY75" fmla="*/ 174625 h 320675"/>
                <a:gd name="connsiteX76" fmla="*/ 1343025 w 2352687"/>
                <a:gd name="connsiteY76" fmla="*/ 165100 h 320675"/>
                <a:gd name="connsiteX77" fmla="*/ 1390650 w 2352687"/>
                <a:gd name="connsiteY77" fmla="*/ 158750 h 320675"/>
                <a:gd name="connsiteX78" fmla="*/ 1412875 w 2352687"/>
                <a:gd name="connsiteY78" fmla="*/ 149225 h 320675"/>
                <a:gd name="connsiteX79" fmla="*/ 1425575 w 2352687"/>
                <a:gd name="connsiteY79" fmla="*/ 146050 h 320675"/>
                <a:gd name="connsiteX80" fmla="*/ 1435100 w 2352687"/>
                <a:gd name="connsiteY80" fmla="*/ 142875 h 320675"/>
                <a:gd name="connsiteX81" fmla="*/ 1444625 w 2352687"/>
                <a:gd name="connsiteY81" fmla="*/ 133350 h 320675"/>
                <a:gd name="connsiteX82" fmla="*/ 1485900 w 2352687"/>
                <a:gd name="connsiteY82" fmla="*/ 117475 h 320675"/>
                <a:gd name="connsiteX83" fmla="*/ 1498600 w 2352687"/>
                <a:gd name="connsiteY83" fmla="*/ 111125 h 320675"/>
                <a:gd name="connsiteX84" fmla="*/ 1530350 w 2352687"/>
                <a:gd name="connsiteY84" fmla="*/ 101600 h 320675"/>
                <a:gd name="connsiteX85" fmla="*/ 1539875 w 2352687"/>
                <a:gd name="connsiteY85" fmla="*/ 95250 h 320675"/>
                <a:gd name="connsiteX86" fmla="*/ 1558925 w 2352687"/>
                <a:gd name="connsiteY86" fmla="*/ 88900 h 320675"/>
                <a:gd name="connsiteX87" fmla="*/ 1577975 w 2352687"/>
                <a:gd name="connsiteY87" fmla="*/ 76200 h 320675"/>
                <a:gd name="connsiteX88" fmla="*/ 1593850 w 2352687"/>
                <a:gd name="connsiteY88" fmla="*/ 66675 h 320675"/>
                <a:gd name="connsiteX89" fmla="*/ 1612900 w 2352687"/>
                <a:gd name="connsiteY89" fmla="*/ 53975 h 320675"/>
                <a:gd name="connsiteX90" fmla="*/ 1625600 w 2352687"/>
                <a:gd name="connsiteY90" fmla="*/ 50800 h 320675"/>
                <a:gd name="connsiteX91" fmla="*/ 1635125 w 2352687"/>
                <a:gd name="connsiteY91" fmla="*/ 47625 h 320675"/>
                <a:gd name="connsiteX92" fmla="*/ 1651000 w 2352687"/>
                <a:gd name="connsiteY92" fmla="*/ 44450 h 320675"/>
                <a:gd name="connsiteX93" fmla="*/ 1657350 w 2352687"/>
                <a:gd name="connsiteY93" fmla="*/ 34925 h 320675"/>
                <a:gd name="connsiteX94" fmla="*/ 1673225 w 2352687"/>
                <a:gd name="connsiteY94" fmla="*/ 31750 h 320675"/>
                <a:gd name="connsiteX95" fmla="*/ 1704975 w 2352687"/>
                <a:gd name="connsiteY95" fmla="*/ 25400 h 320675"/>
                <a:gd name="connsiteX96" fmla="*/ 1746250 w 2352687"/>
                <a:gd name="connsiteY96" fmla="*/ 38100 h 320675"/>
                <a:gd name="connsiteX97" fmla="*/ 1765300 w 2352687"/>
                <a:gd name="connsiteY97" fmla="*/ 50800 h 320675"/>
                <a:gd name="connsiteX98" fmla="*/ 1781175 w 2352687"/>
                <a:gd name="connsiteY98" fmla="*/ 63500 h 320675"/>
                <a:gd name="connsiteX99" fmla="*/ 1803400 w 2352687"/>
                <a:gd name="connsiteY99" fmla="*/ 76200 h 320675"/>
                <a:gd name="connsiteX100" fmla="*/ 1828800 w 2352687"/>
                <a:gd name="connsiteY100" fmla="*/ 85725 h 320675"/>
                <a:gd name="connsiteX101" fmla="*/ 1866900 w 2352687"/>
                <a:gd name="connsiteY101" fmla="*/ 98425 h 320675"/>
                <a:gd name="connsiteX102" fmla="*/ 1879600 w 2352687"/>
                <a:gd name="connsiteY102" fmla="*/ 107950 h 320675"/>
                <a:gd name="connsiteX103" fmla="*/ 1889125 w 2352687"/>
                <a:gd name="connsiteY103" fmla="*/ 114300 h 320675"/>
                <a:gd name="connsiteX104" fmla="*/ 1898650 w 2352687"/>
                <a:gd name="connsiteY104" fmla="*/ 127000 h 320675"/>
                <a:gd name="connsiteX105" fmla="*/ 1901825 w 2352687"/>
                <a:gd name="connsiteY105" fmla="*/ 136525 h 320675"/>
                <a:gd name="connsiteX106" fmla="*/ 1917700 w 2352687"/>
                <a:gd name="connsiteY106" fmla="*/ 177800 h 320675"/>
                <a:gd name="connsiteX107" fmla="*/ 1927225 w 2352687"/>
                <a:gd name="connsiteY107" fmla="*/ 200025 h 320675"/>
                <a:gd name="connsiteX108" fmla="*/ 1933575 w 2352687"/>
                <a:gd name="connsiteY108" fmla="*/ 212725 h 320675"/>
                <a:gd name="connsiteX109" fmla="*/ 1943100 w 2352687"/>
                <a:gd name="connsiteY109" fmla="*/ 219075 h 320675"/>
                <a:gd name="connsiteX110" fmla="*/ 1946275 w 2352687"/>
                <a:gd name="connsiteY110" fmla="*/ 244475 h 320675"/>
                <a:gd name="connsiteX111" fmla="*/ 1968500 w 2352687"/>
                <a:gd name="connsiteY111" fmla="*/ 266700 h 320675"/>
                <a:gd name="connsiteX112" fmla="*/ 1978025 w 2352687"/>
                <a:gd name="connsiteY112" fmla="*/ 269875 h 320675"/>
                <a:gd name="connsiteX113" fmla="*/ 1990725 w 2352687"/>
                <a:gd name="connsiteY113" fmla="*/ 276225 h 320675"/>
                <a:gd name="connsiteX114" fmla="*/ 2016125 w 2352687"/>
                <a:gd name="connsiteY114" fmla="*/ 301625 h 320675"/>
                <a:gd name="connsiteX115" fmla="*/ 2032000 w 2352687"/>
                <a:gd name="connsiteY115" fmla="*/ 314325 h 320675"/>
                <a:gd name="connsiteX116" fmla="*/ 2051050 w 2352687"/>
                <a:gd name="connsiteY116" fmla="*/ 320675 h 320675"/>
                <a:gd name="connsiteX117" fmla="*/ 2073275 w 2352687"/>
                <a:gd name="connsiteY117" fmla="*/ 314325 h 320675"/>
                <a:gd name="connsiteX118" fmla="*/ 2098675 w 2352687"/>
                <a:gd name="connsiteY118" fmla="*/ 292100 h 320675"/>
                <a:gd name="connsiteX119" fmla="*/ 2108200 w 2352687"/>
                <a:gd name="connsiteY119" fmla="*/ 285750 h 320675"/>
                <a:gd name="connsiteX120" fmla="*/ 2130425 w 2352687"/>
                <a:gd name="connsiteY120" fmla="*/ 266700 h 320675"/>
                <a:gd name="connsiteX121" fmla="*/ 2139950 w 2352687"/>
                <a:gd name="connsiteY121" fmla="*/ 263525 h 320675"/>
                <a:gd name="connsiteX122" fmla="*/ 2168525 w 2352687"/>
                <a:gd name="connsiteY122" fmla="*/ 247650 h 320675"/>
                <a:gd name="connsiteX123" fmla="*/ 2193925 w 2352687"/>
                <a:gd name="connsiteY123" fmla="*/ 228600 h 320675"/>
                <a:gd name="connsiteX124" fmla="*/ 2203450 w 2352687"/>
                <a:gd name="connsiteY124" fmla="*/ 219075 h 320675"/>
                <a:gd name="connsiteX125" fmla="*/ 2222500 w 2352687"/>
                <a:gd name="connsiteY125" fmla="*/ 212725 h 320675"/>
                <a:gd name="connsiteX126" fmla="*/ 2244725 w 2352687"/>
                <a:gd name="connsiteY126" fmla="*/ 193675 h 320675"/>
                <a:gd name="connsiteX127" fmla="*/ 2273300 w 2352687"/>
                <a:gd name="connsiteY127" fmla="*/ 177800 h 320675"/>
                <a:gd name="connsiteX128" fmla="*/ 2286000 w 2352687"/>
                <a:gd name="connsiteY128" fmla="*/ 165100 h 320675"/>
                <a:gd name="connsiteX129" fmla="*/ 2298700 w 2352687"/>
                <a:gd name="connsiteY129" fmla="*/ 161925 h 320675"/>
                <a:gd name="connsiteX130" fmla="*/ 2336800 w 2352687"/>
                <a:gd name="connsiteY130" fmla="*/ 155575 h 320675"/>
                <a:gd name="connsiteX131" fmla="*/ 2352675 w 2352687"/>
                <a:gd name="connsiteY131" fmla="*/ 16192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336800 w 2552700"/>
                <a:gd name="connsiteY129" fmla="*/ 155575 h 320675"/>
                <a:gd name="connsiteX130" fmla="*/ 2552700 w 2552700"/>
                <a:gd name="connsiteY130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336800 w 2552700"/>
                <a:gd name="connsiteY128" fmla="*/ 155575 h 320675"/>
                <a:gd name="connsiteX129" fmla="*/ 2552700 w 2552700"/>
                <a:gd name="connsiteY129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355850 w 2552700"/>
                <a:gd name="connsiteY127" fmla="*/ 1524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30425 w 2552700"/>
                <a:gd name="connsiteY119" fmla="*/ 266700 h 320675"/>
                <a:gd name="connsiteX120" fmla="*/ 2139950 w 2552700"/>
                <a:gd name="connsiteY120" fmla="*/ 263525 h 320675"/>
                <a:gd name="connsiteX121" fmla="*/ 2168525 w 2552700"/>
                <a:gd name="connsiteY121" fmla="*/ 247650 h 320675"/>
                <a:gd name="connsiteX122" fmla="*/ 2193925 w 2552700"/>
                <a:gd name="connsiteY122" fmla="*/ 228600 h 320675"/>
                <a:gd name="connsiteX123" fmla="*/ 2203450 w 2552700"/>
                <a:gd name="connsiteY123" fmla="*/ 219075 h 320675"/>
                <a:gd name="connsiteX124" fmla="*/ 2222500 w 2552700"/>
                <a:gd name="connsiteY124" fmla="*/ 212725 h 320675"/>
                <a:gd name="connsiteX125" fmla="*/ 2244725 w 2552700"/>
                <a:gd name="connsiteY125" fmla="*/ 193675 h 320675"/>
                <a:gd name="connsiteX126" fmla="*/ 2355850 w 2552700"/>
                <a:gd name="connsiteY126" fmla="*/ 152400 h 320675"/>
                <a:gd name="connsiteX127" fmla="*/ 2552700 w 2552700"/>
                <a:gd name="connsiteY127" fmla="*/ 155575 h 320675"/>
                <a:gd name="connsiteX0" fmla="*/ 0 w 2552700"/>
                <a:gd name="connsiteY0" fmla="*/ 69850 h 321744"/>
                <a:gd name="connsiteX1" fmla="*/ 19050 w 2552700"/>
                <a:gd name="connsiteY1" fmla="*/ 88900 h 321744"/>
                <a:gd name="connsiteX2" fmla="*/ 28575 w 2552700"/>
                <a:gd name="connsiteY2" fmla="*/ 101600 h 321744"/>
                <a:gd name="connsiteX3" fmla="*/ 38100 w 2552700"/>
                <a:gd name="connsiteY3" fmla="*/ 107950 h 321744"/>
                <a:gd name="connsiteX4" fmla="*/ 50800 w 2552700"/>
                <a:gd name="connsiteY4" fmla="*/ 117475 h 321744"/>
                <a:gd name="connsiteX5" fmla="*/ 60325 w 2552700"/>
                <a:gd name="connsiteY5" fmla="*/ 127000 h 321744"/>
                <a:gd name="connsiteX6" fmla="*/ 76200 w 2552700"/>
                <a:gd name="connsiteY6" fmla="*/ 139700 h 321744"/>
                <a:gd name="connsiteX7" fmla="*/ 85725 w 2552700"/>
                <a:gd name="connsiteY7" fmla="*/ 149225 h 321744"/>
                <a:gd name="connsiteX8" fmla="*/ 104775 w 2552700"/>
                <a:gd name="connsiteY8" fmla="*/ 161925 h 321744"/>
                <a:gd name="connsiteX9" fmla="*/ 114300 w 2552700"/>
                <a:gd name="connsiteY9" fmla="*/ 168275 h 321744"/>
                <a:gd name="connsiteX10" fmla="*/ 123825 w 2552700"/>
                <a:gd name="connsiteY10" fmla="*/ 174625 h 321744"/>
                <a:gd name="connsiteX11" fmla="*/ 133350 w 2552700"/>
                <a:gd name="connsiteY11" fmla="*/ 184150 h 321744"/>
                <a:gd name="connsiteX12" fmla="*/ 142875 w 2552700"/>
                <a:gd name="connsiteY12" fmla="*/ 187325 h 321744"/>
                <a:gd name="connsiteX13" fmla="*/ 152400 w 2552700"/>
                <a:gd name="connsiteY13" fmla="*/ 193675 h 321744"/>
                <a:gd name="connsiteX14" fmla="*/ 158750 w 2552700"/>
                <a:gd name="connsiteY14" fmla="*/ 206375 h 321744"/>
                <a:gd name="connsiteX15" fmla="*/ 187325 w 2552700"/>
                <a:gd name="connsiteY15" fmla="*/ 222250 h 321744"/>
                <a:gd name="connsiteX16" fmla="*/ 200025 w 2552700"/>
                <a:gd name="connsiteY16" fmla="*/ 225425 h 321744"/>
                <a:gd name="connsiteX17" fmla="*/ 222250 w 2552700"/>
                <a:gd name="connsiteY17" fmla="*/ 231775 h 321744"/>
                <a:gd name="connsiteX18" fmla="*/ 317500 w 2552700"/>
                <a:gd name="connsiteY18" fmla="*/ 228600 h 321744"/>
                <a:gd name="connsiteX19" fmla="*/ 342900 w 2552700"/>
                <a:gd name="connsiteY19" fmla="*/ 215900 h 321744"/>
                <a:gd name="connsiteX20" fmla="*/ 352425 w 2552700"/>
                <a:gd name="connsiteY20" fmla="*/ 206375 h 321744"/>
                <a:gd name="connsiteX21" fmla="*/ 361950 w 2552700"/>
                <a:gd name="connsiteY21" fmla="*/ 200025 h 321744"/>
                <a:gd name="connsiteX22" fmla="*/ 374650 w 2552700"/>
                <a:gd name="connsiteY22" fmla="*/ 184150 h 321744"/>
                <a:gd name="connsiteX23" fmla="*/ 393700 w 2552700"/>
                <a:gd name="connsiteY23" fmla="*/ 168275 h 321744"/>
                <a:gd name="connsiteX24" fmla="*/ 400050 w 2552700"/>
                <a:gd name="connsiteY24" fmla="*/ 158750 h 321744"/>
                <a:gd name="connsiteX25" fmla="*/ 409575 w 2552700"/>
                <a:gd name="connsiteY25" fmla="*/ 152400 h 321744"/>
                <a:gd name="connsiteX26" fmla="*/ 428625 w 2552700"/>
                <a:gd name="connsiteY26" fmla="*/ 127000 h 321744"/>
                <a:gd name="connsiteX27" fmla="*/ 434975 w 2552700"/>
                <a:gd name="connsiteY27" fmla="*/ 117475 h 321744"/>
                <a:gd name="connsiteX28" fmla="*/ 454025 w 2552700"/>
                <a:gd name="connsiteY28" fmla="*/ 104775 h 321744"/>
                <a:gd name="connsiteX29" fmla="*/ 473075 w 2552700"/>
                <a:gd name="connsiteY29" fmla="*/ 85725 h 321744"/>
                <a:gd name="connsiteX30" fmla="*/ 517525 w 2552700"/>
                <a:gd name="connsiteY30" fmla="*/ 82550 h 321744"/>
                <a:gd name="connsiteX31" fmla="*/ 530225 w 2552700"/>
                <a:gd name="connsiteY31" fmla="*/ 88900 h 321744"/>
                <a:gd name="connsiteX32" fmla="*/ 536575 w 2552700"/>
                <a:gd name="connsiteY32" fmla="*/ 76200 h 321744"/>
                <a:gd name="connsiteX33" fmla="*/ 561975 w 2552700"/>
                <a:gd name="connsiteY33" fmla="*/ 60325 h 321744"/>
                <a:gd name="connsiteX34" fmla="*/ 596900 w 2552700"/>
                <a:gd name="connsiteY34" fmla="*/ 44450 h 321744"/>
                <a:gd name="connsiteX35" fmla="*/ 625475 w 2552700"/>
                <a:gd name="connsiteY35" fmla="*/ 31750 h 321744"/>
                <a:gd name="connsiteX36" fmla="*/ 663575 w 2552700"/>
                <a:gd name="connsiteY36" fmla="*/ 12700 h 321744"/>
                <a:gd name="connsiteX37" fmla="*/ 679450 w 2552700"/>
                <a:gd name="connsiteY37" fmla="*/ 6350 h 321744"/>
                <a:gd name="connsiteX38" fmla="*/ 698500 w 2552700"/>
                <a:gd name="connsiteY38" fmla="*/ 0 h 321744"/>
                <a:gd name="connsiteX39" fmla="*/ 727075 w 2552700"/>
                <a:gd name="connsiteY39" fmla="*/ 3175 h 321744"/>
                <a:gd name="connsiteX40" fmla="*/ 736600 w 2552700"/>
                <a:gd name="connsiteY40" fmla="*/ 6350 h 321744"/>
                <a:gd name="connsiteX41" fmla="*/ 762000 w 2552700"/>
                <a:gd name="connsiteY41" fmla="*/ 12700 h 321744"/>
                <a:gd name="connsiteX42" fmla="*/ 787400 w 2552700"/>
                <a:gd name="connsiteY42" fmla="*/ 34925 h 321744"/>
                <a:gd name="connsiteX43" fmla="*/ 806450 w 2552700"/>
                <a:gd name="connsiteY43" fmla="*/ 53975 h 321744"/>
                <a:gd name="connsiteX44" fmla="*/ 815975 w 2552700"/>
                <a:gd name="connsiteY44" fmla="*/ 63500 h 321744"/>
                <a:gd name="connsiteX45" fmla="*/ 828675 w 2552700"/>
                <a:gd name="connsiteY45" fmla="*/ 82550 h 321744"/>
                <a:gd name="connsiteX46" fmla="*/ 838200 w 2552700"/>
                <a:gd name="connsiteY46" fmla="*/ 88900 h 321744"/>
                <a:gd name="connsiteX47" fmla="*/ 860425 w 2552700"/>
                <a:gd name="connsiteY47" fmla="*/ 107950 h 321744"/>
                <a:gd name="connsiteX48" fmla="*/ 892175 w 2552700"/>
                <a:gd name="connsiteY48" fmla="*/ 130175 h 321744"/>
                <a:gd name="connsiteX49" fmla="*/ 901700 w 2552700"/>
                <a:gd name="connsiteY49" fmla="*/ 139700 h 321744"/>
                <a:gd name="connsiteX50" fmla="*/ 917575 w 2552700"/>
                <a:gd name="connsiteY50" fmla="*/ 152400 h 321744"/>
                <a:gd name="connsiteX51" fmla="*/ 936625 w 2552700"/>
                <a:gd name="connsiteY51" fmla="*/ 168275 h 321744"/>
                <a:gd name="connsiteX52" fmla="*/ 942975 w 2552700"/>
                <a:gd name="connsiteY52" fmla="*/ 177800 h 321744"/>
                <a:gd name="connsiteX53" fmla="*/ 965200 w 2552700"/>
                <a:gd name="connsiteY53" fmla="*/ 193675 h 321744"/>
                <a:gd name="connsiteX54" fmla="*/ 990600 w 2552700"/>
                <a:gd name="connsiteY54" fmla="*/ 200025 h 321744"/>
                <a:gd name="connsiteX55" fmla="*/ 1019175 w 2552700"/>
                <a:gd name="connsiteY55" fmla="*/ 209550 h 321744"/>
                <a:gd name="connsiteX56" fmla="*/ 1063625 w 2552700"/>
                <a:gd name="connsiteY56" fmla="*/ 219075 h 321744"/>
                <a:gd name="connsiteX57" fmla="*/ 1111250 w 2552700"/>
                <a:gd name="connsiteY57" fmla="*/ 228600 h 321744"/>
                <a:gd name="connsiteX58" fmla="*/ 1149350 w 2552700"/>
                <a:gd name="connsiteY58" fmla="*/ 219075 h 321744"/>
                <a:gd name="connsiteX59" fmla="*/ 1117600 w 2552700"/>
                <a:gd name="connsiteY59" fmla="*/ 209550 h 321744"/>
                <a:gd name="connsiteX60" fmla="*/ 1066800 w 2552700"/>
                <a:gd name="connsiteY60" fmla="*/ 193675 h 321744"/>
                <a:gd name="connsiteX61" fmla="*/ 1016000 w 2552700"/>
                <a:gd name="connsiteY61" fmla="*/ 184150 h 321744"/>
                <a:gd name="connsiteX62" fmla="*/ 1003300 w 2552700"/>
                <a:gd name="connsiteY62" fmla="*/ 174625 h 321744"/>
                <a:gd name="connsiteX63" fmla="*/ 993775 w 2552700"/>
                <a:gd name="connsiteY63" fmla="*/ 168275 h 321744"/>
                <a:gd name="connsiteX64" fmla="*/ 1003300 w 2552700"/>
                <a:gd name="connsiteY64" fmla="*/ 171450 h 321744"/>
                <a:gd name="connsiteX65" fmla="*/ 1022350 w 2552700"/>
                <a:gd name="connsiteY65" fmla="*/ 184150 h 321744"/>
                <a:gd name="connsiteX66" fmla="*/ 1031875 w 2552700"/>
                <a:gd name="connsiteY66" fmla="*/ 193675 h 321744"/>
                <a:gd name="connsiteX67" fmla="*/ 1044575 w 2552700"/>
                <a:gd name="connsiteY67" fmla="*/ 200025 h 321744"/>
                <a:gd name="connsiteX68" fmla="*/ 1057275 w 2552700"/>
                <a:gd name="connsiteY68" fmla="*/ 212725 h 321744"/>
                <a:gd name="connsiteX69" fmla="*/ 1120775 w 2552700"/>
                <a:gd name="connsiteY69" fmla="*/ 219075 h 321744"/>
                <a:gd name="connsiteX70" fmla="*/ 1203325 w 2552700"/>
                <a:gd name="connsiteY70" fmla="*/ 215900 h 321744"/>
                <a:gd name="connsiteX71" fmla="*/ 1222375 w 2552700"/>
                <a:gd name="connsiteY71" fmla="*/ 203200 h 321744"/>
                <a:gd name="connsiteX72" fmla="*/ 1231900 w 2552700"/>
                <a:gd name="connsiteY72" fmla="*/ 200025 h 321744"/>
                <a:gd name="connsiteX73" fmla="*/ 1250950 w 2552700"/>
                <a:gd name="connsiteY73" fmla="*/ 190500 h 321744"/>
                <a:gd name="connsiteX74" fmla="*/ 1270000 w 2552700"/>
                <a:gd name="connsiteY74" fmla="*/ 184150 h 321744"/>
                <a:gd name="connsiteX75" fmla="*/ 1289050 w 2552700"/>
                <a:gd name="connsiteY75" fmla="*/ 174625 h 321744"/>
                <a:gd name="connsiteX76" fmla="*/ 1343025 w 2552700"/>
                <a:gd name="connsiteY76" fmla="*/ 165100 h 321744"/>
                <a:gd name="connsiteX77" fmla="*/ 1390650 w 2552700"/>
                <a:gd name="connsiteY77" fmla="*/ 158750 h 321744"/>
                <a:gd name="connsiteX78" fmla="*/ 1412875 w 2552700"/>
                <a:gd name="connsiteY78" fmla="*/ 149225 h 321744"/>
                <a:gd name="connsiteX79" fmla="*/ 1425575 w 2552700"/>
                <a:gd name="connsiteY79" fmla="*/ 146050 h 321744"/>
                <a:gd name="connsiteX80" fmla="*/ 1435100 w 2552700"/>
                <a:gd name="connsiteY80" fmla="*/ 142875 h 321744"/>
                <a:gd name="connsiteX81" fmla="*/ 1444625 w 2552700"/>
                <a:gd name="connsiteY81" fmla="*/ 133350 h 321744"/>
                <a:gd name="connsiteX82" fmla="*/ 1485900 w 2552700"/>
                <a:gd name="connsiteY82" fmla="*/ 117475 h 321744"/>
                <a:gd name="connsiteX83" fmla="*/ 1498600 w 2552700"/>
                <a:gd name="connsiteY83" fmla="*/ 111125 h 321744"/>
                <a:gd name="connsiteX84" fmla="*/ 1530350 w 2552700"/>
                <a:gd name="connsiteY84" fmla="*/ 101600 h 321744"/>
                <a:gd name="connsiteX85" fmla="*/ 1539875 w 2552700"/>
                <a:gd name="connsiteY85" fmla="*/ 95250 h 321744"/>
                <a:gd name="connsiteX86" fmla="*/ 1558925 w 2552700"/>
                <a:gd name="connsiteY86" fmla="*/ 88900 h 321744"/>
                <a:gd name="connsiteX87" fmla="*/ 1577975 w 2552700"/>
                <a:gd name="connsiteY87" fmla="*/ 76200 h 321744"/>
                <a:gd name="connsiteX88" fmla="*/ 1593850 w 2552700"/>
                <a:gd name="connsiteY88" fmla="*/ 66675 h 321744"/>
                <a:gd name="connsiteX89" fmla="*/ 1612900 w 2552700"/>
                <a:gd name="connsiteY89" fmla="*/ 53975 h 321744"/>
                <a:gd name="connsiteX90" fmla="*/ 1625600 w 2552700"/>
                <a:gd name="connsiteY90" fmla="*/ 50800 h 321744"/>
                <a:gd name="connsiteX91" fmla="*/ 1635125 w 2552700"/>
                <a:gd name="connsiteY91" fmla="*/ 47625 h 321744"/>
                <a:gd name="connsiteX92" fmla="*/ 1651000 w 2552700"/>
                <a:gd name="connsiteY92" fmla="*/ 44450 h 321744"/>
                <a:gd name="connsiteX93" fmla="*/ 1657350 w 2552700"/>
                <a:gd name="connsiteY93" fmla="*/ 34925 h 321744"/>
                <a:gd name="connsiteX94" fmla="*/ 1673225 w 2552700"/>
                <a:gd name="connsiteY94" fmla="*/ 31750 h 321744"/>
                <a:gd name="connsiteX95" fmla="*/ 1704975 w 2552700"/>
                <a:gd name="connsiteY95" fmla="*/ 25400 h 321744"/>
                <a:gd name="connsiteX96" fmla="*/ 1746250 w 2552700"/>
                <a:gd name="connsiteY96" fmla="*/ 38100 h 321744"/>
                <a:gd name="connsiteX97" fmla="*/ 1765300 w 2552700"/>
                <a:gd name="connsiteY97" fmla="*/ 50800 h 321744"/>
                <a:gd name="connsiteX98" fmla="*/ 1781175 w 2552700"/>
                <a:gd name="connsiteY98" fmla="*/ 63500 h 321744"/>
                <a:gd name="connsiteX99" fmla="*/ 1803400 w 2552700"/>
                <a:gd name="connsiteY99" fmla="*/ 76200 h 321744"/>
                <a:gd name="connsiteX100" fmla="*/ 1828800 w 2552700"/>
                <a:gd name="connsiteY100" fmla="*/ 85725 h 321744"/>
                <a:gd name="connsiteX101" fmla="*/ 1866900 w 2552700"/>
                <a:gd name="connsiteY101" fmla="*/ 98425 h 321744"/>
                <a:gd name="connsiteX102" fmla="*/ 1879600 w 2552700"/>
                <a:gd name="connsiteY102" fmla="*/ 107950 h 321744"/>
                <a:gd name="connsiteX103" fmla="*/ 1889125 w 2552700"/>
                <a:gd name="connsiteY103" fmla="*/ 114300 h 321744"/>
                <a:gd name="connsiteX104" fmla="*/ 1898650 w 2552700"/>
                <a:gd name="connsiteY104" fmla="*/ 127000 h 321744"/>
                <a:gd name="connsiteX105" fmla="*/ 1901825 w 2552700"/>
                <a:gd name="connsiteY105" fmla="*/ 136525 h 321744"/>
                <a:gd name="connsiteX106" fmla="*/ 1917700 w 2552700"/>
                <a:gd name="connsiteY106" fmla="*/ 177800 h 321744"/>
                <a:gd name="connsiteX107" fmla="*/ 1927225 w 2552700"/>
                <a:gd name="connsiteY107" fmla="*/ 200025 h 321744"/>
                <a:gd name="connsiteX108" fmla="*/ 1933575 w 2552700"/>
                <a:gd name="connsiteY108" fmla="*/ 212725 h 321744"/>
                <a:gd name="connsiteX109" fmla="*/ 1943100 w 2552700"/>
                <a:gd name="connsiteY109" fmla="*/ 219075 h 321744"/>
                <a:gd name="connsiteX110" fmla="*/ 1946275 w 2552700"/>
                <a:gd name="connsiteY110" fmla="*/ 244475 h 321744"/>
                <a:gd name="connsiteX111" fmla="*/ 1968500 w 2552700"/>
                <a:gd name="connsiteY111" fmla="*/ 266700 h 321744"/>
                <a:gd name="connsiteX112" fmla="*/ 1978025 w 2552700"/>
                <a:gd name="connsiteY112" fmla="*/ 269875 h 321744"/>
                <a:gd name="connsiteX113" fmla="*/ 1990725 w 2552700"/>
                <a:gd name="connsiteY113" fmla="*/ 276225 h 321744"/>
                <a:gd name="connsiteX114" fmla="*/ 2016125 w 2552700"/>
                <a:gd name="connsiteY114" fmla="*/ 301625 h 321744"/>
                <a:gd name="connsiteX115" fmla="*/ 2032000 w 2552700"/>
                <a:gd name="connsiteY115" fmla="*/ 314325 h 321744"/>
                <a:gd name="connsiteX116" fmla="*/ 2051050 w 2552700"/>
                <a:gd name="connsiteY116" fmla="*/ 320675 h 321744"/>
                <a:gd name="connsiteX117" fmla="*/ 2098675 w 2552700"/>
                <a:gd name="connsiteY117" fmla="*/ 292100 h 321744"/>
                <a:gd name="connsiteX118" fmla="*/ 2130425 w 2552700"/>
                <a:gd name="connsiteY118" fmla="*/ 266700 h 321744"/>
                <a:gd name="connsiteX119" fmla="*/ 2139950 w 2552700"/>
                <a:gd name="connsiteY119" fmla="*/ 263525 h 321744"/>
                <a:gd name="connsiteX120" fmla="*/ 2168525 w 2552700"/>
                <a:gd name="connsiteY120" fmla="*/ 247650 h 321744"/>
                <a:gd name="connsiteX121" fmla="*/ 2193925 w 2552700"/>
                <a:gd name="connsiteY121" fmla="*/ 228600 h 321744"/>
                <a:gd name="connsiteX122" fmla="*/ 2203450 w 2552700"/>
                <a:gd name="connsiteY122" fmla="*/ 219075 h 321744"/>
                <a:gd name="connsiteX123" fmla="*/ 2222500 w 2552700"/>
                <a:gd name="connsiteY123" fmla="*/ 212725 h 321744"/>
                <a:gd name="connsiteX124" fmla="*/ 2244725 w 2552700"/>
                <a:gd name="connsiteY124" fmla="*/ 193675 h 321744"/>
                <a:gd name="connsiteX125" fmla="*/ 2355850 w 2552700"/>
                <a:gd name="connsiteY125" fmla="*/ 152400 h 321744"/>
                <a:gd name="connsiteX126" fmla="*/ 2552700 w 2552700"/>
                <a:gd name="connsiteY126" fmla="*/ 155575 h 321744"/>
                <a:gd name="connsiteX0" fmla="*/ 0 w 2552700"/>
                <a:gd name="connsiteY0" fmla="*/ 69850 h 314493"/>
                <a:gd name="connsiteX1" fmla="*/ 19050 w 2552700"/>
                <a:gd name="connsiteY1" fmla="*/ 88900 h 314493"/>
                <a:gd name="connsiteX2" fmla="*/ 28575 w 2552700"/>
                <a:gd name="connsiteY2" fmla="*/ 101600 h 314493"/>
                <a:gd name="connsiteX3" fmla="*/ 38100 w 2552700"/>
                <a:gd name="connsiteY3" fmla="*/ 107950 h 314493"/>
                <a:gd name="connsiteX4" fmla="*/ 50800 w 2552700"/>
                <a:gd name="connsiteY4" fmla="*/ 117475 h 314493"/>
                <a:gd name="connsiteX5" fmla="*/ 60325 w 2552700"/>
                <a:gd name="connsiteY5" fmla="*/ 127000 h 314493"/>
                <a:gd name="connsiteX6" fmla="*/ 76200 w 2552700"/>
                <a:gd name="connsiteY6" fmla="*/ 139700 h 314493"/>
                <a:gd name="connsiteX7" fmla="*/ 85725 w 2552700"/>
                <a:gd name="connsiteY7" fmla="*/ 149225 h 314493"/>
                <a:gd name="connsiteX8" fmla="*/ 104775 w 2552700"/>
                <a:gd name="connsiteY8" fmla="*/ 161925 h 314493"/>
                <a:gd name="connsiteX9" fmla="*/ 114300 w 2552700"/>
                <a:gd name="connsiteY9" fmla="*/ 168275 h 314493"/>
                <a:gd name="connsiteX10" fmla="*/ 123825 w 2552700"/>
                <a:gd name="connsiteY10" fmla="*/ 174625 h 314493"/>
                <a:gd name="connsiteX11" fmla="*/ 133350 w 2552700"/>
                <a:gd name="connsiteY11" fmla="*/ 184150 h 314493"/>
                <a:gd name="connsiteX12" fmla="*/ 142875 w 2552700"/>
                <a:gd name="connsiteY12" fmla="*/ 187325 h 314493"/>
                <a:gd name="connsiteX13" fmla="*/ 152400 w 2552700"/>
                <a:gd name="connsiteY13" fmla="*/ 193675 h 314493"/>
                <a:gd name="connsiteX14" fmla="*/ 158750 w 2552700"/>
                <a:gd name="connsiteY14" fmla="*/ 206375 h 314493"/>
                <a:gd name="connsiteX15" fmla="*/ 187325 w 2552700"/>
                <a:gd name="connsiteY15" fmla="*/ 222250 h 314493"/>
                <a:gd name="connsiteX16" fmla="*/ 200025 w 2552700"/>
                <a:gd name="connsiteY16" fmla="*/ 225425 h 314493"/>
                <a:gd name="connsiteX17" fmla="*/ 222250 w 2552700"/>
                <a:gd name="connsiteY17" fmla="*/ 231775 h 314493"/>
                <a:gd name="connsiteX18" fmla="*/ 317500 w 2552700"/>
                <a:gd name="connsiteY18" fmla="*/ 228600 h 314493"/>
                <a:gd name="connsiteX19" fmla="*/ 342900 w 2552700"/>
                <a:gd name="connsiteY19" fmla="*/ 215900 h 314493"/>
                <a:gd name="connsiteX20" fmla="*/ 352425 w 2552700"/>
                <a:gd name="connsiteY20" fmla="*/ 206375 h 314493"/>
                <a:gd name="connsiteX21" fmla="*/ 361950 w 2552700"/>
                <a:gd name="connsiteY21" fmla="*/ 200025 h 314493"/>
                <a:gd name="connsiteX22" fmla="*/ 374650 w 2552700"/>
                <a:gd name="connsiteY22" fmla="*/ 184150 h 314493"/>
                <a:gd name="connsiteX23" fmla="*/ 393700 w 2552700"/>
                <a:gd name="connsiteY23" fmla="*/ 168275 h 314493"/>
                <a:gd name="connsiteX24" fmla="*/ 400050 w 2552700"/>
                <a:gd name="connsiteY24" fmla="*/ 158750 h 314493"/>
                <a:gd name="connsiteX25" fmla="*/ 409575 w 2552700"/>
                <a:gd name="connsiteY25" fmla="*/ 152400 h 314493"/>
                <a:gd name="connsiteX26" fmla="*/ 428625 w 2552700"/>
                <a:gd name="connsiteY26" fmla="*/ 127000 h 314493"/>
                <a:gd name="connsiteX27" fmla="*/ 434975 w 2552700"/>
                <a:gd name="connsiteY27" fmla="*/ 117475 h 314493"/>
                <a:gd name="connsiteX28" fmla="*/ 454025 w 2552700"/>
                <a:gd name="connsiteY28" fmla="*/ 104775 h 314493"/>
                <a:gd name="connsiteX29" fmla="*/ 473075 w 2552700"/>
                <a:gd name="connsiteY29" fmla="*/ 85725 h 314493"/>
                <a:gd name="connsiteX30" fmla="*/ 517525 w 2552700"/>
                <a:gd name="connsiteY30" fmla="*/ 82550 h 314493"/>
                <a:gd name="connsiteX31" fmla="*/ 530225 w 2552700"/>
                <a:gd name="connsiteY31" fmla="*/ 88900 h 314493"/>
                <a:gd name="connsiteX32" fmla="*/ 536575 w 2552700"/>
                <a:gd name="connsiteY32" fmla="*/ 76200 h 314493"/>
                <a:gd name="connsiteX33" fmla="*/ 561975 w 2552700"/>
                <a:gd name="connsiteY33" fmla="*/ 60325 h 314493"/>
                <a:gd name="connsiteX34" fmla="*/ 596900 w 2552700"/>
                <a:gd name="connsiteY34" fmla="*/ 44450 h 314493"/>
                <a:gd name="connsiteX35" fmla="*/ 625475 w 2552700"/>
                <a:gd name="connsiteY35" fmla="*/ 31750 h 314493"/>
                <a:gd name="connsiteX36" fmla="*/ 663575 w 2552700"/>
                <a:gd name="connsiteY36" fmla="*/ 12700 h 314493"/>
                <a:gd name="connsiteX37" fmla="*/ 679450 w 2552700"/>
                <a:gd name="connsiteY37" fmla="*/ 6350 h 314493"/>
                <a:gd name="connsiteX38" fmla="*/ 698500 w 2552700"/>
                <a:gd name="connsiteY38" fmla="*/ 0 h 314493"/>
                <a:gd name="connsiteX39" fmla="*/ 727075 w 2552700"/>
                <a:gd name="connsiteY39" fmla="*/ 3175 h 314493"/>
                <a:gd name="connsiteX40" fmla="*/ 736600 w 2552700"/>
                <a:gd name="connsiteY40" fmla="*/ 6350 h 314493"/>
                <a:gd name="connsiteX41" fmla="*/ 762000 w 2552700"/>
                <a:gd name="connsiteY41" fmla="*/ 12700 h 314493"/>
                <a:gd name="connsiteX42" fmla="*/ 787400 w 2552700"/>
                <a:gd name="connsiteY42" fmla="*/ 34925 h 314493"/>
                <a:gd name="connsiteX43" fmla="*/ 806450 w 2552700"/>
                <a:gd name="connsiteY43" fmla="*/ 53975 h 314493"/>
                <a:gd name="connsiteX44" fmla="*/ 815975 w 2552700"/>
                <a:gd name="connsiteY44" fmla="*/ 63500 h 314493"/>
                <a:gd name="connsiteX45" fmla="*/ 828675 w 2552700"/>
                <a:gd name="connsiteY45" fmla="*/ 82550 h 314493"/>
                <a:gd name="connsiteX46" fmla="*/ 838200 w 2552700"/>
                <a:gd name="connsiteY46" fmla="*/ 88900 h 314493"/>
                <a:gd name="connsiteX47" fmla="*/ 860425 w 2552700"/>
                <a:gd name="connsiteY47" fmla="*/ 107950 h 314493"/>
                <a:gd name="connsiteX48" fmla="*/ 892175 w 2552700"/>
                <a:gd name="connsiteY48" fmla="*/ 130175 h 314493"/>
                <a:gd name="connsiteX49" fmla="*/ 901700 w 2552700"/>
                <a:gd name="connsiteY49" fmla="*/ 139700 h 314493"/>
                <a:gd name="connsiteX50" fmla="*/ 917575 w 2552700"/>
                <a:gd name="connsiteY50" fmla="*/ 152400 h 314493"/>
                <a:gd name="connsiteX51" fmla="*/ 936625 w 2552700"/>
                <a:gd name="connsiteY51" fmla="*/ 168275 h 314493"/>
                <a:gd name="connsiteX52" fmla="*/ 942975 w 2552700"/>
                <a:gd name="connsiteY52" fmla="*/ 177800 h 314493"/>
                <a:gd name="connsiteX53" fmla="*/ 965200 w 2552700"/>
                <a:gd name="connsiteY53" fmla="*/ 193675 h 314493"/>
                <a:gd name="connsiteX54" fmla="*/ 990600 w 2552700"/>
                <a:gd name="connsiteY54" fmla="*/ 200025 h 314493"/>
                <a:gd name="connsiteX55" fmla="*/ 1019175 w 2552700"/>
                <a:gd name="connsiteY55" fmla="*/ 209550 h 314493"/>
                <a:gd name="connsiteX56" fmla="*/ 1063625 w 2552700"/>
                <a:gd name="connsiteY56" fmla="*/ 219075 h 314493"/>
                <a:gd name="connsiteX57" fmla="*/ 1111250 w 2552700"/>
                <a:gd name="connsiteY57" fmla="*/ 228600 h 314493"/>
                <a:gd name="connsiteX58" fmla="*/ 1149350 w 2552700"/>
                <a:gd name="connsiteY58" fmla="*/ 219075 h 314493"/>
                <a:gd name="connsiteX59" fmla="*/ 1117600 w 2552700"/>
                <a:gd name="connsiteY59" fmla="*/ 209550 h 314493"/>
                <a:gd name="connsiteX60" fmla="*/ 1066800 w 2552700"/>
                <a:gd name="connsiteY60" fmla="*/ 193675 h 314493"/>
                <a:gd name="connsiteX61" fmla="*/ 1016000 w 2552700"/>
                <a:gd name="connsiteY61" fmla="*/ 184150 h 314493"/>
                <a:gd name="connsiteX62" fmla="*/ 1003300 w 2552700"/>
                <a:gd name="connsiteY62" fmla="*/ 174625 h 314493"/>
                <a:gd name="connsiteX63" fmla="*/ 993775 w 2552700"/>
                <a:gd name="connsiteY63" fmla="*/ 168275 h 314493"/>
                <a:gd name="connsiteX64" fmla="*/ 1003300 w 2552700"/>
                <a:gd name="connsiteY64" fmla="*/ 171450 h 314493"/>
                <a:gd name="connsiteX65" fmla="*/ 1022350 w 2552700"/>
                <a:gd name="connsiteY65" fmla="*/ 184150 h 314493"/>
                <a:gd name="connsiteX66" fmla="*/ 1031875 w 2552700"/>
                <a:gd name="connsiteY66" fmla="*/ 193675 h 314493"/>
                <a:gd name="connsiteX67" fmla="*/ 1044575 w 2552700"/>
                <a:gd name="connsiteY67" fmla="*/ 200025 h 314493"/>
                <a:gd name="connsiteX68" fmla="*/ 1057275 w 2552700"/>
                <a:gd name="connsiteY68" fmla="*/ 212725 h 314493"/>
                <a:gd name="connsiteX69" fmla="*/ 1120775 w 2552700"/>
                <a:gd name="connsiteY69" fmla="*/ 219075 h 314493"/>
                <a:gd name="connsiteX70" fmla="*/ 1203325 w 2552700"/>
                <a:gd name="connsiteY70" fmla="*/ 215900 h 314493"/>
                <a:gd name="connsiteX71" fmla="*/ 1222375 w 2552700"/>
                <a:gd name="connsiteY71" fmla="*/ 203200 h 314493"/>
                <a:gd name="connsiteX72" fmla="*/ 1231900 w 2552700"/>
                <a:gd name="connsiteY72" fmla="*/ 200025 h 314493"/>
                <a:gd name="connsiteX73" fmla="*/ 1250950 w 2552700"/>
                <a:gd name="connsiteY73" fmla="*/ 190500 h 314493"/>
                <a:gd name="connsiteX74" fmla="*/ 1270000 w 2552700"/>
                <a:gd name="connsiteY74" fmla="*/ 184150 h 314493"/>
                <a:gd name="connsiteX75" fmla="*/ 1289050 w 2552700"/>
                <a:gd name="connsiteY75" fmla="*/ 174625 h 314493"/>
                <a:gd name="connsiteX76" fmla="*/ 1343025 w 2552700"/>
                <a:gd name="connsiteY76" fmla="*/ 165100 h 314493"/>
                <a:gd name="connsiteX77" fmla="*/ 1390650 w 2552700"/>
                <a:gd name="connsiteY77" fmla="*/ 158750 h 314493"/>
                <a:gd name="connsiteX78" fmla="*/ 1412875 w 2552700"/>
                <a:gd name="connsiteY78" fmla="*/ 149225 h 314493"/>
                <a:gd name="connsiteX79" fmla="*/ 1425575 w 2552700"/>
                <a:gd name="connsiteY79" fmla="*/ 146050 h 314493"/>
                <a:gd name="connsiteX80" fmla="*/ 1435100 w 2552700"/>
                <a:gd name="connsiteY80" fmla="*/ 142875 h 314493"/>
                <a:gd name="connsiteX81" fmla="*/ 1444625 w 2552700"/>
                <a:gd name="connsiteY81" fmla="*/ 133350 h 314493"/>
                <a:gd name="connsiteX82" fmla="*/ 1485900 w 2552700"/>
                <a:gd name="connsiteY82" fmla="*/ 117475 h 314493"/>
                <a:gd name="connsiteX83" fmla="*/ 1498600 w 2552700"/>
                <a:gd name="connsiteY83" fmla="*/ 111125 h 314493"/>
                <a:gd name="connsiteX84" fmla="*/ 1530350 w 2552700"/>
                <a:gd name="connsiteY84" fmla="*/ 101600 h 314493"/>
                <a:gd name="connsiteX85" fmla="*/ 1539875 w 2552700"/>
                <a:gd name="connsiteY85" fmla="*/ 95250 h 314493"/>
                <a:gd name="connsiteX86" fmla="*/ 1558925 w 2552700"/>
                <a:gd name="connsiteY86" fmla="*/ 88900 h 314493"/>
                <a:gd name="connsiteX87" fmla="*/ 1577975 w 2552700"/>
                <a:gd name="connsiteY87" fmla="*/ 76200 h 314493"/>
                <a:gd name="connsiteX88" fmla="*/ 1593850 w 2552700"/>
                <a:gd name="connsiteY88" fmla="*/ 66675 h 314493"/>
                <a:gd name="connsiteX89" fmla="*/ 1612900 w 2552700"/>
                <a:gd name="connsiteY89" fmla="*/ 53975 h 314493"/>
                <a:gd name="connsiteX90" fmla="*/ 1625600 w 2552700"/>
                <a:gd name="connsiteY90" fmla="*/ 50800 h 314493"/>
                <a:gd name="connsiteX91" fmla="*/ 1635125 w 2552700"/>
                <a:gd name="connsiteY91" fmla="*/ 47625 h 314493"/>
                <a:gd name="connsiteX92" fmla="*/ 1651000 w 2552700"/>
                <a:gd name="connsiteY92" fmla="*/ 44450 h 314493"/>
                <a:gd name="connsiteX93" fmla="*/ 1657350 w 2552700"/>
                <a:gd name="connsiteY93" fmla="*/ 34925 h 314493"/>
                <a:gd name="connsiteX94" fmla="*/ 1673225 w 2552700"/>
                <a:gd name="connsiteY94" fmla="*/ 31750 h 314493"/>
                <a:gd name="connsiteX95" fmla="*/ 1704975 w 2552700"/>
                <a:gd name="connsiteY95" fmla="*/ 25400 h 314493"/>
                <a:gd name="connsiteX96" fmla="*/ 1746250 w 2552700"/>
                <a:gd name="connsiteY96" fmla="*/ 38100 h 314493"/>
                <a:gd name="connsiteX97" fmla="*/ 1765300 w 2552700"/>
                <a:gd name="connsiteY97" fmla="*/ 50800 h 314493"/>
                <a:gd name="connsiteX98" fmla="*/ 1781175 w 2552700"/>
                <a:gd name="connsiteY98" fmla="*/ 63500 h 314493"/>
                <a:gd name="connsiteX99" fmla="*/ 1803400 w 2552700"/>
                <a:gd name="connsiteY99" fmla="*/ 76200 h 314493"/>
                <a:gd name="connsiteX100" fmla="*/ 1828800 w 2552700"/>
                <a:gd name="connsiteY100" fmla="*/ 85725 h 314493"/>
                <a:gd name="connsiteX101" fmla="*/ 1866900 w 2552700"/>
                <a:gd name="connsiteY101" fmla="*/ 98425 h 314493"/>
                <a:gd name="connsiteX102" fmla="*/ 1879600 w 2552700"/>
                <a:gd name="connsiteY102" fmla="*/ 107950 h 314493"/>
                <a:gd name="connsiteX103" fmla="*/ 1889125 w 2552700"/>
                <a:gd name="connsiteY103" fmla="*/ 114300 h 314493"/>
                <a:gd name="connsiteX104" fmla="*/ 1898650 w 2552700"/>
                <a:gd name="connsiteY104" fmla="*/ 127000 h 314493"/>
                <a:gd name="connsiteX105" fmla="*/ 1901825 w 2552700"/>
                <a:gd name="connsiteY105" fmla="*/ 136525 h 314493"/>
                <a:gd name="connsiteX106" fmla="*/ 1917700 w 2552700"/>
                <a:gd name="connsiteY106" fmla="*/ 177800 h 314493"/>
                <a:gd name="connsiteX107" fmla="*/ 1927225 w 2552700"/>
                <a:gd name="connsiteY107" fmla="*/ 200025 h 314493"/>
                <a:gd name="connsiteX108" fmla="*/ 1933575 w 2552700"/>
                <a:gd name="connsiteY108" fmla="*/ 212725 h 314493"/>
                <a:gd name="connsiteX109" fmla="*/ 1943100 w 2552700"/>
                <a:gd name="connsiteY109" fmla="*/ 219075 h 314493"/>
                <a:gd name="connsiteX110" fmla="*/ 1946275 w 2552700"/>
                <a:gd name="connsiteY110" fmla="*/ 244475 h 314493"/>
                <a:gd name="connsiteX111" fmla="*/ 1968500 w 2552700"/>
                <a:gd name="connsiteY111" fmla="*/ 266700 h 314493"/>
                <a:gd name="connsiteX112" fmla="*/ 1978025 w 2552700"/>
                <a:gd name="connsiteY112" fmla="*/ 269875 h 314493"/>
                <a:gd name="connsiteX113" fmla="*/ 1990725 w 2552700"/>
                <a:gd name="connsiteY113" fmla="*/ 276225 h 314493"/>
                <a:gd name="connsiteX114" fmla="*/ 2016125 w 2552700"/>
                <a:gd name="connsiteY114" fmla="*/ 301625 h 314493"/>
                <a:gd name="connsiteX115" fmla="*/ 2032000 w 2552700"/>
                <a:gd name="connsiteY115" fmla="*/ 314325 h 314493"/>
                <a:gd name="connsiteX116" fmla="*/ 2098675 w 2552700"/>
                <a:gd name="connsiteY116" fmla="*/ 292100 h 314493"/>
                <a:gd name="connsiteX117" fmla="*/ 2130425 w 2552700"/>
                <a:gd name="connsiteY117" fmla="*/ 266700 h 314493"/>
                <a:gd name="connsiteX118" fmla="*/ 2139950 w 2552700"/>
                <a:gd name="connsiteY118" fmla="*/ 263525 h 314493"/>
                <a:gd name="connsiteX119" fmla="*/ 2168525 w 2552700"/>
                <a:gd name="connsiteY119" fmla="*/ 247650 h 314493"/>
                <a:gd name="connsiteX120" fmla="*/ 2193925 w 2552700"/>
                <a:gd name="connsiteY120" fmla="*/ 228600 h 314493"/>
                <a:gd name="connsiteX121" fmla="*/ 2203450 w 2552700"/>
                <a:gd name="connsiteY121" fmla="*/ 219075 h 314493"/>
                <a:gd name="connsiteX122" fmla="*/ 2222500 w 2552700"/>
                <a:gd name="connsiteY122" fmla="*/ 212725 h 314493"/>
                <a:gd name="connsiteX123" fmla="*/ 2244725 w 2552700"/>
                <a:gd name="connsiteY123" fmla="*/ 193675 h 314493"/>
                <a:gd name="connsiteX124" fmla="*/ 2355850 w 2552700"/>
                <a:gd name="connsiteY124" fmla="*/ 152400 h 314493"/>
                <a:gd name="connsiteX125" fmla="*/ 2552700 w 2552700"/>
                <a:gd name="connsiteY125" fmla="*/ 155575 h 314493"/>
                <a:gd name="connsiteX0" fmla="*/ 0 w 2552700"/>
                <a:gd name="connsiteY0" fmla="*/ 69850 h 314530"/>
                <a:gd name="connsiteX1" fmla="*/ 19050 w 2552700"/>
                <a:gd name="connsiteY1" fmla="*/ 88900 h 314530"/>
                <a:gd name="connsiteX2" fmla="*/ 28575 w 2552700"/>
                <a:gd name="connsiteY2" fmla="*/ 101600 h 314530"/>
                <a:gd name="connsiteX3" fmla="*/ 38100 w 2552700"/>
                <a:gd name="connsiteY3" fmla="*/ 107950 h 314530"/>
                <a:gd name="connsiteX4" fmla="*/ 50800 w 2552700"/>
                <a:gd name="connsiteY4" fmla="*/ 117475 h 314530"/>
                <a:gd name="connsiteX5" fmla="*/ 60325 w 2552700"/>
                <a:gd name="connsiteY5" fmla="*/ 127000 h 314530"/>
                <a:gd name="connsiteX6" fmla="*/ 76200 w 2552700"/>
                <a:gd name="connsiteY6" fmla="*/ 139700 h 314530"/>
                <a:gd name="connsiteX7" fmla="*/ 85725 w 2552700"/>
                <a:gd name="connsiteY7" fmla="*/ 149225 h 314530"/>
                <a:gd name="connsiteX8" fmla="*/ 104775 w 2552700"/>
                <a:gd name="connsiteY8" fmla="*/ 161925 h 314530"/>
                <a:gd name="connsiteX9" fmla="*/ 114300 w 2552700"/>
                <a:gd name="connsiteY9" fmla="*/ 168275 h 314530"/>
                <a:gd name="connsiteX10" fmla="*/ 123825 w 2552700"/>
                <a:gd name="connsiteY10" fmla="*/ 174625 h 314530"/>
                <a:gd name="connsiteX11" fmla="*/ 133350 w 2552700"/>
                <a:gd name="connsiteY11" fmla="*/ 184150 h 314530"/>
                <a:gd name="connsiteX12" fmla="*/ 142875 w 2552700"/>
                <a:gd name="connsiteY12" fmla="*/ 187325 h 314530"/>
                <a:gd name="connsiteX13" fmla="*/ 152400 w 2552700"/>
                <a:gd name="connsiteY13" fmla="*/ 193675 h 314530"/>
                <a:gd name="connsiteX14" fmla="*/ 158750 w 2552700"/>
                <a:gd name="connsiteY14" fmla="*/ 206375 h 314530"/>
                <a:gd name="connsiteX15" fmla="*/ 187325 w 2552700"/>
                <a:gd name="connsiteY15" fmla="*/ 222250 h 314530"/>
                <a:gd name="connsiteX16" fmla="*/ 200025 w 2552700"/>
                <a:gd name="connsiteY16" fmla="*/ 225425 h 314530"/>
                <a:gd name="connsiteX17" fmla="*/ 222250 w 2552700"/>
                <a:gd name="connsiteY17" fmla="*/ 231775 h 314530"/>
                <a:gd name="connsiteX18" fmla="*/ 317500 w 2552700"/>
                <a:gd name="connsiteY18" fmla="*/ 228600 h 314530"/>
                <a:gd name="connsiteX19" fmla="*/ 342900 w 2552700"/>
                <a:gd name="connsiteY19" fmla="*/ 215900 h 314530"/>
                <a:gd name="connsiteX20" fmla="*/ 352425 w 2552700"/>
                <a:gd name="connsiteY20" fmla="*/ 206375 h 314530"/>
                <a:gd name="connsiteX21" fmla="*/ 361950 w 2552700"/>
                <a:gd name="connsiteY21" fmla="*/ 200025 h 314530"/>
                <a:gd name="connsiteX22" fmla="*/ 374650 w 2552700"/>
                <a:gd name="connsiteY22" fmla="*/ 184150 h 314530"/>
                <a:gd name="connsiteX23" fmla="*/ 393700 w 2552700"/>
                <a:gd name="connsiteY23" fmla="*/ 168275 h 314530"/>
                <a:gd name="connsiteX24" fmla="*/ 400050 w 2552700"/>
                <a:gd name="connsiteY24" fmla="*/ 158750 h 314530"/>
                <a:gd name="connsiteX25" fmla="*/ 409575 w 2552700"/>
                <a:gd name="connsiteY25" fmla="*/ 152400 h 314530"/>
                <a:gd name="connsiteX26" fmla="*/ 428625 w 2552700"/>
                <a:gd name="connsiteY26" fmla="*/ 127000 h 314530"/>
                <a:gd name="connsiteX27" fmla="*/ 434975 w 2552700"/>
                <a:gd name="connsiteY27" fmla="*/ 117475 h 314530"/>
                <a:gd name="connsiteX28" fmla="*/ 454025 w 2552700"/>
                <a:gd name="connsiteY28" fmla="*/ 104775 h 314530"/>
                <a:gd name="connsiteX29" fmla="*/ 473075 w 2552700"/>
                <a:gd name="connsiteY29" fmla="*/ 85725 h 314530"/>
                <a:gd name="connsiteX30" fmla="*/ 517525 w 2552700"/>
                <a:gd name="connsiteY30" fmla="*/ 82550 h 314530"/>
                <a:gd name="connsiteX31" fmla="*/ 530225 w 2552700"/>
                <a:gd name="connsiteY31" fmla="*/ 88900 h 314530"/>
                <a:gd name="connsiteX32" fmla="*/ 536575 w 2552700"/>
                <a:gd name="connsiteY32" fmla="*/ 76200 h 314530"/>
                <a:gd name="connsiteX33" fmla="*/ 561975 w 2552700"/>
                <a:gd name="connsiteY33" fmla="*/ 60325 h 314530"/>
                <a:gd name="connsiteX34" fmla="*/ 596900 w 2552700"/>
                <a:gd name="connsiteY34" fmla="*/ 44450 h 314530"/>
                <a:gd name="connsiteX35" fmla="*/ 625475 w 2552700"/>
                <a:gd name="connsiteY35" fmla="*/ 31750 h 314530"/>
                <a:gd name="connsiteX36" fmla="*/ 663575 w 2552700"/>
                <a:gd name="connsiteY36" fmla="*/ 12700 h 314530"/>
                <a:gd name="connsiteX37" fmla="*/ 679450 w 2552700"/>
                <a:gd name="connsiteY37" fmla="*/ 6350 h 314530"/>
                <a:gd name="connsiteX38" fmla="*/ 698500 w 2552700"/>
                <a:gd name="connsiteY38" fmla="*/ 0 h 314530"/>
                <a:gd name="connsiteX39" fmla="*/ 727075 w 2552700"/>
                <a:gd name="connsiteY39" fmla="*/ 3175 h 314530"/>
                <a:gd name="connsiteX40" fmla="*/ 736600 w 2552700"/>
                <a:gd name="connsiteY40" fmla="*/ 6350 h 314530"/>
                <a:gd name="connsiteX41" fmla="*/ 762000 w 2552700"/>
                <a:gd name="connsiteY41" fmla="*/ 12700 h 314530"/>
                <a:gd name="connsiteX42" fmla="*/ 787400 w 2552700"/>
                <a:gd name="connsiteY42" fmla="*/ 34925 h 314530"/>
                <a:gd name="connsiteX43" fmla="*/ 806450 w 2552700"/>
                <a:gd name="connsiteY43" fmla="*/ 53975 h 314530"/>
                <a:gd name="connsiteX44" fmla="*/ 815975 w 2552700"/>
                <a:gd name="connsiteY44" fmla="*/ 63500 h 314530"/>
                <a:gd name="connsiteX45" fmla="*/ 828675 w 2552700"/>
                <a:gd name="connsiteY45" fmla="*/ 82550 h 314530"/>
                <a:gd name="connsiteX46" fmla="*/ 838200 w 2552700"/>
                <a:gd name="connsiteY46" fmla="*/ 88900 h 314530"/>
                <a:gd name="connsiteX47" fmla="*/ 860425 w 2552700"/>
                <a:gd name="connsiteY47" fmla="*/ 107950 h 314530"/>
                <a:gd name="connsiteX48" fmla="*/ 892175 w 2552700"/>
                <a:gd name="connsiteY48" fmla="*/ 130175 h 314530"/>
                <a:gd name="connsiteX49" fmla="*/ 901700 w 2552700"/>
                <a:gd name="connsiteY49" fmla="*/ 139700 h 314530"/>
                <a:gd name="connsiteX50" fmla="*/ 917575 w 2552700"/>
                <a:gd name="connsiteY50" fmla="*/ 152400 h 314530"/>
                <a:gd name="connsiteX51" fmla="*/ 936625 w 2552700"/>
                <a:gd name="connsiteY51" fmla="*/ 168275 h 314530"/>
                <a:gd name="connsiteX52" fmla="*/ 942975 w 2552700"/>
                <a:gd name="connsiteY52" fmla="*/ 177800 h 314530"/>
                <a:gd name="connsiteX53" fmla="*/ 965200 w 2552700"/>
                <a:gd name="connsiteY53" fmla="*/ 193675 h 314530"/>
                <a:gd name="connsiteX54" fmla="*/ 990600 w 2552700"/>
                <a:gd name="connsiteY54" fmla="*/ 200025 h 314530"/>
                <a:gd name="connsiteX55" fmla="*/ 1019175 w 2552700"/>
                <a:gd name="connsiteY55" fmla="*/ 209550 h 314530"/>
                <a:gd name="connsiteX56" fmla="*/ 1063625 w 2552700"/>
                <a:gd name="connsiteY56" fmla="*/ 219075 h 314530"/>
                <a:gd name="connsiteX57" fmla="*/ 1111250 w 2552700"/>
                <a:gd name="connsiteY57" fmla="*/ 228600 h 314530"/>
                <a:gd name="connsiteX58" fmla="*/ 1149350 w 2552700"/>
                <a:gd name="connsiteY58" fmla="*/ 219075 h 314530"/>
                <a:gd name="connsiteX59" fmla="*/ 1117600 w 2552700"/>
                <a:gd name="connsiteY59" fmla="*/ 209550 h 314530"/>
                <a:gd name="connsiteX60" fmla="*/ 1066800 w 2552700"/>
                <a:gd name="connsiteY60" fmla="*/ 193675 h 314530"/>
                <a:gd name="connsiteX61" fmla="*/ 1016000 w 2552700"/>
                <a:gd name="connsiteY61" fmla="*/ 184150 h 314530"/>
                <a:gd name="connsiteX62" fmla="*/ 1003300 w 2552700"/>
                <a:gd name="connsiteY62" fmla="*/ 174625 h 314530"/>
                <a:gd name="connsiteX63" fmla="*/ 993775 w 2552700"/>
                <a:gd name="connsiteY63" fmla="*/ 168275 h 314530"/>
                <a:gd name="connsiteX64" fmla="*/ 1003300 w 2552700"/>
                <a:gd name="connsiteY64" fmla="*/ 171450 h 314530"/>
                <a:gd name="connsiteX65" fmla="*/ 1022350 w 2552700"/>
                <a:gd name="connsiteY65" fmla="*/ 184150 h 314530"/>
                <a:gd name="connsiteX66" fmla="*/ 1031875 w 2552700"/>
                <a:gd name="connsiteY66" fmla="*/ 193675 h 314530"/>
                <a:gd name="connsiteX67" fmla="*/ 1044575 w 2552700"/>
                <a:gd name="connsiteY67" fmla="*/ 200025 h 314530"/>
                <a:gd name="connsiteX68" fmla="*/ 1057275 w 2552700"/>
                <a:gd name="connsiteY68" fmla="*/ 212725 h 314530"/>
                <a:gd name="connsiteX69" fmla="*/ 1120775 w 2552700"/>
                <a:gd name="connsiteY69" fmla="*/ 219075 h 314530"/>
                <a:gd name="connsiteX70" fmla="*/ 1203325 w 2552700"/>
                <a:gd name="connsiteY70" fmla="*/ 215900 h 314530"/>
                <a:gd name="connsiteX71" fmla="*/ 1222375 w 2552700"/>
                <a:gd name="connsiteY71" fmla="*/ 203200 h 314530"/>
                <a:gd name="connsiteX72" fmla="*/ 1231900 w 2552700"/>
                <a:gd name="connsiteY72" fmla="*/ 200025 h 314530"/>
                <a:gd name="connsiteX73" fmla="*/ 1250950 w 2552700"/>
                <a:gd name="connsiteY73" fmla="*/ 190500 h 314530"/>
                <a:gd name="connsiteX74" fmla="*/ 1270000 w 2552700"/>
                <a:gd name="connsiteY74" fmla="*/ 184150 h 314530"/>
                <a:gd name="connsiteX75" fmla="*/ 1289050 w 2552700"/>
                <a:gd name="connsiteY75" fmla="*/ 174625 h 314530"/>
                <a:gd name="connsiteX76" fmla="*/ 1343025 w 2552700"/>
                <a:gd name="connsiteY76" fmla="*/ 165100 h 314530"/>
                <a:gd name="connsiteX77" fmla="*/ 1390650 w 2552700"/>
                <a:gd name="connsiteY77" fmla="*/ 158750 h 314530"/>
                <a:gd name="connsiteX78" fmla="*/ 1412875 w 2552700"/>
                <a:gd name="connsiteY78" fmla="*/ 149225 h 314530"/>
                <a:gd name="connsiteX79" fmla="*/ 1425575 w 2552700"/>
                <a:gd name="connsiteY79" fmla="*/ 146050 h 314530"/>
                <a:gd name="connsiteX80" fmla="*/ 1435100 w 2552700"/>
                <a:gd name="connsiteY80" fmla="*/ 142875 h 314530"/>
                <a:gd name="connsiteX81" fmla="*/ 1444625 w 2552700"/>
                <a:gd name="connsiteY81" fmla="*/ 133350 h 314530"/>
                <a:gd name="connsiteX82" fmla="*/ 1485900 w 2552700"/>
                <a:gd name="connsiteY82" fmla="*/ 117475 h 314530"/>
                <a:gd name="connsiteX83" fmla="*/ 1498600 w 2552700"/>
                <a:gd name="connsiteY83" fmla="*/ 111125 h 314530"/>
                <a:gd name="connsiteX84" fmla="*/ 1530350 w 2552700"/>
                <a:gd name="connsiteY84" fmla="*/ 101600 h 314530"/>
                <a:gd name="connsiteX85" fmla="*/ 1539875 w 2552700"/>
                <a:gd name="connsiteY85" fmla="*/ 95250 h 314530"/>
                <a:gd name="connsiteX86" fmla="*/ 1558925 w 2552700"/>
                <a:gd name="connsiteY86" fmla="*/ 88900 h 314530"/>
                <a:gd name="connsiteX87" fmla="*/ 1577975 w 2552700"/>
                <a:gd name="connsiteY87" fmla="*/ 76200 h 314530"/>
                <a:gd name="connsiteX88" fmla="*/ 1593850 w 2552700"/>
                <a:gd name="connsiteY88" fmla="*/ 66675 h 314530"/>
                <a:gd name="connsiteX89" fmla="*/ 1612900 w 2552700"/>
                <a:gd name="connsiteY89" fmla="*/ 53975 h 314530"/>
                <a:gd name="connsiteX90" fmla="*/ 1625600 w 2552700"/>
                <a:gd name="connsiteY90" fmla="*/ 50800 h 314530"/>
                <a:gd name="connsiteX91" fmla="*/ 1635125 w 2552700"/>
                <a:gd name="connsiteY91" fmla="*/ 47625 h 314530"/>
                <a:gd name="connsiteX92" fmla="*/ 1651000 w 2552700"/>
                <a:gd name="connsiteY92" fmla="*/ 44450 h 314530"/>
                <a:gd name="connsiteX93" fmla="*/ 1657350 w 2552700"/>
                <a:gd name="connsiteY93" fmla="*/ 34925 h 314530"/>
                <a:gd name="connsiteX94" fmla="*/ 1673225 w 2552700"/>
                <a:gd name="connsiteY94" fmla="*/ 31750 h 314530"/>
                <a:gd name="connsiteX95" fmla="*/ 1704975 w 2552700"/>
                <a:gd name="connsiteY95" fmla="*/ 25400 h 314530"/>
                <a:gd name="connsiteX96" fmla="*/ 1746250 w 2552700"/>
                <a:gd name="connsiteY96" fmla="*/ 38100 h 314530"/>
                <a:gd name="connsiteX97" fmla="*/ 1765300 w 2552700"/>
                <a:gd name="connsiteY97" fmla="*/ 50800 h 314530"/>
                <a:gd name="connsiteX98" fmla="*/ 1781175 w 2552700"/>
                <a:gd name="connsiteY98" fmla="*/ 63500 h 314530"/>
                <a:gd name="connsiteX99" fmla="*/ 1803400 w 2552700"/>
                <a:gd name="connsiteY99" fmla="*/ 76200 h 314530"/>
                <a:gd name="connsiteX100" fmla="*/ 1828800 w 2552700"/>
                <a:gd name="connsiteY100" fmla="*/ 85725 h 314530"/>
                <a:gd name="connsiteX101" fmla="*/ 1866900 w 2552700"/>
                <a:gd name="connsiteY101" fmla="*/ 98425 h 314530"/>
                <a:gd name="connsiteX102" fmla="*/ 1879600 w 2552700"/>
                <a:gd name="connsiteY102" fmla="*/ 107950 h 314530"/>
                <a:gd name="connsiteX103" fmla="*/ 1889125 w 2552700"/>
                <a:gd name="connsiteY103" fmla="*/ 114300 h 314530"/>
                <a:gd name="connsiteX104" fmla="*/ 1898650 w 2552700"/>
                <a:gd name="connsiteY104" fmla="*/ 127000 h 314530"/>
                <a:gd name="connsiteX105" fmla="*/ 1901825 w 2552700"/>
                <a:gd name="connsiteY105" fmla="*/ 136525 h 314530"/>
                <a:gd name="connsiteX106" fmla="*/ 1917700 w 2552700"/>
                <a:gd name="connsiteY106" fmla="*/ 177800 h 314530"/>
                <a:gd name="connsiteX107" fmla="*/ 1927225 w 2552700"/>
                <a:gd name="connsiteY107" fmla="*/ 200025 h 314530"/>
                <a:gd name="connsiteX108" fmla="*/ 1933575 w 2552700"/>
                <a:gd name="connsiteY108" fmla="*/ 212725 h 314530"/>
                <a:gd name="connsiteX109" fmla="*/ 1943100 w 2552700"/>
                <a:gd name="connsiteY109" fmla="*/ 219075 h 314530"/>
                <a:gd name="connsiteX110" fmla="*/ 1946275 w 2552700"/>
                <a:gd name="connsiteY110" fmla="*/ 244475 h 314530"/>
                <a:gd name="connsiteX111" fmla="*/ 1968500 w 2552700"/>
                <a:gd name="connsiteY111" fmla="*/ 266700 h 314530"/>
                <a:gd name="connsiteX112" fmla="*/ 1978025 w 2552700"/>
                <a:gd name="connsiteY112" fmla="*/ 269875 h 314530"/>
                <a:gd name="connsiteX113" fmla="*/ 1990725 w 2552700"/>
                <a:gd name="connsiteY113" fmla="*/ 276225 h 314530"/>
                <a:gd name="connsiteX114" fmla="*/ 2016125 w 2552700"/>
                <a:gd name="connsiteY114" fmla="*/ 301625 h 314530"/>
                <a:gd name="connsiteX115" fmla="*/ 2032000 w 2552700"/>
                <a:gd name="connsiteY115" fmla="*/ 314325 h 314530"/>
                <a:gd name="connsiteX116" fmla="*/ 2098675 w 2552700"/>
                <a:gd name="connsiteY116" fmla="*/ 292100 h 314530"/>
                <a:gd name="connsiteX117" fmla="*/ 2130425 w 2552700"/>
                <a:gd name="connsiteY117" fmla="*/ 266700 h 314530"/>
                <a:gd name="connsiteX118" fmla="*/ 2139950 w 2552700"/>
                <a:gd name="connsiteY118" fmla="*/ 263525 h 314530"/>
                <a:gd name="connsiteX119" fmla="*/ 2168525 w 2552700"/>
                <a:gd name="connsiteY119" fmla="*/ 247650 h 314530"/>
                <a:gd name="connsiteX120" fmla="*/ 2193925 w 2552700"/>
                <a:gd name="connsiteY120" fmla="*/ 228600 h 314530"/>
                <a:gd name="connsiteX121" fmla="*/ 2203450 w 2552700"/>
                <a:gd name="connsiteY121" fmla="*/ 219075 h 314530"/>
                <a:gd name="connsiteX122" fmla="*/ 2222500 w 2552700"/>
                <a:gd name="connsiteY122" fmla="*/ 212725 h 314530"/>
                <a:gd name="connsiteX123" fmla="*/ 2244725 w 2552700"/>
                <a:gd name="connsiteY123" fmla="*/ 193675 h 314530"/>
                <a:gd name="connsiteX124" fmla="*/ 2355850 w 2552700"/>
                <a:gd name="connsiteY124" fmla="*/ 152400 h 314530"/>
                <a:gd name="connsiteX125" fmla="*/ 2552700 w 2552700"/>
                <a:gd name="connsiteY125" fmla="*/ 155575 h 314530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289050 w 2552700"/>
                <a:gd name="connsiteY75" fmla="*/ 174625 h 302243"/>
                <a:gd name="connsiteX76" fmla="*/ 1343025 w 2552700"/>
                <a:gd name="connsiteY76" fmla="*/ 165100 h 302243"/>
                <a:gd name="connsiteX77" fmla="*/ 1390650 w 2552700"/>
                <a:gd name="connsiteY77" fmla="*/ 158750 h 302243"/>
                <a:gd name="connsiteX78" fmla="*/ 1412875 w 2552700"/>
                <a:gd name="connsiteY78" fmla="*/ 149225 h 302243"/>
                <a:gd name="connsiteX79" fmla="*/ 1425575 w 2552700"/>
                <a:gd name="connsiteY79" fmla="*/ 146050 h 302243"/>
                <a:gd name="connsiteX80" fmla="*/ 1435100 w 2552700"/>
                <a:gd name="connsiteY80" fmla="*/ 142875 h 302243"/>
                <a:gd name="connsiteX81" fmla="*/ 1444625 w 2552700"/>
                <a:gd name="connsiteY81" fmla="*/ 133350 h 302243"/>
                <a:gd name="connsiteX82" fmla="*/ 1485900 w 2552700"/>
                <a:gd name="connsiteY82" fmla="*/ 117475 h 302243"/>
                <a:gd name="connsiteX83" fmla="*/ 1498600 w 2552700"/>
                <a:gd name="connsiteY83" fmla="*/ 111125 h 302243"/>
                <a:gd name="connsiteX84" fmla="*/ 1530350 w 2552700"/>
                <a:gd name="connsiteY84" fmla="*/ 101600 h 302243"/>
                <a:gd name="connsiteX85" fmla="*/ 1539875 w 2552700"/>
                <a:gd name="connsiteY85" fmla="*/ 95250 h 302243"/>
                <a:gd name="connsiteX86" fmla="*/ 1558925 w 2552700"/>
                <a:gd name="connsiteY86" fmla="*/ 88900 h 302243"/>
                <a:gd name="connsiteX87" fmla="*/ 1577975 w 2552700"/>
                <a:gd name="connsiteY87" fmla="*/ 76200 h 302243"/>
                <a:gd name="connsiteX88" fmla="*/ 1593850 w 2552700"/>
                <a:gd name="connsiteY88" fmla="*/ 66675 h 302243"/>
                <a:gd name="connsiteX89" fmla="*/ 1612900 w 2552700"/>
                <a:gd name="connsiteY89" fmla="*/ 53975 h 302243"/>
                <a:gd name="connsiteX90" fmla="*/ 1625600 w 2552700"/>
                <a:gd name="connsiteY90" fmla="*/ 50800 h 302243"/>
                <a:gd name="connsiteX91" fmla="*/ 1635125 w 2552700"/>
                <a:gd name="connsiteY91" fmla="*/ 47625 h 302243"/>
                <a:gd name="connsiteX92" fmla="*/ 1651000 w 2552700"/>
                <a:gd name="connsiteY92" fmla="*/ 44450 h 302243"/>
                <a:gd name="connsiteX93" fmla="*/ 1657350 w 2552700"/>
                <a:gd name="connsiteY93" fmla="*/ 34925 h 302243"/>
                <a:gd name="connsiteX94" fmla="*/ 1673225 w 2552700"/>
                <a:gd name="connsiteY94" fmla="*/ 31750 h 302243"/>
                <a:gd name="connsiteX95" fmla="*/ 1704975 w 2552700"/>
                <a:gd name="connsiteY95" fmla="*/ 25400 h 302243"/>
                <a:gd name="connsiteX96" fmla="*/ 1746250 w 2552700"/>
                <a:gd name="connsiteY96" fmla="*/ 38100 h 302243"/>
                <a:gd name="connsiteX97" fmla="*/ 1765300 w 2552700"/>
                <a:gd name="connsiteY97" fmla="*/ 50800 h 302243"/>
                <a:gd name="connsiteX98" fmla="*/ 1781175 w 2552700"/>
                <a:gd name="connsiteY98" fmla="*/ 63500 h 302243"/>
                <a:gd name="connsiteX99" fmla="*/ 1803400 w 2552700"/>
                <a:gd name="connsiteY99" fmla="*/ 76200 h 302243"/>
                <a:gd name="connsiteX100" fmla="*/ 1828800 w 2552700"/>
                <a:gd name="connsiteY100" fmla="*/ 85725 h 302243"/>
                <a:gd name="connsiteX101" fmla="*/ 1866900 w 2552700"/>
                <a:gd name="connsiteY101" fmla="*/ 98425 h 302243"/>
                <a:gd name="connsiteX102" fmla="*/ 1879600 w 2552700"/>
                <a:gd name="connsiteY102" fmla="*/ 107950 h 302243"/>
                <a:gd name="connsiteX103" fmla="*/ 1889125 w 2552700"/>
                <a:gd name="connsiteY103" fmla="*/ 114300 h 302243"/>
                <a:gd name="connsiteX104" fmla="*/ 1898650 w 2552700"/>
                <a:gd name="connsiteY104" fmla="*/ 127000 h 302243"/>
                <a:gd name="connsiteX105" fmla="*/ 1901825 w 2552700"/>
                <a:gd name="connsiteY105" fmla="*/ 136525 h 302243"/>
                <a:gd name="connsiteX106" fmla="*/ 1917700 w 2552700"/>
                <a:gd name="connsiteY106" fmla="*/ 177800 h 302243"/>
                <a:gd name="connsiteX107" fmla="*/ 1927225 w 2552700"/>
                <a:gd name="connsiteY107" fmla="*/ 200025 h 302243"/>
                <a:gd name="connsiteX108" fmla="*/ 1933575 w 2552700"/>
                <a:gd name="connsiteY108" fmla="*/ 212725 h 302243"/>
                <a:gd name="connsiteX109" fmla="*/ 1943100 w 2552700"/>
                <a:gd name="connsiteY109" fmla="*/ 219075 h 302243"/>
                <a:gd name="connsiteX110" fmla="*/ 1946275 w 2552700"/>
                <a:gd name="connsiteY110" fmla="*/ 244475 h 302243"/>
                <a:gd name="connsiteX111" fmla="*/ 1968500 w 2552700"/>
                <a:gd name="connsiteY111" fmla="*/ 266700 h 302243"/>
                <a:gd name="connsiteX112" fmla="*/ 1978025 w 2552700"/>
                <a:gd name="connsiteY112" fmla="*/ 269875 h 302243"/>
                <a:gd name="connsiteX113" fmla="*/ 1990725 w 2552700"/>
                <a:gd name="connsiteY113" fmla="*/ 276225 h 302243"/>
                <a:gd name="connsiteX114" fmla="*/ 2016125 w 2552700"/>
                <a:gd name="connsiteY114" fmla="*/ 301625 h 302243"/>
                <a:gd name="connsiteX115" fmla="*/ 2098675 w 2552700"/>
                <a:gd name="connsiteY115" fmla="*/ 292100 h 302243"/>
                <a:gd name="connsiteX116" fmla="*/ 2130425 w 2552700"/>
                <a:gd name="connsiteY116" fmla="*/ 266700 h 302243"/>
                <a:gd name="connsiteX117" fmla="*/ 2139950 w 2552700"/>
                <a:gd name="connsiteY117" fmla="*/ 263525 h 302243"/>
                <a:gd name="connsiteX118" fmla="*/ 2168525 w 2552700"/>
                <a:gd name="connsiteY118" fmla="*/ 247650 h 302243"/>
                <a:gd name="connsiteX119" fmla="*/ 2193925 w 2552700"/>
                <a:gd name="connsiteY119" fmla="*/ 228600 h 302243"/>
                <a:gd name="connsiteX120" fmla="*/ 2203450 w 2552700"/>
                <a:gd name="connsiteY120" fmla="*/ 219075 h 302243"/>
                <a:gd name="connsiteX121" fmla="*/ 2222500 w 2552700"/>
                <a:gd name="connsiteY121" fmla="*/ 212725 h 302243"/>
                <a:gd name="connsiteX122" fmla="*/ 2244725 w 2552700"/>
                <a:gd name="connsiteY122" fmla="*/ 193675 h 302243"/>
                <a:gd name="connsiteX123" fmla="*/ 2355850 w 2552700"/>
                <a:gd name="connsiteY123" fmla="*/ 152400 h 302243"/>
                <a:gd name="connsiteX124" fmla="*/ 2552700 w 2552700"/>
                <a:gd name="connsiteY12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343025 w 2552700"/>
                <a:gd name="connsiteY75" fmla="*/ 165100 h 302243"/>
                <a:gd name="connsiteX76" fmla="*/ 1390650 w 2552700"/>
                <a:gd name="connsiteY76" fmla="*/ 158750 h 302243"/>
                <a:gd name="connsiteX77" fmla="*/ 1412875 w 2552700"/>
                <a:gd name="connsiteY77" fmla="*/ 149225 h 302243"/>
                <a:gd name="connsiteX78" fmla="*/ 1425575 w 2552700"/>
                <a:gd name="connsiteY78" fmla="*/ 146050 h 302243"/>
                <a:gd name="connsiteX79" fmla="*/ 1435100 w 2552700"/>
                <a:gd name="connsiteY79" fmla="*/ 142875 h 302243"/>
                <a:gd name="connsiteX80" fmla="*/ 1444625 w 2552700"/>
                <a:gd name="connsiteY80" fmla="*/ 133350 h 302243"/>
                <a:gd name="connsiteX81" fmla="*/ 1485900 w 2552700"/>
                <a:gd name="connsiteY81" fmla="*/ 117475 h 302243"/>
                <a:gd name="connsiteX82" fmla="*/ 1498600 w 2552700"/>
                <a:gd name="connsiteY82" fmla="*/ 111125 h 302243"/>
                <a:gd name="connsiteX83" fmla="*/ 1530350 w 2552700"/>
                <a:gd name="connsiteY83" fmla="*/ 101600 h 302243"/>
                <a:gd name="connsiteX84" fmla="*/ 1539875 w 2552700"/>
                <a:gd name="connsiteY84" fmla="*/ 95250 h 302243"/>
                <a:gd name="connsiteX85" fmla="*/ 1558925 w 2552700"/>
                <a:gd name="connsiteY85" fmla="*/ 88900 h 302243"/>
                <a:gd name="connsiteX86" fmla="*/ 1577975 w 2552700"/>
                <a:gd name="connsiteY86" fmla="*/ 76200 h 302243"/>
                <a:gd name="connsiteX87" fmla="*/ 1593850 w 2552700"/>
                <a:gd name="connsiteY87" fmla="*/ 66675 h 302243"/>
                <a:gd name="connsiteX88" fmla="*/ 1612900 w 2552700"/>
                <a:gd name="connsiteY88" fmla="*/ 53975 h 302243"/>
                <a:gd name="connsiteX89" fmla="*/ 1625600 w 2552700"/>
                <a:gd name="connsiteY89" fmla="*/ 50800 h 302243"/>
                <a:gd name="connsiteX90" fmla="*/ 1635125 w 2552700"/>
                <a:gd name="connsiteY90" fmla="*/ 47625 h 302243"/>
                <a:gd name="connsiteX91" fmla="*/ 1651000 w 2552700"/>
                <a:gd name="connsiteY91" fmla="*/ 44450 h 302243"/>
                <a:gd name="connsiteX92" fmla="*/ 1657350 w 2552700"/>
                <a:gd name="connsiteY92" fmla="*/ 34925 h 302243"/>
                <a:gd name="connsiteX93" fmla="*/ 1673225 w 2552700"/>
                <a:gd name="connsiteY93" fmla="*/ 31750 h 302243"/>
                <a:gd name="connsiteX94" fmla="*/ 1704975 w 2552700"/>
                <a:gd name="connsiteY94" fmla="*/ 25400 h 302243"/>
                <a:gd name="connsiteX95" fmla="*/ 1746250 w 2552700"/>
                <a:gd name="connsiteY95" fmla="*/ 38100 h 302243"/>
                <a:gd name="connsiteX96" fmla="*/ 1765300 w 2552700"/>
                <a:gd name="connsiteY96" fmla="*/ 50800 h 302243"/>
                <a:gd name="connsiteX97" fmla="*/ 1781175 w 2552700"/>
                <a:gd name="connsiteY97" fmla="*/ 63500 h 302243"/>
                <a:gd name="connsiteX98" fmla="*/ 1803400 w 2552700"/>
                <a:gd name="connsiteY98" fmla="*/ 76200 h 302243"/>
                <a:gd name="connsiteX99" fmla="*/ 1828800 w 2552700"/>
                <a:gd name="connsiteY99" fmla="*/ 85725 h 302243"/>
                <a:gd name="connsiteX100" fmla="*/ 1866900 w 2552700"/>
                <a:gd name="connsiteY100" fmla="*/ 98425 h 302243"/>
                <a:gd name="connsiteX101" fmla="*/ 1879600 w 2552700"/>
                <a:gd name="connsiteY101" fmla="*/ 107950 h 302243"/>
                <a:gd name="connsiteX102" fmla="*/ 1889125 w 2552700"/>
                <a:gd name="connsiteY102" fmla="*/ 114300 h 302243"/>
                <a:gd name="connsiteX103" fmla="*/ 1898650 w 2552700"/>
                <a:gd name="connsiteY103" fmla="*/ 127000 h 302243"/>
                <a:gd name="connsiteX104" fmla="*/ 1901825 w 2552700"/>
                <a:gd name="connsiteY104" fmla="*/ 136525 h 302243"/>
                <a:gd name="connsiteX105" fmla="*/ 1917700 w 2552700"/>
                <a:gd name="connsiteY105" fmla="*/ 177800 h 302243"/>
                <a:gd name="connsiteX106" fmla="*/ 1927225 w 2552700"/>
                <a:gd name="connsiteY106" fmla="*/ 200025 h 302243"/>
                <a:gd name="connsiteX107" fmla="*/ 1933575 w 2552700"/>
                <a:gd name="connsiteY107" fmla="*/ 212725 h 302243"/>
                <a:gd name="connsiteX108" fmla="*/ 1943100 w 2552700"/>
                <a:gd name="connsiteY108" fmla="*/ 219075 h 302243"/>
                <a:gd name="connsiteX109" fmla="*/ 1946275 w 2552700"/>
                <a:gd name="connsiteY109" fmla="*/ 244475 h 302243"/>
                <a:gd name="connsiteX110" fmla="*/ 1968500 w 2552700"/>
                <a:gd name="connsiteY110" fmla="*/ 266700 h 302243"/>
                <a:gd name="connsiteX111" fmla="*/ 1978025 w 2552700"/>
                <a:gd name="connsiteY111" fmla="*/ 269875 h 302243"/>
                <a:gd name="connsiteX112" fmla="*/ 1990725 w 2552700"/>
                <a:gd name="connsiteY112" fmla="*/ 276225 h 302243"/>
                <a:gd name="connsiteX113" fmla="*/ 2016125 w 2552700"/>
                <a:gd name="connsiteY113" fmla="*/ 301625 h 302243"/>
                <a:gd name="connsiteX114" fmla="*/ 2098675 w 2552700"/>
                <a:gd name="connsiteY114" fmla="*/ 292100 h 302243"/>
                <a:gd name="connsiteX115" fmla="*/ 2130425 w 2552700"/>
                <a:gd name="connsiteY115" fmla="*/ 266700 h 302243"/>
                <a:gd name="connsiteX116" fmla="*/ 2139950 w 2552700"/>
                <a:gd name="connsiteY116" fmla="*/ 263525 h 302243"/>
                <a:gd name="connsiteX117" fmla="*/ 2168525 w 2552700"/>
                <a:gd name="connsiteY117" fmla="*/ 247650 h 302243"/>
                <a:gd name="connsiteX118" fmla="*/ 2193925 w 2552700"/>
                <a:gd name="connsiteY118" fmla="*/ 228600 h 302243"/>
                <a:gd name="connsiteX119" fmla="*/ 2203450 w 2552700"/>
                <a:gd name="connsiteY119" fmla="*/ 219075 h 302243"/>
                <a:gd name="connsiteX120" fmla="*/ 2222500 w 2552700"/>
                <a:gd name="connsiteY120" fmla="*/ 212725 h 302243"/>
                <a:gd name="connsiteX121" fmla="*/ 2244725 w 2552700"/>
                <a:gd name="connsiteY121" fmla="*/ 193675 h 302243"/>
                <a:gd name="connsiteX122" fmla="*/ 2355850 w 2552700"/>
                <a:gd name="connsiteY122" fmla="*/ 152400 h 302243"/>
                <a:gd name="connsiteX123" fmla="*/ 2552700 w 2552700"/>
                <a:gd name="connsiteY12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50950 w 2552700"/>
                <a:gd name="connsiteY72" fmla="*/ 190500 h 302243"/>
                <a:gd name="connsiteX73" fmla="*/ 1270000 w 2552700"/>
                <a:gd name="connsiteY73" fmla="*/ 184150 h 302243"/>
                <a:gd name="connsiteX74" fmla="*/ 1343025 w 2552700"/>
                <a:gd name="connsiteY74" fmla="*/ 165100 h 302243"/>
                <a:gd name="connsiteX75" fmla="*/ 1390650 w 2552700"/>
                <a:gd name="connsiteY75" fmla="*/ 158750 h 302243"/>
                <a:gd name="connsiteX76" fmla="*/ 1412875 w 2552700"/>
                <a:gd name="connsiteY76" fmla="*/ 149225 h 302243"/>
                <a:gd name="connsiteX77" fmla="*/ 1425575 w 2552700"/>
                <a:gd name="connsiteY77" fmla="*/ 146050 h 302243"/>
                <a:gd name="connsiteX78" fmla="*/ 1435100 w 2552700"/>
                <a:gd name="connsiteY78" fmla="*/ 142875 h 302243"/>
                <a:gd name="connsiteX79" fmla="*/ 1444625 w 2552700"/>
                <a:gd name="connsiteY79" fmla="*/ 133350 h 302243"/>
                <a:gd name="connsiteX80" fmla="*/ 1485900 w 2552700"/>
                <a:gd name="connsiteY80" fmla="*/ 117475 h 302243"/>
                <a:gd name="connsiteX81" fmla="*/ 1498600 w 2552700"/>
                <a:gd name="connsiteY81" fmla="*/ 111125 h 302243"/>
                <a:gd name="connsiteX82" fmla="*/ 1530350 w 2552700"/>
                <a:gd name="connsiteY82" fmla="*/ 101600 h 302243"/>
                <a:gd name="connsiteX83" fmla="*/ 1539875 w 2552700"/>
                <a:gd name="connsiteY83" fmla="*/ 95250 h 302243"/>
                <a:gd name="connsiteX84" fmla="*/ 1558925 w 2552700"/>
                <a:gd name="connsiteY84" fmla="*/ 88900 h 302243"/>
                <a:gd name="connsiteX85" fmla="*/ 1577975 w 2552700"/>
                <a:gd name="connsiteY85" fmla="*/ 76200 h 302243"/>
                <a:gd name="connsiteX86" fmla="*/ 1593850 w 2552700"/>
                <a:gd name="connsiteY86" fmla="*/ 66675 h 302243"/>
                <a:gd name="connsiteX87" fmla="*/ 1612900 w 2552700"/>
                <a:gd name="connsiteY87" fmla="*/ 53975 h 302243"/>
                <a:gd name="connsiteX88" fmla="*/ 1625600 w 2552700"/>
                <a:gd name="connsiteY88" fmla="*/ 50800 h 302243"/>
                <a:gd name="connsiteX89" fmla="*/ 1635125 w 2552700"/>
                <a:gd name="connsiteY89" fmla="*/ 47625 h 302243"/>
                <a:gd name="connsiteX90" fmla="*/ 1651000 w 2552700"/>
                <a:gd name="connsiteY90" fmla="*/ 44450 h 302243"/>
                <a:gd name="connsiteX91" fmla="*/ 1657350 w 2552700"/>
                <a:gd name="connsiteY91" fmla="*/ 34925 h 302243"/>
                <a:gd name="connsiteX92" fmla="*/ 1673225 w 2552700"/>
                <a:gd name="connsiteY92" fmla="*/ 31750 h 302243"/>
                <a:gd name="connsiteX93" fmla="*/ 1704975 w 2552700"/>
                <a:gd name="connsiteY93" fmla="*/ 25400 h 302243"/>
                <a:gd name="connsiteX94" fmla="*/ 1746250 w 2552700"/>
                <a:gd name="connsiteY94" fmla="*/ 38100 h 302243"/>
                <a:gd name="connsiteX95" fmla="*/ 1765300 w 2552700"/>
                <a:gd name="connsiteY95" fmla="*/ 50800 h 302243"/>
                <a:gd name="connsiteX96" fmla="*/ 1781175 w 2552700"/>
                <a:gd name="connsiteY96" fmla="*/ 63500 h 302243"/>
                <a:gd name="connsiteX97" fmla="*/ 1803400 w 2552700"/>
                <a:gd name="connsiteY97" fmla="*/ 76200 h 302243"/>
                <a:gd name="connsiteX98" fmla="*/ 1828800 w 2552700"/>
                <a:gd name="connsiteY98" fmla="*/ 85725 h 302243"/>
                <a:gd name="connsiteX99" fmla="*/ 1866900 w 2552700"/>
                <a:gd name="connsiteY99" fmla="*/ 98425 h 302243"/>
                <a:gd name="connsiteX100" fmla="*/ 1879600 w 2552700"/>
                <a:gd name="connsiteY100" fmla="*/ 107950 h 302243"/>
                <a:gd name="connsiteX101" fmla="*/ 1889125 w 2552700"/>
                <a:gd name="connsiteY101" fmla="*/ 114300 h 302243"/>
                <a:gd name="connsiteX102" fmla="*/ 1898650 w 2552700"/>
                <a:gd name="connsiteY102" fmla="*/ 127000 h 302243"/>
                <a:gd name="connsiteX103" fmla="*/ 1901825 w 2552700"/>
                <a:gd name="connsiteY103" fmla="*/ 136525 h 302243"/>
                <a:gd name="connsiteX104" fmla="*/ 1917700 w 2552700"/>
                <a:gd name="connsiteY104" fmla="*/ 177800 h 302243"/>
                <a:gd name="connsiteX105" fmla="*/ 1927225 w 2552700"/>
                <a:gd name="connsiteY105" fmla="*/ 200025 h 302243"/>
                <a:gd name="connsiteX106" fmla="*/ 1933575 w 2552700"/>
                <a:gd name="connsiteY106" fmla="*/ 212725 h 302243"/>
                <a:gd name="connsiteX107" fmla="*/ 1943100 w 2552700"/>
                <a:gd name="connsiteY107" fmla="*/ 219075 h 302243"/>
                <a:gd name="connsiteX108" fmla="*/ 1946275 w 2552700"/>
                <a:gd name="connsiteY108" fmla="*/ 244475 h 302243"/>
                <a:gd name="connsiteX109" fmla="*/ 1968500 w 2552700"/>
                <a:gd name="connsiteY109" fmla="*/ 266700 h 302243"/>
                <a:gd name="connsiteX110" fmla="*/ 1978025 w 2552700"/>
                <a:gd name="connsiteY110" fmla="*/ 269875 h 302243"/>
                <a:gd name="connsiteX111" fmla="*/ 1990725 w 2552700"/>
                <a:gd name="connsiteY111" fmla="*/ 276225 h 302243"/>
                <a:gd name="connsiteX112" fmla="*/ 2016125 w 2552700"/>
                <a:gd name="connsiteY112" fmla="*/ 301625 h 302243"/>
                <a:gd name="connsiteX113" fmla="*/ 2098675 w 2552700"/>
                <a:gd name="connsiteY113" fmla="*/ 292100 h 302243"/>
                <a:gd name="connsiteX114" fmla="*/ 2130425 w 2552700"/>
                <a:gd name="connsiteY114" fmla="*/ 266700 h 302243"/>
                <a:gd name="connsiteX115" fmla="*/ 2139950 w 2552700"/>
                <a:gd name="connsiteY115" fmla="*/ 263525 h 302243"/>
                <a:gd name="connsiteX116" fmla="*/ 2168525 w 2552700"/>
                <a:gd name="connsiteY116" fmla="*/ 247650 h 302243"/>
                <a:gd name="connsiteX117" fmla="*/ 2193925 w 2552700"/>
                <a:gd name="connsiteY117" fmla="*/ 228600 h 302243"/>
                <a:gd name="connsiteX118" fmla="*/ 2203450 w 2552700"/>
                <a:gd name="connsiteY118" fmla="*/ 219075 h 302243"/>
                <a:gd name="connsiteX119" fmla="*/ 2222500 w 2552700"/>
                <a:gd name="connsiteY119" fmla="*/ 212725 h 302243"/>
                <a:gd name="connsiteX120" fmla="*/ 2244725 w 2552700"/>
                <a:gd name="connsiteY120" fmla="*/ 193675 h 302243"/>
                <a:gd name="connsiteX121" fmla="*/ 2355850 w 2552700"/>
                <a:gd name="connsiteY121" fmla="*/ 152400 h 302243"/>
                <a:gd name="connsiteX122" fmla="*/ 2552700 w 2552700"/>
                <a:gd name="connsiteY12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70000 w 2552700"/>
                <a:gd name="connsiteY72" fmla="*/ 184150 h 302243"/>
                <a:gd name="connsiteX73" fmla="*/ 1343025 w 2552700"/>
                <a:gd name="connsiteY73" fmla="*/ 165100 h 302243"/>
                <a:gd name="connsiteX74" fmla="*/ 1390650 w 2552700"/>
                <a:gd name="connsiteY74" fmla="*/ 158750 h 302243"/>
                <a:gd name="connsiteX75" fmla="*/ 1412875 w 2552700"/>
                <a:gd name="connsiteY75" fmla="*/ 149225 h 302243"/>
                <a:gd name="connsiteX76" fmla="*/ 1425575 w 2552700"/>
                <a:gd name="connsiteY76" fmla="*/ 146050 h 302243"/>
                <a:gd name="connsiteX77" fmla="*/ 1435100 w 2552700"/>
                <a:gd name="connsiteY77" fmla="*/ 142875 h 302243"/>
                <a:gd name="connsiteX78" fmla="*/ 1444625 w 2552700"/>
                <a:gd name="connsiteY78" fmla="*/ 133350 h 302243"/>
                <a:gd name="connsiteX79" fmla="*/ 1485900 w 2552700"/>
                <a:gd name="connsiteY79" fmla="*/ 117475 h 302243"/>
                <a:gd name="connsiteX80" fmla="*/ 1498600 w 2552700"/>
                <a:gd name="connsiteY80" fmla="*/ 111125 h 302243"/>
                <a:gd name="connsiteX81" fmla="*/ 1530350 w 2552700"/>
                <a:gd name="connsiteY81" fmla="*/ 101600 h 302243"/>
                <a:gd name="connsiteX82" fmla="*/ 1539875 w 2552700"/>
                <a:gd name="connsiteY82" fmla="*/ 95250 h 302243"/>
                <a:gd name="connsiteX83" fmla="*/ 1558925 w 2552700"/>
                <a:gd name="connsiteY83" fmla="*/ 88900 h 302243"/>
                <a:gd name="connsiteX84" fmla="*/ 1577975 w 2552700"/>
                <a:gd name="connsiteY84" fmla="*/ 76200 h 302243"/>
                <a:gd name="connsiteX85" fmla="*/ 1593850 w 2552700"/>
                <a:gd name="connsiteY85" fmla="*/ 66675 h 302243"/>
                <a:gd name="connsiteX86" fmla="*/ 1612900 w 2552700"/>
                <a:gd name="connsiteY86" fmla="*/ 53975 h 302243"/>
                <a:gd name="connsiteX87" fmla="*/ 1625600 w 2552700"/>
                <a:gd name="connsiteY87" fmla="*/ 50800 h 302243"/>
                <a:gd name="connsiteX88" fmla="*/ 1635125 w 2552700"/>
                <a:gd name="connsiteY88" fmla="*/ 47625 h 302243"/>
                <a:gd name="connsiteX89" fmla="*/ 1651000 w 2552700"/>
                <a:gd name="connsiteY89" fmla="*/ 44450 h 302243"/>
                <a:gd name="connsiteX90" fmla="*/ 1657350 w 2552700"/>
                <a:gd name="connsiteY90" fmla="*/ 34925 h 302243"/>
                <a:gd name="connsiteX91" fmla="*/ 1673225 w 2552700"/>
                <a:gd name="connsiteY91" fmla="*/ 31750 h 302243"/>
                <a:gd name="connsiteX92" fmla="*/ 1704975 w 2552700"/>
                <a:gd name="connsiteY92" fmla="*/ 25400 h 302243"/>
                <a:gd name="connsiteX93" fmla="*/ 1746250 w 2552700"/>
                <a:gd name="connsiteY93" fmla="*/ 38100 h 302243"/>
                <a:gd name="connsiteX94" fmla="*/ 1765300 w 2552700"/>
                <a:gd name="connsiteY94" fmla="*/ 50800 h 302243"/>
                <a:gd name="connsiteX95" fmla="*/ 1781175 w 2552700"/>
                <a:gd name="connsiteY95" fmla="*/ 63500 h 302243"/>
                <a:gd name="connsiteX96" fmla="*/ 1803400 w 2552700"/>
                <a:gd name="connsiteY96" fmla="*/ 76200 h 302243"/>
                <a:gd name="connsiteX97" fmla="*/ 1828800 w 2552700"/>
                <a:gd name="connsiteY97" fmla="*/ 85725 h 302243"/>
                <a:gd name="connsiteX98" fmla="*/ 1866900 w 2552700"/>
                <a:gd name="connsiteY98" fmla="*/ 98425 h 302243"/>
                <a:gd name="connsiteX99" fmla="*/ 1879600 w 2552700"/>
                <a:gd name="connsiteY99" fmla="*/ 107950 h 302243"/>
                <a:gd name="connsiteX100" fmla="*/ 1889125 w 2552700"/>
                <a:gd name="connsiteY100" fmla="*/ 114300 h 302243"/>
                <a:gd name="connsiteX101" fmla="*/ 1898650 w 2552700"/>
                <a:gd name="connsiteY101" fmla="*/ 127000 h 302243"/>
                <a:gd name="connsiteX102" fmla="*/ 1901825 w 2552700"/>
                <a:gd name="connsiteY102" fmla="*/ 136525 h 302243"/>
                <a:gd name="connsiteX103" fmla="*/ 1917700 w 2552700"/>
                <a:gd name="connsiteY103" fmla="*/ 177800 h 302243"/>
                <a:gd name="connsiteX104" fmla="*/ 1927225 w 2552700"/>
                <a:gd name="connsiteY104" fmla="*/ 200025 h 302243"/>
                <a:gd name="connsiteX105" fmla="*/ 1933575 w 2552700"/>
                <a:gd name="connsiteY105" fmla="*/ 212725 h 302243"/>
                <a:gd name="connsiteX106" fmla="*/ 1943100 w 2552700"/>
                <a:gd name="connsiteY106" fmla="*/ 219075 h 302243"/>
                <a:gd name="connsiteX107" fmla="*/ 1946275 w 2552700"/>
                <a:gd name="connsiteY107" fmla="*/ 244475 h 302243"/>
                <a:gd name="connsiteX108" fmla="*/ 1968500 w 2552700"/>
                <a:gd name="connsiteY108" fmla="*/ 266700 h 302243"/>
                <a:gd name="connsiteX109" fmla="*/ 1978025 w 2552700"/>
                <a:gd name="connsiteY109" fmla="*/ 269875 h 302243"/>
                <a:gd name="connsiteX110" fmla="*/ 1990725 w 2552700"/>
                <a:gd name="connsiteY110" fmla="*/ 276225 h 302243"/>
                <a:gd name="connsiteX111" fmla="*/ 2016125 w 2552700"/>
                <a:gd name="connsiteY111" fmla="*/ 301625 h 302243"/>
                <a:gd name="connsiteX112" fmla="*/ 2098675 w 2552700"/>
                <a:gd name="connsiteY112" fmla="*/ 292100 h 302243"/>
                <a:gd name="connsiteX113" fmla="*/ 2130425 w 2552700"/>
                <a:gd name="connsiteY113" fmla="*/ 266700 h 302243"/>
                <a:gd name="connsiteX114" fmla="*/ 2139950 w 2552700"/>
                <a:gd name="connsiteY114" fmla="*/ 263525 h 302243"/>
                <a:gd name="connsiteX115" fmla="*/ 2168525 w 2552700"/>
                <a:gd name="connsiteY115" fmla="*/ 247650 h 302243"/>
                <a:gd name="connsiteX116" fmla="*/ 2193925 w 2552700"/>
                <a:gd name="connsiteY116" fmla="*/ 228600 h 302243"/>
                <a:gd name="connsiteX117" fmla="*/ 2203450 w 2552700"/>
                <a:gd name="connsiteY117" fmla="*/ 219075 h 302243"/>
                <a:gd name="connsiteX118" fmla="*/ 2222500 w 2552700"/>
                <a:gd name="connsiteY118" fmla="*/ 212725 h 302243"/>
                <a:gd name="connsiteX119" fmla="*/ 2244725 w 2552700"/>
                <a:gd name="connsiteY119" fmla="*/ 193675 h 302243"/>
                <a:gd name="connsiteX120" fmla="*/ 2355850 w 2552700"/>
                <a:gd name="connsiteY120" fmla="*/ 152400 h 302243"/>
                <a:gd name="connsiteX121" fmla="*/ 2552700 w 2552700"/>
                <a:gd name="connsiteY12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44575 w 2552700"/>
                <a:gd name="connsiteY66" fmla="*/ 200025 h 302243"/>
                <a:gd name="connsiteX67" fmla="*/ 1057275 w 2552700"/>
                <a:gd name="connsiteY67" fmla="*/ 212725 h 302243"/>
                <a:gd name="connsiteX68" fmla="*/ 1120775 w 2552700"/>
                <a:gd name="connsiteY68" fmla="*/ 219075 h 302243"/>
                <a:gd name="connsiteX69" fmla="*/ 1203325 w 2552700"/>
                <a:gd name="connsiteY69" fmla="*/ 215900 h 302243"/>
                <a:gd name="connsiteX70" fmla="*/ 1222375 w 2552700"/>
                <a:gd name="connsiteY70" fmla="*/ 203200 h 302243"/>
                <a:gd name="connsiteX71" fmla="*/ 1270000 w 2552700"/>
                <a:gd name="connsiteY71" fmla="*/ 184150 h 302243"/>
                <a:gd name="connsiteX72" fmla="*/ 1343025 w 2552700"/>
                <a:gd name="connsiteY72" fmla="*/ 165100 h 302243"/>
                <a:gd name="connsiteX73" fmla="*/ 1390650 w 2552700"/>
                <a:gd name="connsiteY73" fmla="*/ 158750 h 302243"/>
                <a:gd name="connsiteX74" fmla="*/ 1412875 w 2552700"/>
                <a:gd name="connsiteY74" fmla="*/ 149225 h 302243"/>
                <a:gd name="connsiteX75" fmla="*/ 1425575 w 2552700"/>
                <a:gd name="connsiteY75" fmla="*/ 146050 h 302243"/>
                <a:gd name="connsiteX76" fmla="*/ 1435100 w 2552700"/>
                <a:gd name="connsiteY76" fmla="*/ 142875 h 302243"/>
                <a:gd name="connsiteX77" fmla="*/ 1444625 w 2552700"/>
                <a:gd name="connsiteY77" fmla="*/ 133350 h 302243"/>
                <a:gd name="connsiteX78" fmla="*/ 1485900 w 2552700"/>
                <a:gd name="connsiteY78" fmla="*/ 117475 h 302243"/>
                <a:gd name="connsiteX79" fmla="*/ 1498600 w 2552700"/>
                <a:gd name="connsiteY79" fmla="*/ 111125 h 302243"/>
                <a:gd name="connsiteX80" fmla="*/ 1530350 w 2552700"/>
                <a:gd name="connsiteY80" fmla="*/ 101600 h 302243"/>
                <a:gd name="connsiteX81" fmla="*/ 1539875 w 2552700"/>
                <a:gd name="connsiteY81" fmla="*/ 95250 h 302243"/>
                <a:gd name="connsiteX82" fmla="*/ 1558925 w 2552700"/>
                <a:gd name="connsiteY82" fmla="*/ 88900 h 302243"/>
                <a:gd name="connsiteX83" fmla="*/ 1577975 w 2552700"/>
                <a:gd name="connsiteY83" fmla="*/ 76200 h 302243"/>
                <a:gd name="connsiteX84" fmla="*/ 1593850 w 2552700"/>
                <a:gd name="connsiteY84" fmla="*/ 66675 h 302243"/>
                <a:gd name="connsiteX85" fmla="*/ 1612900 w 2552700"/>
                <a:gd name="connsiteY85" fmla="*/ 53975 h 302243"/>
                <a:gd name="connsiteX86" fmla="*/ 1625600 w 2552700"/>
                <a:gd name="connsiteY86" fmla="*/ 50800 h 302243"/>
                <a:gd name="connsiteX87" fmla="*/ 1635125 w 2552700"/>
                <a:gd name="connsiteY87" fmla="*/ 47625 h 302243"/>
                <a:gd name="connsiteX88" fmla="*/ 1651000 w 2552700"/>
                <a:gd name="connsiteY88" fmla="*/ 44450 h 302243"/>
                <a:gd name="connsiteX89" fmla="*/ 1657350 w 2552700"/>
                <a:gd name="connsiteY89" fmla="*/ 34925 h 302243"/>
                <a:gd name="connsiteX90" fmla="*/ 1673225 w 2552700"/>
                <a:gd name="connsiteY90" fmla="*/ 31750 h 302243"/>
                <a:gd name="connsiteX91" fmla="*/ 1704975 w 2552700"/>
                <a:gd name="connsiteY91" fmla="*/ 25400 h 302243"/>
                <a:gd name="connsiteX92" fmla="*/ 1746250 w 2552700"/>
                <a:gd name="connsiteY92" fmla="*/ 38100 h 302243"/>
                <a:gd name="connsiteX93" fmla="*/ 1765300 w 2552700"/>
                <a:gd name="connsiteY93" fmla="*/ 50800 h 302243"/>
                <a:gd name="connsiteX94" fmla="*/ 1781175 w 2552700"/>
                <a:gd name="connsiteY94" fmla="*/ 63500 h 302243"/>
                <a:gd name="connsiteX95" fmla="*/ 1803400 w 2552700"/>
                <a:gd name="connsiteY95" fmla="*/ 76200 h 302243"/>
                <a:gd name="connsiteX96" fmla="*/ 1828800 w 2552700"/>
                <a:gd name="connsiteY96" fmla="*/ 85725 h 302243"/>
                <a:gd name="connsiteX97" fmla="*/ 1866900 w 2552700"/>
                <a:gd name="connsiteY97" fmla="*/ 98425 h 302243"/>
                <a:gd name="connsiteX98" fmla="*/ 1879600 w 2552700"/>
                <a:gd name="connsiteY98" fmla="*/ 107950 h 302243"/>
                <a:gd name="connsiteX99" fmla="*/ 1889125 w 2552700"/>
                <a:gd name="connsiteY99" fmla="*/ 114300 h 302243"/>
                <a:gd name="connsiteX100" fmla="*/ 1898650 w 2552700"/>
                <a:gd name="connsiteY100" fmla="*/ 127000 h 302243"/>
                <a:gd name="connsiteX101" fmla="*/ 1901825 w 2552700"/>
                <a:gd name="connsiteY101" fmla="*/ 136525 h 302243"/>
                <a:gd name="connsiteX102" fmla="*/ 1917700 w 2552700"/>
                <a:gd name="connsiteY102" fmla="*/ 177800 h 302243"/>
                <a:gd name="connsiteX103" fmla="*/ 1927225 w 2552700"/>
                <a:gd name="connsiteY103" fmla="*/ 200025 h 302243"/>
                <a:gd name="connsiteX104" fmla="*/ 1933575 w 2552700"/>
                <a:gd name="connsiteY104" fmla="*/ 212725 h 302243"/>
                <a:gd name="connsiteX105" fmla="*/ 1943100 w 2552700"/>
                <a:gd name="connsiteY105" fmla="*/ 219075 h 302243"/>
                <a:gd name="connsiteX106" fmla="*/ 1946275 w 2552700"/>
                <a:gd name="connsiteY106" fmla="*/ 244475 h 302243"/>
                <a:gd name="connsiteX107" fmla="*/ 1968500 w 2552700"/>
                <a:gd name="connsiteY107" fmla="*/ 266700 h 302243"/>
                <a:gd name="connsiteX108" fmla="*/ 1978025 w 2552700"/>
                <a:gd name="connsiteY108" fmla="*/ 269875 h 302243"/>
                <a:gd name="connsiteX109" fmla="*/ 1990725 w 2552700"/>
                <a:gd name="connsiteY109" fmla="*/ 276225 h 302243"/>
                <a:gd name="connsiteX110" fmla="*/ 2016125 w 2552700"/>
                <a:gd name="connsiteY110" fmla="*/ 301625 h 302243"/>
                <a:gd name="connsiteX111" fmla="*/ 2098675 w 2552700"/>
                <a:gd name="connsiteY111" fmla="*/ 292100 h 302243"/>
                <a:gd name="connsiteX112" fmla="*/ 2130425 w 2552700"/>
                <a:gd name="connsiteY112" fmla="*/ 266700 h 302243"/>
                <a:gd name="connsiteX113" fmla="*/ 2139950 w 2552700"/>
                <a:gd name="connsiteY113" fmla="*/ 263525 h 302243"/>
                <a:gd name="connsiteX114" fmla="*/ 2168525 w 2552700"/>
                <a:gd name="connsiteY114" fmla="*/ 247650 h 302243"/>
                <a:gd name="connsiteX115" fmla="*/ 2193925 w 2552700"/>
                <a:gd name="connsiteY115" fmla="*/ 228600 h 302243"/>
                <a:gd name="connsiteX116" fmla="*/ 2203450 w 2552700"/>
                <a:gd name="connsiteY116" fmla="*/ 219075 h 302243"/>
                <a:gd name="connsiteX117" fmla="*/ 2222500 w 2552700"/>
                <a:gd name="connsiteY117" fmla="*/ 212725 h 302243"/>
                <a:gd name="connsiteX118" fmla="*/ 2244725 w 2552700"/>
                <a:gd name="connsiteY118" fmla="*/ 193675 h 302243"/>
                <a:gd name="connsiteX119" fmla="*/ 2355850 w 2552700"/>
                <a:gd name="connsiteY119" fmla="*/ 152400 h 302243"/>
                <a:gd name="connsiteX120" fmla="*/ 2552700 w 2552700"/>
                <a:gd name="connsiteY12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44575 w 2552700"/>
                <a:gd name="connsiteY65" fmla="*/ 200025 h 302243"/>
                <a:gd name="connsiteX66" fmla="*/ 1057275 w 2552700"/>
                <a:gd name="connsiteY66" fmla="*/ 212725 h 302243"/>
                <a:gd name="connsiteX67" fmla="*/ 1120775 w 2552700"/>
                <a:gd name="connsiteY67" fmla="*/ 219075 h 302243"/>
                <a:gd name="connsiteX68" fmla="*/ 1203325 w 2552700"/>
                <a:gd name="connsiteY68" fmla="*/ 215900 h 302243"/>
                <a:gd name="connsiteX69" fmla="*/ 1222375 w 2552700"/>
                <a:gd name="connsiteY69" fmla="*/ 203200 h 302243"/>
                <a:gd name="connsiteX70" fmla="*/ 1270000 w 2552700"/>
                <a:gd name="connsiteY70" fmla="*/ 184150 h 302243"/>
                <a:gd name="connsiteX71" fmla="*/ 1343025 w 2552700"/>
                <a:gd name="connsiteY71" fmla="*/ 165100 h 302243"/>
                <a:gd name="connsiteX72" fmla="*/ 1390650 w 2552700"/>
                <a:gd name="connsiteY72" fmla="*/ 158750 h 302243"/>
                <a:gd name="connsiteX73" fmla="*/ 1412875 w 2552700"/>
                <a:gd name="connsiteY73" fmla="*/ 149225 h 302243"/>
                <a:gd name="connsiteX74" fmla="*/ 1425575 w 2552700"/>
                <a:gd name="connsiteY74" fmla="*/ 146050 h 302243"/>
                <a:gd name="connsiteX75" fmla="*/ 1435100 w 2552700"/>
                <a:gd name="connsiteY75" fmla="*/ 142875 h 302243"/>
                <a:gd name="connsiteX76" fmla="*/ 1444625 w 2552700"/>
                <a:gd name="connsiteY76" fmla="*/ 133350 h 302243"/>
                <a:gd name="connsiteX77" fmla="*/ 1485900 w 2552700"/>
                <a:gd name="connsiteY77" fmla="*/ 117475 h 302243"/>
                <a:gd name="connsiteX78" fmla="*/ 1498600 w 2552700"/>
                <a:gd name="connsiteY78" fmla="*/ 111125 h 302243"/>
                <a:gd name="connsiteX79" fmla="*/ 1530350 w 2552700"/>
                <a:gd name="connsiteY79" fmla="*/ 101600 h 302243"/>
                <a:gd name="connsiteX80" fmla="*/ 1539875 w 2552700"/>
                <a:gd name="connsiteY80" fmla="*/ 95250 h 302243"/>
                <a:gd name="connsiteX81" fmla="*/ 1558925 w 2552700"/>
                <a:gd name="connsiteY81" fmla="*/ 88900 h 302243"/>
                <a:gd name="connsiteX82" fmla="*/ 1577975 w 2552700"/>
                <a:gd name="connsiteY82" fmla="*/ 76200 h 302243"/>
                <a:gd name="connsiteX83" fmla="*/ 1593850 w 2552700"/>
                <a:gd name="connsiteY83" fmla="*/ 66675 h 302243"/>
                <a:gd name="connsiteX84" fmla="*/ 1612900 w 2552700"/>
                <a:gd name="connsiteY84" fmla="*/ 53975 h 302243"/>
                <a:gd name="connsiteX85" fmla="*/ 1625600 w 2552700"/>
                <a:gd name="connsiteY85" fmla="*/ 50800 h 302243"/>
                <a:gd name="connsiteX86" fmla="*/ 1635125 w 2552700"/>
                <a:gd name="connsiteY86" fmla="*/ 47625 h 302243"/>
                <a:gd name="connsiteX87" fmla="*/ 1651000 w 2552700"/>
                <a:gd name="connsiteY87" fmla="*/ 44450 h 302243"/>
                <a:gd name="connsiteX88" fmla="*/ 1657350 w 2552700"/>
                <a:gd name="connsiteY88" fmla="*/ 34925 h 302243"/>
                <a:gd name="connsiteX89" fmla="*/ 1673225 w 2552700"/>
                <a:gd name="connsiteY89" fmla="*/ 31750 h 302243"/>
                <a:gd name="connsiteX90" fmla="*/ 1704975 w 2552700"/>
                <a:gd name="connsiteY90" fmla="*/ 25400 h 302243"/>
                <a:gd name="connsiteX91" fmla="*/ 1746250 w 2552700"/>
                <a:gd name="connsiteY91" fmla="*/ 38100 h 302243"/>
                <a:gd name="connsiteX92" fmla="*/ 1765300 w 2552700"/>
                <a:gd name="connsiteY92" fmla="*/ 50800 h 302243"/>
                <a:gd name="connsiteX93" fmla="*/ 1781175 w 2552700"/>
                <a:gd name="connsiteY93" fmla="*/ 63500 h 302243"/>
                <a:gd name="connsiteX94" fmla="*/ 1803400 w 2552700"/>
                <a:gd name="connsiteY94" fmla="*/ 76200 h 302243"/>
                <a:gd name="connsiteX95" fmla="*/ 1828800 w 2552700"/>
                <a:gd name="connsiteY95" fmla="*/ 85725 h 302243"/>
                <a:gd name="connsiteX96" fmla="*/ 1866900 w 2552700"/>
                <a:gd name="connsiteY96" fmla="*/ 98425 h 302243"/>
                <a:gd name="connsiteX97" fmla="*/ 1879600 w 2552700"/>
                <a:gd name="connsiteY97" fmla="*/ 107950 h 302243"/>
                <a:gd name="connsiteX98" fmla="*/ 1889125 w 2552700"/>
                <a:gd name="connsiteY98" fmla="*/ 114300 h 302243"/>
                <a:gd name="connsiteX99" fmla="*/ 1898650 w 2552700"/>
                <a:gd name="connsiteY99" fmla="*/ 127000 h 302243"/>
                <a:gd name="connsiteX100" fmla="*/ 1901825 w 2552700"/>
                <a:gd name="connsiteY100" fmla="*/ 136525 h 302243"/>
                <a:gd name="connsiteX101" fmla="*/ 1917700 w 2552700"/>
                <a:gd name="connsiteY101" fmla="*/ 177800 h 302243"/>
                <a:gd name="connsiteX102" fmla="*/ 1927225 w 2552700"/>
                <a:gd name="connsiteY102" fmla="*/ 200025 h 302243"/>
                <a:gd name="connsiteX103" fmla="*/ 1933575 w 2552700"/>
                <a:gd name="connsiteY103" fmla="*/ 212725 h 302243"/>
                <a:gd name="connsiteX104" fmla="*/ 1943100 w 2552700"/>
                <a:gd name="connsiteY104" fmla="*/ 219075 h 302243"/>
                <a:gd name="connsiteX105" fmla="*/ 1946275 w 2552700"/>
                <a:gd name="connsiteY105" fmla="*/ 244475 h 302243"/>
                <a:gd name="connsiteX106" fmla="*/ 1968500 w 2552700"/>
                <a:gd name="connsiteY106" fmla="*/ 266700 h 302243"/>
                <a:gd name="connsiteX107" fmla="*/ 1978025 w 2552700"/>
                <a:gd name="connsiteY107" fmla="*/ 269875 h 302243"/>
                <a:gd name="connsiteX108" fmla="*/ 1990725 w 2552700"/>
                <a:gd name="connsiteY108" fmla="*/ 276225 h 302243"/>
                <a:gd name="connsiteX109" fmla="*/ 2016125 w 2552700"/>
                <a:gd name="connsiteY109" fmla="*/ 301625 h 302243"/>
                <a:gd name="connsiteX110" fmla="*/ 2098675 w 2552700"/>
                <a:gd name="connsiteY110" fmla="*/ 292100 h 302243"/>
                <a:gd name="connsiteX111" fmla="*/ 2130425 w 2552700"/>
                <a:gd name="connsiteY111" fmla="*/ 266700 h 302243"/>
                <a:gd name="connsiteX112" fmla="*/ 2139950 w 2552700"/>
                <a:gd name="connsiteY112" fmla="*/ 263525 h 302243"/>
                <a:gd name="connsiteX113" fmla="*/ 2168525 w 2552700"/>
                <a:gd name="connsiteY113" fmla="*/ 247650 h 302243"/>
                <a:gd name="connsiteX114" fmla="*/ 2193925 w 2552700"/>
                <a:gd name="connsiteY114" fmla="*/ 228600 h 302243"/>
                <a:gd name="connsiteX115" fmla="*/ 2203450 w 2552700"/>
                <a:gd name="connsiteY115" fmla="*/ 219075 h 302243"/>
                <a:gd name="connsiteX116" fmla="*/ 2222500 w 2552700"/>
                <a:gd name="connsiteY116" fmla="*/ 212725 h 302243"/>
                <a:gd name="connsiteX117" fmla="*/ 2244725 w 2552700"/>
                <a:gd name="connsiteY117" fmla="*/ 193675 h 302243"/>
                <a:gd name="connsiteX118" fmla="*/ 2355850 w 2552700"/>
                <a:gd name="connsiteY118" fmla="*/ 152400 h 302243"/>
                <a:gd name="connsiteX119" fmla="*/ 2552700 w 2552700"/>
                <a:gd name="connsiteY119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44575 w 2552700"/>
                <a:gd name="connsiteY64" fmla="*/ 200025 h 302243"/>
                <a:gd name="connsiteX65" fmla="*/ 1057275 w 2552700"/>
                <a:gd name="connsiteY65" fmla="*/ 212725 h 302243"/>
                <a:gd name="connsiteX66" fmla="*/ 1120775 w 2552700"/>
                <a:gd name="connsiteY66" fmla="*/ 219075 h 302243"/>
                <a:gd name="connsiteX67" fmla="*/ 1203325 w 2552700"/>
                <a:gd name="connsiteY67" fmla="*/ 215900 h 302243"/>
                <a:gd name="connsiteX68" fmla="*/ 1222375 w 2552700"/>
                <a:gd name="connsiteY68" fmla="*/ 203200 h 302243"/>
                <a:gd name="connsiteX69" fmla="*/ 1270000 w 2552700"/>
                <a:gd name="connsiteY69" fmla="*/ 184150 h 302243"/>
                <a:gd name="connsiteX70" fmla="*/ 1343025 w 2552700"/>
                <a:gd name="connsiteY70" fmla="*/ 165100 h 302243"/>
                <a:gd name="connsiteX71" fmla="*/ 1390650 w 2552700"/>
                <a:gd name="connsiteY71" fmla="*/ 158750 h 302243"/>
                <a:gd name="connsiteX72" fmla="*/ 1412875 w 2552700"/>
                <a:gd name="connsiteY72" fmla="*/ 149225 h 302243"/>
                <a:gd name="connsiteX73" fmla="*/ 1425575 w 2552700"/>
                <a:gd name="connsiteY73" fmla="*/ 146050 h 302243"/>
                <a:gd name="connsiteX74" fmla="*/ 1435100 w 2552700"/>
                <a:gd name="connsiteY74" fmla="*/ 142875 h 302243"/>
                <a:gd name="connsiteX75" fmla="*/ 1444625 w 2552700"/>
                <a:gd name="connsiteY75" fmla="*/ 133350 h 302243"/>
                <a:gd name="connsiteX76" fmla="*/ 1485900 w 2552700"/>
                <a:gd name="connsiteY76" fmla="*/ 117475 h 302243"/>
                <a:gd name="connsiteX77" fmla="*/ 1498600 w 2552700"/>
                <a:gd name="connsiteY77" fmla="*/ 111125 h 302243"/>
                <a:gd name="connsiteX78" fmla="*/ 1530350 w 2552700"/>
                <a:gd name="connsiteY78" fmla="*/ 101600 h 302243"/>
                <a:gd name="connsiteX79" fmla="*/ 1539875 w 2552700"/>
                <a:gd name="connsiteY79" fmla="*/ 95250 h 302243"/>
                <a:gd name="connsiteX80" fmla="*/ 1558925 w 2552700"/>
                <a:gd name="connsiteY80" fmla="*/ 88900 h 302243"/>
                <a:gd name="connsiteX81" fmla="*/ 1577975 w 2552700"/>
                <a:gd name="connsiteY81" fmla="*/ 76200 h 302243"/>
                <a:gd name="connsiteX82" fmla="*/ 1593850 w 2552700"/>
                <a:gd name="connsiteY82" fmla="*/ 66675 h 302243"/>
                <a:gd name="connsiteX83" fmla="*/ 1612900 w 2552700"/>
                <a:gd name="connsiteY83" fmla="*/ 53975 h 302243"/>
                <a:gd name="connsiteX84" fmla="*/ 1625600 w 2552700"/>
                <a:gd name="connsiteY84" fmla="*/ 50800 h 302243"/>
                <a:gd name="connsiteX85" fmla="*/ 1635125 w 2552700"/>
                <a:gd name="connsiteY85" fmla="*/ 47625 h 302243"/>
                <a:gd name="connsiteX86" fmla="*/ 1651000 w 2552700"/>
                <a:gd name="connsiteY86" fmla="*/ 44450 h 302243"/>
                <a:gd name="connsiteX87" fmla="*/ 1657350 w 2552700"/>
                <a:gd name="connsiteY87" fmla="*/ 34925 h 302243"/>
                <a:gd name="connsiteX88" fmla="*/ 1673225 w 2552700"/>
                <a:gd name="connsiteY88" fmla="*/ 31750 h 302243"/>
                <a:gd name="connsiteX89" fmla="*/ 1704975 w 2552700"/>
                <a:gd name="connsiteY89" fmla="*/ 25400 h 302243"/>
                <a:gd name="connsiteX90" fmla="*/ 1746250 w 2552700"/>
                <a:gd name="connsiteY90" fmla="*/ 38100 h 302243"/>
                <a:gd name="connsiteX91" fmla="*/ 1765300 w 2552700"/>
                <a:gd name="connsiteY91" fmla="*/ 50800 h 302243"/>
                <a:gd name="connsiteX92" fmla="*/ 1781175 w 2552700"/>
                <a:gd name="connsiteY92" fmla="*/ 63500 h 302243"/>
                <a:gd name="connsiteX93" fmla="*/ 1803400 w 2552700"/>
                <a:gd name="connsiteY93" fmla="*/ 76200 h 302243"/>
                <a:gd name="connsiteX94" fmla="*/ 1828800 w 2552700"/>
                <a:gd name="connsiteY94" fmla="*/ 85725 h 302243"/>
                <a:gd name="connsiteX95" fmla="*/ 1866900 w 2552700"/>
                <a:gd name="connsiteY95" fmla="*/ 98425 h 302243"/>
                <a:gd name="connsiteX96" fmla="*/ 1879600 w 2552700"/>
                <a:gd name="connsiteY96" fmla="*/ 107950 h 302243"/>
                <a:gd name="connsiteX97" fmla="*/ 1889125 w 2552700"/>
                <a:gd name="connsiteY97" fmla="*/ 114300 h 302243"/>
                <a:gd name="connsiteX98" fmla="*/ 1898650 w 2552700"/>
                <a:gd name="connsiteY98" fmla="*/ 127000 h 302243"/>
                <a:gd name="connsiteX99" fmla="*/ 1901825 w 2552700"/>
                <a:gd name="connsiteY99" fmla="*/ 136525 h 302243"/>
                <a:gd name="connsiteX100" fmla="*/ 1917700 w 2552700"/>
                <a:gd name="connsiteY100" fmla="*/ 177800 h 302243"/>
                <a:gd name="connsiteX101" fmla="*/ 1927225 w 2552700"/>
                <a:gd name="connsiteY101" fmla="*/ 200025 h 302243"/>
                <a:gd name="connsiteX102" fmla="*/ 1933575 w 2552700"/>
                <a:gd name="connsiteY102" fmla="*/ 212725 h 302243"/>
                <a:gd name="connsiteX103" fmla="*/ 1943100 w 2552700"/>
                <a:gd name="connsiteY103" fmla="*/ 219075 h 302243"/>
                <a:gd name="connsiteX104" fmla="*/ 1946275 w 2552700"/>
                <a:gd name="connsiteY104" fmla="*/ 244475 h 302243"/>
                <a:gd name="connsiteX105" fmla="*/ 1968500 w 2552700"/>
                <a:gd name="connsiteY105" fmla="*/ 266700 h 302243"/>
                <a:gd name="connsiteX106" fmla="*/ 1978025 w 2552700"/>
                <a:gd name="connsiteY106" fmla="*/ 269875 h 302243"/>
                <a:gd name="connsiteX107" fmla="*/ 1990725 w 2552700"/>
                <a:gd name="connsiteY107" fmla="*/ 276225 h 302243"/>
                <a:gd name="connsiteX108" fmla="*/ 2016125 w 2552700"/>
                <a:gd name="connsiteY108" fmla="*/ 301625 h 302243"/>
                <a:gd name="connsiteX109" fmla="*/ 2098675 w 2552700"/>
                <a:gd name="connsiteY109" fmla="*/ 292100 h 302243"/>
                <a:gd name="connsiteX110" fmla="*/ 2130425 w 2552700"/>
                <a:gd name="connsiteY110" fmla="*/ 266700 h 302243"/>
                <a:gd name="connsiteX111" fmla="*/ 2139950 w 2552700"/>
                <a:gd name="connsiteY111" fmla="*/ 263525 h 302243"/>
                <a:gd name="connsiteX112" fmla="*/ 2168525 w 2552700"/>
                <a:gd name="connsiteY112" fmla="*/ 247650 h 302243"/>
                <a:gd name="connsiteX113" fmla="*/ 2193925 w 2552700"/>
                <a:gd name="connsiteY113" fmla="*/ 228600 h 302243"/>
                <a:gd name="connsiteX114" fmla="*/ 2203450 w 2552700"/>
                <a:gd name="connsiteY114" fmla="*/ 219075 h 302243"/>
                <a:gd name="connsiteX115" fmla="*/ 2222500 w 2552700"/>
                <a:gd name="connsiteY115" fmla="*/ 212725 h 302243"/>
                <a:gd name="connsiteX116" fmla="*/ 2244725 w 2552700"/>
                <a:gd name="connsiteY116" fmla="*/ 193675 h 302243"/>
                <a:gd name="connsiteX117" fmla="*/ 2355850 w 2552700"/>
                <a:gd name="connsiteY117" fmla="*/ 152400 h 302243"/>
                <a:gd name="connsiteX118" fmla="*/ 2552700 w 2552700"/>
                <a:gd name="connsiteY118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1044575 w 2552700"/>
                <a:gd name="connsiteY63" fmla="*/ 200025 h 302243"/>
                <a:gd name="connsiteX64" fmla="*/ 1057275 w 2552700"/>
                <a:gd name="connsiteY64" fmla="*/ 212725 h 302243"/>
                <a:gd name="connsiteX65" fmla="*/ 1120775 w 2552700"/>
                <a:gd name="connsiteY65" fmla="*/ 219075 h 302243"/>
                <a:gd name="connsiteX66" fmla="*/ 1203325 w 2552700"/>
                <a:gd name="connsiteY66" fmla="*/ 215900 h 302243"/>
                <a:gd name="connsiteX67" fmla="*/ 1222375 w 2552700"/>
                <a:gd name="connsiteY67" fmla="*/ 203200 h 302243"/>
                <a:gd name="connsiteX68" fmla="*/ 1270000 w 2552700"/>
                <a:gd name="connsiteY68" fmla="*/ 184150 h 302243"/>
                <a:gd name="connsiteX69" fmla="*/ 1343025 w 2552700"/>
                <a:gd name="connsiteY69" fmla="*/ 165100 h 302243"/>
                <a:gd name="connsiteX70" fmla="*/ 1390650 w 2552700"/>
                <a:gd name="connsiteY70" fmla="*/ 158750 h 302243"/>
                <a:gd name="connsiteX71" fmla="*/ 1412875 w 2552700"/>
                <a:gd name="connsiteY71" fmla="*/ 149225 h 302243"/>
                <a:gd name="connsiteX72" fmla="*/ 1425575 w 2552700"/>
                <a:gd name="connsiteY72" fmla="*/ 146050 h 302243"/>
                <a:gd name="connsiteX73" fmla="*/ 1435100 w 2552700"/>
                <a:gd name="connsiteY73" fmla="*/ 142875 h 302243"/>
                <a:gd name="connsiteX74" fmla="*/ 1444625 w 2552700"/>
                <a:gd name="connsiteY74" fmla="*/ 133350 h 302243"/>
                <a:gd name="connsiteX75" fmla="*/ 1485900 w 2552700"/>
                <a:gd name="connsiteY75" fmla="*/ 117475 h 302243"/>
                <a:gd name="connsiteX76" fmla="*/ 1498600 w 2552700"/>
                <a:gd name="connsiteY76" fmla="*/ 111125 h 302243"/>
                <a:gd name="connsiteX77" fmla="*/ 1530350 w 2552700"/>
                <a:gd name="connsiteY77" fmla="*/ 101600 h 302243"/>
                <a:gd name="connsiteX78" fmla="*/ 1539875 w 2552700"/>
                <a:gd name="connsiteY78" fmla="*/ 95250 h 302243"/>
                <a:gd name="connsiteX79" fmla="*/ 1558925 w 2552700"/>
                <a:gd name="connsiteY79" fmla="*/ 88900 h 302243"/>
                <a:gd name="connsiteX80" fmla="*/ 1577975 w 2552700"/>
                <a:gd name="connsiteY80" fmla="*/ 76200 h 302243"/>
                <a:gd name="connsiteX81" fmla="*/ 1593850 w 2552700"/>
                <a:gd name="connsiteY81" fmla="*/ 66675 h 302243"/>
                <a:gd name="connsiteX82" fmla="*/ 1612900 w 2552700"/>
                <a:gd name="connsiteY82" fmla="*/ 53975 h 302243"/>
                <a:gd name="connsiteX83" fmla="*/ 1625600 w 2552700"/>
                <a:gd name="connsiteY83" fmla="*/ 50800 h 302243"/>
                <a:gd name="connsiteX84" fmla="*/ 1635125 w 2552700"/>
                <a:gd name="connsiteY84" fmla="*/ 47625 h 302243"/>
                <a:gd name="connsiteX85" fmla="*/ 1651000 w 2552700"/>
                <a:gd name="connsiteY85" fmla="*/ 44450 h 302243"/>
                <a:gd name="connsiteX86" fmla="*/ 1657350 w 2552700"/>
                <a:gd name="connsiteY86" fmla="*/ 34925 h 302243"/>
                <a:gd name="connsiteX87" fmla="*/ 1673225 w 2552700"/>
                <a:gd name="connsiteY87" fmla="*/ 31750 h 302243"/>
                <a:gd name="connsiteX88" fmla="*/ 1704975 w 2552700"/>
                <a:gd name="connsiteY88" fmla="*/ 25400 h 302243"/>
                <a:gd name="connsiteX89" fmla="*/ 1746250 w 2552700"/>
                <a:gd name="connsiteY89" fmla="*/ 38100 h 302243"/>
                <a:gd name="connsiteX90" fmla="*/ 1765300 w 2552700"/>
                <a:gd name="connsiteY90" fmla="*/ 50800 h 302243"/>
                <a:gd name="connsiteX91" fmla="*/ 1781175 w 2552700"/>
                <a:gd name="connsiteY91" fmla="*/ 63500 h 302243"/>
                <a:gd name="connsiteX92" fmla="*/ 1803400 w 2552700"/>
                <a:gd name="connsiteY92" fmla="*/ 76200 h 302243"/>
                <a:gd name="connsiteX93" fmla="*/ 1828800 w 2552700"/>
                <a:gd name="connsiteY93" fmla="*/ 85725 h 302243"/>
                <a:gd name="connsiteX94" fmla="*/ 1866900 w 2552700"/>
                <a:gd name="connsiteY94" fmla="*/ 98425 h 302243"/>
                <a:gd name="connsiteX95" fmla="*/ 1879600 w 2552700"/>
                <a:gd name="connsiteY95" fmla="*/ 107950 h 302243"/>
                <a:gd name="connsiteX96" fmla="*/ 1889125 w 2552700"/>
                <a:gd name="connsiteY96" fmla="*/ 114300 h 302243"/>
                <a:gd name="connsiteX97" fmla="*/ 1898650 w 2552700"/>
                <a:gd name="connsiteY97" fmla="*/ 127000 h 302243"/>
                <a:gd name="connsiteX98" fmla="*/ 1901825 w 2552700"/>
                <a:gd name="connsiteY98" fmla="*/ 136525 h 302243"/>
                <a:gd name="connsiteX99" fmla="*/ 1917700 w 2552700"/>
                <a:gd name="connsiteY99" fmla="*/ 177800 h 302243"/>
                <a:gd name="connsiteX100" fmla="*/ 1927225 w 2552700"/>
                <a:gd name="connsiteY100" fmla="*/ 200025 h 302243"/>
                <a:gd name="connsiteX101" fmla="*/ 1933575 w 2552700"/>
                <a:gd name="connsiteY101" fmla="*/ 212725 h 302243"/>
                <a:gd name="connsiteX102" fmla="*/ 1943100 w 2552700"/>
                <a:gd name="connsiteY102" fmla="*/ 219075 h 302243"/>
                <a:gd name="connsiteX103" fmla="*/ 1946275 w 2552700"/>
                <a:gd name="connsiteY103" fmla="*/ 244475 h 302243"/>
                <a:gd name="connsiteX104" fmla="*/ 1968500 w 2552700"/>
                <a:gd name="connsiteY104" fmla="*/ 266700 h 302243"/>
                <a:gd name="connsiteX105" fmla="*/ 1978025 w 2552700"/>
                <a:gd name="connsiteY105" fmla="*/ 269875 h 302243"/>
                <a:gd name="connsiteX106" fmla="*/ 1990725 w 2552700"/>
                <a:gd name="connsiteY106" fmla="*/ 276225 h 302243"/>
                <a:gd name="connsiteX107" fmla="*/ 2016125 w 2552700"/>
                <a:gd name="connsiteY107" fmla="*/ 301625 h 302243"/>
                <a:gd name="connsiteX108" fmla="*/ 2098675 w 2552700"/>
                <a:gd name="connsiteY108" fmla="*/ 292100 h 302243"/>
                <a:gd name="connsiteX109" fmla="*/ 2130425 w 2552700"/>
                <a:gd name="connsiteY109" fmla="*/ 266700 h 302243"/>
                <a:gd name="connsiteX110" fmla="*/ 2139950 w 2552700"/>
                <a:gd name="connsiteY110" fmla="*/ 263525 h 302243"/>
                <a:gd name="connsiteX111" fmla="*/ 2168525 w 2552700"/>
                <a:gd name="connsiteY111" fmla="*/ 247650 h 302243"/>
                <a:gd name="connsiteX112" fmla="*/ 2193925 w 2552700"/>
                <a:gd name="connsiteY112" fmla="*/ 228600 h 302243"/>
                <a:gd name="connsiteX113" fmla="*/ 2203450 w 2552700"/>
                <a:gd name="connsiteY113" fmla="*/ 219075 h 302243"/>
                <a:gd name="connsiteX114" fmla="*/ 2222500 w 2552700"/>
                <a:gd name="connsiteY114" fmla="*/ 212725 h 302243"/>
                <a:gd name="connsiteX115" fmla="*/ 2244725 w 2552700"/>
                <a:gd name="connsiteY115" fmla="*/ 193675 h 302243"/>
                <a:gd name="connsiteX116" fmla="*/ 2355850 w 2552700"/>
                <a:gd name="connsiteY116" fmla="*/ 152400 h 302243"/>
                <a:gd name="connsiteX117" fmla="*/ 2552700 w 2552700"/>
                <a:gd name="connsiteY117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44575 w 2552700"/>
                <a:gd name="connsiteY62" fmla="*/ 200025 h 302243"/>
                <a:gd name="connsiteX63" fmla="*/ 1057275 w 2552700"/>
                <a:gd name="connsiteY63" fmla="*/ 212725 h 302243"/>
                <a:gd name="connsiteX64" fmla="*/ 1120775 w 2552700"/>
                <a:gd name="connsiteY64" fmla="*/ 219075 h 302243"/>
                <a:gd name="connsiteX65" fmla="*/ 1203325 w 2552700"/>
                <a:gd name="connsiteY65" fmla="*/ 215900 h 302243"/>
                <a:gd name="connsiteX66" fmla="*/ 1222375 w 2552700"/>
                <a:gd name="connsiteY66" fmla="*/ 203200 h 302243"/>
                <a:gd name="connsiteX67" fmla="*/ 1270000 w 2552700"/>
                <a:gd name="connsiteY67" fmla="*/ 184150 h 302243"/>
                <a:gd name="connsiteX68" fmla="*/ 1343025 w 2552700"/>
                <a:gd name="connsiteY68" fmla="*/ 165100 h 302243"/>
                <a:gd name="connsiteX69" fmla="*/ 1390650 w 2552700"/>
                <a:gd name="connsiteY69" fmla="*/ 158750 h 302243"/>
                <a:gd name="connsiteX70" fmla="*/ 1412875 w 2552700"/>
                <a:gd name="connsiteY70" fmla="*/ 149225 h 302243"/>
                <a:gd name="connsiteX71" fmla="*/ 1425575 w 2552700"/>
                <a:gd name="connsiteY71" fmla="*/ 146050 h 302243"/>
                <a:gd name="connsiteX72" fmla="*/ 1435100 w 2552700"/>
                <a:gd name="connsiteY72" fmla="*/ 142875 h 302243"/>
                <a:gd name="connsiteX73" fmla="*/ 1444625 w 2552700"/>
                <a:gd name="connsiteY73" fmla="*/ 133350 h 302243"/>
                <a:gd name="connsiteX74" fmla="*/ 1485900 w 2552700"/>
                <a:gd name="connsiteY74" fmla="*/ 117475 h 302243"/>
                <a:gd name="connsiteX75" fmla="*/ 1498600 w 2552700"/>
                <a:gd name="connsiteY75" fmla="*/ 111125 h 302243"/>
                <a:gd name="connsiteX76" fmla="*/ 1530350 w 2552700"/>
                <a:gd name="connsiteY76" fmla="*/ 101600 h 302243"/>
                <a:gd name="connsiteX77" fmla="*/ 1539875 w 2552700"/>
                <a:gd name="connsiteY77" fmla="*/ 95250 h 302243"/>
                <a:gd name="connsiteX78" fmla="*/ 1558925 w 2552700"/>
                <a:gd name="connsiteY78" fmla="*/ 88900 h 302243"/>
                <a:gd name="connsiteX79" fmla="*/ 1577975 w 2552700"/>
                <a:gd name="connsiteY79" fmla="*/ 76200 h 302243"/>
                <a:gd name="connsiteX80" fmla="*/ 1593850 w 2552700"/>
                <a:gd name="connsiteY80" fmla="*/ 66675 h 302243"/>
                <a:gd name="connsiteX81" fmla="*/ 1612900 w 2552700"/>
                <a:gd name="connsiteY81" fmla="*/ 53975 h 302243"/>
                <a:gd name="connsiteX82" fmla="*/ 1625600 w 2552700"/>
                <a:gd name="connsiteY82" fmla="*/ 50800 h 302243"/>
                <a:gd name="connsiteX83" fmla="*/ 1635125 w 2552700"/>
                <a:gd name="connsiteY83" fmla="*/ 47625 h 302243"/>
                <a:gd name="connsiteX84" fmla="*/ 1651000 w 2552700"/>
                <a:gd name="connsiteY84" fmla="*/ 44450 h 302243"/>
                <a:gd name="connsiteX85" fmla="*/ 1657350 w 2552700"/>
                <a:gd name="connsiteY85" fmla="*/ 34925 h 302243"/>
                <a:gd name="connsiteX86" fmla="*/ 1673225 w 2552700"/>
                <a:gd name="connsiteY86" fmla="*/ 31750 h 302243"/>
                <a:gd name="connsiteX87" fmla="*/ 1704975 w 2552700"/>
                <a:gd name="connsiteY87" fmla="*/ 25400 h 302243"/>
                <a:gd name="connsiteX88" fmla="*/ 1746250 w 2552700"/>
                <a:gd name="connsiteY88" fmla="*/ 38100 h 302243"/>
                <a:gd name="connsiteX89" fmla="*/ 1765300 w 2552700"/>
                <a:gd name="connsiteY89" fmla="*/ 50800 h 302243"/>
                <a:gd name="connsiteX90" fmla="*/ 1781175 w 2552700"/>
                <a:gd name="connsiteY90" fmla="*/ 63500 h 302243"/>
                <a:gd name="connsiteX91" fmla="*/ 1803400 w 2552700"/>
                <a:gd name="connsiteY91" fmla="*/ 76200 h 302243"/>
                <a:gd name="connsiteX92" fmla="*/ 1828800 w 2552700"/>
                <a:gd name="connsiteY92" fmla="*/ 85725 h 302243"/>
                <a:gd name="connsiteX93" fmla="*/ 1866900 w 2552700"/>
                <a:gd name="connsiteY93" fmla="*/ 98425 h 302243"/>
                <a:gd name="connsiteX94" fmla="*/ 1879600 w 2552700"/>
                <a:gd name="connsiteY94" fmla="*/ 107950 h 302243"/>
                <a:gd name="connsiteX95" fmla="*/ 1889125 w 2552700"/>
                <a:gd name="connsiteY95" fmla="*/ 114300 h 302243"/>
                <a:gd name="connsiteX96" fmla="*/ 1898650 w 2552700"/>
                <a:gd name="connsiteY96" fmla="*/ 127000 h 302243"/>
                <a:gd name="connsiteX97" fmla="*/ 1901825 w 2552700"/>
                <a:gd name="connsiteY97" fmla="*/ 136525 h 302243"/>
                <a:gd name="connsiteX98" fmla="*/ 1917700 w 2552700"/>
                <a:gd name="connsiteY98" fmla="*/ 177800 h 302243"/>
                <a:gd name="connsiteX99" fmla="*/ 1927225 w 2552700"/>
                <a:gd name="connsiteY99" fmla="*/ 200025 h 302243"/>
                <a:gd name="connsiteX100" fmla="*/ 1933575 w 2552700"/>
                <a:gd name="connsiteY100" fmla="*/ 212725 h 302243"/>
                <a:gd name="connsiteX101" fmla="*/ 1943100 w 2552700"/>
                <a:gd name="connsiteY101" fmla="*/ 219075 h 302243"/>
                <a:gd name="connsiteX102" fmla="*/ 1946275 w 2552700"/>
                <a:gd name="connsiteY102" fmla="*/ 244475 h 302243"/>
                <a:gd name="connsiteX103" fmla="*/ 1968500 w 2552700"/>
                <a:gd name="connsiteY103" fmla="*/ 266700 h 302243"/>
                <a:gd name="connsiteX104" fmla="*/ 1978025 w 2552700"/>
                <a:gd name="connsiteY104" fmla="*/ 269875 h 302243"/>
                <a:gd name="connsiteX105" fmla="*/ 1990725 w 2552700"/>
                <a:gd name="connsiteY105" fmla="*/ 276225 h 302243"/>
                <a:gd name="connsiteX106" fmla="*/ 2016125 w 2552700"/>
                <a:gd name="connsiteY106" fmla="*/ 301625 h 302243"/>
                <a:gd name="connsiteX107" fmla="*/ 2098675 w 2552700"/>
                <a:gd name="connsiteY107" fmla="*/ 292100 h 302243"/>
                <a:gd name="connsiteX108" fmla="*/ 2130425 w 2552700"/>
                <a:gd name="connsiteY108" fmla="*/ 266700 h 302243"/>
                <a:gd name="connsiteX109" fmla="*/ 2139950 w 2552700"/>
                <a:gd name="connsiteY109" fmla="*/ 263525 h 302243"/>
                <a:gd name="connsiteX110" fmla="*/ 2168525 w 2552700"/>
                <a:gd name="connsiteY110" fmla="*/ 247650 h 302243"/>
                <a:gd name="connsiteX111" fmla="*/ 2193925 w 2552700"/>
                <a:gd name="connsiteY111" fmla="*/ 228600 h 302243"/>
                <a:gd name="connsiteX112" fmla="*/ 2203450 w 2552700"/>
                <a:gd name="connsiteY112" fmla="*/ 219075 h 302243"/>
                <a:gd name="connsiteX113" fmla="*/ 2222500 w 2552700"/>
                <a:gd name="connsiteY113" fmla="*/ 212725 h 302243"/>
                <a:gd name="connsiteX114" fmla="*/ 2244725 w 2552700"/>
                <a:gd name="connsiteY114" fmla="*/ 193675 h 302243"/>
                <a:gd name="connsiteX115" fmla="*/ 2355850 w 2552700"/>
                <a:gd name="connsiteY115" fmla="*/ 152400 h 302243"/>
                <a:gd name="connsiteX116" fmla="*/ 2552700 w 2552700"/>
                <a:gd name="connsiteY116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96900 w 2552700"/>
                <a:gd name="connsiteY33" fmla="*/ 44450 h 302243"/>
                <a:gd name="connsiteX34" fmla="*/ 625475 w 2552700"/>
                <a:gd name="connsiteY34" fmla="*/ 31750 h 302243"/>
                <a:gd name="connsiteX35" fmla="*/ 663575 w 2552700"/>
                <a:gd name="connsiteY35" fmla="*/ 12700 h 302243"/>
                <a:gd name="connsiteX36" fmla="*/ 679450 w 2552700"/>
                <a:gd name="connsiteY36" fmla="*/ 6350 h 302243"/>
                <a:gd name="connsiteX37" fmla="*/ 698500 w 2552700"/>
                <a:gd name="connsiteY37" fmla="*/ 0 h 302243"/>
                <a:gd name="connsiteX38" fmla="*/ 727075 w 2552700"/>
                <a:gd name="connsiteY38" fmla="*/ 3175 h 302243"/>
                <a:gd name="connsiteX39" fmla="*/ 736600 w 2552700"/>
                <a:gd name="connsiteY39" fmla="*/ 6350 h 302243"/>
                <a:gd name="connsiteX40" fmla="*/ 762000 w 2552700"/>
                <a:gd name="connsiteY40" fmla="*/ 12700 h 302243"/>
                <a:gd name="connsiteX41" fmla="*/ 787400 w 2552700"/>
                <a:gd name="connsiteY41" fmla="*/ 34925 h 302243"/>
                <a:gd name="connsiteX42" fmla="*/ 806450 w 2552700"/>
                <a:gd name="connsiteY42" fmla="*/ 53975 h 302243"/>
                <a:gd name="connsiteX43" fmla="*/ 815975 w 2552700"/>
                <a:gd name="connsiteY43" fmla="*/ 63500 h 302243"/>
                <a:gd name="connsiteX44" fmla="*/ 828675 w 2552700"/>
                <a:gd name="connsiteY44" fmla="*/ 82550 h 302243"/>
                <a:gd name="connsiteX45" fmla="*/ 838200 w 2552700"/>
                <a:gd name="connsiteY45" fmla="*/ 88900 h 302243"/>
                <a:gd name="connsiteX46" fmla="*/ 860425 w 2552700"/>
                <a:gd name="connsiteY46" fmla="*/ 107950 h 302243"/>
                <a:gd name="connsiteX47" fmla="*/ 892175 w 2552700"/>
                <a:gd name="connsiteY47" fmla="*/ 130175 h 302243"/>
                <a:gd name="connsiteX48" fmla="*/ 901700 w 2552700"/>
                <a:gd name="connsiteY48" fmla="*/ 139700 h 302243"/>
                <a:gd name="connsiteX49" fmla="*/ 917575 w 2552700"/>
                <a:gd name="connsiteY49" fmla="*/ 152400 h 302243"/>
                <a:gd name="connsiteX50" fmla="*/ 936625 w 2552700"/>
                <a:gd name="connsiteY50" fmla="*/ 168275 h 302243"/>
                <a:gd name="connsiteX51" fmla="*/ 942975 w 2552700"/>
                <a:gd name="connsiteY51" fmla="*/ 177800 h 302243"/>
                <a:gd name="connsiteX52" fmla="*/ 965200 w 2552700"/>
                <a:gd name="connsiteY52" fmla="*/ 193675 h 302243"/>
                <a:gd name="connsiteX53" fmla="*/ 990600 w 2552700"/>
                <a:gd name="connsiteY53" fmla="*/ 200025 h 302243"/>
                <a:gd name="connsiteX54" fmla="*/ 1019175 w 2552700"/>
                <a:gd name="connsiteY54" fmla="*/ 209550 h 302243"/>
                <a:gd name="connsiteX55" fmla="*/ 1063625 w 2552700"/>
                <a:gd name="connsiteY55" fmla="*/ 219075 h 302243"/>
                <a:gd name="connsiteX56" fmla="*/ 1111250 w 2552700"/>
                <a:gd name="connsiteY56" fmla="*/ 228600 h 302243"/>
                <a:gd name="connsiteX57" fmla="*/ 1149350 w 2552700"/>
                <a:gd name="connsiteY57" fmla="*/ 219075 h 302243"/>
                <a:gd name="connsiteX58" fmla="*/ 1117600 w 2552700"/>
                <a:gd name="connsiteY58" fmla="*/ 209550 h 302243"/>
                <a:gd name="connsiteX59" fmla="*/ 1066800 w 2552700"/>
                <a:gd name="connsiteY59" fmla="*/ 193675 h 302243"/>
                <a:gd name="connsiteX60" fmla="*/ 1016000 w 2552700"/>
                <a:gd name="connsiteY60" fmla="*/ 184150 h 302243"/>
                <a:gd name="connsiteX61" fmla="*/ 1044575 w 2552700"/>
                <a:gd name="connsiteY61" fmla="*/ 200025 h 302243"/>
                <a:gd name="connsiteX62" fmla="*/ 1057275 w 2552700"/>
                <a:gd name="connsiteY62" fmla="*/ 212725 h 302243"/>
                <a:gd name="connsiteX63" fmla="*/ 1120775 w 2552700"/>
                <a:gd name="connsiteY63" fmla="*/ 219075 h 302243"/>
                <a:gd name="connsiteX64" fmla="*/ 1203325 w 2552700"/>
                <a:gd name="connsiteY64" fmla="*/ 215900 h 302243"/>
                <a:gd name="connsiteX65" fmla="*/ 1222375 w 2552700"/>
                <a:gd name="connsiteY65" fmla="*/ 203200 h 302243"/>
                <a:gd name="connsiteX66" fmla="*/ 1270000 w 2552700"/>
                <a:gd name="connsiteY66" fmla="*/ 184150 h 302243"/>
                <a:gd name="connsiteX67" fmla="*/ 1343025 w 2552700"/>
                <a:gd name="connsiteY67" fmla="*/ 165100 h 302243"/>
                <a:gd name="connsiteX68" fmla="*/ 1390650 w 2552700"/>
                <a:gd name="connsiteY68" fmla="*/ 158750 h 302243"/>
                <a:gd name="connsiteX69" fmla="*/ 1412875 w 2552700"/>
                <a:gd name="connsiteY69" fmla="*/ 149225 h 302243"/>
                <a:gd name="connsiteX70" fmla="*/ 1425575 w 2552700"/>
                <a:gd name="connsiteY70" fmla="*/ 146050 h 302243"/>
                <a:gd name="connsiteX71" fmla="*/ 1435100 w 2552700"/>
                <a:gd name="connsiteY71" fmla="*/ 142875 h 302243"/>
                <a:gd name="connsiteX72" fmla="*/ 1444625 w 2552700"/>
                <a:gd name="connsiteY72" fmla="*/ 133350 h 302243"/>
                <a:gd name="connsiteX73" fmla="*/ 1485900 w 2552700"/>
                <a:gd name="connsiteY73" fmla="*/ 117475 h 302243"/>
                <a:gd name="connsiteX74" fmla="*/ 1498600 w 2552700"/>
                <a:gd name="connsiteY74" fmla="*/ 111125 h 302243"/>
                <a:gd name="connsiteX75" fmla="*/ 1530350 w 2552700"/>
                <a:gd name="connsiteY75" fmla="*/ 101600 h 302243"/>
                <a:gd name="connsiteX76" fmla="*/ 1539875 w 2552700"/>
                <a:gd name="connsiteY76" fmla="*/ 95250 h 302243"/>
                <a:gd name="connsiteX77" fmla="*/ 1558925 w 2552700"/>
                <a:gd name="connsiteY77" fmla="*/ 88900 h 302243"/>
                <a:gd name="connsiteX78" fmla="*/ 1577975 w 2552700"/>
                <a:gd name="connsiteY78" fmla="*/ 76200 h 302243"/>
                <a:gd name="connsiteX79" fmla="*/ 1593850 w 2552700"/>
                <a:gd name="connsiteY79" fmla="*/ 66675 h 302243"/>
                <a:gd name="connsiteX80" fmla="*/ 1612900 w 2552700"/>
                <a:gd name="connsiteY80" fmla="*/ 53975 h 302243"/>
                <a:gd name="connsiteX81" fmla="*/ 1625600 w 2552700"/>
                <a:gd name="connsiteY81" fmla="*/ 50800 h 302243"/>
                <a:gd name="connsiteX82" fmla="*/ 1635125 w 2552700"/>
                <a:gd name="connsiteY82" fmla="*/ 47625 h 302243"/>
                <a:gd name="connsiteX83" fmla="*/ 1651000 w 2552700"/>
                <a:gd name="connsiteY83" fmla="*/ 44450 h 302243"/>
                <a:gd name="connsiteX84" fmla="*/ 1657350 w 2552700"/>
                <a:gd name="connsiteY84" fmla="*/ 34925 h 302243"/>
                <a:gd name="connsiteX85" fmla="*/ 1673225 w 2552700"/>
                <a:gd name="connsiteY85" fmla="*/ 31750 h 302243"/>
                <a:gd name="connsiteX86" fmla="*/ 1704975 w 2552700"/>
                <a:gd name="connsiteY86" fmla="*/ 25400 h 302243"/>
                <a:gd name="connsiteX87" fmla="*/ 1746250 w 2552700"/>
                <a:gd name="connsiteY87" fmla="*/ 38100 h 302243"/>
                <a:gd name="connsiteX88" fmla="*/ 1765300 w 2552700"/>
                <a:gd name="connsiteY88" fmla="*/ 50800 h 302243"/>
                <a:gd name="connsiteX89" fmla="*/ 1781175 w 2552700"/>
                <a:gd name="connsiteY89" fmla="*/ 63500 h 302243"/>
                <a:gd name="connsiteX90" fmla="*/ 1803400 w 2552700"/>
                <a:gd name="connsiteY90" fmla="*/ 76200 h 302243"/>
                <a:gd name="connsiteX91" fmla="*/ 1828800 w 2552700"/>
                <a:gd name="connsiteY91" fmla="*/ 85725 h 302243"/>
                <a:gd name="connsiteX92" fmla="*/ 1866900 w 2552700"/>
                <a:gd name="connsiteY92" fmla="*/ 98425 h 302243"/>
                <a:gd name="connsiteX93" fmla="*/ 1879600 w 2552700"/>
                <a:gd name="connsiteY93" fmla="*/ 107950 h 302243"/>
                <a:gd name="connsiteX94" fmla="*/ 1889125 w 2552700"/>
                <a:gd name="connsiteY94" fmla="*/ 114300 h 302243"/>
                <a:gd name="connsiteX95" fmla="*/ 1898650 w 2552700"/>
                <a:gd name="connsiteY95" fmla="*/ 127000 h 302243"/>
                <a:gd name="connsiteX96" fmla="*/ 1901825 w 2552700"/>
                <a:gd name="connsiteY96" fmla="*/ 136525 h 302243"/>
                <a:gd name="connsiteX97" fmla="*/ 1917700 w 2552700"/>
                <a:gd name="connsiteY97" fmla="*/ 177800 h 302243"/>
                <a:gd name="connsiteX98" fmla="*/ 1927225 w 2552700"/>
                <a:gd name="connsiteY98" fmla="*/ 200025 h 302243"/>
                <a:gd name="connsiteX99" fmla="*/ 1933575 w 2552700"/>
                <a:gd name="connsiteY99" fmla="*/ 212725 h 302243"/>
                <a:gd name="connsiteX100" fmla="*/ 1943100 w 2552700"/>
                <a:gd name="connsiteY100" fmla="*/ 219075 h 302243"/>
                <a:gd name="connsiteX101" fmla="*/ 1946275 w 2552700"/>
                <a:gd name="connsiteY101" fmla="*/ 244475 h 302243"/>
                <a:gd name="connsiteX102" fmla="*/ 1968500 w 2552700"/>
                <a:gd name="connsiteY102" fmla="*/ 266700 h 302243"/>
                <a:gd name="connsiteX103" fmla="*/ 1978025 w 2552700"/>
                <a:gd name="connsiteY103" fmla="*/ 269875 h 302243"/>
                <a:gd name="connsiteX104" fmla="*/ 1990725 w 2552700"/>
                <a:gd name="connsiteY104" fmla="*/ 276225 h 302243"/>
                <a:gd name="connsiteX105" fmla="*/ 2016125 w 2552700"/>
                <a:gd name="connsiteY105" fmla="*/ 301625 h 302243"/>
                <a:gd name="connsiteX106" fmla="*/ 2098675 w 2552700"/>
                <a:gd name="connsiteY106" fmla="*/ 292100 h 302243"/>
                <a:gd name="connsiteX107" fmla="*/ 2130425 w 2552700"/>
                <a:gd name="connsiteY107" fmla="*/ 266700 h 302243"/>
                <a:gd name="connsiteX108" fmla="*/ 2139950 w 2552700"/>
                <a:gd name="connsiteY108" fmla="*/ 263525 h 302243"/>
                <a:gd name="connsiteX109" fmla="*/ 2168525 w 2552700"/>
                <a:gd name="connsiteY109" fmla="*/ 247650 h 302243"/>
                <a:gd name="connsiteX110" fmla="*/ 2193925 w 2552700"/>
                <a:gd name="connsiteY110" fmla="*/ 228600 h 302243"/>
                <a:gd name="connsiteX111" fmla="*/ 2203450 w 2552700"/>
                <a:gd name="connsiteY111" fmla="*/ 219075 h 302243"/>
                <a:gd name="connsiteX112" fmla="*/ 2222500 w 2552700"/>
                <a:gd name="connsiteY112" fmla="*/ 212725 h 302243"/>
                <a:gd name="connsiteX113" fmla="*/ 2244725 w 2552700"/>
                <a:gd name="connsiteY113" fmla="*/ 193675 h 302243"/>
                <a:gd name="connsiteX114" fmla="*/ 2355850 w 2552700"/>
                <a:gd name="connsiteY114" fmla="*/ 152400 h 302243"/>
                <a:gd name="connsiteX115" fmla="*/ 2552700 w 2552700"/>
                <a:gd name="connsiteY115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517525 w 2552700"/>
                <a:gd name="connsiteY29" fmla="*/ 82550 h 302243"/>
                <a:gd name="connsiteX30" fmla="*/ 530225 w 2552700"/>
                <a:gd name="connsiteY30" fmla="*/ 88900 h 302243"/>
                <a:gd name="connsiteX31" fmla="*/ 536575 w 2552700"/>
                <a:gd name="connsiteY31" fmla="*/ 76200 h 302243"/>
                <a:gd name="connsiteX32" fmla="*/ 596900 w 2552700"/>
                <a:gd name="connsiteY32" fmla="*/ 44450 h 302243"/>
                <a:gd name="connsiteX33" fmla="*/ 625475 w 2552700"/>
                <a:gd name="connsiteY33" fmla="*/ 31750 h 302243"/>
                <a:gd name="connsiteX34" fmla="*/ 663575 w 2552700"/>
                <a:gd name="connsiteY34" fmla="*/ 12700 h 302243"/>
                <a:gd name="connsiteX35" fmla="*/ 679450 w 2552700"/>
                <a:gd name="connsiteY35" fmla="*/ 6350 h 302243"/>
                <a:gd name="connsiteX36" fmla="*/ 698500 w 2552700"/>
                <a:gd name="connsiteY36" fmla="*/ 0 h 302243"/>
                <a:gd name="connsiteX37" fmla="*/ 727075 w 2552700"/>
                <a:gd name="connsiteY37" fmla="*/ 3175 h 302243"/>
                <a:gd name="connsiteX38" fmla="*/ 736600 w 2552700"/>
                <a:gd name="connsiteY38" fmla="*/ 6350 h 302243"/>
                <a:gd name="connsiteX39" fmla="*/ 762000 w 2552700"/>
                <a:gd name="connsiteY39" fmla="*/ 12700 h 302243"/>
                <a:gd name="connsiteX40" fmla="*/ 787400 w 2552700"/>
                <a:gd name="connsiteY40" fmla="*/ 34925 h 302243"/>
                <a:gd name="connsiteX41" fmla="*/ 806450 w 2552700"/>
                <a:gd name="connsiteY41" fmla="*/ 53975 h 302243"/>
                <a:gd name="connsiteX42" fmla="*/ 815975 w 2552700"/>
                <a:gd name="connsiteY42" fmla="*/ 63500 h 302243"/>
                <a:gd name="connsiteX43" fmla="*/ 828675 w 2552700"/>
                <a:gd name="connsiteY43" fmla="*/ 82550 h 302243"/>
                <a:gd name="connsiteX44" fmla="*/ 838200 w 2552700"/>
                <a:gd name="connsiteY44" fmla="*/ 88900 h 302243"/>
                <a:gd name="connsiteX45" fmla="*/ 860425 w 2552700"/>
                <a:gd name="connsiteY45" fmla="*/ 107950 h 302243"/>
                <a:gd name="connsiteX46" fmla="*/ 892175 w 2552700"/>
                <a:gd name="connsiteY46" fmla="*/ 130175 h 302243"/>
                <a:gd name="connsiteX47" fmla="*/ 901700 w 2552700"/>
                <a:gd name="connsiteY47" fmla="*/ 139700 h 302243"/>
                <a:gd name="connsiteX48" fmla="*/ 917575 w 2552700"/>
                <a:gd name="connsiteY48" fmla="*/ 152400 h 302243"/>
                <a:gd name="connsiteX49" fmla="*/ 936625 w 2552700"/>
                <a:gd name="connsiteY49" fmla="*/ 168275 h 302243"/>
                <a:gd name="connsiteX50" fmla="*/ 942975 w 2552700"/>
                <a:gd name="connsiteY50" fmla="*/ 177800 h 302243"/>
                <a:gd name="connsiteX51" fmla="*/ 965200 w 2552700"/>
                <a:gd name="connsiteY51" fmla="*/ 193675 h 302243"/>
                <a:gd name="connsiteX52" fmla="*/ 990600 w 2552700"/>
                <a:gd name="connsiteY52" fmla="*/ 200025 h 302243"/>
                <a:gd name="connsiteX53" fmla="*/ 1019175 w 2552700"/>
                <a:gd name="connsiteY53" fmla="*/ 209550 h 302243"/>
                <a:gd name="connsiteX54" fmla="*/ 1063625 w 2552700"/>
                <a:gd name="connsiteY54" fmla="*/ 219075 h 302243"/>
                <a:gd name="connsiteX55" fmla="*/ 1111250 w 2552700"/>
                <a:gd name="connsiteY55" fmla="*/ 228600 h 302243"/>
                <a:gd name="connsiteX56" fmla="*/ 1149350 w 2552700"/>
                <a:gd name="connsiteY56" fmla="*/ 219075 h 302243"/>
                <a:gd name="connsiteX57" fmla="*/ 1117600 w 2552700"/>
                <a:gd name="connsiteY57" fmla="*/ 209550 h 302243"/>
                <a:gd name="connsiteX58" fmla="*/ 1066800 w 2552700"/>
                <a:gd name="connsiteY58" fmla="*/ 193675 h 302243"/>
                <a:gd name="connsiteX59" fmla="*/ 1016000 w 2552700"/>
                <a:gd name="connsiteY59" fmla="*/ 184150 h 302243"/>
                <a:gd name="connsiteX60" fmla="*/ 1044575 w 2552700"/>
                <a:gd name="connsiteY60" fmla="*/ 200025 h 302243"/>
                <a:gd name="connsiteX61" fmla="*/ 1057275 w 2552700"/>
                <a:gd name="connsiteY61" fmla="*/ 212725 h 302243"/>
                <a:gd name="connsiteX62" fmla="*/ 1120775 w 2552700"/>
                <a:gd name="connsiteY62" fmla="*/ 219075 h 302243"/>
                <a:gd name="connsiteX63" fmla="*/ 1203325 w 2552700"/>
                <a:gd name="connsiteY63" fmla="*/ 215900 h 302243"/>
                <a:gd name="connsiteX64" fmla="*/ 1222375 w 2552700"/>
                <a:gd name="connsiteY64" fmla="*/ 203200 h 302243"/>
                <a:gd name="connsiteX65" fmla="*/ 1270000 w 2552700"/>
                <a:gd name="connsiteY65" fmla="*/ 184150 h 302243"/>
                <a:gd name="connsiteX66" fmla="*/ 1343025 w 2552700"/>
                <a:gd name="connsiteY66" fmla="*/ 165100 h 302243"/>
                <a:gd name="connsiteX67" fmla="*/ 1390650 w 2552700"/>
                <a:gd name="connsiteY67" fmla="*/ 158750 h 302243"/>
                <a:gd name="connsiteX68" fmla="*/ 1412875 w 2552700"/>
                <a:gd name="connsiteY68" fmla="*/ 149225 h 302243"/>
                <a:gd name="connsiteX69" fmla="*/ 1425575 w 2552700"/>
                <a:gd name="connsiteY69" fmla="*/ 146050 h 302243"/>
                <a:gd name="connsiteX70" fmla="*/ 1435100 w 2552700"/>
                <a:gd name="connsiteY70" fmla="*/ 142875 h 302243"/>
                <a:gd name="connsiteX71" fmla="*/ 1444625 w 2552700"/>
                <a:gd name="connsiteY71" fmla="*/ 133350 h 302243"/>
                <a:gd name="connsiteX72" fmla="*/ 1485900 w 2552700"/>
                <a:gd name="connsiteY72" fmla="*/ 117475 h 302243"/>
                <a:gd name="connsiteX73" fmla="*/ 1498600 w 2552700"/>
                <a:gd name="connsiteY73" fmla="*/ 111125 h 302243"/>
                <a:gd name="connsiteX74" fmla="*/ 1530350 w 2552700"/>
                <a:gd name="connsiteY74" fmla="*/ 101600 h 302243"/>
                <a:gd name="connsiteX75" fmla="*/ 1539875 w 2552700"/>
                <a:gd name="connsiteY75" fmla="*/ 95250 h 302243"/>
                <a:gd name="connsiteX76" fmla="*/ 1558925 w 2552700"/>
                <a:gd name="connsiteY76" fmla="*/ 88900 h 302243"/>
                <a:gd name="connsiteX77" fmla="*/ 1577975 w 2552700"/>
                <a:gd name="connsiteY77" fmla="*/ 76200 h 302243"/>
                <a:gd name="connsiteX78" fmla="*/ 1593850 w 2552700"/>
                <a:gd name="connsiteY78" fmla="*/ 66675 h 302243"/>
                <a:gd name="connsiteX79" fmla="*/ 1612900 w 2552700"/>
                <a:gd name="connsiteY79" fmla="*/ 53975 h 302243"/>
                <a:gd name="connsiteX80" fmla="*/ 1625600 w 2552700"/>
                <a:gd name="connsiteY80" fmla="*/ 50800 h 302243"/>
                <a:gd name="connsiteX81" fmla="*/ 1635125 w 2552700"/>
                <a:gd name="connsiteY81" fmla="*/ 47625 h 302243"/>
                <a:gd name="connsiteX82" fmla="*/ 1651000 w 2552700"/>
                <a:gd name="connsiteY82" fmla="*/ 44450 h 302243"/>
                <a:gd name="connsiteX83" fmla="*/ 1657350 w 2552700"/>
                <a:gd name="connsiteY83" fmla="*/ 34925 h 302243"/>
                <a:gd name="connsiteX84" fmla="*/ 1673225 w 2552700"/>
                <a:gd name="connsiteY84" fmla="*/ 31750 h 302243"/>
                <a:gd name="connsiteX85" fmla="*/ 1704975 w 2552700"/>
                <a:gd name="connsiteY85" fmla="*/ 25400 h 302243"/>
                <a:gd name="connsiteX86" fmla="*/ 1746250 w 2552700"/>
                <a:gd name="connsiteY86" fmla="*/ 38100 h 302243"/>
                <a:gd name="connsiteX87" fmla="*/ 1765300 w 2552700"/>
                <a:gd name="connsiteY87" fmla="*/ 50800 h 302243"/>
                <a:gd name="connsiteX88" fmla="*/ 1781175 w 2552700"/>
                <a:gd name="connsiteY88" fmla="*/ 63500 h 302243"/>
                <a:gd name="connsiteX89" fmla="*/ 1803400 w 2552700"/>
                <a:gd name="connsiteY89" fmla="*/ 76200 h 302243"/>
                <a:gd name="connsiteX90" fmla="*/ 1828800 w 2552700"/>
                <a:gd name="connsiteY90" fmla="*/ 85725 h 302243"/>
                <a:gd name="connsiteX91" fmla="*/ 1866900 w 2552700"/>
                <a:gd name="connsiteY91" fmla="*/ 98425 h 302243"/>
                <a:gd name="connsiteX92" fmla="*/ 1879600 w 2552700"/>
                <a:gd name="connsiteY92" fmla="*/ 107950 h 302243"/>
                <a:gd name="connsiteX93" fmla="*/ 1889125 w 2552700"/>
                <a:gd name="connsiteY93" fmla="*/ 114300 h 302243"/>
                <a:gd name="connsiteX94" fmla="*/ 1898650 w 2552700"/>
                <a:gd name="connsiteY94" fmla="*/ 127000 h 302243"/>
                <a:gd name="connsiteX95" fmla="*/ 1901825 w 2552700"/>
                <a:gd name="connsiteY95" fmla="*/ 136525 h 302243"/>
                <a:gd name="connsiteX96" fmla="*/ 1917700 w 2552700"/>
                <a:gd name="connsiteY96" fmla="*/ 177800 h 302243"/>
                <a:gd name="connsiteX97" fmla="*/ 1927225 w 2552700"/>
                <a:gd name="connsiteY97" fmla="*/ 200025 h 302243"/>
                <a:gd name="connsiteX98" fmla="*/ 1933575 w 2552700"/>
                <a:gd name="connsiteY98" fmla="*/ 212725 h 302243"/>
                <a:gd name="connsiteX99" fmla="*/ 1943100 w 2552700"/>
                <a:gd name="connsiteY99" fmla="*/ 219075 h 302243"/>
                <a:gd name="connsiteX100" fmla="*/ 1946275 w 2552700"/>
                <a:gd name="connsiteY100" fmla="*/ 244475 h 302243"/>
                <a:gd name="connsiteX101" fmla="*/ 1968500 w 2552700"/>
                <a:gd name="connsiteY101" fmla="*/ 266700 h 302243"/>
                <a:gd name="connsiteX102" fmla="*/ 1978025 w 2552700"/>
                <a:gd name="connsiteY102" fmla="*/ 269875 h 302243"/>
                <a:gd name="connsiteX103" fmla="*/ 1990725 w 2552700"/>
                <a:gd name="connsiteY103" fmla="*/ 276225 h 302243"/>
                <a:gd name="connsiteX104" fmla="*/ 2016125 w 2552700"/>
                <a:gd name="connsiteY104" fmla="*/ 301625 h 302243"/>
                <a:gd name="connsiteX105" fmla="*/ 2098675 w 2552700"/>
                <a:gd name="connsiteY105" fmla="*/ 292100 h 302243"/>
                <a:gd name="connsiteX106" fmla="*/ 2130425 w 2552700"/>
                <a:gd name="connsiteY106" fmla="*/ 266700 h 302243"/>
                <a:gd name="connsiteX107" fmla="*/ 2139950 w 2552700"/>
                <a:gd name="connsiteY107" fmla="*/ 263525 h 302243"/>
                <a:gd name="connsiteX108" fmla="*/ 2168525 w 2552700"/>
                <a:gd name="connsiteY108" fmla="*/ 247650 h 302243"/>
                <a:gd name="connsiteX109" fmla="*/ 2193925 w 2552700"/>
                <a:gd name="connsiteY109" fmla="*/ 228600 h 302243"/>
                <a:gd name="connsiteX110" fmla="*/ 2203450 w 2552700"/>
                <a:gd name="connsiteY110" fmla="*/ 219075 h 302243"/>
                <a:gd name="connsiteX111" fmla="*/ 2222500 w 2552700"/>
                <a:gd name="connsiteY111" fmla="*/ 212725 h 302243"/>
                <a:gd name="connsiteX112" fmla="*/ 2244725 w 2552700"/>
                <a:gd name="connsiteY112" fmla="*/ 193675 h 302243"/>
                <a:gd name="connsiteX113" fmla="*/ 2355850 w 2552700"/>
                <a:gd name="connsiteY113" fmla="*/ 152400 h 302243"/>
                <a:gd name="connsiteX114" fmla="*/ 2552700 w 2552700"/>
                <a:gd name="connsiteY11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61950 w 2552700"/>
                <a:gd name="connsiteY20" fmla="*/ 200025 h 302243"/>
                <a:gd name="connsiteX21" fmla="*/ 374650 w 2552700"/>
                <a:gd name="connsiteY21" fmla="*/ 184150 h 302243"/>
                <a:gd name="connsiteX22" fmla="*/ 393700 w 2552700"/>
                <a:gd name="connsiteY22" fmla="*/ 168275 h 302243"/>
                <a:gd name="connsiteX23" fmla="*/ 400050 w 2552700"/>
                <a:gd name="connsiteY23" fmla="*/ 158750 h 302243"/>
                <a:gd name="connsiteX24" fmla="*/ 409575 w 2552700"/>
                <a:gd name="connsiteY24" fmla="*/ 152400 h 302243"/>
                <a:gd name="connsiteX25" fmla="*/ 428625 w 2552700"/>
                <a:gd name="connsiteY25" fmla="*/ 127000 h 302243"/>
                <a:gd name="connsiteX26" fmla="*/ 434975 w 2552700"/>
                <a:gd name="connsiteY26" fmla="*/ 117475 h 302243"/>
                <a:gd name="connsiteX27" fmla="*/ 454025 w 2552700"/>
                <a:gd name="connsiteY27" fmla="*/ 104775 h 302243"/>
                <a:gd name="connsiteX28" fmla="*/ 517525 w 2552700"/>
                <a:gd name="connsiteY28" fmla="*/ 82550 h 302243"/>
                <a:gd name="connsiteX29" fmla="*/ 530225 w 2552700"/>
                <a:gd name="connsiteY29" fmla="*/ 88900 h 302243"/>
                <a:gd name="connsiteX30" fmla="*/ 536575 w 2552700"/>
                <a:gd name="connsiteY30" fmla="*/ 76200 h 302243"/>
                <a:gd name="connsiteX31" fmla="*/ 596900 w 2552700"/>
                <a:gd name="connsiteY31" fmla="*/ 44450 h 302243"/>
                <a:gd name="connsiteX32" fmla="*/ 625475 w 2552700"/>
                <a:gd name="connsiteY32" fmla="*/ 31750 h 302243"/>
                <a:gd name="connsiteX33" fmla="*/ 663575 w 2552700"/>
                <a:gd name="connsiteY33" fmla="*/ 12700 h 302243"/>
                <a:gd name="connsiteX34" fmla="*/ 679450 w 2552700"/>
                <a:gd name="connsiteY34" fmla="*/ 6350 h 302243"/>
                <a:gd name="connsiteX35" fmla="*/ 698500 w 2552700"/>
                <a:gd name="connsiteY35" fmla="*/ 0 h 302243"/>
                <a:gd name="connsiteX36" fmla="*/ 727075 w 2552700"/>
                <a:gd name="connsiteY36" fmla="*/ 3175 h 302243"/>
                <a:gd name="connsiteX37" fmla="*/ 736600 w 2552700"/>
                <a:gd name="connsiteY37" fmla="*/ 6350 h 302243"/>
                <a:gd name="connsiteX38" fmla="*/ 762000 w 2552700"/>
                <a:gd name="connsiteY38" fmla="*/ 12700 h 302243"/>
                <a:gd name="connsiteX39" fmla="*/ 787400 w 2552700"/>
                <a:gd name="connsiteY39" fmla="*/ 34925 h 302243"/>
                <a:gd name="connsiteX40" fmla="*/ 806450 w 2552700"/>
                <a:gd name="connsiteY40" fmla="*/ 53975 h 302243"/>
                <a:gd name="connsiteX41" fmla="*/ 815975 w 2552700"/>
                <a:gd name="connsiteY41" fmla="*/ 63500 h 302243"/>
                <a:gd name="connsiteX42" fmla="*/ 828675 w 2552700"/>
                <a:gd name="connsiteY42" fmla="*/ 82550 h 302243"/>
                <a:gd name="connsiteX43" fmla="*/ 838200 w 2552700"/>
                <a:gd name="connsiteY43" fmla="*/ 88900 h 302243"/>
                <a:gd name="connsiteX44" fmla="*/ 860425 w 2552700"/>
                <a:gd name="connsiteY44" fmla="*/ 107950 h 302243"/>
                <a:gd name="connsiteX45" fmla="*/ 892175 w 2552700"/>
                <a:gd name="connsiteY45" fmla="*/ 130175 h 302243"/>
                <a:gd name="connsiteX46" fmla="*/ 901700 w 2552700"/>
                <a:gd name="connsiteY46" fmla="*/ 139700 h 302243"/>
                <a:gd name="connsiteX47" fmla="*/ 917575 w 2552700"/>
                <a:gd name="connsiteY47" fmla="*/ 152400 h 302243"/>
                <a:gd name="connsiteX48" fmla="*/ 936625 w 2552700"/>
                <a:gd name="connsiteY48" fmla="*/ 168275 h 302243"/>
                <a:gd name="connsiteX49" fmla="*/ 942975 w 2552700"/>
                <a:gd name="connsiteY49" fmla="*/ 177800 h 302243"/>
                <a:gd name="connsiteX50" fmla="*/ 965200 w 2552700"/>
                <a:gd name="connsiteY50" fmla="*/ 193675 h 302243"/>
                <a:gd name="connsiteX51" fmla="*/ 990600 w 2552700"/>
                <a:gd name="connsiteY51" fmla="*/ 200025 h 302243"/>
                <a:gd name="connsiteX52" fmla="*/ 1019175 w 2552700"/>
                <a:gd name="connsiteY52" fmla="*/ 209550 h 302243"/>
                <a:gd name="connsiteX53" fmla="*/ 1063625 w 2552700"/>
                <a:gd name="connsiteY53" fmla="*/ 219075 h 302243"/>
                <a:gd name="connsiteX54" fmla="*/ 1111250 w 2552700"/>
                <a:gd name="connsiteY54" fmla="*/ 228600 h 302243"/>
                <a:gd name="connsiteX55" fmla="*/ 1149350 w 2552700"/>
                <a:gd name="connsiteY55" fmla="*/ 219075 h 302243"/>
                <a:gd name="connsiteX56" fmla="*/ 1117600 w 2552700"/>
                <a:gd name="connsiteY56" fmla="*/ 209550 h 302243"/>
                <a:gd name="connsiteX57" fmla="*/ 1066800 w 2552700"/>
                <a:gd name="connsiteY57" fmla="*/ 193675 h 302243"/>
                <a:gd name="connsiteX58" fmla="*/ 1016000 w 2552700"/>
                <a:gd name="connsiteY58" fmla="*/ 184150 h 302243"/>
                <a:gd name="connsiteX59" fmla="*/ 1044575 w 2552700"/>
                <a:gd name="connsiteY59" fmla="*/ 200025 h 302243"/>
                <a:gd name="connsiteX60" fmla="*/ 1057275 w 2552700"/>
                <a:gd name="connsiteY60" fmla="*/ 212725 h 302243"/>
                <a:gd name="connsiteX61" fmla="*/ 1120775 w 2552700"/>
                <a:gd name="connsiteY61" fmla="*/ 219075 h 302243"/>
                <a:gd name="connsiteX62" fmla="*/ 1203325 w 2552700"/>
                <a:gd name="connsiteY62" fmla="*/ 215900 h 302243"/>
                <a:gd name="connsiteX63" fmla="*/ 1222375 w 2552700"/>
                <a:gd name="connsiteY63" fmla="*/ 203200 h 302243"/>
                <a:gd name="connsiteX64" fmla="*/ 1270000 w 2552700"/>
                <a:gd name="connsiteY64" fmla="*/ 184150 h 302243"/>
                <a:gd name="connsiteX65" fmla="*/ 1343025 w 2552700"/>
                <a:gd name="connsiteY65" fmla="*/ 165100 h 302243"/>
                <a:gd name="connsiteX66" fmla="*/ 1390650 w 2552700"/>
                <a:gd name="connsiteY66" fmla="*/ 158750 h 302243"/>
                <a:gd name="connsiteX67" fmla="*/ 1412875 w 2552700"/>
                <a:gd name="connsiteY67" fmla="*/ 149225 h 302243"/>
                <a:gd name="connsiteX68" fmla="*/ 1425575 w 2552700"/>
                <a:gd name="connsiteY68" fmla="*/ 146050 h 302243"/>
                <a:gd name="connsiteX69" fmla="*/ 1435100 w 2552700"/>
                <a:gd name="connsiteY69" fmla="*/ 142875 h 302243"/>
                <a:gd name="connsiteX70" fmla="*/ 1444625 w 2552700"/>
                <a:gd name="connsiteY70" fmla="*/ 133350 h 302243"/>
                <a:gd name="connsiteX71" fmla="*/ 1485900 w 2552700"/>
                <a:gd name="connsiteY71" fmla="*/ 117475 h 302243"/>
                <a:gd name="connsiteX72" fmla="*/ 1498600 w 2552700"/>
                <a:gd name="connsiteY72" fmla="*/ 111125 h 302243"/>
                <a:gd name="connsiteX73" fmla="*/ 1530350 w 2552700"/>
                <a:gd name="connsiteY73" fmla="*/ 101600 h 302243"/>
                <a:gd name="connsiteX74" fmla="*/ 1539875 w 2552700"/>
                <a:gd name="connsiteY74" fmla="*/ 95250 h 302243"/>
                <a:gd name="connsiteX75" fmla="*/ 1558925 w 2552700"/>
                <a:gd name="connsiteY75" fmla="*/ 88900 h 302243"/>
                <a:gd name="connsiteX76" fmla="*/ 1577975 w 2552700"/>
                <a:gd name="connsiteY76" fmla="*/ 76200 h 302243"/>
                <a:gd name="connsiteX77" fmla="*/ 1593850 w 2552700"/>
                <a:gd name="connsiteY77" fmla="*/ 66675 h 302243"/>
                <a:gd name="connsiteX78" fmla="*/ 1612900 w 2552700"/>
                <a:gd name="connsiteY78" fmla="*/ 53975 h 302243"/>
                <a:gd name="connsiteX79" fmla="*/ 1625600 w 2552700"/>
                <a:gd name="connsiteY79" fmla="*/ 50800 h 302243"/>
                <a:gd name="connsiteX80" fmla="*/ 1635125 w 2552700"/>
                <a:gd name="connsiteY80" fmla="*/ 47625 h 302243"/>
                <a:gd name="connsiteX81" fmla="*/ 1651000 w 2552700"/>
                <a:gd name="connsiteY81" fmla="*/ 44450 h 302243"/>
                <a:gd name="connsiteX82" fmla="*/ 1657350 w 2552700"/>
                <a:gd name="connsiteY82" fmla="*/ 34925 h 302243"/>
                <a:gd name="connsiteX83" fmla="*/ 1673225 w 2552700"/>
                <a:gd name="connsiteY83" fmla="*/ 31750 h 302243"/>
                <a:gd name="connsiteX84" fmla="*/ 1704975 w 2552700"/>
                <a:gd name="connsiteY84" fmla="*/ 25400 h 302243"/>
                <a:gd name="connsiteX85" fmla="*/ 1746250 w 2552700"/>
                <a:gd name="connsiteY85" fmla="*/ 38100 h 302243"/>
                <a:gd name="connsiteX86" fmla="*/ 1765300 w 2552700"/>
                <a:gd name="connsiteY86" fmla="*/ 50800 h 302243"/>
                <a:gd name="connsiteX87" fmla="*/ 1781175 w 2552700"/>
                <a:gd name="connsiteY87" fmla="*/ 63500 h 302243"/>
                <a:gd name="connsiteX88" fmla="*/ 1803400 w 2552700"/>
                <a:gd name="connsiteY88" fmla="*/ 76200 h 302243"/>
                <a:gd name="connsiteX89" fmla="*/ 1828800 w 2552700"/>
                <a:gd name="connsiteY89" fmla="*/ 85725 h 302243"/>
                <a:gd name="connsiteX90" fmla="*/ 1866900 w 2552700"/>
                <a:gd name="connsiteY90" fmla="*/ 98425 h 302243"/>
                <a:gd name="connsiteX91" fmla="*/ 1879600 w 2552700"/>
                <a:gd name="connsiteY91" fmla="*/ 107950 h 302243"/>
                <a:gd name="connsiteX92" fmla="*/ 1889125 w 2552700"/>
                <a:gd name="connsiteY92" fmla="*/ 114300 h 302243"/>
                <a:gd name="connsiteX93" fmla="*/ 1898650 w 2552700"/>
                <a:gd name="connsiteY93" fmla="*/ 127000 h 302243"/>
                <a:gd name="connsiteX94" fmla="*/ 1901825 w 2552700"/>
                <a:gd name="connsiteY94" fmla="*/ 136525 h 302243"/>
                <a:gd name="connsiteX95" fmla="*/ 1917700 w 2552700"/>
                <a:gd name="connsiteY95" fmla="*/ 177800 h 302243"/>
                <a:gd name="connsiteX96" fmla="*/ 1927225 w 2552700"/>
                <a:gd name="connsiteY96" fmla="*/ 200025 h 302243"/>
                <a:gd name="connsiteX97" fmla="*/ 1933575 w 2552700"/>
                <a:gd name="connsiteY97" fmla="*/ 212725 h 302243"/>
                <a:gd name="connsiteX98" fmla="*/ 1943100 w 2552700"/>
                <a:gd name="connsiteY98" fmla="*/ 219075 h 302243"/>
                <a:gd name="connsiteX99" fmla="*/ 1946275 w 2552700"/>
                <a:gd name="connsiteY99" fmla="*/ 244475 h 302243"/>
                <a:gd name="connsiteX100" fmla="*/ 1968500 w 2552700"/>
                <a:gd name="connsiteY100" fmla="*/ 266700 h 302243"/>
                <a:gd name="connsiteX101" fmla="*/ 1978025 w 2552700"/>
                <a:gd name="connsiteY101" fmla="*/ 269875 h 302243"/>
                <a:gd name="connsiteX102" fmla="*/ 1990725 w 2552700"/>
                <a:gd name="connsiteY102" fmla="*/ 276225 h 302243"/>
                <a:gd name="connsiteX103" fmla="*/ 2016125 w 2552700"/>
                <a:gd name="connsiteY103" fmla="*/ 301625 h 302243"/>
                <a:gd name="connsiteX104" fmla="*/ 2098675 w 2552700"/>
                <a:gd name="connsiteY104" fmla="*/ 292100 h 302243"/>
                <a:gd name="connsiteX105" fmla="*/ 2130425 w 2552700"/>
                <a:gd name="connsiteY105" fmla="*/ 266700 h 302243"/>
                <a:gd name="connsiteX106" fmla="*/ 2139950 w 2552700"/>
                <a:gd name="connsiteY106" fmla="*/ 263525 h 302243"/>
                <a:gd name="connsiteX107" fmla="*/ 2168525 w 2552700"/>
                <a:gd name="connsiteY107" fmla="*/ 247650 h 302243"/>
                <a:gd name="connsiteX108" fmla="*/ 2193925 w 2552700"/>
                <a:gd name="connsiteY108" fmla="*/ 228600 h 302243"/>
                <a:gd name="connsiteX109" fmla="*/ 2203450 w 2552700"/>
                <a:gd name="connsiteY109" fmla="*/ 219075 h 302243"/>
                <a:gd name="connsiteX110" fmla="*/ 2222500 w 2552700"/>
                <a:gd name="connsiteY110" fmla="*/ 212725 h 302243"/>
                <a:gd name="connsiteX111" fmla="*/ 2244725 w 2552700"/>
                <a:gd name="connsiteY111" fmla="*/ 193675 h 302243"/>
                <a:gd name="connsiteX112" fmla="*/ 2355850 w 2552700"/>
                <a:gd name="connsiteY112" fmla="*/ 152400 h 302243"/>
                <a:gd name="connsiteX113" fmla="*/ 2552700 w 2552700"/>
                <a:gd name="connsiteY11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00025 w 2552700"/>
                <a:gd name="connsiteY15" fmla="*/ 225425 h 302243"/>
                <a:gd name="connsiteX16" fmla="*/ 222250 w 2552700"/>
                <a:gd name="connsiteY16" fmla="*/ 231775 h 302243"/>
                <a:gd name="connsiteX17" fmla="*/ 317500 w 2552700"/>
                <a:gd name="connsiteY17" fmla="*/ 228600 h 302243"/>
                <a:gd name="connsiteX18" fmla="*/ 342900 w 2552700"/>
                <a:gd name="connsiteY18" fmla="*/ 215900 h 302243"/>
                <a:gd name="connsiteX19" fmla="*/ 361950 w 2552700"/>
                <a:gd name="connsiteY19" fmla="*/ 200025 h 302243"/>
                <a:gd name="connsiteX20" fmla="*/ 374650 w 2552700"/>
                <a:gd name="connsiteY20" fmla="*/ 184150 h 302243"/>
                <a:gd name="connsiteX21" fmla="*/ 393700 w 2552700"/>
                <a:gd name="connsiteY21" fmla="*/ 168275 h 302243"/>
                <a:gd name="connsiteX22" fmla="*/ 400050 w 2552700"/>
                <a:gd name="connsiteY22" fmla="*/ 158750 h 302243"/>
                <a:gd name="connsiteX23" fmla="*/ 409575 w 2552700"/>
                <a:gd name="connsiteY23" fmla="*/ 152400 h 302243"/>
                <a:gd name="connsiteX24" fmla="*/ 428625 w 2552700"/>
                <a:gd name="connsiteY24" fmla="*/ 127000 h 302243"/>
                <a:gd name="connsiteX25" fmla="*/ 434975 w 2552700"/>
                <a:gd name="connsiteY25" fmla="*/ 117475 h 302243"/>
                <a:gd name="connsiteX26" fmla="*/ 454025 w 2552700"/>
                <a:gd name="connsiteY26" fmla="*/ 104775 h 302243"/>
                <a:gd name="connsiteX27" fmla="*/ 517525 w 2552700"/>
                <a:gd name="connsiteY27" fmla="*/ 82550 h 302243"/>
                <a:gd name="connsiteX28" fmla="*/ 530225 w 2552700"/>
                <a:gd name="connsiteY28" fmla="*/ 88900 h 302243"/>
                <a:gd name="connsiteX29" fmla="*/ 536575 w 2552700"/>
                <a:gd name="connsiteY29" fmla="*/ 76200 h 302243"/>
                <a:gd name="connsiteX30" fmla="*/ 596900 w 2552700"/>
                <a:gd name="connsiteY30" fmla="*/ 44450 h 302243"/>
                <a:gd name="connsiteX31" fmla="*/ 625475 w 2552700"/>
                <a:gd name="connsiteY31" fmla="*/ 31750 h 302243"/>
                <a:gd name="connsiteX32" fmla="*/ 663575 w 2552700"/>
                <a:gd name="connsiteY32" fmla="*/ 12700 h 302243"/>
                <a:gd name="connsiteX33" fmla="*/ 679450 w 2552700"/>
                <a:gd name="connsiteY33" fmla="*/ 6350 h 302243"/>
                <a:gd name="connsiteX34" fmla="*/ 698500 w 2552700"/>
                <a:gd name="connsiteY34" fmla="*/ 0 h 302243"/>
                <a:gd name="connsiteX35" fmla="*/ 727075 w 2552700"/>
                <a:gd name="connsiteY35" fmla="*/ 3175 h 302243"/>
                <a:gd name="connsiteX36" fmla="*/ 736600 w 2552700"/>
                <a:gd name="connsiteY36" fmla="*/ 6350 h 302243"/>
                <a:gd name="connsiteX37" fmla="*/ 762000 w 2552700"/>
                <a:gd name="connsiteY37" fmla="*/ 12700 h 302243"/>
                <a:gd name="connsiteX38" fmla="*/ 787400 w 2552700"/>
                <a:gd name="connsiteY38" fmla="*/ 34925 h 302243"/>
                <a:gd name="connsiteX39" fmla="*/ 806450 w 2552700"/>
                <a:gd name="connsiteY39" fmla="*/ 53975 h 302243"/>
                <a:gd name="connsiteX40" fmla="*/ 815975 w 2552700"/>
                <a:gd name="connsiteY40" fmla="*/ 63500 h 302243"/>
                <a:gd name="connsiteX41" fmla="*/ 828675 w 2552700"/>
                <a:gd name="connsiteY41" fmla="*/ 82550 h 302243"/>
                <a:gd name="connsiteX42" fmla="*/ 838200 w 2552700"/>
                <a:gd name="connsiteY42" fmla="*/ 88900 h 302243"/>
                <a:gd name="connsiteX43" fmla="*/ 860425 w 2552700"/>
                <a:gd name="connsiteY43" fmla="*/ 107950 h 302243"/>
                <a:gd name="connsiteX44" fmla="*/ 892175 w 2552700"/>
                <a:gd name="connsiteY44" fmla="*/ 130175 h 302243"/>
                <a:gd name="connsiteX45" fmla="*/ 901700 w 2552700"/>
                <a:gd name="connsiteY45" fmla="*/ 139700 h 302243"/>
                <a:gd name="connsiteX46" fmla="*/ 917575 w 2552700"/>
                <a:gd name="connsiteY46" fmla="*/ 152400 h 302243"/>
                <a:gd name="connsiteX47" fmla="*/ 936625 w 2552700"/>
                <a:gd name="connsiteY47" fmla="*/ 168275 h 302243"/>
                <a:gd name="connsiteX48" fmla="*/ 942975 w 2552700"/>
                <a:gd name="connsiteY48" fmla="*/ 177800 h 302243"/>
                <a:gd name="connsiteX49" fmla="*/ 965200 w 2552700"/>
                <a:gd name="connsiteY49" fmla="*/ 193675 h 302243"/>
                <a:gd name="connsiteX50" fmla="*/ 990600 w 2552700"/>
                <a:gd name="connsiteY50" fmla="*/ 200025 h 302243"/>
                <a:gd name="connsiteX51" fmla="*/ 1019175 w 2552700"/>
                <a:gd name="connsiteY51" fmla="*/ 209550 h 302243"/>
                <a:gd name="connsiteX52" fmla="*/ 1063625 w 2552700"/>
                <a:gd name="connsiteY52" fmla="*/ 219075 h 302243"/>
                <a:gd name="connsiteX53" fmla="*/ 1111250 w 2552700"/>
                <a:gd name="connsiteY53" fmla="*/ 228600 h 302243"/>
                <a:gd name="connsiteX54" fmla="*/ 1149350 w 2552700"/>
                <a:gd name="connsiteY54" fmla="*/ 219075 h 302243"/>
                <a:gd name="connsiteX55" fmla="*/ 1117600 w 2552700"/>
                <a:gd name="connsiteY55" fmla="*/ 209550 h 302243"/>
                <a:gd name="connsiteX56" fmla="*/ 1066800 w 2552700"/>
                <a:gd name="connsiteY56" fmla="*/ 193675 h 302243"/>
                <a:gd name="connsiteX57" fmla="*/ 1016000 w 2552700"/>
                <a:gd name="connsiteY57" fmla="*/ 184150 h 302243"/>
                <a:gd name="connsiteX58" fmla="*/ 1044575 w 2552700"/>
                <a:gd name="connsiteY58" fmla="*/ 200025 h 302243"/>
                <a:gd name="connsiteX59" fmla="*/ 1057275 w 2552700"/>
                <a:gd name="connsiteY59" fmla="*/ 212725 h 302243"/>
                <a:gd name="connsiteX60" fmla="*/ 1120775 w 2552700"/>
                <a:gd name="connsiteY60" fmla="*/ 219075 h 302243"/>
                <a:gd name="connsiteX61" fmla="*/ 1203325 w 2552700"/>
                <a:gd name="connsiteY61" fmla="*/ 215900 h 302243"/>
                <a:gd name="connsiteX62" fmla="*/ 1222375 w 2552700"/>
                <a:gd name="connsiteY62" fmla="*/ 203200 h 302243"/>
                <a:gd name="connsiteX63" fmla="*/ 1270000 w 2552700"/>
                <a:gd name="connsiteY63" fmla="*/ 184150 h 302243"/>
                <a:gd name="connsiteX64" fmla="*/ 1343025 w 2552700"/>
                <a:gd name="connsiteY64" fmla="*/ 165100 h 302243"/>
                <a:gd name="connsiteX65" fmla="*/ 1390650 w 2552700"/>
                <a:gd name="connsiteY65" fmla="*/ 158750 h 302243"/>
                <a:gd name="connsiteX66" fmla="*/ 1412875 w 2552700"/>
                <a:gd name="connsiteY66" fmla="*/ 149225 h 302243"/>
                <a:gd name="connsiteX67" fmla="*/ 1425575 w 2552700"/>
                <a:gd name="connsiteY67" fmla="*/ 146050 h 302243"/>
                <a:gd name="connsiteX68" fmla="*/ 1435100 w 2552700"/>
                <a:gd name="connsiteY68" fmla="*/ 142875 h 302243"/>
                <a:gd name="connsiteX69" fmla="*/ 1444625 w 2552700"/>
                <a:gd name="connsiteY69" fmla="*/ 133350 h 302243"/>
                <a:gd name="connsiteX70" fmla="*/ 1485900 w 2552700"/>
                <a:gd name="connsiteY70" fmla="*/ 117475 h 302243"/>
                <a:gd name="connsiteX71" fmla="*/ 1498600 w 2552700"/>
                <a:gd name="connsiteY71" fmla="*/ 111125 h 302243"/>
                <a:gd name="connsiteX72" fmla="*/ 1530350 w 2552700"/>
                <a:gd name="connsiteY72" fmla="*/ 101600 h 302243"/>
                <a:gd name="connsiteX73" fmla="*/ 1539875 w 2552700"/>
                <a:gd name="connsiteY73" fmla="*/ 95250 h 302243"/>
                <a:gd name="connsiteX74" fmla="*/ 1558925 w 2552700"/>
                <a:gd name="connsiteY74" fmla="*/ 88900 h 302243"/>
                <a:gd name="connsiteX75" fmla="*/ 1577975 w 2552700"/>
                <a:gd name="connsiteY75" fmla="*/ 76200 h 302243"/>
                <a:gd name="connsiteX76" fmla="*/ 1593850 w 2552700"/>
                <a:gd name="connsiteY76" fmla="*/ 66675 h 302243"/>
                <a:gd name="connsiteX77" fmla="*/ 1612900 w 2552700"/>
                <a:gd name="connsiteY77" fmla="*/ 53975 h 302243"/>
                <a:gd name="connsiteX78" fmla="*/ 1625600 w 2552700"/>
                <a:gd name="connsiteY78" fmla="*/ 50800 h 302243"/>
                <a:gd name="connsiteX79" fmla="*/ 1635125 w 2552700"/>
                <a:gd name="connsiteY79" fmla="*/ 47625 h 302243"/>
                <a:gd name="connsiteX80" fmla="*/ 1651000 w 2552700"/>
                <a:gd name="connsiteY80" fmla="*/ 44450 h 302243"/>
                <a:gd name="connsiteX81" fmla="*/ 1657350 w 2552700"/>
                <a:gd name="connsiteY81" fmla="*/ 34925 h 302243"/>
                <a:gd name="connsiteX82" fmla="*/ 1673225 w 2552700"/>
                <a:gd name="connsiteY82" fmla="*/ 31750 h 302243"/>
                <a:gd name="connsiteX83" fmla="*/ 1704975 w 2552700"/>
                <a:gd name="connsiteY83" fmla="*/ 25400 h 302243"/>
                <a:gd name="connsiteX84" fmla="*/ 1746250 w 2552700"/>
                <a:gd name="connsiteY84" fmla="*/ 38100 h 302243"/>
                <a:gd name="connsiteX85" fmla="*/ 1765300 w 2552700"/>
                <a:gd name="connsiteY85" fmla="*/ 50800 h 302243"/>
                <a:gd name="connsiteX86" fmla="*/ 1781175 w 2552700"/>
                <a:gd name="connsiteY86" fmla="*/ 63500 h 302243"/>
                <a:gd name="connsiteX87" fmla="*/ 1803400 w 2552700"/>
                <a:gd name="connsiteY87" fmla="*/ 76200 h 302243"/>
                <a:gd name="connsiteX88" fmla="*/ 1828800 w 2552700"/>
                <a:gd name="connsiteY88" fmla="*/ 85725 h 302243"/>
                <a:gd name="connsiteX89" fmla="*/ 1866900 w 2552700"/>
                <a:gd name="connsiteY89" fmla="*/ 98425 h 302243"/>
                <a:gd name="connsiteX90" fmla="*/ 1879600 w 2552700"/>
                <a:gd name="connsiteY90" fmla="*/ 107950 h 302243"/>
                <a:gd name="connsiteX91" fmla="*/ 1889125 w 2552700"/>
                <a:gd name="connsiteY91" fmla="*/ 114300 h 302243"/>
                <a:gd name="connsiteX92" fmla="*/ 1898650 w 2552700"/>
                <a:gd name="connsiteY92" fmla="*/ 127000 h 302243"/>
                <a:gd name="connsiteX93" fmla="*/ 1901825 w 2552700"/>
                <a:gd name="connsiteY93" fmla="*/ 136525 h 302243"/>
                <a:gd name="connsiteX94" fmla="*/ 1917700 w 2552700"/>
                <a:gd name="connsiteY94" fmla="*/ 177800 h 302243"/>
                <a:gd name="connsiteX95" fmla="*/ 1927225 w 2552700"/>
                <a:gd name="connsiteY95" fmla="*/ 200025 h 302243"/>
                <a:gd name="connsiteX96" fmla="*/ 1933575 w 2552700"/>
                <a:gd name="connsiteY96" fmla="*/ 212725 h 302243"/>
                <a:gd name="connsiteX97" fmla="*/ 1943100 w 2552700"/>
                <a:gd name="connsiteY97" fmla="*/ 219075 h 302243"/>
                <a:gd name="connsiteX98" fmla="*/ 1946275 w 2552700"/>
                <a:gd name="connsiteY98" fmla="*/ 244475 h 302243"/>
                <a:gd name="connsiteX99" fmla="*/ 1968500 w 2552700"/>
                <a:gd name="connsiteY99" fmla="*/ 266700 h 302243"/>
                <a:gd name="connsiteX100" fmla="*/ 1978025 w 2552700"/>
                <a:gd name="connsiteY100" fmla="*/ 269875 h 302243"/>
                <a:gd name="connsiteX101" fmla="*/ 1990725 w 2552700"/>
                <a:gd name="connsiteY101" fmla="*/ 276225 h 302243"/>
                <a:gd name="connsiteX102" fmla="*/ 2016125 w 2552700"/>
                <a:gd name="connsiteY102" fmla="*/ 301625 h 302243"/>
                <a:gd name="connsiteX103" fmla="*/ 2098675 w 2552700"/>
                <a:gd name="connsiteY103" fmla="*/ 292100 h 302243"/>
                <a:gd name="connsiteX104" fmla="*/ 2130425 w 2552700"/>
                <a:gd name="connsiteY104" fmla="*/ 266700 h 302243"/>
                <a:gd name="connsiteX105" fmla="*/ 2139950 w 2552700"/>
                <a:gd name="connsiteY105" fmla="*/ 263525 h 302243"/>
                <a:gd name="connsiteX106" fmla="*/ 2168525 w 2552700"/>
                <a:gd name="connsiteY106" fmla="*/ 247650 h 302243"/>
                <a:gd name="connsiteX107" fmla="*/ 2193925 w 2552700"/>
                <a:gd name="connsiteY107" fmla="*/ 228600 h 302243"/>
                <a:gd name="connsiteX108" fmla="*/ 2203450 w 2552700"/>
                <a:gd name="connsiteY108" fmla="*/ 219075 h 302243"/>
                <a:gd name="connsiteX109" fmla="*/ 2222500 w 2552700"/>
                <a:gd name="connsiteY109" fmla="*/ 212725 h 302243"/>
                <a:gd name="connsiteX110" fmla="*/ 2244725 w 2552700"/>
                <a:gd name="connsiteY110" fmla="*/ 193675 h 302243"/>
                <a:gd name="connsiteX111" fmla="*/ 2355850 w 2552700"/>
                <a:gd name="connsiteY111" fmla="*/ 152400 h 302243"/>
                <a:gd name="connsiteX112" fmla="*/ 2552700 w 2552700"/>
                <a:gd name="connsiteY11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65200 w 2552700"/>
                <a:gd name="connsiteY48" fmla="*/ 193675 h 302243"/>
                <a:gd name="connsiteX49" fmla="*/ 990600 w 2552700"/>
                <a:gd name="connsiteY49" fmla="*/ 200025 h 302243"/>
                <a:gd name="connsiteX50" fmla="*/ 1019175 w 2552700"/>
                <a:gd name="connsiteY50" fmla="*/ 209550 h 302243"/>
                <a:gd name="connsiteX51" fmla="*/ 1063625 w 2552700"/>
                <a:gd name="connsiteY51" fmla="*/ 219075 h 302243"/>
                <a:gd name="connsiteX52" fmla="*/ 1111250 w 2552700"/>
                <a:gd name="connsiteY52" fmla="*/ 228600 h 302243"/>
                <a:gd name="connsiteX53" fmla="*/ 1149350 w 2552700"/>
                <a:gd name="connsiteY53" fmla="*/ 219075 h 302243"/>
                <a:gd name="connsiteX54" fmla="*/ 1117600 w 2552700"/>
                <a:gd name="connsiteY54" fmla="*/ 209550 h 302243"/>
                <a:gd name="connsiteX55" fmla="*/ 1066800 w 2552700"/>
                <a:gd name="connsiteY55" fmla="*/ 193675 h 302243"/>
                <a:gd name="connsiteX56" fmla="*/ 1016000 w 2552700"/>
                <a:gd name="connsiteY56" fmla="*/ 184150 h 302243"/>
                <a:gd name="connsiteX57" fmla="*/ 1044575 w 2552700"/>
                <a:gd name="connsiteY57" fmla="*/ 200025 h 302243"/>
                <a:gd name="connsiteX58" fmla="*/ 1057275 w 2552700"/>
                <a:gd name="connsiteY58" fmla="*/ 212725 h 302243"/>
                <a:gd name="connsiteX59" fmla="*/ 1120775 w 2552700"/>
                <a:gd name="connsiteY59" fmla="*/ 219075 h 302243"/>
                <a:gd name="connsiteX60" fmla="*/ 1203325 w 2552700"/>
                <a:gd name="connsiteY60" fmla="*/ 215900 h 302243"/>
                <a:gd name="connsiteX61" fmla="*/ 1222375 w 2552700"/>
                <a:gd name="connsiteY61" fmla="*/ 203200 h 302243"/>
                <a:gd name="connsiteX62" fmla="*/ 1270000 w 2552700"/>
                <a:gd name="connsiteY62" fmla="*/ 184150 h 302243"/>
                <a:gd name="connsiteX63" fmla="*/ 1343025 w 2552700"/>
                <a:gd name="connsiteY63" fmla="*/ 165100 h 302243"/>
                <a:gd name="connsiteX64" fmla="*/ 1390650 w 2552700"/>
                <a:gd name="connsiteY64" fmla="*/ 158750 h 302243"/>
                <a:gd name="connsiteX65" fmla="*/ 1412875 w 2552700"/>
                <a:gd name="connsiteY65" fmla="*/ 149225 h 302243"/>
                <a:gd name="connsiteX66" fmla="*/ 1425575 w 2552700"/>
                <a:gd name="connsiteY66" fmla="*/ 146050 h 302243"/>
                <a:gd name="connsiteX67" fmla="*/ 1435100 w 2552700"/>
                <a:gd name="connsiteY67" fmla="*/ 142875 h 302243"/>
                <a:gd name="connsiteX68" fmla="*/ 1444625 w 2552700"/>
                <a:gd name="connsiteY68" fmla="*/ 133350 h 302243"/>
                <a:gd name="connsiteX69" fmla="*/ 1485900 w 2552700"/>
                <a:gd name="connsiteY69" fmla="*/ 117475 h 302243"/>
                <a:gd name="connsiteX70" fmla="*/ 1498600 w 2552700"/>
                <a:gd name="connsiteY70" fmla="*/ 111125 h 302243"/>
                <a:gd name="connsiteX71" fmla="*/ 1530350 w 2552700"/>
                <a:gd name="connsiteY71" fmla="*/ 101600 h 302243"/>
                <a:gd name="connsiteX72" fmla="*/ 1539875 w 2552700"/>
                <a:gd name="connsiteY72" fmla="*/ 95250 h 302243"/>
                <a:gd name="connsiteX73" fmla="*/ 1558925 w 2552700"/>
                <a:gd name="connsiteY73" fmla="*/ 88900 h 302243"/>
                <a:gd name="connsiteX74" fmla="*/ 1577975 w 2552700"/>
                <a:gd name="connsiteY74" fmla="*/ 76200 h 302243"/>
                <a:gd name="connsiteX75" fmla="*/ 1593850 w 2552700"/>
                <a:gd name="connsiteY75" fmla="*/ 66675 h 302243"/>
                <a:gd name="connsiteX76" fmla="*/ 1612900 w 2552700"/>
                <a:gd name="connsiteY76" fmla="*/ 53975 h 302243"/>
                <a:gd name="connsiteX77" fmla="*/ 1625600 w 2552700"/>
                <a:gd name="connsiteY77" fmla="*/ 50800 h 302243"/>
                <a:gd name="connsiteX78" fmla="*/ 1635125 w 2552700"/>
                <a:gd name="connsiteY78" fmla="*/ 47625 h 302243"/>
                <a:gd name="connsiteX79" fmla="*/ 1651000 w 2552700"/>
                <a:gd name="connsiteY79" fmla="*/ 44450 h 302243"/>
                <a:gd name="connsiteX80" fmla="*/ 1657350 w 2552700"/>
                <a:gd name="connsiteY80" fmla="*/ 34925 h 302243"/>
                <a:gd name="connsiteX81" fmla="*/ 1673225 w 2552700"/>
                <a:gd name="connsiteY81" fmla="*/ 31750 h 302243"/>
                <a:gd name="connsiteX82" fmla="*/ 1704975 w 2552700"/>
                <a:gd name="connsiteY82" fmla="*/ 25400 h 302243"/>
                <a:gd name="connsiteX83" fmla="*/ 1746250 w 2552700"/>
                <a:gd name="connsiteY83" fmla="*/ 38100 h 302243"/>
                <a:gd name="connsiteX84" fmla="*/ 1765300 w 2552700"/>
                <a:gd name="connsiteY84" fmla="*/ 50800 h 302243"/>
                <a:gd name="connsiteX85" fmla="*/ 1781175 w 2552700"/>
                <a:gd name="connsiteY85" fmla="*/ 63500 h 302243"/>
                <a:gd name="connsiteX86" fmla="*/ 1803400 w 2552700"/>
                <a:gd name="connsiteY86" fmla="*/ 76200 h 302243"/>
                <a:gd name="connsiteX87" fmla="*/ 1828800 w 2552700"/>
                <a:gd name="connsiteY87" fmla="*/ 85725 h 302243"/>
                <a:gd name="connsiteX88" fmla="*/ 1866900 w 2552700"/>
                <a:gd name="connsiteY88" fmla="*/ 98425 h 302243"/>
                <a:gd name="connsiteX89" fmla="*/ 1879600 w 2552700"/>
                <a:gd name="connsiteY89" fmla="*/ 107950 h 302243"/>
                <a:gd name="connsiteX90" fmla="*/ 1889125 w 2552700"/>
                <a:gd name="connsiteY90" fmla="*/ 114300 h 302243"/>
                <a:gd name="connsiteX91" fmla="*/ 1898650 w 2552700"/>
                <a:gd name="connsiteY91" fmla="*/ 127000 h 302243"/>
                <a:gd name="connsiteX92" fmla="*/ 1901825 w 2552700"/>
                <a:gd name="connsiteY92" fmla="*/ 136525 h 302243"/>
                <a:gd name="connsiteX93" fmla="*/ 1917700 w 2552700"/>
                <a:gd name="connsiteY93" fmla="*/ 177800 h 302243"/>
                <a:gd name="connsiteX94" fmla="*/ 1927225 w 2552700"/>
                <a:gd name="connsiteY94" fmla="*/ 200025 h 302243"/>
                <a:gd name="connsiteX95" fmla="*/ 1933575 w 2552700"/>
                <a:gd name="connsiteY95" fmla="*/ 212725 h 302243"/>
                <a:gd name="connsiteX96" fmla="*/ 1943100 w 2552700"/>
                <a:gd name="connsiteY96" fmla="*/ 219075 h 302243"/>
                <a:gd name="connsiteX97" fmla="*/ 1946275 w 2552700"/>
                <a:gd name="connsiteY97" fmla="*/ 244475 h 302243"/>
                <a:gd name="connsiteX98" fmla="*/ 1968500 w 2552700"/>
                <a:gd name="connsiteY98" fmla="*/ 266700 h 302243"/>
                <a:gd name="connsiteX99" fmla="*/ 1978025 w 2552700"/>
                <a:gd name="connsiteY99" fmla="*/ 269875 h 302243"/>
                <a:gd name="connsiteX100" fmla="*/ 1990725 w 2552700"/>
                <a:gd name="connsiteY100" fmla="*/ 276225 h 302243"/>
                <a:gd name="connsiteX101" fmla="*/ 2016125 w 2552700"/>
                <a:gd name="connsiteY101" fmla="*/ 301625 h 302243"/>
                <a:gd name="connsiteX102" fmla="*/ 2098675 w 2552700"/>
                <a:gd name="connsiteY102" fmla="*/ 292100 h 302243"/>
                <a:gd name="connsiteX103" fmla="*/ 2130425 w 2552700"/>
                <a:gd name="connsiteY103" fmla="*/ 266700 h 302243"/>
                <a:gd name="connsiteX104" fmla="*/ 2139950 w 2552700"/>
                <a:gd name="connsiteY104" fmla="*/ 263525 h 302243"/>
                <a:gd name="connsiteX105" fmla="*/ 2168525 w 2552700"/>
                <a:gd name="connsiteY105" fmla="*/ 247650 h 302243"/>
                <a:gd name="connsiteX106" fmla="*/ 2193925 w 2552700"/>
                <a:gd name="connsiteY106" fmla="*/ 228600 h 302243"/>
                <a:gd name="connsiteX107" fmla="*/ 2203450 w 2552700"/>
                <a:gd name="connsiteY107" fmla="*/ 219075 h 302243"/>
                <a:gd name="connsiteX108" fmla="*/ 2222500 w 2552700"/>
                <a:gd name="connsiteY108" fmla="*/ 212725 h 302243"/>
                <a:gd name="connsiteX109" fmla="*/ 2244725 w 2552700"/>
                <a:gd name="connsiteY109" fmla="*/ 193675 h 302243"/>
                <a:gd name="connsiteX110" fmla="*/ 2355850 w 2552700"/>
                <a:gd name="connsiteY110" fmla="*/ 152400 h 302243"/>
                <a:gd name="connsiteX111" fmla="*/ 2552700 w 2552700"/>
                <a:gd name="connsiteY11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90600 w 2552700"/>
                <a:gd name="connsiteY48" fmla="*/ 200025 h 302243"/>
                <a:gd name="connsiteX49" fmla="*/ 1019175 w 2552700"/>
                <a:gd name="connsiteY49" fmla="*/ 209550 h 302243"/>
                <a:gd name="connsiteX50" fmla="*/ 1063625 w 2552700"/>
                <a:gd name="connsiteY50" fmla="*/ 219075 h 302243"/>
                <a:gd name="connsiteX51" fmla="*/ 1111250 w 2552700"/>
                <a:gd name="connsiteY51" fmla="*/ 228600 h 302243"/>
                <a:gd name="connsiteX52" fmla="*/ 1149350 w 2552700"/>
                <a:gd name="connsiteY52" fmla="*/ 219075 h 302243"/>
                <a:gd name="connsiteX53" fmla="*/ 1117600 w 2552700"/>
                <a:gd name="connsiteY53" fmla="*/ 209550 h 302243"/>
                <a:gd name="connsiteX54" fmla="*/ 1066800 w 2552700"/>
                <a:gd name="connsiteY54" fmla="*/ 193675 h 302243"/>
                <a:gd name="connsiteX55" fmla="*/ 1016000 w 2552700"/>
                <a:gd name="connsiteY55" fmla="*/ 184150 h 302243"/>
                <a:gd name="connsiteX56" fmla="*/ 1044575 w 2552700"/>
                <a:gd name="connsiteY56" fmla="*/ 200025 h 302243"/>
                <a:gd name="connsiteX57" fmla="*/ 1057275 w 2552700"/>
                <a:gd name="connsiteY57" fmla="*/ 212725 h 302243"/>
                <a:gd name="connsiteX58" fmla="*/ 1120775 w 2552700"/>
                <a:gd name="connsiteY58" fmla="*/ 219075 h 302243"/>
                <a:gd name="connsiteX59" fmla="*/ 1203325 w 2552700"/>
                <a:gd name="connsiteY59" fmla="*/ 215900 h 302243"/>
                <a:gd name="connsiteX60" fmla="*/ 1222375 w 2552700"/>
                <a:gd name="connsiteY60" fmla="*/ 203200 h 302243"/>
                <a:gd name="connsiteX61" fmla="*/ 1270000 w 2552700"/>
                <a:gd name="connsiteY61" fmla="*/ 184150 h 302243"/>
                <a:gd name="connsiteX62" fmla="*/ 1343025 w 2552700"/>
                <a:gd name="connsiteY62" fmla="*/ 165100 h 302243"/>
                <a:gd name="connsiteX63" fmla="*/ 1390650 w 2552700"/>
                <a:gd name="connsiteY63" fmla="*/ 158750 h 302243"/>
                <a:gd name="connsiteX64" fmla="*/ 1412875 w 2552700"/>
                <a:gd name="connsiteY64" fmla="*/ 149225 h 302243"/>
                <a:gd name="connsiteX65" fmla="*/ 1425575 w 2552700"/>
                <a:gd name="connsiteY65" fmla="*/ 146050 h 302243"/>
                <a:gd name="connsiteX66" fmla="*/ 1435100 w 2552700"/>
                <a:gd name="connsiteY66" fmla="*/ 142875 h 302243"/>
                <a:gd name="connsiteX67" fmla="*/ 1444625 w 2552700"/>
                <a:gd name="connsiteY67" fmla="*/ 133350 h 302243"/>
                <a:gd name="connsiteX68" fmla="*/ 1485900 w 2552700"/>
                <a:gd name="connsiteY68" fmla="*/ 117475 h 302243"/>
                <a:gd name="connsiteX69" fmla="*/ 1498600 w 2552700"/>
                <a:gd name="connsiteY69" fmla="*/ 111125 h 302243"/>
                <a:gd name="connsiteX70" fmla="*/ 1530350 w 2552700"/>
                <a:gd name="connsiteY70" fmla="*/ 101600 h 302243"/>
                <a:gd name="connsiteX71" fmla="*/ 1539875 w 2552700"/>
                <a:gd name="connsiteY71" fmla="*/ 95250 h 302243"/>
                <a:gd name="connsiteX72" fmla="*/ 1558925 w 2552700"/>
                <a:gd name="connsiteY72" fmla="*/ 88900 h 302243"/>
                <a:gd name="connsiteX73" fmla="*/ 1577975 w 2552700"/>
                <a:gd name="connsiteY73" fmla="*/ 76200 h 302243"/>
                <a:gd name="connsiteX74" fmla="*/ 1593850 w 2552700"/>
                <a:gd name="connsiteY74" fmla="*/ 66675 h 302243"/>
                <a:gd name="connsiteX75" fmla="*/ 1612900 w 2552700"/>
                <a:gd name="connsiteY75" fmla="*/ 53975 h 302243"/>
                <a:gd name="connsiteX76" fmla="*/ 1625600 w 2552700"/>
                <a:gd name="connsiteY76" fmla="*/ 50800 h 302243"/>
                <a:gd name="connsiteX77" fmla="*/ 1635125 w 2552700"/>
                <a:gd name="connsiteY77" fmla="*/ 47625 h 302243"/>
                <a:gd name="connsiteX78" fmla="*/ 1651000 w 2552700"/>
                <a:gd name="connsiteY78" fmla="*/ 44450 h 302243"/>
                <a:gd name="connsiteX79" fmla="*/ 1657350 w 2552700"/>
                <a:gd name="connsiteY79" fmla="*/ 34925 h 302243"/>
                <a:gd name="connsiteX80" fmla="*/ 1673225 w 2552700"/>
                <a:gd name="connsiteY80" fmla="*/ 31750 h 302243"/>
                <a:gd name="connsiteX81" fmla="*/ 1704975 w 2552700"/>
                <a:gd name="connsiteY81" fmla="*/ 25400 h 302243"/>
                <a:gd name="connsiteX82" fmla="*/ 1746250 w 2552700"/>
                <a:gd name="connsiteY82" fmla="*/ 38100 h 302243"/>
                <a:gd name="connsiteX83" fmla="*/ 1765300 w 2552700"/>
                <a:gd name="connsiteY83" fmla="*/ 50800 h 302243"/>
                <a:gd name="connsiteX84" fmla="*/ 1781175 w 2552700"/>
                <a:gd name="connsiteY84" fmla="*/ 63500 h 302243"/>
                <a:gd name="connsiteX85" fmla="*/ 1803400 w 2552700"/>
                <a:gd name="connsiteY85" fmla="*/ 76200 h 302243"/>
                <a:gd name="connsiteX86" fmla="*/ 1828800 w 2552700"/>
                <a:gd name="connsiteY86" fmla="*/ 85725 h 302243"/>
                <a:gd name="connsiteX87" fmla="*/ 1866900 w 2552700"/>
                <a:gd name="connsiteY87" fmla="*/ 98425 h 302243"/>
                <a:gd name="connsiteX88" fmla="*/ 1879600 w 2552700"/>
                <a:gd name="connsiteY88" fmla="*/ 107950 h 302243"/>
                <a:gd name="connsiteX89" fmla="*/ 1889125 w 2552700"/>
                <a:gd name="connsiteY89" fmla="*/ 114300 h 302243"/>
                <a:gd name="connsiteX90" fmla="*/ 1898650 w 2552700"/>
                <a:gd name="connsiteY90" fmla="*/ 127000 h 302243"/>
                <a:gd name="connsiteX91" fmla="*/ 1901825 w 2552700"/>
                <a:gd name="connsiteY91" fmla="*/ 136525 h 302243"/>
                <a:gd name="connsiteX92" fmla="*/ 1917700 w 2552700"/>
                <a:gd name="connsiteY92" fmla="*/ 177800 h 302243"/>
                <a:gd name="connsiteX93" fmla="*/ 1927225 w 2552700"/>
                <a:gd name="connsiteY93" fmla="*/ 200025 h 302243"/>
                <a:gd name="connsiteX94" fmla="*/ 1933575 w 2552700"/>
                <a:gd name="connsiteY94" fmla="*/ 212725 h 302243"/>
                <a:gd name="connsiteX95" fmla="*/ 1943100 w 2552700"/>
                <a:gd name="connsiteY95" fmla="*/ 219075 h 302243"/>
                <a:gd name="connsiteX96" fmla="*/ 1946275 w 2552700"/>
                <a:gd name="connsiteY96" fmla="*/ 244475 h 302243"/>
                <a:gd name="connsiteX97" fmla="*/ 1968500 w 2552700"/>
                <a:gd name="connsiteY97" fmla="*/ 266700 h 302243"/>
                <a:gd name="connsiteX98" fmla="*/ 1978025 w 2552700"/>
                <a:gd name="connsiteY98" fmla="*/ 269875 h 302243"/>
                <a:gd name="connsiteX99" fmla="*/ 1990725 w 2552700"/>
                <a:gd name="connsiteY99" fmla="*/ 276225 h 302243"/>
                <a:gd name="connsiteX100" fmla="*/ 2016125 w 2552700"/>
                <a:gd name="connsiteY100" fmla="*/ 301625 h 302243"/>
                <a:gd name="connsiteX101" fmla="*/ 2098675 w 2552700"/>
                <a:gd name="connsiteY101" fmla="*/ 292100 h 302243"/>
                <a:gd name="connsiteX102" fmla="*/ 2130425 w 2552700"/>
                <a:gd name="connsiteY102" fmla="*/ 266700 h 302243"/>
                <a:gd name="connsiteX103" fmla="*/ 2139950 w 2552700"/>
                <a:gd name="connsiteY103" fmla="*/ 263525 h 302243"/>
                <a:gd name="connsiteX104" fmla="*/ 2168525 w 2552700"/>
                <a:gd name="connsiteY104" fmla="*/ 247650 h 302243"/>
                <a:gd name="connsiteX105" fmla="*/ 2193925 w 2552700"/>
                <a:gd name="connsiteY105" fmla="*/ 228600 h 302243"/>
                <a:gd name="connsiteX106" fmla="*/ 2203450 w 2552700"/>
                <a:gd name="connsiteY106" fmla="*/ 219075 h 302243"/>
                <a:gd name="connsiteX107" fmla="*/ 2222500 w 2552700"/>
                <a:gd name="connsiteY107" fmla="*/ 212725 h 302243"/>
                <a:gd name="connsiteX108" fmla="*/ 2244725 w 2552700"/>
                <a:gd name="connsiteY108" fmla="*/ 193675 h 302243"/>
                <a:gd name="connsiteX109" fmla="*/ 2355850 w 2552700"/>
                <a:gd name="connsiteY109" fmla="*/ 152400 h 302243"/>
                <a:gd name="connsiteX110" fmla="*/ 2552700 w 2552700"/>
                <a:gd name="connsiteY11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36625 w 2552700"/>
                <a:gd name="connsiteY45" fmla="*/ 168275 h 302243"/>
                <a:gd name="connsiteX46" fmla="*/ 942975 w 2552700"/>
                <a:gd name="connsiteY46" fmla="*/ 177800 h 302243"/>
                <a:gd name="connsiteX47" fmla="*/ 990600 w 2552700"/>
                <a:gd name="connsiteY47" fmla="*/ 200025 h 302243"/>
                <a:gd name="connsiteX48" fmla="*/ 1019175 w 2552700"/>
                <a:gd name="connsiteY48" fmla="*/ 209550 h 302243"/>
                <a:gd name="connsiteX49" fmla="*/ 1063625 w 2552700"/>
                <a:gd name="connsiteY49" fmla="*/ 219075 h 302243"/>
                <a:gd name="connsiteX50" fmla="*/ 1111250 w 2552700"/>
                <a:gd name="connsiteY50" fmla="*/ 228600 h 302243"/>
                <a:gd name="connsiteX51" fmla="*/ 1149350 w 2552700"/>
                <a:gd name="connsiteY51" fmla="*/ 219075 h 302243"/>
                <a:gd name="connsiteX52" fmla="*/ 1117600 w 2552700"/>
                <a:gd name="connsiteY52" fmla="*/ 209550 h 302243"/>
                <a:gd name="connsiteX53" fmla="*/ 1066800 w 2552700"/>
                <a:gd name="connsiteY53" fmla="*/ 193675 h 302243"/>
                <a:gd name="connsiteX54" fmla="*/ 1016000 w 2552700"/>
                <a:gd name="connsiteY54" fmla="*/ 184150 h 302243"/>
                <a:gd name="connsiteX55" fmla="*/ 1044575 w 2552700"/>
                <a:gd name="connsiteY55" fmla="*/ 200025 h 302243"/>
                <a:gd name="connsiteX56" fmla="*/ 1057275 w 2552700"/>
                <a:gd name="connsiteY56" fmla="*/ 212725 h 302243"/>
                <a:gd name="connsiteX57" fmla="*/ 1120775 w 2552700"/>
                <a:gd name="connsiteY57" fmla="*/ 219075 h 302243"/>
                <a:gd name="connsiteX58" fmla="*/ 1203325 w 2552700"/>
                <a:gd name="connsiteY58" fmla="*/ 215900 h 302243"/>
                <a:gd name="connsiteX59" fmla="*/ 1222375 w 2552700"/>
                <a:gd name="connsiteY59" fmla="*/ 203200 h 302243"/>
                <a:gd name="connsiteX60" fmla="*/ 1270000 w 2552700"/>
                <a:gd name="connsiteY60" fmla="*/ 184150 h 302243"/>
                <a:gd name="connsiteX61" fmla="*/ 1343025 w 2552700"/>
                <a:gd name="connsiteY61" fmla="*/ 165100 h 302243"/>
                <a:gd name="connsiteX62" fmla="*/ 1390650 w 2552700"/>
                <a:gd name="connsiteY62" fmla="*/ 158750 h 302243"/>
                <a:gd name="connsiteX63" fmla="*/ 1412875 w 2552700"/>
                <a:gd name="connsiteY63" fmla="*/ 149225 h 302243"/>
                <a:gd name="connsiteX64" fmla="*/ 1425575 w 2552700"/>
                <a:gd name="connsiteY64" fmla="*/ 146050 h 302243"/>
                <a:gd name="connsiteX65" fmla="*/ 1435100 w 2552700"/>
                <a:gd name="connsiteY65" fmla="*/ 142875 h 302243"/>
                <a:gd name="connsiteX66" fmla="*/ 1444625 w 2552700"/>
                <a:gd name="connsiteY66" fmla="*/ 133350 h 302243"/>
                <a:gd name="connsiteX67" fmla="*/ 1485900 w 2552700"/>
                <a:gd name="connsiteY67" fmla="*/ 117475 h 302243"/>
                <a:gd name="connsiteX68" fmla="*/ 1498600 w 2552700"/>
                <a:gd name="connsiteY68" fmla="*/ 111125 h 302243"/>
                <a:gd name="connsiteX69" fmla="*/ 1530350 w 2552700"/>
                <a:gd name="connsiteY69" fmla="*/ 101600 h 302243"/>
                <a:gd name="connsiteX70" fmla="*/ 1539875 w 2552700"/>
                <a:gd name="connsiteY70" fmla="*/ 95250 h 302243"/>
                <a:gd name="connsiteX71" fmla="*/ 1558925 w 2552700"/>
                <a:gd name="connsiteY71" fmla="*/ 88900 h 302243"/>
                <a:gd name="connsiteX72" fmla="*/ 1577975 w 2552700"/>
                <a:gd name="connsiteY72" fmla="*/ 76200 h 302243"/>
                <a:gd name="connsiteX73" fmla="*/ 1593850 w 2552700"/>
                <a:gd name="connsiteY73" fmla="*/ 66675 h 302243"/>
                <a:gd name="connsiteX74" fmla="*/ 1612900 w 2552700"/>
                <a:gd name="connsiteY74" fmla="*/ 53975 h 302243"/>
                <a:gd name="connsiteX75" fmla="*/ 1625600 w 2552700"/>
                <a:gd name="connsiteY75" fmla="*/ 50800 h 302243"/>
                <a:gd name="connsiteX76" fmla="*/ 1635125 w 2552700"/>
                <a:gd name="connsiteY76" fmla="*/ 47625 h 302243"/>
                <a:gd name="connsiteX77" fmla="*/ 1651000 w 2552700"/>
                <a:gd name="connsiteY77" fmla="*/ 44450 h 302243"/>
                <a:gd name="connsiteX78" fmla="*/ 1657350 w 2552700"/>
                <a:gd name="connsiteY78" fmla="*/ 34925 h 302243"/>
                <a:gd name="connsiteX79" fmla="*/ 1673225 w 2552700"/>
                <a:gd name="connsiteY79" fmla="*/ 31750 h 302243"/>
                <a:gd name="connsiteX80" fmla="*/ 1704975 w 2552700"/>
                <a:gd name="connsiteY80" fmla="*/ 25400 h 302243"/>
                <a:gd name="connsiteX81" fmla="*/ 1746250 w 2552700"/>
                <a:gd name="connsiteY81" fmla="*/ 38100 h 302243"/>
                <a:gd name="connsiteX82" fmla="*/ 1765300 w 2552700"/>
                <a:gd name="connsiteY82" fmla="*/ 50800 h 302243"/>
                <a:gd name="connsiteX83" fmla="*/ 1781175 w 2552700"/>
                <a:gd name="connsiteY83" fmla="*/ 63500 h 302243"/>
                <a:gd name="connsiteX84" fmla="*/ 1803400 w 2552700"/>
                <a:gd name="connsiteY84" fmla="*/ 76200 h 302243"/>
                <a:gd name="connsiteX85" fmla="*/ 1828800 w 2552700"/>
                <a:gd name="connsiteY85" fmla="*/ 85725 h 302243"/>
                <a:gd name="connsiteX86" fmla="*/ 1866900 w 2552700"/>
                <a:gd name="connsiteY86" fmla="*/ 98425 h 302243"/>
                <a:gd name="connsiteX87" fmla="*/ 1879600 w 2552700"/>
                <a:gd name="connsiteY87" fmla="*/ 107950 h 302243"/>
                <a:gd name="connsiteX88" fmla="*/ 1889125 w 2552700"/>
                <a:gd name="connsiteY88" fmla="*/ 114300 h 302243"/>
                <a:gd name="connsiteX89" fmla="*/ 1898650 w 2552700"/>
                <a:gd name="connsiteY89" fmla="*/ 127000 h 302243"/>
                <a:gd name="connsiteX90" fmla="*/ 1901825 w 2552700"/>
                <a:gd name="connsiteY90" fmla="*/ 136525 h 302243"/>
                <a:gd name="connsiteX91" fmla="*/ 1917700 w 2552700"/>
                <a:gd name="connsiteY91" fmla="*/ 177800 h 302243"/>
                <a:gd name="connsiteX92" fmla="*/ 1927225 w 2552700"/>
                <a:gd name="connsiteY92" fmla="*/ 200025 h 302243"/>
                <a:gd name="connsiteX93" fmla="*/ 1933575 w 2552700"/>
                <a:gd name="connsiteY93" fmla="*/ 212725 h 302243"/>
                <a:gd name="connsiteX94" fmla="*/ 1943100 w 2552700"/>
                <a:gd name="connsiteY94" fmla="*/ 219075 h 302243"/>
                <a:gd name="connsiteX95" fmla="*/ 1946275 w 2552700"/>
                <a:gd name="connsiteY95" fmla="*/ 244475 h 302243"/>
                <a:gd name="connsiteX96" fmla="*/ 1968500 w 2552700"/>
                <a:gd name="connsiteY96" fmla="*/ 266700 h 302243"/>
                <a:gd name="connsiteX97" fmla="*/ 1978025 w 2552700"/>
                <a:gd name="connsiteY97" fmla="*/ 269875 h 302243"/>
                <a:gd name="connsiteX98" fmla="*/ 1990725 w 2552700"/>
                <a:gd name="connsiteY98" fmla="*/ 276225 h 302243"/>
                <a:gd name="connsiteX99" fmla="*/ 2016125 w 2552700"/>
                <a:gd name="connsiteY99" fmla="*/ 301625 h 302243"/>
                <a:gd name="connsiteX100" fmla="*/ 2098675 w 2552700"/>
                <a:gd name="connsiteY100" fmla="*/ 292100 h 302243"/>
                <a:gd name="connsiteX101" fmla="*/ 2130425 w 2552700"/>
                <a:gd name="connsiteY101" fmla="*/ 266700 h 302243"/>
                <a:gd name="connsiteX102" fmla="*/ 2139950 w 2552700"/>
                <a:gd name="connsiteY102" fmla="*/ 263525 h 302243"/>
                <a:gd name="connsiteX103" fmla="*/ 2168525 w 2552700"/>
                <a:gd name="connsiteY103" fmla="*/ 247650 h 302243"/>
                <a:gd name="connsiteX104" fmla="*/ 2193925 w 2552700"/>
                <a:gd name="connsiteY104" fmla="*/ 228600 h 302243"/>
                <a:gd name="connsiteX105" fmla="*/ 2203450 w 2552700"/>
                <a:gd name="connsiteY105" fmla="*/ 219075 h 302243"/>
                <a:gd name="connsiteX106" fmla="*/ 2222500 w 2552700"/>
                <a:gd name="connsiteY106" fmla="*/ 212725 h 302243"/>
                <a:gd name="connsiteX107" fmla="*/ 2244725 w 2552700"/>
                <a:gd name="connsiteY107" fmla="*/ 193675 h 302243"/>
                <a:gd name="connsiteX108" fmla="*/ 2355850 w 2552700"/>
                <a:gd name="connsiteY108" fmla="*/ 152400 h 302243"/>
                <a:gd name="connsiteX109" fmla="*/ 2552700 w 2552700"/>
                <a:gd name="connsiteY109" fmla="*/ 155575 h 30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552700" h="302243">
                  <a:moveTo>
                    <a:pt x="0" y="69850"/>
                  </a:moveTo>
                  <a:cubicBezTo>
                    <a:pt x="6350" y="76200"/>
                    <a:pt x="13043" y="82225"/>
                    <a:pt x="19050" y="88900"/>
                  </a:cubicBezTo>
                  <a:cubicBezTo>
                    <a:pt x="22590" y="92833"/>
                    <a:pt x="24833" y="97858"/>
                    <a:pt x="28575" y="101600"/>
                  </a:cubicBezTo>
                  <a:cubicBezTo>
                    <a:pt x="31273" y="104298"/>
                    <a:pt x="34995" y="105732"/>
                    <a:pt x="38100" y="107950"/>
                  </a:cubicBezTo>
                  <a:cubicBezTo>
                    <a:pt x="42406" y="111026"/>
                    <a:pt x="46782" y="114031"/>
                    <a:pt x="50800" y="117475"/>
                  </a:cubicBezTo>
                  <a:cubicBezTo>
                    <a:pt x="54209" y="120397"/>
                    <a:pt x="56946" y="124043"/>
                    <a:pt x="60325" y="127000"/>
                  </a:cubicBezTo>
                  <a:cubicBezTo>
                    <a:pt x="65425" y="131462"/>
                    <a:pt x="71100" y="135238"/>
                    <a:pt x="76200" y="139700"/>
                  </a:cubicBezTo>
                  <a:cubicBezTo>
                    <a:pt x="79579" y="142657"/>
                    <a:pt x="82181" y="146468"/>
                    <a:pt x="85725" y="149225"/>
                  </a:cubicBezTo>
                  <a:cubicBezTo>
                    <a:pt x="91749" y="153910"/>
                    <a:pt x="98425" y="157692"/>
                    <a:pt x="104775" y="161925"/>
                  </a:cubicBezTo>
                  <a:lnTo>
                    <a:pt x="114300" y="168275"/>
                  </a:lnTo>
                  <a:cubicBezTo>
                    <a:pt x="117475" y="170392"/>
                    <a:pt x="121127" y="171927"/>
                    <a:pt x="123825" y="174625"/>
                  </a:cubicBezTo>
                  <a:cubicBezTo>
                    <a:pt x="127000" y="177800"/>
                    <a:pt x="128588" y="180975"/>
                    <a:pt x="133350" y="184150"/>
                  </a:cubicBezTo>
                  <a:cubicBezTo>
                    <a:pt x="138112" y="187325"/>
                    <a:pt x="148167" y="189971"/>
                    <a:pt x="152400" y="193675"/>
                  </a:cubicBezTo>
                  <a:cubicBezTo>
                    <a:pt x="154517" y="197908"/>
                    <a:pt x="155403" y="203028"/>
                    <a:pt x="158750" y="206375"/>
                  </a:cubicBezTo>
                  <a:cubicBezTo>
                    <a:pt x="167846" y="215471"/>
                    <a:pt x="176742" y="218017"/>
                    <a:pt x="187325" y="222250"/>
                  </a:cubicBezTo>
                  <a:cubicBezTo>
                    <a:pt x="197908" y="226483"/>
                    <a:pt x="200554" y="230717"/>
                    <a:pt x="222250" y="231775"/>
                  </a:cubicBezTo>
                  <a:cubicBezTo>
                    <a:pt x="254000" y="230717"/>
                    <a:pt x="285787" y="230465"/>
                    <a:pt x="317500" y="228600"/>
                  </a:cubicBezTo>
                  <a:cubicBezTo>
                    <a:pt x="329271" y="227908"/>
                    <a:pt x="335492" y="220663"/>
                    <a:pt x="342900" y="215900"/>
                  </a:cubicBezTo>
                  <a:cubicBezTo>
                    <a:pt x="350308" y="211138"/>
                    <a:pt x="356658" y="205317"/>
                    <a:pt x="361950" y="200025"/>
                  </a:cubicBezTo>
                  <a:cubicBezTo>
                    <a:pt x="367242" y="194733"/>
                    <a:pt x="370188" y="189250"/>
                    <a:pt x="374650" y="184150"/>
                  </a:cubicBezTo>
                  <a:cubicBezTo>
                    <a:pt x="383206" y="174371"/>
                    <a:pt x="383555" y="175038"/>
                    <a:pt x="393700" y="168275"/>
                  </a:cubicBezTo>
                  <a:cubicBezTo>
                    <a:pt x="395817" y="165100"/>
                    <a:pt x="397352" y="161448"/>
                    <a:pt x="400050" y="158750"/>
                  </a:cubicBezTo>
                  <a:cubicBezTo>
                    <a:pt x="402748" y="156052"/>
                    <a:pt x="407553" y="155636"/>
                    <a:pt x="409575" y="152400"/>
                  </a:cubicBezTo>
                  <a:cubicBezTo>
                    <a:pt x="427408" y="123867"/>
                    <a:pt x="402876" y="139874"/>
                    <a:pt x="428625" y="127000"/>
                  </a:cubicBezTo>
                  <a:cubicBezTo>
                    <a:pt x="430742" y="123825"/>
                    <a:pt x="432103" y="119988"/>
                    <a:pt x="434975" y="117475"/>
                  </a:cubicBezTo>
                  <a:cubicBezTo>
                    <a:pt x="440718" y="112449"/>
                    <a:pt x="440267" y="110596"/>
                    <a:pt x="454025" y="104775"/>
                  </a:cubicBezTo>
                  <a:cubicBezTo>
                    <a:pt x="467783" y="98954"/>
                    <a:pt x="504825" y="85196"/>
                    <a:pt x="517525" y="82550"/>
                  </a:cubicBezTo>
                  <a:cubicBezTo>
                    <a:pt x="530225" y="79904"/>
                    <a:pt x="525735" y="90397"/>
                    <a:pt x="530225" y="88900"/>
                  </a:cubicBezTo>
                  <a:cubicBezTo>
                    <a:pt x="534715" y="87403"/>
                    <a:pt x="525463" y="83608"/>
                    <a:pt x="536575" y="76200"/>
                  </a:cubicBezTo>
                  <a:cubicBezTo>
                    <a:pt x="547688" y="68792"/>
                    <a:pt x="582083" y="51858"/>
                    <a:pt x="596900" y="44450"/>
                  </a:cubicBezTo>
                  <a:cubicBezTo>
                    <a:pt x="618456" y="30079"/>
                    <a:pt x="591470" y="46863"/>
                    <a:pt x="625475" y="31750"/>
                  </a:cubicBezTo>
                  <a:cubicBezTo>
                    <a:pt x="638450" y="25983"/>
                    <a:pt x="650392" y="17973"/>
                    <a:pt x="663575" y="12700"/>
                  </a:cubicBezTo>
                  <a:cubicBezTo>
                    <a:pt x="668867" y="10583"/>
                    <a:pt x="674094" y="8298"/>
                    <a:pt x="679450" y="6350"/>
                  </a:cubicBezTo>
                  <a:cubicBezTo>
                    <a:pt x="685740" y="4063"/>
                    <a:pt x="698500" y="0"/>
                    <a:pt x="698500" y="0"/>
                  </a:cubicBezTo>
                  <a:cubicBezTo>
                    <a:pt x="708025" y="1058"/>
                    <a:pt x="717622" y="1599"/>
                    <a:pt x="727075" y="3175"/>
                  </a:cubicBezTo>
                  <a:cubicBezTo>
                    <a:pt x="730376" y="3725"/>
                    <a:pt x="733371" y="5469"/>
                    <a:pt x="736600" y="6350"/>
                  </a:cubicBezTo>
                  <a:cubicBezTo>
                    <a:pt x="745020" y="8646"/>
                    <a:pt x="753533" y="10583"/>
                    <a:pt x="762000" y="12700"/>
                  </a:cubicBezTo>
                  <a:cubicBezTo>
                    <a:pt x="775361" y="32742"/>
                    <a:pt x="759619" y="11774"/>
                    <a:pt x="787400" y="34925"/>
                  </a:cubicBezTo>
                  <a:cubicBezTo>
                    <a:pt x="794299" y="40674"/>
                    <a:pt x="800100" y="47625"/>
                    <a:pt x="806450" y="53975"/>
                  </a:cubicBezTo>
                  <a:cubicBezTo>
                    <a:pt x="809625" y="57150"/>
                    <a:pt x="813484" y="59764"/>
                    <a:pt x="815975" y="63500"/>
                  </a:cubicBezTo>
                  <a:cubicBezTo>
                    <a:pt x="820208" y="69850"/>
                    <a:pt x="822325" y="78317"/>
                    <a:pt x="828675" y="82550"/>
                  </a:cubicBezTo>
                  <a:cubicBezTo>
                    <a:pt x="831850" y="84667"/>
                    <a:pt x="835269" y="86457"/>
                    <a:pt x="838200" y="88900"/>
                  </a:cubicBezTo>
                  <a:cubicBezTo>
                    <a:pt x="862866" y="109455"/>
                    <a:pt x="830699" y="87142"/>
                    <a:pt x="860425" y="107950"/>
                  </a:cubicBezTo>
                  <a:cubicBezTo>
                    <a:pt x="870361" y="114905"/>
                    <a:pt x="882742" y="122090"/>
                    <a:pt x="892175" y="130175"/>
                  </a:cubicBezTo>
                  <a:cubicBezTo>
                    <a:pt x="895584" y="133097"/>
                    <a:pt x="894292" y="133350"/>
                    <a:pt x="901700" y="139700"/>
                  </a:cubicBezTo>
                  <a:cubicBezTo>
                    <a:pt x="909108" y="146050"/>
                    <a:pt x="929746" y="161925"/>
                    <a:pt x="936625" y="168275"/>
                  </a:cubicBezTo>
                  <a:cubicBezTo>
                    <a:pt x="943504" y="174625"/>
                    <a:pt x="933979" y="172508"/>
                    <a:pt x="942975" y="177800"/>
                  </a:cubicBezTo>
                  <a:cubicBezTo>
                    <a:pt x="951971" y="183092"/>
                    <a:pt x="977900" y="194733"/>
                    <a:pt x="990600" y="200025"/>
                  </a:cubicBezTo>
                  <a:cubicBezTo>
                    <a:pt x="1011726" y="210588"/>
                    <a:pt x="994556" y="203395"/>
                    <a:pt x="1019175" y="209550"/>
                  </a:cubicBezTo>
                  <a:cubicBezTo>
                    <a:pt x="1058402" y="219357"/>
                    <a:pt x="1024247" y="213450"/>
                    <a:pt x="1063625" y="219075"/>
                  </a:cubicBezTo>
                  <a:cubicBezTo>
                    <a:pt x="1091767" y="228456"/>
                    <a:pt x="1076022" y="224686"/>
                    <a:pt x="1111250" y="228600"/>
                  </a:cubicBezTo>
                  <a:cubicBezTo>
                    <a:pt x="1125537" y="228600"/>
                    <a:pt x="1148292" y="222250"/>
                    <a:pt x="1149350" y="219075"/>
                  </a:cubicBezTo>
                  <a:cubicBezTo>
                    <a:pt x="1150408" y="215900"/>
                    <a:pt x="1128082" y="213044"/>
                    <a:pt x="1117600" y="209550"/>
                  </a:cubicBezTo>
                  <a:cubicBezTo>
                    <a:pt x="1089611" y="200220"/>
                    <a:pt x="1095585" y="199072"/>
                    <a:pt x="1066800" y="193675"/>
                  </a:cubicBezTo>
                  <a:cubicBezTo>
                    <a:pt x="998680" y="180903"/>
                    <a:pt x="1084515" y="201279"/>
                    <a:pt x="1016000" y="184150"/>
                  </a:cubicBezTo>
                  <a:cubicBezTo>
                    <a:pt x="1012296" y="185208"/>
                    <a:pt x="1037696" y="195263"/>
                    <a:pt x="1044575" y="200025"/>
                  </a:cubicBezTo>
                  <a:cubicBezTo>
                    <a:pt x="1051454" y="204787"/>
                    <a:pt x="1051467" y="211273"/>
                    <a:pt x="1057275" y="212725"/>
                  </a:cubicBezTo>
                  <a:cubicBezTo>
                    <a:pt x="1077912" y="217884"/>
                    <a:pt x="1120775" y="219075"/>
                    <a:pt x="1120775" y="219075"/>
                  </a:cubicBezTo>
                  <a:cubicBezTo>
                    <a:pt x="1148292" y="218017"/>
                    <a:pt x="1175853" y="217795"/>
                    <a:pt x="1203325" y="215900"/>
                  </a:cubicBezTo>
                  <a:cubicBezTo>
                    <a:pt x="1215956" y="215029"/>
                    <a:pt x="1211263" y="208492"/>
                    <a:pt x="1222375" y="203200"/>
                  </a:cubicBezTo>
                  <a:cubicBezTo>
                    <a:pt x="1233488" y="197908"/>
                    <a:pt x="1249892" y="190500"/>
                    <a:pt x="1270000" y="184150"/>
                  </a:cubicBezTo>
                  <a:cubicBezTo>
                    <a:pt x="1290108" y="177800"/>
                    <a:pt x="1322917" y="169333"/>
                    <a:pt x="1343025" y="165100"/>
                  </a:cubicBezTo>
                  <a:cubicBezTo>
                    <a:pt x="1367360" y="156988"/>
                    <a:pt x="1338856" y="165656"/>
                    <a:pt x="1390650" y="158750"/>
                  </a:cubicBezTo>
                  <a:cubicBezTo>
                    <a:pt x="1398806" y="157663"/>
                    <a:pt x="1405467" y="152003"/>
                    <a:pt x="1412875" y="149225"/>
                  </a:cubicBezTo>
                  <a:cubicBezTo>
                    <a:pt x="1416961" y="147693"/>
                    <a:pt x="1421379" y="147249"/>
                    <a:pt x="1425575" y="146050"/>
                  </a:cubicBezTo>
                  <a:cubicBezTo>
                    <a:pt x="1428793" y="145131"/>
                    <a:pt x="1431925" y="143933"/>
                    <a:pt x="1435100" y="142875"/>
                  </a:cubicBezTo>
                  <a:cubicBezTo>
                    <a:pt x="1438275" y="139700"/>
                    <a:pt x="1440971" y="135960"/>
                    <a:pt x="1444625" y="133350"/>
                  </a:cubicBezTo>
                  <a:cubicBezTo>
                    <a:pt x="1456748" y="124691"/>
                    <a:pt x="1473108" y="123871"/>
                    <a:pt x="1485900" y="117475"/>
                  </a:cubicBezTo>
                  <a:cubicBezTo>
                    <a:pt x="1490133" y="115358"/>
                    <a:pt x="1494206" y="112883"/>
                    <a:pt x="1498600" y="111125"/>
                  </a:cubicBezTo>
                  <a:cubicBezTo>
                    <a:pt x="1511483" y="105972"/>
                    <a:pt x="1517875" y="104719"/>
                    <a:pt x="1530350" y="101600"/>
                  </a:cubicBezTo>
                  <a:cubicBezTo>
                    <a:pt x="1533525" y="99483"/>
                    <a:pt x="1536388" y="96800"/>
                    <a:pt x="1539875" y="95250"/>
                  </a:cubicBezTo>
                  <a:cubicBezTo>
                    <a:pt x="1545992" y="92532"/>
                    <a:pt x="1553356" y="92613"/>
                    <a:pt x="1558925" y="88900"/>
                  </a:cubicBezTo>
                  <a:cubicBezTo>
                    <a:pt x="1565275" y="84667"/>
                    <a:pt x="1571536" y="80297"/>
                    <a:pt x="1577975" y="76200"/>
                  </a:cubicBezTo>
                  <a:cubicBezTo>
                    <a:pt x="1583181" y="72887"/>
                    <a:pt x="1588715" y="70098"/>
                    <a:pt x="1593850" y="66675"/>
                  </a:cubicBezTo>
                  <a:cubicBezTo>
                    <a:pt x="1600200" y="62442"/>
                    <a:pt x="1605496" y="55826"/>
                    <a:pt x="1612900" y="53975"/>
                  </a:cubicBezTo>
                  <a:cubicBezTo>
                    <a:pt x="1617133" y="52917"/>
                    <a:pt x="1621404" y="51999"/>
                    <a:pt x="1625600" y="50800"/>
                  </a:cubicBezTo>
                  <a:cubicBezTo>
                    <a:pt x="1628818" y="49881"/>
                    <a:pt x="1631878" y="48437"/>
                    <a:pt x="1635125" y="47625"/>
                  </a:cubicBezTo>
                  <a:cubicBezTo>
                    <a:pt x="1640360" y="46316"/>
                    <a:pt x="1645708" y="45508"/>
                    <a:pt x="1651000" y="44450"/>
                  </a:cubicBezTo>
                  <a:cubicBezTo>
                    <a:pt x="1653117" y="41275"/>
                    <a:pt x="1654037" y="36818"/>
                    <a:pt x="1657350" y="34925"/>
                  </a:cubicBezTo>
                  <a:cubicBezTo>
                    <a:pt x="1662035" y="32248"/>
                    <a:pt x="1667957" y="32921"/>
                    <a:pt x="1673225" y="31750"/>
                  </a:cubicBezTo>
                  <a:cubicBezTo>
                    <a:pt x="1701643" y="25435"/>
                    <a:pt x="1667646" y="31622"/>
                    <a:pt x="1704975" y="25400"/>
                  </a:cubicBezTo>
                  <a:cubicBezTo>
                    <a:pt x="1754431" y="30346"/>
                    <a:pt x="1723615" y="20495"/>
                    <a:pt x="1746250" y="38100"/>
                  </a:cubicBezTo>
                  <a:cubicBezTo>
                    <a:pt x="1752274" y="42785"/>
                    <a:pt x="1765300" y="50800"/>
                    <a:pt x="1765300" y="50800"/>
                  </a:cubicBezTo>
                  <a:cubicBezTo>
                    <a:pt x="1776004" y="66857"/>
                    <a:pt x="1765839" y="55832"/>
                    <a:pt x="1781175" y="63500"/>
                  </a:cubicBezTo>
                  <a:cubicBezTo>
                    <a:pt x="1788807" y="67316"/>
                    <a:pt x="1795668" y="72592"/>
                    <a:pt x="1803400" y="76200"/>
                  </a:cubicBezTo>
                  <a:cubicBezTo>
                    <a:pt x="1811594" y="80024"/>
                    <a:pt x="1820489" y="82163"/>
                    <a:pt x="1828800" y="85725"/>
                  </a:cubicBezTo>
                  <a:cubicBezTo>
                    <a:pt x="1860374" y="99257"/>
                    <a:pt x="1834712" y="93060"/>
                    <a:pt x="1866900" y="98425"/>
                  </a:cubicBezTo>
                  <a:cubicBezTo>
                    <a:pt x="1871133" y="101600"/>
                    <a:pt x="1875294" y="104874"/>
                    <a:pt x="1879600" y="107950"/>
                  </a:cubicBezTo>
                  <a:cubicBezTo>
                    <a:pt x="1882705" y="110168"/>
                    <a:pt x="1886427" y="111602"/>
                    <a:pt x="1889125" y="114300"/>
                  </a:cubicBezTo>
                  <a:cubicBezTo>
                    <a:pt x="1892867" y="118042"/>
                    <a:pt x="1895475" y="122767"/>
                    <a:pt x="1898650" y="127000"/>
                  </a:cubicBezTo>
                  <a:cubicBezTo>
                    <a:pt x="1899708" y="130175"/>
                    <a:pt x="1900650" y="133391"/>
                    <a:pt x="1901825" y="136525"/>
                  </a:cubicBezTo>
                  <a:cubicBezTo>
                    <a:pt x="1907001" y="150327"/>
                    <a:pt x="1914125" y="163499"/>
                    <a:pt x="1917700" y="177800"/>
                  </a:cubicBezTo>
                  <a:cubicBezTo>
                    <a:pt x="1922915" y="198659"/>
                    <a:pt x="1917480" y="182971"/>
                    <a:pt x="1927225" y="200025"/>
                  </a:cubicBezTo>
                  <a:cubicBezTo>
                    <a:pt x="1929573" y="204134"/>
                    <a:pt x="1930545" y="209089"/>
                    <a:pt x="1933575" y="212725"/>
                  </a:cubicBezTo>
                  <a:cubicBezTo>
                    <a:pt x="1936018" y="215656"/>
                    <a:pt x="1939925" y="216958"/>
                    <a:pt x="1943100" y="219075"/>
                  </a:cubicBezTo>
                  <a:cubicBezTo>
                    <a:pt x="1944158" y="227542"/>
                    <a:pt x="1942260" y="236946"/>
                    <a:pt x="1946275" y="244475"/>
                  </a:cubicBezTo>
                  <a:cubicBezTo>
                    <a:pt x="1951205" y="253719"/>
                    <a:pt x="1960319" y="260155"/>
                    <a:pt x="1968500" y="266700"/>
                  </a:cubicBezTo>
                  <a:cubicBezTo>
                    <a:pt x="1971113" y="268791"/>
                    <a:pt x="1974949" y="268557"/>
                    <a:pt x="1978025" y="269875"/>
                  </a:cubicBezTo>
                  <a:cubicBezTo>
                    <a:pt x="1982375" y="271739"/>
                    <a:pt x="1987089" y="273195"/>
                    <a:pt x="1990725" y="276225"/>
                  </a:cubicBezTo>
                  <a:cubicBezTo>
                    <a:pt x="1999923" y="283890"/>
                    <a:pt x="1998133" y="298979"/>
                    <a:pt x="2016125" y="301625"/>
                  </a:cubicBezTo>
                  <a:cubicBezTo>
                    <a:pt x="2034117" y="304271"/>
                    <a:pt x="2079625" y="297921"/>
                    <a:pt x="2098675" y="292100"/>
                  </a:cubicBezTo>
                  <a:cubicBezTo>
                    <a:pt x="2117725" y="286279"/>
                    <a:pt x="2123546" y="271462"/>
                    <a:pt x="2130425" y="266700"/>
                  </a:cubicBezTo>
                  <a:cubicBezTo>
                    <a:pt x="2137304" y="261938"/>
                    <a:pt x="2136874" y="264843"/>
                    <a:pt x="2139950" y="263525"/>
                  </a:cubicBezTo>
                  <a:cubicBezTo>
                    <a:pt x="2147884" y="260125"/>
                    <a:pt x="2162002" y="252166"/>
                    <a:pt x="2168525" y="247650"/>
                  </a:cubicBezTo>
                  <a:cubicBezTo>
                    <a:pt x="2177227" y="241626"/>
                    <a:pt x="2186441" y="236084"/>
                    <a:pt x="2193925" y="228600"/>
                  </a:cubicBezTo>
                  <a:cubicBezTo>
                    <a:pt x="2197100" y="225425"/>
                    <a:pt x="2199525" y="221256"/>
                    <a:pt x="2203450" y="219075"/>
                  </a:cubicBezTo>
                  <a:cubicBezTo>
                    <a:pt x="2209301" y="215824"/>
                    <a:pt x="2222500" y="212725"/>
                    <a:pt x="2222500" y="212725"/>
                  </a:cubicBezTo>
                  <a:cubicBezTo>
                    <a:pt x="2230007" y="205218"/>
                    <a:pt x="2222500" y="203729"/>
                    <a:pt x="2244725" y="193675"/>
                  </a:cubicBezTo>
                  <a:cubicBezTo>
                    <a:pt x="2266950" y="183621"/>
                    <a:pt x="2304521" y="158750"/>
                    <a:pt x="2355850" y="152400"/>
                  </a:cubicBezTo>
                  <a:cubicBezTo>
                    <a:pt x="2407179" y="146050"/>
                    <a:pt x="2494492" y="160205"/>
                    <a:pt x="2552700" y="155575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00" dirty="0"/>
            </a:p>
          </p:txBody>
        </p: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560034F-BA92-4C7C-0573-2A14E87E4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860" y="2069827"/>
            <a:ext cx="1490678" cy="41434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D8DF7-CCC9-7B29-1214-B207C314D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10</a:t>
            </a:fld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224A944-B4F3-256F-8F4F-B2B0EAEEE824}"/>
              </a:ext>
            </a:extLst>
          </p:cNvPr>
          <p:cNvSpPr/>
          <p:nvPr/>
        </p:nvSpPr>
        <p:spPr>
          <a:xfrm>
            <a:off x="640472" y="3456422"/>
            <a:ext cx="599090" cy="378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30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A7418-FF4D-AEDF-C9F1-A7E7E59AC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Stem cell sparing radiotherapy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DEEF78C-E55F-F1D6-778A-5C4B55A7DE18}"/>
              </a:ext>
            </a:extLst>
          </p:cNvPr>
          <p:cNvSpPr txBox="1">
            <a:spLocks/>
          </p:cNvSpPr>
          <p:nvPr/>
        </p:nvSpPr>
        <p:spPr>
          <a:xfrm>
            <a:off x="3848100" y="6104178"/>
            <a:ext cx="4495800" cy="228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van Luijk et al. Sci. Trans. Med 2015</a:t>
            </a:r>
          </a:p>
          <a:p>
            <a:r>
              <a:rPr lang="en-GB" sz="1200" dirty="0" err="1"/>
              <a:t>Steenbakkers</a:t>
            </a:r>
            <a:r>
              <a:rPr lang="en-GB" sz="1200" dirty="0"/>
              <a:t> et al. IJROB 2022</a:t>
            </a:r>
            <a:endParaRPr lang="LID4096" sz="1200" dirty="0"/>
          </a:p>
        </p:txBody>
      </p:sp>
      <p:grpSp>
        <p:nvGrpSpPr>
          <p:cNvPr id="33" name="Group 47">
            <a:extLst>
              <a:ext uri="{FF2B5EF4-FFF2-40B4-BE49-F238E27FC236}">
                <a16:creationId xmlns:a16="http://schemas.microsoft.com/office/drawing/2014/main" id="{5F264E3F-33B3-2D5B-3C46-59A82E00EBEE}"/>
              </a:ext>
            </a:extLst>
          </p:cNvPr>
          <p:cNvGrpSpPr>
            <a:grpSpLocks/>
          </p:cNvGrpSpPr>
          <p:nvPr/>
        </p:nvGrpSpPr>
        <p:grpSpPr bwMode="auto">
          <a:xfrm>
            <a:off x="688883" y="1911723"/>
            <a:ext cx="1720430" cy="1504602"/>
            <a:chOff x="1043608" y="1484782"/>
            <a:chExt cx="2293537" cy="2007299"/>
          </a:xfrm>
        </p:grpSpPr>
        <p:grpSp>
          <p:nvGrpSpPr>
            <p:cNvPr id="34" name="Group 24">
              <a:extLst>
                <a:ext uri="{FF2B5EF4-FFF2-40B4-BE49-F238E27FC236}">
                  <a16:creationId xmlns:a16="http://schemas.microsoft.com/office/drawing/2014/main" id="{62A798AC-B8CC-B6E5-4143-72D757BF7AB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1115617" y="1484782"/>
              <a:ext cx="1925412" cy="2007299"/>
              <a:chOff x="994716" y="2636910"/>
              <a:chExt cx="2641179" cy="2791915"/>
            </a:xfrm>
          </p:grpSpPr>
          <p:pic>
            <p:nvPicPr>
              <p:cNvPr id="39" name="Picture 5">
                <a:extLst>
                  <a:ext uri="{FF2B5EF4-FFF2-40B4-BE49-F238E27FC236}">
                    <a16:creationId xmlns:a16="http://schemas.microsoft.com/office/drawing/2014/main" id="{FD0204AF-5D4C-8243-862D-A6072844AF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31" t="12764" r="17821"/>
              <a:stretch>
                <a:fillRect/>
              </a:stretch>
            </p:blipFill>
            <p:spPr bwMode="auto">
              <a:xfrm>
                <a:off x="994716" y="2636910"/>
                <a:ext cx="2641179" cy="2791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A253DE73-F67F-920E-D88D-64462B9AE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407" y="2831675"/>
                <a:ext cx="2200275" cy="2476500"/>
              </a:xfrm>
              <a:custGeom>
                <a:avLst/>
                <a:gdLst>
                  <a:gd name="T0" fmla="*/ 2147483646 w 1386"/>
                  <a:gd name="T1" fmla="*/ 2147483646 h 1560"/>
                  <a:gd name="T2" fmla="*/ 2147483646 w 1386"/>
                  <a:gd name="T3" fmla="*/ 2147483646 h 1560"/>
                  <a:gd name="T4" fmla="*/ 2147483646 w 1386"/>
                  <a:gd name="T5" fmla="*/ 2147483646 h 1560"/>
                  <a:gd name="T6" fmla="*/ 2147483646 w 1386"/>
                  <a:gd name="T7" fmla="*/ 2147483646 h 1560"/>
                  <a:gd name="T8" fmla="*/ 2147483646 w 1386"/>
                  <a:gd name="T9" fmla="*/ 2147483646 h 1560"/>
                  <a:gd name="T10" fmla="*/ 2147483646 w 1386"/>
                  <a:gd name="T11" fmla="*/ 2147483646 h 1560"/>
                  <a:gd name="T12" fmla="*/ 2147483646 w 1386"/>
                  <a:gd name="T13" fmla="*/ 2147483646 h 1560"/>
                  <a:gd name="T14" fmla="*/ 2147483646 w 1386"/>
                  <a:gd name="T15" fmla="*/ 2147483646 h 1560"/>
                  <a:gd name="T16" fmla="*/ 2147483646 w 1386"/>
                  <a:gd name="T17" fmla="*/ 2147483646 h 1560"/>
                  <a:gd name="T18" fmla="*/ 2147483646 w 1386"/>
                  <a:gd name="T19" fmla="*/ 2147483646 h 1560"/>
                  <a:gd name="T20" fmla="*/ 2147483646 w 1386"/>
                  <a:gd name="T21" fmla="*/ 2147483646 h 1560"/>
                  <a:gd name="T22" fmla="*/ 2147483646 w 1386"/>
                  <a:gd name="T23" fmla="*/ 2147483646 h 1560"/>
                  <a:gd name="T24" fmla="*/ 2147483646 w 1386"/>
                  <a:gd name="T25" fmla="*/ 2147483646 h 1560"/>
                  <a:gd name="T26" fmla="*/ 2147483646 w 1386"/>
                  <a:gd name="T27" fmla="*/ 2147483646 h 1560"/>
                  <a:gd name="T28" fmla="*/ 2147483646 w 1386"/>
                  <a:gd name="T29" fmla="*/ 2147483646 h 1560"/>
                  <a:gd name="T30" fmla="*/ 2147483646 w 1386"/>
                  <a:gd name="T31" fmla="*/ 2147483646 h 1560"/>
                  <a:gd name="T32" fmla="*/ 2147483646 w 1386"/>
                  <a:gd name="T33" fmla="*/ 2147483646 h 1560"/>
                  <a:gd name="T34" fmla="*/ 2147483646 w 1386"/>
                  <a:gd name="T35" fmla="*/ 2147483646 h 1560"/>
                  <a:gd name="T36" fmla="*/ 2147483646 w 1386"/>
                  <a:gd name="T37" fmla="*/ 2147483646 h 1560"/>
                  <a:gd name="T38" fmla="*/ 2147483646 w 1386"/>
                  <a:gd name="T39" fmla="*/ 2147483646 h 1560"/>
                  <a:gd name="T40" fmla="*/ 2147483646 w 1386"/>
                  <a:gd name="T41" fmla="*/ 2147483646 h 1560"/>
                  <a:gd name="T42" fmla="*/ 2147483646 w 1386"/>
                  <a:gd name="T43" fmla="*/ 2147483646 h 1560"/>
                  <a:gd name="T44" fmla="*/ 2147483646 w 1386"/>
                  <a:gd name="T45" fmla="*/ 2147483646 h 1560"/>
                  <a:gd name="T46" fmla="*/ 2147483646 w 1386"/>
                  <a:gd name="T47" fmla="*/ 2147483646 h 1560"/>
                  <a:gd name="T48" fmla="*/ 2147483646 w 1386"/>
                  <a:gd name="T49" fmla="*/ 2147483646 h 1560"/>
                  <a:gd name="T50" fmla="*/ 2147483646 w 1386"/>
                  <a:gd name="T51" fmla="*/ 2147483646 h 1560"/>
                  <a:gd name="T52" fmla="*/ 2147483646 w 1386"/>
                  <a:gd name="T53" fmla="*/ 2147483646 h 1560"/>
                  <a:gd name="T54" fmla="*/ 2147483646 w 1386"/>
                  <a:gd name="T55" fmla="*/ 2147483646 h 1560"/>
                  <a:gd name="T56" fmla="*/ 2147483646 w 1386"/>
                  <a:gd name="T57" fmla="*/ 2147483646 h 1560"/>
                  <a:gd name="T58" fmla="*/ 2147483646 w 1386"/>
                  <a:gd name="T59" fmla="*/ 2147483646 h 1560"/>
                  <a:gd name="T60" fmla="*/ 2147483646 w 1386"/>
                  <a:gd name="T61" fmla="*/ 2147483646 h 1560"/>
                  <a:gd name="T62" fmla="*/ 2147483646 w 1386"/>
                  <a:gd name="T63" fmla="*/ 2147483646 h 1560"/>
                  <a:gd name="T64" fmla="*/ 2147483646 w 1386"/>
                  <a:gd name="T65" fmla="*/ 2147483646 h 1560"/>
                  <a:gd name="T66" fmla="*/ 2147483646 w 1386"/>
                  <a:gd name="T67" fmla="*/ 2147483646 h 1560"/>
                  <a:gd name="T68" fmla="*/ 2147483646 w 1386"/>
                  <a:gd name="T69" fmla="*/ 2147483646 h 1560"/>
                  <a:gd name="T70" fmla="*/ 2147483646 w 1386"/>
                  <a:gd name="T71" fmla="*/ 2147483646 h 1560"/>
                  <a:gd name="T72" fmla="*/ 2147483646 w 1386"/>
                  <a:gd name="T73" fmla="*/ 2147483646 h 1560"/>
                  <a:gd name="T74" fmla="*/ 2147483646 w 1386"/>
                  <a:gd name="T75" fmla="*/ 0 h 1560"/>
                  <a:gd name="T76" fmla="*/ 2147483646 w 1386"/>
                  <a:gd name="T77" fmla="*/ 2147483646 h 1560"/>
                  <a:gd name="T78" fmla="*/ 2147483646 w 1386"/>
                  <a:gd name="T79" fmla="*/ 2147483646 h 1560"/>
                  <a:gd name="T80" fmla="*/ 2147483646 w 1386"/>
                  <a:gd name="T81" fmla="*/ 2147483646 h 1560"/>
                  <a:gd name="T82" fmla="*/ 2147483646 w 1386"/>
                  <a:gd name="T83" fmla="*/ 2147483646 h 1560"/>
                  <a:gd name="T84" fmla="*/ 2147483646 w 1386"/>
                  <a:gd name="T85" fmla="*/ 2147483646 h 1560"/>
                  <a:gd name="T86" fmla="*/ 2147483646 w 1386"/>
                  <a:gd name="T87" fmla="*/ 2147483646 h 1560"/>
                  <a:gd name="T88" fmla="*/ 2147483646 w 1386"/>
                  <a:gd name="T89" fmla="*/ 2147483646 h 1560"/>
                  <a:gd name="T90" fmla="*/ 2147483646 w 1386"/>
                  <a:gd name="T91" fmla="*/ 2147483646 h 156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386"/>
                  <a:gd name="T139" fmla="*/ 0 h 1560"/>
                  <a:gd name="T140" fmla="*/ 1386 w 1386"/>
                  <a:gd name="T141" fmla="*/ 1560 h 156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386" h="1560">
                    <a:moveTo>
                      <a:pt x="252" y="780"/>
                    </a:moveTo>
                    <a:cubicBezTo>
                      <a:pt x="277" y="854"/>
                      <a:pt x="214" y="919"/>
                      <a:pt x="192" y="984"/>
                    </a:cubicBezTo>
                    <a:cubicBezTo>
                      <a:pt x="184" y="1007"/>
                      <a:pt x="174" y="1026"/>
                      <a:pt x="164" y="1048"/>
                    </a:cubicBezTo>
                    <a:cubicBezTo>
                      <a:pt x="159" y="1060"/>
                      <a:pt x="156" y="1072"/>
                      <a:pt x="152" y="1084"/>
                    </a:cubicBezTo>
                    <a:cubicBezTo>
                      <a:pt x="151" y="1088"/>
                      <a:pt x="148" y="1096"/>
                      <a:pt x="148" y="1096"/>
                    </a:cubicBezTo>
                    <a:cubicBezTo>
                      <a:pt x="150" y="1163"/>
                      <a:pt x="135" y="1233"/>
                      <a:pt x="156" y="1296"/>
                    </a:cubicBezTo>
                    <a:cubicBezTo>
                      <a:pt x="163" y="1317"/>
                      <a:pt x="198" y="1369"/>
                      <a:pt x="220" y="1376"/>
                    </a:cubicBezTo>
                    <a:cubicBezTo>
                      <a:pt x="224" y="1382"/>
                      <a:pt x="236" y="1400"/>
                      <a:pt x="240" y="1404"/>
                    </a:cubicBezTo>
                    <a:cubicBezTo>
                      <a:pt x="247" y="1410"/>
                      <a:pt x="264" y="1420"/>
                      <a:pt x="264" y="1420"/>
                    </a:cubicBezTo>
                    <a:cubicBezTo>
                      <a:pt x="274" y="1435"/>
                      <a:pt x="285" y="1433"/>
                      <a:pt x="296" y="1448"/>
                    </a:cubicBezTo>
                    <a:cubicBezTo>
                      <a:pt x="313" y="1472"/>
                      <a:pt x="319" y="1505"/>
                      <a:pt x="328" y="1532"/>
                    </a:cubicBezTo>
                    <a:cubicBezTo>
                      <a:pt x="331" y="1540"/>
                      <a:pt x="328" y="1554"/>
                      <a:pt x="336" y="1556"/>
                    </a:cubicBezTo>
                    <a:cubicBezTo>
                      <a:pt x="341" y="1557"/>
                      <a:pt x="347" y="1559"/>
                      <a:pt x="352" y="1560"/>
                    </a:cubicBezTo>
                    <a:cubicBezTo>
                      <a:pt x="374" y="1558"/>
                      <a:pt x="409" y="1560"/>
                      <a:pt x="432" y="1548"/>
                    </a:cubicBezTo>
                    <a:cubicBezTo>
                      <a:pt x="456" y="1536"/>
                      <a:pt x="474" y="1515"/>
                      <a:pt x="496" y="1500"/>
                    </a:cubicBezTo>
                    <a:cubicBezTo>
                      <a:pt x="507" y="1484"/>
                      <a:pt x="526" y="1470"/>
                      <a:pt x="532" y="1452"/>
                    </a:cubicBezTo>
                    <a:cubicBezTo>
                      <a:pt x="535" y="1444"/>
                      <a:pt x="540" y="1428"/>
                      <a:pt x="540" y="1428"/>
                    </a:cubicBezTo>
                    <a:cubicBezTo>
                      <a:pt x="541" y="1415"/>
                      <a:pt x="541" y="1401"/>
                      <a:pt x="544" y="1388"/>
                    </a:cubicBezTo>
                    <a:cubicBezTo>
                      <a:pt x="549" y="1363"/>
                      <a:pt x="588" y="1335"/>
                      <a:pt x="604" y="1312"/>
                    </a:cubicBezTo>
                    <a:cubicBezTo>
                      <a:pt x="612" y="1300"/>
                      <a:pt x="620" y="1288"/>
                      <a:pt x="628" y="1276"/>
                    </a:cubicBezTo>
                    <a:cubicBezTo>
                      <a:pt x="631" y="1272"/>
                      <a:pt x="636" y="1264"/>
                      <a:pt x="636" y="1264"/>
                    </a:cubicBezTo>
                    <a:cubicBezTo>
                      <a:pt x="639" y="1240"/>
                      <a:pt x="642" y="1213"/>
                      <a:pt x="656" y="1192"/>
                    </a:cubicBezTo>
                    <a:cubicBezTo>
                      <a:pt x="658" y="1150"/>
                      <a:pt x="648" y="1116"/>
                      <a:pt x="676" y="1088"/>
                    </a:cubicBezTo>
                    <a:cubicBezTo>
                      <a:pt x="682" y="1071"/>
                      <a:pt x="690" y="1058"/>
                      <a:pt x="696" y="1040"/>
                    </a:cubicBezTo>
                    <a:cubicBezTo>
                      <a:pt x="697" y="1036"/>
                      <a:pt x="700" y="1028"/>
                      <a:pt x="700" y="1028"/>
                    </a:cubicBezTo>
                    <a:cubicBezTo>
                      <a:pt x="701" y="995"/>
                      <a:pt x="699" y="961"/>
                      <a:pt x="704" y="928"/>
                    </a:cubicBezTo>
                    <a:cubicBezTo>
                      <a:pt x="708" y="906"/>
                      <a:pt x="720" y="906"/>
                      <a:pt x="732" y="896"/>
                    </a:cubicBezTo>
                    <a:cubicBezTo>
                      <a:pt x="767" y="867"/>
                      <a:pt x="796" y="859"/>
                      <a:pt x="840" y="848"/>
                    </a:cubicBezTo>
                    <a:cubicBezTo>
                      <a:pt x="870" y="851"/>
                      <a:pt x="879" y="847"/>
                      <a:pt x="900" y="868"/>
                    </a:cubicBezTo>
                    <a:cubicBezTo>
                      <a:pt x="911" y="879"/>
                      <a:pt x="936" y="896"/>
                      <a:pt x="936" y="896"/>
                    </a:cubicBezTo>
                    <a:cubicBezTo>
                      <a:pt x="944" y="919"/>
                      <a:pt x="956" y="939"/>
                      <a:pt x="976" y="952"/>
                    </a:cubicBezTo>
                    <a:cubicBezTo>
                      <a:pt x="1016" y="947"/>
                      <a:pt x="998" y="951"/>
                      <a:pt x="1032" y="940"/>
                    </a:cubicBezTo>
                    <a:cubicBezTo>
                      <a:pt x="1036" y="939"/>
                      <a:pt x="1044" y="936"/>
                      <a:pt x="1044" y="936"/>
                    </a:cubicBezTo>
                    <a:cubicBezTo>
                      <a:pt x="1057" y="940"/>
                      <a:pt x="1067" y="948"/>
                      <a:pt x="1080" y="952"/>
                    </a:cubicBezTo>
                    <a:cubicBezTo>
                      <a:pt x="1096" y="947"/>
                      <a:pt x="1104" y="940"/>
                      <a:pt x="1116" y="928"/>
                    </a:cubicBezTo>
                    <a:cubicBezTo>
                      <a:pt x="1117" y="924"/>
                      <a:pt x="1118" y="920"/>
                      <a:pt x="1120" y="916"/>
                    </a:cubicBezTo>
                    <a:cubicBezTo>
                      <a:pt x="1122" y="912"/>
                      <a:pt x="1126" y="908"/>
                      <a:pt x="1128" y="904"/>
                    </a:cubicBezTo>
                    <a:cubicBezTo>
                      <a:pt x="1131" y="896"/>
                      <a:pt x="1136" y="880"/>
                      <a:pt x="1136" y="880"/>
                    </a:cubicBezTo>
                    <a:cubicBezTo>
                      <a:pt x="1139" y="842"/>
                      <a:pt x="1130" y="816"/>
                      <a:pt x="1160" y="796"/>
                    </a:cubicBezTo>
                    <a:cubicBezTo>
                      <a:pt x="1170" y="781"/>
                      <a:pt x="1185" y="766"/>
                      <a:pt x="1200" y="756"/>
                    </a:cubicBezTo>
                    <a:cubicBezTo>
                      <a:pt x="1206" y="732"/>
                      <a:pt x="1212" y="708"/>
                      <a:pt x="1220" y="684"/>
                    </a:cubicBezTo>
                    <a:cubicBezTo>
                      <a:pt x="1225" y="669"/>
                      <a:pt x="1243" y="661"/>
                      <a:pt x="1252" y="648"/>
                    </a:cubicBezTo>
                    <a:cubicBezTo>
                      <a:pt x="1257" y="628"/>
                      <a:pt x="1258" y="616"/>
                      <a:pt x="1240" y="604"/>
                    </a:cubicBezTo>
                    <a:cubicBezTo>
                      <a:pt x="1231" y="590"/>
                      <a:pt x="1220" y="584"/>
                      <a:pt x="1208" y="572"/>
                    </a:cubicBezTo>
                    <a:cubicBezTo>
                      <a:pt x="1201" y="551"/>
                      <a:pt x="1211" y="540"/>
                      <a:pt x="1228" y="528"/>
                    </a:cubicBezTo>
                    <a:cubicBezTo>
                      <a:pt x="1229" y="524"/>
                      <a:pt x="1233" y="520"/>
                      <a:pt x="1232" y="516"/>
                    </a:cubicBezTo>
                    <a:cubicBezTo>
                      <a:pt x="1229" y="506"/>
                      <a:pt x="1207" y="488"/>
                      <a:pt x="1200" y="480"/>
                    </a:cubicBezTo>
                    <a:cubicBezTo>
                      <a:pt x="1190" y="468"/>
                      <a:pt x="1185" y="453"/>
                      <a:pt x="1176" y="440"/>
                    </a:cubicBezTo>
                    <a:cubicBezTo>
                      <a:pt x="1169" y="412"/>
                      <a:pt x="1157" y="373"/>
                      <a:pt x="1132" y="356"/>
                    </a:cubicBezTo>
                    <a:cubicBezTo>
                      <a:pt x="1142" y="326"/>
                      <a:pt x="1178" y="331"/>
                      <a:pt x="1204" y="328"/>
                    </a:cubicBezTo>
                    <a:cubicBezTo>
                      <a:pt x="1262" y="321"/>
                      <a:pt x="1332" y="322"/>
                      <a:pt x="1368" y="268"/>
                    </a:cubicBezTo>
                    <a:cubicBezTo>
                      <a:pt x="1366" y="226"/>
                      <a:pt x="1386" y="153"/>
                      <a:pt x="1332" y="140"/>
                    </a:cubicBezTo>
                    <a:cubicBezTo>
                      <a:pt x="1318" y="118"/>
                      <a:pt x="1325" y="110"/>
                      <a:pt x="1316" y="84"/>
                    </a:cubicBezTo>
                    <a:cubicBezTo>
                      <a:pt x="1309" y="65"/>
                      <a:pt x="1263" y="46"/>
                      <a:pt x="1244" y="40"/>
                    </a:cubicBezTo>
                    <a:cubicBezTo>
                      <a:pt x="985" y="47"/>
                      <a:pt x="1145" y="19"/>
                      <a:pt x="1060" y="76"/>
                    </a:cubicBezTo>
                    <a:cubicBezTo>
                      <a:pt x="1036" y="112"/>
                      <a:pt x="1019" y="105"/>
                      <a:pt x="972" y="108"/>
                    </a:cubicBezTo>
                    <a:cubicBezTo>
                      <a:pt x="946" y="117"/>
                      <a:pt x="956" y="152"/>
                      <a:pt x="936" y="172"/>
                    </a:cubicBezTo>
                    <a:cubicBezTo>
                      <a:pt x="905" y="203"/>
                      <a:pt x="903" y="243"/>
                      <a:pt x="884" y="280"/>
                    </a:cubicBezTo>
                    <a:cubicBezTo>
                      <a:pt x="881" y="285"/>
                      <a:pt x="879" y="291"/>
                      <a:pt x="876" y="296"/>
                    </a:cubicBezTo>
                    <a:cubicBezTo>
                      <a:pt x="873" y="301"/>
                      <a:pt x="867" y="303"/>
                      <a:pt x="864" y="308"/>
                    </a:cubicBezTo>
                    <a:cubicBezTo>
                      <a:pt x="852" y="326"/>
                      <a:pt x="846" y="350"/>
                      <a:pt x="828" y="364"/>
                    </a:cubicBezTo>
                    <a:cubicBezTo>
                      <a:pt x="821" y="370"/>
                      <a:pt x="811" y="371"/>
                      <a:pt x="804" y="376"/>
                    </a:cubicBezTo>
                    <a:cubicBezTo>
                      <a:pt x="781" y="410"/>
                      <a:pt x="812" y="370"/>
                      <a:pt x="784" y="392"/>
                    </a:cubicBezTo>
                    <a:cubicBezTo>
                      <a:pt x="769" y="404"/>
                      <a:pt x="751" y="424"/>
                      <a:pt x="740" y="440"/>
                    </a:cubicBezTo>
                    <a:cubicBezTo>
                      <a:pt x="721" y="467"/>
                      <a:pt x="690" y="538"/>
                      <a:pt x="660" y="548"/>
                    </a:cubicBezTo>
                    <a:cubicBezTo>
                      <a:pt x="662" y="514"/>
                      <a:pt x="661" y="473"/>
                      <a:pt x="672" y="440"/>
                    </a:cubicBezTo>
                    <a:cubicBezTo>
                      <a:pt x="669" y="385"/>
                      <a:pt x="677" y="350"/>
                      <a:pt x="632" y="320"/>
                    </a:cubicBezTo>
                    <a:cubicBezTo>
                      <a:pt x="607" y="283"/>
                      <a:pt x="559" y="250"/>
                      <a:pt x="516" y="236"/>
                    </a:cubicBezTo>
                    <a:cubicBezTo>
                      <a:pt x="504" y="218"/>
                      <a:pt x="477" y="207"/>
                      <a:pt x="460" y="192"/>
                    </a:cubicBezTo>
                    <a:cubicBezTo>
                      <a:pt x="439" y="174"/>
                      <a:pt x="423" y="151"/>
                      <a:pt x="400" y="136"/>
                    </a:cubicBezTo>
                    <a:cubicBezTo>
                      <a:pt x="389" y="120"/>
                      <a:pt x="376" y="103"/>
                      <a:pt x="360" y="92"/>
                    </a:cubicBezTo>
                    <a:cubicBezTo>
                      <a:pt x="347" y="72"/>
                      <a:pt x="359" y="86"/>
                      <a:pt x="336" y="72"/>
                    </a:cubicBezTo>
                    <a:cubicBezTo>
                      <a:pt x="328" y="67"/>
                      <a:pt x="312" y="56"/>
                      <a:pt x="312" y="56"/>
                    </a:cubicBezTo>
                    <a:cubicBezTo>
                      <a:pt x="305" y="45"/>
                      <a:pt x="294" y="32"/>
                      <a:pt x="284" y="24"/>
                    </a:cubicBezTo>
                    <a:cubicBezTo>
                      <a:pt x="277" y="18"/>
                      <a:pt x="268" y="13"/>
                      <a:pt x="260" y="8"/>
                    </a:cubicBezTo>
                    <a:cubicBezTo>
                      <a:pt x="256" y="5"/>
                      <a:pt x="248" y="0"/>
                      <a:pt x="248" y="0"/>
                    </a:cubicBezTo>
                    <a:cubicBezTo>
                      <a:pt x="214" y="4"/>
                      <a:pt x="195" y="2"/>
                      <a:pt x="184" y="36"/>
                    </a:cubicBezTo>
                    <a:cubicBezTo>
                      <a:pt x="182" y="129"/>
                      <a:pt x="214" y="180"/>
                      <a:pt x="148" y="224"/>
                    </a:cubicBezTo>
                    <a:cubicBezTo>
                      <a:pt x="135" y="263"/>
                      <a:pt x="129" y="285"/>
                      <a:pt x="84" y="292"/>
                    </a:cubicBezTo>
                    <a:cubicBezTo>
                      <a:pt x="63" y="306"/>
                      <a:pt x="48" y="328"/>
                      <a:pt x="32" y="348"/>
                    </a:cubicBezTo>
                    <a:cubicBezTo>
                      <a:pt x="26" y="356"/>
                      <a:pt x="16" y="372"/>
                      <a:pt x="16" y="372"/>
                    </a:cubicBezTo>
                    <a:cubicBezTo>
                      <a:pt x="0" y="436"/>
                      <a:pt x="44" y="426"/>
                      <a:pt x="100" y="432"/>
                    </a:cubicBezTo>
                    <a:cubicBezTo>
                      <a:pt x="146" y="478"/>
                      <a:pt x="143" y="463"/>
                      <a:pt x="120" y="572"/>
                    </a:cubicBezTo>
                    <a:cubicBezTo>
                      <a:pt x="118" y="581"/>
                      <a:pt x="96" y="588"/>
                      <a:pt x="96" y="588"/>
                    </a:cubicBezTo>
                    <a:cubicBezTo>
                      <a:pt x="89" y="599"/>
                      <a:pt x="85" y="603"/>
                      <a:pt x="80" y="616"/>
                    </a:cubicBezTo>
                    <a:cubicBezTo>
                      <a:pt x="77" y="624"/>
                      <a:pt x="72" y="640"/>
                      <a:pt x="72" y="640"/>
                    </a:cubicBezTo>
                    <a:cubicBezTo>
                      <a:pt x="76" y="661"/>
                      <a:pt x="78" y="675"/>
                      <a:pt x="100" y="684"/>
                    </a:cubicBezTo>
                    <a:cubicBezTo>
                      <a:pt x="112" y="689"/>
                      <a:pt x="136" y="696"/>
                      <a:pt x="136" y="696"/>
                    </a:cubicBezTo>
                    <a:cubicBezTo>
                      <a:pt x="159" y="731"/>
                      <a:pt x="179" y="732"/>
                      <a:pt x="220" y="736"/>
                    </a:cubicBezTo>
                    <a:cubicBezTo>
                      <a:pt x="241" y="743"/>
                      <a:pt x="230" y="736"/>
                      <a:pt x="248" y="764"/>
                    </a:cubicBezTo>
                    <a:cubicBezTo>
                      <a:pt x="253" y="771"/>
                      <a:pt x="260" y="796"/>
                      <a:pt x="256" y="788"/>
                    </a:cubicBezTo>
                    <a:cubicBezTo>
                      <a:pt x="255" y="785"/>
                      <a:pt x="253" y="783"/>
                      <a:pt x="252" y="780"/>
                    </a:cubicBez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NL" sz="1200"/>
              </a:p>
            </p:txBody>
          </p:sp>
          <p:sp>
            <p:nvSpPr>
              <p:cNvPr id="41" name="Freeform 7">
                <a:extLst>
                  <a:ext uri="{FF2B5EF4-FFF2-40B4-BE49-F238E27FC236}">
                    <a16:creationId xmlns:a16="http://schemas.microsoft.com/office/drawing/2014/main" id="{BC374582-4378-0121-A4F4-1945F0E54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057" y="3695275"/>
                <a:ext cx="247649" cy="565151"/>
              </a:xfrm>
              <a:custGeom>
                <a:avLst/>
                <a:gdLst>
                  <a:gd name="T0" fmla="*/ 2147483646 w 156"/>
                  <a:gd name="T1" fmla="*/ 2147483646 h 356"/>
                  <a:gd name="T2" fmla="*/ 2147483646 w 156"/>
                  <a:gd name="T3" fmla="*/ 2147483646 h 356"/>
                  <a:gd name="T4" fmla="*/ 2147483646 w 156"/>
                  <a:gd name="T5" fmla="*/ 2147483646 h 356"/>
                  <a:gd name="T6" fmla="*/ 2147483646 w 156"/>
                  <a:gd name="T7" fmla="*/ 2147483646 h 356"/>
                  <a:gd name="T8" fmla="*/ 0 w 156"/>
                  <a:gd name="T9" fmla="*/ 2147483646 h 356"/>
                  <a:gd name="T10" fmla="*/ 2147483646 w 156"/>
                  <a:gd name="T11" fmla="*/ 2147483646 h 356"/>
                  <a:gd name="T12" fmla="*/ 2147483646 w 156"/>
                  <a:gd name="T13" fmla="*/ 2147483646 h 356"/>
                  <a:gd name="T14" fmla="*/ 2147483646 w 156"/>
                  <a:gd name="T15" fmla="*/ 0 h 3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6"/>
                  <a:gd name="T25" fmla="*/ 0 h 356"/>
                  <a:gd name="T26" fmla="*/ 156 w 156"/>
                  <a:gd name="T27" fmla="*/ 356 h 3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6" h="356">
                    <a:moveTo>
                      <a:pt x="156" y="356"/>
                    </a:moveTo>
                    <a:cubicBezTo>
                      <a:pt x="150" y="338"/>
                      <a:pt x="112" y="303"/>
                      <a:pt x="96" y="292"/>
                    </a:cubicBezTo>
                    <a:cubicBezTo>
                      <a:pt x="85" y="275"/>
                      <a:pt x="67" y="263"/>
                      <a:pt x="52" y="248"/>
                    </a:cubicBezTo>
                    <a:cubicBezTo>
                      <a:pt x="39" y="235"/>
                      <a:pt x="37" y="226"/>
                      <a:pt x="28" y="212"/>
                    </a:cubicBezTo>
                    <a:cubicBezTo>
                      <a:pt x="13" y="190"/>
                      <a:pt x="6" y="184"/>
                      <a:pt x="0" y="156"/>
                    </a:cubicBezTo>
                    <a:cubicBezTo>
                      <a:pt x="3" y="112"/>
                      <a:pt x="1" y="86"/>
                      <a:pt x="44" y="72"/>
                    </a:cubicBezTo>
                    <a:cubicBezTo>
                      <a:pt x="61" y="55"/>
                      <a:pt x="80" y="33"/>
                      <a:pt x="100" y="20"/>
                    </a:cubicBezTo>
                    <a:cubicBezTo>
                      <a:pt x="105" y="5"/>
                      <a:pt x="104" y="12"/>
                      <a:pt x="104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NL" sz="1200"/>
              </a:p>
            </p:txBody>
          </p:sp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id="{B2E4ECBA-57AB-F4EB-9E63-ECA54E2F2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807" y="3733375"/>
                <a:ext cx="488950" cy="368300"/>
              </a:xfrm>
              <a:custGeom>
                <a:avLst/>
                <a:gdLst>
                  <a:gd name="T0" fmla="*/ 0 w 308"/>
                  <a:gd name="T1" fmla="*/ 2147483646 h 232"/>
                  <a:gd name="T2" fmla="*/ 2147483646 w 308"/>
                  <a:gd name="T3" fmla="*/ 2147483646 h 232"/>
                  <a:gd name="T4" fmla="*/ 2147483646 w 308"/>
                  <a:gd name="T5" fmla="*/ 2147483646 h 232"/>
                  <a:gd name="T6" fmla="*/ 2147483646 w 308"/>
                  <a:gd name="T7" fmla="*/ 2147483646 h 232"/>
                  <a:gd name="T8" fmla="*/ 2147483646 w 308"/>
                  <a:gd name="T9" fmla="*/ 2147483646 h 232"/>
                  <a:gd name="T10" fmla="*/ 2147483646 w 308"/>
                  <a:gd name="T11" fmla="*/ 0 h 232"/>
                  <a:gd name="T12" fmla="*/ 2147483646 w 308"/>
                  <a:gd name="T13" fmla="*/ 2147483646 h 232"/>
                  <a:gd name="T14" fmla="*/ 2147483646 w 308"/>
                  <a:gd name="T15" fmla="*/ 2147483646 h 2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8"/>
                  <a:gd name="T25" fmla="*/ 0 h 232"/>
                  <a:gd name="T26" fmla="*/ 308 w 308"/>
                  <a:gd name="T27" fmla="*/ 232 h 2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8" h="232">
                    <a:moveTo>
                      <a:pt x="0" y="232"/>
                    </a:moveTo>
                    <a:cubicBezTo>
                      <a:pt x="26" y="226"/>
                      <a:pt x="50" y="215"/>
                      <a:pt x="76" y="208"/>
                    </a:cubicBezTo>
                    <a:cubicBezTo>
                      <a:pt x="88" y="200"/>
                      <a:pt x="101" y="197"/>
                      <a:pt x="112" y="188"/>
                    </a:cubicBezTo>
                    <a:cubicBezTo>
                      <a:pt x="128" y="175"/>
                      <a:pt x="142" y="160"/>
                      <a:pt x="160" y="148"/>
                    </a:cubicBezTo>
                    <a:cubicBezTo>
                      <a:pt x="175" y="126"/>
                      <a:pt x="175" y="86"/>
                      <a:pt x="196" y="72"/>
                    </a:cubicBezTo>
                    <a:cubicBezTo>
                      <a:pt x="213" y="46"/>
                      <a:pt x="250" y="10"/>
                      <a:pt x="280" y="0"/>
                    </a:cubicBezTo>
                    <a:cubicBezTo>
                      <a:pt x="287" y="14"/>
                      <a:pt x="291" y="27"/>
                      <a:pt x="300" y="40"/>
                    </a:cubicBezTo>
                    <a:cubicBezTo>
                      <a:pt x="303" y="53"/>
                      <a:pt x="308" y="80"/>
                      <a:pt x="308" y="8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NL" sz="1200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84CE255-74AE-DC8B-A12A-B46B410D23CE}"/>
                  </a:ext>
                </a:extLst>
              </p:cNvPr>
              <p:cNvCxnSpPr/>
              <p:nvPr/>
            </p:nvCxnSpPr>
            <p:spPr>
              <a:xfrm rot="16200000" flipH="1">
                <a:off x="2232084" y="3318678"/>
                <a:ext cx="936746" cy="86656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E062AC5-770E-D419-D7BF-A769EFF1913B}"/>
                  </a:ext>
                </a:extLst>
              </p:cNvPr>
              <p:cNvCxnSpPr/>
              <p:nvPr/>
            </p:nvCxnSpPr>
            <p:spPr>
              <a:xfrm>
                <a:off x="1187234" y="4293242"/>
                <a:ext cx="1153968" cy="50372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2AC2921-E913-D2E9-3E88-011D0D426B54}"/>
                  </a:ext>
                </a:extLst>
              </p:cNvPr>
              <p:cNvCxnSpPr/>
              <p:nvPr/>
            </p:nvCxnSpPr>
            <p:spPr>
              <a:xfrm flipV="1">
                <a:off x="1117561" y="3069286"/>
                <a:ext cx="1079940" cy="79093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3406463-3F3D-34FE-A3B5-A06BA6F2C0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1763688" y="2251159"/>
              <a:ext cx="893691" cy="369546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nl-NL" sz="1200" b="1" dirty="0">
                  <a:solidFill>
                    <a:srgbClr val="FF00FF"/>
                  </a:solidFill>
                </a:rPr>
                <a:t>Center</a:t>
              </a:r>
            </a:p>
          </p:txBody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DACDFD8F-DBD2-A0C6-F7A1-D4D46FBF0B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1043608" y="1601475"/>
              <a:ext cx="1152128" cy="36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nl-NL" sz="1200" dirty="0">
                  <a:solidFill>
                    <a:srgbClr val="00FF00"/>
                  </a:solidFill>
                </a:rPr>
                <a:t>Outside</a:t>
              </a:r>
            </a:p>
          </p:txBody>
        </p:sp>
        <p:sp>
          <p:nvSpPr>
            <p:cNvPr id="37" name="TextBox 31">
              <a:extLst>
                <a:ext uri="{FF2B5EF4-FFF2-40B4-BE49-F238E27FC236}">
                  <a16:creationId xmlns:a16="http://schemas.microsoft.com/office/drawing/2014/main" id="{4D3532C8-7D35-8A99-6222-C2EA211AA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1979712" y="3043247"/>
              <a:ext cx="1224136" cy="36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nl-NL" sz="1200" dirty="0">
                  <a:solidFill>
                    <a:srgbClr val="00FF00"/>
                  </a:solidFill>
                </a:rPr>
                <a:t>Outside</a:t>
              </a:r>
            </a:p>
          </p:txBody>
        </p:sp>
        <p:sp>
          <p:nvSpPr>
            <p:cNvPr id="38" name="TextBox 32">
              <a:extLst>
                <a:ext uri="{FF2B5EF4-FFF2-40B4-BE49-F238E27FC236}">
                  <a16:creationId xmlns:a16="http://schemas.microsoft.com/office/drawing/2014/main" id="{0703DEA0-4820-9B65-0F6F-00513B05BC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2185019" y="1594068"/>
              <a:ext cx="1152126" cy="36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nl-NL" sz="1200" dirty="0">
                  <a:solidFill>
                    <a:srgbClr val="00FF00"/>
                  </a:solidFill>
                </a:rPr>
                <a:t>Outside</a:t>
              </a:r>
            </a:p>
          </p:txBody>
        </p:sp>
      </p:grpSp>
      <p:pic>
        <p:nvPicPr>
          <p:cNvPr id="46" name="Picture 34">
            <a:extLst>
              <a:ext uri="{FF2B5EF4-FFF2-40B4-BE49-F238E27FC236}">
                <a16:creationId xmlns:a16="http://schemas.microsoft.com/office/drawing/2014/main" id="{46B76334-6640-C677-2873-04F809D6B7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8" r="5537" b="33608"/>
          <a:stretch/>
        </p:blipFill>
        <p:spPr bwMode="auto">
          <a:xfrm>
            <a:off x="758714" y="3824050"/>
            <a:ext cx="1433297" cy="218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4A1BE72-E8C9-AD3E-5C80-C99353B3F24F}"/>
              </a:ext>
            </a:extLst>
          </p:cNvPr>
          <p:cNvCxnSpPr>
            <a:cxnSpLocks/>
            <a:stCxn id="39" idx="2"/>
            <a:endCxn id="46" idx="0"/>
          </p:cNvCxnSpPr>
          <p:nvPr/>
        </p:nvCxnSpPr>
        <p:spPr>
          <a:xfrm>
            <a:off x="1465044" y="3416326"/>
            <a:ext cx="10319" cy="4077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Content Placeholder 9">
            <a:extLst>
              <a:ext uri="{FF2B5EF4-FFF2-40B4-BE49-F238E27FC236}">
                <a16:creationId xmlns:a16="http://schemas.microsoft.com/office/drawing/2014/main" id="{CA121B94-29D4-ED61-1736-914AE26395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819" b="53833"/>
          <a:stretch/>
        </p:blipFill>
        <p:spPr>
          <a:xfrm>
            <a:off x="2907947" y="2133761"/>
            <a:ext cx="3041142" cy="259047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ECDC699-E2D9-6D62-1CC7-2C50A338F37B}"/>
              </a:ext>
            </a:extLst>
          </p:cNvPr>
          <p:cNvSpPr txBox="1"/>
          <p:nvPr/>
        </p:nvSpPr>
        <p:spPr>
          <a:xfrm>
            <a:off x="3449380" y="4724239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</a:rPr>
              <a:t>Stem cell region</a:t>
            </a:r>
            <a:endParaRPr lang="LID4096" sz="1800" b="1" dirty="0">
              <a:solidFill>
                <a:srgbClr val="FF0000"/>
              </a:solidFill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4A60249-3F73-8768-005F-43D0BA2E9FA9}"/>
              </a:ext>
            </a:extLst>
          </p:cNvPr>
          <p:cNvCxnSpPr>
            <a:cxnSpLocks/>
            <a:stCxn id="53" idx="0"/>
          </p:cNvCxnSpPr>
          <p:nvPr/>
        </p:nvCxnSpPr>
        <p:spPr>
          <a:xfrm flipV="1">
            <a:off x="4432983" y="4038761"/>
            <a:ext cx="694356" cy="6854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572A8DB-B6A9-AC50-0573-4B6C5357CC5C}"/>
              </a:ext>
            </a:extLst>
          </p:cNvPr>
          <p:cNvCxnSpPr/>
          <p:nvPr/>
        </p:nvCxnSpPr>
        <p:spPr>
          <a:xfrm flipV="1">
            <a:off x="2631983" y="1598905"/>
            <a:ext cx="0" cy="40272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D5E7B38-8B6C-3081-A991-0B3CBB6DA2E1}"/>
              </a:ext>
            </a:extLst>
          </p:cNvPr>
          <p:cNvSpPr txBox="1"/>
          <p:nvPr/>
        </p:nvSpPr>
        <p:spPr>
          <a:xfrm>
            <a:off x="868354" y="1456348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Rat model</a:t>
            </a:r>
            <a:endParaRPr lang="LID4096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50A6EE-4398-B177-AA48-83FADDC23220}"/>
              </a:ext>
            </a:extLst>
          </p:cNvPr>
          <p:cNvSpPr txBox="1"/>
          <p:nvPr/>
        </p:nvSpPr>
        <p:spPr>
          <a:xfrm>
            <a:off x="3675472" y="1587526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Patients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4949E6-CDF7-65DB-2AC5-470928AE71A8}"/>
              </a:ext>
            </a:extLst>
          </p:cNvPr>
          <p:cNvSpPr txBox="1"/>
          <p:nvPr/>
        </p:nvSpPr>
        <p:spPr>
          <a:xfrm>
            <a:off x="6142058" y="1598904"/>
            <a:ext cx="5504317" cy="4468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</a:t>
            </a:r>
            <a:r>
              <a:rPr lang="en-GB" sz="1800" dirty="0"/>
              <a:t>entre of the glands is rich in organ-specific stem cells.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/>
              <a:t>Irradiation of this sub-volume results in degeneration of the entire gland. 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</a:t>
            </a:r>
            <a:r>
              <a:rPr lang="en-GB" sz="1800" dirty="0"/>
              <a:t>rradiation of the other parts only causes local damage 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R</a:t>
            </a:r>
            <a:r>
              <a:rPr lang="en-GB" sz="1800" dirty="0"/>
              <a:t>etrospective analysis of a Canadian patient cohort</a:t>
            </a:r>
          </a:p>
          <a:p>
            <a:pPr marL="742950" lvl="1" indent="-285750" defTabSz="4572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dose to the centre of the gland is the best predictor of post-treatment saliva production. </a:t>
            </a:r>
          </a:p>
          <a:p>
            <a:pPr marL="285750" indent="-285750" defTabSz="4572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Validated in a trial at UMCG.</a:t>
            </a:r>
          </a:p>
          <a:p>
            <a:pPr marL="285750" indent="-285750" defTabSz="457200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Currently implemented as the standard approach to minimize the risk of radiation-induced xerostomia in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17924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3">
            <a:extLst>
              <a:ext uri="{FF2B5EF4-FFF2-40B4-BE49-F238E27FC236}">
                <a16:creationId xmlns:a16="http://schemas.microsoft.com/office/drawing/2014/main" id="{ECD01713-A790-1D34-7597-39E502C3C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77" y="1128863"/>
            <a:ext cx="6240462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BD49B1-CDC5-E776-285F-F1C304960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1610" cy="1325563"/>
          </a:xfrm>
        </p:spPr>
        <p:txBody>
          <a:bodyPr/>
          <a:lstStyle/>
          <a:p>
            <a:r>
              <a:rPr lang="en-US" altLang="nl-NL" sz="4400" dirty="0"/>
              <a:t>Spinal cord: inhomogeneous dose distribution</a:t>
            </a:r>
            <a:endParaRPr lang="en-GB" dirty="0"/>
          </a:p>
        </p:txBody>
      </p:sp>
      <p:sp>
        <p:nvSpPr>
          <p:cNvPr id="40" name="Text Box 52">
            <a:extLst>
              <a:ext uri="{FF2B5EF4-FFF2-40B4-BE49-F238E27FC236}">
                <a16:creationId xmlns:a16="http://schemas.microsoft.com/office/drawing/2014/main" id="{6A67369D-F656-8714-2B2E-039748B8E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620" y="6360597"/>
            <a:ext cx="31099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200" dirty="0">
                <a:solidFill>
                  <a:srgbClr val="000000"/>
                </a:solidFill>
                <a:latin typeface="Arial" panose="020B0604020202020204" pitchFamily="34" charset="0"/>
              </a:rPr>
              <a:t>Bijl et al. Int J </a:t>
            </a:r>
            <a:r>
              <a:rPr lang="en-US" altLang="nl-NL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Radiat</a:t>
            </a:r>
            <a:r>
              <a:rPr lang="en-US" altLang="nl-NL" sz="1200" dirty="0">
                <a:solidFill>
                  <a:srgbClr val="000000"/>
                </a:solidFill>
                <a:latin typeface="Arial" panose="020B0604020202020204" pitchFamily="34" charset="0"/>
              </a:rPr>
              <a:t> Oncol Biol Phys. 2003</a:t>
            </a:r>
          </a:p>
        </p:txBody>
      </p:sp>
      <p:sp>
        <p:nvSpPr>
          <p:cNvPr id="41" name="Text Box 36">
            <a:extLst>
              <a:ext uri="{FF2B5EF4-FFF2-40B4-BE49-F238E27FC236}">
                <a16:creationId xmlns:a16="http://schemas.microsoft.com/office/drawing/2014/main" id="{7AAD431E-F6B8-253D-623C-0B8961715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2093" y="4652812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2400">
                <a:solidFill>
                  <a:srgbClr val="0000FF"/>
                </a:solidFill>
                <a:latin typeface="Arial" panose="020B0604020202020204" pitchFamily="34" charset="0"/>
              </a:rPr>
              <a:t>46 Gy</a:t>
            </a:r>
          </a:p>
        </p:txBody>
      </p:sp>
      <p:sp>
        <p:nvSpPr>
          <p:cNvPr id="42" name="Text Box 37">
            <a:extLst>
              <a:ext uri="{FF2B5EF4-FFF2-40B4-BE49-F238E27FC236}">
                <a16:creationId xmlns:a16="http://schemas.microsoft.com/office/drawing/2014/main" id="{29EF8852-DD47-E793-DAE4-BA0938BEB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8693" y="4652812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2400">
                <a:solidFill>
                  <a:srgbClr val="0000FF"/>
                </a:solidFill>
                <a:latin typeface="Arial" panose="020B0604020202020204" pitchFamily="34" charset="0"/>
              </a:rPr>
              <a:t>42 Gy</a:t>
            </a:r>
          </a:p>
        </p:txBody>
      </p:sp>
      <p:sp>
        <p:nvSpPr>
          <p:cNvPr id="43" name="Text Box 38">
            <a:extLst>
              <a:ext uri="{FF2B5EF4-FFF2-40B4-BE49-F238E27FC236}">
                <a16:creationId xmlns:a16="http://schemas.microsoft.com/office/drawing/2014/main" id="{1B745B4A-C349-9B0D-ACDD-46B973888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418" y="4652812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2400">
                <a:solidFill>
                  <a:srgbClr val="0000FF"/>
                </a:solidFill>
                <a:latin typeface="Arial" panose="020B0604020202020204" pitchFamily="34" charset="0"/>
              </a:rPr>
              <a:t>25 Gy</a:t>
            </a:r>
          </a:p>
        </p:txBody>
      </p:sp>
      <p:sp>
        <p:nvSpPr>
          <p:cNvPr id="44" name="Text Box 39">
            <a:extLst>
              <a:ext uri="{FF2B5EF4-FFF2-40B4-BE49-F238E27FC236}">
                <a16:creationId xmlns:a16="http://schemas.microsoft.com/office/drawing/2014/main" id="{33357631-2093-97C2-B221-89EE28A5E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832" y="4652812"/>
            <a:ext cx="1116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2400" dirty="0">
                <a:solidFill>
                  <a:srgbClr val="0000FF"/>
                </a:solidFill>
                <a:latin typeface="Arial" panose="020B0604020202020204" pitchFamily="34" charset="0"/>
              </a:rPr>
              <a:t>ED50: </a:t>
            </a:r>
          </a:p>
        </p:txBody>
      </p:sp>
      <p:sp>
        <p:nvSpPr>
          <p:cNvPr id="45" name="Text Box 41">
            <a:extLst>
              <a:ext uri="{FF2B5EF4-FFF2-40B4-BE49-F238E27FC236}">
                <a16:creationId xmlns:a16="http://schemas.microsoft.com/office/drawing/2014/main" id="{B6E7C18E-836E-96B1-90D0-557C41DFD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907" y="5605312"/>
            <a:ext cx="7545387" cy="469900"/>
          </a:xfrm>
          <a:prstGeom prst="rect">
            <a:avLst/>
          </a:prstGeom>
          <a:solidFill>
            <a:srgbClr val="FFFFCC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2400">
                <a:solidFill>
                  <a:srgbClr val="FF0000"/>
                </a:solidFill>
                <a:latin typeface="Arial" panose="020B0604020202020204" pitchFamily="34" charset="0"/>
              </a:rPr>
              <a:t>Volume-Effect ?    </a:t>
            </a:r>
            <a:r>
              <a:rPr lang="en-US" altLang="nl-NL" sz="2400" b="1">
                <a:solidFill>
                  <a:srgbClr val="FF0000"/>
                </a:solidFill>
                <a:latin typeface="Arial" panose="020B0604020202020204" pitchFamily="34" charset="0"/>
              </a:rPr>
              <a:t>Configuration</a:t>
            </a:r>
            <a:r>
              <a:rPr lang="en-US" altLang="nl-NL" sz="2400">
                <a:solidFill>
                  <a:srgbClr val="FF0000"/>
                </a:solidFill>
                <a:latin typeface="Arial" panose="020B0604020202020204" pitchFamily="34" charset="0"/>
              </a:rPr>
              <a:t> determines outcome</a:t>
            </a:r>
          </a:p>
        </p:txBody>
      </p:sp>
      <p:sp>
        <p:nvSpPr>
          <p:cNvPr id="47" name="Text Box 46">
            <a:extLst>
              <a:ext uri="{FF2B5EF4-FFF2-40B4-BE49-F238E27FC236}">
                <a16:creationId xmlns:a16="http://schemas.microsoft.com/office/drawing/2014/main" id="{77F64603-8007-09EE-7F19-FCA5669F7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494" y="5189387"/>
            <a:ext cx="2384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600">
                <a:solidFill>
                  <a:srgbClr val="000000"/>
                </a:solidFill>
                <a:latin typeface="Arial" panose="020B0604020202020204" pitchFamily="34" charset="0"/>
              </a:rPr>
              <a:t>(1x 4 mm: ED50=53 </a:t>
            </a:r>
            <a:r>
              <a:rPr lang="en-US" altLang="nl-NL" sz="160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Gy)</a:t>
            </a:r>
          </a:p>
        </p:txBody>
      </p:sp>
      <p:sp>
        <p:nvSpPr>
          <p:cNvPr id="48" name="Text Box 47">
            <a:extLst>
              <a:ext uri="{FF2B5EF4-FFF2-40B4-BE49-F238E27FC236}">
                <a16:creationId xmlns:a16="http://schemas.microsoft.com/office/drawing/2014/main" id="{08646524-6CAF-EDA2-95EF-6D50ECDB6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4068" y="4636937"/>
            <a:ext cx="2070100" cy="528638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2800">
                <a:solidFill>
                  <a:srgbClr val="000000"/>
                </a:solidFill>
                <a:latin typeface="Arial" panose="020B0604020202020204" pitchFamily="34" charset="0"/>
              </a:rPr>
              <a:t>=&gt; 2 x 4 </a:t>
            </a:r>
            <a:r>
              <a:rPr lang="en-US" altLang="nl-NL" sz="280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 8</a:t>
            </a:r>
          </a:p>
        </p:txBody>
      </p:sp>
    </p:spTree>
    <p:extLst>
      <p:ext uri="{BB962C8B-B14F-4D97-AF65-F5344CB8AC3E}">
        <p14:creationId xmlns:p14="http://schemas.microsoft.com/office/powerpoint/2010/main" val="186260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F782A-C0A3-9522-D31B-889EFF60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z="4400" dirty="0"/>
              <a:t>Spinal cord: include repair in model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CBBD57-04E4-C1CD-E3F5-3FBF81DB28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91990" y="5971614"/>
            <a:ext cx="228600" cy="2286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457D044-6F37-375D-4166-CAD6948B1A3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399965" y="5435040"/>
            <a:ext cx="178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>
                <a:solidFill>
                  <a:srgbClr val="000000"/>
                </a:solidFill>
                <a:latin typeface="Arial" panose="020B0604020202020204" pitchFamily="34" charset="0"/>
              </a:rPr>
              <a:t>Damaging dose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E006EAD-5B50-630B-D500-49BBFEF9369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406315" y="5892240"/>
            <a:ext cx="431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>
                <a:solidFill>
                  <a:srgbClr val="000000"/>
                </a:solidFill>
                <a:latin typeface="Arial" panose="020B0604020202020204" pitchFamily="34" charset="0"/>
              </a:rPr>
              <a:t>Non-damaging dose, still disabling repair</a:t>
            </a:r>
          </a:p>
        </p:txBody>
      </p:sp>
      <p:grpSp>
        <p:nvGrpSpPr>
          <p:cNvPr id="7" name="Group 31">
            <a:extLst>
              <a:ext uri="{FF2B5EF4-FFF2-40B4-BE49-F238E27FC236}">
                <a16:creationId xmlns:a16="http://schemas.microsoft.com/office/drawing/2014/main" id="{AEC73AC2-52D6-5D52-AD1C-88D87D5526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63390" y="2140977"/>
            <a:ext cx="1028700" cy="3136900"/>
            <a:chOff x="24816" y="6824"/>
            <a:chExt cx="864" cy="2634"/>
          </a:xfrm>
        </p:grpSpPr>
        <p:sp>
          <p:nvSpPr>
            <p:cNvPr id="8" name="AutoShape 32">
              <a:extLst>
                <a:ext uri="{FF2B5EF4-FFF2-40B4-BE49-F238E27FC236}">
                  <a16:creationId xmlns:a16="http://schemas.microsoft.com/office/drawing/2014/main" id="{7D088944-306A-EC5B-7694-B543A335ED8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816" y="6824"/>
              <a:ext cx="864" cy="384"/>
            </a:xfrm>
            <a:custGeom>
              <a:avLst/>
              <a:gdLst>
                <a:gd name="G0" fmla="+- 4200 0 0"/>
                <a:gd name="G1" fmla="+- 21600 0 4200"/>
                <a:gd name="G2" fmla="*/ 4200 1 2"/>
                <a:gd name="G3" fmla="+- 21600 0 G2"/>
                <a:gd name="G4" fmla="+/ 4200 21600 2"/>
                <a:gd name="G5" fmla="+/ G1 0 2"/>
                <a:gd name="G6" fmla="*/ 21600 21600 4200"/>
                <a:gd name="G7" fmla="*/ G6 1 2"/>
                <a:gd name="G8" fmla="+- 21600 0 G7"/>
                <a:gd name="G9" fmla="*/ 21600 1 2"/>
                <a:gd name="G10" fmla="+- 4200 0 G9"/>
                <a:gd name="G11" fmla="?: G10 G8 0"/>
                <a:gd name="G12" fmla="?: G10 G7 21600"/>
                <a:gd name="T0" fmla="*/ 19500 w 21600"/>
                <a:gd name="T1" fmla="*/ 10800 h 21600"/>
                <a:gd name="T2" fmla="*/ 10800 w 21600"/>
                <a:gd name="T3" fmla="*/ 21600 h 21600"/>
                <a:gd name="T4" fmla="*/ 2100 w 21600"/>
                <a:gd name="T5" fmla="*/ 10800 h 21600"/>
                <a:gd name="T6" fmla="*/ 10800 w 21600"/>
                <a:gd name="T7" fmla="*/ 0 h 21600"/>
                <a:gd name="T8" fmla="*/ 3900 w 21600"/>
                <a:gd name="T9" fmla="*/ 3900 h 21600"/>
                <a:gd name="T10" fmla="*/ 17700 w 21600"/>
                <a:gd name="T11" fmla="*/ 177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4200" y="21600"/>
                  </a:lnTo>
                  <a:lnTo>
                    <a:pt x="174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brain</a:t>
              </a:r>
            </a:p>
          </p:txBody>
        </p:sp>
        <p:sp>
          <p:nvSpPr>
            <p:cNvPr id="9" name="AutoShape 33">
              <a:extLst>
                <a:ext uri="{FF2B5EF4-FFF2-40B4-BE49-F238E27FC236}">
                  <a16:creationId xmlns:a16="http://schemas.microsoft.com/office/drawing/2014/main" id="{8F30601F-B6FA-222D-344A-A85F23A2D41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008" y="7208"/>
              <a:ext cx="480" cy="25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C1</a:t>
              </a:r>
            </a:p>
          </p:txBody>
        </p:sp>
        <p:sp>
          <p:nvSpPr>
            <p:cNvPr id="10" name="AutoShape 34">
              <a:extLst>
                <a:ext uri="{FF2B5EF4-FFF2-40B4-BE49-F238E27FC236}">
                  <a16:creationId xmlns:a16="http://schemas.microsoft.com/office/drawing/2014/main" id="{DEDC2674-C31C-5695-6EBC-3B749F5D101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008" y="7458"/>
              <a:ext cx="480" cy="25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C2</a:t>
              </a:r>
            </a:p>
          </p:txBody>
        </p:sp>
        <p:sp>
          <p:nvSpPr>
            <p:cNvPr id="11" name="AutoShape 35">
              <a:extLst>
                <a:ext uri="{FF2B5EF4-FFF2-40B4-BE49-F238E27FC236}">
                  <a16:creationId xmlns:a16="http://schemas.microsoft.com/office/drawing/2014/main" id="{1A893E54-7EF4-E5B6-2C7F-75F818E0E5A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008" y="7708"/>
              <a:ext cx="480" cy="25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C3</a:t>
              </a:r>
            </a:p>
          </p:txBody>
        </p:sp>
        <p:sp>
          <p:nvSpPr>
            <p:cNvPr id="12" name="AutoShape 36">
              <a:extLst>
                <a:ext uri="{FF2B5EF4-FFF2-40B4-BE49-F238E27FC236}">
                  <a16:creationId xmlns:a16="http://schemas.microsoft.com/office/drawing/2014/main" id="{A08800D9-B621-6126-2074-262C82B3F1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008" y="7958"/>
              <a:ext cx="480" cy="25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C4</a:t>
              </a:r>
            </a:p>
          </p:txBody>
        </p:sp>
        <p:sp>
          <p:nvSpPr>
            <p:cNvPr id="13" name="AutoShape 37">
              <a:extLst>
                <a:ext uri="{FF2B5EF4-FFF2-40B4-BE49-F238E27FC236}">
                  <a16:creationId xmlns:a16="http://schemas.microsoft.com/office/drawing/2014/main" id="{CD3CEDD0-EB62-F7E3-AD7C-705CAE07C0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008" y="8208"/>
              <a:ext cx="480" cy="25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C5</a:t>
              </a:r>
            </a:p>
          </p:txBody>
        </p:sp>
        <p:sp>
          <p:nvSpPr>
            <p:cNvPr id="14" name="AutoShape 38">
              <a:extLst>
                <a:ext uri="{FF2B5EF4-FFF2-40B4-BE49-F238E27FC236}">
                  <a16:creationId xmlns:a16="http://schemas.microsoft.com/office/drawing/2014/main" id="{ED40929E-B648-9689-5899-9CD80331F2B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008" y="8458"/>
              <a:ext cx="480" cy="25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C6</a:t>
              </a:r>
            </a:p>
          </p:txBody>
        </p:sp>
        <p:sp>
          <p:nvSpPr>
            <p:cNvPr id="15" name="AutoShape 39">
              <a:extLst>
                <a:ext uri="{FF2B5EF4-FFF2-40B4-BE49-F238E27FC236}">
                  <a16:creationId xmlns:a16="http://schemas.microsoft.com/office/drawing/2014/main" id="{DD3B0F1D-5778-2DD1-4C2F-4C068C68C1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008" y="8708"/>
              <a:ext cx="480" cy="25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C7</a:t>
              </a:r>
            </a:p>
          </p:txBody>
        </p:sp>
        <p:sp>
          <p:nvSpPr>
            <p:cNvPr id="16" name="AutoShape 40">
              <a:extLst>
                <a:ext uri="{FF2B5EF4-FFF2-40B4-BE49-F238E27FC236}">
                  <a16:creationId xmlns:a16="http://schemas.microsoft.com/office/drawing/2014/main" id="{3C0E7318-FDCE-B8F9-BFC7-EBD5409968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008" y="8958"/>
              <a:ext cx="480" cy="25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T1</a:t>
              </a:r>
            </a:p>
          </p:txBody>
        </p:sp>
        <p:sp>
          <p:nvSpPr>
            <p:cNvPr id="17" name="AutoShape 41">
              <a:extLst>
                <a:ext uri="{FF2B5EF4-FFF2-40B4-BE49-F238E27FC236}">
                  <a16:creationId xmlns:a16="http://schemas.microsoft.com/office/drawing/2014/main" id="{9A4EDBB3-8194-DB6A-DEE0-D72770693D6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5008" y="9208"/>
              <a:ext cx="480" cy="25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T2</a:t>
              </a:r>
            </a:p>
          </p:txBody>
        </p:sp>
        <p:sp>
          <p:nvSpPr>
            <p:cNvPr id="18" name="Rectangle 42">
              <a:extLst>
                <a:ext uri="{FF2B5EF4-FFF2-40B4-BE49-F238E27FC236}">
                  <a16:creationId xmlns:a16="http://schemas.microsoft.com/office/drawing/2014/main" id="{44A56FAD-C238-C1E0-19C3-BFBA9427CC4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12" y="7776"/>
              <a:ext cx="672" cy="768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" name="Rectangle 56">
            <a:extLst>
              <a:ext uri="{FF2B5EF4-FFF2-40B4-BE49-F238E27FC236}">
                <a16:creationId xmlns:a16="http://schemas.microsoft.com/office/drawing/2014/main" id="{0CE0067A-07A1-A044-4F18-2408FB6006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91990" y="5514414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60" descr="Wide downward diagonal">
            <a:extLst>
              <a:ext uri="{FF2B5EF4-FFF2-40B4-BE49-F238E27FC236}">
                <a16:creationId xmlns:a16="http://schemas.microsoft.com/office/drawing/2014/main" id="{99ADCF8F-9AC6-2638-61D8-C25A0E4B42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77690" y="3112527"/>
            <a:ext cx="800100" cy="146050"/>
          </a:xfrm>
          <a:prstGeom prst="rect">
            <a:avLst/>
          </a:prstGeom>
          <a:pattFill prst="wdDnDiag">
            <a:fgClr>
              <a:schemeClr val="accent1"/>
            </a:fgClr>
            <a:bgClr>
              <a:srgbClr val="FF0000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61" descr="Wide downward diagonal">
            <a:extLst>
              <a:ext uri="{FF2B5EF4-FFF2-40B4-BE49-F238E27FC236}">
                <a16:creationId xmlns:a16="http://schemas.microsoft.com/office/drawing/2014/main" id="{95736C85-FCC9-7285-3832-AF55D8E380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77690" y="4203139"/>
            <a:ext cx="800100" cy="146050"/>
          </a:xfrm>
          <a:prstGeom prst="rect">
            <a:avLst/>
          </a:prstGeom>
          <a:pattFill prst="wdDnDiag">
            <a:fgClr>
              <a:schemeClr val="accent1"/>
            </a:fgClr>
            <a:bgClr>
              <a:srgbClr val="FF0000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2" name="Group 77">
            <a:extLst>
              <a:ext uri="{FF2B5EF4-FFF2-40B4-BE49-F238E27FC236}">
                <a16:creationId xmlns:a16="http://schemas.microsoft.com/office/drawing/2014/main" id="{1B4C31C8-D581-7840-3D72-7508D03AE9D2}"/>
              </a:ext>
            </a:extLst>
          </p:cNvPr>
          <p:cNvGrpSpPr>
            <a:grpSpLocks/>
          </p:cNvGrpSpPr>
          <p:nvPr/>
        </p:nvGrpSpPr>
        <p:grpSpPr bwMode="auto">
          <a:xfrm>
            <a:off x="6130465" y="2120340"/>
            <a:ext cx="1028700" cy="3135313"/>
            <a:chOff x="2016" y="882"/>
            <a:chExt cx="648" cy="1975"/>
          </a:xfrm>
        </p:grpSpPr>
        <p:grpSp>
          <p:nvGrpSpPr>
            <p:cNvPr id="23" name="Group 18">
              <a:extLst>
                <a:ext uri="{FF2B5EF4-FFF2-40B4-BE49-F238E27FC236}">
                  <a16:creationId xmlns:a16="http://schemas.microsoft.com/office/drawing/2014/main" id="{B5223483-8148-163E-BBBF-6E061042C81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016" y="882"/>
              <a:ext cx="648" cy="1975"/>
              <a:chOff x="24912" y="9696"/>
              <a:chExt cx="864" cy="2633"/>
            </a:xfrm>
          </p:grpSpPr>
          <p:sp>
            <p:nvSpPr>
              <p:cNvPr id="27" name="AutoShape 19">
                <a:extLst>
                  <a:ext uri="{FF2B5EF4-FFF2-40B4-BE49-F238E27FC236}">
                    <a16:creationId xmlns:a16="http://schemas.microsoft.com/office/drawing/2014/main" id="{8DF5D2DD-CF4D-3894-D92D-1D0B0BA1D9E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912" y="9696"/>
                <a:ext cx="864" cy="384"/>
              </a:xfrm>
              <a:custGeom>
                <a:avLst/>
                <a:gdLst>
                  <a:gd name="G0" fmla="+- 4200 0 0"/>
                  <a:gd name="G1" fmla="+- 21600 0 4200"/>
                  <a:gd name="G2" fmla="*/ 4200 1 2"/>
                  <a:gd name="G3" fmla="+- 21600 0 G2"/>
                  <a:gd name="G4" fmla="+/ 4200 21600 2"/>
                  <a:gd name="G5" fmla="+/ G1 0 2"/>
                  <a:gd name="G6" fmla="*/ 21600 21600 4200"/>
                  <a:gd name="G7" fmla="*/ G6 1 2"/>
                  <a:gd name="G8" fmla="+- 21600 0 G7"/>
                  <a:gd name="G9" fmla="*/ 21600 1 2"/>
                  <a:gd name="G10" fmla="+- 4200 0 G9"/>
                  <a:gd name="G11" fmla="?: G10 G8 0"/>
                  <a:gd name="G12" fmla="?: G10 G7 21600"/>
                  <a:gd name="T0" fmla="*/ 19500 w 21600"/>
                  <a:gd name="T1" fmla="*/ 10800 h 21600"/>
                  <a:gd name="T2" fmla="*/ 10800 w 21600"/>
                  <a:gd name="T3" fmla="*/ 21600 h 21600"/>
                  <a:gd name="T4" fmla="*/ 2100 w 21600"/>
                  <a:gd name="T5" fmla="*/ 10800 h 21600"/>
                  <a:gd name="T6" fmla="*/ 10800 w 21600"/>
                  <a:gd name="T7" fmla="*/ 0 h 21600"/>
                  <a:gd name="T8" fmla="*/ 3900 w 21600"/>
                  <a:gd name="T9" fmla="*/ 3900 h 21600"/>
                  <a:gd name="T10" fmla="*/ 17700 w 21600"/>
                  <a:gd name="T11" fmla="*/ 177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4200" y="21600"/>
                    </a:lnTo>
                    <a:lnTo>
                      <a:pt x="174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brain</a:t>
                </a:r>
              </a:p>
            </p:txBody>
          </p:sp>
          <p:sp>
            <p:nvSpPr>
              <p:cNvPr id="28" name="AutoShape 20">
                <a:extLst>
                  <a:ext uri="{FF2B5EF4-FFF2-40B4-BE49-F238E27FC236}">
                    <a16:creationId xmlns:a16="http://schemas.microsoft.com/office/drawing/2014/main" id="{ABC6AFD7-E678-71C4-3BDB-6DACC6E4C55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104" y="10080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C1</a:t>
                </a:r>
              </a:p>
            </p:txBody>
          </p:sp>
          <p:sp>
            <p:nvSpPr>
              <p:cNvPr id="29" name="AutoShape 21">
                <a:extLst>
                  <a:ext uri="{FF2B5EF4-FFF2-40B4-BE49-F238E27FC236}">
                    <a16:creationId xmlns:a16="http://schemas.microsoft.com/office/drawing/2014/main" id="{C98753A1-C008-41D7-8040-BE30F5986DC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104" y="10330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C2</a:t>
                </a:r>
              </a:p>
            </p:txBody>
          </p:sp>
          <p:sp>
            <p:nvSpPr>
              <p:cNvPr id="30" name="AutoShape 22">
                <a:extLst>
                  <a:ext uri="{FF2B5EF4-FFF2-40B4-BE49-F238E27FC236}">
                    <a16:creationId xmlns:a16="http://schemas.microsoft.com/office/drawing/2014/main" id="{1EC79396-8C12-3FCC-B393-0D554126E78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104" y="10580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C3</a:t>
                </a:r>
              </a:p>
            </p:txBody>
          </p:sp>
          <p:sp>
            <p:nvSpPr>
              <p:cNvPr id="31" name="AutoShape 23">
                <a:extLst>
                  <a:ext uri="{FF2B5EF4-FFF2-40B4-BE49-F238E27FC236}">
                    <a16:creationId xmlns:a16="http://schemas.microsoft.com/office/drawing/2014/main" id="{03656F72-576E-4089-541F-B0EADE2AF0B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104" y="10830"/>
                <a:ext cx="480" cy="249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C4</a:t>
                </a:r>
              </a:p>
            </p:txBody>
          </p:sp>
          <p:sp>
            <p:nvSpPr>
              <p:cNvPr id="32" name="AutoShape 24">
                <a:extLst>
                  <a:ext uri="{FF2B5EF4-FFF2-40B4-BE49-F238E27FC236}">
                    <a16:creationId xmlns:a16="http://schemas.microsoft.com/office/drawing/2014/main" id="{7A04E673-5E9A-3438-124D-346938959A3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104" y="11079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C5</a:t>
                </a:r>
              </a:p>
            </p:txBody>
          </p:sp>
          <p:sp>
            <p:nvSpPr>
              <p:cNvPr id="33" name="AutoShape 25">
                <a:extLst>
                  <a:ext uri="{FF2B5EF4-FFF2-40B4-BE49-F238E27FC236}">
                    <a16:creationId xmlns:a16="http://schemas.microsoft.com/office/drawing/2014/main" id="{ECE1622D-FF7E-CB44-D72B-0AD66235573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104" y="11329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C6</a:t>
                </a:r>
              </a:p>
            </p:txBody>
          </p:sp>
          <p:sp>
            <p:nvSpPr>
              <p:cNvPr id="34" name="AutoShape 26">
                <a:extLst>
                  <a:ext uri="{FF2B5EF4-FFF2-40B4-BE49-F238E27FC236}">
                    <a16:creationId xmlns:a16="http://schemas.microsoft.com/office/drawing/2014/main" id="{573820B2-6D1E-A257-FDCC-4C17A0D388B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104" y="11579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C7</a:t>
                </a:r>
              </a:p>
            </p:txBody>
          </p:sp>
          <p:sp>
            <p:nvSpPr>
              <p:cNvPr id="35" name="AutoShape 27">
                <a:extLst>
                  <a:ext uri="{FF2B5EF4-FFF2-40B4-BE49-F238E27FC236}">
                    <a16:creationId xmlns:a16="http://schemas.microsoft.com/office/drawing/2014/main" id="{4C690877-4AF8-B41B-C66C-600E3A12716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104" y="11829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T1</a:t>
                </a:r>
              </a:p>
            </p:txBody>
          </p:sp>
          <p:sp>
            <p:nvSpPr>
              <p:cNvPr id="36" name="AutoShape 28">
                <a:extLst>
                  <a:ext uri="{FF2B5EF4-FFF2-40B4-BE49-F238E27FC236}">
                    <a16:creationId xmlns:a16="http://schemas.microsoft.com/office/drawing/2014/main" id="{5345F45B-D974-8F89-1232-856C2711598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104" y="12079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T2</a:t>
                </a:r>
              </a:p>
            </p:txBody>
          </p:sp>
          <p:sp>
            <p:nvSpPr>
              <p:cNvPr id="37" name="Rectangle 29">
                <a:extLst>
                  <a:ext uri="{FF2B5EF4-FFF2-40B4-BE49-F238E27FC236}">
                    <a16:creationId xmlns:a16="http://schemas.microsoft.com/office/drawing/2014/main" id="{86C9718D-B241-6F6F-47E9-EAFA291BA15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008" y="10080"/>
                <a:ext cx="672" cy="1152"/>
              </a:xfrm>
              <a:prstGeom prst="rect">
                <a:avLst/>
              </a:prstGeom>
              <a:solidFill>
                <a:srgbClr val="FFCC66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Rectangle 30">
                <a:extLst>
                  <a:ext uri="{FF2B5EF4-FFF2-40B4-BE49-F238E27FC236}">
                    <a16:creationId xmlns:a16="http://schemas.microsoft.com/office/drawing/2014/main" id="{5F53005C-0887-D639-E36E-CD81A0D9D84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008" y="10830"/>
                <a:ext cx="672" cy="383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4" name="Group 62">
              <a:extLst>
                <a:ext uri="{FF2B5EF4-FFF2-40B4-BE49-F238E27FC236}">
                  <a16:creationId xmlns:a16="http://schemas.microsoft.com/office/drawing/2014/main" id="{132EC3FA-61AB-E14F-10BF-9B172187E8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8" y="1171"/>
              <a:ext cx="504" cy="863"/>
              <a:chOff x="2088" y="1477"/>
              <a:chExt cx="504" cy="863"/>
            </a:xfrm>
          </p:grpSpPr>
          <p:sp>
            <p:nvSpPr>
              <p:cNvPr id="25" name="Rectangle 63" descr="Wide downward diagonal">
                <a:extLst>
                  <a:ext uri="{FF2B5EF4-FFF2-40B4-BE49-F238E27FC236}">
                    <a16:creationId xmlns:a16="http://schemas.microsoft.com/office/drawing/2014/main" id="{F7950927-E704-AF4B-5243-325F0087B1A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88" y="1477"/>
                <a:ext cx="504" cy="92"/>
              </a:xfrm>
              <a:prstGeom prst="rect">
                <a:avLst/>
              </a:prstGeom>
              <a:pattFill prst="wdDnDiag">
                <a:fgClr>
                  <a:schemeClr val="accent1"/>
                </a:fgClr>
                <a:bgClr>
                  <a:srgbClr val="FFCC66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64" descr="Wide downward diagonal">
                <a:extLst>
                  <a:ext uri="{FF2B5EF4-FFF2-40B4-BE49-F238E27FC236}">
                    <a16:creationId xmlns:a16="http://schemas.microsoft.com/office/drawing/2014/main" id="{C157DCDC-CA1B-39EC-5B2E-33CAFE3E33B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88" y="2249"/>
                <a:ext cx="504" cy="91"/>
              </a:xfrm>
              <a:prstGeom prst="rect">
                <a:avLst/>
              </a:prstGeom>
              <a:pattFill prst="wdDnDiag">
                <a:fgClr>
                  <a:schemeClr val="accent1"/>
                </a:fgClr>
                <a:bgClr>
                  <a:srgbClr val="FF0000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9" name="Group 78">
            <a:extLst>
              <a:ext uri="{FF2B5EF4-FFF2-40B4-BE49-F238E27FC236}">
                <a16:creationId xmlns:a16="http://schemas.microsoft.com/office/drawing/2014/main" id="{8A840517-2257-7E2B-9EA5-0E790B56ADDC}"/>
              </a:ext>
            </a:extLst>
          </p:cNvPr>
          <p:cNvGrpSpPr>
            <a:grpSpLocks/>
          </p:cNvGrpSpPr>
          <p:nvPr/>
        </p:nvGrpSpPr>
        <p:grpSpPr bwMode="auto">
          <a:xfrm>
            <a:off x="4396915" y="2158440"/>
            <a:ext cx="1028700" cy="3135313"/>
            <a:chOff x="1788" y="882"/>
            <a:chExt cx="648" cy="1975"/>
          </a:xfrm>
        </p:grpSpPr>
        <p:grpSp>
          <p:nvGrpSpPr>
            <p:cNvPr id="40" name="Group 43">
              <a:extLst>
                <a:ext uri="{FF2B5EF4-FFF2-40B4-BE49-F238E27FC236}">
                  <a16:creationId xmlns:a16="http://schemas.microsoft.com/office/drawing/2014/main" id="{5AA1FB24-B600-1B90-BE2D-10E634AA59D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88" y="882"/>
              <a:ext cx="648" cy="1975"/>
              <a:chOff x="23568" y="9696"/>
              <a:chExt cx="864" cy="2633"/>
            </a:xfrm>
          </p:grpSpPr>
          <p:sp>
            <p:nvSpPr>
              <p:cNvPr id="44" name="AutoShape 44">
                <a:extLst>
                  <a:ext uri="{FF2B5EF4-FFF2-40B4-BE49-F238E27FC236}">
                    <a16:creationId xmlns:a16="http://schemas.microsoft.com/office/drawing/2014/main" id="{04A8222C-C634-B13A-FA9C-CE96801D9DA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568" y="9696"/>
                <a:ext cx="864" cy="384"/>
              </a:xfrm>
              <a:custGeom>
                <a:avLst/>
                <a:gdLst>
                  <a:gd name="G0" fmla="+- 4200 0 0"/>
                  <a:gd name="G1" fmla="+- 21600 0 4200"/>
                  <a:gd name="G2" fmla="*/ 4200 1 2"/>
                  <a:gd name="G3" fmla="+- 21600 0 G2"/>
                  <a:gd name="G4" fmla="+/ 4200 21600 2"/>
                  <a:gd name="G5" fmla="+/ G1 0 2"/>
                  <a:gd name="G6" fmla="*/ 21600 21600 4200"/>
                  <a:gd name="G7" fmla="*/ G6 1 2"/>
                  <a:gd name="G8" fmla="+- 21600 0 G7"/>
                  <a:gd name="G9" fmla="*/ 21600 1 2"/>
                  <a:gd name="G10" fmla="+- 4200 0 G9"/>
                  <a:gd name="G11" fmla="?: G10 G8 0"/>
                  <a:gd name="G12" fmla="?: G10 G7 21600"/>
                  <a:gd name="T0" fmla="*/ 19500 w 21600"/>
                  <a:gd name="T1" fmla="*/ 10800 h 21600"/>
                  <a:gd name="T2" fmla="*/ 10800 w 21600"/>
                  <a:gd name="T3" fmla="*/ 21600 h 21600"/>
                  <a:gd name="T4" fmla="*/ 2100 w 21600"/>
                  <a:gd name="T5" fmla="*/ 10800 h 21600"/>
                  <a:gd name="T6" fmla="*/ 10800 w 21600"/>
                  <a:gd name="T7" fmla="*/ 0 h 21600"/>
                  <a:gd name="T8" fmla="*/ 3900 w 21600"/>
                  <a:gd name="T9" fmla="*/ 3900 h 21600"/>
                  <a:gd name="T10" fmla="*/ 17700 w 21600"/>
                  <a:gd name="T11" fmla="*/ 177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4200" y="21600"/>
                    </a:lnTo>
                    <a:lnTo>
                      <a:pt x="174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brain</a:t>
                </a:r>
              </a:p>
            </p:txBody>
          </p:sp>
          <p:sp>
            <p:nvSpPr>
              <p:cNvPr id="45" name="AutoShape 45">
                <a:extLst>
                  <a:ext uri="{FF2B5EF4-FFF2-40B4-BE49-F238E27FC236}">
                    <a16:creationId xmlns:a16="http://schemas.microsoft.com/office/drawing/2014/main" id="{FEBB77EC-7101-9EF4-BA70-9D87697E09A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760" y="10080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C1</a:t>
                </a:r>
              </a:p>
            </p:txBody>
          </p:sp>
          <p:sp>
            <p:nvSpPr>
              <p:cNvPr id="46" name="AutoShape 46">
                <a:extLst>
                  <a:ext uri="{FF2B5EF4-FFF2-40B4-BE49-F238E27FC236}">
                    <a16:creationId xmlns:a16="http://schemas.microsoft.com/office/drawing/2014/main" id="{BF1A35EA-A4B4-7D35-1A5A-C939F4F96F3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760" y="10330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C2</a:t>
                </a:r>
              </a:p>
            </p:txBody>
          </p:sp>
          <p:sp>
            <p:nvSpPr>
              <p:cNvPr id="47" name="AutoShape 47">
                <a:extLst>
                  <a:ext uri="{FF2B5EF4-FFF2-40B4-BE49-F238E27FC236}">
                    <a16:creationId xmlns:a16="http://schemas.microsoft.com/office/drawing/2014/main" id="{9E055C66-3F2C-9F9E-9A1E-55C06BAB0A3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760" y="10580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C3</a:t>
                </a:r>
              </a:p>
            </p:txBody>
          </p:sp>
          <p:sp>
            <p:nvSpPr>
              <p:cNvPr id="48" name="AutoShape 48">
                <a:extLst>
                  <a:ext uri="{FF2B5EF4-FFF2-40B4-BE49-F238E27FC236}">
                    <a16:creationId xmlns:a16="http://schemas.microsoft.com/office/drawing/2014/main" id="{22AAC6AA-80C9-91CB-34FA-7709366BBBE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760" y="10830"/>
                <a:ext cx="480" cy="249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C4</a:t>
                </a:r>
              </a:p>
            </p:txBody>
          </p:sp>
          <p:sp>
            <p:nvSpPr>
              <p:cNvPr id="49" name="AutoShape 49">
                <a:extLst>
                  <a:ext uri="{FF2B5EF4-FFF2-40B4-BE49-F238E27FC236}">
                    <a16:creationId xmlns:a16="http://schemas.microsoft.com/office/drawing/2014/main" id="{07CAC179-757B-5640-6482-F46A4B70286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760" y="11079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C5</a:t>
                </a:r>
              </a:p>
            </p:txBody>
          </p:sp>
          <p:sp>
            <p:nvSpPr>
              <p:cNvPr id="50" name="AutoShape 50">
                <a:extLst>
                  <a:ext uri="{FF2B5EF4-FFF2-40B4-BE49-F238E27FC236}">
                    <a16:creationId xmlns:a16="http://schemas.microsoft.com/office/drawing/2014/main" id="{7FF1D1C8-D5B6-4A50-EF5F-F81F8B9697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760" y="11329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C6</a:t>
                </a:r>
              </a:p>
            </p:txBody>
          </p:sp>
          <p:sp>
            <p:nvSpPr>
              <p:cNvPr id="51" name="AutoShape 51">
                <a:extLst>
                  <a:ext uri="{FF2B5EF4-FFF2-40B4-BE49-F238E27FC236}">
                    <a16:creationId xmlns:a16="http://schemas.microsoft.com/office/drawing/2014/main" id="{C8470D6E-CA9E-CE9E-905D-0B3A5803642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760" y="11579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C7</a:t>
                </a:r>
              </a:p>
            </p:txBody>
          </p:sp>
          <p:sp>
            <p:nvSpPr>
              <p:cNvPr id="52" name="AutoShape 52">
                <a:extLst>
                  <a:ext uri="{FF2B5EF4-FFF2-40B4-BE49-F238E27FC236}">
                    <a16:creationId xmlns:a16="http://schemas.microsoft.com/office/drawing/2014/main" id="{D3CE0487-8AD1-D22B-8B9A-FA2AA7949F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760" y="11829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T1</a:t>
                </a:r>
              </a:p>
            </p:txBody>
          </p:sp>
          <p:sp>
            <p:nvSpPr>
              <p:cNvPr id="53" name="AutoShape 53">
                <a:extLst>
                  <a:ext uri="{FF2B5EF4-FFF2-40B4-BE49-F238E27FC236}">
                    <a16:creationId xmlns:a16="http://schemas.microsoft.com/office/drawing/2014/main" id="{BE7FE150-AC23-4C70-D422-8F2E3F56B5A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760" y="12079"/>
                <a:ext cx="480" cy="25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nl-NL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T2</a:t>
                </a:r>
              </a:p>
            </p:txBody>
          </p:sp>
          <p:sp>
            <p:nvSpPr>
              <p:cNvPr id="54" name="Rectangle 54">
                <a:extLst>
                  <a:ext uri="{FF2B5EF4-FFF2-40B4-BE49-F238E27FC236}">
                    <a16:creationId xmlns:a16="http://schemas.microsoft.com/office/drawing/2014/main" id="{C20C235B-BD08-435F-A392-E3A5FD6566D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664" y="10080"/>
                <a:ext cx="672" cy="1920"/>
              </a:xfrm>
              <a:prstGeom prst="rect">
                <a:avLst/>
              </a:prstGeom>
              <a:solidFill>
                <a:srgbClr val="FFCC66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" name="Rectangle 55">
                <a:extLst>
                  <a:ext uri="{FF2B5EF4-FFF2-40B4-BE49-F238E27FC236}">
                    <a16:creationId xmlns:a16="http://schemas.microsoft.com/office/drawing/2014/main" id="{6DDE2E0F-8698-B43A-3B1A-E3FFB8A6ED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664" y="10848"/>
                <a:ext cx="672" cy="383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1" name="Group 65">
              <a:extLst>
                <a:ext uri="{FF2B5EF4-FFF2-40B4-BE49-F238E27FC236}">
                  <a16:creationId xmlns:a16="http://schemas.microsoft.com/office/drawing/2014/main" id="{75276572-F07A-9E63-A60C-A1582DDC50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0" y="1171"/>
              <a:ext cx="504" cy="1439"/>
              <a:chOff x="3144" y="1477"/>
              <a:chExt cx="504" cy="1439"/>
            </a:xfrm>
          </p:grpSpPr>
          <p:sp>
            <p:nvSpPr>
              <p:cNvPr id="42" name="Rectangle 66" descr="Wide downward diagonal">
                <a:extLst>
                  <a:ext uri="{FF2B5EF4-FFF2-40B4-BE49-F238E27FC236}">
                    <a16:creationId xmlns:a16="http://schemas.microsoft.com/office/drawing/2014/main" id="{62FEB2D9-7BEE-252B-9EE6-9B0A7C01FE3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44" y="1477"/>
                <a:ext cx="504" cy="92"/>
              </a:xfrm>
              <a:prstGeom prst="rect">
                <a:avLst/>
              </a:prstGeom>
              <a:pattFill prst="wdDnDiag">
                <a:fgClr>
                  <a:schemeClr val="accent1"/>
                </a:fgClr>
                <a:bgClr>
                  <a:srgbClr val="FFCC66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Rectangle 67" descr="Wide downward diagonal">
                <a:extLst>
                  <a:ext uri="{FF2B5EF4-FFF2-40B4-BE49-F238E27FC236}">
                    <a16:creationId xmlns:a16="http://schemas.microsoft.com/office/drawing/2014/main" id="{4141D031-CDF0-6D70-FDB7-0DB9E3BB0BA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44" y="2825"/>
                <a:ext cx="504" cy="91"/>
              </a:xfrm>
              <a:prstGeom prst="rect">
                <a:avLst/>
              </a:prstGeom>
              <a:pattFill prst="wdDnDiag">
                <a:fgClr>
                  <a:schemeClr val="accent1"/>
                </a:fgClr>
                <a:bgClr>
                  <a:srgbClr val="FFCC66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56" name="Group 79">
            <a:extLst>
              <a:ext uri="{FF2B5EF4-FFF2-40B4-BE49-F238E27FC236}">
                <a16:creationId xmlns:a16="http://schemas.microsoft.com/office/drawing/2014/main" id="{CAA0AEBC-3D87-2D77-3825-8056FA4338DE}"/>
              </a:ext>
            </a:extLst>
          </p:cNvPr>
          <p:cNvGrpSpPr>
            <a:grpSpLocks/>
          </p:cNvGrpSpPr>
          <p:nvPr/>
        </p:nvGrpSpPr>
        <p:grpSpPr bwMode="auto">
          <a:xfrm>
            <a:off x="7930690" y="2131452"/>
            <a:ext cx="1028700" cy="3136900"/>
            <a:chOff x="4104" y="877"/>
            <a:chExt cx="648" cy="1976"/>
          </a:xfrm>
        </p:grpSpPr>
        <p:sp>
          <p:nvSpPr>
            <p:cNvPr id="57" name="AutoShape 6">
              <a:extLst>
                <a:ext uri="{FF2B5EF4-FFF2-40B4-BE49-F238E27FC236}">
                  <a16:creationId xmlns:a16="http://schemas.microsoft.com/office/drawing/2014/main" id="{933A42F6-E5D4-DB42-B1FB-137DB946E7B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04" y="877"/>
              <a:ext cx="648" cy="288"/>
            </a:xfrm>
            <a:custGeom>
              <a:avLst/>
              <a:gdLst>
                <a:gd name="G0" fmla="+- 4200 0 0"/>
                <a:gd name="G1" fmla="+- 21600 0 4200"/>
                <a:gd name="G2" fmla="*/ 4200 1 2"/>
                <a:gd name="G3" fmla="+- 21600 0 G2"/>
                <a:gd name="G4" fmla="+/ 4200 21600 2"/>
                <a:gd name="G5" fmla="+/ G1 0 2"/>
                <a:gd name="G6" fmla="*/ 21600 21600 4200"/>
                <a:gd name="G7" fmla="*/ G6 1 2"/>
                <a:gd name="G8" fmla="+- 21600 0 G7"/>
                <a:gd name="G9" fmla="*/ 21600 1 2"/>
                <a:gd name="G10" fmla="+- 4200 0 G9"/>
                <a:gd name="G11" fmla="?: G10 G8 0"/>
                <a:gd name="G12" fmla="?: G10 G7 21600"/>
                <a:gd name="T0" fmla="*/ 19500 w 21600"/>
                <a:gd name="T1" fmla="*/ 10800 h 21600"/>
                <a:gd name="T2" fmla="*/ 10800 w 21600"/>
                <a:gd name="T3" fmla="*/ 21600 h 21600"/>
                <a:gd name="T4" fmla="*/ 2100 w 21600"/>
                <a:gd name="T5" fmla="*/ 10800 h 21600"/>
                <a:gd name="T6" fmla="*/ 10800 w 21600"/>
                <a:gd name="T7" fmla="*/ 0 h 21600"/>
                <a:gd name="T8" fmla="*/ 3900 w 21600"/>
                <a:gd name="T9" fmla="*/ 3900 h 21600"/>
                <a:gd name="T10" fmla="*/ 17700 w 21600"/>
                <a:gd name="T11" fmla="*/ 177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4200" y="21600"/>
                  </a:lnTo>
                  <a:lnTo>
                    <a:pt x="174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brain</a:t>
              </a:r>
            </a:p>
          </p:txBody>
        </p:sp>
        <p:sp>
          <p:nvSpPr>
            <p:cNvPr id="58" name="AutoShape 7">
              <a:extLst>
                <a:ext uri="{FF2B5EF4-FFF2-40B4-BE49-F238E27FC236}">
                  <a16:creationId xmlns:a16="http://schemas.microsoft.com/office/drawing/2014/main" id="{6590CD01-AB5E-DD6F-780A-6CDD3B8B3EF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48" y="1165"/>
              <a:ext cx="360" cy="188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C1</a:t>
              </a:r>
            </a:p>
          </p:txBody>
        </p:sp>
        <p:sp>
          <p:nvSpPr>
            <p:cNvPr id="59" name="AutoShape 8">
              <a:extLst>
                <a:ext uri="{FF2B5EF4-FFF2-40B4-BE49-F238E27FC236}">
                  <a16:creationId xmlns:a16="http://schemas.microsoft.com/office/drawing/2014/main" id="{34E7ADAA-63E8-18B8-5307-86F1BD8704F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48" y="1353"/>
              <a:ext cx="360" cy="18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C2</a:t>
              </a:r>
            </a:p>
          </p:txBody>
        </p:sp>
        <p:sp>
          <p:nvSpPr>
            <p:cNvPr id="60" name="AutoShape 9">
              <a:extLst>
                <a:ext uri="{FF2B5EF4-FFF2-40B4-BE49-F238E27FC236}">
                  <a16:creationId xmlns:a16="http://schemas.microsoft.com/office/drawing/2014/main" id="{49FC92F1-142C-E2D5-14CE-1376D96B07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48" y="1540"/>
              <a:ext cx="360" cy="188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C3</a:t>
              </a:r>
            </a:p>
          </p:txBody>
        </p:sp>
        <p:sp>
          <p:nvSpPr>
            <p:cNvPr id="61" name="AutoShape 10">
              <a:extLst>
                <a:ext uri="{FF2B5EF4-FFF2-40B4-BE49-F238E27FC236}">
                  <a16:creationId xmlns:a16="http://schemas.microsoft.com/office/drawing/2014/main" id="{1A57A009-FE2C-0BEC-D3F6-0F3696B1195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48" y="1728"/>
              <a:ext cx="360" cy="18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C4</a:t>
              </a:r>
            </a:p>
          </p:txBody>
        </p:sp>
        <p:sp>
          <p:nvSpPr>
            <p:cNvPr id="62" name="AutoShape 11">
              <a:extLst>
                <a:ext uri="{FF2B5EF4-FFF2-40B4-BE49-F238E27FC236}">
                  <a16:creationId xmlns:a16="http://schemas.microsoft.com/office/drawing/2014/main" id="{37A8207A-9EC8-1EDA-1D1F-4B963CBE6EC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48" y="1915"/>
              <a:ext cx="360" cy="188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C5</a:t>
              </a:r>
            </a:p>
          </p:txBody>
        </p:sp>
        <p:sp>
          <p:nvSpPr>
            <p:cNvPr id="63" name="AutoShape 12">
              <a:extLst>
                <a:ext uri="{FF2B5EF4-FFF2-40B4-BE49-F238E27FC236}">
                  <a16:creationId xmlns:a16="http://schemas.microsoft.com/office/drawing/2014/main" id="{5C7AF091-87D4-EE78-C944-C1AD730E7BD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48" y="2103"/>
              <a:ext cx="360" cy="18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C6</a:t>
              </a:r>
            </a:p>
          </p:txBody>
        </p:sp>
        <p:sp>
          <p:nvSpPr>
            <p:cNvPr id="64" name="AutoShape 13">
              <a:extLst>
                <a:ext uri="{FF2B5EF4-FFF2-40B4-BE49-F238E27FC236}">
                  <a16:creationId xmlns:a16="http://schemas.microsoft.com/office/drawing/2014/main" id="{2A3E6C47-310B-89EF-24C8-88EE92AD0C8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48" y="2290"/>
              <a:ext cx="360" cy="188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C7</a:t>
              </a:r>
            </a:p>
          </p:txBody>
        </p:sp>
        <p:sp>
          <p:nvSpPr>
            <p:cNvPr id="65" name="AutoShape 14">
              <a:extLst>
                <a:ext uri="{FF2B5EF4-FFF2-40B4-BE49-F238E27FC236}">
                  <a16:creationId xmlns:a16="http://schemas.microsoft.com/office/drawing/2014/main" id="{3643D1BD-2EF5-2F57-86C4-80E5FE085E2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48" y="2478"/>
              <a:ext cx="360" cy="18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T1</a:t>
              </a:r>
            </a:p>
          </p:txBody>
        </p:sp>
        <p:sp>
          <p:nvSpPr>
            <p:cNvPr id="66" name="AutoShape 15">
              <a:extLst>
                <a:ext uri="{FF2B5EF4-FFF2-40B4-BE49-F238E27FC236}">
                  <a16:creationId xmlns:a16="http://schemas.microsoft.com/office/drawing/2014/main" id="{EDC60B5E-CBDA-209F-3332-641E7C762E4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48" y="2665"/>
              <a:ext cx="360" cy="188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nl-NL" sz="1600">
                  <a:solidFill>
                    <a:srgbClr val="000000"/>
                  </a:solidFill>
                  <a:latin typeface="Arial" panose="020B0604020202020204" pitchFamily="34" charset="0"/>
                </a:rPr>
                <a:t>T2</a:t>
              </a:r>
            </a:p>
          </p:txBody>
        </p:sp>
        <p:sp>
          <p:nvSpPr>
            <p:cNvPr id="67" name="Rectangle 16">
              <a:extLst>
                <a:ext uri="{FF2B5EF4-FFF2-40B4-BE49-F238E27FC236}">
                  <a16:creationId xmlns:a16="http://schemas.microsoft.com/office/drawing/2014/main" id="{5BDDA73E-0393-DE4A-41C0-496D679002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76" y="1296"/>
              <a:ext cx="504" cy="288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" name="Rectangle 17">
              <a:extLst>
                <a:ext uri="{FF2B5EF4-FFF2-40B4-BE49-F238E27FC236}">
                  <a16:creationId xmlns:a16="http://schemas.microsoft.com/office/drawing/2014/main" id="{26B2E8C6-B062-2AB1-2F9F-6178E1728AE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76" y="2146"/>
              <a:ext cx="504" cy="288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1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B031C84-486F-11D9-E7A0-942497C077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296"/>
              <a:ext cx="504" cy="1138"/>
              <a:chOff x="4176" y="1602"/>
              <a:chExt cx="504" cy="1138"/>
            </a:xfrm>
          </p:grpSpPr>
          <p:sp>
            <p:nvSpPr>
              <p:cNvPr id="70" name="Rectangle 69" descr="Wide downward diagonal">
                <a:extLst>
                  <a:ext uri="{FF2B5EF4-FFF2-40B4-BE49-F238E27FC236}">
                    <a16:creationId xmlns:a16="http://schemas.microsoft.com/office/drawing/2014/main" id="{4C74CEDB-4509-0FC5-CC07-24725E09288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76" y="1602"/>
                <a:ext cx="504" cy="91"/>
              </a:xfrm>
              <a:prstGeom prst="rect">
                <a:avLst/>
              </a:prstGeom>
              <a:pattFill prst="wdDnDiag">
                <a:fgClr>
                  <a:schemeClr val="accent1"/>
                </a:fgClr>
                <a:bgClr>
                  <a:srgbClr val="FF0000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1" name="Rectangle 70" descr="Wide downward diagonal">
                <a:extLst>
                  <a:ext uri="{FF2B5EF4-FFF2-40B4-BE49-F238E27FC236}">
                    <a16:creationId xmlns:a16="http://schemas.microsoft.com/office/drawing/2014/main" id="{491292DA-2965-475E-CCC3-9AA12C07DA0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76" y="2452"/>
                <a:ext cx="504" cy="92"/>
              </a:xfrm>
              <a:prstGeom prst="rect">
                <a:avLst/>
              </a:prstGeom>
              <a:pattFill prst="wdDnDiag">
                <a:fgClr>
                  <a:schemeClr val="accent1"/>
                </a:fgClr>
                <a:bgClr>
                  <a:srgbClr val="FF0000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2" name="Rectangle 71" descr="Wide downward diagonal">
                <a:extLst>
                  <a:ext uri="{FF2B5EF4-FFF2-40B4-BE49-F238E27FC236}">
                    <a16:creationId xmlns:a16="http://schemas.microsoft.com/office/drawing/2014/main" id="{55B5ABEF-72EE-700C-A254-8028C59A606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76" y="1812"/>
                <a:ext cx="504" cy="91"/>
              </a:xfrm>
              <a:prstGeom prst="rect">
                <a:avLst/>
              </a:prstGeom>
              <a:pattFill prst="wdDnDiag">
                <a:fgClr>
                  <a:schemeClr val="accent1"/>
                </a:fgClr>
                <a:bgClr>
                  <a:srgbClr val="FF0000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3" name="Rectangle 72" descr="Wide downward diagonal">
                <a:extLst>
                  <a:ext uri="{FF2B5EF4-FFF2-40B4-BE49-F238E27FC236}">
                    <a16:creationId xmlns:a16="http://schemas.microsoft.com/office/drawing/2014/main" id="{EF24D157-B8A1-60EB-7D5B-3673CD81591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76" y="2649"/>
                <a:ext cx="504" cy="91"/>
              </a:xfrm>
              <a:prstGeom prst="rect">
                <a:avLst/>
              </a:prstGeom>
              <a:pattFill prst="wdDnDiag">
                <a:fgClr>
                  <a:schemeClr val="accent1"/>
                </a:fgClr>
                <a:bgClr>
                  <a:srgbClr val="FF0000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12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4" name="Text Box 73">
            <a:extLst>
              <a:ext uri="{FF2B5EF4-FFF2-40B4-BE49-F238E27FC236}">
                <a16:creationId xmlns:a16="http://schemas.microsoft.com/office/drawing/2014/main" id="{79791C2C-9A44-00B5-A43A-26D98A6C9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88" y="6435378"/>
            <a:ext cx="35067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200">
                <a:solidFill>
                  <a:srgbClr val="000000"/>
                </a:solidFill>
                <a:latin typeface="Arial" panose="020B0604020202020204" pitchFamily="34" charset="0"/>
              </a:rPr>
              <a:t>van Luijk et al. Int J Radiat Oncol Biol Phys. 2005</a:t>
            </a:r>
          </a:p>
        </p:txBody>
      </p:sp>
      <p:sp>
        <p:nvSpPr>
          <p:cNvPr id="75" name="AutoShape 76" descr="Dark downward diagonal">
            <a:extLst>
              <a:ext uri="{FF2B5EF4-FFF2-40B4-BE49-F238E27FC236}">
                <a16:creationId xmlns:a16="http://schemas.microsoft.com/office/drawing/2014/main" id="{5842D498-7382-20F4-8D3A-37AFBA32A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915" y="1882215"/>
            <a:ext cx="1257300" cy="904875"/>
          </a:xfrm>
          <a:prstGeom prst="wedgeRoundRectCallout">
            <a:avLst>
              <a:gd name="adj1" fmla="val 55810"/>
              <a:gd name="adj2" fmla="val 101227"/>
              <a:gd name="adj3" fmla="val 16667"/>
            </a:avLst>
          </a:prstGeom>
          <a:pattFill prst="dkDnDiag">
            <a:fgClr>
              <a:srgbClr val="FF00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600" b="1">
                <a:solidFill>
                  <a:srgbClr val="000000"/>
                </a:solidFill>
                <a:latin typeface="Arial" panose="020B0604020202020204" pitchFamily="34" charset="0"/>
              </a:rPr>
              <a:t>migrating cells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600" b="1">
                <a:solidFill>
                  <a:srgbClr val="000000"/>
                </a:solidFill>
                <a:latin typeface="Arial" panose="020B0604020202020204" pitchFamily="34" charset="0"/>
              </a:rPr>
              <a:t>=&gt; repair</a:t>
            </a:r>
          </a:p>
        </p:txBody>
      </p:sp>
      <p:sp>
        <p:nvSpPr>
          <p:cNvPr id="76" name="AutoShape 80">
            <a:extLst>
              <a:ext uri="{FF2B5EF4-FFF2-40B4-BE49-F238E27FC236}">
                <a16:creationId xmlns:a16="http://schemas.microsoft.com/office/drawing/2014/main" id="{0FDA1DB2-0E9D-941C-9708-85FC213D9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865" y="4574615"/>
            <a:ext cx="1390650" cy="904875"/>
          </a:xfrm>
          <a:prstGeom prst="wedgeRoundRectCallout">
            <a:avLst>
              <a:gd name="adj1" fmla="val 73060"/>
              <a:gd name="adj2" fmla="val -130352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1600">
                <a:solidFill>
                  <a:srgbClr val="000000"/>
                </a:solidFill>
                <a:latin typeface="Arial" panose="020B0604020202020204" pitchFamily="34" charset="0"/>
              </a:rPr>
              <a:t>damaged </a:t>
            </a:r>
            <a:r>
              <a:rPr lang="en-US" altLang="nl-NL" sz="1600" b="1">
                <a:solidFill>
                  <a:srgbClr val="000000"/>
                </a:solidFill>
                <a:latin typeface="Arial" panose="020B0604020202020204" pitchFamily="34" charset="0"/>
              </a:rPr>
              <a:t>volume decreases</a:t>
            </a:r>
          </a:p>
        </p:txBody>
      </p:sp>
      <p:sp>
        <p:nvSpPr>
          <p:cNvPr id="77" name="Text Box 81">
            <a:extLst>
              <a:ext uri="{FF2B5EF4-FFF2-40B4-BE49-F238E27FC236}">
                <a16:creationId xmlns:a16="http://schemas.microsoft.com/office/drawing/2014/main" id="{7104AC13-23E8-58D7-39CE-2FC13470F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415" y="1302778"/>
            <a:ext cx="5162550" cy="7016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2000" dirty="0">
                <a:solidFill>
                  <a:srgbClr val="0000CC"/>
                </a:solidFill>
                <a:latin typeface="Arial" panose="020B0604020202020204" pitchFamily="34" charset="0"/>
              </a:rPr>
              <a:t>“diffusion length”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nl-NL" sz="2000" dirty="0">
                <a:solidFill>
                  <a:srgbClr val="0000CC"/>
                </a:solidFill>
                <a:latin typeface="Arial" panose="020B0604020202020204" pitchFamily="34" charset="0"/>
              </a:rPr>
              <a:t>=&gt; large impact on small irradiated volumes </a:t>
            </a:r>
          </a:p>
        </p:txBody>
      </p:sp>
    </p:spTree>
    <p:extLst>
      <p:ext uri="{BB962C8B-B14F-4D97-AF65-F5344CB8AC3E}">
        <p14:creationId xmlns:p14="http://schemas.microsoft.com/office/powerpoint/2010/main" val="13301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00052 -0.026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3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2.5E-6 0.023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5" grpId="0" animBg="1"/>
      <p:bldP spid="76" grpId="0" animBg="1"/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5BD3B-886B-A7F2-9EE5-D16A06B08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Introduction: </a:t>
            </a:r>
          </a:p>
          <a:p>
            <a:pPr lvl="1"/>
            <a:r>
              <a:rPr lang="en-GB" dirty="0"/>
              <a:t>UMCG and PARTREC</a:t>
            </a:r>
          </a:p>
          <a:p>
            <a:pPr lvl="1"/>
            <a:r>
              <a:rPr lang="en-GB" dirty="0"/>
              <a:t>Our accelerator</a:t>
            </a:r>
          </a:p>
          <a:p>
            <a:pPr lvl="1"/>
            <a:r>
              <a:rPr lang="en-GB" dirty="0"/>
              <a:t>Our team, services and users</a:t>
            </a:r>
          </a:p>
          <a:p>
            <a:r>
              <a:rPr lang="en-GB" dirty="0"/>
              <a:t>Research at PARTREC</a:t>
            </a:r>
          </a:p>
          <a:p>
            <a:pPr lvl="1"/>
            <a:r>
              <a:rPr lang="en-GB" dirty="0"/>
              <a:t>Previous research</a:t>
            </a:r>
          </a:p>
          <a:p>
            <a:pPr lvl="2"/>
            <a:r>
              <a:rPr lang="en-GB" dirty="0"/>
              <a:t>Clinical Translation Example</a:t>
            </a:r>
          </a:p>
          <a:p>
            <a:pPr lvl="2"/>
            <a:r>
              <a:rPr lang="en-GB" dirty="0" err="1"/>
              <a:t>Minibeams</a:t>
            </a:r>
            <a:endParaRPr lang="en-GB" dirty="0"/>
          </a:p>
          <a:p>
            <a:pPr lvl="1"/>
            <a:r>
              <a:rPr lang="en-GB" dirty="0"/>
              <a:t>Ongoing projects</a:t>
            </a:r>
          </a:p>
          <a:p>
            <a:pPr lvl="2"/>
            <a:r>
              <a:rPr lang="en-GB" dirty="0"/>
              <a:t>Boron Proton Capture + FLASH</a:t>
            </a:r>
          </a:p>
          <a:p>
            <a:pPr lvl="2"/>
            <a:r>
              <a:rPr lang="en-GB" dirty="0" err="1"/>
              <a:t>Theranostics</a:t>
            </a:r>
            <a:endParaRPr lang="en-GB" dirty="0"/>
          </a:p>
          <a:p>
            <a:pPr lvl="2"/>
            <a:r>
              <a:rPr lang="en-GB" dirty="0"/>
              <a:t>Pharmacotherapy</a:t>
            </a:r>
          </a:p>
          <a:p>
            <a:pPr lvl="2"/>
            <a:r>
              <a:rPr lang="en-GB" dirty="0"/>
              <a:t>Dose Verification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5B6F0-9FA5-0263-84EB-11B0BFBD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  <a:endParaRPr lang="en-NL" dirty="0"/>
          </a:p>
        </p:txBody>
      </p:sp>
      <p:pic>
        <p:nvPicPr>
          <p:cNvPr id="1026" name="Picture 2" descr="University of Groningen RUG Logo PNG vector in SVG, PDF, AI ...">
            <a:extLst>
              <a:ext uri="{FF2B5EF4-FFF2-40B4-BE49-F238E27FC236}">
                <a16:creationId xmlns:a16="http://schemas.microsoft.com/office/drawing/2014/main" id="{1C7A4D30-026E-7545-68E2-28ED4DF58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 t="14883" r="22365" b="17397"/>
          <a:stretch/>
        </p:blipFill>
        <p:spPr bwMode="auto">
          <a:xfrm>
            <a:off x="7605284" y="1824849"/>
            <a:ext cx="758758" cy="65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OR, the Netherlands - IonBeamCenters.eu">
            <a:extLst>
              <a:ext uri="{FF2B5EF4-FFF2-40B4-BE49-F238E27FC236}">
                <a16:creationId xmlns:a16="http://schemas.microsoft.com/office/drawing/2014/main" id="{0630BF82-FCEA-BE44-E5B3-9AFB4153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58" y="2718167"/>
            <a:ext cx="2084962" cy="133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aToroid: a non-rotating gantry for hadron therapy – Physics World">
            <a:extLst>
              <a:ext uri="{FF2B5EF4-FFF2-40B4-BE49-F238E27FC236}">
                <a16:creationId xmlns:a16="http://schemas.microsoft.com/office/drawing/2014/main" id="{3358F2F8-FEF9-0D41-9A6E-FAD6FE8CB9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401" y="4297618"/>
            <a:ext cx="2567276" cy="1738312"/>
          </a:xfrm>
          <a:prstGeom prst="rect">
            <a:avLst/>
          </a:prstGeom>
          <a:noFill/>
        </p:spPr>
      </p:pic>
      <p:pic>
        <p:nvPicPr>
          <p:cNvPr id="9" name="Picture 6" descr="Therapeutic use of radioactive isotopes - CERN Document Server">
            <a:extLst>
              <a:ext uri="{FF2B5EF4-FFF2-40B4-BE49-F238E27FC236}">
                <a16:creationId xmlns:a16="http://schemas.microsoft.com/office/drawing/2014/main" id="{FD81488E-19F1-F597-F374-71BADA45B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413" y="4920033"/>
            <a:ext cx="1266498" cy="13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497813-D585-B02E-C05D-9D21D29AED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7"/>
          <a:stretch/>
        </p:blipFill>
        <p:spPr>
          <a:xfrm>
            <a:off x="8209265" y="1637454"/>
            <a:ext cx="2252056" cy="6029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75802A-D70A-F7D6-0EEA-F6A7269B0FC2}"/>
              </a:ext>
            </a:extLst>
          </p:cNvPr>
          <p:cNvGrpSpPr/>
          <p:nvPr/>
        </p:nvGrpSpPr>
        <p:grpSpPr>
          <a:xfrm>
            <a:off x="6461661" y="3107883"/>
            <a:ext cx="2284003" cy="1708847"/>
            <a:chOff x="1346840" y="148809"/>
            <a:chExt cx="8596834" cy="49845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88EBCB2-3B7F-046D-0CBF-8A3F2A9243DB}"/>
                </a:ext>
              </a:extLst>
            </p:cNvPr>
            <p:cNvGrpSpPr/>
            <p:nvPr/>
          </p:nvGrpSpPr>
          <p:grpSpPr>
            <a:xfrm>
              <a:off x="1346840" y="148809"/>
              <a:ext cx="8596834" cy="4984508"/>
              <a:chOff x="1346840" y="148809"/>
              <a:chExt cx="8596834" cy="498450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C62E19B-04BF-6196-6D46-E40B452B0B98}"/>
                  </a:ext>
                </a:extLst>
              </p:cNvPr>
              <p:cNvGrpSpPr/>
              <p:nvPr/>
            </p:nvGrpSpPr>
            <p:grpSpPr>
              <a:xfrm>
                <a:off x="1346840" y="148809"/>
                <a:ext cx="8596834" cy="4984508"/>
                <a:chOff x="1346840" y="148809"/>
                <a:chExt cx="8596834" cy="4984508"/>
              </a:xfrm>
            </p:grpSpPr>
            <p:pic>
              <p:nvPicPr>
                <p:cNvPr id="19" name="Picture 2" descr="File:Gaussian 2d.png - Wikimedia Commons">
                  <a:extLst>
                    <a:ext uri="{FF2B5EF4-FFF2-40B4-BE49-F238E27FC236}">
                      <a16:creationId xmlns:a16="http://schemas.microsoft.com/office/drawing/2014/main" id="{F6DB4799-D6FB-4554-A3D0-7525ABCF38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46537" y="3118920"/>
                  <a:ext cx="2638860" cy="20143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D3E051B5-4E8D-064A-F38C-BE05FC180A8C}"/>
                    </a:ext>
                  </a:extLst>
                </p:cNvPr>
                <p:cNvGrpSpPr/>
                <p:nvPr/>
              </p:nvGrpSpPr>
              <p:grpSpPr>
                <a:xfrm>
                  <a:off x="8636108" y="148809"/>
                  <a:ext cx="1307566" cy="3920337"/>
                  <a:chOff x="9280478" y="477671"/>
                  <a:chExt cx="1596788" cy="4960962"/>
                </a:xfrm>
              </p:grpSpPr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F0B55137-05A9-1FC4-737F-EC0F0541A044}"/>
                      </a:ext>
                    </a:extLst>
                  </p:cNvPr>
                  <p:cNvSpPr/>
                  <p:nvPr/>
                </p:nvSpPr>
                <p:spPr>
                  <a:xfrm>
                    <a:off x="9280478" y="1507617"/>
                    <a:ext cx="1596788" cy="393101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30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BD093C67-CFDE-C24D-3152-FBC33ACF9E45}"/>
                      </a:ext>
                    </a:extLst>
                  </p:cNvPr>
                  <p:cNvSpPr/>
                  <p:nvPr/>
                </p:nvSpPr>
                <p:spPr>
                  <a:xfrm>
                    <a:off x="9442948" y="477671"/>
                    <a:ext cx="1138311" cy="110342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300"/>
                  </a:p>
                </p:txBody>
              </p:sp>
            </p:grpSp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D8593616-FD45-A648-B76D-52AC49649C89}"/>
                    </a:ext>
                  </a:extLst>
                </p:cNvPr>
                <p:cNvSpPr/>
                <p:nvPr/>
              </p:nvSpPr>
              <p:spPr>
                <a:xfrm>
                  <a:off x="6374799" y="1607170"/>
                  <a:ext cx="1123838" cy="1454216"/>
                </a:xfrm>
                <a:custGeom>
                  <a:avLst/>
                  <a:gdLst>
                    <a:gd name="connsiteX0" fmla="*/ 0 w 1120507"/>
                    <a:gd name="connsiteY0" fmla="*/ 0 h 1524899"/>
                    <a:gd name="connsiteX1" fmla="*/ 1120507 w 1120507"/>
                    <a:gd name="connsiteY1" fmla="*/ 0 h 1524899"/>
                    <a:gd name="connsiteX2" fmla="*/ 1120507 w 1120507"/>
                    <a:gd name="connsiteY2" fmla="*/ 1524899 h 1524899"/>
                    <a:gd name="connsiteX3" fmla="*/ 0 w 1120507"/>
                    <a:gd name="connsiteY3" fmla="*/ 1524899 h 1524899"/>
                    <a:gd name="connsiteX4" fmla="*/ 0 w 1120507"/>
                    <a:gd name="connsiteY4" fmla="*/ 0 h 1524899"/>
                    <a:gd name="connsiteX0" fmla="*/ 0 w 1120507"/>
                    <a:gd name="connsiteY0" fmla="*/ 0 h 1524899"/>
                    <a:gd name="connsiteX1" fmla="*/ 1120507 w 1120507"/>
                    <a:gd name="connsiteY1" fmla="*/ 0 h 1524899"/>
                    <a:gd name="connsiteX2" fmla="*/ 1120507 w 1120507"/>
                    <a:gd name="connsiteY2" fmla="*/ 1524899 h 1524899"/>
                    <a:gd name="connsiteX3" fmla="*/ 0 w 1120507"/>
                    <a:gd name="connsiteY3" fmla="*/ 1524899 h 1524899"/>
                    <a:gd name="connsiteX4" fmla="*/ 91440 w 1120507"/>
                    <a:gd name="connsiteY4" fmla="*/ 91440 h 1524899"/>
                    <a:gd name="connsiteX0" fmla="*/ 0 w 1120507"/>
                    <a:gd name="connsiteY0" fmla="*/ 0 h 1524899"/>
                    <a:gd name="connsiteX1" fmla="*/ 1120507 w 1120507"/>
                    <a:gd name="connsiteY1" fmla="*/ 0 h 1524899"/>
                    <a:gd name="connsiteX2" fmla="*/ 1120507 w 1120507"/>
                    <a:gd name="connsiteY2" fmla="*/ 1524899 h 1524899"/>
                    <a:gd name="connsiteX3" fmla="*/ 0 w 1120507"/>
                    <a:gd name="connsiteY3" fmla="*/ 1524899 h 1524899"/>
                    <a:gd name="connsiteX0" fmla="*/ 0 w 1197123"/>
                    <a:gd name="connsiteY0" fmla="*/ 0 h 1524899"/>
                    <a:gd name="connsiteX1" fmla="*/ 1120507 w 1197123"/>
                    <a:gd name="connsiteY1" fmla="*/ 0 h 1524899"/>
                    <a:gd name="connsiteX2" fmla="*/ 1120507 w 1197123"/>
                    <a:gd name="connsiteY2" fmla="*/ 1524899 h 1524899"/>
                    <a:gd name="connsiteX3" fmla="*/ 0 w 1197123"/>
                    <a:gd name="connsiteY3" fmla="*/ 1524899 h 1524899"/>
                    <a:gd name="connsiteX0" fmla="*/ 0 w 1123838"/>
                    <a:gd name="connsiteY0" fmla="*/ 0 h 1524899"/>
                    <a:gd name="connsiteX1" fmla="*/ 1120507 w 1123838"/>
                    <a:gd name="connsiteY1" fmla="*/ 0 h 1524899"/>
                    <a:gd name="connsiteX2" fmla="*/ 1120507 w 1123838"/>
                    <a:gd name="connsiteY2" fmla="*/ 1524899 h 1524899"/>
                    <a:gd name="connsiteX3" fmla="*/ 0 w 1123838"/>
                    <a:gd name="connsiteY3" fmla="*/ 1524899 h 152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23838" h="1524899">
                      <a:moveTo>
                        <a:pt x="0" y="0"/>
                      </a:moveTo>
                      <a:lnTo>
                        <a:pt x="1120507" y="0"/>
                      </a:lnTo>
                      <a:cubicBezTo>
                        <a:pt x="1120507" y="508300"/>
                        <a:pt x="1128003" y="874192"/>
                        <a:pt x="1120507" y="1524899"/>
                      </a:cubicBezTo>
                      <a:lnTo>
                        <a:pt x="0" y="1524899"/>
                      </a:lnTo>
                    </a:path>
                  </a:pathLst>
                </a:custGeom>
                <a:pattFill prst="smConfetti">
                  <a:fgClr>
                    <a:schemeClr val="tx1"/>
                  </a:fgClr>
                  <a:bgClr>
                    <a:schemeClr val="bg1"/>
                  </a:bgClr>
                </a:patt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 dirty="0"/>
                </a:p>
              </p:txBody>
            </p:sp>
            <p:sp>
              <p:nvSpPr>
                <p:cNvPr id="22" name="Explosion 2 20">
                  <a:extLst>
                    <a:ext uri="{FF2B5EF4-FFF2-40B4-BE49-F238E27FC236}">
                      <a16:creationId xmlns:a16="http://schemas.microsoft.com/office/drawing/2014/main" id="{AAA0F62D-EA75-74B6-0674-83E2999B4976}"/>
                    </a:ext>
                  </a:extLst>
                </p:cNvPr>
                <p:cNvSpPr/>
                <p:nvPr/>
              </p:nvSpPr>
              <p:spPr>
                <a:xfrm>
                  <a:off x="6910798" y="2108978"/>
                  <a:ext cx="374754" cy="337278"/>
                </a:xfrm>
                <a:prstGeom prst="irregularSeal2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/>
                </a:p>
              </p:txBody>
            </p:sp>
            <p:sp>
              <p:nvSpPr>
                <p:cNvPr id="23" name="Explosion 2 21">
                  <a:extLst>
                    <a:ext uri="{FF2B5EF4-FFF2-40B4-BE49-F238E27FC236}">
                      <a16:creationId xmlns:a16="http://schemas.microsoft.com/office/drawing/2014/main" id="{40374B7A-28B1-C174-4070-D8460EA28C16}"/>
                    </a:ext>
                  </a:extLst>
                </p:cNvPr>
                <p:cNvSpPr/>
                <p:nvPr/>
              </p:nvSpPr>
              <p:spPr>
                <a:xfrm>
                  <a:off x="6360832" y="2068623"/>
                  <a:ext cx="374754" cy="337278"/>
                </a:xfrm>
                <a:prstGeom prst="irregularSeal2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/>
                </a:p>
              </p:txBody>
            </p:sp>
            <p:sp>
              <p:nvSpPr>
                <p:cNvPr id="24" name="Explosion 2 22">
                  <a:extLst>
                    <a:ext uri="{FF2B5EF4-FFF2-40B4-BE49-F238E27FC236}">
                      <a16:creationId xmlns:a16="http://schemas.microsoft.com/office/drawing/2014/main" id="{F84D4F37-C36B-77D1-C586-4240A076835D}"/>
                    </a:ext>
                  </a:extLst>
                </p:cNvPr>
                <p:cNvSpPr/>
                <p:nvPr/>
              </p:nvSpPr>
              <p:spPr>
                <a:xfrm>
                  <a:off x="6581580" y="2269685"/>
                  <a:ext cx="374754" cy="337278"/>
                </a:xfrm>
                <a:prstGeom prst="irregularSeal2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A281B15-0E3E-3F9D-5688-425C0C068E7F}"/>
                    </a:ext>
                  </a:extLst>
                </p:cNvPr>
                <p:cNvSpPr txBox="1"/>
                <p:nvPr/>
              </p:nvSpPr>
              <p:spPr>
                <a:xfrm>
                  <a:off x="6462379" y="1599319"/>
                  <a:ext cx="1503571" cy="538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sz="600" dirty="0"/>
                    <a:t>N</a:t>
                  </a:r>
                  <a:r>
                    <a:rPr lang="de-CH" sz="600" baseline="-25000" dirty="0"/>
                    <a:t>2</a:t>
                  </a:r>
                  <a:r>
                    <a:rPr lang="de-CH" sz="600" dirty="0"/>
                    <a:t> gas 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284474E-BD57-B2BE-D03B-D1D4BB71D0A4}"/>
                    </a:ext>
                  </a:extLst>
                </p:cNvPr>
                <p:cNvCxnSpPr>
                  <a:endCxn id="21" idx="3"/>
                </p:cNvCxnSpPr>
                <p:nvPr/>
              </p:nvCxnSpPr>
              <p:spPr>
                <a:xfrm>
                  <a:off x="6346866" y="1536487"/>
                  <a:ext cx="27933" cy="1524899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484677A1-179A-C9E5-28EE-E1EA2F5E611E}"/>
                    </a:ext>
                  </a:extLst>
                </p:cNvPr>
                <p:cNvCxnSpPr>
                  <a:endCxn id="21" idx="2"/>
                </p:cNvCxnSpPr>
                <p:nvPr/>
              </p:nvCxnSpPr>
              <p:spPr>
                <a:xfrm>
                  <a:off x="6382131" y="3028711"/>
                  <a:ext cx="1113175" cy="32675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CD9C8B3-E234-4497-D59D-DBE4524E7F3E}"/>
                    </a:ext>
                  </a:extLst>
                </p:cNvPr>
                <p:cNvCxnSpPr/>
                <p:nvPr/>
              </p:nvCxnSpPr>
              <p:spPr>
                <a:xfrm flipV="1">
                  <a:off x="6318139" y="1581096"/>
                  <a:ext cx="1176944" cy="17815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2FDAA49-A416-745F-2674-0A69EE4D82B3}"/>
                    </a:ext>
                  </a:extLst>
                </p:cNvPr>
                <p:cNvCxnSpPr/>
                <p:nvPr/>
              </p:nvCxnSpPr>
              <p:spPr>
                <a:xfrm>
                  <a:off x="7481117" y="1538987"/>
                  <a:ext cx="27933" cy="152489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ular Callout 61">
                  <a:extLst>
                    <a:ext uri="{FF2B5EF4-FFF2-40B4-BE49-F238E27FC236}">
                      <a16:creationId xmlns:a16="http://schemas.microsoft.com/office/drawing/2014/main" id="{8F0AD6F1-E630-3938-7E1A-1AA46ADD2AA5}"/>
                    </a:ext>
                  </a:extLst>
                </p:cNvPr>
                <p:cNvSpPr/>
                <p:nvPr/>
              </p:nvSpPr>
              <p:spPr>
                <a:xfrm>
                  <a:off x="7168086" y="3392677"/>
                  <a:ext cx="1528743" cy="329762"/>
                </a:xfrm>
                <a:prstGeom prst="wedgeRectCallout">
                  <a:avLst>
                    <a:gd name="adj1" fmla="val -29392"/>
                    <a:gd name="adj2" fmla="val -236115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de-CH" sz="500" dirty="0" err="1">
                      <a:solidFill>
                        <a:schemeClr val="tx1"/>
                      </a:solidFill>
                    </a:rPr>
                    <a:t>thin</a:t>
                  </a:r>
                  <a:r>
                    <a:rPr lang="de-CH" sz="5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CH" sz="500" dirty="0" err="1">
                      <a:solidFill>
                        <a:schemeClr val="tx1"/>
                      </a:solidFill>
                    </a:rPr>
                    <a:t>foil</a:t>
                  </a:r>
                  <a:endParaRPr lang="de-CH" sz="5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88295AE-47B3-74DB-2009-91D1881FCCB1}"/>
                    </a:ext>
                  </a:extLst>
                </p:cNvPr>
                <p:cNvGrpSpPr/>
                <p:nvPr/>
              </p:nvGrpSpPr>
              <p:grpSpPr>
                <a:xfrm>
                  <a:off x="6837061" y="577560"/>
                  <a:ext cx="1002789" cy="1151052"/>
                  <a:chOff x="2745610" y="3381502"/>
                  <a:chExt cx="1488084" cy="1557090"/>
                </a:xfrm>
              </p:grpSpPr>
              <p:sp>
                <p:nvSpPr>
                  <p:cNvPr id="47" name="Rectangle 67">
                    <a:extLst>
                      <a:ext uri="{FF2B5EF4-FFF2-40B4-BE49-F238E27FC236}">
                        <a16:creationId xmlns:a16="http://schemas.microsoft.com/office/drawing/2014/main" id="{0EF8AEE6-CC05-E4E5-007D-5A12FEFD0F6F}"/>
                      </a:ext>
                    </a:extLst>
                  </p:cNvPr>
                  <p:cNvSpPr/>
                  <p:nvPr/>
                </p:nvSpPr>
                <p:spPr>
                  <a:xfrm>
                    <a:off x="3141627" y="4169411"/>
                    <a:ext cx="190414" cy="769181"/>
                  </a:xfrm>
                  <a:custGeom>
                    <a:avLst/>
                    <a:gdLst>
                      <a:gd name="connsiteX0" fmla="*/ 0 w 128316"/>
                      <a:gd name="connsiteY0" fmla="*/ 0 h 568604"/>
                      <a:gd name="connsiteX1" fmla="*/ 128316 w 128316"/>
                      <a:gd name="connsiteY1" fmla="*/ 0 h 568604"/>
                      <a:gd name="connsiteX2" fmla="*/ 128316 w 128316"/>
                      <a:gd name="connsiteY2" fmla="*/ 568604 h 568604"/>
                      <a:gd name="connsiteX3" fmla="*/ 0 w 128316"/>
                      <a:gd name="connsiteY3" fmla="*/ 568604 h 568604"/>
                      <a:gd name="connsiteX4" fmla="*/ 0 w 128316"/>
                      <a:gd name="connsiteY4" fmla="*/ 0 h 568604"/>
                      <a:gd name="connsiteX0" fmla="*/ 0 w 128316"/>
                      <a:gd name="connsiteY0" fmla="*/ 568604 h 660044"/>
                      <a:gd name="connsiteX1" fmla="*/ 0 w 128316"/>
                      <a:gd name="connsiteY1" fmla="*/ 0 h 660044"/>
                      <a:gd name="connsiteX2" fmla="*/ 128316 w 128316"/>
                      <a:gd name="connsiteY2" fmla="*/ 0 h 660044"/>
                      <a:gd name="connsiteX3" fmla="*/ 128316 w 128316"/>
                      <a:gd name="connsiteY3" fmla="*/ 568604 h 660044"/>
                      <a:gd name="connsiteX4" fmla="*/ 91440 w 128316"/>
                      <a:gd name="connsiteY4" fmla="*/ 660044 h 660044"/>
                      <a:gd name="connsiteX0" fmla="*/ 0 w 128316"/>
                      <a:gd name="connsiteY0" fmla="*/ 568604 h 568604"/>
                      <a:gd name="connsiteX1" fmla="*/ 0 w 128316"/>
                      <a:gd name="connsiteY1" fmla="*/ 0 h 568604"/>
                      <a:gd name="connsiteX2" fmla="*/ 128316 w 128316"/>
                      <a:gd name="connsiteY2" fmla="*/ 0 h 568604"/>
                      <a:gd name="connsiteX3" fmla="*/ 128316 w 128316"/>
                      <a:gd name="connsiteY3" fmla="*/ 568604 h 568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316" h="568604">
                        <a:moveTo>
                          <a:pt x="0" y="568604"/>
                        </a:moveTo>
                        <a:lnTo>
                          <a:pt x="0" y="0"/>
                        </a:lnTo>
                        <a:lnTo>
                          <a:pt x="128316" y="0"/>
                        </a:lnTo>
                        <a:lnTo>
                          <a:pt x="128316" y="568604"/>
                        </a:lnTo>
                      </a:path>
                    </a:pathLst>
                  </a:cu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300"/>
                  </a:p>
                </p:txBody>
              </p:sp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1F58A379-57F6-A229-80A5-49DBCCF2750C}"/>
                      </a:ext>
                    </a:extLst>
                  </p:cNvPr>
                  <p:cNvGrpSpPr/>
                  <p:nvPr/>
                </p:nvGrpSpPr>
                <p:grpSpPr>
                  <a:xfrm>
                    <a:off x="2745610" y="3381502"/>
                    <a:ext cx="1488084" cy="911716"/>
                    <a:chOff x="1080568" y="3612602"/>
                    <a:chExt cx="1488084" cy="911716"/>
                  </a:xfrm>
                </p:grpSpPr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65A69DC4-A056-7C69-5A42-7764F51194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0568" y="3612602"/>
                      <a:ext cx="1056807" cy="86875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 sz="300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A55451E9-CF2C-6E5B-0807-DA649B0B7EC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550825" y="3775679"/>
                      <a:ext cx="232347" cy="25859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oval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7AF1F627-2D5E-3A3F-AD96-E39594FA31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80568" y="3977824"/>
                      <a:ext cx="1488084" cy="54649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CH" sz="300" dirty="0"/>
                        <a:t>mbar</a:t>
                      </a:r>
                    </a:p>
                  </p:txBody>
                </p:sp>
              </p:grpSp>
            </p:grpSp>
            <p:sp>
              <p:nvSpPr>
                <p:cNvPr id="36" name="Oval 31">
                  <a:extLst>
                    <a:ext uri="{FF2B5EF4-FFF2-40B4-BE49-F238E27FC236}">
                      <a16:creationId xmlns:a16="http://schemas.microsoft.com/office/drawing/2014/main" id="{EA1806A4-65FA-FCF9-01B6-C781630D677C}"/>
                    </a:ext>
                  </a:extLst>
                </p:cNvPr>
                <p:cNvSpPr/>
                <p:nvPr/>
              </p:nvSpPr>
              <p:spPr>
                <a:xfrm>
                  <a:off x="8764404" y="1967518"/>
                  <a:ext cx="617586" cy="793477"/>
                </a:xfrm>
                <a:custGeom>
                  <a:avLst/>
                  <a:gdLst>
                    <a:gd name="connsiteX0" fmla="*/ 0 w 593678"/>
                    <a:gd name="connsiteY0" fmla="*/ 358831 h 717662"/>
                    <a:gd name="connsiteX1" fmla="*/ 296839 w 593678"/>
                    <a:gd name="connsiteY1" fmla="*/ 0 h 717662"/>
                    <a:gd name="connsiteX2" fmla="*/ 593678 w 593678"/>
                    <a:gd name="connsiteY2" fmla="*/ 358831 h 717662"/>
                    <a:gd name="connsiteX3" fmla="*/ 296839 w 593678"/>
                    <a:gd name="connsiteY3" fmla="*/ 717662 h 717662"/>
                    <a:gd name="connsiteX4" fmla="*/ 0 w 593678"/>
                    <a:gd name="connsiteY4" fmla="*/ 358831 h 717662"/>
                    <a:gd name="connsiteX0" fmla="*/ 3134 w 596812"/>
                    <a:gd name="connsiteY0" fmla="*/ 360204 h 719035"/>
                    <a:gd name="connsiteX1" fmla="*/ 153259 w 596812"/>
                    <a:gd name="connsiteY1" fmla="*/ 241364 h 719035"/>
                    <a:gd name="connsiteX2" fmla="*/ 299973 w 596812"/>
                    <a:gd name="connsiteY2" fmla="*/ 1373 h 719035"/>
                    <a:gd name="connsiteX3" fmla="*/ 596812 w 596812"/>
                    <a:gd name="connsiteY3" fmla="*/ 360204 h 719035"/>
                    <a:gd name="connsiteX4" fmla="*/ 299973 w 596812"/>
                    <a:gd name="connsiteY4" fmla="*/ 719035 h 719035"/>
                    <a:gd name="connsiteX5" fmla="*/ 3134 w 596812"/>
                    <a:gd name="connsiteY5" fmla="*/ 360204 h 719035"/>
                    <a:gd name="connsiteX0" fmla="*/ 3134 w 602002"/>
                    <a:gd name="connsiteY0" fmla="*/ 360204 h 719681"/>
                    <a:gd name="connsiteX1" fmla="*/ 153259 w 602002"/>
                    <a:gd name="connsiteY1" fmla="*/ 241364 h 719681"/>
                    <a:gd name="connsiteX2" fmla="*/ 299973 w 602002"/>
                    <a:gd name="connsiteY2" fmla="*/ 1373 h 719681"/>
                    <a:gd name="connsiteX3" fmla="*/ 596812 w 602002"/>
                    <a:gd name="connsiteY3" fmla="*/ 360204 h 719681"/>
                    <a:gd name="connsiteX4" fmla="*/ 392095 w 602002"/>
                    <a:gd name="connsiteY4" fmla="*/ 446081 h 719681"/>
                    <a:gd name="connsiteX5" fmla="*/ 299973 w 602002"/>
                    <a:gd name="connsiteY5" fmla="*/ 719035 h 719681"/>
                    <a:gd name="connsiteX6" fmla="*/ 3134 w 602002"/>
                    <a:gd name="connsiteY6" fmla="*/ 360204 h 719681"/>
                    <a:gd name="connsiteX0" fmla="*/ 3134 w 604071"/>
                    <a:gd name="connsiteY0" fmla="*/ 414741 h 774218"/>
                    <a:gd name="connsiteX1" fmla="*/ 153259 w 604071"/>
                    <a:gd name="connsiteY1" fmla="*/ 295901 h 774218"/>
                    <a:gd name="connsiteX2" fmla="*/ 299973 w 604071"/>
                    <a:gd name="connsiteY2" fmla="*/ 55910 h 774218"/>
                    <a:gd name="connsiteX3" fmla="*/ 562692 w 604071"/>
                    <a:gd name="connsiteY3" fmla="*/ 29770 h 774218"/>
                    <a:gd name="connsiteX4" fmla="*/ 596812 w 604071"/>
                    <a:gd name="connsiteY4" fmla="*/ 414741 h 774218"/>
                    <a:gd name="connsiteX5" fmla="*/ 392095 w 604071"/>
                    <a:gd name="connsiteY5" fmla="*/ 500618 h 774218"/>
                    <a:gd name="connsiteX6" fmla="*/ 299973 w 604071"/>
                    <a:gd name="connsiteY6" fmla="*/ 773572 h 774218"/>
                    <a:gd name="connsiteX7" fmla="*/ 3134 w 604071"/>
                    <a:gd name="connsiteY7" fmla="*/ 414741 h 774218"/>
                    <a:gd name="connsiteX0" fmla="*/ 16649 w 617586"/>
                    <a:gd name="connsiteY0" fmla="*/ 414741 h 793477"/>
                    <a:gd name="connsiteX1" fmla="*/ 166774 w 617586"/>
                    <a:gd name="connsiteY1" fmla="*/ 295901 h 793477"/>
                    <a:gd name="connsiteX2" fmla="*/ 313488 w 617586"/>
                    <a:gd name="connsiteY2" fmla="*/ 55910 h 793477"/>
                    <a:gd name="connsiteX3" fmla="*/ 576207 w 617586"/>
                    <a:gd name="connsiteY3" fmla="*/ 29770 h 793477"/>
                    <a:gd name="connsiteX4" fmla="*/ 610327 w 617586"/>
                    <a:gd name="connsiteY4" fmla="*/ 414741 h 793477"/>
                    <a:gd name="connsiteX5" fmla="*/ 405610 w 617586"/>
                    <a:gd name="connsiteY5" fmla="*/ 500618 h 793477"/>
                    <a:gd name="connsiteX6" fmla="*/ 313488 w 617586"/>
                    <a:gd name="connsiteY6" fmla="*/ 773572 h 793477"/>
                    <a:gd name="connsiteX7" fmla="*/ 37121 w 617586"/>
                    <a:gd name="connsiteY7" fmla="*/ 732630 h 793477"/>
                    <a:gd name="connsiteX8" fmla="*/ 16649 w 617586"/>
                    <a:gd name="connsiteY8" fmla="*/ 414741 h 793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17586" h="793477">
                      <a:moveTo>
                        <a:pt x="16649" y="414741"/>
                      </a:moveTo>
                      <a:cubicBezTo>
                        <a:pt x="38258" y="341953"/>
                        <a:pt x="117301" y="355706"/>
                        <a:pt x="166774" y="295901"/>
                      </a:cubicBezTo>
                      <a:cubicBezTo>
                        <a:pt x="216247" y="236096"/>
                        <a:pt x="245249" y="100265"/>
                        <a:pt x="313488" y="55910"/>
                      </a:cubicBezTo>
                      <a:cubicBezTo>
                        <a:pt x="381727" y="11555"/>
                        <a:pt x="526734" y="-30035"/>
                        <a:pt x="576207" y="29770"/>
                      </a:cubicBezTo>
                      <a:cubicBezTo>
                        <a:pt x="625680" y="89575"/>
                        <a:pt x="621700" y="365836"/>
                        <a:pt x="610327" y="414741"/>
                      </a:cubicBezTo>
                      <a:cubicBezTo>
                        <a:pt x="598954" y="463646"/>
                        <a:pt x="455083" y="440813"/>
                        <a:pt x="405610" y="500618"/>
                      </a:cubicBezTo>
                      <a:cubicBezTo>
                        <a:pt x="356137" y="560423"/>
                        <a:pt x="374903" y="734903"/>
                        <a:pt x="313488" y="773572"/>
                      </a:cubicBezTo>
                      <a:cubicBezTo>
                        <a:pt x="252073" y="812241"/>
                        <a:pt x="86594" y="792435"/>
                        <a:pt x="37121" y="732630"/>
                      </a:cubicBezTo>
                      <a:cubicBezTo>
                        <a:pt x="-12352" y="672825"/>
                        <a:pt x="-4960" y="487529"/>
                        <a:pt x="16649" y="414741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300"/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3173AB58-72E6-15D5-B0A0-B351DA9BDC03}"/>
                    </a:ext>
                  </a:extLst>
                </p:cNvPr>
                <p:cNvGrpSpPr/>
                <p:nvPr/>
              </p:nvGrpSpPr>
              <p:grpSpPr>
                <a:xfrm>
                  <a:off x="1346840" y="2221500"/>
                  <a:ext cx="7679997" cy="289619"/>
                  <a:chOff x="1346840" y="2221500"/>
                  <a:chExt cx="7679997" cy="289619"/>
                </a:xfrm>
              </p:grpSpPr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94FA82A6-E58C-DADF-B5EB-FDAEB59EE896}"/>
                      </a:ext>
                    </a:extLst>
                  </p:cNvPr>
                  <p:cNvCxnSpPr/>
                  <p:nvPr/>
                </p:nvCxnSpPr>
                <p:spPr>
                  <a:xfrm>
                    <a:off x="1346840" y="2221500"/>
                    <a:ext cx="7679997" cy="89932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type="oval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1A42E007-7457-F384-3281-E66EF1418FF3}"/>
                      </a:ext>
                    </a:extLst>
                  </p:cNvPr>
                  <p:cNvCxnSpPr/>
                  <p:nvPr/>
                </p:nvCxnSpPr>
                <p:spPr>
                  <a:xfrm>
                    <a:off x="1394310" y="2342382"/>
                    <a:ext cx="7632527" cy="57402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type="oval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E329DAF4-ABC9-A388-2155-661D79B48B92}"/>
                      </a:ext>
                    </a:extLst>
                  </p:cNvPr>
                  <p:cNvCxnSpPr/>
                  <p:nvPr/>
                </p:nvCxnSpPr>
                <p:spPr>
                  <a:xfrm>
                    <a:off x="1394310" y="2466747"/>
                    <a:ext cx="7632527" cy="44372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type="oval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C074850E-447F-E171-3BD1-44493772692D}"/>
                    </a:ext>
                  </a:extLst>
                </p:cNvPr>
                <p:cNvGrpSpPr/>
                <p:nvPr/>
              </p:nvGrpSpPr>
              <p:grpSpPr>
                <a:xfrm rot="3150412">
                  <a:off x="4171190" y="2734458"/>
                  <a:ext cx="717129" cy="1370960"/>
                  <a:chOff x="4942327" y="3015737"/>
                  <a:chExt cx="717129" cy="1370960"/>
                </a:xfrm>
              </p:grpSpPr>
              <p:sp>
                <p:nvSpPr>
                  <p:cNvPr id="42" name="Cube 41">
                    <a:extLst>
                      <a:ext uri="{FF2B5EF4-FFF2-40B4-BE49-F238E27FC236}">
                        <a16:creationId xmlns:a16="http://schemas.microsoft.com/office/drawing/2014/main" id="{56561004-801D-4F8C-F89B-7ACF864EBD19}"/>
                      </a:ext>
                    </a:extLst>
                  </p:cNvPr>
                  <p:cNvSpPr/>
                  <p:nvPr/>
                </p:nvSpPr>
                <p:spPr>
                  <a:xfrm rot="160705">
                    <a:off x="4942327" y="3424772"/>
                    <a:ext cx="717129" cy="961925"/>
                  </a:xfrm>
                  <a:prstGeom prst="cub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300"/>
                  </a:p>
                </p:txBody>
              </p:sp>
              <p:sp>
                <p:nvSpPr>
                  <p:cNvPr id="43" name="Can 29">
                    <a:extLst>
                      <a:ext uri="{FF2B5EF4-FFF2-40B4-BE49-F238E27FC236}">
                        <a16:creationId xmlns:a16="http://schemas.microsoft.com/office/drawing/2014/main" id="{B5C1C3F9-B34A-E10D-D595-796D113E5798}"/>
                      </a:ext>
                    </a:extLst>
                  </p:cNvPr>
                  <p:cNvSpPr/>
                  <p:nvPr/>
                </p:nvSpPr>
                <p:spPr>
                  <a:xfrm rot="160705">
                    <a:off x="5070069" y="3015737"/>
                    <a:ext cx="429056" cy="587061"/>
                  </a:xfrm>
                  <a:prstGeom prst="can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300"/>
                  </a:p>
                </p:txBody>
              </p:sp>
            </p:grpSp>
          </p:grpSp>
          <p:sp>
            <p:nvSpPr>
              <p:cNvPr id="17" name="Freeform 2">
                <a:extLst>
                  <a:ext uri="{FF2B5EF4-FFF2-40B4-BE49-F238E27FC236}">
                    <a16:creationId xmlns:a16="http://schemas.microsoft.com/office/drawing/2014/main" id="{59D85374-266D-D2B9-F8BA-80028A9DC986}"/>
                  </a:ext>
                </a:extLst>
              </p:cNvPr>
              <p:cNvSpPr/>
              <p:nvPr/>
            </p:nvSpPr>
            <p:spPr>
              <a:xfrm rot="10104982">
                <a:off x="5213745" y="2330561"/>
                <a:ext cx="1311654" cy="203353"/>
              </a:xfrm>
              <a:custGeom>
                <a:avLst/>
                <a:gdLst>
                  <a:gd name="connsiteX0" fmla="*/ 0 w 2352687"/>
                  <a:gd name="connsiteY0" fmla="*/ 69850 h 363310"/>
                  <a:gd name="connsiteX1" fmla="*/ 19050 w 2352687"/>
                  <a:gd name="connsiteY1" fmla="*/ 88900 h 363310"/>
                  <a:gd name="connsiteX2" fmla="*/ 28575 w 2352687"/>
                  <a:gd name="connsiteY2" fmla="*/ 101600 h 363310"/>
                  <a:gd name="connsiteX3" fmla="*/ 38100 w 2352687"/>
                  <a:gd name="connsiteY3" fmla="*/ 107950 h 363310"/>
                  <a:gd name="connsiteX4" fmla="*/ 50800 w 2352687"/>
                  <a:gd name="connsiteY4" fmla="*/ 117475 h 363310"/>
                  <a:gd name="connsiteX5" fmla="*/ 60325 w 2352687"/>
                  <a:gd name="connsiteY5" fmla="*/ 127000 h 363310"/>
                  <a:gd name="connsiteX6" fmla="*/ 76200 w 2352687"/>
                  <a:gd name="connsiteY6" fmla="*/ 139700 h 363310"/>
                  <a:gd name="connsiteX7" fmla="*/ 85725 w 2352687"/>
                  <a:gd name="connsiteY7" fmla="*/ 149225 h 363310"/>
                  <a:gd name="connsiteX8" fmla="*/ 104775 w 2352687"/>
                  <a:gd name="connsiteY8" fmla="*/ 161925 h 363310"/>
                  <a:gd name="connsiteX9" fmla="*/ 114300 w 2352687"/>
                  <a:gd name="connsiteY9" fmla="*/ 168275 h 363310"/>
                  <a:gd name="connsiteX10" fmla="*/ 123825 w 2352687"/>
                  <a:gd name="connsiteY10" fmla="*/ 174625 h 363310"/>
                  <a:gd name="connsiteX11" fmla="*/ 133350 w 2352687"/>
                  <a:gd name="connsiteY11" fmla="*/ 184150 h 363310"/>
                  <a:gd name="connsiteX12" fmla="*/ 142875 w 2352687"/>
                  <a:gd name="connsiteY12" fmla="*/ 187325 h 363310"/>
                  <a:gd name="connsiteX13" fmla="*/ 152400 w 2352687"/>
                  <a:gd name="connsiteY13" fmla="*/ 193675 h 363310"/>
                  <a:gd name="connsiteX14" fmla="*/ 158750 w 2352687"/>
                  <a:gd name="connsiteY14" fmla="*/ 206375 h 363310"/>
                  <a:gd name="connsiteX15" fmla="*/ 187325 w 2352687"/>
                  <a:gd name="connsiteY15" fmla="*/ 222250 h 363310"/>
                  <a:gd name="connsiteX16" fmla="*/ 200025 w 2352687"/>
                  <a:gd name="connsiteY16" fmla="*/ 225425 h 363310"/>
                  <a:gd name="connsiteX17" fmla="*/ 222250 w 2352687"/>
                  <a:gd name="connsiteY17" fmla="*/ 231775 h 363310"/>
                  <a:gd name="connsiteX18" fmla="*/ 317500 w 2352687"/>
                  <a:gd name="connsiteY18" fmla="*/ 228600 h 363310"/>
                  <a:gd name="connsiteX19" fmla="*/ 342900 w 2352687"/>
                  <a:gd name="connsiteY19" fmla="*/ 215900 h 363310"/>
                  <a:gd name="connsiteX20" fmla="*/ 352425 w 2352687"/>
                  <a:gd name="connsiteY20" fmla="*/ 206375 h 363310"/>
                  <a:gd name="connsiteX21" fmla="*/ 361950 w 2352687"/>
                  <a:gd name="connsiteY21" fmla="*/ 200025 h 363310"/>
                  <a:gd name="connsiteX22" fmla="*/ 374650 w 2352687"/>
                  <a:gd name="connsiteY22" fmla="*/ 184150 h 363310"/>
                  <a:gd name="connsiteX23" fmla="*/ 393700 w 2352687"/>
                  <a:gd name="connsiteY23" fmla="*/ 168275 h 363310"/>
                  <a:gd name="connsiteX24" fmla="*/ 400050 w 2352687"/>
                  <a:gd name="connsiteY24" fmla="*/ 158750 h 363310"/>
                  <a:gd name="connsiteX25" fmla="*/ 409575 w 2352687"/>
                  <a:gd name="connsiteY25" fmla="*/ 152400 h 363310"/>
                  <a:gd name="connsiteX26" fmla="*/ 428625 w 2352687"/>
                  <a:gd name="connsiteY26" fmla="*/ 127000 h 363310"/>
                  <a:gd name="connsiteX27" fmla="*/ 434975 w 2352687"/>
                  <a:gd name="connsiteY27" fmla="*/ 117475 h 363310"/>
                  <a:gd name="connsiteX28" fmla="*/ 454025 w 2352687"/>
                  <a:gd name="connsiteY28" fmla="*/ 104775 h 363310"/>
                  <a:gd name="connsiteX29" fmla="*/ 473075 w 2352687"/>
                  <a:gd name="connsiteY29" fmla="*/ 85725 h 363310"/>
                  <a:gd name="connsiteX30" fmla="*/ 466725 w 2352687"/>
                  <a:gd name="connsiteY30" fmla="*/ 76200 h 363310"/>
                  <a:gd name="connsiteX31" fmla="*/ 488950 w 2352687"/>
                  <a:gd name="connsiteY31" fmla="*/ 79375 h 363310"/>
                  <a:gd name="connsiteX32" fmla="*/ 517525 w 2352687"/>
                  <a:gd name="connsiteY32" fmla="*/ 82550 h 363310"/>
                  <a:gd name="connsiteX33" fmla="*/ 530225 w 2352687"/>
                  <a:gd name="connsiteY33" fmla="*/ 88900 h 363310"/>
                  <a:gd name="connsiteX34" fmla="*/ 536575 w 2352687"/>
                  <a:gd name="connsiteY34" fmla="*/ 76200 h 363310"/>
                  <a:gd name="connsiteX35" fmla="*/ 561975 w 2352687"/>
                  <a:gd name="connsiteY35" fmla="*/ 60325 h 363310"/>
                  <a:gd name="connsiteX36" fmla="*/ 596900 w 2352687"/>
                  <a:gd name="connsiteY36" fmla="*/ 44450 h 363310"/>
                  <a:gd name="connsiteX37" fmla="*/ 625475 w 2352687"/>
                  <a:gd name="connsiteY37" fmla="*/ 31750 h 363310"/>
                  <a:gd name="connsiteX38" fmla="*/ 663575 w 2352687"/>
                  <a:gd name="connsiteY38" fmla="*/ 12700 h 363310"/>
                  <a:gd name="connsiteX39" fmla="*/ 679450 w 2352687"/>
                  <a:gd name="connsiteY39" fmla="*/ 6350 h 363310"/>
                  <a:gd name="connsiteX40" fmla="*/ 698500 w 2352687"/>
                  <a:gd name="connsiteY40" fmla="*/ 0 h 363310"/>
                  <a:gd name="connsiteX41" fmla="*/ 727075 w 2352687"/>
                  <a:gd name="connsiteY41" fmla="*/ 3175 h 363310"/>
                  <a:gd name="connsiteX42" fmla="*/ 736600 w 2352687"/>
                  <a:gd name="connsiteY42" fmla="*/ 6350 h 363310"/>
                  <a:gd name="connsiteX43" fmla="*/ 762000 w 2352687"/>
                  <a:gd name="connsiteY43" fmla="*/ 12700 h 363310"/>
                  <a:gd name="connsiteX44" fmla="*/ 787400 w 2352687"/>
                  <a:gd name="connsiteY44" fmla="*/ 34925 h 363310"/>
                  <a:gd name="connsiteX45" fmla="*/ 806450 w 2352687"/>
                  <a:gd name="connsiteY45" fmla="*/ 53975 h 363310"/>
                  <a:gd name="connsiteX46" fmla="*/ 815975 w 2352687"/>
                  <a:gd name="connsiteY46" fmla="*/ 63500 h 363310"/>
                  <a:gd name="connsiteX47" fmla="*/ 828675 w 2352687"/>
                  <a:gd name="connsiteY47" fmla="*/ 82550 h 363310"/>
                  <a:gd name="connsiteX48" fmla="*/ 838200 w 2352687"/>
                  <a:gd name="connsiteY48" fmla="*/ 88900 h 363310"/>
                  <a:gd name="connsiteX49" fmla="*/ 860425 w 2352687"/>
                  <a:gd name="connsiteY49" fmla="*/ 107950 h 363310"/>
                  <a:gd name="connsiteX50" fmla="*/ 892175 w 2352687"/>
                  <a:gd name="connsiteY50" fmla="*/ 130175 h 363310"/>
                  <a:gd name="connsiteX51" fmla="*/ 901700 w 2352687"/>
                  <a:gd name="connsiteY51" fmla="*/ 139700 h 363310"/>
                  <a:gd name="connsiteX52" fmla="*/ 917575 w 2352687"/>
                  <a:gd name="connsiteY52" fmla="*/ 152400 h 363310"/>
                  <a:gd name="connsiteX53" fmla="*/ 936625 w 2352687"/>
                  <a:gd name="connsiteY53" fmla="*/ 168275 h 363310"/>
                  <a:gd name="connsiteX54" fmla="*/ 942975 w 2352687"/>
                  <a:gd name="connsiteY54" fmla="*/ 177800 h 363310"/>
                  <a:gd name="connsiteX55" fmla="*/ 965200 w 2352687"/>
                  <a:gd name="connsiteY55" fmla="*/ 193675 h 363310"/>
                  <a:gd name="connsiteX56" fmla="*/ 990600 w 2352687"/>
                  <a:gd name="connsiteY56" fmla="*/ 200025 h 363310"/>
                  <a:gd name="connsiteX57" fmla="*/ 1019175 w 2352687"/>
                  <a:gd name="connsiteY57" fmla="*/ 209550 h 363310"/>
                  <a:gd name="connsiteX58" fmla="*/ 1063625 w 2352687"/>
                  <a:gd name="connsiteY58" fmla="*/ 219075 h 363310"/>
                  <a:gd name="connsiteX59" fmla="*/ 1111250 w 2352687"/>
                  <a:gd name="connsiteY59" fmla="*/ 228600 h 363310"/>
                  <a:gd name="connsiteX60" fmla="*/ 1200150 w 2352687"/>
                  <a:gd name="connsiteY60" fmla="*/ 260350 h 363310"/>
                  <a:gd name="connsiteX61" fmla="*/ 1263650 w 2352687"/>
                  <a:gd name="connsiteY61" fmla="*/ 282575 h 363310"/>
                  <a:gd name="connsiteX62" fmla="*/ 1333500 w 2352687"/>
                  <a:gd name="connsiteY62" fmla="*/ 317500 h 363310"/>
                  <a:gd name="connsiteX63" fmla="*/ 1397000 w 2352687"/>
                  <a:gd name="connsiteY63" fmla="*/ 333375 h 363310"/>
                  <a:gd name="connsiteX64" fmla="*/ 1435100 w 2352687"/>
                  <a:gd name="connsiteY64" fmla="*/ 346075 h 363310"/>
                  <a:gd name="connsiteX65" fmla="*/ 1482725 w 2352687"/>
                  <a:gd name="connsiteY65" fmla="*/ 355600 h 363310"/>
                  <a:gd name="connsiteX66" fmla="*/ 1495425 w 2352687"/>
                  <a:gd name="connsiteY66" fmla="*/ 361950 h 363310"/>
                  <a:gd name="connsiteX67" fmla="*/ 1457325 w 2352687"/>
                  <a:gd name="connsiteY67" fmla="*/ 339725 h 363310"/>
                  <a:gd name="connsiteX68" fmla="*/ 1431925 w 2352687"/>
                  <a:gd name="connsiteY68" fmla="*/ 327025 h 363310"/>
                  <a:gd name="connsiteX69" fmla="*/ 1349375 w 2352687"/>
                  <a:gd name="connsiteY69" fmla="*/ 304800 h 363310"/>
                  <a:gd name="connsiteX70" fmla="*/ 1301750 w 2352687"/>
                  <a:gd name="connsiteY70" fmla="*/ 288925 h 363310"/>
                  <a:gd name="connsiteX71" fmla="*/ 1149350 w 2352687"/>
                  <a:gd name="connsiteY71" fmla="*/ 219075 h 363310"/>
                  <a:gd name="connsiteX72" fmla="*/ 1117600 w 2352687"/>
                  <a:gd name="connsiteY72" fmla="*/ 209550 h 363310"/>
                  <a:gd name="connsiteX73" fmla="*/ 1066800 w 2352687"/>
                  <a:gd name="connsiteY73" fmla="*/ 193675 h 363310"/>
                  <a:gd name="connsiteX74" fmla="*/ 1016000 w 2352687"/>
                  <a:gd name="connsiteY74" fmla="*/ 184150 h 363310"/>
                  <a:gd name="connsiteX75" fmla="*/ 1003300 w 2352687"/>
                  <a:gd name="connsiteY75" fmla="*/ 174625 h 363310"/>
                  <a:gd name="connsiteX76" fmla="*/ 993775 w 2352687"/>
                  <a:gd name="connsiteY76" fmla="*/ 168275 h 363310"/>
                  <a:gd name="connsiteX77" fmla="*/ 1003300 w 2352687"/>
                  <a:gd name="connsiteY77" fmla="*/ 171450 h 363310"/>
                  <a:gd name="connsiteX78" fmla="*/ 1022350 w 2352687"/>
                  <a:gd name="connsiteY78" fmla="*/ 184150 h 363310"/>
                  <a:gd name="connsiteX79" fmla="*/ 1031875 w 2352687"/>
                  <a:gd name="connsiteY79" fmla="*/ 193675 h 363310"/>
                  <a:gd name="connsiteX80" fmla="*/ 1044575 w 2352687"/>
                  <a:gd name="connsiteY80" fmla="*/ 200025 h 363310"/>
                  <a:gd name="connsiteX81" fmla="*/ 1057275 w 2352687"/>
                  <a:gd name="connsiteY81" fmla="*/ 212725 h 363310"/>
                  <a:gd name="connsiteX82" fmla="*/ 1120775 w 2352687"/>
                  <a:gd name="connsiteY82" fmla="*/ 219075 h 363310"/>
                  <a:gd name="connsiteX83" fmla="*/ 1203325 w 2352687"/>
                  <a:gd name="connsiteY83" fmla="*/ 215900 h 363310"/>
                  <a:gd name="connsiteX84" fmla="*/ 1222375 w 2352687"/>
                  <a:gd name="connsiteY84" fmla="*/ 203200 h 363310"/>
                  <a:gd name="connsiteX85" fmla="*/ 1231900 w 2352687"/>
                  <a:gd name="connsiteY85" fmla="*/ 200025 h 363310"/>
                  <a:gd name="connsiteX86" fmla="*/ 1250950 w 2352687"/>
                  <a:gd name="connsiteY86" fmla="*/ 190500 h 363310"/>
                  <a:gd name="connsiteX87" fmla="*/ 1270000 w 2352687"/>
                  <a:gd name="connsiteY87" fmla="*/ 184150 h 363310"/>
                  <a:gd name="connsiteX88" fmla="*/ 1289050 w 2352687"/>
                  <a:gd name="connsiteY88" fmla="*/ 174625 h 363310"/>
                  <a:gd name="connsiteX89" fmla="*/ 1343025 w 2352687"/>
                  <a:gd name="connsiteY89" fmla="*/ 165100 h 363310"/>
                  <a:gd name="connsiteX90" fmla="*/ 1390650 w 2352687"/>
                  <a:gd name="connsiteY90" fmla="*/ 158750 h 363310"/>
                  <a:gd name="connsiteX91" fmla="*/ 1412875 w 2352687"/>
                  <a:gd name="connsiteY91" fmla="*/ 149225 h 363310"/>
                  <a:gd name="connsiteX92" fmla="*/ 1425575 w 2352687"/>
                  <a:gd name="connsiteY92" fmla="*/ 146050 h 363310"/>
                  <a:gd name="connsiteX93" fmla="*/ 1435100 w 2352687"/>
                  <a:gd name="connsiteY93" fmla="*/ 142875 h 363310"/>
                  <a:gd name="connsiteX94" fmla="*/ 1444625 w 2352687"/>
                  <a:gd name="connsiteY94" fmla="*/ 133350 h 363310"/>
                  <a:gd name="connsiteX95" fmla="*/ 1485900 w 2352687"/>
                  <a:gd name="connsiteY95" fmla="*/ 117475 h 363310"/>
                  <a:gd name="connsiteX96" fmla="*/ 1498600 w 2352687"/>
                  <a:gd name="connsiteY96" fmla="*/ 111125 h 363310"/>
                  <a:gd name="connsiteX97" fmla="*/ 1530350 w 2352687"/>
                  <a:gd name="connsiteY97" fmla="*/ 101600 h 363310"/>
                  <a:gd name="connsiteX98" fmla="*/ 1539875 w 2352687"/>
                  <a:gd name="connsiteY98" fmla="*/ 95250 h 363310"/>
                  <a:gd name="connsiteX99" fmla="*/ 1558925 w 2352687"/>
                  <a:gd name="connsiteY99" fmla="*/ 88900 h 363310"/>
                  <a:gd name="connsiteX100" fmla="*/ 1577975 w 2352687"/>
                  <a:gd name="connsiteY100" fmla="*/ 76200 h 363310"/>
                  <a:gd name="connsiteX101" fmla="*/ 1593850 w 2352687"/>
                  <a:gd name="connsiteY101" fmla="*/ 66675 h 363310"/>
                  <a:gd name="connsiteX102" fmla="*/ 1612900 w 2352687"/>
                  <a:gd name="connsiteY102" fmla="*/ 53975 h 363310"/>
                  <a:gd name="connsiteX103" fmla="*/ 1625600 w 2352687"/>
                  <a:gd name="connsiteY103" fmla="*/ 50800 h 363310"/>
                  <a:gd name="connsiteX104" fmla="*/ 1635125 w 2352687"/>
                  <a:gd name="connsiteY104" fmla="*/ 47625 h 363310"/>
                  <a:gd name="connsiteX105" fmla="*/ 1651000 w 2352687"/>
                  <a:gd name="connsiteY105" fmla="*/ 44450 h 363310"/>
                  <a:gd name="connsiteX106" fmla="*/ 1657350 w 2352687"/>
                  <a:gd name="connsiteY106" fmla="*/ 34925 h 363310"/>
                  <a:gd name="connsiteX107" fmla="*/ 1673225 w 2352687"/>
                  <a:gd name="connsiteY107" fmla="*/ 31750 h 363310"/>
                  <a:gd name="connsiteX108" fmla="*/ 1704975 w 2352687"/>
                  <a:gd name="connsiteY108" fmla="*/ 25400 h 363310"/>
                  <a:gd name="connsiteX109" fmla="*/ 1746250 w 2352687"/>
                  <a:gd name="connsiteY109" fmla="*/ 38100 h 363310"/>
                  <a:gd name="connsiteX110" fmla="*/ 1765300 w 2352687"/>
                  <a:gd name="connsiteY110" fmla="*/ 50800 h 363310"/>
                  <a:gd name="connsiteX111" fmla="*/ 1781175 w 2352687"/>
                  <a:gd name="connsiteY111" fmla="*/ 63500 h 363310"/>
                  <a:gd name="connsiteX112" fmla="*/ 1803400 w 2352687"/>
                  <a:gd name="connsiteY112" fmla="*/ 76200 h 363310"/>
                  <a:gd name="connsiteX113" fmla="*/ 1828800 w 2352687"/>
                  <a:gd name="connsiteY113" fmla="*/ 85725 h 363310"/>
                  <a:gd name="connsiteX114" fmla="*/ 1866900 w 2352687"/>
                  <a:gd name="connsiteY114" fmla="*/ 98425 h 363310"/>
                  <a:gd name="connsiteX115" fmla="*/ 1879600 w 2352687"/>
                  <a:gd name="connsiteY115" fmla="*/ 107950 h 363310"/>
                  <a:gd name="connsiteX116" fmla="*/ 1889125 w 2352687"/>
                  <a:gd name="connsiteY116" fmla="*/ 114300 h 363310"/>
                  <a:gd name="connsiteX117" fmla="*/ 1898650 w 2352687"/>
                  <a:gd name="connsiteY117" fmla="*/ 127000 h 363310"/>
                  <a:gd name="connsiteX118" fmla="*/ 1901825 w 2352687"/>
                  <a:gd name="connsiteY118" fmla="*/ 136525 h 363310"/>
                  <a:gd name="connsiteX119" fmla="*/ 1917700 w 2352687"/>
                  <a:gd name="connsiteY119" fmla="*/ 177800 h 363310"/>
                  <a:gd name="connsiteX120" fmla="*/ 1927225 w 2352687"/>
                  <a:gd name="connsiteY120" fmla="*/ 200025 h 363310"/>
                  <a:gd name="connsiteX121" fmla="*/ 1933575 w 2352687"/>
                  <a:gd name="connsiteY121" fmla="*/ 212725 h 363310"/>
                  <a:gd name="connsiteX122" fmla="*/ 1943100 w 2352687"/>
                  <a:gd name="connsiteY122" fmla="*/ 219075 h 363310"/>
                  <a:gd name="connsiteX123" fmla="*/ 1946275 w 2352687"/>
                  <a:gd name="connsiteY123" fmla="*/ 244475 h 363310"/>
                  <a:gd name="connsiteX124" fmla="*/ 1968500 w 2352687"/>
                  <a:gd name="connsiteY124" fmla="*/ 266700 h 363310"/>
                  <a:gd name="connsiteX125" fmla="*/ 1978025 w 2352687"/>
                  <a:gd name="connsiteY125" fmla="*/ 269875 h 363310"/>
                  <a:gd name="connsiteX126" fmla="*/ 1990725 w 2352687"/>
                  <a:gd name="connsiteY126" fmla="*/ 276225 h 363310"/>
                  <a:gd name="connsiteX127" fmla="*/ 2016125 w 2352687"/>
                  <a:gd name="connsiteY127" fmla="*/ 301625 h 363310"/>
                  <a:gd name="connsiteX128" fmla="*/ 2032000 w 2352687"/>
                  <a:gd name="connsiteY128" fmla="*/ 314325 h 363310"/>
                  <a:gd name="connsiteX129" fmla="*/ 2051050 w 2352687"/>
                  <a:gd name="connsiteY129" fmla="*/ 320675 h 363310"/>
                  <a:gd name="connsiteX130" fmla="*/ 2073275 w 2352687"/>
                  <a:gd name="connsiteY130" fmla="*/ 314325 h 363310"/>
                  <a:gd name="connsiteX131" fmla="*/ 2098675 w 2352687"/>
                  <a:gd name="connsiteY131" fmla="*/ 292100 h 363310"/>
                  <a:gd name="connsiteX132" fmla="*/ 2108200 w 2352687"/>
                  <a:gd name="connsiteY132" fmla="*/ 285750 h 363310"/>
                  <a:gd name="connsiteX133" fmla="*/ 2130425 w 2352687"/>
                  <a:gd name="connsiteY133" fmla="*/ 266700 h 363310"/>
                  <a:gd name="connsiteX134" fmla="*/ 2139950 w 2352687"/>
                  <a:gd name="connsiteY134" fmla="*/ 263525 h 363310"/>
                  <a:gd name="connsiteX135" fmla="*/ 2168525 w 2352687"/>
                  <a:gd name="connsiteY135" fmla="*/ 247650 h 363310"/>
                  <a:gd name="connsiteX136" fmla="*/ 2193925 w 2352687"/>
                  <a:gd name="connsiteY136" fmla="*/ 228600 h 363310"/>
                  <a:gd name="connsiteX137" fmla="*/ 2203450 w 2352687"/>
                  <a:gd name="connsiteY137" fmla="*/ 219075 h 363310"/>
                  <a:gd name="connsiteX138" fmla="*/ 2222500 w 2352687"/>
                  <a:gd name="connsiteY138" fmla="*/ 212725 h 363310"/>
                  <a:gd name="connsiteX139" fmla="*/ 2244725 w 2352687"/>
                  <a:gd name="connsiteY139" fmla="*/ 193675 h 363310"/>
                  <a:gd name="connsiteX140" fmla="*/ 2273300 w 2352687"/>
                  <a:gd name="connsiteY140" fmla="*/ 177800 h 363310"/>
                  <a:gd name="connsiteX141" fmla="*/ 2286000 w 2352687"/>
                  <a:gd name="connsiteY141" fmla="*/ 165100 h 363310"/>
                  <a:gd name="connsiteX142" fmla="*/ 2298700 w 2352687"/>
                  <a:gd name="connsiteY142" fmla="*/ 161925 h 363310"/>
                  <a:gd name="connsiteX143" fmla="*/ 2336800 w 2352687"/>
                  <a:gd name="connsiteY143" fmla="*/ 155575 h 363310"/>
                  <a:gd name="connsiteX144" fmla="*/ 2352675 w 2352687"/>
                  <a:gd name="connsiteY144" fmla="*/ 161925 h 36331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57325 w 2352687"/>
                  <a:gd name="connsiteY66" fmla="*/ 339725 h 355600"/>
                  <a:gd name="connsiteX67" fmla="*/ 1431925 w 2352687"/>
                  <a:gd name="connsiteY67" fmla="*/ 327025 h 355600"/>
                  <a:gd name="connsiteX68" fmla="*/ 1349375 w 2352687"/>
                  <a:gd name="connsiteY68" fmla="*/ 304800 h 355600"/>
                  <a:gd name="connsiteX69" fmla="*/ 1301750 w 2352687"/>
                  <a:gd name="connsiteY69" fmla="*/ 288925 h 355600"/>
                  <a:gd name="connsiteX70" fmla="*/ 1149350 w 2352687"/>
                  <a:gd name="connsiteY70" fmla="*/ 219075 h 355600"/>
                  <a:gd name="connsiteX71" fmla="*/ 1117600 w 2352687"/>
                  <a:gd name="connsiteY71" fmla="*/ 209550 h 355600"/>
                  <a:gd name="connsiteX72" fmla="*/ 1066800 w 2352687"/>
                  <a:gd name="connsiteY72" fmla="*/ 193675 h 355600"/>
                  <a:gd name="connsiteX73" fmla="*/ 1016000 w 2352687"/>
                  <a:gd name="connsiteY73" fmla="*/ 184150 h 355600"/>
                  <a:gd name="connsiteX74" fmla="*/ 1003300 w 2352687"/>
                  <a:gd name="connsiteY74" fmla="*/ 174625 h 355600"/>
                  <a:gd name="connsiteX75" fmla="*/ 993775 w 2352687"/>
                  <a:gd name="connsiteY75" fmla="*/ 168275 h 355600"/>
                  <a:gd name="connsiteX76" fmla="*/ 1003300 w 2352687"/>
                  <a:gd name="connsiteY76" fmla="*/ 171450 h 355600"/>
                  <a:gd name="connsiteX77" fmla="*/ 1022350 w 2352687"/>
                  <a:gd name="connsiteY77" fmla="*/ 184150 h 355600"/>
                  <a:gd name="connsiteX78" fmla="*/ 1031875 w 2352687"/>
                  <a:gd name="connsiteY78" fmla="*/ 193675 h 355600"/>
                  <a:gd name="connsiteX79" fmla="*/ 1044575 w 2352687"/>
                  <a:gd name="connsiteY79" fmla="*/ 200025 h 355600"/>
                  <a:gd name="connsiteX80" fmla="*/ 1057275 w 2352687"/>
                  <a:gd name="connsiteY80" fmla="*/ 212725 h 355600"/>
                  <a:gd name="connsiteX81" fmla="*/ 1120775 w 2352687"/>
                  <a:gd name="connsiteY81" fmla="*/ 219075 h 355600"/>
                  <a:gd name="connsiteX82" fmla="*/ 1203325 w 2352687"/>
                  <a:gd name="connsiteY82" fmla="*/ 215900 h 355600"/>
                  <a:gd name="connsiteX83" fmla="*/ 1222375 w 2352687"/>
                  <a:gd name="connsiteY83" fmla="*/ 203200 h 355600"/>
                  <a:gd name="connsiteX84" fmla="*/ 1231900 w 2352687"/>
                  <a:gd name="connsiteY84" fmla="*/ 200025 h 355600"/>
                  <a:gd name="connsiteX85" fmla="*/ 1250950 w 2352687"/>
                  <a:gd name="connsiteY85" fmla="*/ 190500 h 355600"/>
                  <a:gd name="connsiteX86" fmla="*/ 1270000 w 2352687"/>
                  <a:gd name="connsiteY86" fmla="*/ 184150 h 355600"/>
                  <a:gd name="connsiteX87" fmla="*/ 1289050 w 2352687"/>
                  <a:gd name="connsiteY87" fmla="*/ 174625 h 355600"/>
                  <a:gd name="connsiteX88" fmla="*/ 1343025 w 2352687"/>
                  <a:gd name="connsiteY88" fmla="*/ 165100 h 355600"/>
                  <a:gd name="connsiteX89" fmla="*/ 1390650 w 2352687"/>
                  <a:gd name="connsiteY89" fmla="*/ 158750 h 355600"/>
                  <a:gd name="connsiteX90" fmla="*/ 1412875 w 2352687"/>
                  <a:gd name="connsiteY90" fmla="*/ 149225 h 355600"/>
                  <a:gd name="connsiteX91" fmla="*/ 1425575 w 2352687"/>
                  <a:gd name="connsiteY91" fmla="*/ 146050 h 355600"/>
                  <a:gd name="connsiteX92" fmla="*/ 1435100 w 2352687"/>
                  <a:gd name="connsiteY92" fmla="*/ 142875 h 355600"/>
                  <a:gd name="connsiteX93" fmla="*/ 1444625 w 2352687"/>
                  <a:gd name="connsiteY93" fmla="*/ 133350 h 355600"/>
                  <a:gd name="connsiteX94" fmla="*/ 1485900 w 2352687"/>
                  <a:gd name="connsiteY94" fmla="*/ 117475 h 355600"/>
                  <a:gd name="connsiteX95" fmla="*/ 1498600 w 2352687"/>
                  <a:gd name="connsiteY95" fmla="*/ 111125 h 355600"/>
                  <a:gd name="connsiteX96" fmla="*/ 1530350 w 2352687"/>
                  <a:gd name="connsiteY96" fmla="*/ 101600 h 355600"/>
                  <a:gd name="connsiteX97" fmla="*/ 1539875 w 2352687"/>
                  <a:gd name="connsiteY97" fmla="*/ 95250 h 355600"/>
                  <a:gd name="connsiteX98" fmla="*/ 1558925 w 2352687"/>
                  <a:gd name="connsiteY98" fmla="*/ 88900 h 355600"/>
                  <a:gd name="connsiteX99" fmla="*/ 1577975 w 2352687"/>
                  <a:gd name="connsiteY99" fmla="*/ 76200 h 355600"/>
                  <a:gd name="connsiteX100" fmla="*/ 1593850 w 2352687"/>
                  <a:gd name="connsiteY100" fmla="*/ 66675 h 355600"/>
                  <a:gd name="connsiteX101" fmla="*/ 1612900 w 2352687"/>
                  <a:gd name="connsiteY101" fmla="*/ 53975 h 355600"/>
                  <a:gd name="connsiteX102" fmla="*/ 1625600 w 2352687"/>
                  <a:gd name="connsiteY102" fmla="*/ 50800 h 355600"/>
                  <a:gd name="connsiteX103" fmla="*/ 1635125 w 2352687"/>
                  <a:gd name="connsiteY103" fmla="*/ 47625 h 355600"/>
                  <a:gd name="connsiteX104" fmla="*/ 1651000 w 2352687"/>
                  <a:gd name="connsiteY104" fmla="*/ 44450 h 355600"/>
                  <a:gd name="connsiteX105" fmla="*/ 1657350 w 2352687"/>
                  <a:gd name="connsiteY105" fmla="*/ 34925 h 355600"/>
                  <a:gd name="connsiteX106" fmla="*/ 1673225 w 2352687"/>
                  <a:gd name="connsiteY106" fmla="*/ 31750 h 355600"/>
                  <a:gd name="connsiteX107" fmla="*/ 1704975 w 2352687"/>
                  <a:gd name="connsiteY107" fmla="*/ 25400 h 355600"/>
                  <a:gd name="connsiteX108" fmla="*/ 1746250 w 2352687"/>
                  <a:gd name="connsiteY108" fmla="*/ 38100 h 355600"/>
                  <a:gd name="connsiteX109" fmla="*/ 1765300 w 2352687"/>
                  <a:gd name="connsiteY109" fmla="*/ 50800 h 355600"/>
                  <a:gd name="connsiteX110" fmla="*/ 1781175 w 2352687"/>
                  <a:gd name="connsiteY110" fmla="*/ 63500 h 355600"/>
                  <a:gd name="connsiteX111" fmla="*/ 1803400 w 2352687"/>
                  <a:gd name="connsiteY111" fmla="*/ 76200 h 355600"/>
                  <a:gd name="connsiteX112" fmla="*/ 1828800 w 2352687"/>
                  <a:gd name="connsiteY112" fmla="*/ 85725 h 355600"/>
                  <a:gd name="connsiteX113" fmla="*/ 1866900 w 2352687"/>
                  <a:gd name="connsiteY113" fmla="*/ 98425 h 355600"/>
                  <a:gd name="connsiteX114" fmla="*/ 1879600 w 2352687"/>
                  <a:gd name="connsiteY114" fmla="*/ 107950 h 355600"/>
                  <a:gd name="connsiteX115" fmla="*/ 1889125 w 2352687"/>
                  <a:gd name="connsiteY115" fmla="*/ 114300 h 355600"/>
                  <a:gd name="connsiteX116" fmla="*/ 1898650 w 2352687"/>
                  <a:gd name="connsiteY116" fmla="*/ 127000 h 355600"/>
                  <a:gd name="connsiteX117" fmla="*/ 1901825 w 2352687"/>
                  <a:gd name="connsiteY117" fmla="*/ 136525 h 355600"/>
                  <a:gd name="connsiteX118" fmla="*/ 1917700 w 2352687"/>
                  <a:gd name="connsiteY118" fmla="*/ 177800 h 355600"/>
                  <a:gd name="connsiteX119" fmla="*/ 1927225 w 2352687"/>
                  <a:gd name="connsiteY119" fmla="*/ 200025 h 355600"/>
                  <a:gd name="connsiteX120" fmla="*/ 1933575 w 2352687"/>
                  <a:gd name="connsiteY120" fmla="*/ 212725 h 355600"/>
                  <a:gd name="connsiteX121" fmla="*/ 1943100 w 2352687"/>
                  <a:gd name="connsiteY121" fmla="*/ 219075 h 355600"/>
                  <a:gd name="connsiteX122" fmla="*/ 1946275 w 2352687"/>
                  <a:gd name="connsiteY122" fmla="*/ 244475 h 355600"/>
                  <a:gd name="connsiteX123" fmla="*/ 1968500 w 2352687"/>
                  <a:gd name="connsiteY123" fmla="*/ 266700 h 355600"/>
                  <a:gd name="connsiteX124" fmla="*/ 1978025 w 2352687"/>
                  <a:gd name="connsiteY124" fmla="*/ 269875 h 355600"/>
                  <a:gd name="connsiteX125" fmla="*/ 1990725 w 2352687"/>
                  <a:gd name="connsiteY125" fmla="*/ 276225 h 355600"/>
                  <a:gd name="connsiteX126" fmla="*/ 2016125 w 2352687"/>
                  <a:gd name="connsiteY126" fmla="*/ 301625 h 355600"/>
                  <a:gd name="connsiteX127" fmla="*/ 2032000 w 2352687"/>
                  <a:gd name="connsiteY127" fmla="*/ 314325 h 355600"/>
                  <a:gd name="connsiteX128" fmla="*/ 2051050 w 2352687"/>
                  <a:gd name="connsiteY128" fmla="*/ 320675 h 355600"/>
                  <a:gd name="connsiteX129" fmla="*/ 2073275 w 2352687"/>
                  <a:gd name="connsiteY129" fmla="*/ 314325 h 355600"/>
                  <a:gd name="connsiteX130" fmla="*/ 2098675 w 2352687"/>
                  <a:gd name="connsiteY130" fmla="*/ 292100 h 355600"/>
                  <a:gd name="connsiteX131" fmla="*/ 2108200 w 2352687"/>
                  <a:gd name="connsiteY131" fmla="*/ 285750 h 355600"/>
                  <a:gd name="connsiteX132" fmla="*/ 2130425 w 2352687"/>
                  <a:gd name="connsiteY132" fmla="*/ 266700 h 355600"/>
                  <a:gd name="connsiteX133" fmla="*/ 2139950 w 2352687"/>
                  <a:gd name="connsiteY133" fmla="*/ 263525 h 355600"/>
                  <a:gd name="connsiteX134" fmla="*/ 2168525 w 2352687"/>
                  <a:gd name="connsiteY134" fmla="*/ 247650 h 355600"/>
                  <a:gd name="connsiteX135" fmla="*/ 2193925 w 2352687"/>
                  <a:gd name="connsiteY135" fmla="*/ 228600 h 355600"/>
                  <a:gd name="connsiteX136" fmla="*/ 2203450 w 2352687"/>
                  <a:gd name="connsiteY136" fmla="*/ 219075 h 355600"/>
                  <a:gd name="connsiteX137" fmla="*/ 2222500 w 2352687"/>
                  <a:gd name="connsiteY137" fmla="*/ 212725 h 355600"/>
                  <a:gd name="connsiteX138" fmla="*/ 2244725 w 2352687"/>
                  <a:gd name="connsiteY138" fmla="*/ 193675 h 355600"/>
                  <a:gd name="connsiteX139" fmla="*/ 2273300 w 2352687"/>
                  <a:gd name="connsiteY139" fmla="*/ 177800 h 355600"/>
                  <a:gd name="connsiteX140" fmla="*/ 2286000 w 2352687"/>
                  <a:gd name="connsiteY140" fmla="*/ 165100 h 355600"/>
                  <a:gd name="connsiteX141" fmla="*/ 2298700 w 2352687"/>
                  <a:gd name="connsiteY141" fmla="*/ 161925 h 355600"/>
                  <a:gd name="connsiteX142" fmla="*/ 2336800 w 2352687"/>
                  <a:gd name="connsiteY142" fmla="*/ 155575 h 355600"/>
                  <a:gd name="connsiteX143" fmla="*/ 2352675 w 2352687"/>
                  <a:gd name="connsiteY143" fmla="*/ 161925 h 35560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31925 w 2352687"/>
                  <a:gd name="connsiteY66" fmla="*/ 327025 h 355600"/>
                  <a:gd name="connsiteX67" fmla="*/ 1349375 w 2352687"/>
                  <a:gd name="connsiteY67" fmla="*/ 304800 h 355600"/>
                  <a:gd name="connsiteX68" fmla="*/ 1301750 w 2352687"/>
                  <a:gd name="connsiteY68" fmla="*/ 288925 h 355600"/>
                  <a:gd name="connsiteX69" fmla="*/ 1149350 w 2352687"/>
                  <a:gd name="connsiteY69" fmla="*/ 219075 h 355600"/>
                  <a:gd name="connsiteX70" fmla="*/ 1117600 w 2352687"/>
                  <a:gd name="connsiteY70" fmla="*/ 209550 h 355600"/>
                  <a:gd name="connsiteX71" fmla="*/ 1066800 w 2352687"/>
                  <a:gd name="connsiteY71" fmla="*/ 193675 h 355600"/>
                  <a:gd name="connsiteX72" fmla="*/ 1016000 w 2352687"/>
                  <a:gd name="connsiteY72" fmla="*/ 184150 h 355600"/>
                  <a:gd name="connsiteX73" fmla="*/ 1003300 w 2352687"/>
                  <a:gd name="connsiteY73" fmla="*/ 174625 h 355600"/>
                  <a:gd name="connsiteX74" fmla="*/ 993775 w 2352687"/>
                  <a:gd name="connsiteY74" fmla="*/ 168275 h 355600"/>
                  <a:gd name="connsiteX75" fmla="*/ 1003300 w 2352687"/>
                  <a:gd name="connsiteY75" fmla="*/ 171450 h 355600"/>
                  <a:gd name="connsiteX76" fmla="*/ 1022350 w 2352687"/>
                  <a:gd name="connsiteY76" fmla="*/ 184150 h 355600"/>
                  <a:gd name="connsiteX77" fmla="*/ 1031875 w 2352687"/>
                  <a:gd name="connsiteY77" fmla="*/ 193675 h 355600"/>
                  <a:gd name="connsiteX78" fmla="*/ 1044575 w 2352687"/>
                  <a:gd name="connsiteY78" fmla="*/ 200025 h 355600"/>
                  <a:gd name="connsiteX79" fmla="*/ 1057275 w 2352687"/>
                  <a:gd name="connsiteY79" fmla="*/ 212725 h 355600"/>
                  <a:gd name="connsiteX80" fmla="*/ 1120775 w 2352687"/>
                  <a:gd name="connsiteY80" fmla="*/ 219075 h 355600"/>
                  <a:gd name="connsiteX81" fmla="*/ 1203325 w 2352687"/>
                  <a:gd name="connsiteY81" fmla="*/ 215900 h 355600"/>
                  <a:gd name="connsiteX82" fmla="*/ 1222375 w 2352687"/>
                  <a:gd name="connsiteY82" fmla="*/ 203200 h 355600"/>
                  <a:gd name="connsiteX83" fmla="*/ 1231900 w 2352687"/>
                  <a:gd name="connsiteY83" fmla="*/ 200025 h 355600"/>
                  <a:gd name="connsiteX84" fmla="*/ 1250950 w 2352687"/>
                  <a:gd name="connsiteY84" fmla="*/ 190500 h 355600"/>
                  <a:gd name="connsiteX85" fmla="*/ 1270000 w 2352687"/>
                  <a:gd name="connsiteY85" fmla="*/ 184150 h 355600"/>
                  <a:gd name="connsiteX86" fmla="*/ 1289050 w 2352687"/>
                  <a:gd name="connsiteY86" fmla="*/ 174625 h 355600"/>
                  <a:gd name="connsiteX87" fmla="*/ 1343025 w 2352687"/>
                  <a:gd name="connsiteY87" fmla="*/ 165100 h 355600"/>
                  <a:gd name="connsiteX88" fmla="*/ 1390650 w 2352687"/>
                  <a:gd name="connsiteY88" fmla="*/ 158750 h 355600"/>
                  <a:gd name="connsiteX89" fmla="*/ 1412875 w 2352687"/>
                  <a:gd name="connsiteY89" fmla="*/ 149225 h 355600"/>
                  <a:gd name="connsiteX90" fmla="*/ 1425575 w 2352687"/>
                  <a:gd name="connsiteY90" fmla="*/ 146050 h 355600"/>
                  <a:gd name="connsiteX91" fmla="*/ 1435100 w 2352687"/>
                  <a:gd name="connsiteY91" fmla="*/ 142875 h 355600"/>
                  <a:gd name="connsiteX92" fmla="*/ 1444625 w 2352687"/>
                  <a:gd name="connsiteY92" fmla="*/ 133350 h 355600"/>
                  <a:gd name="connsiteX93" fmla="*/ 1485900 w 2352687"/>
                  <a:gd name="connsiteY93" fmla="*/ 117475 h 355600"/>
                  <a:gd name="connsiteX94" fmla="*/ 1498600 w 2352687"/>
                  <a:gd name="connsiteY94" fmla="*/ 111125 h 355600"/>
                  <a:gd name="connsiteX95" fmla="*/ 1530350 w 2352687"/>
                  <a:gd name="connsiteY95" fmla="*/ 101600 h 355600"/>
                  <a:gd name="connsiteX96" fmla="*/ 1539875 w 2352687"/>
                  <a:gd name="connsiteY96" fmla="*/ 95250 h 355600"/>
                  <a:gd name="connsiteX97" fmla="*/ 1558925 w 2352687"/>
                  <a:gd name="connsiteY97" fmla="*/ 88900 h 355600"/>
                  <a:gd name="connsiteX98" fmla="*/ 1577975 w 2352687"/>
                  <a:gd name="connsiteY98" fmla="*/ 76200 h 355600"/>
                  <a:gd name="connsiteX99" fmla="*/ 1593850 w 2352687"/>
                  <a:gd name="connsiteY99" fmla="*/ 66675 h 355600"/>
                  <a:gd name="connsiteX100" fmla="*/ 1612900 w 2352687"/>
                  <a:gd name="connsiteY100" fmla="*/ 53975 h 355600"/>
                  <a:gd name="connsiteX101" fmla="*/ 1625600 w 2352687"/>
                  <a:gd name="connsiteY101" fmla="*/ 50800 h 355600"/>
                  <a:gd name="connsiteX102" fmla="*/ 1635125 w 2352687"/>
                  <a:gd name="connsiteY102" fmla="*/ 47625 h 355600"/>
                  <a:gd name="connsiteX103" fmla="*/ 1651000 w 2352687"/>
                  <a:gd name="connsiteY103" fmla="*/ 44450 h 355600"/>
                  <a:gd name="connsiteX104" fmla="*/ 1657350 w 2352687"/>
                  <a:gd name="connsiteY104" fmla="*/ 34925 h 355600"/>
                  <a:gd name="connsiteX105" fmla="*/ 1673225 w 2352687"/>
                  <a:gd name="connsiteY105" fmla="*/ 31750 h 355600"/>
                  <a:gd name="connsiteX106" fmla="*/ 1704975 w 2352687"/>
                  <a:gd name="connsiteY106" fmla="*/ 25400 h 355600"/>
                  <a:gd name="connsiteX107" fmla="*/ 1746250 w 2352687"/>
                  <a:gd name="connsiteY107" fmla="*/ 38100 h 355600"/>
                  <a:gd name="connsiteX108" fmla="*/ 1765300 w 2352687"/>
                  <a:gd name="connsiteY108" fmla="*/ 50800 h 355600"/>
                  <a:gd name="connsiteX109" fmla="*/ 1781175 w 2352687"/>
                  <a:gd name="connsiteY109" fmla="*/ 63500 h 355600"/>
                  <a:gd name="connsiteX110" fmla="*/ 1803400 w 2352687"/>
                  <a:gd name="connsiteY110" fmla="*/ 76200 h 355600"/>
                  <a:gd name="connsiteX111" fmla="*/ 1828800 w 2352687"/>
                  <a:gd name="connsiteY111" fmla="*/ 85725 h 355600"/>
                  <a:gd name="connsiteX112" fmla="*/ 1866900 w 2352687"/>
                  <a:gd name="connsiteY112" fmla="*/ 98425 h 355600"/>
                  <a:gd name="connsiteX113" fmla="*/ 1879600 w 2352687"/>
                  <a:gd name="connsiteY113" fmla="*/ 107950 h 355600"/>
                  <a:gd name="connsiteX114" fmla="*/ 1889125 w 2352687"/>
                  <a:gd name="connsiteY114" fmla="*/ 114300 h 355600"/>
                  <a:gd name="connsiteX115" fmla="*/ 1898650 w 2352687"/>
                  <a:gd name="connsiteY115" fmla="*/ 127000 h 355600"/>
                  <a:gd name="connsiteX116" fmla="*/ 1901825 w 2352687"/>
                  <a:gd name="connsiteY116" fmla="*/ 136525 h 355600"/>
                  <a:gd name="connsiteX117" fmla="*/ 1917700 w 2352687"/>
                  <a:gd name="connsiteY117" fmla="*/ 177800 h 355600"/>
                  <a:gd name="connsiteX118" fmla="*/ 1927225 w 2352687"/>
                  <a:gd name="connsiteY118" fmla="*/ 200025 h 355600"/>
                  <a:gd name="connsiteX119" fmla="*/ 1933575 w 2352687"/>
                  <a:gd name="connsiteY119" fmla="*/ 212725 h 355600"/>
                  <a:gd name="connsiteX120" fmla="*/ 1943100 w 2352687"/>
                  <a:gd name="connsiteY120" fmla="*/ 219075 h 355600"/>
                  <a:gd name="connsiteX121" fmla="*/ 1946275 w 2352687"/>
                  <a:gd name="connsiteY121" fmla="*/ 244475 h 355600"/>
                  <a:gd name="connsiteX122" fmla="*/ 1968500 w 2352687"/>
                  <a:gd name="connsiteY122" fmla="*/ 266700 h 355600"/>
                  <a:gd name="connsiteX123" fmla="*/ 1978025 w 2352687"/>
                  <a:gd name="connsiteY123" fmla="*/ 269875 h 355600"/>
                  <a:gd name="connsiteX124" fmla="*/ 1990725 w 2352687"/>
                  <a:gd name="connsiteY124" fmla="*/ 276225 h 355600"/>
                  <a:gd name="connsiteX125" fmla="*/ 2016125 w 2352687"/>
                  <a:gd name="connsiteY125" fmla="*/ 301625 h 355600"/>
                  <a:gd name="connsiteX126" fmla="*/ 2032000 w 2352687"/>
                  <a:gd name="connsiteY126" fmla="*/ 314325 h 355600"/>
                  <a:gd name="connsiteX127" fmla="*/ 2051050 w 2352687"/>
                  <a:gd name="connsiteY127" fmla="*/ 320675 h 355600"/>
                  <a:gd name="connsiteX128" fmla="*/ 2073275 w 2352687"/>
                  <a:gd name="connsiteY128" fmla="*/ 314325 h 355600"/>
                  <a:gd name="connsiteX129" fmla="*/ 2098675 w 2352687"/>
                  <a:gd name="connsiteY129" fmla="*/ 292100 h 355600"/>
                  <a:gd name="connsiteX130" fmla="*/ 2108200 w 2352687"/>
                  <a:gd name="connsiteY130" fmla="*/ 285750 h 355600"/>
                  <a:gd name="connsiteX131" fmla="*/ 2130425 w 2352687"/>
                  <a:gd name="connsiteY131" fmla="*/ 266700 h 355600"/>
                  <a:gd name="connsiteX132" fmla="*/ 2139950 w 2352687"/>
                  <a:gd name="connsiteY132" fmla="*/ 263525 h 355600"/>
                  <a:gd name="connsiteX133" fmla="*/ 2168525 w 2352687"/>
                  <a:gd name="connsiteY133" fmla="*/ 247650 h 355600"/>
                  <a:gd name="connsiteX134" fmla="*/ 2193925 w 2352687"/>
                  <a:gd name="connsiteY134" fmla="*/ 228600 h 355600"/>
                  <a:gd name="connsiteX135" fmla="*/ 2203450 w 2352687"/>
                  <a:gd name="connsiteY135" fmla="*/ 219075 h 355600"/>
                  <a:gd name="connsiteX136" fmla="*/ 2222500 w 2352687"/>
                  <a:gd name="connsiteY136" fmla="*/ 212725 h 355600"/>
                  <a:gd name="connsiteX137" fmla="*/ 2244725 w 2352687"/>
                  <a:gd name="connsiteY137" fmla="*/ 193675 h 355600"/>
                  <a:gd name="connsiteX138" fmla="*/ 2273300 w 2352687"/>
                  <a:gd name="connsiteY138" fmla="*/ 177800 h 355600"/>
                  <a:gd name="connsiteX139" fmla="*/ 2286000 w 2352687"/>
                  <a:gd name="connsiteY139" fmla="*/ 165100 h 355600"/>
                  <a:gd name="connsiteX140" fmla="*/ 2298700 w 2352687"/>
                  <a:gd name="connsiteY140" fmla="*/ 161925 h 355600"/>
                  <a:gd name="connsiteX141" fmla="*/ 2336800 w 2352687"/>
                  <a:gd name="connsiteY141" fmla="*/ 155575 h 355600"/>
                  <a:gd name="connsiteX142" fmla="*/ 2352675 w 2352687"/>
                  <a:gd name="connsiteY142" fmla="*/ 161925 h 355600"/>
                  <a:gd name="connsiteX0" fmla="*/ 0 w 2352687"/>
                  <a:gd name="connsiteY0" fmla="*/ 69850 h 346151"/>
                  <a:gd name="connsiteX1" fmla="*/ 19050 w 2352687"/>
                  <a:gd name="connsiteY1" fmla="*/ 88900 h 346151"/>
                  <a:gd name="connsiteX2" fmla="*/ 28575 w 2352687"/>
                  <a:gd name="connsiteY2" fmla="*/ 101600 h 346151"/>
                  <a:gd name="connsiteX3" fmla="*/ 38100 w 2352687"/>
                  <a:gd name="connsiteY3" fmla="*/ 107950 h 346151"/>
                  <a:gd name="connsiteX4" fmla="*/ 50800 w 2352687"/>
                  <a:gd name="connsiteY4" fmla="*/ 117475 h 346151"/>
                  <a:gd name="connsiteX5" fmla="*/ 60325 w 2352687"/>
                  <a:gd name="connsiteY5" fmla="*/ 127000 h 346151"/>
                  <a:gd name="connsiteX6" fmla="*/ 76200 w 2352687"/>
                  <a:gd name="connsiteY6" fmla="*/ 139700 h 346151"/>
                  <a:gd name="connsiteX7" fmla="*/ 85725 w 2352687"/>
                  <a:gd name="connsiteY7" fmla="*/ 149225 h 346151"/>
                  <a:gd name="connsiteX8" fmla="*/ 104775 w 2352687"/>
                  <a:gd name="connsiteY8" fmla="*/ 161925 h 346151"/>
                  <a:gd name="connsiteX9" fmla="*/ 114300 w 2352687"/>
                  <a:gd name="connsiteY9" fmla="*/ 168275 h 346151"/>
                  <a:gd name="connsiteX10" fmla="*/ 123825 w 2352687"/>
                  <a:gd name="connsiteY10" fmla="*/ 174625 h 346151"/>
                  <a:gd name="connsiteX11" fmla="*/ 133350 w 2352687"/>
                  <a:gd name="connsiteY11" fmla="*/ 184150 h 346151"/>
                  <a:gd name="connsiteX12" fmla="*/ 142875 w 2352687"/>
                  <a:gd name="connsiteY12" fmla="*/ 187325 h 346151"/>
                  <a:gd name="connsiteX13" fmla="*/ 152400 w 2352687"/>
                  <a:gd name="connsiteY13" fmla="*/ 193675 h 346151"/>
                  <a:gd name="connsiteX14" fmla="*/ 158750 w 2352687"/>
                  <a:gd name="connsiteY14" fmla="*/ 206375 h 346151"/>
                  <a:gd name="connsiteX15" fmla="*/ 187325 w 2352687"/>
                  <a:gd name="connsiteY15" fmla="*/ 222250 h 346151"/>
                  <a:gd name="connsiteX16" fmla="*/ 200025 w 2352687"/>
                  <a:gd name="connsiteY16" fmla="*/ 225425 h 346151"/>
                  <a:gd name="connsiteX17" fmla="*/ 222250 w 2352687"/>
                  <a:gd name="connsiteY17" fmla="*/ 231775 h 346151"/>
                  <a:gd name="connsiteX18" fmla="*/ 317500 w 2352687"/>
                  <a:gd name="connsiteY18" fmla="*/ 228600 h 346151"/>
                  <a:gd name="connsiteX19" fmla="*/ 342900 w 2352687"/>
                  <a:gd name="connsiteY19" fmla="*/ 215900 h 346151"/>
                  <a:gd name="connsiteX20" fmla="*/ 352425 w 2352687"/>
                  <a:gd name="connsiteY20" fmla="*/ 206375 h 346151"/>
                  <a:gd name="connsiteX21" fmla="*/ 361950 w 2352687"/>
                  <a:gd name="connsiteY21" fmla="*/ 200025 h 346151"/>
                  <a:gd name="connsiteX22" fmla="*/ 374650 w 2352687"/>
                  <a:gd name="connsiteY22" fmla="*/ 184150 h 346151"/>
                  <a:gd name="connsiteX23" fmla="*/ 393700 w 2352687"/>
                  <a:gd name="connsiteY23" fmla="*/ 168275 h 346151"/>
                  <a:gd name="connsiteX24" fmla="*/ 400050 w 2352687"/>
                  <a:gd name="connsiteY24" fmla="*/ 158750 h 346151"/>
                  <a:gd name="connsiteX25" fmla="*/ 409575 w 2352687"/>
                  <a:gd name="connsiteY25" fmla="*/ 152400 h 346151"/>
                  <a:gd name="connsiteX26" fmla="*/ 428625 w 2352687"/>
                  <a:gd name="connsiteY26" fmla="*/ 127000 h 346151"/>
                  <a:gd name="connsiteX27" fmla="*/ 434975 w 2352687"/>
                  <a:gd name="connsiteY27" fmla="*/ 117475 h 346151"/>
                  <a:gd name="connsiteX28" fmla="*/ 454025 w 2352687"/>
                  <a:gd name="connsiteY28" fmla="*/ 104775 h 346151"/>
                  <a:gd name="connsiteX29" fmla="*/ 473075 w 2352687"/>
                  <a:gd name="connsiteY29" fmla="*/ 85725 h 346151"/>
                  <a:gd name="connsiteX30" fmla="*/ 466725 w 2352687"/>
                  <a:gd name="connsiteY30" fmla="*/ 76200 h 346151"/>
                  <a:gd name="connsiteX31" fmla="*/ 488950 w 2352687"/>
                  <a:gd name="connsiteY31" fmla="*/ 79375 h 346151"/>
                  <a:gd name="connsiteX32" fmla="*/ 517525 w 2352687"/>
                  <a:gd name="connsiteY32" fmla="*/ 82550 h 346151"/>
                  <a:gd name="connsiteX33" fmla="*/ 530225 w 2352687"/>
                  <a:gd name="connsiteY33" fmla="*/ 88900 h 346151"/>
                  <a:gd name="connsiteX34" fmla="*/ 536575 w 2352687"/>
                  <a:gd name="connsiteY34" fmla="*/ 76200 h 346151"/>
                  <a:gd name="connsiteX35" fmla="*/ 561975 w 2352687"/>
                  <a:gd name="connsiteY35" fmla="*/ 60325 h 346151"/>
                  <a:gd name="connsiteX36" fmla="*/ 596900 w 2352687"/>
                  <a:gd name="connsiteY36" fmla="*/ 44450 h 346151"/>
                  <a:gd name="connsiteX37" fmla="*/ 625475 w 2352687"/>
                  <a:gd name="connsiteY37" fmla="*/ 31750 h 346151"/>
                  <a:gd name="connsiteX38" fmla="*/ 663575 w 2352687"/>
                  <a:gd name="connsiteY38" fmla="*/ 12700 h 346151"/>
                  <a:gd name="connsiteX39" fmla="*/ 679450 w 2352687"/>
                  <a:gd name="connsiteY39" fmla="*/ 6350 h 346151"/>
                  <a:gd name="connsiteX40" fmla="*/ 698500 w 2352687"/>
                  <a:gd name="connsiteY40" fmla="*/ 0 h 346151"/>
                  <a:gd name="connsiteX41" fmla="*/ 727075 w 2352687"/>
                  <a:gd name="connsiteY41" fmla="*/ 3175 h 346151"/>
                  <a:gd name="connsiteX42" fmla="*/ 736600 w 2352687"/>
                  <a:gd name="connsiteY42" fmla="*/ 6350 h 346151"/>
                  <a:gd name="connsiteX43" fmla="*/ 762000 w 2352687"/>
                  <a:gd name="connsiteY43" fmla="*/ 12700 h 346151"/>
                  <a:gd name="connsiteX44" fmla="*/ 787400 w 2352687"/>
                  <a:gd name="connsiteY44" fmla="*/ 34925 h 346151"/>
                  <a:gd name="connsiteX45" fmla="*/ 806450 w 2352687"/>
                  <a:gd name="connsiteY45" fmla="*/ 53975 h 346151"/>
                  <a:gd name="connsiteX46" fmla="*/ 815975 w 2352687"/>
                  <a:gd name="connsiteY46" fmla="*/ 63500 h 346151"/>
                  <a:gd name="connsiteX47" fmla="*/ 828675 w 2352687"/>
                  <a:gd name="connsiteY47" fmla="*/ 82550 h 346151"/>
                  <a:gd name="connsiteX48" fmla="*/ 838200 w 2352687"/>
                  <a:gd name="connsiteY48" fmla="*/ 88900 h 346151"/>
                  <a:gd name="connsiteX49" fmla="*/ 860425 w 2352687"/>
                  <a:gd name="connsiteY49" fmla="*/ 107950 h 346151"/>
                  <a:gd name="connsiteX50" fmla="*/ 892175 w 2352687"/>
                  <a:gd name="connsiteY50" fmla="*/ 130175 h 346151"/>
                  <a:gd name="connsiteX51" fmla="*/ 901700 w 2352687"/>
                  <a:gd name="connsiteY51" fmla="*/ 139700 h 346151"/>
                  <a:gd name="connsiteX52" fmla="*/ 917575 w 2352687"/>
                  <a:gd name="connsiteY52" fmla="*/ 152400 h 346151"/>
                  <a:gd name="connsiteX53" fmla="*/ 936625 w 2352687"/>
                  <a:gd name="connsiteY53" fmla="*/ 168275 h 346151"/>
                  <a:gd name="connsiteX54" fmla="*/ 942975 w 2352687"/>
                  <a:gd name="connsiteY54" fmla="*/ 177800 h 346151"/>
                  <a:gd name="connsiteX55" fmla="*/ 965200 w 2352687"/>
                  <a:gd name="connsiteY55" fmla="*/ 193675 h 346151"/>
                  <a:gd name="connsiteX56" fmla="*/ 990600 w 2352687"/>
                  <a:gd name="connsiteY56" fmla="*/ 200025 h 346151"/>
                  <a:gd name="connsiteX57" fmla="*/ 1019175 w 2352687"/>
                  <a:gd name="connsiteY57" fmla="*/ 209550 h 346151"/>
                  <a:gd name="connsiteX58" fmla="*/ 1063625 w 2352687"/>
                  <a:gd name="connsiteY58" fmla="*/ 219075 h 346151"/>
                  <a:gd name="connsiteX59" fmla="*/ 1111250 w 2352687"/>
                  <a:gd name="connsiteY59" fmla="*/ 228600 h 346151"/>
                  <a:gd name="connsiteX60" fmla="*/ 1200150 w 2352687"/>
                  <a:gd name="connsiteY60" fmla="*/ 260350 h 346151"/>
                  <a:gd name="connsiteX61" fmla="*/ 1263650 w 2352687"/>
                  <a:gd name="connsiteY61" fmla="*/ 282575 h 346151"/>
                  <a:gd name="connsiteX62" fmla="*/ 1333500 w 2352687"/>
                  <a:gd name="connsiteY62" fmla="*/ 317500 h 346151"/>
                  <a:gd name="connsiteX63" fmla="*/ 1397000 w 2352687"/>
                  <a:gd name="connsiteY63" fmla="*/ 333375 h 346151"/>
                  <a:gd name="connsiteX64" fmla="*/ 1435100 w 2352687"/>
                  <a:gd name="connsiteY64" fmla="*/ 346075 h 346151"/>
                  <a:gd name="connsiteX65" fmla="*/ 1431925 w 2352687"/>
                  <a:gd name="connsiteY65" fmla="*/ 327025 h 346151"/>
                  <a:gd name="connsiteX66" fmla="*/ 1349375 w 2352687"/>
                  <a:gd name="connsiteY66" fmla="*/ 304800 h 346151"/>
                  <a:gd name="connsiteX67" fmla="*/ 1301750 w 2352687"/>
                  <a:gd name="connsiteY67" fmla="*/ 288925 h 346151"/>
                  <a:gd name="connsiteX68" fmla="*/ 1149350 w 2352687"/>
                  <a:gd name="connsiteY68" fmla="*/ 219075 h 346151"/>
                  <a:gd name="connsiteX69" fmla="*/ 1117600 w 2352687"/>
                  <a:gd name="connsiteY69" fmla="*/ 209550 h 346151"/>
                  <a:gd name="connsiteX70" fmla="*/ 1066800 w 2352687"/>
                  <a:gd name="connsiteY70" fmla="*/ 193675 h 346151"/>
                  <a:gd name="connsiteX71" fmla="*/ 1016000 w 2352687"/>
                  <a:gd name="connsiteY71" fmla="*/ 184150 h 346151"/>
                  <a:gd name="connsiteX72" fmla="*/ 1003300 w 2352687"/>
                  <a:gd name="connsiteY72" fmla="*/ 174625 h 346151"/>
                  <a:gd name="connsiteX73" fmla="*/ 993775 w 2352687"/>
                  <a:gd name="connsiteY73" fmla="*/ 168275 h 346151"/>
                  <a:gd name="connsiteX74" fmla="*/ 1003300 w 2352687"/>
                  <a:gd name="connsiteY74" fmla="*/ 171450 h 346151"/>
                  <a:gd name="connsiteX75" fmla="*/ 1022350 w 2352687"/>
                  <a:gd name="connsiteY75" fmla="*/ 184150 h 346151"/>
                  <a:gd name="connsiteX76" fmla="*/ 1031875 w 2352687"/>
                  <a:gd name="connsiteY76" fmla="*/ 193675 h 346151"/>
                  <a:gd name="connsiteX77" fmla="*/ 1044575 w 2352687"/>
                  <a:gd name="connsiteY77" fmla="*/ 200025 h 346151"/>
                  <a:gd name="connsiteX78" fmla="*/ 1057275 w 2352687"/>
                  <a:gd name="connsiteY78" fmla="*/ 212725 h 346151"/>
                  <a:gd name="connsiteX79" fmla="*/ 1120775 w 2352687"/>
                  <a:gd name="connsiteY79" fmla="*/ 219075 h 346151"/>
                  <a:gd name="connsiteX80" fmla="*/ 1203325 w 2352687"/>
                  <a:gd name="connsiteY80" fmla="*/ 215900 h 346151"/>
                  <a:gd name="connsiteX81" fmla="*/ 1222375 w 2352687"/>
                  <a:gd name="connsiteY81" fmla="*/ 203200 h 346151"/>
                  <a:gd name="connsiteX82" fmla="*/ 1231900 w 2352687"/>
                  <a:gd name="connsiteY82" fmla="*/ 200025 h 346151"/>
                  <a:gd name="connsiteX83" fmla="*/ 1250950 w 2352687"/>
                  <a:gd name="connsiteY83" fmla="*/ 190500 h 346151"/>
                  <a:gd name="connsiteX84" fmla="*/ 1270000 w 2352687"/>
                  <a:gd name="connsiteY84" fmla="*/ 184150 h 346151"/>
                  <a:gd name="connsiteX85" fmla="*/ 1289050 w 2352687"/>
                  <a:gd name="connsiteY85" fmla="*/ 174625 h 346151"/>
                  <a:gd name="connsiteX86" fmla="*/ 1343025 w 2352687"/>
                  <a:gd name="connsiteY86" fmla="*/ 165100 h 346151"/>
                  <a:gd name="connsiteX87" fmla="*/ 1390650 w 2352687"/>
                  <a:gd name="connsiteY87" fmla="*/ 158750 h 346151"/>
                  <a:gd name="connsiteX88" fmla="*/ 1412875 w 2352687"/>
                  <a:gd name="connsiteY88" fmla="*/ 149225 h 346151"/>
                  <a:gd name="connsiteX89" fmla="*/ 1425575 w 2352687"/>
                  <a:gd name="connsiteY89" fmla="*/ 146050 h 346151"/>
                  <a:gd name="connsiteX90" fmla="*/ 1435100 w 2352687"/>
                  <a:gd name="connsiteY90" fmla="*/ 142875 h 346151"/>
                  <a:gd name="connsiteX91" fmla="*/ 1444625 w 2352687"/>
                  <a:gd name="connsiteY91" fmla="*/ 133350 h 346151"/>
                  <a:gd name="connsiteX92" fmla="*/ 1485900 w 2352687"/>
                  <a:gd name="connsiteY92" fmla="*/ 117475 h 346151"/>
                  <a:gd name="connsiteX93" fmla="*/ 1498600 w 2352687"/>
                  <a:gd name="connsiteY93" fmla="*/ 111125 h 346151"/>
                  <a:gd name="connsiteX94" fmla="*/ 1530350 w 2352687"/>
                  <a:gd name="connsiteY94" fmla="*/ 101600 h 346151"/>
                  <a:gd name="connsiteX95" fmla="*/ 1539875 w 2352687"/>
                  <a:gd name="connsiteY95" fmla="*/ 95250 h 346151"/>
                  <a:gd name="connsiteX96" fmla="*/ 1558925 w 2352687"/>
                  <a:gd name="connsiteY96" fmla="*/ 88900 h 346151"/>
                  <a:gd name="connsiteX97" fmla="*/ 1577975 w 2352687"/>
                  <a:gd name="connsiteY97" fmla="*/ 76200 h 346151"/>
                  <a:gd name="connsiteX98" fmla="*/ 1593850 w 2352687"/>
                  <a:gd name="connsiteY98" fmla="*/ 66675 h 346151"/>
                  <a:gd name="connsiteX99" fmla="*/ 1612900 w 2352687"/>
                  <a:gd name="connsiteY99" fmla="*/ 53975 h 346151"/>
                  <a:gd name="connsiteX100" fmla="*/ 1625600 w 2352687"/>
                  <a:gd name="connsiteY100" fmla="*/ 50800 h 346151"/>
                  <a:gd name="connsiteX101" fmla="*/ 1635125 w 2352687"/>
                  <a:gd name="connsiteY101" fmla="*/ 47625 h 346151"/>
                  <a:gd name="connsiteX102" fmla="*/ 1651000 w 2352687"/>
                  <a:gd name="connsiteY102" fmla="*/ 44450 h 346151"/>
                  <a:gd name="connsiteX103" fmla="*/ 1657350 w 2352687"/>
                  <a:gd name="connsiteY103" fmla="*/ 34925 h 346151"/>
                  <a:gd name="connsiteX104" fmla="*/ 1673225 w 2352687"/>
                  <a:gd name="connsiteY104" fmla="*/ 31750 h 346151"/>
                  <a:gd name="connsiteX105" fmla="*/ 1704975 w 2352687"/>
                  <a:gd name="connsiteY105" fmla="*/ 25400 h 346151"/>
                  <a:gd name="connsiteX106" fmla="*/ 1746250 w 2352687"/>
                  <a:gd name="connsiteY106" fmla="*/ 38100 h 346151"/>
                  <a:gd name="connsiteX107" fmla="*/ 1765300 w 2352687"/>
                  <a:gd name="connsiteY107" fmla="*/ 50800 h 346151"/>
                  <a:gd name="connsiteX108" fmla="*/ 1781175 w 2352687"/>
                  <a:gd name="connsiteY108" fmla="*/ 63500 h 346151"/>
                  <a:gd name="connsiteX109" fmla="*/ 1803400 w 2352687"/>
                  <a:gd name="connsiteY109" fmla="*/ 76200 h 346151"/>
                  <a:gd name="connsiteX110" fmla="*/ 1828800 w 2352687"/>
                  <a:gd name="connsiteY110" fmla="*/ 85725 h 346151"/>
                  <a:gd name="connsiteX111" fmla="*/ 1866900 w 2352687"/>
                  <a:gd name="connsiteY111" fmla="*/ 98425 h 346151"/>
                  <a:gd name="connsiteX112" fmla="*/ 1879600 w 2352687"/>
                  <a:gd name="connsiteY112" fmla="*/ 107950 h 346151"/>
                  <a:gd name="connsiteX113" fmla="*/ 1889125 w 2352687"/>
                  <a:gd name="connsiteY113" fmla="*/ 114300 h 346151"/>
                  <a:gd name="connsiteX114" fmla="*/ 1898650 w 2352687"/>
                  <a:gd name="connsiteY114" fmla="*/ 127000 h 346151"/>
                  <a:gd name="connsiteX115" fmla="*/ 1901825 w 2352687"/>
                  <a:gd name="connsiteY115" fmla="*/ 136525 h 346151"/>
                  <a:gd name="connsiteX116" fmla="*/ 1917700 w 2352687"/>
                  <a:gd name="connsiteY116" fmla="*/ 177800 h 346151"/>
                  <a:gd name="connsiteX117" fmla="*/ 1927225 w 2352687"/>
                  <a:gd name="connsiteY117" fmla="*/ 200025 h 346151"/>
                  <a:gd name="connsiteX118" fmla="*/ 1933575 w 2352687"/>
                  <a:gd name="connsiteY118" fmla="*/ 212725 h 346151"/>
                  <a:gd name="connsiteX119" fmla="*/ 1943100 w 2352687"/>
                  <a:gd name="connsiteY119" fmla="*/ 219075 h 346151"/>
                  <a:gd name="connsiteX120" fmla="*/ 1946275 w 2352687"/>
                  <a:gd name="connsiteY120" fmla="*/ 244475 h 346151"/>
                  <a:gd name="connsiteX121" fmla="*/ 1968500 w 2352687"/>
                  <a:gd name="connsiteY121" fmla="*/ 266700 h 346151"/>
                  <a:gd name="connsiteX122" fmla="*/ 1978025 w 2352687"/>
                  <a:gd name="connsiteY122" fmla="*/ 269875 h 346151"/>
                  <a:gd name="connsiteX123" fmla="*/ 1990725 w 2352687"/>
                  <a:gd name="connsiteY123" fmla="*/ 276225 h 346151"/>
                  <a:gd name="connsiteX124" fmla="*/ 2016125 w 2352687"/>
                  <a:gd name="connsiteY124" fmla="*/ 301625 h 346151"/>
                  <a:gd name="connsiteX125" fmla="*/ 2032000 w 2352687"/>
                  <a:gd name="connsiteY125" fmla="*/ 314325 h 346151"/>
                  <a:gd name="connsiteX126" fmla="*/ 2051050 w 2352687"/>
                  <a:gd name="connsiteY126" fmla="*/ 320675 h 346151"/>
                  <a:gd name="connsiteX127" fmla="*/ 2073275 w 2352687"/>
                  <a:gd name="connsiteY127" fmla="*/ 314325 h 346151"/>
                  <a:gd name="connsiteX128" fmla="*/ 2098675 w 2352687"/>
                  <a:gd name="connsiteY128" fmla="*/ 292100 h 346151"/>
                  <a:gd name="connsiteX129" fmla="*/ 2108200 w 2352687"/>
                  <a:gd name="connsiteY129" fmla="*/ 285750 h 346151"/>
                  <a:gd name="connsiteX130" fmla="*/ 2130425 w 2352687"/>
                  <a:gd name="connsiteY130" fmla="*/ 266700 h 346151"/>
                  <a:gd name="connsiteX131" fmla="*/ 2139950 w 2352687"/>
                  <a:gd name="connsiteY131" fmla="*/ 263525 h 346151"/>
                  <a:gd name="connsiteX132" fmla="*/ 2168525 w 2352687"/>
                  <a:gd name="connsiteY132" fmla="*/ 247650 h 346151"/>
                  <a:gd name="connsiteX133" fmla="*/ 2193925 w 2352687"/>
                  <a:gd name="connsiteY133" fmla="*/ 228600 h 346151"/>
                  <a:gd name="connsiteX134" fmla="*/ 2203450 w 2352687"/>
                  <a:gd name="connsiteY134" fmla="*/ 219075 h 346151"/>
                  <a:gd name="connsiteX135" fmla="*/ 2222500 w 2352687"/>
                  <a:gd name="connsiteY135" fmla="*/ 212725 h 346151"/>
                  <a:gd name="connsiteX136" fmla="*/ 2244725 w 2352687"/>
                  <a:gd name="connsiteY136" fmla="*/ 193675 h 346151"/>
                  <a:gd name="connsiteX137" fmla="*/ 2273300 w 2352687"/>
                  <a:gd name="connsiteY137" fmla="*/ 177800 h 346151"/>
                  <a:gd name="connsiteX138" fmla="*/ 2286000 w 2352687"/>
                  <a:gd name="connsiteY138" fmla="*/ 165100 h 346151"/>
                  <a:gd name="connsiteX139" fmla="*/ 2298700 w 2352687"/>
                  <a:gd name="connsiteY139" fmla="*/ 161925 h 346151"/>
                  <a:gd name="connsiteX140" fmla="*/ 2336800 w 2352687"/>
                  <a:gd name="connsiteY140" fmla="*/ 155575 h 346151"/>
                  <a:gd name="connsiteX141" fmla="*/ 2352675 w 2352687"/>
                  <a:gd name="connsiteY141" fmla="*/ 161925 h 346151"/>
                  <a:gd name="connsiteX0" fmla="*/ 0 w 2352687"/>
                  <a:gd name="connsiteY0" fmla="*/ 69850 h 347061"/>
                  <a:gd name="connsiteX1" fmla="*/ 19050 w 2352687"/>
                  <a:gd name="connsiteY1" fmla="*/ 88900 h 347061"/>
                  <a:gd name="connsiteX2" fmla="*/ 28575 w 2352687"/>
                  <a:gd name="connsiteY2" fmla="*/ 101600 h 347061"/>
                  <a:gd name="connsiteX3" fmla="*/ 38100 w 2352687"/>
                  <a:gd name="connsiteY3" fmla="*/ 107950 h 347061"/>
                  <a:gd name="connsiteX4" fmla="*/ 50800 w 2352687"/>
                  <a:gd name="connsiteY4" fmla="*/ 117475 h 347061"/>
                  <a:gd name="connsiteX5" fmla="*/ 60325 w 2352687"/>
                  <a:gd name="connsiteY5" fmla="*/ 127000 h 347061"/>
                  <a:gd name="connsiteX6" fmla="*/ 76200 w 2352687"/>
                  <a:gd name="connsiteY6" fmla="*/ 139700 h 347061"/>
                  <a:gd name="connsiteX7" fmla="*/ 85725 w 2352687"/>
                  <a:gd name="connsiteY7" fmla="*/ 149225 h 347061"/>
                  <a:gd name="connsiteX8" fmla="*/ 104775 w 2352687"/>
                  <a:gd name="connsiteY8" fmla="*/ 161925 h 347061"/>
                  <a:gd name="connsiteX9" fmla="*/ 114300 w 2352687"/>
                  <a:gd name="connsiteY9" fmla="*/ 168275 h 347061"/>
                  <a:gd name="connsiteX10" fmla="*/ 123825 w 2352687"/>
                  <a:gd name="connsiteY10" fmla="*/ 174625 h 347061"/>
                  <a:gd name="connsiteX11" fmla="*/ 133350 w 2352687"/>
                  <a:gd name="connsiteY11" fmla="*/ 184150 h 347061"/>
                  <a:gd name="connsiteX12" fmla="*/ 142875 w 2352687"/>
                  <a:gd name="connsiteY12" fmla="*/ 187325 h 347061"/>
                  <a:gd name="connsiteX13" fmla="*/ 152400 w 2352687"/>
                  <a:gd name="connsiteY13" fmla="*/ 193675 h 347061"/>
                  <a:gd name="connsiteX14" fmla="*/ 158750 w 2352687"/>
                  <a:gd name="connsiteY14" fmla="*/ 206375 h 347061"/>
                  <a:gd name="connsiteX15" fmla="*/ 187325 w 2352687"/>
                  <a:gd name="connsiteY15" fmla="*/ 222250 h 347061"/>
                  <a:gd name="connsiteX16" fmla="*/ 200025 w 2352687"/>
                  <a:gd name="connsiteY16" fmla="*/ 225425 h 347061"/>
                  <a:gd name="connsiteX17" fmla="*/ 222250 w 2352687"/>
                  <a:gd name="connsiteY17" fmla="*/ 231775 h 347061"/>
                  <a:gd name="connsiteX18" fmla="*/ 317500 w 2352687"/>
                  <a:gd name="connsiteY18" fmla="*/ 228600 h 347061"/>
                  <a:gd name="connsiteX19" fmla="*/ 342900 w 2352687"/>
                  <a:gd name="connsiteY19" fmla="*/ 215900 h 347061"/>
                  <a:gd name="connsiteX20" fmla="*/ 352425 w 2352687"/>
                  <a:gd name="connsiteY20" fmla="*/ 206375 h 347061"/>
                  <a:gd name="connsiteX21" fmla="*/ 361950 w 2352687"/>
                  <a:gd name="connsiteY21" fmla="*/ 200025 h 347061"/>
                  <a:gd name="connsiteX22" fmla="*/ 374650 w 2352687"/>
                  <a:gd name="connsiteY22" fmla="*/ 184150 h 347061"/>
                  <a:gd name="connsiteX23" fmla="*/ 393700 w 2352687"/>
                  <a:gd name="connsiteY23" fmla="*/ 168275 h 347061"/>
                  <a:gd name="connsiteX24" fmla="*/ 400050 w 2352687"/>
                  <a:gd name="connsiteY24" fmla="*/ 158750 h 347061"/>
                  <a:gd name="connsiteX25" fmla="*/ 409575 w 2352687"/>
                  <a:gd name="connsiteY25" fmla="*/ 152400 h 347061"/>
                  <a:gd name="connsiteX26" fmla="*/ 428625 w 2352687"/>
                  <a:gd name="connsiteY26" fmla="*/ 127000 h 347061"/>
                  <a:gd name="connsiteX27" fmla="*/ 434975 w 2352687"/>
                  <a:gd name="connsiteY27" fmla="*/ 117475 h 347061"/>
                  <a:gd name="connsiteX28" fmla="*/ 454025 w 2352687"/>
                  <a:gd name="connsiteY28" fmla="*/ 104775 h 347061"/>
                  <a:gd name="connsiteX29" fmla="*/ 473075 w 2352687"/>
                  <a:gd name="connsiteY29" fmla="*/ 85725 h 347061"/>
                  <a:gd name="connsiteX30" fmla="*/ 466725 w 2352687"/>
                  <a:gd name="connsiteY30" fmla="*/ 76200 h 347061"/>
                  <a:gd name="connsiteX31" fmla="*/ 488950 w 2352687"/>
                  <a:gd name="connsiteY31" fmla="*/ 79375 h 347061"/>
                  <a:gd name="connsiteX32" fmla="*/ 517525 w 2352687"/>
                  <a:gd name="connsiteY32" fmla="*/ 82550 h 347061"/>
                  <a:gd name="connsiteX33" fmla="*/ 530225 w 2352687"/>
                  <a:gd name="connsiteY33" fmla="*/ 88900 h 347061"/>
                  <a:gd name="connsiteX34" fmla="*/ 536575 w 2352687"/>
                  <a:gd name="connsiteY34" fmla="*/ 76200 h 347061"/>
                  <a:gd name="connsiteX35" fmla="*/ 561975 w 2352687"/>
                  <a:gd name="connsiteY35" fmla="*/ 60325 h 347061"/>
                  <a:gd name="connsiteX36" fmla="*/ 596900 w 2352687"/>
                  <a:gd name="connsiteY36" fmla="*/ 44450 h 347061"/>
                  <a:gd name="connsiteX37" fmla="*/ 625475 w 2352687"/>
                  <a:gd name="connsiteY37" fmla="*/ 31750 h 347061"/>
                  <a:gd name="connsiteX38" fmla="*/ 663575 w 2352687"/>
                  <a:gd name="connsiteY38" fmla="*/ 12700 h 347061"/>
                  <a:gd name="connsiteX39" fmla="*/ 679450 w 2352687"/>
                  <a:gd name="connsiteY39" fmla="*/ 6350 h 347061"/>
                  <a:gd name="connsiteX40" fmla="*/ 698500 w 2352687"/>
                  <a:gd name="connsiteY40" fmla="*/ 0 h 347061"/>
                  <a:gd name="connsiteX41" fmla="*/ 727075 w 2352687"/>
                  <a:gd name="connsiteY41" fmla="*/ 3175 h 347061"/>
                  <a:gd name="connsiteX42" fmla="*/ 736600 w 2352687"/>
                  <a:gd name="connsiteY42" fmla="*/ 6350 h 347061"/>
                  <a:gd name="connsiteX43" fmla="*/ 762000 w 2352687"/>
                  <a:gd name="connsiteY43" fmla="*/ 12700 h 347061"/>
                  <a:gd name="connsiteX44" fmla="*/ 787400 w 2352687"/>
                  <a:gd name="connsiteY44" fmla="*/ 34925 h 347061"/>
                  <a:gd name="connsiteX45" fmla="*/ 806450 w 2352687"/>
                  <a:gd name="connsiteY45" fmla="*/ 53975 h 347061"/>
                  <a:gd name="connsiteX46" fmla="*/ 815975 w 2352687"/>
                  <a:gd name="connsiteY46" fmla="*/ 63500 h 347061"/>
                  <a:gd name="connsiteX47" fmla="*/ 828675 w 2352687"/>
                  <a:gd name="connsiteY47" fmla="*/ 82550 h 347061"/>
                  <a:gd name="connsiteX48" fmla="*/ 838200 w 2352687"/>
                  <a:gd name="connsiteY48" fmla="*/ 88900 h 347061"/>
                  <a:gd name="connsiteX49" fmla="*/ 860425 w 2352687"/>
                  <a:gd name="connsiteY49" fmla="*/ 107950 h 347061"/>
                  <a:gd name="connsiteX50" fmla="*/ 892175 w 2352687"/>
                  <a:gd name="connsiteY50" fmla="*/ 130175 h 347061"/>
                  <a:gd name="connsiteX51" fmla="*/ 901700 w 2352687"/>
                  <a:gd name="connsiteY51" fmla="*/ 139700 h 347061"/>
                  <a:gd name="connsiteX52" fmla="*/ 917575 w 2352687"/>
                  <a:gd name="connsiteY52" fmla="*/ 152400 h 347061"/>
                  <a:gd name="connsiteX53" fmla="*/ 936625 w 2352687"/>
                  <a:gd name="connsiteY53" fmla="*/ 168275 h 347061"/>
                  <a:gd name="connsiteX54" fmla="*/ 942975 w 2352687"/>
                  <a:gd name="connsiteY54" fmla="*/ 177800 h 347061"/>
                  <a:gd name="connsiteX55" fmla="*/ 965200 w 2352687"/>
                  <a:gd name="connsiteY55" fmla="*/ 193675 h 347061"/>
                  <a:gd name="connsiteX56" fmla="*/ 990600 w 2352687"/>
                  <a:gd name="connsiteY56" fmla="*/ 200025 h 347061"/>
                  <a:gd name="connsiteX57" fmla="*/ 1019175 w 2352687"/>
                  <a:gd name="connsiteY57" fmla="*/ 209550 h 347061"/>
                  <a:gd name="connsiteX58" fmla="*/ 1063625 w 2352687"/>
                  <a:gd name="connsiteY58" fmla="*/ 219075 h 347061"/>
                  <a:gd name="connsiteX59" fmla="*/ 1111250 w 2352687"/>
                  <a:gd name="connsiteY59" fmla="*/ 228600 h 347061"/>
                  <a:gd name="connsiteX60" fmla="*/ 1200150 w 2352687"/>
                  <a:gd name="connsiteY60" fmla="*/ 260350 h 347061"/>
                  <a:gd name="connsiteX61" fmla="*/ 1263650 w 2352687"/>
                  <a:gd name="connsiteY61" fmla="*/ 282575 h 347061"/>
                  <a:gd name="connsiteX62" fmla="*/ 1333500 w 2352687"/>
                  <a:gd name="connsiteY62" fmla="*/ 317500 h 347061"/>
                  <a:gd name="connsiteX63" fmla="*/ 1397000 w 2352687"/>
                  <a:gd name="connsiteY63" fmla="*/ 333375 h 347061"/>
                  <a:gd name="connsiteX64" fmla="*/ 1435100 w 2352687"/>
                  <a:gd name="connsiteY64" fmla="*/ 346075 h 347061"/>
                  <a:gd name="connsiteX65" fmla="*/ 1349375 w 2352687"/>
                  <a:gd name="connsiteY65" fmla="*/ 304800 h 347061"/>
                  <a:gd name="connsiteX66" fmla="*/ 1301750 w 2352687"/>
                  <a:gd name="connsiteY66" fmla="*/ 288925 h 347061"/>
                  <a:gd name="connsiteX67" fmla="*/ 1149350 w 2352687"/>
                  <a:gd name="connsiteY67" fmla="*/ 219075 h 347061"/>
                  <a:gd name="connsiteX68" fmla="*/ 1117600 w 2352687"/>
                  <a:gd name="connsiteY68" fmla="*/ 209550 h 347061"/>
                  <a:gd name="connsiteX69" fmla="*/ 1066800 w 2352687"/>
                  <a:gd name="connsiteY69" fmla="*/ 193675 h 347061"/>
                  <a:gd name="connsiteX70" fmla="*/ 1016000 w 2352687"/>
                  <a:gd name="connsiteY70" fmla="*/ 184150 h 347061"/>
                  <a:gd name="connsiteX71" fmla="*/ 1003300 w 2352687"/>
                  <a:gd name="connsiteY71" fmla="*/ 174625 h 347061"/>
                  <a:gd name="connsiteX72" fmla="*/ 993775 w 2352687"/>
                  <a:gd name="connsiteY72" fmla="*/ 168275 h 347061"/>
                  <a:gd name="connsiteX73" fmla="*/ 1003300 w 2352687"/>
                  <a:gd name="connsiteY73" fmla="*/ 171450 h 347061"/>
                  <a:gd name="connsiteX74" fmla="*/ 1022350 w 2352687"/>
                  <a:gd name="connsiteY74" fmla="*/ 184150 h 347061"/>
                  <a:gd name="connsiteX75" fmla="*/ 1031875 w 2352687"/>
                  <a:gd name="connsiteY75" fmla="*/ 193675 h 347061"/>
                  <a:gd name="connsiteX76" fmla="*/ 1044575 w 2352687"/>
                  <a:gd name="connsiteY76" fmla="*/ 200025 h 347061"/>
                  <a:gd name="connsiteX77" fmla="*/ 1057275 w 2352687"/>
                  <a:gd name="connsiteY77" fmla="*/ 212725 h 347061"/>
                  <a:gd name="connsiteX78" fmla="*/ 1120775 w 2352687"/>
                  <a:gd name="connsiteY78" fmla="*/ 219075 h 347061"/>
                  <a:gd name="connsiteX79" fmla="*/ 1203325 w 2352687"/>
                  <a:gd name="connsiteY79" fmla="*/ 215900 h 347061"/>
                  <a:gd name="connsiteX80" fmla="*/ 1222375 w 2352687"/>
                  <a:gd name="connsiteY80" fmla="*/ 203200 h 347061"/>
                  <a:gd name="connsiteX81" fmla="*/ 1231900 w 2352687"/>
                  <a:gd name="connsiteY81" fmla="*/ 200025 h 347061"/>
                  <a:gd name="connsiteX82" fmla="*/ 1250950 w 2352687"/>
                  <a:gd name="connsiteY82" fmla="*/ 190500 h 347061"/>
                  <a:gd name="connsiteX83" fmla="*/ 1270000 w 2352687"/>
                  <a:gd name="connsiteY83" fmla="*/ 184150 h 347061"/>
                  <a:gd name="connsiteX84" fmla="*/ 1289050 w 2352687"/>
                  <a:gd name="connsiteY84" fmla="*/ 174625 h 347061"/>
                  <a:gd name="connsiteX85" fmla="*/ 1343025 w 2352687"/>
                  <a:gd name="connsiteY85" fmla="*/ 165100 h 347061"/>
                  <a:gd name="connsiteX86" fmla="*/ 1390650 w 2352687"/>
                  <a:gd name="connsiteY86" fmla="*/ 158750 h 347061"/>
                  <a:gd name="connsiteX87" fmla="*/ 1412875 w 2352687"/>
                  <a:gd name="connsiteY87" fmla="*/ 149225 h 347061"/>
                  <a:gd name="connsiteX88" fmla="*/ 1425575 w 2352687"/>
                  <a:gd name="connsiteY88" fmla="*/ 146050 h 347061"/>
                  <a:gd name="connsiteX89" fmla="*/ 1435100 w 2352687"/>
                  <a:gd name="connsiteY89" fmla="*/ 142875 h 347061"/>
                  <a:gd name="connsiteX90" fmla="*/ 1444625 w 2352687"/>
                  <a:gd name="connsiteY90" fmla="*/ 133350 h 347061"/>
                  <a:gd name="connsiteX91" fmla="*/ 1485900 w 2352687"/>
                  <a:gd name="connsiteY91" fmla="*/ 117475 h 347061"/>
                  <a:gd name="connsiteX92" fmla="*/ 1498600 w 2352687"/>
                  <a:gd name="connsiteY92" fmla="*/ 111125 h 347061"/>
                  <a:gd name="connsiteX93" fmla="*/ 1530350 w 2352687"/>
                  <a:gd name="connsiteY93" fmla="*/ 101600 h 347061"/>
                  <a:gd name="connsiteX94" fmla="*/ 1539875 w 2352687"/>
                  <a:gd name="connsiteY94" fmla="*/ 95250 h 347061"/>
                  <a:gd name="connsiteX95" fmla="*/ 1558925 w 2352687"/>
                  <a:gd name="connsiteY95" fmla="*/ 88900 h 347061"/>
                  <a:gd name="connsiteX96" fmla="*/ 1577975 w 2352687"/>
                  <a:gd name="connsiteY96" fmla="*/ 76200 h 347061"/>
                  <a:gd name="connsiteX97" fmla="*/ 1593850 w 2352687"/>
                  <a:gd name="connsiteY97" fmla="*/ 66675 h 347061"/>
                  <a:gd name="connsiteX98" fmla="*/ 1612900 w 2352687"/>
                  <a:gd name="connsiteY98" fmla="*/ 53975 h 347061"/>
                  <a:gd name="connsiteX99" fmla="*/ 1625600 w 2352687"/>
                  <a:gd name="connsiteY99" fmla="*/ 50800 h 347061"/>
                  <a:gd name="connsiteX100" fmla="*/ 1635125 w 2352687"/>
                  <a:gd name="connsiteY100" fmla="*/ 47625 h 347061"/>
                  <a:gd name="connsiteX101" fmla="*/ 1651000 w 2352687"/>
                  <a:gd name="connsiteY101" fmla="*/ 44450 h 347061"/>
                  <a:gd name="connsiteX102" fmla="*/ 1657350 w 2352687"/>
                  <a:gd name="connsiteY102" fmla="*/ 34925 h 347061"/>
                  <a:gd name="connsiteX103" fmla="*/ 1673225 w 2352687"/>
                  <a:gd name="connsiteY103" fmla="*/ 31750 h 347061"/>
                  <a:gd name="connsiteX104" fmla="*/ 1704975 w 2352687"/>
                  <a:gd name="connsiteY104" fmla="*/ 25400 h 347061"/>
                  <a:gd name="connsiteX105" fmla="*/ 1746250 w 2352687"/>
                  <a:gd name="connsiteY105" fmla="*/ 38100 h 347061"/>
                  <a:gd name="connsiteX106" fmla="*/ 1765300 w 2352687"/>
                  <a:gd name="connsiteY106" fmla="*/ 50800 h 347061"/>
                  <a:gd name="connsiteX107" fmla="*/ 1781175 w 2352687"/>
                  <a:gd name="connsiteY107" fmla="*/ 63500 h 347061"/>
                  <a:gd name="connsiteX108" fmla="*/ 1803400 w 2352687"/>
                  <a:gd name="connsiteY108" fmla="*/ 76200 h 347061"/>
                  <a:gd name="connsiteX109" fmla="*/ 1828800 w 2352687"/>
                  <a:gd name="connsiteY109" fmla="*/ 85725 h 347061"/>
                  <a:gd name="connsiteX110" fmla="*/ 1866900 w 2352687"/>
                  <a:gd name="connsiteY110" fmla="*/ 98425 h 347061"/>
                  <a:gd name="connsiteX111" fmla="*/ 1879600 w 2352687"/>
                  <a:gd name="connsiteY111" fmla="*/ 107950 h 347061"/>
                  <a:gd name="connsiteX112" fmla="*/ 1889125 w 2352687"/>
                  <a:gd name="connsiteY112" fmla="*/ 114300 h 347061"/>
                  <a:gd name="connsiteX113" fmla="*/ 1898650 w 2352687"/>
                  <a:gd name="connsiteY113" fmla="*/ 127000 h 347061"/>
                  <a:gd name="connsiteX114" fmla="*/ 1901825 w 2352687"/>
                  <a:gd name="connsiteY114" fmla="*/ 136525 h 347061"/>
                  <a:gd name="connsiteX115" fmla="*/ 1917700 w 2352687"/>
                  <a:gd name="connsiteY115" fmla="*/ 177800 h 347061"/>
                  <a:gd name="connsiteX116" fmla="*/ 1927225 w 2352687"/>
                  <a:gd name="connsiteY116" fmla="*/ 200025 h 347061"/>
                  <a:gd name="connsiteX117" fmla="*/ 1933575 w 2352687"/>
                  <a:gd name="connsiteY117" fmla="*/ 212725 h 347061"/>
                  <a:gd name="connsiteX118" fmla="*/ 1943100 w 2352687"/>
                  <a:gd name="connsiteY118" fmla="*/ 219075 h 347061"/>
                  <a:gd name="connsiteX119" fmla="*/ 1946275 w 2352687"/>
                  <a:gd name="connsiteY119" fmla="*/ 244475 h 347061"/>
                  <a:gd name="connsiteX120" fmla="*/ 1968500 w 2352687"/>
                  <a:gd name="connsiteY120" fmla="*/ 266700 h 347061"/>
                  <a:gd name="connsiteX121" fmla="*/ 1978025 w 2352687"/>
                  <a:gd name="connsiteY121" fmla="*/ 269875 h 347061"/>
                  <a:gd name="connsiteX122" fmla="*/ 1990725 w 2352687"/>
                  <a:gd name="connsiteY122" fmla="*/ 276225 h 347061"/>
                  <a:gd name="connsiteX123" fmla="*/ 2016125 w 2352687"/>
                  <a:gd name="connsiteY123" fmla="*/ 301625 h 347061"/>
                  <a:gd name="connsiteX124" fmla="*/ 2032000 w 2352687"/>
                  <a:gd name="connsiteY124" fmla="*/ 314325 h 347061"/>
                  <a:gd name="connsiteX125" fmla="*/ 2051050 w 2352687"/>
                  <a:gd name="connsiteY125" fmla="*/ 320675 h 347061"/>
                  <a:gd name="connsiteX126" fmla="*/ 2073275 w 2352687"/>
                  <a:gd name="connsiteY126" fmla="*/ 314325 h 347061"/>
                  <a:gd name="connsiteX127" fmla="*/ 2098675 w 2352687"/>
                  <a:gd name="connsiteY127" fmla="*/ 292100 h 347061"/>
                  <a:gd name="connsiteX128" fmla="*/ 2108200 w 2352687"/>
                  <a:gd name="connsiteY128" fmla="*/ 285750 h 347061"/>
                  <a:gd name="connsiteX129" fmla="*/ 2130425 w 2352687"/>
                  <a:gd name="connsiteY129" fmla="*/ 266700 h 347061"/>
                  <a:gd name="connsiteX130" fmla="*/ 2139950 w 2352687"/>
                  <a:gd name="connsiteY130" fmla="*/ 263525 h 347061"/>
                  <a:gd name="connsiteX131" fmla="*/ 2168525 w 2352687"/>
                  <a:gd name="connsiteY131" fmla="*/ 247650 h 347061"/>
                  <a:gd name="connsiteX132" fmla="*/ 2193925 w 2352687"/>
                  <a:gd name="connsiteY132" fmla="*/ 228600 h 347061"/>
                  <a:gd name="connsiteX133" fmla="*/ 2203450 w 2352687"/>
                  <a:gd name="connsiteY133" fmla="*/ 219075 h 347061"/>
                  <a:gd name="connsiteX134" fmla="*/ 2222500 w 2352687"/>
                  <a:gd name="connsiteY134" fmla="*/ 212725 h 347061"/>
                  <a:gd name="connsiteX135" fmla="*/ 2244725 w 2352687"/>
                  <a:gd name="connsiteY135" fmla="*/ 193675 h 347061"/>
                  <a:gd name="connsiteX136" fmla="*/ 2273300 w 2352687"/>
                  <a:gd name="connsiteY136" fmla="*/ 177800 h 347061"/>
                  <a:gd name="connsiteX137" fmla="*/ 2286000 w 2352687"/>
                  <a:gd name="connsiteY137" fmla="*/ 165100 h 347061"/>
                  <a:gd name="connsiteX138" fmla="*/ 2298700 w 2352687"/>
                  <a:gd name="connsiteY138" fmla="*/ 161925 h 347061"/>
                  <a:gd name="connsiteX139" fmla="*/ 2336800 w 2352687"/>
                  <a:gd name="connsiteY139" fmla="*/ 155575 h 347061"/>
                  <a:gd name="connsiteX140" fmla="*/ 2352675 w 2352687"/>
                  <a:gd name="connsiteY140" fmla="*/ 161925 h 347061"/>
                  <a:gd name="connsiteX0" fmla="*/ 0 w 2352687"/>
                  <a:gd name="connsiteY0" fmla="*/ 69850 h 333657"/>
                  <a:gd name="connsiteX1" fmla="*/ 19050 w 2352687"/>
                  <a:gd name="connsiteY1" fmla="*/ 88900 h 333657"/>
                  <a:gd name="connsiteX2" fmla="*/ 28575 w 2352687"/>
                  <a:gd name="connsiteY2" fmla="*/ 101600 h 333657"/>
                  <a:gd name="connsiteX3" fmla="*/ 38100 w 2352687"/>
                  <a:gd name="connsiteY3" fmla="*/ 107950 h 333657"/>
                  <a:gd name="connsiteX4" fmla="*/ 50800 w 2352687"/>
                  <a:gd name="connsiteY4" fmla="*/ 117475 h 333657"/>
                  <a:gd name="connsiteX5" fmla="*/ 60325 w 2352687"/>
                  <a:gd name="connsiteY5" fmla="*/ 127000 h 333657"/>
                  <a:gd name="connsiteX6" fmla="*/ 76200 w 2352687"/>
                  <a:gd name="connsiteY6" fmla="*/ 139700 h 333657"/>
                  <a:gd name="connsiteX7" fmla="*/ 85725 w 2352687"/>
                  <a:gd name="connsiteY7" fmla="*/ 149225 h 333657"/>
                  <a:gd name="connsiteX8" fmla="*/ 104775 w 2352687"/>
                  <a:gd name="connsiteY8" fmla="*/ 161925 h 333657"/>
                  <a:gd name="connsiteX9" fmla="*/ 114300 w 2352687"/>
                  <a:gd name="connsiteY9" fmla="*/ 168275 h 333657"/>
                  <a:gd name="connsiteX10" fmla="*/ 123825 w 2352687"/>
                  <a:gd name="connsiteY10" fmla="*/ 174625 h 333657"/>
                  <a:gd name="connsiteX11" fmla="*/ 133350 w 2352687"/>
                  <a:gd name="connsiteY11" fmla="*/ 184150 h 333657"/>
                  <a:gd name="connsiteX12" fmla="*/ 142875 w 2352687"/>
                  <a:gd name="connsiteY12" fmla="*/ 187325 h 333657"/>
                  <a:gd name="connsiteX13" fmla="*/ 152400 w 2352687"/>
                  <a:gd name="connsiteY13" fmla="*/ 193675 h 333657"/>
                  <a:gd name="connsiteX14" fmla="*/ 158750 w 2352687"/>
                  <a:gd name="connsiteY14" fmla="*/ 206375 h 333657"/>
                  <a:gd name="connsiteX15" fmla="*/ 187325 w 2352687"/>
                  <a:gd name="connsiteY15" fmla="*/ 222250 h 333657"/>
                  <a:gd name="connsiteX16" fmla="*/ 200025 w 2352687"/>
                  <a:gd name="connsiteY16" fmla="*/ 225425 h 333657"/>
                  <a:gd name="connsiteX17" fmla="*/ 222250 w 2352687"/>
                  <a:gd name="connsiteY17" fmla="*/ 231775 h 333657"/>
                  <a:gd name="connsiteX18" fmla="*/ 317500 w 2352687"/>
                  <a:gd name="connsiteY18" fmla="*/ 228600 h 333657"/>
                  <a:gd name="connsiteX19" fmla="*/ 342900 w 2352687"/>
                  <a:gd name="connsiteY19" fmla="*/ 215900 h 333657"/>
                  <a:gd name="connsiteX20" fmla="*/ 352425 w 2352687"/>
                  <a:gd name="connsiteY20" fmla="*/ 206375 h 333657"/>
                  <a:gd name="connsiteX21" fmla="*/ 361950 w 2352687"/>
                  <a:gd name="connsiteY21" fmla="*/ 200025 h 333657"/>
                  <a:gd name="connsiteX22" fmla="*/ 374650 w 2352687"/>
                  <a:gd name="connsiteY22" fmla="*/ 184150 h 333657"/>
                  <a:gd name="connsiteX23" fmla="*/ 393700 w 2352687"/>
                  <a:gd name="connsiteY23" fmla="*/ 168275 h 333657"/>
                  <a:gd name="connsiteX24" fmla="*/ 400050 w 2352687"/>
                  <a:gd name="connsiteY24" fmla="*/ 158750 h 333657"/>
                  <a:gd name="connsiteX25" fmla="*/ 409575 w 2352687"/>
                  <a:gd name="connsiteY25" fmla="*/ 152400 h 333657"/>
                  <a:gd name="connsiteX26" fmla="*/ 428625 w 2352687"/>
                  <a:gd name="connsiteY26" fmla="*/ 127000 h 333657"/>
                  <a:gd name="connsiteX27" fmla="*/ 434975 w 2352687"/>
                  <a:gd name="connsiteY27" fmla="*/ 117475 h 333657"/>
                  <a:gd name="connsiteX28" fmla="*/ 454025 w 2352687"/>
                  <a:gd name="connsiteY28" fmla="*/ 104775 h 333657"/>
                  <a:gd name="connsiteX29" fmla="*/ 473075 w 2352687"/>
                  <a:gd name="connsiteY29" fmla="*/ 85725 h 333657"/>
                  <a:gd name="connsiteX30" fmla="*/ 466725 w 2352687"/>
                  <a:gd name="connsiteY30" fmla="*/ 76200 h 333657"/>
                  <a:gd name="connsiteX31" fmla="*/ 488950 w 2352687"/>
                  <a:gd name="connsiteY31" fmla="*/ 79375 h 333657"/>
                  <a:gd name="connsiteX32" fmla="*/ 517525 w 2352687"/>
                  <a:gd name="connsiteY32" fmla="*/ 82550 h 333657"/>
                  <a:gd name="connsiteX33" fmla="*/ 530225 w 2352687"/>
                  <a:gd name="connsiteY33" fmla="*/ 88900 h 333657"/>
                  <a:gd name="connsiteX34" fmla="*/ 536575 w 2352687"/>
                  <a:gd name="connsiteY34" fmla="*/ 76200 h 333657"/>
                  <a:gd name="connsiteX35" fmla="*/ 561975 w 2352687"/>
                  <a:gd name="connsiteY35" fmla="*/ 60325 h 333657"/>
                  <a:gd name="connsiteX36" fmla="*/ 596900 w 2352687"/>
                  <a:gd name="connsiteY36" fmla="*/ 44450 h 333657"/>
                  <a:gd name="connsiteX37" fmla="*/ 625475 w 2352687"/>
                  <a:gd name="connsiteY37" fmla="*/ 31750 h 333657"/>
                  <a:gd name="connsiteX38" fmla="*/ 663575 w 2352687"/>
                  <a:gd name="connsiteY38" fmla="*/ 12700 h 333657"/>
                  <a:gd name="connsiteX39" fmla="*/ 679450 w 2352687"/>
                  <a:gd name="connsiteY39" fmla="*/ 6350 h 333657"/>
                  <a:gd name="connsiteX40" fmla="*/ 698500 w 2352687"/>
                  <a:gd name="connsiteY40" fmla="*/ 0 h 333657"/>
                  <a:gd name="connsiteX41" fmla="*/ 727075 w 2352687"/>
                  <a:gd name="connsiteY41" fmla="*/ 3175 h 333657"/>
                  <a:gd name="connsiteX42" fmla="*/ 736600 w 2352687"/>
                  <a:gd name="connsiteY42" fmla="*/ 6350 h 333657"/>
                  <a:gd name="connsiteX43" fmla="*/ 762000 w 2352687"/>
                  <a:gd name="connsiteY43" fmla="*/ 12700 h 333657"/>
                  <a:gd name="connsiteX44" fmla="*/ 787400 w 2352687"/>
                  <a:gd name="connsiteY44" fmla="*/ 34925 h 333657"/>
                  <a:gd name="connsiteX45" fmla="*/ 806450 w 2352687"/>
                  <a:gd name="connsiteY45" fmla="*/ 53975 h 333657"/>
                  <a:gd name="connsiteX46" fmla="*/ 815975 w 2352687"/>
                  <a:gd name="connsiteY46" fmla="*/ 63500 h 333657"/>
                  <a:gd name="connsiteX47" fmla="*/ 828675 w 2352687"/>
                  <a:gd name="connsiteY47" fmla="*/ 82550 h 333657"/>
                  <a:gd name="connsiteX48" fmla="*/ 838200 w 2352687"/>
                  <a:gd name="connsiteY48" fmla="*/ 88900 h 333657"/>
                  <a:gd name="connsiteX49" fmla="*/ 860425 w 2352687"/>
                  <a:gd name="connsiteY49" fmla="*/ 107950 h 333657"/>
                  <a:gd name="connsiteX50" fmla="*/ 892175 w 2352687"/>
                  <a:gd name="connsiteY50" fmla="*/ 130175 h 333657"/>
                  <a:gd name="connsiteX51" fmla="*/ 901700 w 2352687"/>
                  <a:gd name="connsiteY51" fmla="*/ 139700 h 333657"/>
                  <a:gd name="connsiteX52" fmla="*/ 917575 w 2352687"/>
                  <a:gd name="connsiteY52" fmla="*/ 152400 h 333657"/>
                  <a:gd name="connsiteX53" fmla="*/ 936625 w 2352687"/>
                  <a:gd name="connsiteY53" fmla="*/ 168275 h 333657"/>
                  <a:gd name="connsiteX54" fmla="*/ 942975 w 2352687"/>
                  <a:gd name="connsiteY54" fmla="*/ 177800 h 333657"/>
                  <a:gd name="connsiteX55" fmla="*/ 965200 w 2352687"/>
                  <a:gd name="connsiteY55" fmla="*/ 193675 h 333657"/>
                  <a:gd name="connsiteX56" fmla="*/ 990600 w 2352687"/>
                  <a:gd name="connsiteY56" fmla="*/ 200025 h 333657"/>
                  <a:gd name="connsiteX57" fmla="*/ 1019175 w 2352687"/>
                  <a:gd name="connsiteY57" fmla="*/ 209550 h 333657"/>
                  <a:gd name="connsiteX58" fmla="*/ 1063625 w 2352687"/>
                  <a:gd name="connsiteY58" fmla="*/ 219075 h 333657"/>
                  <a:gd name="connsiteX59" fmla="*/ 1111250 w 2352687"/>
                  <a:gd name="connsiteY59" fmla="*/ 228600 h 333657"/>
                  <a:gd name="connsiteX60" fmla="*/ 1200150 w 2352687"/>
                  <a:gd name="connsiteY60" fmla="*/ 260350 h 333657"/>
                  <a:gd name="connsiteX61" fmla="*/ 1263650 w 2352687"/>
                  <a:gd name="connsiteY61" fmla="*/ 282575 h 333657"/>
                  <a:gd name="connsiteX62" fmla="*/ 1333500 w 2352687"/>
                  <a:gd name="connsiteY62" fmla="*/ 317500 h 333657"/>
                  <a:gd name="connsiteX63" fmla="*/ 1397000 w 2352687"/>
                  <a:gd name="connsiteY63" fmla="*/ 333375 h 333657"/>
                  <a:gd name="connsiteX64" fmla="*/ 1349375 w 2352687"/>
                  <a:gd name="connsiteY64" fmla="*/ 304800 h 333657"/>
                  <a:gd name="connsiteX65" fmla="*/ 1301750 w 2352687"/>
                  <a:gd name="connsiteY65" fmla="*/ 288925 h 333657"/>
                  <a:gd name="connsiteX66" fmla="*/ 1149350 w 2352687"/>
                  <a:gd name="connsiteY66" fmla="*/ 219075 h 333657"/>
                  <a:gd name="connsiteX67" fmla="*/ 1117600 w 2352687"/>
                  <a:gd name="connsiteY67" fmla="*/ 209550 h 333657"/>
                  <a:gd name="connsiteX68" fmla="*/ 1066800 w 2352687"/>
                  <a:gd name="connsiteY68" fmla="*/ 193675 h 333657"/>
                  <a:gd name="connsiteX69" fmla="*/ 1016000 w 2352687"/>
                  <a:gd name="connsiteY69" fmla="*/ 184150 h 333657"/>
                  <a:gd name="connsiteX70" fmla="*/ 1003300 w 2352687"/>
                  <a:gd name="connsiteY70" fmla="*/ 174625 h 333657"/>
                  <a:gd name="connsiteX71" fmla="*/ 993775 w 2352687"/>
                  <a:gd name="connsiteY71" fmla="*/ 168275 h 333657"/>
                  <a:gd name="connsiteX72" fmla="*/ 1003300 w 2352687"/>
                  <a:gd name="connsiteY72" fmla="*/ 171450 h 333657"/>
                  <a:gd name="connsiteX73" fmla="*/ 1022350 w 2352687"/>
                  <a:gd name="connsiteY73" fmla="*/ 184150 h 333657"/>
                  <a:gd name="connsiteX74" fmla="*/ 1031875 w 2352687"/>
                  <a:gd name="connsiteY74" fmla="*/ 193675 h 333657"/>
                  <a:gd name="connsiteX75" fmla="*/ 1044575 w 2352687"/>
                  <a:gd name="connsiteY75" fmla="*/ 200025 h 333657"/>
                  <a:gd name="connsiteX76" fmla="*/ 1057275 w 2352687"/>
                  <a:gd name="connsiteY76" fmla="*/ 212725 h 333657"/>
                  <a:gd name="connsiteX77" fmla="*/ 1120775 w 2352687"/>
                  <a:gd name="connsiteY77" fmla="*/ 219075 h 333657"/>
                  <a:gd name="connsiteX78" fmla="*/ 1203325 w 2352687"/>
                  <a:gd name="connsiteY78" fmla="*/ 215900 h 333657"/>
                  <a:gd name="connsiteX79" fmla="*/ 1222375 w 2352687"/>
                  <a:gd name="connsiteY79" fmla="*/ 203200 h 333657"/>
                  <a:gd name="connsiteX80" fmla="*/ 1231900 w 2352687"/>
                  <a:gd name="connsiteY80" fmla="*/ 200025 h 333657"/>
                  <a:gd name="connsiteX81" fmla="*/ 1250950 w 2352687"/>
                  <a:gd name="connsiteY81" fmla="*/ 190500 h 333657"/>
                  <a:gd name="connsiteX82" fmla="*/ 1270000 w 2352687"/>
                  <a:gd name="connsiteY82" fmla="*/ 184150 h 333657"/>
                  <a:gd name="connsiteX83" fmla="*/ 1289050 w 2352687"/>
                  <a:gd name="connsiteY83" fmla="*/ 174625 h 333657"/>
                  <a:gd name="connsiteX84" fmla="*/ 1343025 w 2352687"/>
                  <a:gd name="connsiteY84" fmla="*/ 165100 h 333657"/>
                  <a:gd name="connsiteX85" fmla="*/ 1390650 w 2352687"/>
                  <a:gd name="connsiteY85" fmla="*/ 158750 h 333657"/>
                  <a:gd name="connsiteX86" fmla="*/ 1412875 w 2352687"/>
                  <a:gd name="connsiteY86" fmla="*/ 149225 h 333657"/>
                  <a:gd name="connsiteX87" fmla="*/ 1425575 w 2352687"/>
                  <a:gd name="connsiteY87" fmla="*/ 146050 h 333657"/>
                  <a:gd name="connsiteX88" fmla="*/ 1435100 w 2352687"/>
                  <a:gd name="connsiteY88" fmla="*/ 142875 h 333657"/>
                  <a:gd name="connsiteX89" fmla="*/ 1444625 w 2352687"/>
                  <a:gd name="connsiteY89" fmla="*/ 133350 h 333657"/>
                  <a:gd name="connsiteX90" fmla="*/ 1485900 w 2352687"/>
                  <a:gd name="connsiteY90" fmla="*/ 117475 h 333657"/>
                  <a:gd name="connsiteX91" fmla="*/ 1498600 w 2352687"/>
                  <a:gd name="connsiteY91" fmla="*/ 111125 h 333657"/>
                  <a:gd name="connsiteX92" fmla="*/ 1530350 w 2352687"/>
                  <a:gd name="connsiteY92" fmla="*/ 101600 h 333657"/>
                  <a:gd name="connsiteX93" fmla="*/ 1539875 w 2352687"/>
                  <a:gd name="connsiteY93" fmla="*/ 95250 h 333657"/>
                  <a:gd name="connsiteX94" fmla="*/ 1558925 w 2352687"/>
                  <a:gd name="connsiteY94" fmla="*/ 88900 h 333657"/>
                  <a:gd name="connsiteX95" fmla="*/ 1577975 w 2352687"/>
                  <a:gd name="connsiteY95" fmla="*/ 76200 h 333657"/>
                  <a:gd name="connsiteX96" fmla="*/ 1593850 w 2352687"/>
                  <a:gd name="connsiteY96" fmla="*/ 66675 h 333657"/>
                  <a:gd name="connsiteX97" fmla="*/ 1612900 w 2352687"/>
                  <a:gd name="connsiteY97" fmla="*/ 53975 h 333657"/>
                  <a:gd name="connsiteX98" fmla="*/ 1625600 w 2352687"/>
                  <a:gd name="connsiteY98" fmla="*/ 50800 h 333657"/>
                  <a:gd name="connsiteX99" fmla="*/ 1635125 w 2352687"/>
                  <a:gd name="connsiteY99" fmla="*/ 47625 h 333657"/>
                  <a:gd name="connsiteX100" fmla="*/ 1651000 w 2352687"/>
                  <a:gd name="connsiteY100" fmla="*/ 44450 h 333657"/>
                  <a:gd name="connsiteX101" fmla="*/ 1657350 w 2352687"/>
                  <a:gd name="connsiteY101" fmla="*/ 34925 h 333657"/>
                  <a:gd name="connsiteX102" fmla="*/ 1673225 w 2352687"/>
                  <a:gd name="connsiteY102" fmla="*/ 31750 h 333657"/>
                  <a:gd name="connsiteX103" fmla="*/ 1704975 w 2352687"/>
                  <a:gd name="connsiteY103" fmla="*/ 25400 h 333657"/>
                  <a:gd name="connsiteX104" fmla="*/ 1746250 w 2352687"/>
                  <a:gd name="connsiteY104" fmla="*/ 38100 h 333657"/>
                  <a:gd name="connsiteX105" fmla="*/ 1765300 w 2352687"/>
                  <a:gd name="connsiteY105" fmla="*/ 50800 h 333657"/>
                  <a:gd name="connsiteX106" fmla="*/ 1781175 w 2352687"/>
                  <a:gd name="connsiteY106" fmla="*/ 63500 h 333657"/>
                  <a:gd name="connsiteX107" fmla="*/ 1803400 w 2352687"/>
                  <a:gd name="connsiteY107" fmla="*/ 76200 h 333657"/>
                  <a:gd name="connsiteX108" fmla="*/ 1828800 w 2352687"/>
                  <a:gd name="connsiteY108" fmla="*/ 85725 h 333657"/>
                  <a:gd name="connsiteX109" fmla="*/ 1866900 w 2352687"/>
                  <a:gd name="connsiteY109" fmla="*/ 98425 h 333657"/>
                  <a:gd name="connsiteX110" fmla="*/ 1879600 w 2352687"/>
                  <a:gd name="connsiteY110" fmla="*/ 107950 h 333657"/>
                  <a:gd name="connsiteX111" fmla="*/ 1889125 w 2352687"/>
                  <a:gd name="connsiteY111" fmla="*/ 114300 h 333657"/>
                  <a:gd name="connsiteX112" fmla="*/ 1898650 w 2352687"/>
                  <a:gd name="connsiteY112" fmla="*/ 127000 h 333657"/>
                  <a:gd name="connsiteX113" fmla="*/ 1901825 w 2352687"/>
                  <a:gd name="connsiteY113" fmla="*/ 136525 h 333657"/>
                  <a:gd name="connsiteX114" fmla="*/ 1917700 w 2352687"/>
                  <a:gd name="connsiteY114" fmla="*/ 177800 h 333657"/>
                  <a:gd name="connsiteX115" fmla="*/ 1927225 w 2352687"/>
                  <a:gd name="connsiteY115" fmla="*/ 200025 h 333657"/>
                  <a:gd name="connsiteX116" fmla="*/ 1933575 w 2352687"/>
                  <a:gd name="connsiteY116" fmla="*/ 212725 h 333657"/>
                  <a:gd name="connsiteX117" fmla="*/ 1943100 w 2352687"/>
                  <a:gd name="connsiteY117" fmla="*/ 219075 h 333657"/>
                  <a:gd name="connsiteX118" fmla="*/ 1946275 w 2352687"/>
                  <a:gd name="connsiteY118" fmla="*/ 244475 h 333657"/>
                  <a:gd name="connsiteX119" fmla="*/ 1968500 w 2352687"/>
                  <a:gd name="connsiteY119" fmla="*/ 266700 h 333657"/>
                  <a:gd name="connsiteX120" fmla="*/ 1978025 w 2352687"/>
                  <a:gd name="connsiteY120" fmla="*/ 269875 h 333657"/>
                  <a:gd name="connsiteX121" fmla="*/ 1990725 w 2352687"/>
                  <a:gd name="connsiteY121" fmla="*/ 276225 h 333657"/>
                  <a:gd name="connsiteX122" fmla="*/ 2016125 w 2352687"/>
                  <a:gd name="connsiteY122" fmla="*/ 301625 h 333657"/>
                  <a:gd name="connsiteX123" fmla="*/ 2032000 w 2352687"/>
                  <a:gd name="connsiteY123" fmla="*/ 314325 h 333657"/>
                  <a:gd name="connsiteX124" fmla="*/ 2051050 w 2352687"/>
                  <a:gd name="connsiteY124" fmla="*/ 320675 h 333657"/>
                  <a:gd name="connsiteX125" fmla="*/ 2073275 w 2352687"/>
                  <a:gd name="connsiteY125" fmla="*/ 314325 h 333657"/>
                  <a:gd name="connsiteX126" fmla="*/ 2098675 w 2352687"/>
                  <a:gd name="connsiteY126" fmla="*/ 292100 h 333657"/>
                  <a:gd name="connsiteX127" fmla="*/ 2108200 w 2352687"/>
                  <a:gd name="connsiteY127" fmla="*/ 285750 h 333657"/>
                  <a:gd name="connsiteX128" fmla="*/ 2130425 w 2352687"/>
                  <a:gd name="connsiteY128" fmla="*/ 266700 h 333657"/>
                  <a:gd name="connsiteX129" fmla="*/ 2139950 w 2352687"/>
                  <a:gd name="connsiteY129" fmla="*/ 263525 h 333657"/>
                  <a:gd name="connsiteX130" fmla="*/ 2168525 w 2352687"/>
                  <a:gd name="connsiteY130" fmla="*/ 247650 h 333657"/>
                  <a:gd name="connsiteX131" fmla="*/ 2193925 w 2352687"/>
                  <a:gd name="connsiteY131" fmla="*/ 228600 h 333657"/>
                  <a:gd name="connsiteX132" fmla="*/ 2203450 w 2352687"/>
                  <a:gd name="connsiteY132" fmla="*/ 219075 h 333657"/>
                  <a:gd name="connsiteX133" fmla="*/ 2222500 w 2352687"/>
                  <a:gd name="connsiteY133" fmla="*/ 212725 h 333657"/>
                  <a:gd name="connsiteX134" fmla="*/ 2244725 w 2352687"/>
                  <a:gd name="connsiteY134" fmla="*/ 193675 h 333657"/>
                  <a:gd name="connsiteX135" fmla="*/ 2273300 w 2352687"/>
                  <a:gd name="connsiteY135" fmla="*/ 177800 h 333657"/>
                  <a:gd name="connsiteX136" fmla="*/ 2286000 w 2352687"/>
                  <a:gd name="connsiteY136" fmla="*/ 165100 h 333657"/>
                  <a:gd name="connsiteX137" fmla="*/ 2298700 w 2352687"/>
                  <a:gd name="connsiteY137" fmla="*/ 161925 h 333657"/>
                  <a:gd name="connsiteX138" fmla="*/ 2336800 w 2352687"/>
                  <a:gd name="connsiteY138" fmla="*/ 155575 h 333657"/>
                  <a:gd name="connsiteX139" fmla="*/ 2352675 w 2352687"/>
                  <a:gd name="connsiteY139" fmla="*/ 161925 h 333657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49375 w 2352687"/>
                  <a:gd name="connsiteY63" fmla="*/ 304800 h 320675"/>
                  <a:gd name="connsiteX64" fmla="*/ 1301750 w 2352687"/>
                  <a:gd name="connsiteY64" fmla="*/ 288925 h 320675"/>
                  <a:gd name="connsiteX65" fmla="*/ 1149350 w 2352687"/>
                  <a:gd name="connsiteY65" fmla="*/ 219075 h 320675"/>
                  <a:gd name="connsiteX66" fmla="*/ 1117600 w 2352687"/>
                  <a:gd name="connsiteY66" fmla="*/ 209550 h 320675"/>
                  <a:gd name="connsiteX67" fmla="*/ 1066800 w 2352687"/>
                  <a:gd name="connsiteY67" fmla="*/ 193675 h 320675"/>
                  <a:gd name="connsiteX68" fmla="*/ 1016000 w 2352687"/>
                  <a:gd name="connsiteY68" fmla="*/ 184150 h 320675"/>
                  <a:gd name="connsiteX69" fmla="*/ 1003300 w 2352687"/>
                  <a:gd name="connsiteY69" fmla="*/ 174625 h 320675"/>
                  <a:gd name="connsiteX70" fmla="*/ 993775 w 2352687"/>
                  <a:gd name="connsiteY70" fmla="*/ 168275 h 320675"/>
                  <a:gd name="connsiteX71" fmla="*/ 1003300 w 2352687"/>
                  <a:gd name="connsiteY71" fmla="*/ 171450 h 320675"/>
                  <a:gd name="connsiteX72" fmla="*/ 1022350 w 2352687"/>
                  <a:gd name="connsiteY72" fmla="*/ 184150 h 320675"/>
                  <a:gd name="connsiteX73" fmla="*/ 1031875 w 2352687"/>
                  <a:gd name="connsiteY73" fmla="*/ 193675 h 320675"/>
                  <a:gd name="connsiteX74" fmla="*/ 1044575 w 2352687"/>
                  <a:gd name="connsiteY74" fmla="*/ 200025 h 320675"/>
                  <a:gd name="connsiteX75" fmla="*/ 1057275 w 2352687"/>
                  <a:gd name="connsiteY75" fmla="*/ 212725 h 320675"/>
                  <a:gd name="connsiteX76" fmla="*/ 1120775 w 2352687"/>
                  <a:gd name="connsiteY76" fmla="*/ 219075 h 320675"/>
                  <a:gd name="connsiteX77" fmla="*/ 1203325 w 2352687"/>
                  <a:gd name="connsiteY77" fmla="*/ 215900 h 320675"/>
                  <a:gd name="connsiteX78" fmla="*/ 1222375 w 2352687"/>
                  <a:gd name="connsiteY78" fmla="*/ 203200 h 320675"/>
                  <a:gd name="connsiteX79" fmla="*/ 1231900 w 2352687"/>
                  <a:gd name="connsiteY79" fmla="*/ 200025 h 320675"/>
                  <a:gd name="connsiteX80" fmla="*/ 1250950 w 2352687"/>
                  <a:gd name="connsiteY80" fmla="*/ 190500 h 320675"/>
                  <a:gd name="connsiteX81" fmla="*/ 1270000 w 2352687"/>
                  <a:gd name="connsiteY81" fmla="*/ 184150 h 320675"/>
                  <a:gd name="connsiteX82" fmla="*/ 1289050 w 2352687"/>
                  <a:gd name="connsiteY82" fmla="*/ 174625 h 320675"/>
                  <a:gd name="connsiteX83" fmla="*/ 1343025 w 2352687"/>
                  <a:gd name="connsiteY83" fmla="*/ 165100 h 320675"/>
                  <a:gd name="connsiteX84" fmla="*/ 1390650 w 2352687"/>
                  <a:gd name="connsiteY84" fmla="*/ 158750 h 320675"/>
                  <a:gd name="connsiteX85" fmla="*/ 1412875 w 2352687"/>
                  <a:gd name="connsiteY85" fmla="*/ 149225 h 320675"/>
                  <a:gd name="connsiteX86" fmla="*/ 1425575 w 2352687"/>
                  <a:gd name="connsiteY86" fmla="*/ 146050 h 320675"/>
                  <a:gd name="connsiteX87" fmla="*/ 1435100 w 2352687"/>
                  <a:gd name="connsiteY87" fmla="*/ 142875 h 320675"/>
                  <a:gd name="connsiteX88" fmla="*/ 1444625 w 2352687"/>
                  <a:gd name="connsiteY88" fmla="*/ 133350 h 320675"/>
                  <a:gd name="connsiteX89" fmla="*/ 1485900 w 2352687"/>
                  <a:gd name="connsiteY89" fmla="*/ 117475 h 320675"/>
                  <a:gd name="connsiteX90" fmla="*/ 1498600 w 2352687"/>
                  <a:gd name="connsiteY90" fmla="*/ 111125 h 320675"/>
                  <a:gd name="connsiteX91" fmla="*/ 1530350 w 2352687"/>
                  <a:gd name="connsiteY91" fmla="*/ 101600 h 320675"/>
                  <a:gd name="connsiteX92" fmla="*/ 1539875 w 2352687"/>
                  <a:gd name="connsiteY92" fmla="*/ 95250 h 320675"/>
                  <a:gd name="connsiteX93" fmla="*/ 1558925 w 2352687"/>
                  <a:gd name="connsiteY93" fmla="*/ 88900 h 320675"/>
                  <a:gd name="connsiteX94" fmla="*/ 1577975 w 2352687"/>
                  <a:gd name="connsiteY94" fmla="*/ 76200 h 320675"/>
                  <a:gd name="connsiteX95" fmla="*/ 1593850 w 2352687"/>
                  <a:gd name="connsiteY95" fmla="*/ 66675 h 320675"/>
                  <a:gd name="connsiteX96" fmla="*/ 1612900 w 2352687"/>
                  <a:gd name="connsiteY96" fmla="*/ 53975 h 320675"/>
                  <a:gd name="connsiteX97" fmla="*/ 1625600 w 2352687"/>
                  <a:gd name="connsiteY97" fmla="*/ 50800 h 320675"/>
                  <a:gd name="connsiteX98" fmla="*/ 1635125 w 2352687"/>
                  <a:gd name="connsiteY98" fmla="*/ 47625 h 320675"/>
                  <a:gd name="connsiteX99" fmla="*/ 1651000 w 2352687"/>
                  <a:gd name="connsiteY99" fmla="*/ 44450 h 320675"/>
                  <a:gd name="connsiteX100" fmla="*/ 1657350 w 2352687"/>
                  <a:gd name="connsiteY100" fmla="*/ 34925 h 320675"/>
                  <a:gd name="connsiteX101" fmla="*/ 1673225 w 2352687"/>
                  <a:gd name="connsiteY101" fmla="*/ 31750 h 320675"/>
                  <a:gd name="connsiteX102" fmla="*/ 1704975 w 2352687"/>
                  <a:gd name="connsiteY102" fmla="*/ 25400 h 320675"/>
                  <a:gd name="connsiteX103" fmla="*/ 1746250 w 2352687"/>
                  <a:gd name="connsiteY103" fmla="*/ 38100 h 320675"/>
                  <a:gd name="connsiteX104" fmla="*/ 1765300 w 2352687"/>
                  <a:gd name="connsiteY104" fmla="*/ 50800 h 320675"/>
                  <a:gd name="connsiteX105" fmla="*/ 1781175 w 2352687"/>
                  <a:gd name="connsiteY105" fmla="*/ 63500 h 320675"/>
                  <a:gd name="connsiteX106" fmla="*/ 1803400 w 2352687"/>
                  <a:gd name="connsiteY106" fmla="*/ 76200 h 320675"/>
                  <a:gd name="connsiteX107" fmla="*/ 1828800 w 2352687"/>
                  <a:gd name="connsiteY107" fmla="*/ 85725 h 320675"/>
                  <a:gd name="connsiteX108" fmla="*/ 1866900 w 2352687"/>
                  <a:gd name="connsiteY108" fmla="*/ 98425 h 320675"/>
                  <a:gd name="connsiteX109" fmla="*/ 1879600 w 2352687"/>
                  <a:gd name="connsiteY109" fmla="*/ 107950 h 320675"/>
                  <a:gd name="connsiteX110" fmla="*/ 1889125 w 2352687"/>
                  <a:gd name="connsiteY110" fmla="*/ 114300 h 320675"/>
                  <a:gd name="connsiteX111" fmla="*/ 1898650 w 2352687"/>
                  <a:gd name="connsiteY111" fmla="*/ 127000 h 320675"/>
                  <a:gd name="connsiteX112" fmla="*/ 1901825 w 2352687"/>
                  <a:gd name="connsiteY112" fmla="*/ 136525 h 320675"/>
                  <a:gd name="connsiteX113" fmla="*/ 1917700 w 2352687"/>
                  <a:gd name="connsiteY113" fmla="*/ 177800 h 320675"/>
                  <a:gd name="connsiteX114" fmla="*/ 1927225 w 2352687"/>
                  <a:gd name="connsiteY114" fmla="*/ 200025 h 320675"/>
                  <a:gd name="connsiteX115" fmla="*/ 1933575 w 2352687"/>
                  <a:gd name="connsiteY115" fmla="*/ 212725 h 320675"/>
                  <a:gd name="connsiteX116" fmla="*/ 1943100 w 2352687"/>
                  <a:gd name="connsiteY116" fmla="*/ 219075 h 320675"/>
                  <a:gd name="connsiteX117" fmla="*/ 1946275 w 2352687"/>
                  <a:gd name="connsiteY117" fmla="*/ 244475 h 320675"/>
                  <a:gd name="connsiteX118" fmla="*/ 1968500 w 2352687"/>
                  <a:gd name="connsiteY118" fmla="*/ 266700 h 320675"/>
                  <a:gd name="connsiteX119" fmla="*/ 1978025 w 2352687"/>
                  <a:gd name="connsiteY119" fmla="*/ 269875 h 320675"/>
                  <a:gd name="connsiteX120" fmla="*/ 1990725 w 2352687"/>
                  <a:gd name="connsiteY120" fmla="*/ 276225 h 320675"/>
                  <a:gd name="connsiteX121" fmla="*/ 2016125 w 2352687"/>
                  <a:gd name="connsiteY121" fmla="*/ 301625 h 320675"/>
                  <a:gd name="connsiteX122" fmla="*/ 2032000 w 2352687"/>
                  <a:gd name="connsiteY122" fmla="*/ 314325 h 320675"/>
                  <a:gd name="connsiteX123" fmla="*/ 2051050 w 2352687"/>
                  <a:gd name="connsiteY123" fmla="*/ 320675 h 320675"/>
                  <a:gd name="connsiteX124" fmla="*/ 2073275 w 2352687"/>
                  <a:gd name="connsiteY124" fmla="*/ 314325 h 320675"/>
                  <a:gd name="connsiteX125" fmla="*/ 2098675 w 2352687"/>
                  <a:gd name="connsiteY125" fmla="*/ 292100 h 320675"/>
                  <a:gd name="connsiteX126" fmla="*/ 2108200 w 2352687"/>
                  <a:gd name="connsiteY126" fmla="*/ 285750 h 320675"/>
                  <a:gd name="connsiteX127" fmla="*/ 2130425 w 2352687"/>
                  <a:gd name="connsiteY127" fmla="*/ 266700 h 320675"/>
                  <a:gd name="connsiteX128" fmla="*/ 2139950 w 2352687"/>
                  <a:gd name="connsiteY128" fmla="*/ 263525 h 320675"/>
                  <a:gd name="connsiteX129" fmla="*/ 2168525 w 2352687"/>
                  <a:gd name="connsiteY129" fmla="*/ 247650 h 320675"/>
                  <a:gd name="connsiteX130" fmla="*/ 2193925 w 2352687"/>
                  <a:gd name="connsiteY130" fmla="*/ 228600 h 320675"/>
                  <a:gd name="connsiteX131" fmla="*/ 2203450 w 2352687"/>
                  <a:gd name="connsiteY131" fmla="*/ 219075 h 320675"/>
                  <a:gd name="connsiteX132" fmla="*/ 2222500 w 2352687"/>
                  <a:gd name="connsiteY132" fmla="*/ 212725 h 320675"/>
                  <a:gd name="connsiteX133" fmla="*/ 2244725 w 2352687"/>
                  <a:gd name="connsiteY133" fmla="*/ 193675 h 320675"/>
                  <a:gd name="connsiteX134" fmla="*/ 2273300 w 2352687"/>
                  <a:gd name="connsiteY134" fmla="*/ 177800 h 320675"/>
                  <a:gd name="connsiteX135" fmla="*/ 2286000 w 2352687"/>
                  <a:gd name="connsiteY135" fmla="*/ 165100 h 320675"/>
                  <a:gd name="connsiteX136" fmla="*/ 2298700 w 2352687"/>
                  <a:gd name="connsiteY136" fmla="*/ 161925 h 320675"/>
                  <a:gd name="connsiteX137" fmla="*/ 2336800 w 2352687"/>
                  <a:gd name="connsiteY137" fmla="*/ 155575 h 320675"/>
                  <a:gd name="connsiteX138" fmla="*/ 2352675 w 2352687"/>
                  <a:gd name="connsiteY138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01750 w 2352687"/>
                  <a:gd name="connsiteY63" fmla="*/ 288925 h 320675"/>
                  <a:gd name="connsiteX64" fmla="*/ 1149350 w 2352687"/>
                  <a:gd name="connsiteY64" fmla="*/ 219075 h 320675"/>
                  <a:gd name="connsiteX65" fmla="*/ 1117600 w 2352687"/>
                  <a:gd name="connsiteY65" fmla="*/ 209550 h 320675"/>
                  <a:gd name="connsiteX66" fmla="*/ 1066800 w 2352687"/>
                  <a:gd name="connsiteY66" fmla="*/ 193675 h 320675"/>
                  <a:gd name="connsiteX67" fmla="*/ 1016000 w 2352687"/>
                  <a:gd name="connsiteY67" fmla="*/ 184150 h 320675"/>
                  <a:gd name="connsiteX68" fmla="*/ 1003300 w 2352687"/>
                  <a:gd name="connsiteY68" fmla="*/ 174625 h 320675"/>
                  <a:gd name="connsiteX69" fmla="*/ 993775 w 2352687"/>
                  <a:gd name="connsiteY69" fmla="*/ 168275 h 320675"/>
                  <a:gd name="connsiteX70" fmla="*/ 1003300 w 2352687"/>
                  <a:gd name="connsiteY70" fmla="*/ 171450 h 320675"/>
                  <a:gd name="connsiteX71" fmla="*/ 1022350 w 2352687"/>
                  <a:gd name="connsiteY71" fmla="*/ 184150 h 320675"/>
                  <a:gd name="connsiteX72" fmla="*/ 1031875 w 2352687"/>
                  <a:gd name="connsiteY72" fmla="*/ 193675 h 320675"/>
                  <a:gd name="connsiteX73" fmla="*/ 1044575 w 2352687"/>
                  <a:gd name="connsiteY73" fmla="*/ 200025 h 320675"/>
                  <a:gd name="connsiteX74" fmla="*/ 1057275 w 2352687"/>
                  <a:gd name="connsiteY74" fmla="*/ 212725 h 320675"/>
                  <a:gd name="connsiteX75" fmla="*/ 1120775 w 2352687"/>
                  <a:gd name="connsiteY75" fmla="*/ 219075 h 320675"/>
                  <a:gd name="connsiteX76" fmla="*/ 1203325 w 2352687"/>
                  <a:gd name="connsiteY76" fmla="*/ 215900 h 320675"/>
                  <a:gd name="connsiteX77" fmla="*/ 1222375 w 2352687"/>
                  <a:gd name="connsiteY77" fmla="*/ 203200 h 320675"/>
                  <a:gd name="connsiteX78" fmla="*/ 1231900 w 2352687"/>
                  <a:gd name="connsiteY78" fmla="*/ 200025 h 320675"/>
                  <a:gd name="connsiteX79" fmla="*/ 1250950 w 2352687"/>
                  <a:gd name="connsiteY79" fmla="*/ 190500 h 320675"/>
                  <a:gd name="connsiteX80" fmla="*/ 1270000 w 2352687"/>
                  <a:gd name="connsiteY80" fmla="*/ 184150 h 320675"/>
                  <a:gd name="connsiteX81" fmla="*/ 1289050 w 2352687"/>
                  <a:gd name="connsiteY81" fmla="*/ 174625 h 320675"/>
                  <a:gd name="connsiteX82" fmla="*/ 1343025 w 2352687"/>
                  <a:gd name="connsiteY82" fmla="*/ 165100 h 320675"/>
                  <a:gd name="connsiteX83" fmla="*/ 1390650 w 2352687"/>
                  <a:gd name="connsiteY83" fmla="*/ 158750 h 320675"/>
                  <a:gd name="connsiteX84" fmla="*/ 1412875 w 2352687"/>
                  <a:gd name="connsiteY84" fmla="*/ 149225 h 320675"/>
                  <a:gd name="connsiteX85" fmla="*/ 1425575 w 2352687"/>
                  <a:gd name="connsiteY85" fmla="*/ 146050 h 320675"/>
                  <a:gd name="connsiteX86" fmla="*/ 1435100 w 2352687"/>
                  <a:gd name="connsiteY86" fmla="*/ 142875 h 320675"/>
                  <a:gd name="connsiteX87" fmla="*/ 1444625 w 2352687"/>
                  <a:gd name="connsiteY87" fmla="*/ 133350 h 320675"/>
                  <a:gd name="connsiteX88" fmla="*/ 1485900 w 2352687"/>
                  <a:gd name="connsiteY88" fmla="*/ 117475 h 320675"/>
                  <a:gd name="connsiteX89" fmla="*/ 1498600 w 2352687"/>
                  <a:gd name="connsiteY89" fmla="*/ 111125 h 320675"/>
                  <a:gd name="connsiteX90" fmla="*/ 1530350 w 2352687"/>
                  <a:gd name="connsiteY90" fmla="*/ 101600 h 320675"/>
                  <a:gd name="connsiteX91" fmla="*/ 1539875 w 2352687"/>
                  <a:gd name="connsiteY91" fmla="*/ 95250 h 320675"/>
                  <a:gd name="connsiteX92" fmla="*/ 1558925 w 2352687"/>
                  <a:gd name="connsiteY92" fmla="*/ 88900 h 320675"/>
                  <a:gd name="connsiteX93" fmla="*/ 1577975 w 2352687"/>
                  <a:gd name="connsiteY93" fmla="*/ 76200 h 320675"/>
                  <a:gd name="connsiteX94" fmla="*/ 1593850 w 2352687"/>
                  <a:gd name="connsiteY94" fmla="*/ 66675 h 320675"/>
                  <a:gd name="connsiteX95" fmla="*/ 1612900 w 2352687"/>
                  <a:gd name="connsiteY95" fmla="*/ 53975 h 320675"/>
                  <a:gd name="connsiteX96" fmla="*/ 1625600 w 2352687"/>
                  <a:gd name="connsiteY96" fmla="*/ 50800 h 320675"/>
                  <a:gd name="connsiteX97" fmla="*/ 1635125 w 2352687"/>
                  <a:gd name="connsiteY97" fmla="*/ 47625 h 320675"/>
                  <a:gd name="connsiteX98" fmla="*/ 1651000 w 2352687"/>
                  <a:gd name="connsiteY98" fmla="*/ 44450 h 320675"/>
                  <a:gd name="connsiteX99" fmla="*/ 1657350 w 2352687"/>
                  <a:gd name="connsiteY99" fmla="*/ 34925 h 320675"/>
                  <a:gd name="connsiteX100" fmla="*/ 1673225 w 2352687"/>
                  <a:gd name="connsiteY100" fmla="*/ 31750 h 320675"/>
                  <a:gd name="connsiteX101" fmla="*/ 1704975 w 2352687"/>
                  <a:gd name="connsiteY101" fmla="*/ 25400 h 320675"/>
                  <a:gd name="connsiteX102" fmla="*/ 1746250 w 2352687"/>
                  <a:gd name="connsiteY102" fmla="*/ 38100 h 320675"/>
                  <a:gd name="connsiteX103" fmla="*/ 1765300 w 2352687"/>
                  <a:gd name="connsiteY103" fmla="*/ 50800 h 320675"/>
                  <a:gd name="connsiteX104" fmla="*/ 1781175 w 2352687"/>
                  <a:gd name="connsiteY104" fmla="*/ 63500 h 320675"/>
                  <a:gd name="connsiteX105" fmla="*/ 1803400 w 2352687"/>
                  <a:gd name="connsiteY105" fmla="*/ 76200 h 320675"/>
                  <a:gd name="connsiteX106" fmla="*/ 1828800 w 2352687"/>
                  <a:gd name="connsiteY106" fmla="*/ 85725 h 320675"/>
                  <a:gd name="connsiteX107" fmla="*/ 1866900 w 2352687"/>
                  <a:gd name="connsiteY107" fmla="*/ 98425 h 320675"/>
                  <a:gd name="connsiteX108" fmla="*/ 1879600 w 2352687"/>
                  <a:gd name="connsiteY108" fmla="*/ 107950 h 320675"/>
                  <a:gd name="connsiteX109" fmla="*/ 1889125 w 2352687"/>
                  <a:gd name="connsiteY109" fmla="*/ 114300 h 320675"/>
                  <a:gd name="connsiteX110" fmla="*/ 1898650 w 2352687"/>
                  <a:gd name="connsiteY110" fmla="*/ 127000 h 320675"/>
                  <a:gd name="connsiteX111" fmla="*/ 1901825 w 2352687"/>
                  <a:gd name="connsiteY111" fmla="*/ 136525 h 320675"/>
                  <a:gd name="connsiteX112" fmla="*/ 1917700 w 2352687"/>
                  <a:gd name="connsiteY112" fmla="*/ 177800 h 320675"/>
                  <a:gd name="connsiteX113" fmla="*/ 1927225 w 2352687"/>
                  <a:gd name="connsiteY113" fmla="*/ 200025 h 320675"/>
                  <a:gd name="connsiteX114" fmla="*/ 1933575 w 2352687"/>
                  <a:gd name="connsiteY114" fmla="*/ 212725 h 320675"/>
                  <a:gd name="connsiteX115" fmla="*/ 1943100 w 2352687"/>
                  <a:gd name="connsiteY115" fmla="*/ 219075 h 320675"/>
                  <a:gd name="connsiteX116" fmla="*/ 1946275 w 2352687"/>
                  <a:gd name="connsiteY116" fmla="*/ 244475 h 320675"/>
                  <a:gd name="connsiteX117" fmla="*/ 1968500 w 2352687"/>
                  <a:gd name="connsiteY117" fmla="*/ 266700 h 320675"/>
                  <a:gd name="connsiteX118" fmla="*/ 1978025 w 2352687"/>
                  <a:gd name="connsiteY118" fmla="*/ 269875 h 320675"/>
                  <a:gd name="connsiteX119" fmla="*/ 1990725 w 2352687"/>
                  <a:gd name="connsiteY119" fmla="*/ 276225 h 320675"/>
                  <a:gd name="connsiteX120" fmla="*/ 2016125 w 2352687"/>
                  <a:gd name="connsiteY120" fmla="*/ 301625 h 320675"/>
                  <a:gd name="connsiteX121" fmla="*/ 2032000 w 2352687"/>
                  <a:gd name="connsiteY121" fmla="*/ 314325 h 320675"/>
                  <a:gd name="connsiteX122" fmla="*/ 2051050 w 2352687"/>
                  <a:gd name="connsiteY122" fmla="*/ 320675 h 320675"/>
                  <a:gd name="connsiteX123" fmla="*/ 2073275 w 2352687"/>
                  <a:gd name="connsiteY123" fmla="*/ 314325 h 320675"/>
                  <a:gd name="connsiteX124" fmla="*/ 2098675 w 2352687"/>
                  <a:gd name="connsiteY124" fmla="*/ 292100 h 320675"/>
                  <a:gd name="connsiteX125" fmla="*/ 2108200 w 2352687"/>
                  <a:gd name="connsiteY125" fmla="*/ 285750 h 320675"/>
                  <a:gd name="connsiteX126" fmla="*/ 2130425 w 2352687"/>
                  <a:gd name="connsiteY126" fmla="*/ 266700 h 320675"/>
                  <a:gd name="connsiteX127" fmla="*/ 2139950 w 2352687"/>
                  <a:gd name="connsiteY127" fmla="*/ 263525 h 320675"/>
                  <a:gd name="connsiteX128" fmla="*/ 2168525 w 2352687"/>
                  <a:gd name="connsiteY128" fmla="*/ 247650 h 320675"/>
                  <a:gd name="connsiteX129" fmla="*/ 2193925 w 2352687"/>
                  <a:gd name="connsiteY129" fmla="*/ 228600 h 320675"/>
                  <a:gd name="connsiteX130" fmla="*/ 2203450 w 2352687"/>
                  <a:gd name="connsiteY130" fmla="*/ 219075 h 320675"/>
                  <a:gd name="connsiteX131" fmla="*/ 2222500 w 2352687"/>
                  <a:gd name="connsiteY131" fmla="*/ 212725 h 320675"/>
                  <a:gd name="connsiteX132" fmla="*/ 2244725 w 2352687"/>
                  <a:gd name="connsiteY132" fmla="*/ 193675 h 320675"/>
                  <a:gd name="connsiteX133" fmla="*/ 2273300 w 2352687"/>
                  <a:gd name="connsiteY133" fmla="*/ 177800 h 320675"/>
                  <a:gd name="connsiteX134" fmla="*/ 2286000 w 2352687"/>
                  <a:gd name="connsiteY134" fmla="*/ 165100 h 320675"/>
                  <a:gd name="connsiteX135" fmla="*/ 2298700 w 2352687"/>
                  <a:gd name="connsiteY135" fmla="*/ 161925 h 320675"/>
                  <a:gd name="connsiteX136" fmla="*/ 2336800 w 2352687"/>
                  <a:gd name="connsiteY136" fmla="*/ 155575 h 320675"/>
                  <a:gd name="connsiteX137" fmla="*/ 2352675 w 2352687"/>
                  <a:gd name="connsiteY137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01750 w 2352687"/>
                  <a:gd name="connsiteY62" fmla="*/ 288925 h 320675"/>
                  <a:gd name="connsiteX63" fmla="*/ 1149350 w 2352687"/>
                  <a:gd name="connsiteY63" fmla="*/ 219075 h 320675"/>
                  <a:gd name="connsiteX64" fmla="*/ 1117600 w 2352687"/>
                  <a:gd name="connsiteY64" fmla="*/ 209550 h 320675"/>
                  <a:gd name="connsiteX65" fmla="*/ 1066800 w 2352687"/>
                  <a:gd name="connsiteY65" fmla="*/ 193675 h 320675"/>
                  <a:gd name="connsiteX66" fmla="*/ 1016000 w 2352687"/>
                  <a:gd name="connsiteY66" fmla="*/ 184150 h 320675"/>
                  <a:gd name="connsiteX67" fmla="*/ 1003300 w 2352687"/>
                  <a:gd name="connsiteY67" fmla="*/ 174625 h 320675"/>
                  <a:gd name="connsiteX68" fmla="*/ 993775 w 2352687"/>
                  <a:gd name="connsiteY68" fmla="*/ 168275 h 320675"/>
                  <a:gd name="connsiteX69" fmla="*/ 1003300 w 2352687"/>
                  <a:gd name="connsiteY69" fmla="*/ 171450 h 320675"/>
                  <a:gd name="connsiteX70" fmla="*/ 1022350 w 2352687"/>
                  <a:gd name="connsiteY70" fmla="*/ 184150 h 320675"/>
                  <a:gd name="connsiteX71" fmla="*/ 1031875 w 2352687"/>
                  <a:gd name="connsiteY71" fmla="*/ 193675 h 320675"/>
                  <a:gd name="connsiteX72" fmla="*/ 1044575 w 2352687"/>
                  <a:gd name="connsiteY72" fmla="*/ 200025 h 320675"/>
                  <a:gd name="connsiteX73" fmla="*/ 1057275 w 2352687"/>
                  <a:gd name="connsiteY73" fmla="*/ 212725 h 320675"/>
                  <a:gd name="connsiteX74" fmla="*/ 1120775 w 2352687"/>
                  <a:gd name="connsiteY74" fmla="*/ 219075 h 320675"/>
                  <a:gd name="connsiteX75" fmla="*/ 1203325 w 2352687"/>
                  <a:gd name="connsiteY75" fmla="*/ 215900 h 320675"/>
                  <a:gd name="connsiteX76" fmla="*/ 1222375 w 2352687"/>
                  <a:gd name="connsiteY76" fmla="*/ 203200 h 320675"/>
                  <a:gd name="connsiteX77" fmla="*/ 1231900 w 2352687"/>
                  <a:gd name="connsiteY77" fmla="*/ 200025 h 320675"/>
                  <a:gd name="connsiteX78" fmla="*/ 1250950 w 2352687"/>
                  <a:gd name="connsiteY78" fmla="*/ 190500 h 320675"/>
                  <a:gd name="connsiteX79" fmla="*/ 1270000 w 2352687"/>
                  <a:gd name="connsiteY79" fmla="*/ 184150 h 320675"/>
                  <a:gd name="connsiteX80" fmla="*/ 1289050 w 2352687"/>
                  <a:gd name="connsiteY80" fmla="*/ 174625 h 320675"/>
                  <a:gd name="connsiteX81" fmla="*/ 1343025 w 2352687"/>
                  <a:gd name="connsiteY81" fmla="*/ 165100 h 320675"/>
                  <a:gd name="connsiteX82" fmla="*/ 1390650 w 2352687"/>
                  <a:gd name="connsiteY82" fmla="*/ 158750 h 320675"/>
                  <a:gd name="connsiteX83" fmla="*/ 1412875 w 2352687"/>
                  <a:gd name="connsiteY83" fmla="*/ 149225 h 320675"/>
                  <a:gd name="connsiteX84" fmla="*/ 1425575 w 2352687"/>
                  <a:gd name="connsiteY84" fmla="*/ 146050 h 320675"/>
                  <a:gd name="connsiteX85" fmla="*/ 1435100 w 2352687"/>
                  <a:gd name="connsiteY85" fmla="*/ 142875 h 320675"/>
                  <a:gd name="connsiteX86" fmla="*/ 1444625 w 2352687"/>
                  <a:gd name="connsiteY86" fmla="*/ 133350 h 320675"/>
                  <a:gd name="connsiteX87" fmla="*/ 1485900 w 2352687"/>
                  <a:gd name="connsiteY87" fmla="*/ 117475 h 320675"/>
                  <a:gd name="connsiteX88" fmla="*/ 1498600 w 2352687"/>
                  <a:gd name="connsiteY88" fmla="*/ 111125 h 320675"/>
                  <a:gd name="connsiteX89" fmla="*/ 1530350 w 2352687"/>
                  <a:gd name="connsiteY89" fmla="*/ 101600 h 320675"/>
                  <a:gd name="connsiteX90" fmla="*/ 1539875 w 2352687"/>
                  <a:gd name="connsiteY90" fmla="*/ 95250 h 320675"/>
                  <a:gd name="connsiteX91" fmla="*/ 1558925 w 2352687"/>
                  <a:gd name="connsiteY91" fmla="*/ 88900 h 320675"/>
                  <a:gd name="connsiteX92" fmla="*/ 1577975 w 2352687"/>
                  <a:gd name="connsiteY92" fmla="*/ 76200 h 320675"/>
                  <a:gd name="connsiteX93" fmla="*/ 1593850 w 2352687"/>
                  <a:gd name="connsiteY93" fmla="*/ 66675 h 320675"/>
                  <a:gd name="connsiteX94" fmla="*/ 1612900 w 2352687"/>
                  <a:gd name="connsiteY94" fmla="*/ 53975 h 320675"/>
                  <a:gd name="connsiteX95" fmla="*/ 1625600 w 2352687"/>
                  <a:gd name="connsiteY95" fmla="*/ 50800 h 320675"/>
                  <a:gd name="connsiteX96" fmla="*/ 1635125 w 2352687"/>
                  <a:gd name="connsiteY96" fmla="*/ 47625 h 320675"/>
                  <a:gd name="connsiteX97" fmla="*/ 1651000 w 2352687"/>
                  <a:gd name="connsiteY97" fmla="*/ 44450 h 320675"/>
                  <a:gd name="connsiteX98" fmla="*/ 1657350 w 2352687"/>
                  <a:gd name="connsiteY98" fmla="*/ 34925 h 320675"/>
                  <a:gd name="connsiteX99" fmla="*/ 1673225 w 2352687"/>
                  <a:gd name="connsiteY99" fmla="*/ 31750 h 320675"/>
                  <a:gd name="connsiteX100" fmla="*/ 1704975 w 2352687"/>
                  <a:gd name="connsiteY100" fmla="*/ 25400 h 320675"/>
                  <a:gd name="connsiteX101" fmla="*/ 1746250 w 2352687"/>
                  <a:gd name="connsiteY101" fmla="*/ 38100 h 320675"/>
                  <a:gd name="connsiteX102" fmla="*/ 1765300 w 2352687"/>
                  <a:gd name="connsiteY102" fmla="*/ 50800 h 320675"/>
                  <a:gd name="connsiteX103" fmla="*/ 1781175 w 2352687"/>
                  <a:gd name="connsiteY103" fmla="*/ 63500 h 320675"/>
                  <a:gd name="connsiteX104" fmla="*/ 1803400 w 2352687"/>
                  <a:gd name="connsiteY104" fmla="*/ 76200 h 320675"/>
                  <a:gd name="connsiteX105" fmla="*/ 1828800 w 2352687"/>
                  <a:gd name="connsiteY105" fmla="*/ 85725 h 320675"/>
                  <a:gd name="connsiteX106" fmla="*/ 1866900 w 2352687"/>
                  <a:gd name="connsiteY106" fmla="*/ 98425 h 320675"/>
                  <a:gd name="connsiteX107" fmla="*/ 1879600 w 2352687"/>
                  <a:gd name="connsiteY107" fmla="*/ 107950 h 320675"/>
                  <a:gd name="connsiteX108" fmla="*/ 1889125 w 2352687"/>
                  <a:gd name="connsiteY108" fmla="*/ 114300 h 320675"/>
                  <a:gd name="connsiteX109" fmla="*/ 1898650 w 2352687"/>
                  <a:gd name="connsiteY109" fmla="*/ 127000 h 320675"/>
                  <a:gd name="connsiteX110" fmla="*/ 1901825 w 2352687"/>
                  <a:gd name="connsiteY110" fmla="*/ 136525 h 320675"/>
                  <a:gd name="connsiteX111" fmla="*/ 1917700 w 2352687"/>
                  <a:gd name="connsiteY111" fmla="*/ 177800 h 320675"/>
                  <a:gd name="connsiteX112" fmla="*/ 1927225 w 2352687"/>
                  <a:gd name="connsiteY112" fmla="*/ 200025 h 320675"/>
                  <a:gd name="connsiteX113" fmla="*/ 1933575 w 2352687"/>
                  <a:gd name="connsiteY113" fmla="*/ 212725 h 320675"/>
                  <a:gd name="connsiteX114" fmla="*/ 1943100 w 2352687"/>
                  <a:gd name="connsiteY114" fmla="*/ 219075 h 320675"/>
                  <a:gd name="connsiteX115" fmla="*/ 1946275 w 2352687"/>
                  <a:gd name="connsiteY115" fmla="*/ 244475 h 320675"/>
                  <a:gd name="connsiteX116" fmla="*/ 1968500 w 2352687"/>
                  <a:gd name="connsiteY116" fmla="*/ 266700 h 320675"/>
                  <a:gd name="connsiteX117" fmla="*/ 1978025 w 2352687"/>
                  <a:gd name="connsiteY117" fmla="*/ 269875 h 320675"/>
                  <a:gd name="connsiteX118" fmla="*/ 1990725 w 2352687"/>
                  <a:gd name="connsiteY118" fmla="*/ 276225 h 320675"/>
                  <a:gd name="connsiteX119" fmla="*/ 2016125 w 2352687"/>
                  <a:gd name="connsiteY119" fmla="*/ 301625 h 320675"/>
                  <a:gd name="connsiteX120" fmla="*/ 2032000 w 2352687"/>
                  <a:gd name="connsiteY120" fmla="*/ 314325 h 320675"/>
                  <a:gd name="connsiteX121" fmla="*/ 2051050 w 2352687"/>
                  <a:gd name="connsiteY121" fmla="*/ 320675 h 320675"/>
                  <a:gd name="connsiteX122" fmla="*/ 2073275 w 2352687"/>
                  <a:gd name="connsiteY122" fmla="*/ 314325 h 320675"/>
                  <a:gd name="connsiteX123" fmla="*/ 2098675 w 2352687"/>
                  <a:gd name="connsiteY123" fmla="*/ 292100 h 320675"/>
                  <a:gd name="connsiteX124" fmla="*/ 2108200 w 2352687"/>
                  <a:gd name="connsiteY124" fmla="*/ 285750 h 320675"/>
                  <a:gd name="connsiteX125" fmla="*/ 2130425 w 2352687"/>
                  <a:gd name="connsiteY125" fmla="*/ 266700 h 320675"/>
                  <a:gd name="connsiteX126" fmla="*/ 2139950 w 2352687"/>
                  <a:gd name="connsiteY126" fmla="*/ 263525 h 320675"/>
                  <a:gd name="connsiteX127" fmla="*/ 2168525 w 2352687"/>
                  <a:gd name="connsiteY127" fmla="*/ 247650 h 320675"/>
                  <a:gd name="connsiteX128" fmla="*/ 2193925 w 2352687"/>
                  <a:gd name="connsiteY128" fmla="*/ 228600 h 320675"/>
                  <a:gd name="connsiteX129" fmla="*/ 2203450 w 2352687"/>
                  <a:gd name="connsiteY129" fmla="*/ 219075 h 320675"/>
                  <a:gd name="connsiteX130" fmla="*/ 2222500 w 2352687"/>
                  <a:gd name="connsiteY130" fmla="*/ 212725 h 320675"/>
                  <a:gd name="connsiteX131" fmla="*/ 2244725 w 2352687"/>
                  <a:gd name="connsiteY131" fmla="*/ 193675 h 320675"/>
                  <a:gd name="connsiteX132" fmla="*/ 2273300 w 2352687"/>
                  <a:gd name="connsiteY132" fmla="*/ 177800 h 320675"/>
                  <a:gd name="connsiteX133" fmla="*/ 2286000 w 2352687"/>
                  <a:gd name="connsiteY133" fmla="*/ 165100 h 320675"/>
                  <a:gd name="connsiteX134" fmla="*/ 2298700 w 2352687"/>
                  <a:gd name="connsiteY134" fmla="*/ 161925 h 320675"/>
                  <a:gd name="connsiteX135" fmla="*/ 2336800 w 2352687"/>
                  <a:gd name="connsiteY135" fmla="*/ 155575 h 320675"/>
                  <a:gd name="connsiteX136" fmla="*/ 2352675 w 2352687"/>
                  <a:gd name="connsiteY136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149350 w 2352687"/>
                  <a:gd name="connsiteY62" fmla="*/ 219075 h 320675"/>
                  <a:gd name="connsiteX63" fmla="*/ 1117600 w 2352687"/>
                  <a:gd name="connsiteY63" fmla="*/ 209550 h 320675"/>
                  <a:gd name="connsiteX64" fmla="*/ 1066800 w 2352687"/>
                  <a:gd name="connsiteY64" fmla="*/ 193675 h 320675"/>
                  <a:gd name="connsiteX65" fmla="*/ 1016000 w 2352687"/>
                  <a:gd name="connsiteY65" fmla="*/ 184150 h 320675"/>
                  <a:gd name="connsiteX66" fmla="*/ 1003300 w 2352687"/>
                  <a:gd name="connsiteY66" fmla="*/ 174625 h 320675"/>
                  <a:gd name="connsiteX67" fmla="*/ 993775 w 2352687"/>
                  <a:gd name="connsiteY67" fmla="*/ 168275 h 320675"/>
                  <a:gd name="connsiteX68" fmla="*/ 1003300 w 2352687"/>
                  <a:gd name="connsiteY68" fmla="*/ 171450 h 320675"/>
                  <a:gd name="connsiteX69" fmla="*/ 1022350 w 2352687"/>
                  <a:gd name="connsiteY69" fmla="*/ 184150 h 320675"/>
                  <a:gd name="connsiteX70" fmla="*/ 1031875 w 2352687"/>
                  <a:gd name="connsiteY70" fmla="*/ 193675 h 320675"/>
                  <a:gd name="connsiteX71" fmla="*/ 1044575 w 2352687"/>
                  <a:gd name="connsiteY71" fmla="*/ 200025 h 320675"/>
                  <a:gd name="connsiteX72" fmla="*/ 1057275 w 2352687"/>
                  <a:gd name="connsiteY72" fmla="*/ 212725 h 320675"/>
                  <a:gd name="connsiteX73" fmla="*/ 1120775 w 2352687"/>
                  <a:gd name="connsiteY73" fmla="*/ 219075 h 320675"/>
                  <a:gd name="connsiteX74" fmla="*/ 1203325 w 2352687"/>
                  <a:gd name="connsiteY74" fmla="*/ 215900 h 320675"/>
                  <a:gd name="connsiteX75" fmla="*/ 1222375 w 2352687"/>
                  <a:gd name="connsiteY75" fmla="*/ 203200 h 320675"/>
                  <a:gd name="connsiteX76" fmla="*/ 1231900 w 2352687"/>
                  <a:gd name="connsiteY76" fmla="*/ 200025 h 320675"/>
                  <a:gd name="connsiteX77" fmla="*/ 1250950 w 2352687"/>
                  <a:gd name="connsiteY77" fmla="*/ 190500 h 320675"/>
                  <a:gd name="connsiteX78" fmla="*/ 1270000 w 2352687"/>
                  <a:gd name="connsiteY78" fmla="*/ 184150 h 320675"/>
                  <a:gd name="connsiteX79" fmla="*/ 1289050 w 2352687"/>
                  <a:gd name="connsiteY79" fmla="*/ 174625 h 320675"/>
                  <a:gd name="connsiteX80" fmla="*/ 1343025 w 2352687"/>
                  <a:gd name="connsiteY80" fmla="*/ 165100 h 320675"/>
                  <a:gd name="connsiteX81" fmla="*/ 1390650 w 2352687"/>
                  <a:gd name="connsiteY81" fmla="*/ 158750 h 320675"/>
                  <a:gd name="connsiteX82" fmla="*/ 1412875 w 2352687"/>
                  <a:gd name="connsiteY82" fmla="*/ 149225 h 320675"/>
                  <a:gd name="connsiteX83" fmla="*/ 1425575 w 2352687"/>
                  <a:gd name="connsiteY83" fmla="*/ 146050 h 320675"/>
                  <a:gd name="connsiteX84" fmla="*/ 1435100 w 2352687"/>
                  <a:gd name="connsiteY84" fmla="*/ 142875 h 320675"/>
                  <a:gd name="connsiteX85" fmla="*/ 1444625 w 2352687"/>
                  <a:gd name="connsiteY85" fmla="*/ 133350 h 320675"/>
                  <a:gd name="connsiteX86" fmla="*/ 1485900 w 2352687"/>
                  <a:gd name="connsiteY86" fmla="*/ 117475 h 320675"/>
                  <a:gd name="connsiteX87" fmla="*/ 1498600 w 2352687"/>
                  <a:gd name="connsiteY87" fmla="*/ 111125 h 320675"/>
                  <a:gd name="connsiteX88" fmla="*/ 1530350 w 2352687"/>
                  <a:gd name="connsiteY88" fmla="*/ 101600 h 320675"/>
                  <a:gd name="connsiteX89" fmla="*/ 1539875 w 2352687"/>
                  <a:gd name="connsiteY89" fmla="*/ 95250 h 320675"/>
                  <a:gd name="connsiteX90" fmla="*/ 1558925 w 2352687"/>
                  <a:gd name="connsiteY90" fmla="*/ 88900 h 320675"/>
                  <a:gd name="connsiteX91" fmla="*/ 1577975 w 2352687"/>
                  <a:gd name="connsiteY91" fmla="*/ 76200 h 320675"/>
                  <a:gd name="connsiteX92" fmla="*/ 1593850 w 2352687"/>
                  <a:gd name="connsiteY92" fmla="*/ 66675 h 320675"/>
                  <a:gd name="connsiteX93" fmla="*/ 1612900 w 2352687"/>
                  <a:gd name="connsiteY93" fmla="*/ 53975 h 320675"/>
                  <a:gd name="connsiteX94" fmla="*/ 1625600 w 2352687"/>
                  <a:gd name="connsiteY94" fmla="*/ 50800 h 320675"/>
                  <a:gd name="connsiteX95" fmla="*/ 1635125 w 2352687"/>
                  <a:gd name="connsiteY95" fmla="*/ 47625 h 320675"/>
                  <a:gd name="connsiteX96" fmla="*/ 1651000 w 2352687"/>
                  <a:gd name="connsiteY96" fmla="*/ 44450 h 320675"/>
                  <a:gd name="connsiteX97" fmla="*/ 1657350 w 2352687"/>
                  <a:gd name="connsiteY97" fmla="*/ 34925 h 320675"/>
                  <a:gd name="connsiteX98" fmla="*/ 1673225 w 2352687"/>
                  <a:gd name="connsiteY98" fmla="*/ 31750 h 320675"/>
                  <a:gd name="connsiteX99" fmla="*/ 1704975 w 2352687"/>
                  <a:gd name="connsiteY99" fmla="*/ 25400 h 320675"/>
                  <a:gd name="connsiteX100" fmla="*/ 1746250 w 2352687"/>
                  <a:gd name="connsiteY100" fmla="*/ 38100 h 320675"/>
                  <a:gd name="connsiteX101" fmla="*/ 1765300 w 2352687"/>
                  <a:gd name="connsiteY101" fmla="*/ 50800 h 320675"/>
                  <a:gd name="connsiteX102" fmla="*/ 1781175 w 2352687"/>
                  <a:gd name="connsiteY102" fmla="*/ 63500 h 320675"/>
                  <a:gd name="connsiteX103" fmla="*/ 1803400 w 2352687"/>
                  <a:gd name="connsiteY103" fmla="*/ 76200 h 320675"/>
                  <a:gd name="connsiteX104" fmla="*/ 1828800 w 2352687"/>
                  <a:gd name="connsiteY104" fmla="*/ 85725 h 320675"/>
                  <a:gd name="connsiteX105" fmla="*/ 1866900 w 2352687"/>
                  <a:gd name="connsiteY105" fmla="*/ 98425 h 320675"/>
                  <a:gd name="connsiteX106" fmla="*/ 1879600 w 2352687"/>
                  <a:gd name="connsiteY106" fmla="*/ 107950 h 320675"/>
                  <a:gd name="connsiteX107" fmla="*/ 1889125 w 2352687"/>
                  <a:gd name="connsiteY107" fmla="*/ 114300 h 320675"/>
                  <a:gd name="connsiteX108" fmla="*/ 1898650 w 2352687"/>
                  <a:gd name="connsiteY108" fmla="*/ 127000 h 320675"/>
                  <a:gd name="connsiteX109" fmla="*/ 1901825 w 2352687"/>
                  <a:gd name="connsiteY109" fmla="*/ 136525 h 320675"/>
                  <a:gd name="connsiteX110" fmla="*/ 1917700 w 2352687"/>
                  <a:gd name="connsiteY110" fmla="*/ 177800 h 320675"/>
                  <a:gd name="connsiteX111" fmla="*/ 1927225 w 2352687"/>
                  <a:gd name="connsiteY111" fmla="*/ 200025 h 320675"/>
                  <a:gd name="connsiteX112" fmla="*/ 1933575 w 2352687"/>
                  <a:gd name="connsiteY112" fmla="*/ 212725 h 320675"/>
                  <a:gd name="connsiteX113" fmla="*/ 1943100 w 2352687"/>
                  <a:gd name="connsiteY113" fmla="*/ 219075 h 320675"/>
                  <a:gd name="connsiteX114" fmla="*/ 1946275 w 2352687"/>
                  <a:gd name="connsiteY114" fmla="*/ 244475 h 320675"/>
                  <a:gd name="connsiteX115" fmla="*/ 1968500 w 2352687"/>
                  <a:gd name="connsiteY115" fmla="*/ 266700 h 320675"/>
                  <a:gd name="connsiteX116" fmla="*/ 1978025 w 2352687"/>
                  <a:gd name="connsiteY116" fmla="*/ 269875 h 320675"/>
                  <a:gd name="connsiteX117" fmla="*/ 1990725 w 2352687"/>
                  <a:gd name="connsiteY117" fmla="*/ 276225 h 320675"/>
                  <a:gd name="connsiteX118" fmla="*/ 2016125 w 2352687"/>
                  <a:gd name="connsiteY118" fmla="*/ 301625 h 320675"/>
                  <a:gd name="connsiteX119" fmla="*/ 2032000 w 2352687"/>
                  <a:gd name="connsiteY119" fmla="*/ 314325 h 320675"/>
                  <a:gd name="connsiteX120" fmla="*/ 2051050 w 2352687"/>
                  <a:gd name="connsiteY120" fmla="*/ 320675 h 320675"/>
                  <a:gd name="connsiteX121" fmla="*/ 2073275 w 2352687"/>
                  <a:gd name="connsiteY121" fmla="*/ 314325 h 320675"/>
                  <a:gd name="connsiteX122" fmla="*/ 2098675 w 2352687"/>
                  <a:gd name="connsiteY122" fmla="*/ 292100 h 320675"/>
                  <a:gd name="connsiteX123" fmla="*/ 2108200 w 2352687"/>
                  <a:gd name="connsiteY123" fmla="*/ 285750 h 320675"/>
                  <a:gd name="connsiteX124" fmla="*/ 2130425 w 2352687"/>
                  <a:gd name="connsiteY124" fmla="*/ 266700 h 320675"/>
                  <a:gd name="connsiteX125" fmla="*/ 2139950 w 2352687"/>
                  <a:gd name="connsiteY125" fmla="*/ 263525 h 320675"/>
                  <a:gd name="connsiteX126" fmla="*/ 2168525 w 2352687"/>
                  <a:gd name="connsiteY126" fmla="*/ 247650 h 320675"/>
                  <a:gd name="connsiteX127" fmla="*/ 2193925 w 2352687"/>
                  <a:gd name="connsiteY127" fmla="*/ 228600 h 320675"/>
                  <a:gd name="connsiteX128" fmla="*/ 2203450 w 2352687"/>
                  <a:gd name="connsiteY128" fmla="*/ 219075 h 320675"/>
                  <a:gd name="connsiteX129" fmla="*/ 2222500 w 2352687"/>
                  <a:gd name="connsiteY129" fmla="*/ 212725 h 320675"/>
                  <a:gd name="connsiteX130" fmla="*/ 2244725 w 2352687"/>
                  <a:gd name="connsiteY130" fmla="*/ 193675 h 320675"/>
                  <a:gd name="connsiteX131" fmla="*/ 2273300 w 2352687"/>
                  <a:gd name="connsiteY131" fmla="*/ 177800 h 320675"/>
                  <a:gd name="connsiteX132" fmla="*/ 2286000 w 2352687"/>
                  <a:gd name="connsiteY132" fmla="*/ 165100 h 320675"/>
                  <a:gd name="connsiteX133" fmla="*/ 2298700 w 2352687"/>
                  <a:gd name="connsiteY133" fmla="*/ 161925 h 320675"/>
                  <a:gd name="connsiteX134" fmla="*/ 2336800 w 2352687"/>
                  <a:gd name="connsiteY134" fmla="*/ 155575 h 320675"/>
                  <a:gd name="connsiteX135" fmla="*/ 2352675 w 2352687"/>
                  <a:gd name="connsiteY135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149350 w 2352687"/>
                  <a:gd name="connsiteY61" fmla="*/ 219075 h 320675"/>
                  <a:gd name="connsiteX62" fmla="*/ 1117600 w 2352687"/>
                  <a:gd name="connsiteY62" fmla="*/ 209550 h 320675"/>
                  <a:gd name="connsiteX63" fmla="*/ 1066800 w 2352687"/>
                  <a:gd name="connsiteY63" fmla="*/ 193675 h 320675"/>
                  <a:gd name="connsiteX64" fmla="*/ 1016000 w 2352687"/>
                  <a:gd name="connsiteY64" fmla="*/ 184150 h 320675"/>
                  <a:gd name="connsiteX65" fmla="*/ 1003300 w 2352687"/>
                  <a:gd name="connsiteY65" fmla="*/ 174625 h 320675"/>
                  <a:gd name="connsiteX66" fmla="*/ 993775 w 2352687"/>
                  <a:gd name="connsiteY66" fmla="*/ 168275 h 320675"/>
                  <a:gd name="connsiteX67" fmla="*/ 1003300 w 2352687"/>
                  <a:gd name="connsiteY67" fmla="*/ 171450 h 320675"/>
                  <a:gd name="connsiteX68" fmla="*/ 1022350 w 2352687"/>
                  <a:gd name="connsiteY68" fmla="*/ 184150 h 320675"/>
                  <a:gd name="connsiteX69" fmla="*/ 1031875 w 2352687"/>
                  <a:gd name="connsiteY69" fmla="*/ 193675 h 320675"/>
                  <a:gd name="connsiteX70" fmla="*/ 1044575 w 2352687"/>
                  <a:gd name="connsiteY70" fmla="*/ 200025 h 320675"/>
                  <a:gd name="connsiteX71" fmla="*/ 1057275 w 2352687"/>
                  <a:gd name="connsiteY71" fmla="*/ 212725 h 320675"/>
                  <a:gd name="connsiteX72" fmla="*/ 1120775 w 2352687"/>
                  <a:gd name="connsiteY72" fmla="*/ 219075 h 320675"/>
                  <a:gd name="connsiteX73" fmla="*/ 1203325 w 2352687"/>
                  <a:gd name="connsiteY73" fmla="*/ 215900 h 320675"/>
                  <a:gd name="connsiteX74" fmla="*/ 1222375 w 2352687"/>
                  <a:gd name="connsiteY74" fmla="*/ 203200 h 320675"/>
                  <a:gd name="connsiteX75" fmla="*/ 1231900 w 2352687"/>
                  <a:gd name="connsiteY75" fmla="*/ 200025 h 320675"/>
                  <a:gd name="connsiteX76" fmla="*/ 1250950 w 2352687"/>
                  <a:gd name="connsiteY76" fmla="*/ 190500 h 320675"/>
                  <a:gd name="connsiteX77" fmla="*/ 1270000 w 2352687"/>
                  <a:gd name="connsiteY77" fmla="*/ 184150 h 320675"/>
                  <a:gd name="connsiteX78" fmla="*/ 1289050 w 2352687"/>
                  <a:gd name="connsiteY78" fmla="*/ 174625 h 320675"/>
                  <a:gd name="connsiteX79" fmla="*/ 1343025 w 2352687"/>
                  <a:gd name="connsiteY79" fmla="*/ 165100 h 320675"/>
                  <a:gd name="connsiteX80" fmla="*/ 1390650 w 2352687"/>
                  <a:gd name="connsiteY80" fmla="*/ 158750 h 320675"/>
                  <a:gd name="connsiteX81" fmla="*/ 1412875 w 2352687"/>
                  <a:gd name="connsiteY81" fmla="*/ 149225 h 320675"/>
                  <a:gd name="connsiteX82" fmla="*/ 1425575 w 2352687"/>
                  <a:gd name="connsiteY82" fmla="*/ 146050 h 320675"/>
                  <a:gd name="connsiteX83" fmla="*/ 1435100 w 2352687"/>
                  <a:gd name="connsiteY83" fmla="*/ 142875 h 320675"/>
                  <a:gd name="connsiteX84" fmla="*/ 1444625 w 2352687"/>
                  <a:gd name="connsiteY84" fmla="*/ 133350 h 320675"/>
                  <a:gd name="connsiteX85" fmla="*/ 1485900 w 2352687"/>
                  <a:gd name="connsiteY85" fmla="*/ 117475 h 320675"/>
                  <a:gd name="connsiteX86" fmla="*/ 1498600 w 2352687"/>
                  <a:gd name="connsiteY86" fmla="*/ 111125 h 320675"/>
                  <a:gd name="connsiteX87" fmla="*/ 1530350 w 2352687"/>
                  <a:gd name="connsiteY87" fmla="*/ 101600 h 320675"/>
                  <a:gd name="connsiteX88" fmla="*/ 1539875 w 2352687"/>
                  <a:gd name="connsiteY88" fmla="*/ 95250 h 320675"/>
                  <a:gd name="connsiteX89" fmla="*/ 1558925 w 2352687"/>
                  <a:gd name="connsiteY89" fmla="*/ 88900 h 320675"/>
                  <a:gd name="connsiteX90" fmla="*/ 1577975 w 2352687"/>
                  <a:gd name="connsiteY90" fmla="*/ 76200 h 320675"/>
                  <a:gd name="connsiteX91" fmla="*/ 1593850 w 2352687"/>
                  <a:gd name="connsiteY91" fmla="*/ 66675 h 320675"/>
                  <a:gd name="connsiteX92" fmla="*/ 1612900 w 2352687"/>
                  <a:gd name="connsiteY92" fmla="*/ 53975 h 320675"/>
                  <a:gd name="connsiteX93" fmla="*/ 1625600 w 2352687"/>
                  <a:gd name="connsiteY93" fmla="*/ 50800 h 320675"/>
                  <a:gd name="connsiteX94" fmla="*/ 1635125 w 2352687"/>
                  <a:gd name="connsiteY94" fmla="*/ 47625 h 320675"/>
                  <a:gd name="connsiteX95" fmla="*/ 1651000 w 2352687"/>
                  <a:gd name="connsiteY95" fmla="*/ 44450 h 320675"/>
                  <a:gd name="connsiteX96" fmla="*/ 1657350 w 2352687"/>
                  <a:gd name="connsiteY96" fmla="*/ 34925 h 320675"/>
                  <a:gd name="connsiteX97" fmla="*/ 1673225 w 2352687"/>
                  <a:gd name="connsiteY97" fmla="*/ 31750 h 320675"/>
                  <a:gd name="connsiteX98" fmla="*/ 1704975 w 2352687"/>
                  <a:gd name="connsiteY98" fmla="*/ 25400 h 320675"/>
                  <a:gd name="connsiteX99" fmla="*/ 1746250 w 2352687"/>
                  <a:gd name="connsiteY99" fmla="*/ 38100 h 320675"/>
                  <a:gd name="connsiteX100" fmla="*/ 1765300 w 2352687"/>
                  <a:gd name="connsiteY100" fmla="*/ 50800 h 320675"/>
                  <a:gd name="connsiteX101" fmla="*/ 1781175 w 2352687"/>
                  <a:gd name="connsiteY101" fmla="*/ 63500 h 320675"/>
                  <a:gd name="connsiteX102" fmla="*/ 1803400 w 2352687"/>
                  <a:gd name="connsiteY102" fmla="*/ 76200 h 320675"/>
                  <a:gd name="connsiteX103" fmla="*/ 1828800 w 2352687"/>
                  <a:gd name="connsiteY103" fmla="*/ 85725 h 320675"/>
                  <a:gd name="connsiteX104" fmla="*/ 1866900 w 2352687"/>
                  <a:gd name="connsiteY104" fmla="*/ 98425 h 320675"/>
                  <a:gd name="connsiteX105" fmla="*/ 1879600 w 2352687"/>
                  <a:gd name="connsiteY105" fmla="*/ 107950 h 320675"/>
                  <a:gd name="connsiteX106" fmla="*/ 1889125 w 2352687"/>
                  <a:gd name="connsiteY106" fmla="*/ 114300 h 320675"/>
                  <a:gd name="connsiteX107" fmla="*/ 1898650 w 2352687"/>
                  <a:gd name="connsiteY107" fmla="*/ 127000 h 320675"/>
                  <a:gd name="connsiteX108" fmla="*/ 1901825 w 2352687"/>
                  <a:gd name="connsiteY108" fmla="*/ 136525 h 320675"/>
                  <a:gd name="connsiteX109" fmla="*/ 1917700 w 2352687"/>
                  <a:gd name="connsiteY109" fmla="*/ 177800 h 320675"/>
                  <a:gd name="connsiteX110" fmla="*/ 1927225 w 2352687"/>
                  <a:gd name="connsiteY110" fmla="*/ 200025 h 320675"/>
                  <a:gd name="connsiteX111" fmla="*/ 1933575 w 2352687"/>
                  <a:gd name="connsiteY111" fmla="*/ 212725 h 320675"/>
                  <a:gd name="connsiteX112" fmla="*/ 1943100 w 2352687"/>
                  <a:gd name="connsiteY112" fmla="*/ 219075 h 320675"/>
                  <a:gd name="connsiteX113" fmla="*/ 1946275 w 2352687"/>
                  <a:gd name="connsiteY113" fmla="*/ 244475 h 320675"/>
                  <a:gd name="connsiteX114" fmla="*/ 1968500 w 2352687"/>
                  <a:gd name="connsiteY114" fmla="*/ 266700 h 320675"/>
                  <a:gd name="connsiteX115" fmla="*/ 1978025 w 2352687"/>
                  <a:gd name="connsiteY115" fmla="*/ 269875 h 320675"/>
                  <a:gd name="connsiteX116" fmla="*/ 1990725 w 2352687"/>
                  <a:gd name="connsiteY116" fmla="*/ 276225 h 320675"/>
                  <a:gd name="connsiteX117" fmla="*/ 2016125 w 2352687"/>
                  <a:gd name="connsiteY117" fmla="*/ 301625 h 320675"/>
                  <a:gd name="connsiteX118" fmla="*/ 2032000 w 2352687"/>
                  <a:gd name="connsiteY118" fmla="*/ 314325 h 320675"/>
                  <a:gd name="connsiteX119" fmla="*/ 2051050 w 2352687"/>
                  <a:gd name="connsiteY119" fmla="*/ 320675 h 320675"/>
                  <a:gd name="connsiteX120" fmla="*/ 2073275 w 2352687"/>
                  <a:gd name="connsiteY120" fmla="*/ 314325 h 320675"/>
                  <a:gd name="connsiteX121" fmla="*/ 2098675 w 2352687"/>
                  <a:gd name="connsiteY121" fmla="*/ 292100 h 320675"/>
                  <a:gd name="connsiteX122" fmla="*/ 2108200 w 2352687"/>
                  <a:gd name="connsiteY122" fmla="*/ 285750 h 320675"/>
                  <a:gd name="connsiteX123" fmla="*/ 2130425 w 2352687"/>
                  <a:gd name="connsiteY123" fmla="*/ 266700 h 320675"/>
                  <a:gd name="connsiteX124" fmla="*/ 2139950 w 2352687"/>
                  <a:gd name="connsiteY124" fmla="*/ 263525 h 320675"/>
                  <a:gd name="connsiteX125" fmla="*/ 2168525 w 2352687"/>
                  <a:gd name="connsiteY125" fmla="*/ 247650 h 320675"/>
                  <a:gd name="connsiteX126" fmla="*/ 2193925 w 2352687"/>
                  <a:gd name="connsiteY126" fmla="*/ 228600 h 320675"/>
                  <a:gd name="connsiteX127" fmla="*/ 2203450 w 2352687"/>
                  <a:gd name="connsiteY127" fmla="*/ 219075 h 320675"/>
                  <a:gd name="connsiteX128" fmla="*/ 2222500 w 2352687"/>
                  <a:gd name="connsiteY128" fmla="*/ 212725 h 320675"/>
                  <a:gd name="connsiteX129" fmla="*/ 2244725 w 2352687"/>
                  <a:gd name="connsiteY129" fmla="*/ 193675 h 320675"/>
                  <a:gd name="connsiteX130" fmla="*/ 2273300 w 2352687"/>
                  <a:gd name="connsiteY130" fmla="*/ 177800 h 320675"/>
                  <a:gd name="connsiteX131" fmla="*/ 2286000 w 2352687"/>
                  <a:gd name="connsiteY131" fmla="*/ 165100 h 320675"/>
                  <a:gd name="connsiteX132" fmla="*/ 2298700 w 2352687"/>
                  <a:gd name="connsiteY132" fmla="*/ 161925 h 320675"/>
                  <a:gd name="connsiteX133" fmla="*/ 2336800 w 2352687"/>
                  <a:gd name="connsiteY133" fmla="*/ 155575 h 320675"/>
                  <a:gd name="connsiteX134" fmla="*/ 2352675 w 2352687"/>
                  <a:gd name="connsiteY134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149350 w 2352687"/>
                  <a:gd name="connsiteY60" fmla="*/ 219075 h 320675"/>
                  <a:gd name="connsiteX61" fmla="*/ 1117600 w 2352687"/>
                  <a:gd name="connsiteY61" fmla="*/ 209550 h 320675"/>
                  <a:gd name="connsiteX62" fmla="*/ 1066800 w 2352687"/>
                  <a:gd name="connsiteY62" fmla="*/ 193675 h 320675"/>
                  <a:gd name="connsiteX63" fmla="*/ 1016000 w 2352687"/>
                  <a:gd name="connsiteY63" fmla="*/ 184150 h 320675"/>
                  <a:gd name="connsiteX64" fmla="*/ 1003300 w 2352687"/>
                  <a:gd name="connsiteY64" fmla="*/ 174625 h 320675"/>
                  <a:gd name="connsiteX65" fmla="*/ 993775 w 2352687"/>
                  <a:gd name="connsiteY65" fmla="*/ 168275 h 320675"/>
                  <a:gd name="connsiteX66" fmla="*/ 1003300 w 2352687"/>
                  <a:gd name="connsiteY66" fmla="*/ 171450 h 320675"/>
                  <a:gd name="connsiteX67" fmla="*/ 1022350 w 2352687"/>
                  <a:gd name="connsiteY67" fmla="*/ 184150 h 320675"/>
                  <a:gd name="connsiteX68" fmla="*/ 1031875 w 2352687"/>
                  <a:gd name="connsiteY68" fmla="*/ 193675 h 320675"/>
                  <a:gd name="connsiteX69" fmla="*/ 1044575 w 2352687"/>
                  <a:gd name="connsiteY69" fmla="*/ 200025 h 320675"/>
                  <a:gd name="connsiteX70" fmla="*/ 1057275 w 2352687"/>
                  <a:gd name="connsiteY70" fmla="*/ 212725 h 320675"/>
                  <a:gd name="connsiteX71" fmla="*/ 1120775 w 2352687"/>
                  <a:gd name="connsiteY71" fmla="*/ 219075 h 320675"/>
                  <a:gd name="connsiteX72" fmla="*/ 1203325 w 2352687"/>
                  <a:gd name="connsiteY72" fmla="*/ 215900 h 320675"/>
                  <a:gd name="connsiteX73" fmla="*/ 1222375 w 2352687"/>
                  <a:gd name="connsiteY73" fmla="*/ 203200 h 320675"/>
                  <a:gd name="connsiteX74" fmla="*/ 1231900 w 2352687"/>
                  <a:gd name="connsiteY74" fmla="*/ 200025 h 320675"/>
                  <a:gd name="connsiteX75" fmla="*/ 1250950 w 2352687"/>
                  <a:gd name="connsiteY75" fmla="*/ 190500 h 320675"/>
                  <a:gd name="connsiteX76" fmla="*/ 1270000 w 2352687"/>
                  <a:gd name="connsiteY76" fmla="*/ 184150 h 320675"/>
                  <a:gd name="connsiteX77" fmla="*/ 1289050 w 2352687"/>
                  <a:gd name="connsiteY77" fmla="*/ 174625 h 320675"/>
                  <a:gd name="connsiteX78" fmla="*/ 1343025 w 2352687"/>
                  <a:gd name="connsiteY78" fmla="*/ 165100 h 320675"/>
                  <a:gd name="connsiteX79" fmla="*/ 1390650 w 2352687"/>
                  <a:gd name="connsiteY79" fmla="*/ 158750 h 320675"/>
                  <a:gd name="connsiteX80" fmla="*/ 1412875 w 2352687"/>
                  <a:gd name="connsiteY80" fmla="*/ 149225 h 320675"/>
                  <a:gd name="connsiteX81" fmla="*/ 1425575 w 2352687"/>
                  <a:gd name="connsiteY81" fmla="*/ 146050 h 320675"/>
                  <a:gd name="connsiteX82" fmla="*/ 1435100 w 2352687"/>
                  <a:gd name="connsiteY82" fmla="*/ 142875 h 320675"/>
                  <a:gd name="connsiteX83" fmla="*/ 1444625 w 2352687"/>
                  <a:gd name="connsiteY83" fmla="*/ 133350 h 320675"/>
                  <a:gd name="connsiteX84" fmla="*/ 1485900 w 2352687"/>
                  <a:gd name="connsiteY84" fmla="*/ 117475 h 320675"/>
                  <a:gd name="connsiteX85" fmla="*/ 1498600 w 2352687"/>
                  <a:gd name="connsiteY85" fmla="*/ 111125 h 320675"/>
                  <a:gd name="connsiteX86" fmla="*/ 1530350 w 2352687"/>
                  <a:gd name="connsiteY86" fmla="*/ 101600 h 320675"/>
                  <a:gd name="connsiteX87" fmla="*/ 1539875 w 2352687"/>
                  <a:gd name="connsiteY87" fmla="*/ 95250 h 320675"/>
                  <a:gd name="connsiteX88" fmla="*/ 1558925 w 2352687"/>
                  <a:gd name="connsiteY88" fmla="*/ 88900 h 320675"/>
                  <a:gd name="connsiteX89" fmla="*/ 1577975 w 2352687"/>
                  <a:gd name="connsiteY89" fmla="*/ 76200 h 320675"/>
                  <a:gd name="connsiteX90" fmla="*/ 1593850 w 2352687"/>
                  <a:gd name="connsiteY90" fmla="*/ 66675 h 320675"/>
                  <a:gd name="connsiteX91" fmla="*/ 1612900 w 2352687"/>
                  <a:gd name="connsiteY91" fmla="*/ 53975 h 320675"/>
                  <a:gd name="connsiteX92" fmla="*/ 1625600 w 2352687"/>
                  <a:gd name="connsiteY92" fmla="*/ 50800 h 320675"/>
                  <a:gd name="connsiteX93" fmla="*/ 1635125 w 2352687"/>
                  <a:gd name="connsiteY93" fmla="*/ 47625 h 320675"/>
                  <a:gd name="connsiteX94" fmla="*/ 1651000 w 2352687"/>
                  <a:gd name="connsiteY94" fmla="*/ 44450 h 320675"/>
                  <a:gd name="connsiteX95" fmla="*/ 1657350 w 2352687"/>
                  <a:gd name="connsiteY95" fmla="*/ 34925 h 320675"/>
                  <a:gd name="connsiteX96" fmla="*/ 1673225 w 2352687"/>
                  <a:gd name="connsiteY96" fmla="*/ 31750 h 320675"/>
                  <a:gd name="connsiteX97" fmla="*/ 1704975 w 2352687"/>
                  <a:gd name="connsiteY97" fmla="*/ 25400 h 320675"/>
                  <a:gd name="connsiteX98" fmla="*/ 1746250 w 2352687"/>
                  <a:gd name="connsiteY98" fmla="*/ 38100 h 320675"/>
                  <a:gd name="connsiteX99" fmla="*/ 1765300 w 2352687"/>
                  <a:gd name="connsiteY99" fmla="*/ 50800 h 320675"/>
                  <a:gd name="connsiteX100" fmla="*/ 1781175 w 2352687"/>
                  <a:gd name="connsiteY100" fmla="*/ 63500 h 320675"/>
                  <a:gd name="connsiteX101" fmla="*/ 1803400 w 2352687"/>
                  <a:gd name="connsiteY101" fmla="*/ 76200 h 320675"/>
                  <a:gd name="connsiteX102" fmla="*/ 1828800 w 2352687"/>
                  <a:gd name="connsiteY102" fmla="*/ 85725 h 320675"/>
                  <a:gd name="connsiteX103" fmla="*/ 1866900 w 2352687"/>
                  <a:gd name="connsiteY103" fmla="*/ 98425 h 320675"/>
                  <a:gd name="connsiteX104" fmla="*/ 1879600 w 2352687"/>
                  <a:gd name="connsiteY104" fmla="*/ 107950 h 320675"/>
                  <a:gd name="connsiteX105" fmla="*/ 1889125 w 2352687"/>
                  <a:gd name="connsiteY105" fmla="*/ 114300 h 320675"/>
                  <a:gd name="connsiteX106" fmla="*/ 1898650 w 2352687"/>
                  <a:gd name="connsiteY106" fmla="*/ 127000 h 320675"/>
                  <a:gd name="connsiteX107" fmla="*/ 1901825 w 2352687"/>
                  <a:gd name="connsiteY107" fmla="*/ 136525 h 320675"/>
                  <a:gd name="connsiteX108" fmla="*/ 1917700 w 2352687"/>
                  <a:gd name="connsiteY108" fmla="*/ 177800 h 320675"/>
                  <a:gd name="connsiteX109" fmla="*/ 1927225 w 2352687"/>
                  <a:gd name="connsiteY109" fmla="*/ 200025 h 320675"/>
                  <a:gd name="connsiteX110" fmla="*/ 1933575 w 2352687"/>
                  <a:gd name="connsiteY110" fmla="*/ 212725 h 320675"/>
                  <a:gd name="connsiteX111" fmla="*/ 1943100 w 2352687"/>
                  <a:gd name="connsiteY111" fmla="*/ 219075 h 320675"/>
                  <a:gd name="connsiteX112" fmla="*/ 1946275 w 2352687"/>
                  <a:gd name="connsiteY112" fmla="*/ 244475 h 320675"/>
                  <a:gd name="connsiteX113" fmla="*/ 1968500 w 2352687"/>
                  <a:gd name="connsiteY113" fmla="*/ 266700 h 320675"/>
                  <a:gd name="connsiteX114" fmla="*/ 1978025 w 2352687"/>
                  <a:gd name="connsiteY114" fmla="*/ 269875 h 320675"/>
                  <a:gd name="connsiteX115" fmla="*/ 1990725 w 2352687"/>
                  <a:gd name="connsiteY115" fmla="*/ 276225 h 320675"/>
                  <a:gd name="connsiteX116" fmla="*/ 2016125 w 2352687"/>
                  <a:gd name="connsiteY116" fmla="*/ 301625 h 320675"/>
                  <a:gd name="connsiteX117" fmla="*/ 2032000 w 2352687"/>
                  <a:gd name="connsiteY117" fmla="*/ 314325 h 320675"/>
                  <a:gd name="connsiteX118" fmla="*/ 2051050 w 2352687"/>
                  <a:gd name="connsiteY118" fmla="*/ 320675 h 320675"/>
                  <a:gd name="connsiteX119" fmla="*/ 2073275 w 2352687"/>
                  <a:gd name="connsiteY119" fmla="*/ 314325 h 320675"/>
                  <a:gd name="connsiteX120" fmla="*/ 2098675 w 2352687"/>
                  <a:gd name="connsiteY120" fmla="*/ 292100 h 320675"/>
                  <a:gd name="connsiteX121" fmla="*/ 2108200 w 2352687"/>
                  <a:gd name="connsiteY121" fmla="*/ 285750 h 320675"/>
                  <a:gd name="connsiteX122" fmla="*/ 2130425 w 2352687"/>
                  <a:gd name="connsiteY122" fmla="*/ 266700 h 320675"/>
                  <a:gd name="connsiteX123" fmla="*/ 2139950 w 2352687"/>
                  <a:gd name="connsiteY123" fmla="*/ 263525 h 320675"/>
                  <a:gd name="connsiteX124" fmla="*/ 2168525 w 2352687"/>
                  <a:gd name="connsiteY124" fmla="*/ 247650 h 320675"/>
                  <a:gd name="connsiteX125" fmla="*/ 2193925 w 2352687"/>
                  <a:gd name="connsiteY125" fmla="*/ 228600 h 320675"/>
                  <a:gd name="connsiteX126" fmla="*/ 2203450 w 2352687"/>
                  <a:gd name="connsiteY126" fmla="*/ 219075 h 320675"/>
                  <a:gd name="connsiteX127" fmla="*/ 2222500 w 2352687"/>
                  <a:gd name="connsiteY127" fmla="*/ 212725 h 320675"/>
                  <a:gd name="connsiteX128" fmla="*/ 2244725 w 2352687"/>
                  <a:gd name="connsiteY128" fmla="*/ 193675 h 320675"/>
                  <a:gd name="connsiteX129" fmla="*/ 2273300 w 2352687"/>
                  <a:gd name="connsiteY129" fmla="*/ 177800 h 320675"/>
                  <a:gd name="connsiteX130" fmla="*/ 2286000 w 2352687"/>
                  <a:gd name="connsiteY130" fmla="*/ 165100 h 320675"/>
                  <a:gd name="connsiteX131" fmla="*/ 2298700 w 2352687"/>
                  <a:gd name="connsiteY131" fmla="*/ 161925 h 320675"/>
                  <a:gd name="connsiteX132" fmla="*/ 2336800 w 2352687"/>
                  <a:gd name="connsiteY132" fmla="*/ 155575 h 320675"/>
                  <a:gd name="connsiteX133" fmla="*/ 2352675 w 2352687"/>
                  <a:gd name="connsiteY133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517525 w 2352687"/>
                  <a:gd name="connsiteY31" fmla="*/ 82550 h 320675"/>
                  <a:gd name="connsiteX32" fmla="*/ 530225 w 2352687"/>
                  <a:gd name="connsiteY32" fmla="*/ 88900 h 320675"/>
                  <a:gd name="connsiteX33" fmla="*/ 536575 w 2352687"/>
                  <a:gd name="connsiteY33" fmla="*/ 76200 h 320675"/>
                  <a:gd name="connsiteX34" fmla="*/ 561975 w 2352687"/>
                  <a:gd name="connsiteY34" fmla="*/ 60325 h 320675"/>
                  <a:gd name="connsiteX35" fmla="*/ 596900 w 2352687"/>
                  <a:gd name="connsiteY35" fmla="*/ 44450 h 320675"/>
                  <a:gd name="connsiteX36" fmla="*/ 625475 w 2352687"/>
                  <a:gd name="connsiteY36" fmla="*/ 31750 h 320675"/>
                  <a:gd name="connsiteX37" fmla="*/ 663575 w 2352687"/>
                  <a:gd name="connsiteY37" fmla="*/ 12700 h 320675"/>
                  <a:gd name="connsiteX38" fmla="*/ 679450 w 2352687"/>
                  <a:gd name="connsiteY38" fmla="*/ 6350 h 320675"/>
                  <a:gd name="connsiteX39" fmla="*/ 698500 w 2352687"/>
                  <a:gd name="connsiteY39" fmla="*/ 0 h 320675"/>
                  <a:gd name="connsiteX40" fmla="*/ 727075 w 2352687"/>
                  <a:gd name="connsiteY40" fmla="*/ 3175 h 320675"/>
                  <a:gd name="connsiteX41" fmla="*/ 736600 w 2352687"/>
                  <a:gd name="connsiteY41" fmla="*/ 6350 h 320675"/>
                  <a:gd name="connsiteX42" fmla="*/ 762000 w 2352687"/>
                  <a:gd name="connsiteY42" fmla="*/ 12700 h 320675"/>
                  <a:gd name="connsiteX43" fmla="*/ 787400 w 2352687"/>
                  <a:gd name="connsiteY43" fmla="*/ 34925 h 320675"/>
                  <a:gd name="connsiteX44" fmla="*/ 806450 w 2352687"/>
                  <a:gd name="connsiteY44" fmla="*/ 53975 h 320675"/>
                  <a:gd name="connsiteX45" fmla="*/ 815975 w 2352687"/>
                  <a:gd name="connsiteY45" fmla="*/ 63500 h 320675"/>
                  <a:gd name="connsiteX46" fmla="*/ 828675 w 2352687"/>
                  <a:gd name="connsiteY46" fmla="*/ 82550 h 320675"/>
                  <a:gd name="connsiteX47" fmla="*/ 838200 w 2352687"/>
                  <a:gd name="connsiteY47" fmla="*/ 88900 h 320675"/>
                  <a:gd name="connsiteX48" fmla="*/ 860425 w 2352687"/>
                  <a:gd name="connsiteY48" fmla="*/ 107950 h 320675"/>
                  <a:gd name="connsiteX49" fmla="*/ 892175 w 2352687"/>
                  <a:gd name="connsiteY49" fmla="*/ 130175 h 320675"/>
                  <a:gd name="connsiteX50" fmla="*/ 901700 w 2352687"/>
                  <a:gd name="connsiteY50" fmla="*/ 139700 h 320675"/>
                  <a:gd name="connsiteX51" fmla="*/ 917575 w 2352687"/>
                  <a:gd name="connsiteY51" fmla="*/ 152400 h 320675"/>
                  <a:gd name="connsiteX52" fmla="*/ 936625 w 2352687"/>
                  <a:gd name="connsiteY52" fmla="*/ 168275 h 320675"/>
                  <a:gd name="connsiteX53" fmla="*/ 942975 w 2352687"/>
                  <a:gd name="connsiteY53" fmla="*/ 177800 h 320675"/>
                  <a:gd name="connsiteX54" fmla="*/ 965200 w 2352687"/>
                  <a:gd name="connsiteY54" fmla="*/ 193675 h 320675"/>
                  <a:gd name="connsiteX55" fmla="*/ 990600 w 2352687"/>
                  <a:gd name="connsiteY55" fmla="*/ 200025 h 320675"/>
                  <a:gd name="connsiteX56" fmla="*/ 1019175 w 2352687"/>
                  <a:gd name="connsiteY56" fmla="*/ 209550 h 320675"/>
                  <a:gd name="connsiteX57" fmla="*/ 1063625 w 2352687"/>
                  <a:gd name="connsiteY57" fmla="*/ 219075 h 320675"/>
                  <a:gd name="connsiteX58" fmla="*/ 1111250 w 2352687"/>
                  <a:gd name="connsiteY58" fmla="*/ 228600 h 320675"/>
                  <a:gd name="connsiteX59" fmla="*/ 1149350 w 2352687"/>
                  <a:gd name="connsiteY59" fmla="*/ 219075 h 320675"/>
                  <a:gd name="connsiteX60" fmla="*/ 1117600 w 2352687"/>
                  <a:gd name="connsiteY60" fmla="*/ 209550 h 320675"/>
                  <a:gd name="connsiteX61" fmla="*/ 1066800 w 2352687"/>
                  <a:gd name="connsiteY61" fmla="*/ 193675 h 320675"/>
                  <a:gd name="connsiteX62" fmla="*/ 1016000 w 2352687"/>
                  <a:gd name="connsiteY62" fmla="*/ 184150 h 320675"/>
                  <a:gd name="connsiteX63" fmla="*/ 1003300 w 2352687"/>
                  <a:gd name="connsiteY63" fmla="*/ 174625 h 320675"/>
                  <a:gd name="connsiteX64" fmla="*/ 993775 w 2352687"/>
                  <a:gd name="connsiteY64" fmla="*/ 168275 h 320675"/>
                  <a:gd name="connsiteX65" fmla="*/ 1003300 w 2352687"/>
                  <a:gd name="connsiteY65" fmla="*/ 171450 h 320675"/>
                  <a:gd name="connsiteX66" fmla="*/ 1022350 w 2352687"/>
                  <a:gd name="connsiteY66" fmla="*/ 184150 h 320675"/>
                  <a:gd name="connsiteX67" fmla="*/ 1031875 w 2352687"/>
                  <a:gd name="connsiteY67" fmla="*/ 193675 h 320675"/>
                  <a:gd name="connsiteX68" fmla="*/ 1044575 w 2352687"/>
                  <a:gd name="connsiteY68" fmla="*/ 200025 h 320675"/>
                  <a:gd name="connsiteX69" fmla="*/ 1057275 w 2352687"/>
                  <a:gd name="connsiteY69" fmla="*/ 212725 h 320675"/>
                  <a:gd name="connsiteX70" fmla="*/ 1120775 w 2352687"/>
                  <a:gd name="connsiteY70" fmla="*/ 219075 h 320675"/>
                  <a:gd name="connsiteX71" fmla="*/ 1203325 w 2352687"/>
                  <a:gd name="connsiteY71" fmla="*/ 215900 h 320675"/>
                  <a:gd name="connsiteX72" fmla="*/ 1222375 w 2352687"/>
                  <a:gd name="connsiteY72" fmla="*/ 203200 h 320675"/>
                  <a:gd name="connsiteX73" fmla="*/ 1231900 w 2352687"/>
                  <a:gd name="connsiteY73" fmla="*/ 200025 h 320675"/>
                  <a:gd name="connsiteX74" fmla="*/ 1250950 w 2352687"/>
                  <a:gd name="connsiteY74" fmla="*/ 190500 h 320675"/>
                  <a:gd name="connsiteX75" fmla="*/ 1270000 w 2352687"/>
                  <a:gd name="connsiteY75" fmla="*/ 184150 h 320675"/>
                  <a:gd name="connsiteX76" fmla="*/ 1289050 w 2352687"/>
                  <a:gd name="connsiteY76" fmla="*/ 174625 h 320675"/>
                  <a:gd name="connsiteX77" fmla="*/ 1343025 w 2352687"/>
                  <a:gd name="connsiteY77" fmla="*/ 165100 h 320675"/>
                  <a:gd name="connsiteX78" fmla="*/ 1390650 w 2352687"/>
                  <a:gd name="connsiteY78" fmla="*/ 158750 h 320675"/>
                  <a:gd name="connsiteX79" fmla="*/ 1412875 w 2352687"/>
                  <a:gd name="connsiteY79" fmla="*/ 149225 h 320675"/>
                  <a:gd name="connsiteX80" fmla="*/ 1425575 w 2352687"/>
                  <a:gd name="connsiteY80" fmla="*/ 146050 h 320675"/>
                  <a:gd name="connsiteX81" fmla="*/ 1435100 w 2352687"/>
                  <a:gd name="connsiteY81" fmla="*/ 142875 h 320675"/>
                  <a:gd name="connsiteX82" fmla="*/ 1444625 w 2352687"/>
                  <a:gd name="connsiteY82" fmla="*/ 133350 h 320675"/>
                  <a:gd name="connsiteX83" fmla="*/ 1485900 w 2352687"/>
                  <a:gd name="connsiteY83" fmla="*/ 117475 h 320675"/>
                  <a:gd name="connsiteX84" fmla="*/ 1498600 w 2352687"/>
                  <a:gd name="connsiteY84" fmla="*/ 111125 h 320675"/>
                  <a:gd name="connsiteX85" fmla="*/ 1530350 w 2352687"/>
                  <a:gd name="connsiteY85" fmla="*/ 101600 h 320675"/>
                  <a:gd name="connsiteX86" fmla="*/ 1539875 w 2352687"/>
                  <a:gd name="connsiteY86" fmla="*/ 95250 h 320675"/>
                  <a:gd name="connsiteX87" fmla="*/ 1558925 w 2352687"/>
                  <a:gd name="connsiteY87" fmla="*/ 88900 h 320675"/>
                  <a:gd name="connsiteX88" fmla="*/ 1577975 w 2352687"/>
                  <a:gd name="connsiteY88" fmla="*/ 76200 h 320675"/>
                  <a:gd name="connsiteX89" fmla="*/ 1593850 w 2352687"/>
                  <a:gd name="connsiteY89" fmla="*/ 66675 h 320675"/>
                  <a:gd name="connsiteX90" fmla="*/ 1612900 w 2352687"/>
                  <a:gd name="connsiteY90" fmla="*/ 53975 h 320675"/>
                  <a:gd name="connsiteX91" fmla="*/ 1625600 w 2352687"/>
                  <a:gd name="connsiteY91" fmla="*/ 50800 h 320675"/>
                  <a:gd name="connsiteX92" fmla="*/ 1635125 w 2352687"/>
                  <a:gd name="connsiteY92" fmla="*/ 47625 h 320675"/>
                  <a:gd name="connsiteX93" fmla="*/ 1651000 w 2352687"/>
                  <a:gd name="connsiteY93" fmla="*/ 44450 h 320675"/>
                  <a:gd name="connsiteX94" fmla="*/ 1657350 w 2352687"/>
                  <a:gd name="connsiteY94" fmla="*/ 34925 h 320675"/>
                  <a:gd name="connsiteX95" fmla="*/ 1673225 w 2352687"/>
                  <a:gd name="connsiteY95" fmla="*/ 31750 h 320675"/>
                  <a:gd name="connsiteX96" fmla="*/ 1704975 w 2352687"/>
                  <a:gd name="connsiteY96" fmla="*/ 25400 h 320675"/>
                  <a:gd name="connsiteX97" fmla="*/ 1746250 w 2352687"/>
                  <a:gd name="connsiteY97" fmla="*/ 38100 h 320675"/>
                  <a:gd name="connsiteX98" fmla="*/ 1765300 w 2352687"/>
                  <a:gd name="connsiteY98" fmla="*/ 50800 h 320675"/>
                  <a:gd name="connsiteX99" fmla="*/ 1781175 w 2352687"/>
                  <a:gd name="connsiteY99" fmla="*/ 63500 h 320675"/>
                  <a:gd name="connsiteX100" fmla="*/ 1803400 w 2352687"/>
                  <a:gd name="connsiteY100" fmla="*/ 76200 h 320675"/>
                  <a:gd name="connsiteX101" fmla="*/ 1828800 w 2352687"/>
                  <a:gd name="connsiteY101" fmla="*/ 85725 h 320675"/>
                  <a:gd name="connsiteX102" fmla="*/ 1866900 w 2352687"/>
                  <a:gd name="connsiteY102" fmla="*/ 98425 h 320675"/>
                  <a:gd name="connsiteX103" fmla="*/ 1879600 w 2352687"/>
                  <a:gd name="connsiteY103" fmla="*/ 107950 h 320675"/>
                  <a:gd name="connsiteX104" fmla="*/ 1889125 w 2352687"/>
                  <a:gd name="connsiteY104" fmla="*/ 114300 h 320675"/>
                  <a:gd name="connsiteX105" fmla="*/ 1898650 w 2352687"/>
                  <a:gd name="connsiteY105" fmla="*/ 127000 h 320675"/>
                  <a:gd name="connsiteX106" fmla="*/ 1901825 w 2352687"/>
                  <a:gd name="connsiteY106" fmla="*/ 136525 h 320675"/>
                  <a:gd name="connsiteX107" fmla="*/ 1917700 w 2352687"/>
                  <a:gd name="connsiteY107" fmla="*/ 177800 h 320675"/>
                  <a:gd name="connsiteX108" fmla="*/ 1927225 w 2352687"/>
                  <a:gd name="connsiteY108" fmla="*/ 200025 h 320675"/>
                  <a:gd name="connsiteX109" fmla="*/ 1933575 w 2352687"/>
                  <a:gd name="connsiteY109" fmla="*/ 212725 h 320675"/>
                  <a:gd name="connsiteX110" fmla="*/ 1943100 w 2352687"/>
                  <a:gd name="connsiteY110" fmla="*/ 219075 h 320675"/>
                  <a:gd name="connsiteX111" fmla="*/ 1946275 w 2352687"/>
                  <a:gd name="connsiteY111" fmla="*/ 244475 h 320675"/>
                  <a:gd name="connsiteX112" fmla="*/ 1968500 w 2352687"/>
                  <a:gd name="connsiteY112" fmla="*/ 266700 h 320675"/>
                  <a:gd name="connsiteX113" fmla="*/ 1978025 w 2352687"/>
                  <a:gd name="connsiteY113" fmla="*/ 269875 h 320675"/>
                  <a:gd name="connsiteX114" fmla="*/ 1990725 w 2352687"/>
                  <a:gd name="connsiteY114" fmla="*/ 276225 h 320675"/>
                  <a:gd name="connsiteX115" fmla="*/ 2016125 w 2352687"/>
                  <a:gd name="connsiteY115" fmla="*/ 301625 h 320675"/>
                  <a:gd name="connsiteX116" fmla="*/ 2032000 w 2352687"/>
                  <a:gd name="connsiteY116" fmla="*/ 314325 h 320675"/>
                  <a:gd name="connsiteX117" fmla="*/ 2051050 w 2352687"/>
                  <a:gd name="connsiteY117" fmla="*/ 320675 h 320675"/>
                  <a:gd name="connsiteX118" fmla="*/ 2073275 w 2352687"/>
                  <a:gd name="connsiteY118" fmla="*/ 314325 h 320675"/>
                  <a:gd name="connsiteX119" fmla="*/ 2098675 w 2352687"/>
                  <a:gd name="connsiteY119" fmla="*/ 292100 h 320675"/>
                  <a:gd name="connsiteX120" fmla="*/ 2108200 w 2352687"/>
                  <a:gd name="connsiteY120" fmla="*/ 285750 h 320675"/>
                  <a:gd name="connsiteX121" fmla="*/ 2130425 w 2352687"/>
                  <a:gd name="connsiteY121" fmla="*/ 266700 h 320675"/>
                  <a:gd name="connsiteX122" fmla="*/ 2139950 w 2352687"/>
                  <a:gd name="connsiteY122" fmla="*/ 263525 h 320675"/>
                  <a:gd name="connsiteX123" fmla="*/ 2168525 w 2352687"/>
                  <a:gd name="connsiteY123" fmla="*/ 247650 h 320675"/>
                  <a:gd name="connsiteX124" fmla="*/ 2193925 w 2352687"/>
                  <a:gd name="connsiteY124" fmla="*/ 228600 h 320675"/>
                  <a:gd name="connsiteX125" fmla="*/ 2203450 w 2352687"/>
                  <a:gd name="connsiteY125" fmla="*/ 219075 h 320675"/>
                  <a:gd name="connsiteX126" fmla="*/ 2222500 w 2352687"/>
                  <a:gd name="connsiteY126" fmla="*/ 212725 h 320675"/>
                  <a:gd name="connsiteX127" fmla="*/ 2244725 w 2352687"/>
                  <a:gd name="connsiteY127" fmla="*/ 193675 h 320675"/>
                  <a:gd name="connsiteX128" fmla="*/ 2273300 w 2352687"/>
                  <a:gd name="connsiteY128" fmla="*/ 177800 h 320675"/>
                  <a:gd name="connsiteX129" fmla="*/ 2286000 w 2352687"/>
                  <a:gd name="connsiteY129" fmla="*/ 165100 h 320675"/>
                  <a:gd name="connsiteX130" fmla="*/ 2298700 w 2352687"/>
                  <a:gd name="connsiteY130" fmla="*/ 161925 h 320675"/>
                  <a:gd name="connsiteX131" fmla="*/ 2336800 w 2352687"/>
                  <a:gd name="connsiteY131" fmla="*/ 155575 h 320675"/>
                  <a:gd name="connsiteX132" fmla="*/ 2352675 w 2352687"/>
                  <a:gd name="connsiteY132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517525 w 2352687"/>
                  <a:gd name="connsiteY30" fmla="*/ 82550 h 320675"/>
                  <a:gd name="connsiteX31" fmla="*/ 530225 w 2352687"/>
                  <a:gd name="connsiteY31" fmla="*/ 88900 h 320675"/>
                  <a:gd name="connsiteX32" fmla="*/ 536575 w 2352687"/>
                  <a:gd name="connsiteY32" fmla="*/ 76200 h 320675"/>
                  <a:gd name="connsiteX33" fmla="*/ 561975 w 2352687"/>
                  <a:gd name="connsiteY33" fmla="*/ 60325 h 320675"/>
                  <a:gd name="connsiteX34" fmla="*/ 596900 w 2352687"/>
                  <a:gd name="connsiteY34" fmla="*/ 44450 h 320675"/>
                  <a:gd name="connsiteX35" fmla="*/ 625475 w 2352687"/>
                  <a:gd name="connsiteY35" fmla="*/ 31750 h 320675"/>
                  <a:gd name="connsiteX36" fmla="*/ 663575 w 2352687"/>
                  <a:gd name="connsiteY36" fmla="*/ 12700 h 320675"/>
                  <a:gd name="connsiteX37" fmla="*/ 679450 w 2352687"/>
                  <a:gd name="connsiteY37" fmla="*/ 6350 h 320675"/>
                  <a:gd name="connsiteX38" fmla="*/ 698500 w 2352687"/>
                  <a:gd name="connsiteY38" fmla="*/ 0 h 320675"/>
                  <a:gd name="connsiteX39" fmla="*/ 727075 w 2352687"/>
                  <a:gd name="connsiteY39" fmla="*/ 3175 h 320675"/>
                  <a:gd name="connsiteX40" fmla="*/ 736600 w 2352687"/>
                  <a:gd name="connsiteY40" fmla="*/ 6350 h 320675"/>
                  <a:gd name="connsiteX41" fmla="*/ 762000 w 2352687"/>
                  <a:gd name="connsiteY41" fmla="*/ 12700 h 320675"/>
                  <a:gd name="connsiteX42" fmla="*/ 787400 w 2352687"/>
                  <a:gd name="connsiteY42" fmla="*/ 34925 h 320675"/>
                  <a:gd name="connsiteX43" fmla="*/ 806450 w 2352687"/>
                  <a:gd name="connsiteY43" fmla="*/ 53975 h 320675"/>
                  <a:gd name="connsiteX44" fmla="*/ 815975 w 2352687"/>
                  <a:gd name="connsiteY44" fmla="*/ 63500 h 320675"/>
                  <a:gd name="connsiteX45" fmla="*/ 828675 w 2352687"/>
                  <a:gd name="connsiteY45" fmla="*/ 82550 h 320675"/>
                  <a:gd name="connsiteX46" fmla="*/ 838200 w 2352687"/>
                  <a:gd name="connsiteY46" fmla="*/ 88900 h 320675"/>
                  <a:gd name="connsiteX47" fmla="*/ 860425 w 2352687"/>
                  <a:gd name="connsiteY47" fmla="*/ 107950 h 320675"/>
                  <a:gd name="connsiteX48" fmla="*/ 892175 w 2352687"/>
                  <a:gd name="connsiteY48" fmla="*/ 130175 h 320675"/>
                  <a:gd name="connsiteX49" fmla="*/ 901700 w 2352687"/>
                  <a:gd name="connsiteY49" fmla="*/ 139700 h 320675"/>
                  <a:gd name="connsiteX50" fmla="*/ 917575 w 2352687"/>
                  <a:gd name="connsiteY50" fmla="*/ 152400 h 320675"/>
                  <a:gd name="connsiteX51" fmla="*/ 936625 w 2352687"/>
                  <a:gd name="connsiteY51" fmla="*/ 168275 h 320675"/>
                  <a:gd name="connsiteX52" fmla="*/ 942975 w 2352687"/>
                  <a:gd name="connsiteY52" fmla="*/ 177800 h 320675"/>
                  <a:gd name="connsiteX53" fmla="*/ 965200 w 2352687"/>
                  <a:gd name="connsiteY53" fmla="*/ 193675 h 320675"/>
                  <a:gd name="connsiteX54" fmla="*/ 990600 w 2352687"/>
                  <a:gd name="connsiteY54" fmla="*/ 200025 h 320675"/>
                  <a:gd name="connsiteX55" fmla="*/ 1019175 w 2352687"/>
                  <a:gd name="connsiteY55" fmla="*/ 209550 h 320675"/>
                  <a:gd name="connsiteX56" fmla="*/ 1063625 w 2352687"/>
                  <a:gd name="connsiteY56" fmla="*/ 219075 h 320675"/>
                  <a:gd name="connsiteX57" fmla="*/ 1111250 w 2352687"/>
                  <a:gd name="connsiteY57" fmla="*/ 228600 h 320675"/>
                  <a:gd name="connsiteX58" fmla="*/ 1149350 w 2352687"/>
                  <a:gd name="connsiteY58" fmla="*/ 219075 h 320675"/>
                  <a:gd name="connsiteX59" fmla="*/ 1117600 w 2352687"/>
                  <a:gd name="connsiteY59" fmla="*/ 209550 h 320675"/>
                  <a:gd name="connsiteX60" fmla="*/ 1066800 w 2352687"/>
                  <a:gd name="connsiteY60" fmla="*/ 193675 h 320675"/>
                  <a:gd name="connsiteX61" fmla="*/ 1016000 w 2352687"/>
                  <a:gd name="connsiteY61" fmla="*/ 184150 h 320675"/>
                  <a:gd name="connsiteX62" fmla="*/ 1003300 w 2352687"/>
                  <a:gd name="connsiteY62" fmla="*/ 174625 h 320675"/>
                  <a:gd name="connsiteX63" fmla="*/ 993775 w 2352687"/>
                  <a:gd name="connsiteY63" fmla="*/ 168275 h 320675"/>
                  <a:gd name="connsiteX64" fmla="*/ 1003300 w 2352687"/>
                  <a:gd name="connsiteY64" fmla="*/ 171450 h 320675"/>
                  <a:gd name="connsiteX65" fmla="*/ 1022350 w 2352687"/>
                  <a:gd name="connsiteY65" fmla="*/ 184150 h 320675"/>
                  <a:gd name="connsiteX66" fmla="*/ 1031875 w 2352687"/>
                  <a:gd name="connsiteY66" fmla="*/ 193675 h 320675"/>
                  <a:gd name="connsiteX67" fmla="*/ 1044575 w 2352687"/>
                  <a:gd name="connsiteY67" fmla="*/ 200025 h 320675"/>
                  <a:gd name="connsiteX68" fmla="*/ 1057275 w 2352687"/>
                  <a:gd name="connsiteY68" fmla="*/ 212725 h 320675"/>
                  <a:gd name="connsiteX69" fmla="*/ 1120775 w 2352687"/>
                  <a:gd name="connsiteY69" fmla="*/ 219075 h 320675"/>
                  <a:gd name="connsiteX70" fmla="*/ 1203325 w 2352687"/>
                  <a:gd name="connsiteY70" fmla="*/ 215900 h 320675"/>
                  <a:gd name="connsiteX71" fmla="*/ 1222375 w 2352687"/>
                  <a:gd name="connsiteY71" fmla="*/ 203200 h 320675"/>
                  <a:gd name="connsiteX72" fmla="*/ 1231900 w 2352687"/>
                  <a:gd name="connsiteY72" fmla="*/ 200025 h 320675"/>
                  <a:gd name="connsiteX73" fmla="*/ 1250950 w 2352687"/>
                  <a:gd name="connsiteY73" fmla="*/ 190500 h 320675"/>
                  <a:gd name="connsiteX74" fmla="*/ 1270000 w 2352687"/>
                  <a:gd name="connsiteY74" fmla="*/ 184150 h 320675"/>
                  <a:gd name="connsiteX75" fmla="*/ 1289050 w 2352687"/>
                  <a:gd name="connsiteY75" fmla="*/ 174625 h 320675"/>
                  <a:gd name="connsiteX76" fmla="*/ 1343025 w 2352687"/>
                  <a:gd name="connsiteY76" fmla="*/ 165100 h 320675"/>
                  <a:gd name="connsiteX77" fmla="*/ 1390650 w 2352687"/>
                  <a:gd name="connsiteY77" fmla="*/ 158750 h 320675"/>
                  <a:gd name="connsiteX78" fmla="*/ 1412875 w 2352687"/>
                  <a:gd name="connsiteY78" fmla="*/ 149225 h 320675"/>
                  <a:gd name="connsiteX79" fmla="*/ 1425575 w 2352687"/>
                  <a:gd name="connsiteY79" fmla="*/ 146050 h 320675"/>
                  <a:gd name="connsiteX80" fmla="*/ 1435100 w 2352687"/>
                  <a:gd name="connsiteY80" fmla="*/ 142875 h 320675"/>
                  <a:gd name="connsiteX81" fmla="*/ 1444625 w 2352687"/>
                  <a:gd name="connsiteY81" fmla="*/ 133350 h 320675"/>
                  <a:gd name="connsiteX82" fmla="*/ 1485900 w 2352687"/>
                  <a:gd name="connsiteY82" fmla="*/ 117475 h 320675"/>
                  <a:gd name="connsiteX83" fmla="*/ 1498600 w 2352687"/>
                  <a:gd name="connsiteY83" fmla="*/ 111125 h 320675"/>
                  <a:gd name="connsiteX84" fmla="*/ 1530350 w 2352687"/>
                  <a:gd name="connsiteY84" fmla="*/ 101600 h 320675"/>
                  <a:gd name="connsiteX85" fmla="*/ 1539875 w 2352687"/>
                  <a:gd name="connsiteY85" fmla="*/ 95250 h 320675"/>
                  <a:gd name="connsiteX86" fmla="*/ 1558925 w 2352687"/>
                  <a:gd name="connsiteY86" fmla="*/ 88900 h 320675"/>
                  <a:gd name="connsiteX87" fmla="*/ 1577975 w 2352687"/>
                  <a:gd name="connsiteY87" fmla="*/ 76200 h 320675"/>
                  <a:gd name="connsiteX88" fmla="*/ 1593850 w 2352687"/>
                  <a:gd name="connsiteY88" fmla="*/ 66675 h 320675"/>
                  <a:gd name="connsiteX89" fmla="*/ 1612900 w 2352687"/>
                  <a:gd name="connsiteY89" fmla="*/ 53975 h 320675"/>
                  <a:gd name="connsiteX90" fmla="*/ 1625600 w 2352687"/>
                  <a:gd name="connsiteY90" fmla="*/ 50800 h 320675"/>
                  <a:gd name="connsiteX91" fmla="*/ 1635125 w 2352687"/>
                  <a:gd name="connsiteY91" fmla="*/ 47625 h 320675"/>
                  <a:gd name="connsiteX92" fmla="*/ 1651000 w 2352687"/>
                  <a:gd name="connsiteY92" fmla="*/ 44450 h 320675"/>
                  <a:gd name="connsiteX93" fmla="*/ 1657350 w 2352687"/>
                  <a:gd name="connsiteY93" fmla="*/ 34925 h 320675"/>
                  <a:gd name="connsiteX94" fmla="*/ 1673225 w 2352687"/>
                  <a:gd name="connsiteY94" fmla="*/ 31750 h 320675"/>
                  <a:gd name="connsiteX95" fmla="*/ 1704975 w 2352687"/>
                  <a:gd name="connsiteY95" fmla="*/ 25400 h 320675"/>
                  <a:gd name="connsiteX96" fmla="*/ 1746250 w 2352687"/>
                  <a:gd name="connsiteY96" fmla="*/ 38100 h 320675"/>
                  <a:gd name="connsiteX97" fmla="*/ 1765300 w 2352687"/>
                  <a:gd name="connsiteY97" fmla="*/ 50800 h 320675"/>
                  <a:gd name="connsiteX98" fmla="*/ 1781175 w 2352687"/>
                  <a:gd name="connsiteY98" fmla="*/ 63500 h 320675"/>
                  <a:gd name="connsiteX99" fmla="*/ 1803400 w 2352687"/>
                  <a:gd name="connsiteY99" fmla="*/ 76200 h 320675"/>
                  <a:gd name="connsiteX100" fmla="*/ 1828800 w 2352687"/>
                  <a:gd name="connsiteY100" fmla="*/ 85725 h 320675"/>
                  <a:gd name="connsiteX101" fmla="*/ 1866900 w 2352687"/>
                  <a:gd name="connsiteY101" fmla="*/ 98425 h 320675"/>
                  <a:gd name="connsiteX102" fmla="*/ 1879600 w 2352687"/>
                  <a:gd name="connsiteY102" fmla="*/ 107950 h 320675"/>
                  <a:gd name="connsiteX103" fmla="*/ 1889125 w 2352687"/>
                  <a:gd name="connsiteY103" fmla="*/ 114300 h 320675"/>
                  <a:gd name="connsiteX104" fmla="*/ 1898650 w 2352687"/>
                  <a:gd name="connsiteY104" fmla="*/ 127000 h 320675"/>
                  <a:gd name="connsiteX105" fmla="*/ 1901825 w 2352687"/>
                  <a:gd name="connsiteY105" fmla="*/ 136525 h 320675"/>
                  <a:gd name="connsiteX106" fmla="*/ 1917700 w 2352687"/>
                  <a:gd name="connsiteY106" fmla="*/ 177800 h 320675"/>
                  <a:gd name="connsiteX107" fmla="*/ 1927225 w 2352687"/>
                  <a:gd name="connsiteY107" fmla="*/ 200025 h 320675"/>
                  <a:gd name="connsiteX108" fmla="*/ 1933575 w 2352687"/>
                  <a:gd name="connsiteY108" fmla="*/ 212725 h 320675"/>
                  <a:gd name="connsiteX109" fmla="*/ 1943100 w 2352687"/>
                  <a:gd name="connsiteY109" fmla="*/ 219075 h 320675"/>
                  <a:gd name="connsiteX110" fmla="*/ 1946275 w 2352687"/>
                  <a:gd name="connsiteY110" fmla="*/ 244475 h 320675"/>
                  <a:gd name="connsiteX111" fmla="*/ 1968500 w 2352687"/>
                  <a:gd name="connsiteY111" fmla="*/ 266700 h 320675"/>
                  <a:gd name="connsiteX112" fmla="*/ 1978025 w 2352687"/>
                  <a:gd name="connsiteY112" fmla="*/ 269875 h 320675"/>
                  <a:gd name="connsiteX113" fmla="*/ 1990725 w 2352687"/>
                  <a:gd name="connsiteY113" fmla="*/ 276225 h 320675"/>
                  <a:gd name="connsiteX114" fmla="*/ 2016125 w 2352687"/>
                  <a:gd name="connsiteY114" fmla="*/ 301625 h 320675"/>
                  <a:gd name="connsiteX115" fmla="*/ 2032000 w 2352687"/>
                  <a:gd name="connsiteY115" fmla="*/ 314325 h 320675"/>
                  <a:gd name="connsiteX116" fmla="*/ 2051050 w 2352687"/>
                  <a:gd name="connsiteY116" fmla="*/ 320675 h 320675"/>
                  <a:gd name="connsiteX117" fmla="*/ 2073275 w 2352687"/>
                  <a:gd name="connsiteY117" fmla="*/ 314325 h 320675"/>
                  <a:gd name="connsiteX118" fmla="*/ 2098675 w 2352687"/>
                  <a:gd name="connsiteY118" fmla="*/ 292100 h 320675"/>
                  <a:gd name="connsiteX119" fmla="*/ 2108200 w 2352687"/>
                  <a:gd name="connsiteY119" fmla="*/ 285750 h 320675"/>
                  <a:gd name="connsiteX120" fmla="*/ 2130425 w 2352687"/>
                  <a:gd name="connsiteY120" fmla="*/ 266700 h 320675"/>
                  <a:gd name="connsiteX121" fmla="*/ 2139950 w 2352687"/>
                  <a:gd name="connsiteY121" fmla="*/ 263525 h 320675"/>
                  <a:gd name="connsiteX122" fmla="*/ 2168525 w 2352687"/>
                  <a:gd name="connsiteY122" fmla="*/ 247650 h 320675"/>
                  <a:gd name="connsiteX123" fmla="*/ 2193925 w 2352687"/>
                  <a:gd name="connsiteY123" fmla="*/ 228600 h 320675"/>
                  <a:gd name="connsiteX124" fmla="*/ 2203450 w 2352687"/>
                  <a:gd name="connsiteY124" fmla="*/ 219075 h 320675"/>
                  <a:gd name="connsiteX125" fmla="*/ 2222500 w 2352687"/>
                  <a:gd name="connsiteY125" fmla="*/ 212725 h 320675"/>
                  <a:gd name="connsiteX126" fmla="*/ 2244725 w 2352687"/>
                  <a:gd name="connsiteY126" fmla="*/ 193675 h 320675"/>
                  <a:gd name="connsiteX127" fmla="*/ 2273300 w 2352687"/>
                  <a:gd name="connsiteY127" fmla="*/ 177800 h 320675"/>
                  <a:gd name="connsiteX128" fmla="*/ 2286000 w 2352687"/>
                  <a:gd name="connsiteY128" fmla="*/ 165100 h 320675"/>
                  <a:gd name="connsiteX129" fmla="*/ 2298700 w 2352687"/>
                  <a:gd name="connsiteY129" fmla="*/ 161925 h 320675"/>
                  <a:gd name="connsiteX130" fmla="*/ 2336800 w 2352687"/>
                  <a:gd name="connsiteY130" fmla="*/ 155575 h 320675"/>
                  <a:gd name="connsiteX131" fmla="*/ 2352675 w 2352687"/>
                  <a:gd name="connsiteY131" fmla="*/ 16192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336800 w 2552700"/>
                  <a:gd name="connsiteY129" fmla="*/ 155575 h 320675"/>
                  <a:gd name="connsiteX130" fmla="*/ 2552700 w 2552700"/>
                  <a:gd name="connsiteY130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336800 w 2552700"/>
                  <a:gd name="connsiteY128" fmla="*/ 155575 h 320675"/>
                  <a:gd name="connsiteX129" fmla="*/ 2552700 w 2552700"/>
                  <a:gd name="connsiteY129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355850 w 2552700"/>
                  <a:gd name="connsiteY127" fmla="*/ 1524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30425 w 2552700"/>
                  <a:gd name="connsiteY119" fmla="*/ 266700 h 320675"/>
                  <a:gd name="connsiteX120" fmla="*/ 2139950 w 2552700"/>
                  <a:gd name="connsiteY120" fmla="*/ 263525 h 320675"/>
                  <a:gd name="connsiteX121" fmla="*/ 2168525 w 2552700"/>
                  <a:gd name="connsiteY121" fmla="*/ 247650 h 320675"/>
                  <a:gd name="connsiteX122" fmla="*/ 2193925 w 2552700"/>
                  <a:gd name="connsiteY122" fmla="*/ 228600 h 320675"/>
                  <a:gd name="connsiteX123" fmla="*/ 2203450 w 2552700"/>
                  <a:gd name="connsiteY123" fmla="*/ 219075 h 320675"/>
                  <a:gd name="connsiteX124" fmla="*/ 2222500 w 2552700"/>
                  <a:gd name="connsiteY124" fmla="*/ 212725 h 320675"/>
                  <a:gd name="connsiteX125" fmla="*/ 2244725 w 2552700"/>
                  <a:gd name="connsiteY125" fmla="*/ 193675 h 320675"/>
                  <a:gd name="connsiteX126" fmla="*/ 2355850 w 2552700"/>
                  <a:gd name="connsiteY126" fmla="*/ 152400 h 320675"/>
                  <a:gd name="connsiteX127" fmla="*/ 2552700 w 2552700"/>
                  <a:gd name="connsiteY127" fmla="*/ 155575 h 320675"/>
                  <a:gd name="connsiteX0" fmla="*/ 0 w 2552700"/>
                  <a:gd name="connsiteY0" fmla="*/ 69850 h 321744"/>
                  <a:gd name="connsiteX1" fmla="*/ 19050 w 2552700"/>
                  <a:gd name="connsiteY1" fmla="*/ 88900 h 321744"/>
                  <a:gd name="connsiteX2" fmla="*/ 28575 w 2552700"/>
                  <a:gd name="connsiteY2" fmla="*/ 101600 h 321744"/>
                  <a:gd name="connsiteX3" fmla="*/ 38100 w 2552700"/>
                  <a:gd name="connsiteY3" fmla="*/ 107950 h 321744"/>
                  <a:gd name="connsiteX4" fmla="*/ 50800 w 2552700"/>
                  <a:gd name="connsiteY4" fmla="*/ 117475 h 321744"/>
                  <a:gd name="connsiteX5" fmla="*/ 60325 w 2552700"/>
                  <a:gd name="connsiteY5" fmla="*/ 127000 h 321744"/>
                  <a:gd name="connsiteX6" fmla="*/ 76200 w 2552700"/>
                  <a:gd name="connsiteY6" fmla="*/ 139700 h 321744"/>
                  <a:gd name="connsiteX7" fmla="*/ 85725 w 2552700"/>
                  <a:gd name="connsiteY7" fmla="*/ 149225 h 321744"/>
                  <a:gd name="connsiteX8" fmla="*/ 104775 w 2552700"/>
                  <a:gd name="connsiteY8" fmla="*/ 161925 h 321744"/>
                  <a:gd name="connsiteX9" fmla="*/ 114300 w 2552700"/>
                  <a:gd name="connsiteY9" fmla="*/ 168275 h 321744"/>
                  <a:gd name="connsiteX10" fmla="*/ 123825 w 2552700"/>
                  <a:gd name="connsiteY10" fmla="*/ 174625 h 321744"/>
                  <a:gd name="connsiteX11" fmla="*/ 133350 w 2552700"/>
                  <a:gd name="connsiteY11" fmla="*/ 184150 h 321744"/>
                  <a:gd name="connsiteX12" fmla="*/ 142875 w 2552700"/>
                  <a:gd name="connsiteY12" fmla="*/ 187325 h 321744"/>
                  <a:gd name="connsiteX13" fmla="*/ 152400 w 2552700"/>
                  <a:gd name="connsiteY13" fmla="*/ 193675 h 321744"/>
                  <a:gd name="connsiteX14" fmla="*/ 158750 w 2552700"/>
                  <a:gd name="connsiteY14" fmla="*/ 206375 h 321744"/>
                  <a:gd name="connsiteX15" fmla="*/ 187325 w 2552700"/>
                  <a:gd name="connsiteY15" fmla="*/ 222250 h 321744"/>
                  <a:gd name="connsiteX16" fmla="*/ 200025 w 2552700"/>
                  <a:gd name="connsiteY16" fmla="*/ 225425 h 321744"/>
                  <a:gd name="connsiteX17" fmla="*/ 222250 w 2552700"/>
                  <a:gd name="connsiteY17" fmla="*/ 231775 h 321744"/>
                  <a:gd name="connsiteX18" fmla="*/ 317500 w 2552700"/>
                  <a:gd name="connsiteY18" fmla="*/ 228600 h 321744"/>
                  <a:gd name="connsiteX19" fmla="*/ 342900 w 2552700"/>
                  <a:gd name="connsiteY19" fmla="*/ 215900 h 321744"/>
                  <a:gd name="connsiteX20" fmla="*/ 352425 w 2552700"/>
                  <a:gd name="connsiteY20" fmla="*/ 206375 h 321744"/>
                  <a:gd name="connsiteX21" fmla="*/ 361950 w 2552700"/>
                  <a:gd name="connsiteY21" fmla="*/ 200025 h 321744"/>
                  <a:gd name="connsiteX22" fmla="*/ 374650 w 2552700"/>
                  <a:gd name="connsiteY22" fmla="*/ 184150 h 321744"/>
                  <a:gd name="connsiteX23" fmla="*/ 393700 w 2552700"/>
                  <a:gd name="connsiteY23" fmla="*/ 168275 h 321744"/>
                  <a:gd name="connsiteX24" fmla="*/ 400050 w 2552700"/>
                  <a:gd name="connsiteY24" fmla="*/ 158750 h 321744"/>
                  <a:gd name="connsiteX25" fmla="*/ 409575 w 2552700"/>
                  <a:gd name="connsiteY25" fmla="*/ 152400 h 321744"/>
                  <a:gd name="connsiteX26" fmla="*/ 428625 w 2552700"/>
                  <a:gd name="connsiteY26" fmla="*/ 127000 h 321744"/>
                  <a:gd name="connsiteX27" fmla="*/ 434975 w 2552700"/>
                  <a:gd name="connsiteY27" fmla="*/ 117475 h 321744"/>
                  <a:gd name="connsiteX28" fmla="*/ 454025 w 2552700"/>
                  <a:gd name="connsiteY28" fmla="*/ 104775 h 321744"/>
                  <a:gd name="connsiteX29" fmla="*/ 473075 w 2552700"/>
                  <a:gd name="connsiteY29" fmla="*/ 85725 h 321744"/>
                  <a:gd name="connsiteX30" fmla="*/ 517525 w 2552700"/>
                  <a:gd name="connsiteY30" fmla="*/ 82550 h 321744"/>
                  <a:gd name="connsiteX31" fmla="*/ 530225 w 2552700"/>
                  <a:gd name="connsiteY31" fmla="*/ 88900 h 321744"/>
                  <a:gd name="connsiteX32" fmla="*/ 536575 w 2552700"/>
                  <a:gd name="connsiteY32" fmla="*/ 76200 h 321744"/>
                  <a:gd name="connsiteX33" fmla="*/ 561975 w 2552700"/>
                  <a:gd name="connsiteY33" fmla="*/ 60325 h 321744"/>
                  <a:gd name="connsiteX34" fmla="*/ 596900 w 2552700"/>
                  <a:gd name="connsiteY34" fmla="*/ 44450 h 321744"/>
                  <a:gd name="connsiteX35" fmla="*/ 625475 w 2552700"/>
                  <a:gd name="connsiteY35" fmla="*/ 31750 h 321744"/>
                  <a:gd name="connsiteX36" fmla="*/ 663575 w 2552700"/>
                  <a:gd name="connsiteY36" fmla="*/ 12700 h 321744"/>
                  <a:gd name="connsiteX37" fmla="*/ 679450 w 2552700"/>
                  <a:gd name="connsiteY37" fmla="*/ 6350 h 321744"/>
                  <a:gd name="connsiteX38" fmla="*/ 698500 w 2552700"/>
                  <a:gd name="connsiteY38" fmla="*/ 0 h 321744"/>
                  <a:gd name="connsiteX39" fmla="*/ 727075 w 2552700"/>
                  <a:gd name="connsiteY39" fmla="*/ 3175 h 321744"/>
                  <a:gd name="connsiteX40" fmla="*/ 736600 w 2552700"/>
                  <a:gd name="connsiteY40" fmla="*/ 6350 h 321744"/>
                  <a:gd name="connsiteX41" fmla="*/ 762000 w 2552700"/>
                  <a:gd name="connsiteY41" fmla="*/ 12700 h 321744"/>
                  <a:gd name="connsiteX42" fmla="*/ 787400 w 2552700"/>
                  <a:gd name="connsiteY42" fmla="*/ 34925 h 321744"/>
                  <a:gd name="connsiteX43" fmla="*/ 806450 w 2552700"/>
                  <a:gd name="connsiteY43" fmla="*/ 53975 h 321744"/>
                  <a:gd name="connsiteX44" fmla="*/ 815975 w 2552700"/>
                  <a:gd name="connsiteY44" fmla="*/ 63500 h 321744"/>
                  <a:gd name="connsiteX45" fmla="*/ 828675 w 2552700"/>
                  <a:gd name="connsiteY45" fmla="*/ 82550 h 321744"/>
                  <a:gd name="connsiteX46" fmla="*/ 838200 w 2552700"/>
                  <a:gd name="connsiteY46" fmla="*/ 88900 h 321744"/>
                  <a:gd name="connsiteX47" fmla="*/ 860425 w 2552700"/>
                  <a:gd name="connsiteY47" fmla="*/ 107950 h 321744"/>
                  <a:gd name="connsiteX48" fmla="*/ 892175 w 2552700"/>
                  <a:gd name="connsiteY48" fmla="*/ 130175 h 321744"/>
                  <a:gd name="connsiteX49" fmla="*/ 901700 w 2552700"/>
                  <a:gd name="connsiteY49" fmla="*/ 139700 h 321744"/>
                  <a:gd name="connsiteX50" fmla="*/ 917575 w 2552700"/>
                  <a:gd name="connsiteY50" fmla="*/ 152400 h 321744"/>
                  <a:gd name="connsiteX51" fmla="*/ 936625 w 2552700"/>
                  <a:gd name="connsiteY51" fmla="*/ 168275 h 321744"/>
                  <a:gd name="connsiteX52" fmla="*/ 942975 w 2552700"/>
                  <a:gd name="connsiteY52" fmla="*/ 177800 h 321744"/>
                  <a:gd name="connsiteX53" fmla="*/ 965200 w 2552700"/>
                  <a:gd name="connsiteY53" fmla="*/ 193675 h 321744"/>
                  <a:gd name="connsiteX54" fmla="*/ 990600 w 2552700"/>
                  <a:gd name="connsiteY54" fmla="*/ 200025 h 321744"/>
                  <a:gd name="connsiteX55" fmla="*/ 1019175 w 2552700"/>
                  <a:gd name="connsiteY55" fmla="*/ 209550 h 321744"/>
                  <a:gd name="connsiteX56" fmla="*/ 1063625 w 2552700"/>
                  <a:gd name="connsiteY56" fmla="*/ 219075 h 321744"/>
                  <a:gd name="connsiteX57" fmla="*/ 1111250 w 2552700"/>
                  <a:gd name="connsiteY57" fmla="*/ 228600 h 321744"/>
                  <a:gd name="connsiteX58" fmla="*/ 1149350 w 2552700"/>
                  <a:gd name="connsiteY58" fmla="*/ 219075 h 321744"/>
                  <a:gd name="connsiteX59" fmla="*/ 1117600 w 2552700"/>
                  <a:gd name="connsiteY59" fmla="*/ 209550 h 321744"/>
                  <a:gd name="connsiteX60" fmla="*/ 1066800 w 2552700"/>
                  <a:gd name="connsiteY60" fmla="*/ 193675 h 321744"/>
                  <a:gd name="connsiteX61" fmla="*/ 1016000 w 2552700"/>
                  <a:gd name="connsiteY61" fmla="*/ 184150 h 321744"/>
                  <a:gd name="connsiteX62" fmla="*/ 1003300 w 2552700"/>
                  <a:gd name="connsiteY62" fmla="*/ 174625 h 321744"/>
                  <a:gd name="connsiteX63" fmla="*/ 993775 w 2552700"/>
                  <a:gd name="connsiteY63" fmla="*/ 168275 h 321744"/>
                  <a:gd name="connsiteX64" fmla="*/ 1003300 w 2552700"/>
                  <a:gd name="connsiteY64" fmla="*/ 171450 h 321744"/>
                  <a:gd name="connsiteX65" fmla="*/ 1022350 w 2552700"/>
                  <a:gd name="connsiteY65" fmla="*/ 184150 h 321744"/>
                  <a:gd name="connsiteX66" fmla="*/ 1031875 w 2552700"/>
                  <a:gd name="connsiteY66" fmla="*/ 193675 h 321744"/>
                  <a:gd name="connsiteX67" fmla="*/ 1044575 w 2552700"/>
                  <a:gd name="connsiteY67" fmla="*/ 200025 h 321744"/>
                  <a:gd name="connsiteX68" fmla="*/ 1057275 w 2552700"/>
                  <a:gd name="connsiteY68" fmla="*/ 212725 h 321744"/>
                  <a:gd name="connsiteX69" fmla="*/ 1120775 w 2552700"/>
                  <a:gd name="connsiteY69" fmla="*/ 219075 h 321744"/>
                  <a:gd name="connsiteX70" fmla="*/ 1203325 w 2552700"/>
                  <a:gd name="connsiteY70" fmla="*/ 215900 h 321744"/>
                  <a:gd name="connsiteX71" fmla="*/ 1222375 w 2552700"/>
                  <a:gd name="connsiteY71" fmla="*/ 203200 h 321744"/>
                  <a:gd name="connsiteX72" fmla="*/ 1231900 w 2552700"/>
                  <a:gd name="connsiteY72" fmla="*/ 200025 h 321744"/>
                  <a:gd name="connsiteX73" fmla="*/ 1250950 w 2552700"/>
                  <a:gd name="connsiteY73" fmla="*/ 190500 h 321744"/>
                  <a:gd name="connsiteX74" fmla="*/ 1270000 w 2552700"/>
                  <a:gd name="connsiteY74" fmla="*/ 184150 h 321744"/>
                  <a:gd name="connsiteX75" fmla="*/ 1289050 w 2552700"/>
                  <a:gd name="connsiteY75" fmla="*/ 174625 h 321744"/>
                  <a:gd name="connsiteX76" fmla="*/ 1343025 w 2552700"/>
                  <a:gd name="connsiteY76" fmla="*/ 165100 h 321744"/>
                  <a:gd name="connsiteX77" fmla="*/ 1390650 w 2552700"/>
                  <a:gd name="connsiteY77" fmla="*/ 158750 h 321744"/>
                  <a:gd name="connsiteX78" fmla="*/ 1412875 w 2552700"/>
                  <a:gd name="connsiteY78" fmla="*/ 149225 h 321744"/>
                  <a:gd name="connsiteX79" fmla="*/ 1425575 w 2552700"/>
                  <a:gd name="connsiteY79" fmla="*/ 146050 h 321744"/>
                  <a:gd name="connsiteX80" fmla="*/ 1435100 w 2552700"/>
                  <a:gd name="connsiteY80" fmla="*/ 142875 h 321744"/>
                  <a:gd name="connsiteX81" fmla="*/ 1444625 w 2552700"/>
                  <a:gd name="connsiteY81" fmla="*/ 133350 h 321744"/>
                  <a:gd name="connsiteX82" fmla="*/ 1485900 w 2552700"/>
                  <a:gd name="connsiteY82" fmla="*/ 117475 h 321744"/>
                  <a:gd name="connsiteX83" fmla="*/ 1498600 w 2552700"/>
                  <a:gd name="connsiteY83" fmla="*/ 111125 h 321744"/>
                  <a:gd name="connsiteX84" fmla="*/ 1530350 w 2552700"/>
                  <a:gd name="connsiteY84" fmla="*/ 101600 h 321744"/>
                  <a:gd name="connsiteX85" fmla="*/ 1539875 w 2552700"/>
                  <a:gd name="connsiteY85" fmla="*/ 95250 h 321744"/>
                  <a:gd name="connsiteX86" fmla="*/ 1558925 w 2552700"/>
                  <a:gd name="connsiteY86" fmla="*/ 88900 h 321744"/>
                  <a:gd name="connsiteX87" fmla="*/ 1577975 w 2552700"/>
                  <a:gd name="connsiteY87" fmla="*/ 76200 h 321744"/>
                  <a:gd name="connsiteX88" fmla="*/ 1593850 w 2552700"/>
                  <a:gd name="connsiteY88" fmla="*/ 66675 h 321744"/>
                  <a:gd name="connsiteX89" fmla="*/ 1612900 w 2552700"/>
                  <a:gd name="connsiteY89" fmla="*/ 53975 h 321744"/>
                  <a:gd name="connsiteX90" fmla="*/ 1625600 w 2552700"/>
                  <a:gd name="connsiteY90" fmla="*/ 50800 h 321744"/>
                  <a:gd name="connsiteX91" fmla="*/ 1635125 w 2552700"/>
                  <a:gd name="connsiteY91" fmla="*/ 47625 h 321744"/>
                  <a:gd name="connsiteX92" fmla="*/ 1651000 w 2552700"/>
                  <a:gd name="connsiteY92" fmla="*/ 44450 h 321744"/>
                  <a:gd name="connsiteX93" fmla="*/ 1657350 w 2552700"/>
                  <a:gd name="connsiteY93" fmla="*/ 34925 h 321744"/>
                  <a:gd name="connsiteX94" fmla="*/ 1673225 w 2552700"/>
                  <a:gd name="connsiteY94" fmla="*/ 31750 h 321744"/>
                  <a:gd name="connsiteX95" fmla="*/ 1704975 w 2552700"/>
                  <a:gd name="connsiteY95" fmla="*/ 25400 h 321744"/>
                  <a:gd name="connsiteX96" fmla="*/ 1746250 w 2552700"/>
                  <a:gd name="connsiteY96" fmla="*/ 38100 h 321744"/>
                  <a:gd name="connsiteX97" fmla="*/ 1765300 w 2552700"/>
                  <a:gd name="connsiteY97" fmla="*/ 50800 h 321744"/>
                  <a:gd name="connsiteX98" fmla="*/ 1781175 w 2552700"/>
                  <a:gd name="connsiteY98" fmla="*/ 63500 h 321744"/>
                  <a:gd name="connsiteX99" fmla="*/ 1803400 w 2552700"/>
                  <a:gd name="connsiteY99" fmla="*/ 76200 h 321744"/>
                  <a:gd name="connsiteX100" fmla="*/ 1828800 w 2552700"/>
                  <a:gd name="connsiteY100" fmla="*/ 85725 h 321744"/>
                  <a:gd name="connsiteX101" fmla="*/ 1866900 w 2552700"/>
                  <a:gd name="connsiteY101" fmla="*/ 98425 h 321744"/>
                  <a:gd name="connsiteX102" fmla="*/ 1879600 w 2552700"/>
                  <a:gd name="connsiteY102" fmla="*/ 107950 h 321744"/>
                  <a:gd name="connsiteX103" fmla="*/ 1889125 w 2552700"/>
                  <a:gd name="connsiteY103" fmla="*/ 114300 h 321744"/>
                  <a:gd name="connsiteX104" fmla="*/ 1898650 w 2552700"/>
                  <a:gd name="connsiteY104" fmla="*/ 127000 h 321744"/>
                  <a:gd name="connsiteX105" fmla="*/ 1901825 w 2552700"/>
                  <a:gd name="connsiteY105" fmla="*/ 136525 h 321744"/>
                  <a:gd name="connsiteX106" fmla="*/ 1917700 w 2552700"/>
                  <a:gd name="connsiteY106" fmla="*/ 177800 h 321744"/>
                  <a:gd name="connsiteX107" fmla="*/ 1927225 w 2552700"/>
                  <a:gd name="connsiteY107" fmla="*/ 200025 h 321744"/>
                  <a:gd name="connsiteX108" fmla="*/ 1933575 w 2552700"/>
                  <a:gd name="connsiteY108" fmla="*/ 212725 h 321744"/>
                  <a:gd name="connsiteX109" fmla="*/ 1943100 w 2552700"/>
                  <a:gd name="connsiteY109" fmla="*/ 219075 h 321744"/>
                  <a:gd name="connsiteX110" fmla="*/ 1946275 w 2552700"/>
                  <a:gd name="connsiteY110" fmla="*/ 244475 h 321744"/>
                  <a:gd name="connsiteX111" fmla="*/ 1968500 w 2552700"/>
                  <a:gd name="connsiteY111" fmla="*/ 266700 h 321744"/>
                  <a:gd name="connsiteX112" fmla="*/ 1978025 w 2552700"/>
                  <a:gd name="connsiteY112" fmla="*/ 269875 h 321744"/>
                  <a:gd name="connsiteX113" fmla="*/ 1990725 w 2552700"/>
                  <a:gd name="connsiteY113" fmla="*/ 276225 h 321744"/>
                  <a:gd name="connsiteX114" fmla="*/ 2016125 w 2552700"/>
                  <a:gd name="connsiteY114" fmla="*/ 301625 h 321744"/>
                  <a:gd name="connsiteX115" fmla="*/ 2032000 w 2552700"/>
                  <a:gd name="connsiteY115" fmla="*/ 314325 h 321744"/>
                  <a:gd name="connsiteX116" fmla="*/ 2051050 w 2552700"/>
                  <a:gd name="connsiteY116" fmla="*/ 320675 h 321744"/>
                  <a:gd name="connsiteX117" fmla="*/ 2098675 w 2552700"/>
                  <a:gd name="connsiteY117" fmla="*/ 292100 h 321744"/>
                  <a:gd name="connsiteX118" fmla="*/ 2130425 w 2552700"/>
                  <a:gd name="connsiteY118" fmla="*/ 266700 h 321744"/>
                  <a:gd name="connsiteX119" fmla="*/ 2139950 w 2552700"/>
                  <a:gd name="connsiteY119" fmla="*/ 263525 h 321744"/>
                  <a:gd name="connsiteX120" fmla="*/ 2168525 w 2552700"/>
                  <a:gd name="connsiteY120" fmla="*/ 247650 h 321744"/>
                  <a:gd name="connsiteX121" fmla="*/ 2193925 w 2552700"/>
                  <a:gd name="connsiteY121" fmla="*/ 228600 h 321744"/>
                  <a:gd name="connsiteX122" fmla="*/ 2203450 w 2552700"/>
                  <a:gd name="connsiteY122" fmla="*/ 219075 h 321744"/>
                  <a:gd name="connsiteX123" fmla="*/ 2222500 w 2552700"/>
                  <a:gd name="connsiteY123" fmla="*/ 212725 h 321744"/>
                  <a:gd name="connsiteX124" fmla="*/ 2244725 w 2552700"/>
                  <a:gd name="connsiteY124" fmla="*/ 193675 h 321744"/>
                  <a:gd name="connsiteX125" fmla="*/ 2355850 w 2552700"/>
                  <a:gd name="connsiteY125" fmla="*/ 152400 h 321744"/>
                  <a:gd name="connsiteX126" fmla="*/ 2552700 w 2552700"/>
                  <a:gd name="connsiteY126" fmla="*/ 155575 h 321744"/>
                  <a:gd name="connsiteX0" fmla="*/ 0 w 2552700"/>
                  <a:gd name="connsiteY0" fmla="*/ 69850 h 314493"/>
                  <a:gd name="connsiteX1" fmla="*/ 19050 w 2552700"/>
                  <a:gd name="connsiteY1" fmla="*/ 88900 h 314493"/>
                  <a:gd name="connsiteX2" fmla="*/ 28575 w 2552700"/>
                  <a:gd name="connsiteY2" fmla="*/ 101600 h 314493"/>
                  <a:gd name="connsiteX3" fmla="*/ 38100 w 2552700"/>
                  <a:gd name="connsiteY3" fmla="*/ 107950 h 314493"/>
                  <a:gd name="connsiteX4" fmla="*/ 50800 w 2552700"/>
                  <a:gd name="connsiteY4" fmla="*/ 117475 h 314493"/>
                  <a:gd name="connsiteX5" fmla="*/ 60325 w 2552700"/>
                  <a:gd name="connsiteY5" fmla="*/ 127000 h 314493"/>
                  <a:gd name="connsiteX6" fmla="*/ 76200 w 2552700"/>
                  <a:gd name="connsiteY6" fmla="*/ 139700 h 314493"/>
                  <a:gd name="connsiteX7" fmla="*/ 85725 w 2552700"/>
                  <a:gd name="connsiteY7" fmla="*/ 149225 h 314493"/>
                  <a:gd name="connsiteX8" fmla="*/ 104775 w 2552700"/>
                  <a:gd name="connsiteY8" fmla="*/ 161925 h 314493"/>
                  <a:gd name="connsiteX9" fmla="*/ 114300 w 2552700"/>
                  <a:gd name="connsiteY9" fmla="*/ 168275 h 314493"/>
                  <a:gd name="connsiteX10" fmla="*/ 123825 w 2552700"/>
                  <a:gd name="connsiteY10" fmla="*/ 174625 h 314493"/>
                  <a:gd name="connsiteX11" fmla="*/ 133350 w 2552700"/>
                  <a:gd name="connsiteY11" fmla="*/ 184150 h 314493"/>
                  <a:gd name="connsiteX12" fmla="*/ 142875 w 2552700"/>
                  <a:gd name="connsiteY12" fmla="*/ 187325 h 314493"/>
                  <a:gd name="connsiteX13" fmla="*/ 152400 w 2552700"/>
                  <a:gd name="connsiteY13" fmla="*/ 193675 h 314493"/>
                  <a:gd name="connsiteX14" fmla="*/ 158750 w 2552700"/>
                  <a:gd name="connsiteY14" fmla="*/ 206375 h 314493"/>
                  <a:gd name="connsiteX15" fmla="*/ 187325 w 2552700"/>
                  <a:gd name="connsiteY15" fmla="*/ 222250 h 314493"/>
                  <a:gd name="connsiteX16" fmla="*/ 200025 w 2552700"/>
                  <a:gd name="connsiteY16" fmla="*/ 225425 h 314493"/>
                  <a:gd name="connsiteX17" fmla="*/ 222250 w 2552700"/>
                  <a:gd name="connsiteY17" fmla="*/ 231775 h 314493"/>
                  <a:gd name="connsiteX18" fmla="*/ 317500 w 2552700"/>
                  <a:gd name="connsiteY18" fmla="*/ 228600 h 314493"/>
                  <a:gd name="connsiteX19" fmla="*/ 342900 w 2552700"/>
                  <a:gd name="connsiteY19" fmla="*/ 215900 h 314493"/>
                  <a:gd name="connsiteX20" fmla="*/ 352425 w 2552700"/>
                  <a:gd name="connsiteY20" fmla="*/ 206375 h 314493"/>
                  <a:gd name="connsiteX21" fmla="*/ 361950 w 2552700"/>
                  <a:gd name="connsiteY21" fmla="*/ 200025 h 314493"/>
                  <a:gd name="connsiteX22" fmla="*/ 374650 w 2552700"/>
                  <a:gd name="connsiteY22" fmla="*/ 184150 h 314493"/>
                  <a:gd name="connsiteX23" fmla="*/ 393700 w 2552700"/>
                  <a:gd name="connsiteY23" fmla="*/ 168275 h 314493"/>
                  <a:gd name="connsiteX24" fmla="*/ 400050 w 2552700"/>
                  <a:gd name="connsiteY24" fmla="*/ 158750 h 314493"/>
                  <a:gd name="connsiteX25" fmla="*/ 409575 w 2552700"/>
                  <a:gd name="connsiteY25" fmla="*/ 152400 h 314493"/>
                  <a:gd name="connsiteX26" fmla="*/ 428625 w 2552700"/>
                  <a:gd name="connsiteY26" fmla="*/ 127000 h 314493"/>
                  <a:gd name="connsiteX27" fmla="*/ 434975 w 2552700"/>
                  <a:gd name="connsiteY27" fmla="*/ 117475 h 314493"/>
                  <a:gd name="connsiteX28" fmla="*/ 454025 w 2552700"/>
                  <a:gd name="connsiteY28" fmla="*/ 104775 h 314493"/>
                  <a:gd name="connsiteX29" fmla="*/ 473075 w 2552700"/>
                  <a:gd name="connsiteY29" fmla="*/ 85725 h 314493"/>
                  <a:gd name="connsiteX30" fmla="*/ 517525 w 2552700"/>
                  <a:gd name="connsiteY30" fmla="*/ 82550 h 314493"/>
                  <a:gd name="connsiteX31" fmla="*/ 530225 w 2552700"/>
                  <a:gd name="connsiteY31" fmla="*/ 88900 h 314493"/>
                  <a:gd name="connsiteX32" fmla="*/ 536575 w 2552700"/>
                  <a:gd name="connsiteY32" fmla="*/ 76200 h 314493"/>
                  <a:gd name="connsiteX33" fmla="*/ 561975 w 2552700"/>
                  <a:gd name="connsiteY33" fmla="*/ 60325 h 314493"/>
                  <a:gd name="connsiteX34" fmla="*/ 596900 w 2552700"/>
                  <a:gd name="connsiteY34" fmla="*/ 44450 h 314493"/>
                  <a:gd name="connsiteX35" fmla="*/ 625475 w 2552700"/>
                  <a:gd name="connsiteY35" fmla="*/ 31750 h 314493"/>
                  <a:gd name="connsiteX36" fmla="*/ 663575 w 2552700"/>
                  <a:gd name="connsiteY36" fmla="*/ 12700 h 314493"/>
                  <a:gd name="connsiteX37" fmla="*/ 679450 w 2552700"/>
                  <a:gd name="connsiteY37" fmla="*/ 6350 h 314493"/>
                  <a:gd name="connsiteX38" fmla="*/ 698500 w 2552700"/>
                  <a:gd name="connsiteY38" fmla="*/ 0 h 314493"/>
                  <a:gd name="connsiteX39" fmla="*/ 727075 w 2552700"/>
                  <a:gd name="connsiteY39" fmla="*/ 3175 h 314493"/>
                  <a:gd name="connsiteX40" fmla="*/ 736600 w 2552700"/>
                  <a:gd name="connsiteY40" fmla="*/ 6350 h 314493"/>
                  <a:gd name="connsiteX41" fmla="*/ 762000 w 2552700"/>
                  <a:gd name="connsiteY41" fmla="*/ 12700 h 314493"/>
                  <a:gd name="connsiteX42" fmla="*/ 787400 w 2552700"/>
                  <a:gd name="connsiteY42" fmla="*/ 34925 h 314493"/>
                  <a:gd name="connsiteX43" fmla="*/ 806450 w 2552700"/>
                  <a:gd name="connsiteY43" fmla="*/ 53975 h 314493"/>
                  <a:gd name="connsiteX44" fmla="*/ 815975 w 2552700"/>
                  <a:gd name="connsiteY44" fmla="*/ 63500 h 314493"/>
                  <a:gd name="connsiteX45" fmla="*/ 828675 w 2552700"/>
                  <a:gd name="connsiteY45" fmla="*/ 82550 h 314493"/>
                  <a:gd name="connsiteX46" fmla="*/ 838200 w 2552700"/>
                  <a:gd name="connsiteY46" fmla="*/ 88900 h 314493"/>
                  <a:gd name="connsiteX47" fmla="*/ 860425 w 2552700"/>
                  <a:gd name="connsiteY47" fmla="*/ 107950 h 314493"/>
                  <a:gd name="connsiteX48" fmla="*/ 892175 w 2552700"/>
                  <a:gd name="connsiteY48" fmla="*/ 130175 h 314493"/>
                  <a:gd name="connsiteX49" fmla="*/ 901700 w 2552700"/>
                  <a:gd name="connsiteY49" fmla="*/ 139700 h 314493"/>
                  <a:gd name="connsiteX50" fmla="*/ 917575 w 2552700"/>
                  <a:gd name="connsiteY50" fmla="*/ 152400 h 314493"/>
                  <a:gd name="connsiteX51" fmla="*/ 936625 w 2552700"/>
                  <a:gd name="connsiteY51" fmla="*/ 168275 h 314493"/>
                  <a:gd name="connsiteX52" fmla="*/ 942975 w 2552700"/>
                  <a:gd name="connsiteY52" fmla="*/ 177800 h 314493"/>
                  <a:gd name="connsiteX53" fmla="*/ 965200 w 2552700"/>
                  <a:gd name="connsiteY53" fmla="*/ 193675 h 314493"/>
                  <a:gd name="connsiteX54" fmla="*/ 990600 w 2552700"/>
                  <a:gd name="connsiteY54" fmla="*/ 200025 h 314493"/>
                  <a:gd name="connsiteX55" fmla="*/ 1019175 w 2552700"/>
                  <a:gd name="connsiteY55" fmla="*/ 209550 h 314493"/>
                  <a:gd name="connsiteX56" fmla="*/ 1063625 w 2552700"/>
                  <a:gd name="connsiteY56" fmla="*/ 219075 h 314493"/>
                  <a:gd name="connsiteX57" fmla="*/ 1111250 w 2552700"/>
                  <a:gd name="connsiteY57" fmla="*/ 228600 h 314493"/>
                  <a:gd name="connsiteX58" fmla="*/ 1149350 w 2552700"/>
                  <a:gd name="connsiteY58" fmla="*/ 219075 h 314493"/>
                  <a:gd name="connsiteX59" fmla="*/ 1117600 w 2552700"/>
                  <a:gd name="connsiteY59" fmla="*/ 209550 h 314493"/>
                  <a:gd name="connsiteX60" fmla="*/ 1066800 w 2552700"/>
                  <a:gd name="connsiteY60" fmla="*/ 193675 h 314493"/>
                  <a:gd name="connsiteX61" fmla="*/ 1016000 w 2552700"/>
                  <a:gd name="connsiteY61" fmla="*/ 184150 h 314493"/>
                  <a:gd name="connsiteX62" fmla="*/ 1003300 w 2552700"/>
                  <a:gd name="connsiteY62" fmla="*/ 174625 h 314493"/>
                  <a:gd name="connsiteX63" fmla="*/ 993775 w 2552700"/>
                  <a:gd name="connsiteY63" fmla="*/ 168275 h 314493"/>
                  <a:gd name="connsiteX64" fmla="*/ 1003300 w 2552700"/>
                  <a:gd name="connsiteY64" fmla="*/ 171450 h 314493"/>
                  <a:gd name="connsiteX65" fmla="*/ 1022350 w 2552700"/>
                  <a:gd name="connsiteY65" fmla="*/ 184150 h 314493"/>
                  <a:gd name="connsiteX66" fmla="*/ 1031875 w 2552700"/>
                  <a:gd name="connsiteY66" fmla="*/ 193675 h 314493"/>
                  <a:gd name="connsiteX67" fmla="*/ 1044575 w 2552700"/>
                  <a:gd name="connsiteY67" fmla="*/ 200025 h 314493"/>
                  <a:gd name="connsiteX68" fmla="*/ 1057275 w 2552700"/>
                  <a:gd name="connsiteY68" fmla="*/ 212725 h 314493"/>
                  <a:gd name="connsiteX69" fmla="*/ 1120775 w 2552700"/>
                  <a:gd name="connsiteY69" fmla="*/ 219075 h 314493"/>
                  <a:gd name="connsiteX70" fmla="*/ 1203325 w 2552700"/>
                  <a:gd name="connsiteY70" fmla="*/ 215900 h 314493"/>
                  <a:gd name="connsiteX71" fmla="*/ 1222375 w 2552700"/>
                  <a:gd name="connsiteY71" fmla="*/ 203200 h 314493"/>
                  <a:gd name="connsiteX72" fmla="*/ 1231900 w 2552700"/>
                  <a:gd name="connsiteY72" fmla="*/ 200025 h 314493"/>
                  <a:gd name="connsiteX73" fmla="*/ 1250950 w 2552700"/>
                  <a:gd name="connsiteY73" fmla="*/ 190500 h 314493"/>
                  <a:gd name="connsiteX74" fmla="*/ 1270000 w 2552700"/>
                  <a:gd name="connsiteY74" fmla="*/ 184150 h 314493"/>
                  <a:gd name="connsiteX75" fmla="*/ 1289050 w 2552700"/>
                  <a:gd name="connsiteY75" fmla="*/ 174625 h 314493"/>
                  <a:gd name="connsiteX76" fmla="*/ 1343025 w 2552700"/>
                  <a:gd name="connsiteY76" fmla="*/ 165100 h 314493"/>
                  <a:gd name="connsiteX77" fmla="*/ 1390650 w 2552700"/>
                  <a:gd name="connsiteY77" fmla="*/ 158750 h 314493"/>
                  <a:gd name="connsiteX78" fmla="*/ 1412875 w 2552700"/>
                  <a:gd name="connsiteY78" fmla="*/ 149225 h 314493"/>
                  <a:gd name="connsiteX79" fmla="*/ 1425575 w 2552700"/>
                  <a:gd name="connsiteY79" fmla="*/ 146050 h 314493"/>
                  <a:gd name="connsiteX80" fmla="*/ 1435100 w 2552700"/>
                  <a:gd name="connsiteY80" fmla="*/ 142875 h 314493"/>
                  <a:gd name="connsiteX81" fmla="*/ 1444625 w 2552700"/>
                  <a:gd name="connsiteY81" fmla="*/ 133350 h 314493"/>
                  <a:gd name="connsiteX82" fmla="*/ 1485900 w 2552700"/>
                  <a:gd name="connsiteY82" fmla="*/ 117475 h 314493"/>
                  <a:gd name="connsiteX83" fmla="*/ 1498600 w 2552700"/>
                  <a:gd name="connsiteY83" fmla="*/ 111125 h 314493"/>
                  <a:gd name="connsiteX84" fmla="*/ 1530350 w 2552700"/>
                  <a:gd name="connsiteY84" fmla="*/ 101600 h 314493"/>
                  <a:gd name="connsiteX85" fmla="*/ 1539875 w 2552700"/>
                  <a:gd name="connsiteY85" fmla="*/ 95250 h 314493"/>
                  <a:gd name="connsiteX86" fmla="*/ 1558925 w 2552700"/>
                  <a:gd name="connsiteY86" fmla="*/ 88900 h 314493"/>
                  <a:gd name="connsiteX87" fmla="*/ 1577975 w 2552700"/>
                  <a:gd name="connsiteY87" fmla="*/ 76200 h 314493"/>
                  <a:gd name="connsiteX88" fmla="*/ 1593850 w 2552700"/>
                  <a:gd name="connsiteY88" fmla="*/ 66675 h 314493"/>
                  <a:gd name="connsiteX89" fmla="*/ 1612900 w 2552700"/>
                  <a:gd name="connsiteY89" fmla="*/ 53975 h 314493"/>
                  <a:gd name="connsiteX90" fmla="*/ 1625600 w 2552700"/>
                  <a:gd name="connsiteY90" fmla="*/ 50800 h 314493"/>
                  <a:gd name="connsiteX91" fmla="*/ 1635125 w 2552700"/>
                  <a:gd name="connsiteY91" fmla="*/ 47625 h 314493"/>
                  <a:gd name="connsiteX92" fmla="*/ 1651000 w 2552700"/>
                  <a:gd name="connsiteY92" fmla="*/ 44450 h 314493"/>
                  <a:gd name="connsiteX93" fmla="*/ 1657350 w 2552700"/>
                  <a:gd name="connsiteY93" fmla="*/ 34925 h 314493"/>
                  <a:gd name="connsiteX94" fmla="*/ 1673225 w 2552700"/>
                  <a:gd name="connsiteY94" fmla="*/ 31750 h 314493"/>
                  <a:gd name="connsiteX95" fmla="*/ 1704975 w 2552700"/>
                  <a:gd name="connsiteY95" fmla="*/ 25400 h 314493"/>
                  <a:gd name="connsiteX96" fmla="*/ 1746250 w 2552700"/>
                  <a:gd name="connsiteY96" fmla="*/ 38100 h 314493"/>
                  <a:gd name="connsiteX97" fmla="*/ 1765300 w 2552700"/>
                  <a:gd name="connsiteY97" fmla="*/ 50800 h 314493"/>
                  <a:gd name="connsiteX98" fmla="*/ 1781175 w 2552700"/>
                  <a:gd name="connsiteY98" fmla="*/ 63500 h 314493"/>
                  <a:gd name="connsiteX99" fmla="*/ 1803400 w 2552700"/>
                  <a:gd name="connsiteY99" fmla="*/ 76200 h 314493"/>
                  <a:gd name="connsiteX100" fmla="*/ 1828800 w 2552700"/>
                  <a:gd name="connsiteY100" fmla="*/ 85725 h 314493"/>
                  <a:gd name="connsiteX101" fmla="*/ 1866900 w 2552700"/>
                  <a:gd name="connsiteY101" fmla="*/ 98425 h 314493"/>
                  <a:gd name="connsiteX102" fmla="*/ 1879600 w 2552700"/>
                  <a:gd name="connsiteY102" fmla="*/ 107950 h 314493"/>
                  <a:gd name="connsiteX103" fmla="*/ 1889125 w 2552700"/>
                  <a:gd name="connsiteY103" fmla="*/ 114300 h 314493"/>
                  <a:gd name="connsiteX104" fmla="*/ 1898650 w 2552700"/>
                  <a:gd name="connsiteY104" fmla="*/ 127000 h 314493"/>
                  <a:gd name="connsiteX105" fmla="*/ 1901825 w 2552700"/>
                  <a:gd name="connsiteY105" fmla="*/ 136525 h 314493"/>
                  <a:gd name="connsiteX106" fmla="*/ 1917700 w 2552700"/>
                  <a:gd name="connsiteY106" fmla="*/ 177800 h 314493"/>
                  <a:gd name="connsiteX107" fmla="*/ 1927225 w 2552700"/>
                  <a:gd name="connsiteY107" fmla="*/ 200025 h 314493"/>
                  <a:gd name="connsiteX108" fmla="*/ 1933575 w 2552700"/>
                  <a:gd name="connsiteY108" fmla="*/ 212725 h 314493"/>
                  <a:gd name="connsiteX109" fmla="*/ 1943100 w 2552700"/>
                  <a:gd name="connsiteY109" fmla="*/ 219075 h 314493"/>
                  <a:gd name="connsiteX110" fmla="*/ 1946275 w 2552700"/>
                  <a:gd name="connsiteY110" fmla="*/ 244475 h 314493"/>
                  <a:gd name="connsiteX111" fmla="*/ 1968500 w 2552700"/>
                  <a:gd name="connsiteY111" fmla="*/ 266700 h 314493"/>
                  <a:gd name="connsiteX112" fmla="*/ 1978025 w 2552700"/>
                  <a:gd name="connsiteY112" fmla="*/ 269875 h 314493"/>
                  <a:gd name="connsiteX113" fmla="*/ 1990725 w 2552700"/>
                  <a:gd name="connsiteY113" fmla="*/ 276225 h 314493"/>
                  <a:gd name="connsiteX114" fmla="*/ 2016125 w 2552700"/>
                  <a:gd name="connsiteY114" fmla="*/ 301625 h 314493"/>
                  <a:gd name="connsiteX115" fmla="*/ 2032000 w 2552700"/>
                  <a:gd name="connsiteY115" fmla="*/ 314325 h 314493"/>
                  <a:gd name="connsiteX116" fmla="*/ 2098675 w 2552700"/>
                  <a:gd name="connsiteY116" fmla="*/ 292100 h 314493"/>
                  <a:gd name="connsiteX117" fmla="*/ 2130425 w 2552700"/>
                  <a:gd name="connsiteY117" fmla="*/ 266700 h 314493"/>
                  <a:gd name="connsiteX118" fmla="*/ 2139950 w 2552700"/>
                  <a:gd name="connsiteY118" fmla="*/ 263525 h 314493"/>
                  <a:gd name="connsiteX119" fmla="*/ 2168525 w 2552700"/>
                  <a:gd name="connsiteY119" fmla="*/ 247650 h 314493"/>
                  <a:gd name="connsiteX120" fmla="*/ 2193925 w 2552700"/>
                  <a:gd name="connsiteY120" fmla="*/ 228600 h 314493"/>
                  <a:gd name="connsiteX121" fmla="*/ 2203450 w 2552700"/>
                  <a:gd name="connsiteY121" fmla="*/ 219075 h 314493"/>
                  <a:gd name="connsiteX122" fmla="*/ 2222500 w 2552700"/>
                  <a:gd name="connsiteY122" fmla="*/ 212725 h 314493"/>
                  <a:gd name="connsiteX123" fmla="*/ 2244725 w 2552700"/>
                  <a:gd name="connsiteY123" fmla="*/ 193675 h 314493"/>
                  <a:gd name="connsiteX124" fmla="*/ 2355850 w 2552700"/>
                  <a:gd name="connsiteY124" fmla="*/ 152400 h 314493"/>
                  <a:gd name="connsiteX125" fmla="*/ 2552700 w 2552700"/>
                  <a:gd name="connsiteY125" fmla="*/ 155575 h 314493"/>
                  <a:gd name="connsiteX0" fmla="*/ 0 w 2552700"/>
                  <a:gd name="connsiteY0" fmla="*/ 69850 h 314530"/>
                  <a:gd name="connsiteX1" fmla="*/ 19050 w 2552700"/>
                  <a:gd name="connsiteY1" fmla="*/ 88900 h 314530"/>
                  <a:gd name="connsiteX2" fmla="*/ 28575 w 2552700"/>
                  <a:gd name="connsiteY2" fmla="*/ 101600 h 314530"/>
                  <a:gd name="connsiteX3" fmla="*/ 38100 w 2552700"/>
                  <a:gd name="connsiteY3" fmla="*/ 107950 h 314530"/>
                  <a:gd name="connsiteX4" fmla="*/ 50800 w 2552700"/>
                  <a:gd name="connsiteY4" fmla="*/ 117475 h 314530"/>
                  <a:gd name="connsiteX5" fmla="*/ 60325 w 2552700"/>
                  <a:gd name="connsiteY5" fmla="*/ 127000 h 314530"/>
                  <a:gd name="connsiteX6" fmla="*/ 76200 w 2552700"/>
                  <a:gd name="connsiteY6" fmla="*/ 139700 h 314530"/>
                  <a:gd name="connsiteX7" fmla="*/ 85725 w 2552700"/>
                  <a:gd name="connsiteY7" fmla="*/ 149225 h 314530"/>
                  <a:gd name="connsiteX8" fmla="*/ 104775 w 2552700"/>
                  <a:gd name="connsiteY8" fmla="*/ 161925 h 314530"/>
                  <a:gd name="connsiteX9" fmla="*/ 114300 w 2552700"/>
                  <a:gd name="connsiteY9" fmla="*/ 168275 h 314530"/>
                  <a:gd name="connsiteX10" fmla="*/ 123825 w 2552700"/>
                  <a:gd name="connsiteY10" fmla="*/ 174625 h 314530"/>
                  <a:gd name="connsiteX11" fmla="*/ 133350 w 2552700"/>
                  <a:gd name="connsiteY11" fmla="*/ 184150 h 314530"/>
                  <a:gd name="connsiteX12" fmla="*/ 142875 w 2552700"/>
                  <a:gd name="connsiteY12" fmla="*/ 187325 h 314530"/>
                  <a:gd name="connsiteX13" fmla="*/ 152400 w 2552700"/>
                  <a:gd name="connsiteY13" fmla="*/ 193675 h 314530"/>
                  <a:gd name="connsiteX14" fmla="*/ 158750 w 2552700"/>
                  <a:gd name="connsiteY14" fmla="*/ 206375 h 314530"/>
                  <a:gd name="connsiteX15" fmla="*/ 187325 w 2552700"/>
                  <a:gd name="connsiteY15" fmla="*/ 222250 h 314530"/>
                  <a:gd name="connsiteX16" fmla="*/ 200025 w 2552700"/>
                  <a:gd name="connsiteY16" fmla="*/ 225425 h 314530"/>
                  <a:gd name="connsiteX17" fmla="*/ 222250 w 2552700"/>
                  <a:gd name="connsiteY17" fmla="*/ 231775 h 314530"/>
                  <a:gd name="connsiteX18" fmla="*/ 317500 w 2552700"/>
                  <a:gd name="connsiteY18" fmla="*/ 228600 h 314530"/>
                  <a:gd name="connsiteX19" fmla="*/ 342900 w 2552700"/>
                  <a:gd name="connsiteY19" fmla="*/ 215900 h 314530"/>
                  <a:gd name="connsiteX20" fmla="*/ 352425 w 2552700"/>
                  <a:gd name="connsiteY20" fmla="*/ 206375 h 314530"/>
                  <a:gd name="connsiteX21" fmla="*/ 361950 w 2552700"/>
                  <a:gd name="connsiteY21" fmla="*/ 200025 h 314530"/>
                  <a:gd name="connsiteX22" fmla="*/ 374650 w 2552700"/>
                  <a:gd name="connsiteY22" fmla="*/ 184150 h 314530"/>
                  <a:gd name="connsiteX23" fmla="*/ 393700 w 2552700"/>
                  <a:gd name="connsiteY23" fmla="*/ 168275 h 314530"/>
                  <a:gd name="connsiteX24" fmla="*/ 400050 w 2552700"/>
                  <a:gd name="connsiteY24" fmla="*/ 158750 h 314530"/>
                  <a:gd name="connsiteX25" fmla="*/ 409575 w 2552700"/>
                  <a:gd name="connsiteY25" fmla="*/ 152400 h 314530"/>
                  <a:gd name="connsiteX26" fmla="*/ 428625 w 2552700"/>
                  <a:gd name="connsiteY26" fmla="*/ 127000 h 314530"/>
                  <a:gd name="connsiteX27" fmla="*/ 434975 w 2552700"/>
                  <a:gd name="connsiteY27" fmla="*/ 117475 h 314530"/>
                  <a:gd name="connsiteX28" fmla="*/ 454025 w 2552700"/>
                  <a:gd name="connsiteY28" fmla="*/ 104775 h 314530"/>
                  <a:gd name="connsiteX29" fmla="*/ 473075 w 2552700"/>
                  <a:gd name="connsiteY29" fmla="*/ 85725 h 314530"/>
                  <a:gd name="connsiteX30" fmla="*/ 517525 w 2552700"/>
                  <a:gd name="connsiteY30" fmla="*/ 82550 h 314530"/>
                  <a:gd name="connsiteX31" fmla="*/ 530225 w 2552700"/>
                  <a:gd name="connsiteY31" fmla="*/ 88900 h 314530"/>
                  <a:gd name="connsiteX32" fmla="*/ 536575 w 2552700"/>
                  <a:gd name="connsiteY32" fmla="*/ 76200 h 314530"/>
                  <a:gd name="connsiteX33" fmla="*/ 561975 w 2552700"/>
                  <a:gd name="connsiteY33" fmla="*/ 60325 h 314530"/>
                  <a:gd name="connsiteX34" fmla="*/ 596900 w 2552700"/>
                  <a:gd name="connsiteY34" fmla="*/ 44450 h 314530"/>
                  <a:gd name="connsiteX35" fmla="*/ 625475 w 2552700"/>
                  <a:gd name="connsiteY35" fmla="*/ 31750 h 314530"/>
                  <a:gd name="connsiteX36" fmla="*/ 663575 w 2552700"/>
                  <a:gd name="connsiteY36" fmla="*/ 12700 h 314530"/>
                  <a:gd name="connsiteX37" fmla="*/ 679450 w 2552700"/>
                  <a:gd name="connsiteY37" fmla="*/ 6350 h 314530"/>
                  <a:gd name="connsiteX38" fmla="*/ 698500 w 2552700"/>
                  <a:gd name="connsiteY38" fmla="*/ 0 h 314530"/>
                  <a:gd name="connsiteX39" fmla="*/ 727075 w 2552700"/>
                  <a:gd name="connsiteY39" fmla="*/ 3175 h 314530"/>
                  <a:gd name="connsiteX40" fmla="*/ 736600 w 2552700"/>
                  <a:gd name="connsiteY40" fmla="*/ 6350 h 314530"/>
                  <a:gd name="connsiteX41" fmla="*/ 762000 w 2552700"/>
                  <a:gd name="connsiteY41" fmla="*/ 12700 h 314530"/>
                  <a:gd name="connsiteX42" fmla="*/ 787400 w 2552700"/>
                  <a:gd name="connsiteY42" fmla="*/ 34925 h 314530"/>
                  <a:gd name="connsiteX43" fmla="*/ 806450 w 2552700"/>
                  <a:gd name="connsiteY43" fmla="*/ 53975 h 314530"/>
                  <a:gd name="connsiteX44" fmla="*/ 815975 w 2552700"/>
                  <a:gd name="connsiteY44" fmla="*/ 63500 h 314530"/>
                  <a:gd name="connsiteX45" fmla="*/ 828675 w 2552700"/>
                  <a:gd name="connsiteY45" fmla="*/ 82550 h 314530"/>
                  <a:gd name="connsiteX46" fmla="*/ 838200 w 2552700"/>
                  <a:gd name="connsiteY46" fmla="*/ 88900 h 314530"/>
                  <a:gd name="connsiteX47" fmla="*/ 860425 w 2552700"/>
                  <a:gd name="connsiteY47" fmla="*/ 107950 h 314530"/>
                  <a:gd name="connsiteX48" fmla="*/ 892175 w 2552700"/>
                  <a:gd name="connsiteY48" fmla="*/ 130175 h 314530"/>
                  <a:gd name="connsiteX49" fmla="*/ 901700 w 2552700"/>
                  <a:gd name="connsiteY49" fmla="*/ 139700 h 314530"/>
                  <a:gd name="connsiteX50" fmla="*/ 917575 w 2552700"/>
                  <a:gd name="connsiteY50" fmla="*/ 152400 h 314530"/>
                  <a:gd name="connsiteX51" fmla="*/ 936625 w 2552700"/>
                  <a:gd name="connsiteY51" fmla="*/ 168275 h 314530"/>
                  <a:gd name="connsiteX52" fmla="*/ 942975 w 2552700"/>
                  <a:gd name="connsiteY52" fmla="*/ 177800 h 314530"/>
                  <a:gd name="connsiteX53" fmla="*/ 965200 w 2552700"/>
                  <a:gd name="connsiteY53" fmla="*/ 193675 h 314530"/>
                  <a:gd name="connsiteX54" fmla="*/ 990600 w 2552700"/>
                  <a:gd name="connsiteY54" fmla="*/ 200025 h 314530"/>
                  <a:gd name="connsiteX55" fmla="*/ 1019175 w 2552700"/>
                  <a:gd name="connsiteY55" fmla="*/ 209550 h 314530"/>
                  <a:gd name="connsiteX56" fmla="*/ 1063625 w 2552700"/>
                  <a:gd name="connsiteY56" fmla="*/ 219075 h 314530"/>
                  <a:gd name="connsiteX57" fmla="*/ 1111250 w 2552700"/>
                  <a:gd name="connsiteY57" fmla="*/ 228600 h 314530"/>
                  <a:gd name="connsiteX58" fmla="*/ 1149350 w 2552700"/>
                  <a:gd name="connsiteY58" fmla="*/ 219075 h 314530"/>
                  <a:gd name="connsiteX59" fmla="*/ 1117600 w 2552700"/>
                  <a:gd name="connsiteY59" fmla="*/ 209550 h 314530"/>
                  <a:gd name="connsiteX60" fmla="*/ 1066800 w 2552700"/>
                  <a:gd name="connsiteY60" fmla="*/ 193675 h 314530"/>
                  <a:gd name="connsiteX61" fmla="*/ 1016000 w 2552700"/>
                  <a:gd name="connsiteY61" fmla="*/ 184150 h 314530"/>
                  <a:gd name="connsiteX62" fmla="*/ 1003300 w 2552700"/>
                  <a:gd name="connsiteY62" fmla="*/ 174625 h 314530"/>
                  <a:gd name="connsiteX63" fmla="*/ 993775 w 2552700"/>
                  <a:gd name="connsiteY63" fmla="*/ 168275 h 314530"/>
                  <a:gd name="connsiteX64" fmla="*/ 1003300 w 2552700"/>
                  <a:gd name="connsiteY64" fmla="*/ 171450 h 314530"/>
                  <a:gd name="connsiteX65" fmla="*/ 1022350 w 2552700"/>
                  <a:gd name="connsiteY65" fmla="*/ 184150 h 314530"/>
                  <a:gd name="connsiteX66" fmla="*/ 1031875 w 2552700"/>
                  <a:gd name="connsiteY66" fmla="*/ 193675 h 314530"/>
                  <a:gd name="connsiteX67" fmla="*/ 1044575 w 2552700"/>
                  <a:gd name="connsiteY67" fmla="*/ 200025 h 314530"/>
                  <a:gd name="connsiteX68" fmla="*/ 1057275 w 2552700"/>
                  <a:gd name="connsiteY68" fmla="*/ 212725 h 314530"/>
                  <a:gd name="connsiteX69" fmla="*/ 1120775 w 2552700"/>
                  <a:gd name="connsiteY69" fmla="*/ 219075 h 314530"/>
                  <a:gd name="connsiteX70" fmla="*/ 1203325 w 2552700"/>
                  <a:gd name="connsiteY70" fmla="*/ 215900 h 314530"/>
                  <a:gd name="connsiteX71" fmla="*/ 1222375 w 2552700"/>
                  <a:gd name="connsiteY71" fmla="*/ 203200 h 314530"/>
                  <a:gd name="connsiteX72" fmla="*/ 1231900 w 2552700"/>
                  <a:gd name="connsiteY72" fmla="*/ 200025 h 314530"/>
                  <a:gd name="connsiteX73" fmla="*/ 1250950 w 2552700"/>
                  <a:gd name="connsiteY73" fmla="*/ 190500 h 314530"/>
                  <a:gd name="connsiteX74" fmla="*/ 1270000 w 2552700"/>
                  <a:gd name="connsiteY74" fmla="*/ 184150 h 314530"/>
                  <a:gd name="connsiteX75" fmla="*/ 1289050 w 2552700"/>
                  <a:gd name="connsiteY75" fmla="*/ 174625 h 314530"/>
                  <a:gd name="connsiteX76" fmla="*/ 1343025 w 2552700"/>
                  <a:gd name="connsiteY76" fmla="*/ 165100 h 314530"/>
                  <a:gd name="connsiteX77" fmla="*/ 1390650 w 2552700"/>
                  <a:gd name="connsiteY77" fmla="*/ 158750 h 314530"/>
                  <a:gd name="connsiteX78" fmla="*/ 1412875 w 2552700"/>
                  <a:gd name="connsiteY78" fmla="*/ 149225 h 314530"/>
                  <a:gd name="connsiteX79" fmla="*/ 1425575 w 2552700"/>
                  <a:gd name="connsiteY79" fmla="*/ 146050 h 314530"/>
                  <a:gd name="connsiteX80" fmla="*/ 1435100 w 2552700"/>
                  <a:gd name="connsiteY80" fmla="*/ 142875 h 314530"/>
                  <a:gd name="connsiteX81" fmla="*/ 1444625 w 2552700"/>
                  <a:gd name="connsiteY81" fmla="*/ 133350 h 314530"/>
                  <a:gd name="connsiteX82" fmla="*/ 1485900 w 2552700"/>
                  <a:gd name="connsiteY82" fmla="*/ 117475 h 314530"/>
                  <a:gd name="connsiteX83" fmla="*/ 1498600 w 2552700"/>
                  <a:gd name="connsiteY83" fmla="*/ 111125 h 314530"/>
                  <a:gd name="connsiteX84" fmla="*/ 1530350 w 2552700"/>
                  <a:gd name="connsiteY84" fmla="*/ 101600 h 314530"/>
                  <a:gd name="connsiteX85" fmla="*/ 1539875 w 2552700"/>
                  <a:gd name="connsiteY85" fmla="*/ 95250 h 314530"/>
                  <a:gd name="connsiteX86" fmla="*/ 1558925 w 2552700"/>
                  <a:gd name="connsiteY86" fmla="*/ 88900 h 314530"/>
                  <a:gd name="connsiteX87" fmla="*/ 1577975 w 2552700"/>
                  <a:gd name="connsiteY87" fmla="*/ 76200 h 314530"/>
                  <a:gd name="connsiteX88" fmla="*/ 1593850 w 2552700"/>
                  <a:gd name="connsiteY88" fmla="*/ 66675 h 314530"/>
                  <a:gd name="connsiteX89" fmla="*/ 1612900 w 2552700"/>
                  <a:gd name="connsiteY89" fmla="*/ 53975 h 314530"/>
                  <a:gd name="connsiteX90" fmla="*/ 1625600 w 2552700"/>
                  <a:gd name="connsiteY90" fmla="*/ 50800 h 314530"/>
                  <a:gd name="connsiteX91" fmla="*/ 1635125 w 2552700"/>
                  <a:gd name="connsiteY91" fmla="*/ 47625 h 314530"/>
                  <a:gd name="connsiteX92" fmla="*/ 1651000 w 2552700"/>
                  <a:gd name="connsiteY92" fmla="*/ 44450 h 314530"/>
                  <a:gd name="connsiteX93" fmla="*/ 1657350 w 2552700"/>
                  <a:gd name="connsiteY93" fmla="*/ 34925 h 314530"/>
                  <a:gd name="connsiteX94" fmla="*/ 1673225 w 2552700"/>
                  <a:gd name="connsiteY94" fmla="*/ 31750 h 314530"/>
                  <a:gd name="connsiteX95" fmla="*/ 1704975 w 2552700"/>
                  <a:gd name="connsiteY95" fmla="*/ 25400 h 314530"/>
                  <a:gd name="connsiteX96" fmla="*/ 1746250 w 2552700"/>
                  <a:gd name="connsiteY96" fmla="*/ 38100 h 314530"/>
                  <a:gd name="connsiteX97" fmla="*/ 1765300 w 2552700"/>
                  <a:gd name="connsiteY97" fmla="*/ 50800 h 314530"/>
                  <a:gd name="connsiteX98" fmla="*/ 1781175 w 2552700"/>
                  <a:gd name="connsiteY98" fmla="*/ 63500 h 314530"/>
                  <a:gd name="connsiteX99" fmla="*/ 1803400 w 2552700"/>
                  <a:gd name="connsiteY99" fmla="*/ 76200 h 314530"/>
                  <a:gd name="connsiteX100" fmla="*/ 1828800 w 2552700"/>
                  <a:gd name="connsiteY100" fmla="*/ 85725 h 314530"/>
                  <a:gd name="connsiteX101" fmla="*/ 1866900 w 2552700"/>
                  <a:gd name="connsiteY101" fmla="*/ 98425 h 314530"/>
                  <a:gd name="connsiteX102" fmla="*/ 1879600 w 2552700"/>
                  <a:gd name="connsiteY102" fmla="*/ 107950 h 314530"/>
                  <a:gd name="connsiteX103" fmla="*/ 1889125 w 2552700"/>
                  <a:gd name="connsiteY103" fmla="*/ 114300 h 314530"/>
                  <a:gd name="connsiteX104" fmla="*/ 1898650 w 2552700"/>
                  <a:gd name="connsiteY104" fmla="*/ 127000 h 314530"/>
                  <a:gd name="connsiteX105" fmla="*/ 1901825 w 2552700"/>
                  <a:gd name="connsiteY105" fmla="*/ 136525 h 314530"/>
                  <a:gd name="connsiteX106" fmla="*/ 1917700 w 2552700"/>
                  <a:gd name="connsiteY106" fmla="*/ 177800 h 314530"/>
                  <a:gd name="connsiteX107" fmla="*/ 1927225 w 2552700"/>
                  <a:gd name="connsiteY107" fmla="*/ 200025 h 314530"/>
                  <a:gd name="connsiteX108" fmla="*/ 1933575 w 2552700"/>
                  <a:gd name="connsiteY108" fmla="*/ 212725 h 314530"/>
                  <a:gd name="connsiteX109" fmla="*/ 1943100 w 2552700"/>
                  <a:gd name="connsiteY109" fmla="*/ 219075 h 314530"/>
                  <a:gd name="connsiteX110" fmla="*/ 1946275 w 2552700"/>
                  <a:gd name="connsiteY110" fmla="*/ 244475 h 314530"/>
                  <a:gd name="connsiteX111" fmla="*/ 1968500 w 2552700"/>
                  <a:gd name="connsiteY111" fmla="*/ 266700 h 314530"/>
                  <a:gd name="connsiteX112" fmla="*/ 1978025 w 2552700"/>
                  <a:gd name="connsiteY112" fmla="*/ 269875 h 314530"/>
                  <a:gd name="connsiteX113" fmla="*/ 1990725 w 2552700"/>
                  <a:gd name="connsiteY113" fmla="*/ 276225 h 314530"/>
                  <a:gd name="connsiteX114" fmla="*/ 2016125 w 2552700"/>
                  <a:gd name="connsiteY114" fmla="*/ 301625 h 314530"/>
                  <a:gd name="connsiteX115" fmla="*/ 2032000 w 2552700"/>
                  <a:gd name="connsiteY115" fmla="*/ 314325 h 314530"/>
                  <a:gd name="connsiteX116" fmla="*/ 2098675 w 2552700"/>
                  <a:gd name="connsiteY116" fmla="*/ 292100 h 314530"/>
                  <a:gd name="connsiteX117" fmla="*/ 2130425 w 2552700"/>
                  <a:gd name="connsiteY117" fmla="*/ 266700 h 314530"/>
                  <a:gd name="connsiteX118" fmla="*/ 2139950 w 2552700"/>
                  <a:gd name="connsiteY118" fmla="*/ 263525 h 314530"/>
                  <a:gd name="connsiteX119" fmla="*/ 2168525 w 2552700"/>
                  <a:gd name="connsiteY119" fmla="*/ 247650 h 314530"/>
                  <a:gd name="connsiteX120" fmla="*/ 2193925 w 2552700"/>
                  <a:gd name="connsiteY120" fmla="*/ 228600 h 314530"/>
                  <a:gd name="connsiteX121" fmla="*/ 2203450 w 2552700"/>
                  <a:gd name="connsiteY121" fmla="*/ 219075 h 314530"/>
                  <a:gd name="connsiteX122" fmla="*/ 2222500 w 2552700"/>
                  <a:gd name="connsiteY122" fmla="*/ 212725 h 314530"/>
                  <a:gd name="connsiteX123" fmla="*/ 2244725 w 2552700"/>
                  <a:gd name="connsiteY123" fmla="*/ 193675 h 314530"/>
                  <a:gd name="connsiteX124" fmla="*/ 2355850 w 2552700"/>
                  <a:gd name="connsiteY124" fmla="*/ 152400 h 314530"/>
                  <a:gd name="connsiteX125" fmla="*/ 2552700 w 2552700"/>
                  <a:gd name="connsiteY125" fmla="*/ 155575 h 314530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289050 w 2552700"/>
                  <a:gd name="connsiteY75" fmla="*/ 174625 h 302243"/>
                  <a:gd name="connsiteX76" fmla="*/ 1343025 w 2552700"/>
                  <a:gd name="connsiteY76" fmla="*/ 165100 h 302243"/>
                  <a:gd name="connsiteX77" fmla="*/ 1390650 w 2552700"/>
                  <a:gd name="connsiteY77" fmla="*/ 158750 h 302243"/>
                  <a:gd name="connsiteX78" fmla="*/ 1412875 w 2552700"/>
                  <a:gd name="connsiteY78" fmla="*/ 149225 h 302243"/>
                  <a:gd name="connsiteX79" fmla="*/ 1425575 w 2552700"/>
                  <a:gd name="connsiteY79" fmla="*/ 146050 h 302243"/>
                  <a:gd name="connsiteX80" fmla="*/ 1435100 w 2552700"/>
                  <a:gd name="connsiteY80" fmla="*/ 142875 h 302243"/>
                  <a:gd name="connsiteX81" fmla="*/ 1444625 w 2552700"/>
                  <a:gd name="connsiteY81" fmla="*/ 133350 h 302243"/>
                  <a:gd name="connsiteX82" fmla="*/ 1485900 w 2552700"/>
                  <a:gd name="connsiteY82" fmla="*/ 117475 h 302243"/>
                  <a:gd name="connsiteX83" fmla="*/ 1498600 w 2552700"/>
                  <a:gd name="connsiteY83" fmla="*/ 111125 h 302243"/>
                  <a:gd name="connsiteX84" fmla="*/ 1530350 w 2552700"/>
                  <a:gd name="connsiteY84" fmla="*/ 101600 h 302243"/>
                  <a:gd name="connsiteX85" fmla="*/ 1539875 w 2552700"/>
                  <a:gd name="connsiteY85" fmla="*/ 95250 h 302243"/>
                  <a:gd name="connsiteX86" fmla="*/ 1558925 w 2552700"/>
                  <a:gd name="connsiteY86" fmla="*/ 88900 h 302243"/>
                  <a:gd name="connsiteX87" fmla="*/ 1577975 w 2552700"/>
                  <a:gd name="connsiteY87" fmla="*/ 76200 h 302243"/>
                  <a:gd name="connsiteX88" fmla="*/ 1593850 w 2552700"/>
                  <a:gd name="connsiteY88" fmla="*/ 66675 h 302243"/>
                  <a:gd name="connsiteX89" fmla="*/ 1612900 w 2552700"/>
                  <a:gd name="connsiteY89" fmla="*/ 53975 h 302243"/>
                  <a:gd name="connsiteX90" fmla="*/ 1625600 w 2552700"/>
                  <a:gd name="connsiteY90" fmla="*/ 50800 h 302243"/>
                  <a:gd name="connsiteX91" fmla="*/ 1635125 w 2552700"/>
                  <a:gd name="connsiteY91" fmla="*/ 47625 h 302243"/>
                  <a:gd name="connsiteX92" fmla="*/ 1651000 w 2552700"/>
                  <a:gd name="connsiteY92" fmla="*/ 44450 h 302243"/>
                  <a:gd name="connsiteX93" fmla="*/ 1657350 w 2552700"/>
                  <a:gd name="connsiteY93" fmla="*/ 34925 h 302243"/>
                  <a:gd name="connsiteX94" fmla="*/ 1673225 w 2552700"/>
                  <a:gd name="connsiteY94" fmla="*/ 31750 h 302243"/>
                  <a:gd name="connsiteX95" fmla="*/ 1704975 w 2552700"/>
                  <a:gd name="connsiteY95" fmla="*/ 25400 h 302243"/>
                  <a:gd name="connsiteX96" fmla="*/ 1746250 w 2552700"/>
                  <a:gd name="connsiteY96" fmla="*/ 38100 h 302243"/>
                  <a:gd name="connsiteX97" fmla="*/ 1765300 w 2552700"/>
                  <a:gd name="connsiteY97" fmla="*/ 50800 h 302243"/>
                  <a:gd name="connsiteX98" fmla="*/ 1781175 w 2552700"/>
                  <a:gd name="connsiteY98" fmla="*/ 63500 h 302243"/>
                  <a:gd name="connsiteX99" fmla="*/ 1803400 w 2552700"/>
                  <a:gd name="connsiteY99" fmla="*/ 76200 h 302243"/>
                  <a:gd name="connsiteX100" fmla="*/ 1828800 w 2552700"/>
                  <a:gd name="connsiteY100" fmla="*/ 85725 h 302243"/>
                  <a:gd name="connsiteX101" fmla="*/ 1866900 w 2552700"/>
                  <a:gd name="connsiteY101" fmla="*/ 98425 h 302243"/>
                  <a:gd name="connsiteX102" fmla="*/ 1879600 w 2552700"/>
                  <a:gd name="connsiteY102" fmla="*/ 107950 h 302243"/>
                  <a:gd name="connsiteX103" fmla="*/ 1889125 w 2552700"/>
                  <a:gd name="connsiteY103" fmla="*/ 114300 h 302243"/>
                  <a:gd name="connsiteX104" fmla="*/ 1898650 w 2552700"/>
                  <a:gd name="connsiteY104" fmla="*/ 127000 h 302243"/>
                  <a:gd name="connsiteX105" fmla="*/ 1901825 w 2552700"/>
                  <a:gd name="connsiteY105" fmla="*/ 136525 h 302243"/>
                  <a:gd name="connsiteX106" fmla="*/ 1917700 w 2552700"/>
                  <a:gd name="connsiteY106" fmla="*/ 177800 h 302243"/>
                  <a:gd name="connsiteX107" fmla="*/ 1927225 w 2552700"/>
                  <a:gd name="connsiteY107" fmla="*/ 200025 h 302243"/>
                  <a:gd name="connsiteX108" fmla="*/ 1933575 w 2552700"/>
                  <a:gd name="connsiteY108" fmla="*/ 212725 h 302243"/>
                  <a:gd name="connsiteX109" fmla="*/ 1943100 w 2552700"/>
                  <a:gd name="connsiteY109" fmla="*/ 219075 h 302243"/>
                  <a:gd name="connsiteX110" fmla="*/ 1946275 w 2552700"/>
                  <a:gd name="connsiteY110" fmla="*/ 244475 h 302243"/>
                  <a:gd name="connsiteX111" fmla="*/ 1968500 w 2552700"/>
                  <a:gd name="connsiteY111" fmla="*/ 266700 h 302243"/>
                  <a:gd name="connsiteX112" fmla="*/ 1978025 w 2552700"/>
                  <a:gd name="connsiteY112" fmla="*/ 269875 h 302243"/>
                  <a:gd name="connsiteX113" fmla="*/ 1990725 w 2552700"/>
                  <a:gd name="connsiteY113" fmla="*/ 276225 h 302243"/>
                  <a:gd name="connsiteX114" fmla="*/ 2016125 w 2552700"/>
                  <a:gd name="connsiteY114" fmla="*/ 301625 h 302243"/>
                  <a:gd name="connsiteX115" fmla="*/ 2098675 w 2552700"/>
                  <a:gd name="connsiteY115" fmla="*/ 292100 h 302243"/>
                  <a:gd name="connsiteX116" fmla="*/ 2130425 w 2552700"/>
                  <a:gd name="connsiteY116" fmla="*/ 266700 h 302243"/>
                  <a:gd name="connsiteX117" fmla="*/ 2139950 w 2552700"/>
                  <a:gd name="connsiteY117" fmla="*/ 263525 h 302243"/>
                  <a:gd name="connsiteX118" fmla="*/ 2168525 w 2552700"/>
                  <a:gd name="connsiteY118" fmla="*/ 247650 h 302243"/>
                  <a:gd name="connsiteX119" fmla="*/ 2193925 w 2552700"/>
                  <a:gd name="connsiteY119" fmla="*/ 228600 h 302243"/>
                  <a:gd name="connsiteX120" fmla="*/ 2203450 w 2552700"/>
                  <a:gd name="connsiteY120" fmla="*/ 219075 h 302243"/>
                  <a:gd name="connsiteX121" fmla="*/ 2222500 w 2552700"/>
                  <a:gd name="connsiteY121" fmla="*/ 212725 h 302243"/>
                  <a:gd name="connsiteX122" fmla="*/ 2244725 w 2552700"/>
                  <a:gd name="connsiteY122" fmla="*/ 193675 h 302243"/>
                  <a:gd name="connsiteX123" fmla="*/ 2355850 w 2552700"/>
                  <a:gd name="connsiteY123" fmla="*/ 152400 h 302243"/>
                  <a:gd name="connsiteX124" fmla="*/ 2552700 w 2552700"/>
                  <a:gd name="connsiteY12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343025 w 2552700"/>
                  <a:gd name="connsiteY75" fmla="*/ 165100 h 302243"/>
                  <a:gd name="connsiteX76" fmla="*/ 1390650 w 2552700"/>
                  <a:gd name="connsiteY76" fmla="*/ 158750 h 302243"/>
                  <a:gd name="connsiteX77" fmla="*/ 1412875 w 2552700"/>
                  <a:gd name="connsiteY77" fmla="*/ 149225 h 302243"/>
                  <a:gd name="connsiteX78" fmla="*/ 1425575 w 2552700"/>
                  <a:gd name="connsiteY78" fmla="*/ 146050 h 302243"/>
                  <a:gd name="connsiteX79" fmla="*/ 1435100 w 2552700"/>
                  <a:gd name="connsiteY79" fmla="*/ 142875 h 302243"/>
                  <a:gd name="connsiteX80" fmla="*/ 1444625 w 2552700"/>
                  <a:gd name="connsiteY80" fmla="*/ 133350 h 302243"/>
                  <a:gd name="connsiteX81" fmla="*/ 1485900 w 2552700"/>
                  <a:gd name="connsiteY81" fmla="*/ 117475 h 302243"/>
                  <a:gd name="connsiteX82" fmla="*/ 1498600 w 2552700"/>
                  <a:gd name="connsiteY82" fmla="*/ 111125 h 302243"/>
                  <a:gd name="connsiteX83" fmla="*/ 1530350 w 2552700"/>
                  <a:gd name="connsiteY83" fmla="*/ 101600 h 302243"/>
                  <a:gd name="connsiteX84" fmla="*/ 1539875 w 2552700"/>
                  <a:gd name="connsiteY84" fmla="*/ 95250 h 302243"/>
                  <a:gd name="connsiteX85" fmla="*/ 1558925 w 2552700"/>
                  <a:gd name="connsiteY85" fmla="*/ 88900 h 302243"/>
                  <a:gd name="connsiteX86" fmla="*/ 1577975 w 2552700"/>
                  <a:gd name="connsiteY86" fmla="*/ 76200 h 302243"/>
                  <a:gd name="connsiteX87" fmla="*/ 1593850 w 2552700"/>
                  <a:gd name="connsiteY87" fmla="*/ 66675 h 302243"/>
                  <a:gd name="connsiteX88" fmla="*/ 1612900 w 2552700"/>
                  <a:gd name="connsiteY88" fmla="*/ 53975 h 302243"/>
                  <a:gd name="connsiteX89" fmla="*/ 1625600 w 2552700"/>
                  <a:gd name="connsiteY89" fmla="*/ 50800 h 302243"/>
                  <a:gd name="connsiteX90" fmla="*/ 1635125 w 2552700"/>
                  <a:gd name="connsiteY90" fmla="*/ 47625 h 302243"/>
                  <a:gd name="connsiteX91" fmla="*/ 1651000 w 2552700"/>
                  <a:gd name="connsiteY91" fmla="*/ 44450 h 302243"/>
                  <a:gd name="connsiteX92" fmla="*/ 1657350 w 2552700"/>
                  <a:gd name="connsiteY92" fmla="*/ 34925 h 302243"/>
                  <a:gd name="connsiteX93" fmla="*/ 1673225 w 2552700"/>
                  <a:gd name="connsiteY93" fmla="*/ 31750 h 302243"/>
                  <a:gd name="connsiteX94" fmla="*/ 1704975 w 2552700"/>
                  <a:gd name="connsiteY94" fmla="*/ 25400 h 302243"/>
                  <a:gd name="connsiteX95" fmla="*/ 1746250 w 2552700"/>
                  <a:gd name="connsiteY95" fmla="*/ 38100 h 302243"/>
                  <a:gd name="connsiteX96" fmla="*/ 1765300 w 2552700"/>
                  <a:gd name="connsiteY96" fmla="*/ 50800 h 302243"/>
                  <a:gd name="connsiteX97" fmla="*/ 1781175 w 2552700"/>
                  <a:gd name="connsiteY97" fmla="*/ 63500 h 302243"/>
                  <a:gd name="connsiteX98" fmla="*/ 1803400 w 2552700"/>
                  <a:gd name="connsiteY98" fmla="*/ 76200 h 302243"/>
                  <a:gd name="connsiteX99" fmla="*/ 1828800 w 2552700"/>
                  <a:gd name="connsiteY99" fmla="*/ 85725 h 302243"/>
                  <a:gd name="connsiteX100" fmla="*/ 1866900 w 2552700"/>
                  <a:gd name="connsiteY100" fmla="*/ 98425 h 302243"/>
                  <a:gd name="connsiteX101" fmla="*/ 1879600 w 2552700"/>
                  <a:gd name="connsiteY101" fmla="*/ 107950 h 302243"/>
                  <a:gd name="connsiteX102" fmla="*/ 1889125 w 2552700"/>
                  <a:gd name="connsiteY102" fmla="*/ 114300 h 302243"/>
                  <a:gd name="connsiteX103" fmla="*/ 1898650 w 2552700"/>
                  <a:gd name="connsiteY103" fmla="*/ 127000 h 302243"/>
                  <a:gd name="connsiteX104" fmla="*/ 1901825 w 2552700"/>
                  <a:gd name="connsiteY104" fmla="*/ 136525 h 302243"/>
                  <a:gd name="connsiteX105" fmla="*/ 1917700 w 2552700"/>
                  <a:gd name="connsiteY105" fmla="*/ 177800 h 302243"/>
                  <a:gd name="connsiteX106" fmla="*/ 1927225 w 2552700"/>
                  <a:gd name="connsiteY106" fmla="*/ 200025 h 302243"/>
                  <a:gd name="connsiteX107" fmla="*/ 1933575 w 2552700"/>
                  <a:gd name="connsiteY107" fmla="*/ 212725 h 302243"/>
                  <a:gd name="connsiteX108" fmla="*/ 1943100 w 2552700"/>
                  <a:gd name="connsiteY108" fmla="*/ 219075 h 302243"/>
                  <a:gd name="connsiteX109" fmla="*/ 1946275 w 2552700"/>
                  <a:gd name="connsiteY109" fmla="*/ 244475 h 302243"/>
                  <a:gd name="connsiteX110" fmla="*/ 1968500 w 2552700"/>
                  <a:gd name="connsiteY110" fmla="*/ 266700 h 302243"/>
                  <a:gd name="connsiteX111" fmla="*/ 1978025 w 2552700"/>
                  <a:gd name="connsiteY111" fmla="*/ 269875 h 302243"/>
                  <a:gd name="connsiteX112" fmla="*/ 1990725 w 2552700"/>
                  <a:gd name="connsiteY112" fmla="*/ 276225 h 302243"/>
                  <a:gd name="connsiteX113" fmla="*/ 2016125 w 2552700"/>
                  <a:gd name="connsiteY113" fmla="*/ 301625 h 302243"/>
                  <a:gd name="connsiteX114" fmla="*/ 2098675 w 2552700"/>
                  <a:gd name="connsiteY114" fmla="*/ 292100 h 302243"/>
                  <a:gd name="connsiteX115" fmla="*/ 2130425 w 2552700"/>
                  <a:gd name="connsiteY115" fmla="*/ 266700 h 302243"/>
                  <a:gd name="connsiteX116" fmla="*/ 2139950 w 2552700"/>
                  <a:gd name="connsiteY116" fmla="*/ 263525 h 302243"/>
                  <a:gd name="connsiteX117" fmla="*/ 2168525 w 2552700"/>
                  <a:gd name="connsiteY117" fmla="*/ 247650 h 302243"/>
                  <a:gd name="connsiteX118" fmla="*/ 2193925 w 2552700"/>
                  <a:gd name="connsiteY118" fmla="*/ 228600 h 302243"/>
                  <a:gd name="connsiteX119" fmla="*/ 2203450 w 2552700"/>
                  <a:gd name="connsiteY119" fmla="*/ 219075 h 302243"/>
                  <a:gd name="connsiteX120" fmla="*/ 2222500 w 2552700"/>
                  <a:gd name="connsiteY120" fmla="*/ 212725 h 302243"/>
                  <a:gd name="connsiteX121" fmla="*/ 2244725 w 2552700"/>
                  <a:gd name="connsiteY121" fmla="*/ 193675 h 302243"/>
                  <a:gd name="connsiteX122" fmla="*/ 2355850 w 2552700"/>
                  <a:gd name="connsiteY122" fmla="*/ 152400 h 302243"/>
                  <a:gd name="connsiteX123" fmla="*/ 2552700 w 2552700"/>
                  <a:gd name="connsiteY12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50950 w 2552700"/>
                  <a:gd name="connsiteY72" fmla="*/ 190500 h 302243"/>
                  <a:gd name="connsiteX73" fmla="*/ 1270000 w 2552700"/>
                  <a:gd name="connsiteY73" fmla="*/ 184150 h 302243"/>
                  <a:gd name="connsiteX74" fmla="*/ 1343025 w 2552700"/>
                  <a:gd name="connsiteY74" fmla="*/ 165100 h 302243"/>
                  <a:gd name="connsiteX75" fmla="*/ 1390650 w 2552700"/>
                  <a:gd name="connsiteY75" fmla="*/ 158750 h 302243"/>
                  <a:gd name="connsiteX76" fmla="*/ 1412875 w 2552700"/>
                  <a:gd name="connsiteY76" fmla="*/ 149225 h 302243"/>
                  <a:gd name="connsiteX77" fmla="*/ 1425575 w 2552700"/>
                  <a:gd name="connsiteY77" fmla="*/ 146050 h 302243"/>
                  <a:gd name="connsiteX78" fmla="*/ 1435100 w 2552700"/>
                  <a:gd name="connsiteY78" fmla="*/ 142875 h 302243"/>
                  <a:gd name="connsiteX79" fmla="*/ 1444625 w 2552700"/>
                  <a:gd name="connsiteY79" fmla="*/ 133350 h 302243"/>
                  <a:gd name="connsiteX80" fmla="*/ 1485900 w 2552700"/>
                  <a:gd name="connsiteY80" fmla="*/ 117475 h 302243"/>
                  <a:gd name="connsiteX81" fmla="*/ 1498600 w 2552700"/>
                  <a:gd name="connsiteY81" fmla="*/ 111125 h 302243"/>
                  <a:gd name="connsiteX82" fmla="*/ 1530350 w 2552700"/>
                  <a:gd name="connsiteY82" fmla="*/ 101600 h 302243"/>
                  <a:gd name="connsiteX83" fmla="*/ 1539875 w 2552700"/>
                  <a:gd name="connsiteY83" fmla="*/ 95250 h 302243"/>
                  <a:gd name="connsiteX84" fmla="*/ 1558925 w 2552700"/>
                  <a:gd name="connsiteY84" fmla="*/ 88900 h 302243"/>
                  <a:gd name="connsiteX85" fmla="*/ 1577975 w 2552700"/>
                  <a:gd name="connsiteY85" fmla="*/ 76200 h 302243"/>
                  <a:gd name="connsiteX86" fmla="*/ 1593850 w 2552700"/>
                  <a:gd name="connsiteY86" fmla="*/ 66675 h 302243"/>
                  <a:gd name="connsiteX87" fmla="*/ 1612900 w 2552700"/>
                  <a:gd name="connsiteY87" fmla="*/ 53975 h 302243"/>
                  <a:gd name="connsiteX88" fmla="*/ 1625600 w 2552700"/>
                  <a:gd name="connsiteY88" fmla="*/ 50800 h 302243"/>
                  <a:gd name="connsiteX89" fmla="*/ 1635125 w 2552700"/>
                  <a:gd name="connsiteY89" fmla="*/ 47625 h 302243"/>
                  <a:gd name="connsiteX90" fmla="*/ 1651000 w 2552700"/>
                  <a:gd name="connsiteY90" fmla="*/ 44450 h 302243"/>
                  <a:gd name="connsiteX91" fmla="*/ 1657350 w 2552700"/>
                  <a:gd name="connsiteY91" fmla="*/ 34925 h 302243"/>
                  <a:gd name="connsiteX92" fmla="*/ 1673225 w 2552700"/>
                  <a:gd name="connsiteY92" fmla="*/ 31750 h 302243"/>
                  <a:gd name="connsiteX93" fmla="*/ 1704975 w 2552700"/>
                  <a:gd name="connsiteY93" fmla="*/ 25400 h 302243"/>
                  <a:gd name="connsiteX94" fmla="*/ 1746250 w 2552700"/>
                  <a:gd name="connsiteY94" fmla="*/ 38100 h 302243"/>
                  <a:gd name="connsiteX95" fmla="*/ 1765300 w 2552700"/>
                  <a:gd name="connsiteY95" fmla="*/ 50800 h 302243"/>
                  <a:gd name="connsiteX96" fmla="*/ 1781175 w 2552700"/>
                  <a:gd name="connsiteY96" fmla="*/ 63500 h 302243"/>
                  <a:gd name="connsiteX97" fmla="*/ 1803400 w 2552700"/>
                  <a:gd name="connsiteY97" fmla="*/ 76200 h 302243"/>
                  <a:gd name="connsiteX98" fmla="*/ 1828800 w 2552700"/>
                  <a:gd name="connsiteY98" fmla="*/ 85725 h 302243"/>
                  <a:gd name="connsiteX99" fmla="*/ 1866900 w 2552700"/>
                  <a:gd name="connsiteY99" fmla="*/ 98425 h 302243"/>
                  <a:gd name="connsiteX100" fmla="*/ 1879600 w 2552700"/>
                  <a:gd name="connsiteY100" fmla="*/ 107950 h 302243"/>
                  <a:gd name="connsiteX101" fmla="*/ 1889125 w 2552700"/>
                  <a:gd name="connsiteY101" fmla="*/ 114300 h 302243"/>
                  <a:gd name="connsiteX102" fmla="*/ 1898650 w 2552700"/>
                  <a:gd name="connsiteY102" fmla="*/ 127000 h 302243"/>
                  <a:gd name="connsiteX103" fmla="*/ 1901825 w 2552700"/>
                  <a:gd name="connsiteY103" fmla="*/ 136525 h 302243"/>
                  <a:gd name="connsiteX104" fmla="*/ 1917700 w 2552700"/>
                  <a:gd name="connsiteY104" fmla="*/ 177800 h 302243"/>
                  <a:gd name="connsiteX105" fmla="*/ 1927225 w 2552700"/>
                  <a:gd name="connsiteY105" fmla="*/ 200025 h 302243"/>
                  <a:gd name="connsiteX106" fmla="*/ 1933575 w 2552700"/>
                  <a:gd name="connsiteY106" fmla="*/ 212725 h 302243"/>
                  <a:gd name="connsiteX107" fmla="*/ 1943100 w 2552700"/>
                  <a:gd name="connsiteY107" fmla="*/ 219075 h 302243"/>
                  <a:gd name="connsiteX108" fmla="*/ 1946275 w 2552700"/>
                  <a:gd name="connsiteY108" fmla="*/ 244475 h 302243"/>
                  <a:gd name="connsiteX109" fmla="*/ 1968500 w 2552700"/>
                  <a:gd name="connsiteY109" fmla="*/ 266700 h 302243"/>
                  <a:gd name="connsiteX110" fmla="*/ 1978025 w 2552700"/>
                  <a:gd name="connsiteY110" fmla="*/ 269875 h 302243"/>
                  <a:gd name="connsiteX111" fmla="*/ 1990725 w 2552700"/>
                  <a:gd name="connsiteY111" fmla="*/ 276225 h 302243"/>
                  <a:gd name="connsiteX112" fmla="*/ 2016125 w 2552700"/>
                  <a:gd name="connsiteY112" fmla="*/ 301625 h 302243"/>
                  <a:gd name="connsiteX113" fmla="*/ 2098675 w 2552700"/>
                  <a:gd name="connsiteY113" fmla="*/ 292100 h 302243"/>
                  <a:gd name="connsiteX114" fmla="*/ 2130425 w 2552700"/>
                  <a:gd name="connsiteY114" fmla="*/ 266700 h 302243"/>
                  <a:gd name="connsiteX115" fmla="*/ 2139950 w 2552700"/>
                  <a:gd name="connsiteY115" fmla="*/ 263525 h 302243"/>
                  <a:gd name="connsiteX116" fmla="*/ 2168525 w 2552700"/>
                  <a:gd name="connsiteY116" fmla="*/ 247650 h 302243"/>
                  <a:gd name="connsiteX117" fmla="*/ 2193925 w 2552700"/>
                  <a:gd name="connsiteY117" fmla="*/ 228600 h 302243"/>
                  <a:gd name="connsiteX118" fmla="*/ 2203450 w 2552700"/>
                  <a:gd name="connsiteY118" fmla="*/ 219075 h 302243"/>
                  <a:gd name="connsiteX119" fmla="*/ 2222500 w 2552700"/>
                  <a:gd name="connsiteY119" fmla="*/ 212725 h 302243"/>
                  <a:gd name="connsiteX120" fmla="*/ 2244725 w 2552700"/>
                  <a:gd name="connsiteY120" fmla="*/ 193675 h 302243"/>
                  <a:gd name="connsiteX121" fmla="*/ 2355850 w 2552700"/>
                  <a:gd name="connsiteY121" fmla="*/ 152400 h 302243"/>
                  <a:gd name="connsiteX122" fmla="*/ 2552700 w 2552700"/>
                  <a:gd name="connsiteY12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70000 w 2552700"/>
                  <a:gd name="connsiteY72" fmla="*/ 184150 h 302243"/>
                  <a:gd name="connsiteX73" fmla="*/ 1343025 w 2552700"/>
                  <a:gd name="connsiteY73" fmla="*/ 165100 h 302243"/>
                  <a:gd name="connsiteX74" fmla="*/ 1390650 w 2552700"/>
                  <a:gd name="connsiteY74" fmla="*/ 158750 h 302243"/>
                  <a:gd name="connsiteX75" fmla="*/ 1412875 w 2552700"/>
                  <a:gd name="connsiteY75" fmla="*/ 149225 h 302243"/>
                  <a:gd name="connsiteX76" fmla="*/ 1425575 w 2552700"/>
                  <a:gd name="connsiteY76" fmla="*/ 146050 h 302243"/>
                  <a:gd name="connsiteX77" fmla="*/ 1435100 w 2552700"/>
                  <a:gd name="connsiteY77" fmla="*/ 142875 h 302243"/>
                  <a:gd name="connsiteX78" fmla="*/ 1444625 w 2552700"/>
                  <a:gd name="connsiteY78" fmla="*/ 133350 h 302243"/>
                  <a:gd name="connsiteX79" fmla="*/ 1485900 w 2552700"/>
                  <a:gd name="connsiteY79" fmla="*/ 117475 h 302243"/>
                  <a:gd name="connsiteX80" fmla="*/ 1498600 w 2552700"/>
                  <a:gd name="connsiteY80" fmla="*/ 111125 h 302243"/>
                  <a:gd name="connsiteX81" fmla="*/ 1530350 w 2552700"/>
                  <a:gd name="connsiteY81" fmla="*/ 101600 h 302243"/>
                  <a:gd name="connsiteX82" fmla="*/ 1539875 w 2552700"/>
                  <a:gd name="connsiteY82" fmla="*/ 95250 h 302243"/>
                  <a:gd name="connsiteX83" fmla="*/ 1558925 w 2552700"/>
                  <a:gd name="connsiteY83" fmla="*/ 88900 h 302243"/>
                  <a:gd name="connsiteX84" fmla="*/ 1577975 w 2552700"/>
                  <a:gd name="connsiteY84" fmla="*/ 76200 h 302243"/>
                  <a:gd name="connsiteX85" fmla="*/ 1593850 w 2552700"/>
                  <a:gd name="connsiteY85" fmla="*/ 66675 h 302243"/>
                  <a:gd name="connsiteX86" fmla="*/ 1612900 w 2552700"/>
                  <a:gd name="connsiteY86" fmla="*/ 53975 h 302243"/>
                  <a:gd name="connsiteX87" fmla="*/ 1625600 w 2552700"/>
                  <a:gd name="connsiteY87" fmla="*/ 50800 h 302243"/>
                  <a:gd name="connsiteX88" fmla="*/ 1635125 w 2552700"/>
                  <a:gd name="connsiteY88" fmla="*/ 47625 h 302243"/>
                  <a:gd name="connsiteX89" fmla="*/ 1651000 w 2552700"/>
                  <a:gd name="connsiteY89" fmla="*/ 44450 h 302243"/>
                  <a:gd name="connsiteX90" fmla="*/ 1657350 w 2552700"/>
                  <a:gd name="connsiteY90" fmla="*/ 34925 h 302243"/>
                  <a:gd name="connsiteX91" fmla="*/ 1673225 w 2552700"/>
                  <a:gd name="connsiteY91" fmla="*/ 31750 h 302243"/>
                  <a:gd name="connsiteX92" fmla="*/ 1704975 w 2552700"/>
                  <a:gd name="connsiteY92" fmla="*/ 25400 h 302243"/>
                  <a:gd name="connsiteX93" fmla="*/ 1746250 w 2552700"/>
                  <a:gd name="connsiteY93" fmla="*/ 38100 h 302243"/>
                  <a:gd name="connsiteX94" fmla="*/ 1765300 w 2552700"/>
                  <a:gd name="connsiteY94" fmla="*/ 50800 h 302243"/>
                  <a:gd name="connsiteX95" fmla="*/ 1781175 w 2552700"/>
                  <a:gd name="connsiteY95" fmla="*/ 63500 h 302243"/>
                  <a:gd name="connsiteX96" fmla="*/ 1803400 w 2552700"/>
                  <a:gd name="connsiteY96" fmla="*/ 76200 h 302243"/>
                  <a:gd name="connsiteX97" fmla="*/ 1828800 w 2552700"/>
                  <a:gd name="connsiteY97" fmla="*/ 85725 h 302243"/>
                  <a:gd name="connsiteX98" fmla="*/ 1866900 w 2552700"/>
                  <a:gd name="connsiteY98" fmla="*/ 98425 h 302243"/>
                  <a:gd name="connsiteX99" fmla="*/ 1879600 w 2552700"/>
                  <a:gd name="connsiteY99" fmla="*/ 107950 h 302243"/>
                  <a:gd name="connsiteX100" fmla="*/ 1889125 w 2552700"/>
                  <a:gd name="connsiteY100" fmla="*/ 114300 h 302243"/>
                  <a:gd name="connsiteX101" fmla="*/ 1898650 w 2552700"/>
                  <a:gd name="connsiteY101" fmla="*/ 127000 h 302243"/>
                  <a:gd name="connsiteX102" fmla="*/ 1901825 w 2552700"/>
                  <a:gd name="connsiteY102" fmla="*/ 136525 h 302243"/>
                  <a:gd name="connsiteX103" fmla="*/ 1917700 w 2552700"/>
                  <a:gd name="connsiteY103" fmla="*/ 177800 h 302243"/>
                  <a:gd name="connsiteX104" fmla="*/ 1927225 w 2552700"/>
                  <a:gd name="connsiteY104" fmla="*/ 200025 h 302243"/>
                  <a:gd name="connsiteX105" fmla="*/ 1933575 w 2552700"/>
                  <a:gd name="connsiteY105" fmla="*/ 212725 h 302243"/>
                  <a:gd name="connsiteX106" fmla="*/ 1943100 w 2552700"/>
                  <a:gd name="connsiteY106" fmla="*/ 219075 h 302243"/>
                  <a:gd name="connsiteX107" fmla="*/ 1946275 w 2552700"/>
                  <a:gd name="connsiteY107" fmla="*/ 244475 h 302243"/>
                  <a:gd name="connsiteX108" fmla="*/ 1968500 w 2552700"/>
                  <a:gd name="connsiteY108" fmla="*/ 266700 h 302243"/>
                  <a:gd name="connsiteX109" fmla="*/ 1978025 w 2552700"/>
                  <a:gd name="connsiteY109" fmla="*/ 269875 h 302243"/>
                  <a:gd name="connsiteX110" fmla="*/ 1990725 w 2552700"/>
                  <a:gd name="connsiteY110" fmla="*/ 276225 h 302243"/>
                  <a:gd name="connsiteX111" fmla="*/ 2016125 w 2552700"/>
                  <a:gd name="connsiteY111" fmla="*/ 301625 h 302243"/>
                  <a:gd name="connsiteX112" fmla="*/ 2098675 w 2552700"/>
                  <a:gd name="connsiteY112" fmla="*/ 292100 h 302243"/>
                  <a:gd name="connsiteX113" fmla="*/ 2130425 w 2552700"/>
                  <a:gd name="connsiteY113" fmla="*/ 266700 h 302243"/>
                  <a:gd name="connsiteX114" fmla="*/ 2139950 w 2552700"/>
                  <a:gd name="connsiteY114" fmla="*/ 263525 h 302243"/>
                  <a:gd name="connsiteX115" fmla="*/ 2168525 w 2552700"/>
                  <a:gd name="connsiteY115" fmla="*/ 247650 h 302243"/>
                  <a:gd name="connsiteX116" fmla="*/ 2193925 w 2552700"/>
                  <a:gd name="connsiteY116" fmla="*/ 228600 h 302243"/>
                  <a:gd name="connsiteX117" fmla="*/ 2203450 w 2552700"/>
                  <a:gd name="connsiteY117" fmla="*/ 219075 h 302243"/>
                  <a:gd name="connsiteX118" fmla="*/ 2222500 w 2552700"/>
                  <a:gd name="connsiteY118" fmla="*/ 212725 h 302243"/>
                  <a:gd name="connsiteX119" fmla="*/ 2244725 w 2552700"/>
                  <a:gd name="connsiteY119" fmla="*/ 193675 h 302243"/>
                  <a:gd name="connsiteX120" fmla="*/ 2355850 w 2552700"/>
                  <a:gd name="connsiteY120" fmla="*/ 152400 h 302243"/>
                  <a:gd name="connsiteX121" fmla="*/ 2552700 w 2552700"/>
                  <a:gd name="connsiteY12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44575 w 2552700"/>
                  <a:gd name="connsiteY66" fmla="*/ 200025 h 302243"/>
                  <a:gd name="connsiteX67" fmla="*/ 1057275 w 2552700"/>
                  <a:gd name="connsiteY67" fmla="*/ 212725 h 302243"/>
                  <a:gd name="connsiteX68" fmla="*/ 1120775 w 2552700"/>
                  <a:gd name="connsiteY68" fmla="*/ 219075 h 302243"/>
                  <a:gd name="connsiteX69" fmla="*/ 1203325 w 2552700"/>
                  <a:gd name="connsiteY69" fmla="*/ 215900 h 302243"/>
                  <a:gd name="connsiteX70" fmla="*/ 1222375 w 2552700"/>
                  <a:gd name="connsiteY70" fmla="*/ 203200 h 302243"/>
                  <a:gd name="connsiteX71" fmla="*/ 1270000 w 2552700"/>
                  <a:gd name="connsiteY71" fmla="*/ 184150 h 302243"/>
                  <a:gd name="connsiteX72" fmla="*/ 1343025 w 2552700"/>
                  <a:gd name="connsiteY72" fmla="*/ 165100 h 302243"/>
                  <a:gd name="connsiteX73" fmla="*/ 1390650 w 2552700"/>
                  <a:gd name="connsiteY73" fmla="*/ 158750 h 302243"/>
                  <a:gd name="connsiteX74" fmla="*/ 1412875 w 2552700"/>
                  <a:gd name="connsiteY74" fmla="*/ 149225 h 302243"/>
                  <a:gd name="connsiteX75" fmla="*/ 1425575 w 2552700"/>
                  <a:gd name="connsiteY75" fmla="*/ 146050 h 302243"/>
                  <a:gd name="connsiteX76" fmla="*/ 1435100 w 2552700"/>
                  <a:gd name="connsiteY76" fmla="*/ 142875 h 302243"/>
                  <a:gd name="connsiteX77" fmla="*/ 1444625 w 2552700"/>
                  <a:gd name="connsiteY77" fmla="*/ 133350 h 302243"/>
                  <a:gd name="connsiteX78" fmla="*/ 1485900 w 2552700"/>
                  <a:gd name="connsiteY78" fmla="*/ 117475 h 302243"/>
                  <a:gd name="connsiteX79" fmla="*/ 1498600 w 2552700"/>
                  <a:gd name="connsiteY79" fmla="*/ 111125 h 302243"/>
                  <a:gd name="connsiteX80" fmla="*/ 1530350 w 2552700"/>
                  <a:gd name="connsiteY80" fmla="*/ 101600 h 302243"/>
                  <a:gd name="connsiteX81" fmla="*/ 1539875 w 2552700"/>
                  <a:gd name="connsiteY81" fmla="*/ 95250 h 302243"/>
                  <a:gd name="connsiteX82" fmla="*/ 1558925 w 2552700"/>
                  <a:gd name="connsiteY82" fmla="*/ 88900 h 302243"/>
                  <a:gd name="connsiteX83" fmla="*/ 1577975 w 2552700"/>
                  <a:gd name="connsiteY83" fmla="*/ 76200 h 302243"/>
                  <a:gd name="connsiteX84" fmla="*/ 1593850 w 2552700"/>
                  <a:gd name="connsiteY84" fmla="*/ 66675 h 302243"/>
                  <a:gd name="connsiteX85" fmla="*/ 1612900 w 2552700"/>
                  <a:gd name="connsiteY85" fmla="*/ 53975 h 302243"/>
                  <a:gd name="connsiteX86" fmla="*/ 1625600 w 2552700"/>
                  <a:gd name="connsiteY86" fmla="*/ 50800 h 302243"/>
                  <a:gd name="connsiteX87" fmla="*/ 1635125 w 2552700"/>
                  <a:gd name="connsiteY87" fmla="*/ 47625 h 302243"/>
                  <a:gd name="connsiteX88" fmla="*/ 1651000 w 2552700"/>
                  <a:gd name="connsiteY88" fmla="*/ 44450 h 302243"/>
                  <a:gd name="connsiteX89" fmla="*/ 1657350 w 2552700"/>
                  <a:gd name="connsiteY89" fmla="*/ 34925 h 302243"/>
                  <a:gd name="connsiteX90" fmla="*/ 1673225 w 2552700"/>
                  <a:gd name="connsiteY90" fmla="*/ 31750 h 302243"/>
                  <a:gd name="connsiteX91" fmla="*/ 1704975 w 2552700"/>
                  <a:gd name="connsiteY91" fmla="*/ 25400 h 302243"/>
                  <a:gd name="connsiteX92" fmla="*/ 1746250 w 2552700"/>
                  <a:gd name="connsiteY92" fmla="*/ 38100 h 302243"/>
                  <a:gd name="connsiteX93" fmla="*/ 1765300 w 2552700"/>
                  <a:gd name="connsiteY93" fmla="*/ 50800 h 302243"/>
                  <a:gd name="connsiteX94" fmla="*/ 1781175 w 2552700"/>
                  <a:gd name="connsiteY94" fmla="*/ 63500 h 302243"/>
                  <a:gd name="connsiteX95" fmla="*/ 1803400 w 2552700"/>
                  <a:gd name="connsiteY95" fmla="*/ 76200 h 302243"/>
                  <a:gd name="connsiteX96" fmla="*/ 1828800 w 2552700"/>
                  <a:gd name="connsiteY96" fmla="*/ 85725 h 302243"/>
                  <a:gd name="connsiteX97" fmla="*/ 1866900 w 2552700"/>
                  <a:gd name="connsiteY97" fmla="*/ 98425 h 302243"/>
                  <a:gd name="connsiteX98" fmla="*/ 1879600 w 2552700"/>
                  <a:gd name="connsiteY98" fmla="*/ 107950 h 302243"/>
                  <a:gd name="connsiteX99" fmla="*/ 1889125 w 2552700"/>
                  <a:gd name="connsiteY99" fmla="*/ 114300 h 302243"/>
                  <a:gd name="connsiteX100" fmla="*/ 1898650 w 2552700"/>
                  <a:gd name="connsiteY100" fmla="*/ 127000 h 302243"/>
                  <a:gd name="connsiteX101" fmla="*/ 1901825 w 2552700"/>
                  <a:gd name="connsiteY101" fmla="*/ 136525 h 302243"/>
                  <a:gd name="connsiteX102" fmla="*/ 1917700 w 2552700"/>
                  <a:gd name="connsiteY102" fmla="*/ 177800 h 302243"/>
                  <a:gd name="connsiteX103" fmla="*/ 1927225 w 2552700"/>
                  <a:gd name="connsiteY103" fmla="*/ 200025 h 302243"/>
                  <a:gd name="connsiteX104" fmla="*/ 1933575 w 2552700"/>
                  <a:gd name="connsiteY104" fmla="*/ 212725 h 302243"/>
                  <a:gd name="connsiteX105" fmla="*/ 1943100 w 2552700"/>
                  <a:gd name="connsiteY105" fmla="*/ 219075 h 302243"/>
                  <a:gd name="connsiteX106" fmla="*/ 1946275 w 2552700"/>
                  <a:gd name="connsiteY106" fmla="*/ 244475 h 302243"/>
                  <a:gd name="connsiteX107" fmla="*/ 1968500 w 2552700"/>
                  <a:gd name="connsiteY107" fmla="*/ 266700 h 302243"/>
                  <a:gd name="connsiteX108" fmla="*/ 1978025 w 2552700"/>
                  <a:gd name="connsiteY108" fmla="*/ 269875 h 302243"/>
                  <a:gd name="connsiteX109" fmla="*/ 1990725 w 2552700"/>
                  <a:gd name="connsiteY109" fmla="*/ 276225 h 302243"/>
                  <a:gd name="connsiteX110" fmla="*/ 2016125 w 2552700"/>
                  <a:gd name="connsiteY110" fmla="*/ 301625 h 302243"/>
                  <a:gd name="connsiteX111" fmla="*/ 2098675 w 2552700"/>
                  <a:gd name="connsiteY111" fmla="*/ 292100 h 302243"/>
                  <a:gd name="connsiteX112" fmla="*/ 2130425 w 2552700"/>
                  <a:gd name="connsiteY112" fmla="*/ 266700 h 302243"/>
                  <a:gd name="connsiteX113" fmla="*/ 2139950 w 2552700"/>
                  <a:gd name="connsiteY113" fmla="*/ 263525 h 302243"/>
                  <a:gd name="connsiteX114" fmla="*/ 2168525 w 2552700"/>
                  <a:gd name="connsiteY114" fmla="*/ 247650 h 302243"/>
                  <a:gd name="connsiteX115" fmla="*/ 2193925 w 2552700"/>
                  <a:gd name="connsiteY115" fmla="*/ 228600 h 302243"/>
                  <a:gd name="connsiteX116" fmla="*/ 2203450 w 2552700"/>
                  <a:gd name="connsiteY116" fmla="*/ 219075 h 302243"/>
                  <a:gd name="connsiteX117" fmla="*/ 2222500 w 2552700"/>
                  <a:gd name="connsiteY117" fmla="*/ 212725 h 302243"/>
                  <a:gd name="connsiteX118" fmla="*/ 2244725 w 2552700"/>
                  <a:gd name="connsiteY118" fmla="*/ 193675 h 302243"/>
                  <a:gd name="connsiteX119" fmla="*/ 2355850 w 2552700"/>
                  <a:gd name="connsiteY119" fmla="*/ 152400 h 302243"/>
                  <a:gd name="connsiteX120" fmla="*/ 2552700 w 2552700"/>
                  <a:gd name="connsiteY12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44575 w 2552700"/>
                  <a:gd name="connsiteY65" fmla="*/ 200025 h 302243"/>
                  <a:gd name="connsiteX66" fmla="*/ 1057275 w 2552700"/>
                  <a:gd name="connsiteY66" fmla="*/ 212725 h 302243"/>
                  <a:gd name="connsiteX67" fmla="*/ 1120775 w 2552700"/>
                  <a:gd name="connsiteY67" fmla="*/ 219075 h 302243"/>
                  <a:gd name="connsiteX68" fmla="*/ 1203325 w 2552700"/>
                  <a:gd name="connsiteY68" fmla="*/ 215900 h 302243"/>
                  <a:gd name="connsiteX69" fmla="*/ 1222375 w 2552700"/>
                  <a:gd name="connsiteY69" fmla="*/ 203200 h 302243"/>
                  <a:gd name="connsiteX70" fmla="*/ 1270000 w 2552700"/>
                  <a:gd name="connsiteY70" fmla="*/ 184150 h 302243"/>
                  <a:gd name="connsiteX71" fmla="*/ 1343025 w 2552700"/>
                  <a:gd name="connsiteY71" fmla="*/ 165100 h 302243"/>
                  <a:gd name="connsiteX72" fmla="*/ 1390650 w 2552700"/>
                  <a:gd name="connsiteY72" fmla="*/ 158750 h 302243"/>
                  <a:gd name="connsiteX73" fmla="*/ 1412875 w 2552700"/>
                  <a:gd name="connsiteY73" fmla="*/ 149225 h 302243"/>
                  <a:gd name="connsiteX74" fmla="*/ 1425575 w 2552700"/>
                  <a:gd name="connsiteY74" fmla="*/ 146050 h 302243"/>
                  <a:gd name="connsiteX75" fmla="*/ 1435100 w 2552700"/>
                  <a:gd name="connsiteY75" fmla="*/ 142875 h 302243"/>
                  <a:gd name="connsiteX76" fmla="*/ 1444625 w 2552700"/>
                  <a:gd name="connsiteY76" fmla="*/ 133350 h 302243"/>
                  <a:gd name="connsiteX77" fmla="*/ 1485900 w 2552700"/>
                  <a:gd name="connsiteY77" fmla="*/ 117475 h 302243"/>
                  <a:gd name="connsiteX78" fmla="*/ 1498600 w 2552700"/>
                  <a:gd name="connsiteY78" fmla="*/ 111125 h 302243"/>
                  <a:gd name="connsiteX79" fmla="*/ 1530350 w 2552700"/>
                  <a:gd name="connsiteY79" fmla="*/ 101600 h 302243"/>
                  <a:gd name="connsiteX80" fmla="*/ 1539875 w 2552700"/>
                  <a:gd name="connsiteY80" fmla="*/ 95250 h 302243"/>
                  <a:gd name="connsiteX81" fmla="*/ 1558925 w 2552700"/>
                  <a:gd name="connsiteY81" fmla="*/ 88900 h 302243"/>
                  <a:gd name="connsiteX82" fmla="*/ 1577975 w 2552700"/>
                  <a:gd name="connsiteY82" fmla="*/ 76200 h 302243"/>
                  <a:gd name="connsiteX83" fmla="*/ 1593850 w 2552700"/>
                  <a:gd name="connsiteY83" fmla="*/ 66675 h 302243"/>
                  <a:gd name="connsiteX84" fmla="*/ 1612900 w 2552700"/>
                  <a:gd name="connsiteY84" fmla="*/ 53975 h 302243"/>
                  <a:gd name="connsiteX85" fmla="*/ 1625600 w 2552700"/>
                  <a:gd name="connsiteY85" fmla="*/ 50800 h 302243"/>
                  <a:gd name="connsiteX86" fmla="*/ 1635125 w 2552700"/>
                  <a:gd name="connsiteY86" fmla="*/ 47625 h 302243"/>
                  <a:gd name="connsiteX87" fmla="*/ 1651000 w 2552700"/>
                  <a:gd name="connsiteY87" fmla="*/ 44450 h 302243"/>
                  <a:gd name="connsiteX88" fmla="*/ 1657350 w 2552700"/>
                  <a:gd name="connsiteY88" fmla="*/ 34925 h 302243"/>
                  <a:gd name="connsiteX89" fmla="*/ 1673225 w 2552700"/>
                  <a:gd name="connsiteY89" fmla="*/ 31750 h 302243"/>
                  <a:gd name="connsiteX90" fmla="*/ 1704975 w 2552700"/>
                  <a:gd name="connsiteY90" fmla="*/ 25400 h 302243"/>
                  <a:gd name="connsiteX91" fmla="*/ 1746250 w 2552700"/>
                  <a:gd name="connsiteY91" fmla="*/ 38100 h 302243"/>
                  <a:gd name="connsiteX92" fmla="*/ 1765300 w 2552700"/>
                  <a:gd name="connsiteY92" fmla="*/ 50800 h 302243"/>
                  <a:gd name="connsiteX93" fmla="*/ 1781175 w 2552700"/>
                  <a:gd name="connsiteY93" fmla="*/ 63500 h 302243"/>
                  <a:gd name="connsiteX94" fmla="*/ 1803400 w 2552700"/>
                  <a:gd name="connsiteY94" fmla="*/ 76200 h 302243"/>
                  <a:gd name="connsiteX95" fmla="*/ 1828800 w 2552700"/>
                  <a:gd name="connsiteY95" fmla="*/ 85725 h 302243"/>
                  <a:gd name="connsiteX96" fmla="*/ 1866900 w 2552700"/>
                  <a:gd name="connsiteY96" fmla="*/ 98425 h 302243"/>
                  <a:gd name="connsiteX97" fmla="*/ 1879600 w 2552700"/>
                  <a:gd name="connsiteY97" fmla="*/ 107950 h 302243"/>
                  <a:gd name="connsiteX98" fmla="*/ 1889125 w 2552700"/>
                  <a:gd name="connsiteY98" fmla="*/ 114300 h 302243"/>
                  <a:gd name="connsiteX99" fmla="*/ 1898650 w 2552700"/>
                  <a:gd name="connsiteY99" fmla="*/ 127000 h 302243"/>
                  <a:gd name="connsiteX100" fmla="*/ 1901825 w 2552700"/>
                  <a:gd name="connsiteY100" fmla="*/ 136525 h 302243"/>
                  <a:gd name="connsiteX101" fmla="*/ 1917700 w 2552700"/>
                  <a:gd name="connsiteY101" fmla="*/ 177800 h 302243"/>
                  <a:gd name="connsiteX102" fmla="*/ 1927225 w 2552700"/>
                  <a:gd name="connsiteY102" fmla="*/ 200025 h 302243"/>
                  <a:gd name="connsiteX103" fmla="*/ 1933575 w 2552700"/>
                  <a:gd name="connsiteY103" fmla="*/ 212725 h 302243"/>
                  <a:gd name="connsiteX104" fmla="*/ 1943100 w 2552700"/>
                  <a:gd name="connsiteY104" fmla="*/ 219075 h 302243"/>
                  <a:gd name="connsiteX105" fmla="*/ 1946275 w 2552700"/>
                  <a:gd name="connsiteY105" fmla="*/ 244475 h 302243"/>
                  <a:gd name="connsiteX106" fmla="*/ 1968500 w 2552700"/>
                  <a:gd name="connsiteY106" fmla="*/ 266700 h 302243"/>
                  <a:gd name="connsiteX107" fmla="*/ 1978025 w 2552700"/>
                  <a:gd name="connsiteY107" fmla="*/ 269875 h 302243"/>
                  <a:gd name="connsiteX108" fmla="*/ 1990725 w 2552700"/>
                  <a:gd name="connsiteY108" fmla="*/ 276225 h 302243"/>
                  <a:gd name="connsiteX109" fmla="*/ 2016125 w 2552700"/>
                  <a:gd name="connsiteY109" fmla="*/ 301625 h 302243"/>
                  <a:gd name="connsiteX110" fmla="*/ 2098675 w 2552700"/>
                  <a:gd name="connsiteY110" fmla="*/ 292100 h 302243"/>
                  <a:gd name="connsiteX111" fmla="*/ 2130425 w 2552700"/>
                  <a:gd name="connsiteY111" fmla="*/ 266700 h 302243"/>
                  <a:gd name="connsiteX112" fmla="*/ 2139950 w 2552700"/>
                  <a:gd name="connsiteY112" fmla="*/ 263525 h 302243"/>
                  <a:gd name="connsiteX113" fmla="*/ 2168525 w 2552700"/>
                  <a:gd name="connsiteY113" fmla="*/ 247650 h 302243"/>
                  <a:gd name="connsiteX114" fmla="*/ 2193925 w 2552700"/>
                  <a:gd name="connsiteY114" fmla="*/ 228600 h 302243"/>
                  <a:gd name="connsiteX115" fmla="*/ 2203450 w 2552700"/>
                  <a:gd name="connsiteY115" fmla="*/ 219075 h 302243"/>
                  <a:gd name="connsiteX116" fmla="*/ 2222500 w 2552700"/>
                  <a:gd name="connsiteY116" fmla="*/ 212725 h 302243"/>
                  <a:gd name="connsiteX117" fmla="*/ 2244725 w 2552700"/>
                  <a:gd name="connsiteY117" fmla="*/ 193675 h 302243"/>
                  <a:gd name="connsiteX118" fmla="*/ 2355850 w 2552700"/>
                  <a:gd name="connsiteY118" fmla="*/ 152400 h 302243"/>
                  <a:gd name="connsiteX119" fmla="*/ 2552700 w 2552700"/>
                  <a:gd name="connsiteY119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44575 w 2552700"/>
                  <a:gd name="connsiteY64" fmla="*/ 200025 h 302243"/>
                  <a:gd name="connsiteX65" fmla="*/ 1057275 w 2552700"/>
                  <a:gd name="connsiteY65" fmla="*/ 212725 h 302243"/>
                  <a:gd name="connsiteX66" fmla="*/ 1120775 w 2552700"/>
                  <a:gd name="connsiteY66" fmla="*/ 219075 h 302243"/>
                  <a:gd name="connsiteX67" fmla="*/ 1203325 w 2552700"/>
                  <a:gd name="connsiteY67" fmla="*/ 215900 h 302243"/>
                  <a:gd name="connsiteX68" fmla="*/ 1222375 w 2552700"/>
                  <a:gd name="connsiteY68" fmla="*/ 203200 h 302243"/>
                  <a:gd name="connsiteX69" fmla="*/ 1270000 w 2552700"/>
                  <a:gd name="connsiteY69" fmla="*/ 184150 h 302243"/>
                  <a:gd name="connsiteX70" fmla="*/ 1343025 w 2552700"/>
                  <a:gd name="connsiteY70" fmla="*/ 165100 h 302243"/>
                  <a:gd name="connsiteX71" fmla="*/ 1390650 w 2552700"/>
                  <a:gd name="connsiteY71" fmla="*/ 158750 h 302243"/>
                  <a:gd name="connsiteX72" fmla="*/ 1412875 w 2552700"/>
                  <a:gd name="connsiteY72" fmla="*/ 149225 h 302243"/>
                  <a:gd name="connsiteX73" fmla="*/ 1425575 w 2552700"/>
                  <a:gd name="connsiteY73" fmla="*/ 146050 h 302243"/>
                  <a:gd name="connsiteX74" fmla="*/ 1435100 w 2552700"/>
                  <a:gd name="connsiteY74" fmla="*/ 142875 h 302243"/>
                  <a:gd name="connsiteX75" fmla="*/ 1444625 w 2552700"/>
                  <a:gd name="connsiteY75" fmla="*/ 133350 h 302243"/>
                  <a:gd name="connsiteX76" fmla="*/ 1485900 w 2552700"/>
                  <a:gd name="connsiteY76" fmla="*/ 117475 h 302243"/>
                  <a:gd name="connsiteX77" fmla="*/ 1498600 w 2552700"/>
                  <a:gd name="connsiteY77" fmla="*/ 111125 h 302243"/>
                  <a:gd name="connsiteX78" fmla="*/ 1530350 w 2552700"/>
                  <a:gd name="connsiteY78" fmla="*/ 101600 h 302243"/>
                  <a:gd name="connsiteX79" fmla="*/ 1539875 w 2552700"/>
                  <a:gd name="connsiteY79" fmla="*/ 95250 h 302243"/>
                  <a:gd name="connsiteX80" fmla="*/ 1558925 w 2552700"/>
                  <a:gd name="connsiteY80" fmla="*/ 88900 h 302243"/>
                  <a:gd name="connsiteX81" fmla="*/ 1577975 w 2552700"/>
                  <a:gd name="connsiteY81" fmla="*/ 76200 h 302243"/>
                  <a:gd name="connsiteX82" fmla="*/ 1593850 w 2552700"/>
                  <a:gd name="connsiteY82" fmla="*/ 66675 h 302243"/>
                  <a:gd name="connsiteX83" fmla="*/ 1612900 w 2552700"/>
                  <a:gd name="connsiteY83" fmla="*/ 53975 h 302243"/>
                  <a:gd name="connsiteX84" fmla="*/ 1625600 w 2552700"/>
                  <a:gd name="connsiteY84" fmla="*/ 50800 h 302243"/>
                  <a:gd name="connsiteX85" fmla="*/ 1635125 w 2552700"/>
                  <a:gd name="connsiteY85" fmla="*/ 47625 h 302243"/>
                  <a:gd name="connsiteX86" fmla="*/ 1651000 w 2552700"/>
                  <a:gd name="connsiteY86" fmla="*/ 44450 h 302243"/>
                  <a:gd name="connsiteX87" fmla="*/ 1657350 w 2552700"/>
                  <a:gd name="connsiteY87" fmla="*/ 34925 h 302243"/>
                  <a:gd name="connsiteX88" fmla="*/ 1673225 w 2552700"/>
                  <a:gd name="connsiteY88" fmla="*/ 31750 h 302243"/>
                  <a:gd name="connsiteX89" fmla="*/ 1704975 w 2552700"/>
                  <a:gd name="connsiteY89" fmla="*/ 25400 h 302243"/>
                  <a:gd name="connsiteX90" fmla="*/ 1746250 w 2552700"/>
                  <a:gd name="connsiteY90" fmla="*/ 38100 h 302243"/>
                  <a:gd name="connsiteX91" fmla="*/ 1765300 w 2552700"/>
                  <a:gd name="connsiteY91" fmla="*/ 50800 h 302243"/>
                  <a:gd name="connsiteX92" fmla="*/ 1781175 w 2552700"/>
                  <a:gd name="connsiteY92" fmla="*/ 63500 h 302243"/>
                  <a:gd name="connsiteX93" fmla="*/ 1803400 w 2552700"/>
                  <a:gd name="connsiteY93" fmla="*/ 76200 h 302243"/>
                  <a:gd name="connsiteX94" fmla="*/ 1828800 w 2552700"/>
                  <a:gd name="connsiteY94" fmla="*/ 85725 h 302243"/>
                  <a:gd name="connsiteX95" fmla="*/ 1866900 w 2552700"/>
                  <a:gd name="connsiteY95" fmla="*/ 98425 h 302243"/>
                  <a:gd name="connsiteX96" fmla="*/ 1879600 w 2552700"/>
                  <a:gd name="connsiteY96" fmla="*/ 107950 h 302243"/>
                  <a:gd name="connsiteX97" fmla="*/ 1889125 w 2552700"/>
                  <a:gd name="connsiteY97" fmla="*/ 114300 h 302243"/>
                  <a:gd name="connsiteX98" fmla="*/ 1898650 w 2552700"/>
                  <a:gd name="connsiteY98" fmla="*/ 127000 h 302243"/>
                  <a:gd name="connsiteX99" fmla="*/ 1901825 w 2552700"/>
                  <a:gd name="connsiteY99" fmla="*/ 136525 h 302243"/>
                  <a:gd name="connsiteX100" fmla="*/ 1917700 w 2552700"/>
                  <a:gd name="connsiteY100" fmla="*/ 177800 h 302243"/>
                  <a:gd name="connsiteX101" fmla="*/ 1927225 w 2552700"/>
                  <a:gd name="connsiteY101" fmla="*/ 200025 h 302243"/>
                  <a:gd name="connsiteX102" fmla="*/ 1933575 w 2552700"/>
                  <a:gd name="connsiteY102" fmla="*/ 212725 h 302243"/>
                  <a:gd name="connsiteX103" fmla="*/ 1943100 w 2552700"/>
                  <a:gd name="connsiteY103" fmla="*/ 219075 h 302243"/>
                  <a:gd name="connsiteX104" fmla="*/ 1946275 w 2552700"/>
                  <a:gd name="connsiteY104" fmla="*/ 244475 h 302243"/>
                  <a:gd name="connsiteX105" fmla="*/ 1968500 w 2552700"/>
                  <a:gd name="connsiteY105" fmla="*/ 266700 h 302243"/>
                  <a:gd name="connsiteX106" fmla="*/ 1978025 w 2552700"/>
                  <a:gd name="connsiteY106" fmla="*/ 269875 h 302243"/>
                  <a:gd name="connsiteX107" fmla="*/ 1990725 w 2552700"/>
                  <a:gd name="connsiteY107" fmla="*/ 276225 h 302243"/>
                  <a:gd name="connsiteX108" fmla="*/ 2016125 w 2552700"/>
                  <a:gd name="connsiteY108" fmla="*/ 301625 h 302243"/>
                  <a:gd name="connsiteX109" fmla="*/ 2098675 w 2552700"/>
                  <a:gd name="connsiteY109" fmla="*/ 292100 h 302243"/>
                  <a:gd name="connsiteX110" fmla="*/ 2130425 w 2552700"/>
                  <a:gd name="connsiteY110" fmla="*/ 266700 h 302243"/>
                  <a:gd name="connsiteX111" fmla="*/ 2139950 w 2552700"/>
                  <a:gd name="connsiteY111" fmla="*/ 263525 h 302243"/>
                  <a:gd name="connsiteX112" fmla="*/ 2168525 w 2552700"/>
                  <a:gd name="connsiteY112" fmla="*/ 247650 h 302243"/>
                  <a:gd name="connsiteX113" fmla="*/ 2193925 w 2552700"/>
                  <a:gd name="connsiteY113" fmla="*/ 228600 h 302243"/>
                  <a:gd name="connsiteX114" fmla="*/ 2203450 w 2552700"/>
                  <a:gd name="connsiteY114" fmla="*/ 219075 h 302243"/>
                  <a:gd name="connsiteX115" fmla="*/ 2222500 w 2552700"/>
                  <a:gd name="connsiteY115" fmla="*/ 212725 h 302243"/>
                  <a:gd name="connsiteX116" fmla="*/ 2244725 w 2552700"/>
                  <a:gd name="connsiteY116" fmla="*/ 193675 h 302243"/>
                  <a:gd name="connsiteX117" fmla="*/ 2355850 w 2552700"/>
                  <a:gd name="connsiteY117" fmla="*/ 152400 h 302243"/>
                  <a:gd name="connsiteX118" fmla="*/ 2552700 w 2552700"/>
                  <a:gd name="connsiteY118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1044575 w 2552700"/>
                  <a:gd name="connsiteY63" fmla="*/ 200025 h 302243"/>
                  <a:gd name="connsiteX64" fmla="*/ 1057275 w 2552700"/>
                  <a:gd name="connsiteY64" fmla="*/ 212725 h 302243"/>
                  <a:gd name="connsiteX65" fmla="*/ 1120775 w 2552700"/>
                  <a:gd name="connsiteY65" fmla="*/ 219075 h 302243"/>
                  <a:gd name="connsiteX66" fmla="*/ 1203325 w 2552700"/>
                  <a:gd name="connsiteY66" fmla="*/ 215900 h 302243"/>
                  <a:gd name="connsiteX67" fmla="*/ 1222375 w 2552700"/>
                  <a:gd name="connsiteY67" fmla="*/ 203200 h 302243"/>
                  <a:gd name="connsiteX68" fmla="*/ 1270000 w 2552700"/>
                  <a:gd name="connsiteY68" fmla="*/ 184150 h 302243"/>
                  <a:gd name="connsiteX69" fmla="*/ 1343025 w 2552700"/>
                  <a:gd name="connsiteY69" fmla="*/ 165100 h 302243"/>
                  <a:gd name="connsiteX70" fmla="*/ 1390650 w 2552700"/>
                  <a:gd name="connsiteY70" fmla="*/ 158750 h 302243"/>
                  <a:gd name="connsiteX71" fmla="*/ 1412875 w 2552700"/>
                  <a:gd name="connsiteY71" fmla="*/ 149225 h 302243"/>
                  <a:gd name="connsiteX72" fmla="*/ 1425575 w 2552700"/>
                  <a:gd name="connsiteY72" fmla="*/ 146050 h 302243"/>
                  <a:gd name="connsiteX73" fmla="*/ 1435100 w 2552700"/>
                  <a:gd name="connsiteY73" fmla="*/ 142875 h 302243"/>
                  <a:gd name="connsiteX74" fmla="*/ 1444625 w 2552700"/>
                  <a:gd name="connsiteY74" fmla="*/ 133350 h 302243"/>
                  <a:gd name="connsiteX75" fmla="*/ 1485900 w 2552700"/>
                  <a:gd name="connsiteY75" fmla="*/ 117475 h 302243"/>
                  <a:gd name="connsiteX76" fmla="*/ 1498600 w 2552700"/>
                  <a:gd name="connsiteY76" fmla="*/ 111125 h 302243"/>
                  <a:gd name="connsiteX77" fmla="*/ 1530350 w 2552700"/>
                  <a:gd name="connsiteY77" fmla="*/ 101600 h 302243"/>
                  <a:gd name="connsiteX78" fmla="*/ 1539875 w 2552700"/>
                  <a:gd name="connsiteY78" fmla="*/ 95250 h 302243"/>
                  <a:gd name="connsiteX79" fmla="*/ 1558925 w 2552700"/>
                  <a:gd name="connsiteY79" fmla="*/ 88900 h 302243"/>
                  <a:gd name="connsiteX80" fmla="*/ 1577975 w 2552700"/>
                  <a:gd name="connsiteY80" fmla="*/ 76200 h 302243"/>
                  <a:gd name="connsiteX81" fmla="*/ 1593850 w 2552700"/>
                  <a:gd name="connsiteY81" fmla="*/ 66675 h 302243"/>
                  <a:gd name="connsiteX82" fmla="*/ 1612900 w 2552700"/>
                  <a:gd name="connsiteY82" fmla="*/ 53975 h 302243"/>
                  <a:gd name="connsiteX83" fmla="*/ 1625600 w 2552700"/>
                  <a:gd name="connsiteY83" fmla="*/ 50800 h 302243"/>
                  <a:gd name="connsiteX84" fmla="*/ 1635125 w 2552700"/>
                  <a:gd name="connsiteY84" fmla="*/ 47625 h 302243"/>
                  <a:gd name="connsiteX85" fmla="*/ 1651000 w 2552700"/>
                  <a:gd name="connsiteY85" fmla="*/ 44450 h 302243"/>
                  <a:gd name="connsiteX86" fmla="*/ 1657350 w 2552700"/>
                  <a:gd name="connsiteY86" fmla="*/ 34925 h 302243"/>
                  <a:gd name="connsiteX87" fmla="*/ 1673225 w 2552700"/>
                  <a:gd name="connsiteY87" fmla="*/ 31750 h 302243"/>
                  <a:gd name="connsiteX88" fmla="*/ 1704975 w 2552700"/>
                  <a:gd name="connsiteY88" fmla="*/ 25400 h 302243"/>
                  <a:gd name="connsiteX89" fmla="*/ 1746250 w 2552700"/>
                  <a:gd name="connsiteY89" fmla="*/ 38100 h 302243"/>
                  <a:gd name="connsiteX90" fmla="*/ 1765300 w 2552700"/>
                  <a:gd name="connsiteY90" fmla="*/ 50800 h 302243"/>
                  <a:gd name="connsiteX91" fmla="*/ 1781175 w 2552700"/>
                  <a:gd name="connsiteY91" fmla="*/ 63500 h 302243"/>
                  <a:gd name="connsiteX92" fmla="*/ 1803400 w 2552700"/>
                  <a:gd name="connsiteY92" fmla="*/ 76200 h 302243"/>
                  <a:gd name="connsiteX93" fmla="*/ 1828800 w 2552700"/>
                  <a:gd name="connsiteY93" fmla="*/ 85725 h 302243"/>
                  <a:gd name="connsiteX94" fmla="*/ 1866900 w 2552700"/>
                  <a:gd name="connsiteY94" fmla="*/ 98425 h 302243"/>
                  <a:gd name="connsiteX95" fmla="*/ 1879600 w 2552700"/>
                  <a:gd name="connsiteY95" fmla="*/ 107950 h 302243"/>
                  <a:gd name="connsiteX96" fmla="*/ 1889125 w 2552700"/>
                  <a:gd name="connsiteY96" fmla="*/ 114300 h 302243"/>
                  <a:gd name="connsiteX97" fmla="*/ 1898650 w 2552700"/>
                  <a:gd name="connsiteY97" fmla="*/ 127000 h 302243"/>
                  <a:gd name="connsiteX98" fmla="*/ 1901825 w 2552700"/>
                  <a:gd name="connsiteY98" fmla="*/ 136525 h 302243"/>
                  <a:gd name="connsiteX99" fmla="*/ 1917700 w 2552700"/>
                  <a:gd name="connsiteY99" fmla="*/ 177800 h 302243"/>
                  <a:gd name="connsiteX100" fmla="*/ 1927225 w 2552700"/>
                  <a:gd name="connsiteY100" fmla="*/ 200025 h 302243"/>
                  <a:gd name="connsiteX101" fmla="*/ 1933575 w 2552700"/>
                  <a:gd name="connsiteY101" fmla="*/ 212725 h 302243"/>
                  <a:gd name="connsiteX102" fmla="*/ 1943100 w 2552700"/>
                  <a:gd name="connsiteY102" fmla="*/ 219075 h 302243"/>
                  <a:gd name="connsiteX103" fmla="*/ 1946275 w 2552700"/>
                  <a:gd name="connsiteY103" fmla="*/ 244475 h 302243"/>
                  <a:gd name="connsiteX104" fmla="*/ 1968500 w 2552700"/>
                  <a:gd name="connsiteY104" fmla="*/ 266700 h 302243"/>
                  <a:gd name="connsiteX105" fmla="*/ 1978025 w 2552700"/>
                  <a:gd name="connsiteY105" fmla="*/ 269875 h 302243"/>
                  <a:gd name="connsiteX106" fmla="*/ 1990725 w 2552700"/>
                  <a:gd name="connsiteY106" fmla="*/ 276225 h 302243"/>
                  <a:gd name="connsiteX107" fmla="*/ 2016125 w 2552700"/>
                  <a:gd name="connsiteY107" fmla="*/ 301625 h 302243"/>
                  <a:gd name="connsiteX108" fmla="*/ 2098675 w 2552700"/>
                  <a:gd name="connsiteY108" fmla="*/ 292100 h 302243"/>
                  <a:gd name="connsiteX109" fmla="*/ 2130425 w 2552700"/>
                  <a:gd name="connsiteY109" fmla="*/ 266700 h 302243"/>
                  <a:gd name="connsiteX110" fmla="*/ 2139950 w 2552700"/>
                  <a:gd name="connsiteY110" fmla="*/ 263525 h 302243"/>
                  <a:gd name="connsiteX111" fmla="*/ 2168525 w 2552700"/>
                  <a:gd name="connsiteY111" fmla="*/ 247650 h 302243"/>
                  <a:gd name="connsiteX112" fmla="*/ 2193925 w 2552700"/>
                  <a:gd name="connsiteY112" fmla="*/ 228600 h 302243"/>
                  <a:gd name="connsiteX113" fmla="*/ 2203450 w 2552700"/>
                  <a:gd name="connsiteY113" fmla="*/ 219075 h 302243"/>
                  <a:gd name="connsiteX114" fmla="*/ 2222500 w 2552700"/>
                  <a:gd name="connsiteY114" fmla="*/ 212725 h 302243"/>
                  <a:gd name="connsiteX115" fmla="*/ 2244725 w 2552700"/>
                  <a:gd name="connsiteY115" fmla="*/ 193675 h 302243"/>
                  <a:gd name="connsiteX116" fmla="*/ 2355850 w 2552700"/>
                  <a:gd name="connsiteY116" fmla="*/ 152400 h 302243"/>
                  <a:gd name="connsiteX117" fmla="*/ 2552700 w 2552700"/>
                  <a:gd name="connsiteY117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44575 w 2552700"/>
                  <a:gd name="connsiteY62" fmla="*/ 200025 h 302243"/>
                  <a:gd name="connsiteX63" fmla="*/ 1057275 w 2552700"/>
                  <a:gd name="connsiteY63" fmla="*/ 212725 h 302243"/>
                  <a:gd name="connsiteX64" fmla="*/ 1120775 w 2552700"/>
                  <a:gd name="connsiteY64" fmla="*/ 219075 h 302243"/>
                  <a:gd name="connsiteX65" fmla="*/ 1203325 w 2552700"/>
                  <a:gd name="connsiteY65" fmla="*/ 215900 h 302243"/>
                  <a:gd name="connsiteX66" fmla="*/ 1222375 w 2552700"/>
                  <a:gd name="connsiteY66" fmla="*/ 203200 h 302243"/>
                  <a:gd name="connsiteX67" fmla="*/ 1270000 w 2552700"/>
                  <a:gd name="connsiteY67" fmla="*/ 184150 h 302243"/>
                  <a:gd name="connsiteX68" fmla="*/ 1343025 w 2552700"/>
                  <a:gd name="connsiteY68" fmla="*/ 165100 h 302243"/>
                  <a:gd name="connsiteX69" fmla="*/ 1390650 w 2552700"/>
                  <a:gd name="connsiteY69" fmla="*/ 158750 h 302243"/>
                  <a:gd name="connsiteX70" fmla="*/ 1412875 w 2552700"/>
                  <a:gd name="connsiteY70" fmla="*/ 149225 h 302243"/>
                  <a:gd name="connsiteX71" fmla="*/ 1425575 w 2552700"/>
                  <a:gd name="connsiteY71" fmla="*/ 146050 h 302243"/>
                  <a:gd name="connsiteX72" fmla="*/ 1435100 w 2552700"/>
                  <a:gd name="connsiteY72" fmla="*/ 142875 h 302243"/>
                  <a:gd name="connsiteX73" fmla="*/ 1444625 w 2552700"/>
                  <a:gd name="connsiteY73" fmla="*/ 133350 h 302243"/>
                  <a:gd name="connsiteX74" fmla="*/ 1485900 w 2552700"/>
                  <a:gd name="connsiteY74" fmla="*/ 117475 h 302243"/>
                  <a:gd name="connsiteX75" fmla="*/ 1498600 w 2552700"/>
                  <a:gd name="connsiteY75" fmla="*/ 111125 h 302243"/>
                  <a:gd name="connsiteX76" fmla="*/ 1530350 w 2552700"/>
                  <a:gd name="connsiteY76" fmla="*/ 101600 h 302243"/>
                  <a:gd name="connsiteX77" fmla="*/ 1539875 w 2552700"/>
                  <a:gd name="connsiteY77" fmla="*/ 95250 h 302243"/>
                  <a:gd name="connsiteX78" fmla="*/ 1558925 w 2552700"/>
                  <a:gd name="connsiteY78" fmla="*/ 88900 h 302243"/>
                  <a:gd name="connsiteX79" fmla="*/ 1577975 w 2552700"/>
                  <a:gd name="connsiteY79" fmla="*/ 76200 h 302243"/>
                  <a:gd name="connsiteX80" fmla="*/ 1593850 w 2552700"/>
                  <a:gd name="connsiteY80" fmla="*/ 66675 h 302243"/>
                  <a:gd name="connsiteX81" fmla="*/ 1612900 w 2552700"/>
                  <a:gd name="connsiteY81" fmla="*/ 53975 h 302243"/>
                  <a:gd name="connsiteX82" fmla="*/ 1625600 w 2552700"/>
                  <a:gd name="connsiteY82" fmla="*/ 50800 h 302243"/>
                  <a:gd name="connsiteX83" fmla="*/ 1635125 w 2552700"/>
                  <a:gd name="connsiteY83" fmla="*/ 47625 h 302243"/>
                  <a:gd name="connsiteX84" fmla="*/ 1651000 w 2552700"/>
                  <a:gd name="connsiteY84" fmla="*/ 44450 h 302243"/>
                  <a:gd name="connsiteX85" fmla="*/ 1657350 w 2552700"/>
                  <a:gd name="connsiteY85" fmla="*/ 34925 h 302243"/>
                  <a:gd name="connsiteX86" fmla="*/ 1673225 w 2552700"/>
                  <a:gd name="connsiteY86" fmla="*/ 31750 h 302243"/>
                  <a:gd name="connsiteX87" fmla="*/ 1704975 w 2552700"/>
                  <a:gd name="connsiteY87" fmla="*/ 25400 h 302243"/>
                  <a:gd name="connsiteX88" fmla="*/ 1746250 w 2552700"/>
                  <a:gd name="connsiteY88" fmla="*/ 38100 h 302243"/>
                  <a:gd name="connsiteX89" fmla="*/ 1765300 w 2552700"/>
                  <a:gd name="connsiteY89" fmla="*/ 50800 h 302243"/>
                  <a:gd name="connsiteX90" fmla="*/ 1781175 w 2552700"/>
                  <a:gd name="connsiteY90" fmla="*/ 63500 h 302243"/>
                  <a:gd name="connsiteX91" fmla="*/ 1803400 w 2552700"/>
                  <a:gd name="connsiteY91" fmla="*/ 76200 h 302243"/>
                  <a:gd name="connsiteX92" fmla="*/ 1828800 w 2552700"/>
                  <a:gd name="connsiteY92" fmla="*/ 85725 h 302243"/>
                  <a:gd name="connsiteX93" fmla="*/ 1866900 w 2552700"/>
                  <a:gd name="connsiteY93" fmla="*/ 98425 h 302243"/>
                  <a:gd name="connsiteX94" fmla="*/ 1879600 w 2552700"/>
                  <a:gd name="connsiteY94" fmla="*/ 107950 h 302243"/>
                  <a:gd name="connsiteX95" fmla="*/ 1889125 w 2552700"/>
                  <a:gd name="connsiteY95" fmla="*/ 114300 h 302243"/>
                  <a:gd name="connsiteX96" fmla="*/ 1898650 w 2552700"/>
                  <a:gd name="connsiteY96" fmla="*/ 127000 h 302243"/>
                  <a:gd name="connsiteX97" fmla="*/ 1901825 w 2552700"/>
                  <a:gd name="connsiteY97" fmla="*/ 136525 h 302243"/>
                  <a:gd name="connsiteX98" fmla="*/ 1917700 w 2552700"/>
                  <a:gd name="connsiteY98" fmla="*/ 177800 h 302243"/>
                  <a:gd name="connsiteX99" fmla="*/ 1927225 w 2552700"/>
                  <a:gd name="connsiteY99" fmla="*/ 200025 h 302243"/>
                  <a:gd name="connsiteX100" fmla="*/ 1933575 w 2552700"/>
                  <a:gd name="connsiteY100" fmla="*/ 212725 h 302243"/>
                  <a:gd name="connsiteX101" fmla="*/ 1943100 w 2552700"/>
                  <a:gd name="connsiteY101" fmla="*/ 219075 h 302243"/>
                  <a:gd name="connsiteX102" fmla="*/ 1946275 w 2552700"/>
                  <a:gd name="connsiteY102" fmla="*/ 244475 h 302243"/>
                  <a:gd name="connsiteX103" fmla="*/ 1968500 w 2552700"/>
                  <a:gd name="connsiteY103" fmla="*/ 266700 h 302243"/>
                  <a:gd name="connsiteX104" fmla="*/ 1978025 w 2552700"/>
                  <a:gd name="connsiteY104" fmla="*/ 269875 h 302243"/>
                  <a:gd name="connsiteX105" fmla="*/ 1990725 w 2552700"/>
                  <a:gd name="connsiteY105" fmla="*/ 276225 h 302243"/>
                  <a:gd name="connsiteX106" fmla="*/ 2016125 w 2552700"/>
                  <a:gd name="connsiteY106" fmla="*/ 301625 h 302243"/>
                  <a:gd name="connsiteX107" fmla="*/ 2098675 w 2552700"/>
                  <a:gd name="connsiteY107" fmla="*/ 292100 h 302243"/>
                  <a:gd name="connsiteX108" fmla="*/ 2130425 w 2552700"/>
                  <a:gd name="connsiteY108" fmla="*/ 266700 h 302243"/>
                  <a:gd name="connsiteX109" fmla="*/ 2139950 w 2552700"/>
                  <a:gd name="connsiteY109" fmla="*/ 263525 h 302243"/>
                  <a:gd name="connsiteX110" fmla="*/ 2168525 w 2552700"/>
                  <a:gd name="connsiteY110" fmla="*/ 247650 h 302243"/>
                  <a:gd name="connsiteX111" fmla="*/ 2193925 w 2552700"/>
                  <a:gd name="connsiteY111" fmla="*/ 228600 h 302243"/>
                  <a:gd name="connsiteX112" fmla="*/ 2203450 w 2552700"/>
                  <a:gd name="connsiteY112" fmla="*/ 219075 h 302243"/>
                  <a:gd name="connsiteX113" fmla="*/ 2222500 w 2552700"/>
                  <a:gd name="connsiteY113" fmla="*/ 212725 h 302243"/>
                  <a:gd name="connsiteX114" fmla="*/ 2244725 w 2552700"/>
                  <a:gd name="connsiteY114" fmla="*/ 193675 h 302243"/>
                  <a:gd name="connsiteX115" fmla="*/ 2355850 w 2552700"/>
                  <a:gd name="connsiteY115" fmla="*/ 152400 h 302243"/>
                  <a:gd name="connsiteX116" fmla="*/ 2552700 w 2552700"/>
                  <a:gd name="connsiteY116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96900 w 2552700"/>
                  <a:gd name="connsiteY33" fmla="*/ 44450 h 302243"/>
                  <a:gd name="connsiteX34" fmla="*/ 625475 w 2552700"/>
                  <a:gd name="connsiteY34" fmla="*/ 31750 h 302243"/>
                  <a:gd name="connsiteX35" fmla="*/ 663575 w 2552700"/>
                  <a:gd name="connsiteY35" fmla="*/ 12700 h 302243"/>
                  <a:gd name="connsiteX36" fmla="*/ 679450 w 2552700"/>
                  <a:gd name="connsiteY36" fmla="*/ 6350 h 302243"/>
                  <a:gd name="connsiteX37" fmla="*/ 698500 w 2552700"/>
                  <a:gd name="connsiteY37" fmla="*/ 0 h 302243"/>
                  <a:gd name="connsiteX38" fmla="*/ 727075 w 2552700"/>
                  <a:gd name="connsiteY38" fmla="*/ 3175 h 302243"/>
                  <a:gd name="connsiteX39" fmla="*/ 736600 w 2552700"/>
                  <a:gd name="connsiteY39" fmla="*/ 6350 h 302243"/>
                  <a:gd name="connsiteX40" fmla="*/ 762000 w 2552700"/>
                  <a:gd name="connsiteY40" fmla="*/ 12700 h 302243"/>
                  <a:gd name="connsiteX41" fmla="*/ 787400 w 2552700"/>
                  <a:gd name="connsiteY41" fmla="*/ 34925 h 302243"/>
                  <a:gd name="connsiteX42" fmla="*/ 806450 w 2552700"/>
                  <a:gd name="connsiteY42" fmla="*/ 53975 h 302243"/>
                  <a:gd name="connsiteX43" fmla="*/ 815975 w 2552700"/>
                  <a:gd name="connsiteY43" fmla="*/ 63500 h 302243"/>
                  <a:gd name="connsiteX44" fmla="*/ 828675 w 2552700"/>
                  <a:gd name="connsiteY44" fmla="*/ 82550 h 302243"/>
                  <a:gd name="connsiteX45" fmla="*/ 838200 w 2552700"/>
                  <a:gd name="connsiteY45" fmla="*/ 88900 h 302243"/>
                  <a:gd name="connsiteX46" fmla="*/ 860425 w 2552700"/>
                  <a:gd name="connsiteY46" fmla="*/ 107950 h 302243"/>
                  <a:gd name="connsiteX47" fmla="*/ 892175 w 2552700"/>
                  <a:gd name="connsiteY47" fmla="*/ 130175 h 302243"/>
                  <a:gd name="connsiteX48" fmla="*/ 901700 w 2552700"/>
                  <a:gd name="connsiteY48" fmla="*/ 139700 h 302243"/>
                  <a:gd name="connsiteX49" fmla="*/ 917575 w 2552700"/>
                  <a:gd name="connsiteY49" fmla="*/ 152400 h 302243"/>
                  <a:gd name="connsiteX50" fmla="*/ 936625 w 2552700"/>
                  <a:gd name="connsiteY50" fmla="*/ 168275 h 302243"/>
                  <a:gd name="connsiteX51" fmla="*/ 942975 w 2552700"/>
                  <a:gd name="connsiteY51" fmla="*/ 177800 h 302243"/>
                  <a:gd name="connsiteX52" fmla="*/ 965200 w 2552700"/>
                  <a:gd name="connsiteY52" fmla="*/ 193675 h 302243"/>
                  <a:gd name="connsiteX53" fmla="*/ 990600 w 2552700"/>
                  <a:gd name="connsiteY53" fmla="*/ 200025 h 302243"/>
                  <a:gd name="connsiteX54" fmla="*/ 1019175 w 2552700"/>
                  <a:gd name="connsiteY54" fmla="*/ 209550 h 302243"/>
                  <a:gd name="connsiteX55" fmla="*/ 1063625 w 2552700"/>
                  <a:gd name="connsiteY55" fmla="*/ 219075 h 302243"/>
                  <a:gd name="connsiteX56" fmla="*/ 1111250 w 2552700"/>
                  <a:gd name="connsiteY56" fmla="*/ 228600 h 302243"/>
                  <a:gd name="connsiteX57" fmla="*/ 1149350 w 2552700"/>
                  <a:gd name="connsiteY57" fmla="*/ 219075 h 302243"/>
                  <a:gd name="connsiteX58" fmla="*/ 1117600 w 2552700"/>
                  <a:gd name="connsiteY58" fmla="*/ 209550 h 302243"/>
                  <a:gd name="connsiteX59" fmla="*/ 1066800 w 2552700"/>
                  <a:gd name="connsiteY59" fmla="*/ 193675 h 302243"/>
                  <a:gd name="connsiteX60" fmla="*/ 1016000 w 2552700"/>
                  <a:gd name="connsiteY60" fmla="*/ 184150 h 302243"/>
                  <a:gd name="connsiteX61" fmla="*/ 1044575 w 2552700"/>
                  <a:gd name="connsiteY61" fmla="*/ 200025 h 302243"/>
                  <a:gd name="connsiteX62" fmla="*/ 1057275 w 2552700"/>
                  <a:gd name="connsiteY62" fmla="*/ 212725 h 302243"/>
                  <a:gd name="connsiteX63" fmla="*/ 1120775 w 2552700"/>
                  <a:gd name="connsiteY63" fmla="*/ 219075 h 302243"/>
                  <a:gd name="connsiteX64" fmla="*/ 1203325 w 2552700"/>
                  <a:gd name="connsiteY64" fmla="*/ 215900 h 302243"/>
                  <a:gd name="connsiteX65" fmla="*/ 1222375 w 2552700"/>
                  <a:gd name="connsiteY65" fmla="*/ 203200 h 302243"/>
                  <a:gd name="connsiteX66" fmla="*/ 1270000 w 2552700"/>
                  <a:gd name="connsiteY66" fmla="*/ 184150 h 302243"/>
                  <a:gd name="connsiteX67" fmla="*/ 1343025 w 2552700"/>
                  <a:gd name="connsiteY67" fmla="*/ 165100 h 302243"/>
                  <a:gd name="connsiteX68" fmla="*/ 1390650 w 2552700"/>
                  <a:gd name="connsiteY68" fmla="*/ 158750 h 302243"/>
                  <a:gd name="connsiteX69" fmla="*/ 1412875 w 2552700"/>
                  <a:gd name="connsiteY69" fmla="*/ 149225 h 302243"/>
                  <a:gd name="connsiteX70" fmla="*/ 1425575 w 2552700"/>
                  <a:gd name="connsiteY70" fmla="*/ 146050 h 302243"/>
                  <a:gd name="connsiteX71" fmla="*/ 1435100 w 2552700"/>
                  <a:gd name="connsiteY71" fmla="*/ 142875 h 302243"/>
                  <a:gd name="connsiteX72" fmla="*/ 1444625 w 2552700"/>
                  <a:gd name="connsiteY72" fmla="*/ 133350 h 302243"/>
                  <a:gd name="connsiteX73" fmla="*/ 1485900 w 2552700"/>
                  <a:gd name="connsiteY73" fmla="*/ 117475 h 302243"/>
                  <a:gd name="connsiteX74" fmla="*/ 1498600 w 2552700"/>
                  <a:gd name="connsiteY74" fmla="*/ 111125 h 302243"/>
                  <a:gd name="connsiteX75" fmla="*/ 1530350 w 2552700"/>
                  <a:gd name="connsiteY75" fmla="*/ 101600 h 302243"/>
                  <a:gd name="connsiteX76" fmla="*/ 1539875 w 2552700"/>
                  <a:gd name="connsiteY76" fmla="*/ 95250 h 302243"/>
                  <a:gd name="connsiteX77" fmla="*/ 1558925 w 2552700"/>
                  <a:gd name="connsiteY77" fmla="*/ 88900 h 302243"/>
                  <a:gd name="connsiteX78" fmla="*/ 1577975 w 2552700"/>
                  <a:gd name="connsiteY78" fmla="*/ 76200 h 302243"/>
                  <a:gd name="connsiteX79" fmla="*/ 1593850 w 2552700"/>
                  <a:gd name="connsiteY79" fmla="*/ 66675 h 302243"/>
                  <a:gd name="connsiteX80" fmla="*/ 1612900 w 2552700"/>
                  <a:gd name="connsiteY80" fmla="*/ 53975 h 302243"/>
                  <a:gd name="connsiteX81" fmla="*/ 1625600 w 2552700"/>
                  <a:gd name="connsiteY81" fmla="*/ 50800 h 302243"/>
                  <a:gd name="connsiteX82" fmla="*/ 1635125 w 2552700"/>
                  <a:gd name="connsiteY82" fmla="*/ 47625 h 302243"/>
                  <a:gd name="connsiteX83" fmla="*/ 1651000 w 2552700"/>
                  <a:gd name="connsiteY83" fmla="*/ 44450 h 302243"/>
                  <a:gd name="connsiteX84" fmla="*/ 1657350 w 2552700"/>
                  <a:gd name="connsiteY84" fmla="*/ 34925 h 302243"/>
                  <a:gd name="connsiteX85" fmla="*/ 1673225 w 2552700"/>
                  <a:gd name="connsiteY85" fmla="*/ 31750 h 302243"/>
                  <a:gd name="connsiteX86" fmla="*/ 1704975 w 2552700"/>
                  <a:gd name="connsiteY86" fmla="*/ 25400 h 302243"/>
                  <a:gd name="connsiteX87" fmla="*/ 1746250 w 2552700"/>
                  <a:gd name="connsiteY87" fmla="*/ 38100 h 302243"/>
                  <a:gd name="connsiteX88" fmla="*/ 1765300 w 2552700"/>
                  <a:gd name="connsiteY88" fmla="*/ 50800 h 302243"/>
                  <a:gd name="connsiteX89" fmla="*/ 1781175 w 2552700"/>
                  <a:gd name="connsiteY89" fmla="*/ 63500 h 302243"/>
                  <a:gd name="connsiteX90" fmla="*/ 1803400 w 2552700"/>
                  <a:gd name="connsiteY90" fmla="*/ 76200 h 302243"/>
                  <a:gd name="connsiteX91" fmla="*/ 1828800 w 2552700"/>
                  <a:gd name="connsiteY91" fmla="*/ 85725 h 302243"/>
                  <a:gd name="connsiteX92" fmla="*/ 1866900 w 2552700"/>
                  <a:gd name="connsiteY92" fmla="*/ 98425 h 302243"/>
                  <a:gd name="connsiteX93" fmla="*/ 1879600 w 2552700"/>
                  <a:gd name="connsiteY93" fmla="*/ 107950 h 302243"/>
                  <a:gd name="connsiteX94" fmla="*/ 1889125 w 2552700"/>
                  <a:gd name="connsiteY94" fmla="*/ 114300 h 302243"/>
                  <a:gd name="connsiteX95" fmla="*/ 1898650 w 2552700"/>
                  <a:gd name="connsiteY95" fmla="*/ 127000 h 302243"/>
                  <a:gd name="connsiteX96" fmla="*/ 1901825 w 2552700"/>
                  <a:gd name="connsiteY96" fmla="*/ 136525 h 302243"/>
                  <a:gd name="connsiteX97" fmla="*/ 1917700 w 2552700"/>
                  <a:gd name="connsiteY97" fmla="*/ 177800 h 302243"/>
                  <a:gd name="connsiteX98" fmla="*/ 1927225 w 2552700"/>
                  <a:gd name="connsiteY98" fmla="*/ 200025 h 302243"/>
                  <a:gd name="connsiteX99" fmla="*/ 1933575 w 2552700"/>
                  <a:gd name="connsiteY99" fmla="*/ 212725 h 302243"/>
                  <a:gd name="connsiteX100" fmla="*/ 1943100 w 2552700"/>
                  <a:gd name="connsiteY100" fmla="*/ 219075 h 302243"/>
                  <a:gd name="connsiteX101" fmla="*/ 1946275 w 2552700"/>
                  <a:gd name="connsiteY101" fmla="*/ 244475 h 302243"/>
                  <a:gd name="connsiteX102" fmla="*/ 1968500 w 2552700"/>
                  <a:gd name="connsiteY102" fmla="*/ 266700 h 302243"/>
                  <a:gd name="connsiteX103" fmla="*/ 1978025 w 2552700"/>
                  <a:gd name="connsiteY103" fmla="*/ 269875 h 302243"/>
                  <a:gd name="connsiteX104" fmla="*/ 1990725 w 2552700"/>
                  <a:gd name="connsiteY104" fmla="*/ 276225 h 302243"/>
                  <a:gd name="connsiteX105" fmla="*/ 2016125 w 2552700"/>
                  <a:gd name="connsiteY105" fmla="*/ 301625 h 302243"/>
                  <a:gd name="connsiteX106" fmla="*/ 2098675 w 2552700"/>
                  <a:gd name="connsiteY106" fmla="*/ 292100 h 302243"/>
                  <a:gd name="connsiteX107" fmla="*/ 2130425 w 2552700"/>
                  <a:gd name="connsiteY107" fmla="*/ 266700 h 302243"/>
                  <a:gd name="connsiteX108" fmla="*/ 2139950 w 2552700"/>
                  <a:gd name="connsiteY108" fmla="*/ 263525 h 302243"/>
                  <a:gd name="connsiteX109" fmla="*/ 2168525 w 2552700"/>
                  <a:gd name="connsiteY109" fmla="*/ 247650 h 302243"/>
                  <a:gd name="connsiteX110" fmla="*/ 2193925 w 2552700"/>
                  <a:gd name="connsiteY110" fmla="*/ 228600 h 302243"/>
                  <a:gd name="connsiteX111" fmla="*/ 2203450 w 2552700"/>
                  <a:gd name="connsiteY111" fmla="*/ 219075 h 302243"/>
                  <a:gd name="connsiteX112" fmla="*/ 2222500 w 2552700"/>
                  <a:gd name="connsiteY112" fmla="*/ 212725 h 302243"/>
                  <a:gd name="connsiteX113" fmla="*/ 2244725 w 2552700"/>
                  <a:gd name="connsiteY113" fmla="*/ 193675 h 302243"/>
                  <a:gd name="connsiteX114" fmla="*/ 2355850 w 2552700"/>
                  <a:gd name="connsiteY114" fmla="*/ 152400 h 302243"/>
                  <a:gd name="connsiteX115" fmla="*/ 2552700 w 2552700"/>
                  <a:gd name="connsiteY115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517525 w 2552700"/>
                  <a:gd name="connsiteY29" fmla="*/ 82550 h 302243"/>
                  <a:gd name="connsiteX30" fmla="*/ 530225 w 2552700"/>
                  <a:gd name="connsiteY30" fmla="*/ 88900 h 302243"/>
                  <a:gd name="connsiteX31" fmla="*/ 536575 w 2552700"/>
                  <a:gd name="connsiteY31" fmla="*/ 76200 h 302243"/>
                  <a:gd name="connsiteX32" fmla="*/ 596900 w 2552700"/>
                  <a:gd name="connsiteY32" fmla="*/ 44450 h 302243"/>
                  <a:gd name="connsiteX33" fmla="*/ 625475 w 2552700"/>
                  <a:gd name="connsiteY33" fmla="*/ 31750 h 302243"/>
                  <a:gd name="connsiteX34" fmla="*/ 663575 w 2552700"/>
                  <a:gd name="connsiteY34" fmla="*/ 12700 h 302243"/>
                  <a:gd name="connsiteX35" fmla="*/ 679450 w 2552700"/>
                  <a:gd name="connsiteY35" fmla="*/ 6350 h 302243"/>
                  <a:gd name="connsiteX36" fmla="*/ 698500 w 2552700"/>
                  <a:gd name="connsiteY36" fmla="*/ 0 h 302243"/>
                  <a:gd name="connsiteX37" fmla="*/ 727075 w 2552700"/>
                  <a:gd name="connsiteY37" fmla="*/ 3175 h 302243"/>
                  <a:gd name="connsiteX38" fmla="*/ 736600 w 2552700"/>
                  <a:gd name="connsiteY38" fmla="*/ 6350 h 302243"/>
                  <a:gd name="connsiteX39" fmla="*/ 762000 w 2552700"/>
                  <a:gd name="connsiteY39" fmla="*/ 12700 h 302243"/>
                  <a:gd name="connsiteX40" fmla="*/ 787400 w 2552700"/>
                  <a:gd name="connsiteY40" fmla="*/ 34925 h 302243"/>
                  <a:gd name="connsiteX41" fmla="*/ 806450 w 2552700"/>
                  <a:gd name="connsiteY41" fmla="*/ 53975 h 302243"/>
                  <a:gd name="connsiteX42" fmla="*/ 815975 w 2552700"/>
                  <a:gd name="connsiteY42" fmla="*/ 63500 h 302243"/>
                  <a:gd name="connsiteX43" fmla="*/ 828675 w 2552700"/>
                  <a:gd name="connsiteY43" fmla="*/ 82550 h 302243"/>
                  <a:gd name="connsiteX44" fmla="*/ 838200 w 2552700"/>
                  <a:gd name="connsiteY44" fmla="*/ 88900 h 302243"/>
                  <a:gd name="connsiteX45" fmla="*/ 860425 w 2552700"/>
                  <a:gd name="connsiteY45" fmla="*/ 107950 h 302243"/>
                  <a:gd name="connsiteX46" fmla="*/ 892175 w 2552700"/>
                  <a:gd name="connsiteY46" fmla="*/ 130175 h 302243"/>
                  <a:gd name="connsiteX47" fmla="*/ 901700 w 2552700"/>
                  <a:gd name="connsiteY47" fmla="*/ 139700 h 302243"/>
                  <a:gd name="connsiteX48" fmla="*/ 917575 w 2552700"/>
                  <a:gd name="connsiteY48" fmla="*/ 152400 h 302243"/>
                  <a:gd name="connsiteX49" fmla="*/ 936625 w 2552700"/>
                  <a:gd name="connsiteY49" fmla="*/ 168275 h 302243"/>
                  <a:gd name="connsiteX50" fmla="*/ 942975 w 2552700"/>
                  <a:gd name="connsiteY50" fmla="*/ 177800 h 302243"/>
                  <a:gd name="connsiteX51" fmla="*/ 965200 w 2552700"/>
                  <a:gd name="connsiteY51" fmla="*/ 193675 h 302243"/>
                  <a:gd name="connsiteX52" fmla="*/ 990600 w 2552700"/>
                  <a:gd name="connsiteY52" fmla="*/ 200025 h 302243"/>
                  <a:gd name="connsiteX53" fmla="*/ 1019175 w 2552700"/>
                  <a:gd name="connsiteY53" fmla="*/ 209550 h 302243"/>
                  <a:gd name="connsiteX54" fmla="*/ 1063625 w 2552700"/>
                  <a:gd name="connsiteY54" fmla="*/ 219075 h 302243"/>
                  <a:gd name="connsiteX55" fmla="*/ 1111250 w 2552700"/>
                  <a:gd name="connsiteY55" fmla="*/ 228600 h 302243"/>
                  <a:gd name="connsiteX56" fmla="*/ 1149350 w 2552700"/>
                  <a:gd name="connsiteY56" fmla="*/ 219075 h 302243"/>
                  <a:gd name="connsiteX57" fmla="*/ 1117600 w 2552700"/>
                  <a:gd name="connsiteY57" fmla="*/ 209550 h 302243"/>
                  <a:gd name="connsiteX58" fmla="*/ 1066800 w 2552700"/>
                  <a:gd name="connsiteY58" fmla="*/ 193675 h 302243"/>
                  <a:gd name="connsiteX59" fmla="*/ 1016000 w 2552700"/>
                  <a:gd name="connsiteY59" fmla="*/ 184150 h 302243"/>
                  <a:gd name="connsiteX60" fmla="*/ 1044575 w 2552700"/>
                  <a:gd name="connsiteY60" fmla="*/ 200025 h 302243"/>
                  <a:gd name="connsiteX61" fmla="*/ 1057275 w 2552700"/>
                  <a:gd name="connsiteY61" fmla="*/ 212725 h 302243"/>
                  <a:gd name="connsiteX62" fmla="*/ 1120775 w 2552700"/>
                  <a:gd name="connsiteY62" fmla="*/ 219075 h 302243"/>
                  <a:gd name="connsiteX63" fmla="*/ 1203325 w 2552700"/>
                  <a:gd name="connsiteY63" fmla="*/ 215900 h 302243"/>
                  <a:gd name="connsiteX64" fmla="*/ 1222375 w 2552700"/>
                  <a:gd name="connsiteY64" fmla="*/ 203200 h 302243"/>
                  <a:gd name="connsiteX65" fmla="*/ 1270000 w 2552700"/>
                  <a:gd name="connsiteY65" fmla="*/ 184150 h 302243"/>
                  <a:gd name="connsiteX66" fmla="*/ 1343025 w 2552700"/>
                  <a:gd name="connsiteY66" fmla="*/ 165100 h 302243"/>
                  <a:gd name="connsiteX67" fmla="*/ 1390650 w 2552700"/>
                  <a:gd name="connsiteY67" fmla="*/ 158750 h 302243"/>
                  <a:gd name="connsiteX68" fmla="*/ 1412875 w 2552700"/>
                  <a:gd name="connsiteY68" fmla="*/ 149225 h 302243"/>
                  <a:gd name="connsiteX69" fmla="*/ 1425575 w 2552700"/>
                  <a:gd name="connsiteY69" fmla="*/ 146050 h 302243"/>
                  <a:gd name="connsiteX70" fmla="*/ 1435100 w 2552700"/>
                  <a:gd name="connsiteY70" fmla="*/ 142875 h 302243"/>
                  <a:gd name="connsiteX71" fmla="*/ 1444625 w 2552700"/>
                  <a:gd name="connsiteY71" fmla="*/ 133350 h 302243"/>
                  <a:gd name="connsiteX72" fmla="*/ 1485900 w 2552700"/>
                  <a:gd name="connsiteY72" fmla="*/ 117475 h 302243"/>
                  <a:gd name="connsiteX73" fmla="*/ 1498600 w 2552700"/>
                  <a:gd name="connsiteY73" fmla="*/ 111125 h 302243"/>
                  <a:gd name="connsiteX74" fmla="*/ 1530350 w 2552700"/>
                  <a:gd name="connsiteY74" fmla="*/ 101600 h 302243"/>
                  <a:gd name="connsiteX75" fmla="*/ 1539875 w 2552700"/>
                  <a:gd name="connsiteY75" fmla="*/ 95250 h 302243"/>
                  <a:gd name="connsiteX76" fmla="*/ 1558925 w 2552700"/>
                  <a:gd name="connsiteY76" fmla="*/ 88900 h 302243"/>
                  <a:gd name="connsiteX77" fmla="*/ 1577975 w 2552700"/>
                  <a:gd name="connsiteY77" fmla="*/ 76200 h 302243"/>
                  <a:gd name="connsiteX78" fmla="*/ 1593850 w 2552700"/>
                  <a:gd name="connsiteY78" fmla="*/ 66675 h 302243"/>
                  <a:gd name="connsiteX79" fmla="*/ 1612900 w 2552700"/>
                  <a:gd name="connsiteY79" fmla="*/ 53975 h 302243"/>
                  <a:gd name="connsiteX80" fmla="*/ 1625600 w 2552700"/>
                  <a:gd name="connsiteY80" fmla="*/ 50800 h 302243"/>
                  <a:gd name="connsiteX81" fmla="*/ 1635125 w 2552700"/>
                  <a:gd name="connsiteY81" fmla="*/ 47625 h 302243"/>
                  <a:gd name="connsiteX82" fmla="*/ 1651000 w 2552700"/>
                  <a:gd name="connsiteY82" fmla="*/ 44450 h 302243"/>
                  <a:gd name="connsiteX83" fmla="*/ 1657350 w 2552700"/>
                  <a:gd name="connsiteY83" fmla="*/ 34925 h 302243"/>
                  <a:gd name="connsiteX84" fmla="*/ 1673225 w 2552700"/>
                  <a:gd name="connsiteY84" fmla="*/ 31750 h 302243"/>
                  <a:gd name="connsiteX85" fmla="*/ 1704975 w 2552700"/>
                  <a:gd name="connsiteY85" fmla="*/ 25400 h 302243"/>
                  <a:gd name="connsiteX86" fmla="*/ 1746250 w 2552700"/>
                  <a:gd name="connsiteY86" fmla="*/ 38100 h 302243"/>
                  <a:gd name="connsiteX87" fmla="*/ 1765300 w 2552700"/>
                  <a:gd name="connsiteY87" fmla="*/ 50800 h 302243"/>
                  <a:gd name="connsiteX88" fmla="*/ 1781175 w 2552700"/>
                  <a:gd name="connsiteY88" fmla="*/ 63500 h 302243"/>
                  <a:gd name="connsiteX89" fmla="*/ 1803400 w 2552700"/>
                  <a:gd name="connsiteY89" fmla="*/ 76200 h 302243"/>
                  <a:gd name="connsiteX90" fmla="*/ 1828800 w 2552700"/>
                  <a:gd name="connsiteY90" fmla="*/ 85725 h 302243"/>
                  <a:gd name="connsiteX91" fmla="*/ 1866900 w 2552700"/>
                  <a:gd name="connsiteY91" fmla="*/ 98425 h 302243"/>
                  <a:gd name="connsiteX92" fmla="*/ 1879600 w 2552700"/>
                  <a:gd name="connsiteY92" fmla="*/ 107950 h 302243"/>
                  <a:gd name="connsiteX93" fmla="*/ 1889125 w 2552700"/>
                  <a:gd name="connsiteY93" fmla="*/ 114300 h 302243"/>
                  <a:gd name="connsiteX94" fmla="*/ 1898650 w 2552700"/>
                  <a:gd name="connsiteY94" fmla="*/ 127000 h 302243"/>
                  <a:gd name="connsiteX95" fmla="*/ 1901825 w 2552700"/>
                  <a:gd name="connsiteY95" fmla="*/ 136525 h 302243"/>
                  <a:gd name="connsiteX96" fmla="*/ 1917700 w 2552700"/>
                  <a:gd name="connsiteY96" fmla="*/ 177800 h 302243"/>
                  <a:gd name="connsiteX97" fmla="*/ 1927225 w 2552700"/>
                  <a:gd name="connsiteY97" fmla="*/ 200025 h 302243"/>
                  <a:gd name="connsiteX98" fmla="*/ 1933575 w 2552700"/>
                  <a:gd name="connsiteY98" fmla="*/ 212725 h 302243"/>
                  <a:gd name="connsiteX99" fmla="*/ 1943100 w 2552700"/>
                  <a:gd name="connsiteY99" fmla="*/ 219075 h 302243"/>
                  <a:gd name="connsiteX100" fmla="*/ 1946275 w 2552700"/>
                  <a:gd name="connsiteY100" fmla="*/ 244475 h 302243"/>
                  <a:gd name="connsiteX101" fmla="*/ 1968500 w 2552700"/>
                  <a:gd name="connsiteY101" fmla="*/ 266700 h 302243"/>
                  <a:gd name="connsiteX102" fmla="*/ 1978025 w 2552700"/>
                  <a:gd name="connsiteY102" fmla="*/ 269875 h 302243"/>
                  <a:gd name="connsiteX103" fmla="*/ 1990725 w 2552700"/>
                  <a:gd name="connsiteY103" fmla="*/ 276225 h 302243"/>
                  <a:gd name="connsiteX104" fmla="*/ 2016125 w 2552700"/>
                  <a:gd name="connsiteY104" fmla="*/ 301625 h 302243"/>
                  <a:gd name="connsiteX105" fmla="*/ 2098675 w 2552700"/>
                  <a:gd name="connsiteY105" fmla="*/ 292100 h 302243"/>
                  <a:gd name="connsiteX106" fmla="*/ 2130425 w 2552700"/>
                  <a:gd name="connsiteY106" fmla="*/ 266700 h 302243"/>
                  <a:gd name="connsiteX107" fmla="*/ 2139950 w 2552700"/>
                  <a:gd name="connsiteY107" fmla="*/ 263525 h 302243"/>
                  <a:gd name="connsiteX108" fmla="*/ 2168525 w 2552700"/>
                  <a:gd name="connsiteY108" fmla="*/ 247650 h 302243"/>
                  <a:gd name="connsiteX109" fmla="*/ 2193925 w 2552700"/>
                  <a:gd name="connsiteY109" fmla="*/ 228600 h 302243"/>
                  <a:gd name="connsiteX110" fmla="*/ 2203450 w 2552700"/>
                  <a:gd name="connsiteY110" fmla="*/ 219075 h 302243"/>
                  <a:gd name="connsiteX111" fmla="*/ 2222500 w 2552700"/>
                  <a:gd name="connsiteY111" fmla="*/ 212725 h 302243"/>
                  <a:gd name="connsiteX112" fmla="*/ 2244725 w 2552700"/>
                  <a:gd name="connsiteY112" fmla="*/ 193675 h 302243"/>
                  <a:gd name="connsiteX113" fmla="*/ 2355850 w 2552700"/>
                  <a:gd name="connsiteY113" fmla="*/ 152400 h 302243"/>
                  <a:gd name="connsiteX114" fmla="*/ 2552700 w 2552700"/>
                  <a:gd name="connsiteY11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61950 w 2552700"/>
                  <a:gd name="connsiteY20" fmla="*/ 200025 h 302243"/>
                  <a:gd name="connsiteX21" fmla="*/ 374650 w 2552700"/>
                  <a:gd name="connsiteY21" fmla="*/ 184150 h 302243"/>
                  <a:gd name="connsiteX22" fmla="*/ 393700 w 2552700"/>
                  <a:gd name="connsiteY22" fmla="*/ 168275 h 302243"/>
                  <a:gd name="connsiteX23" fmla="*/ 400050 w 2552700"/>
                  <a:gd name="connsiteY23" fmla="*/ 158750 h 302243"/>
                  <a:gd name="connsiteX24" fmla="*/ 409575 w 2552700"/>
                  <a:gd name="connsiteY24" fmla="*/ 152400 h 302243"/>
                  <a:gd name="connsiteX25" fmla="*/ 428625 w 2552700"/>
                  <a:gd name="connsiteY25" fmla="*/ 127000 h 302243"/>
                  <a:gd name="connsiteX26" fmla="*/ 434975 w 2552700"/>
                  <a:gd name="connsiteY26" fmla="*/ 117475 h 302243"/>
                  <a:gd name="connsiteX27" fmla="*/ 454025 w 2552700"/>
                  <a:gd name="connsiteY27" fmla="*/ 104775 h 302243"/>
                  <a:gd name="connsiteX28" fmla="*/ 517525 w 2552700"/>
                  <a:gd name="connsiteY28" fmla="*/ 82550 h 302243"/>
                  <a:gd name="connsiteX29" fmla="*/ 530225 w 2552700"/>
                  <a:gd name="connsiteY29" fmla="*/ 88900 h 302243"/>
                  <a:gd name="connsiteX30" fmla="*/ 536575 w 2552700"/>
                  <a:gd name="connsiteY30" fmla="*/ 76200 h 302243"/>
                  <a:gd name="connsiteX31" fmla="*/ 596900 w 2552700"/>
                  <a:gd name="connsiteY31" fmla="*/ 44450 h 302243"/>
                  <a:gd name="connsiteX32" fmla="*/ 625475 w 2552700"/>
                  <a:gd name="connsiteY32" fmla="*/ 31750 h 302243"/>
                  <a:gd name="connsiteX33" fmla="*/ 663575 w 2552700"/>
                  <a:gd name="connsiteY33" fmla="*/ 12700 h 302243"/>
                  <a:gd name="connsiteX34" fmla="*/ 679450 w 2552700"/>
                  <a:gd name="connsiteY34" fmla="*/ 6350 h 302243"/>
                  <a:gd name="connsiteX35" fmla="*/ 698500 w 2552700"/>
                  <a:gd name="connsiteY35" fmla="*/ 0 h 302243"/>
                  <a:gd name="connsiteX36" fmla="*/ 727075 w 2552700"/>
                  <a:gd name="connsiteY36" fmla="*/ 3175 h 302243"/>
                  <a:gd name="connsiteX37" fmla="*/ 736600 w 2552700"/>
                  <a:gd name="connsiteY37" fmla="*/ 6350 h 302243"/>
                  <a:gd name="connsiteX38" fmla="*/ 762000 w 2552700"/>
                  <a:gd name="connsiteY38" fmla="*/ 12700 h 302243"/>
                  <a:gd name="connsiteX39" fmla="*/ 787400 w 2552700"/>
                  <a:gd name="connsiteY39" fmla="*/ 34925 h 302243"/>
                  <a:gd name="connsiteX40" fmla="*/ 806450 w 2552700"/>
                  <a:gd name="connsiteY40" fmla="*/ 53975 h 302243"/>
                  <a:gd name="connsiteX41" fmla="*/ 815975 w 2552700"/>
                  <a:gd name="connsiteY41" fmla="*/ 63500 h 302243"/>
                  <a:gd name="connsiteX42" fmla="*/ 828675 w 2552700"/>
                  <a:gd name="connsiteY42" fmla="*/ 82550 h 302243"/>
                  <a:gd name="connsiteX43" fmla="*/ 838200 w 2552700"/>
                  <a:gd name="connsiteY43" fmla="*/ 88900 h 302243"/>
                  <a:gd name="connsiteX44" fmla="*/ 860425 w 2552700"/>
                  <a:gd name="connsiteY44" fmla="*/ 107950 h 302243"/>
                  <a:gd name="connsiteX45" fmla="*/ 892175 w 2552700"/>
                  <a:gd name="connsiteY45" fmla="*/ 130175 h 302243"/>
                  <a:gd name="connsiteX46" fmla="*/ 901700 w 2552700"/>
                  <a:gd name="connsiteY46" fmla="*/ 139700 h 302243"/>
                  <a:gd name="connsiteX47" fmla="*/ 917575 w 2552700"/>
                  <a:gd name="connsiteY47" fmla="*/ 152400 h 302243"/>
                  <a:gd name="connsiteX48" fmla="*/ 936625 w 2552700"/>
                  <a:gd name="connsiteY48" fmla="*/ 168275 h 302243"/>
                  <a:gd name="connsiteX49" fmla="*/ 942975 w 2552700"/>
                  <a:gd name="connsiteY49" fmla="*/ 177800 h 302243"/>
                  <a:gd name="connsiteX50" fmla="*/ 965200 w 2552700"/>
                  <a:gd name="connsiteY50" fmla="*/ 193675 h 302243"/>
                  <a:gd name="connsiteX51" fmla="*/ 990600 w 2552700"/>
                  <a:gd name="connsiteY51" fmla="*/ 200025 h 302243"/>
                  <a:gd name="connsiteX52" fmla="*/ 1019175 w 2552700"/>
                  <a:gd name="connsiteY52" fmla="*/ 209550 h 302243"/>
                  <a:gd name="connsiteX53" fmla="*/ 1063625 w 2552700"/>
                  <a:gd name="connsiteY53" fmla="*/ 219075 h 302243"/>
                  <a:gd name="connsiteX54" fmla="*/ 1111250 w 2552700"/>
                  <a:gd name="connsiteY54" fmla="*/ 228600 h 302243"/>
                  <a:gd name="connsiteX55" fmla="*/ 1149350 w 2552700"/>
                  <a:gd name="connsiteY55" fmla="*/ 219075 h 302243"/>
                  <a:gd name="connsiteX56" fmla="*/ 1117600 w 2552700"/>
                  <a:gd name="connsiteY56" fmla="*/ 209550 h 302243"/>
                  <a:gd name="connsiteX57" fmla="*/ 1066800 w 2552700"/>
                  <a:gd name="connsiteY57" fmla="*/ 193675 h 302243"/>
                  <a:gd name="connsiteX58" fmla="*/ 1016000 w 2552700"/>
                  <a:gd name="connsiteY58" fmla="*/ 184150 h 302243"/>
                  <a:gd name="connsiteX59" fmla="*/ 1044575 w 2552700"/>
                  <a:gd name="connsiteY59" fmla="*/ 200025 h 302243"/>
                  <a:gd name="connsiteX60" fmla="*/ 1057275 w 2552700"/>
                  <a:gd name="connsiteY60" fmla="*/ 212725 h 302243"/>
                  <a:gd name="connsiteX61" fmla="*/ 1120775 w 2552700"/>
                  <a:gd name="connsiteY61" fmla="*/ 219075 h 302243"/>
                  <a:gd name="connsiteX62" fmla="*/ 1203325 w 2552700"/>
                  <a:gd name="connsiteY62" fmla="*/ 215900 h 302243"/>
                  <a:gd name="connsiteX63" fmla="*/ 1222375 w 2552700"/>
                  <a:gd name="connsiteY63" fmla="*/ 203200 h 302243"/>
                  <a:gd name="connsiteX64" fmla="*/ 1270000 w 2552700"/>
                  <a:gd name="connsiteY64" fmla="*/ 184150 h 302243"/>
                  <a:gd name="connsiteX65" fmla="*/ 1343025 w 2552700"/>
                  <a:gd name="connsiteY65" fmla="*/ 165100 h 302243"/>
                  <a:gd name="connsiteX66" fmla="*/ 1390650 w 2552700"/>
                  <a:gd name="connsiteY66" fmla="*/ 158750 h 302243"/>
                  <a:gd name="connsiteX67" fmla="*/ 1412875 w 2552700"/>
                  <a:gd name="connsiteY67" fmla="*/ 149225 h 302243"/>
                  <a:gd name="connsiteX68" fmla="*/ 1425575 w 2552700"/>
                  <a:gd name="connsiteY68" fmla="*/ 146050 h 302243"/>
                  <a:gd name="connsiteX69" fmla="*/ 1435100 w 2552700"/>
                  <a:gd name="connsiteY69" fmla="*/ 142875 h 302243"/>
                  <a:gd name="connsiteX70" fmla="*/ 1444625 w 2552700"/>
                  <a:gd name="connsiteY70" fmla="*/ 133350 h 302243"/>
                  <a:gd name="connsiteX71" fmla="*/ 1485900 w 2552700"/>
                  <a:gd name="connsiteY71" fmla="*/ 117475 h 302243"/>
                  <a:gd name="connsiteX72" fmla="*/ 1498600 w 2552700"/>
                  <a:gd name="connsiteY72" fmla="*/ 111125 h 302243"/>
                  <a:gd name="connsiteX73" fmla="*/ 1530350 w 2552700"/>
                  <a:gd name="connsiteY73" fmla="*/ 101600 h 302243"/>
                  <a:gd name="connsiteX74" fmla="*/ 1539875 w 2552700"/>
                  <a:gd name="connsiteY74" fmla="*/ 95250 h 302243"/>
                  <a:gd name="connsiteX75" fmla="*/ 1558925 w 2552700"/>
                  <a:gd name="connsiteY75" fmla="*/ 88900 h 302243"/>
                  <a:gd name="connsiteX76" fmla="*/ 1577975 w 2552700"/>
                  <a:gd name="connsiteY76" fmla="*/ 76200 h 302243"/>
                  <a:gd name="connsiteX77" fmla="*/ 1593850 w 2552700"/>
                  <a:gd name="connsiteY77" fmla="*/ 66675 h 302243"/>
                  <a:gd name="connsiteX78" fmla="*/ 1612900 w 2552700"/>
                  <a:gd name="connsiteY78" fmla="*/ 53975 h 302243"/>
                  <a:gd name="connsiteX79" fmla="*/ 1625600 w 2552700"/>
                  <a:gd name="connsiteY79" fmla="*/ 50800 h 302243"/>
                  <a:gd name="connsiteX80" fmla="*/ 1635125 w 2552700"/>
                  <a:gd name="connsiteY80" fmla="*/ 47625 h 302243"/>
                  <a:gd name="connsiteX81" fmla="*/ 1651000 w 2552700"/>
                  <a:gd name="connsiteY81" fmla="*/ 44450 h 302243"/>
                  <a:gd name="connsiteX82" fmla="*/ 1657350 w 2552700"/>
                  <a:gd name="connsiteY82" fmla="*/ 34925 h 302243"/>
                  <a:gd name="connsiteX83" fmla="*/ 1673225 w 2552700"/>
                  <a:gd name="connsiteY83" fmla="*/ 31750 h 302243"/>
                  <a:gd name="connsiteX84" fmla="*/ 1704975 w 2552700"/>
                  <a:gd name="connsiteY84" fmla="*/ 25400 h 302243"/>
                  <a:gd name="connsiteX85" fmla="*/ 1746250 w 2552700"/>
                  <a:gd name="connsiteY85" fmla="*/ 38100 h 302243"/>
                  <a:gd name="connsiteX86" fmla="*/ 1765300 w 2552700"/>
                  <a:gd name="connsiteY86" fmla="*/ 50800 h 302243"/>
                  <a:gd name="connsiteX87" fmla="*/ 1781175 w 2552700"/>
                  <a:gd name="connsiteY87" fmla="*/ 63500 h 302243"/>
                  <a:gd name="connsiteX88" fmla="*/ 1803400 w 2552700"/>
                  <a:gd name="connsiteY88" fmla="*/ 76200 h 302243"/>
                  <a:gd name="connsiteX89" fmla="*/ 1828800 w 2552700"/>
                  <a:gd name="connsiteY89" fmla="*/ 85725 h 302243"/>
                  <a:gd name="connsiteX90" fmla="*/ 1866900 w 2552700"/>
                  <a:gd name="connsiteY90" fmla="*/ 98425 h 302243"/>
                  <a:gd name="connsiteX91" fmla="*/ 1879600 w 2552700"/>
                  <a:gd name="connsiteY91" fmla="*/ 107950 h 302243"/>
                  <a:gd name="connsiteX92" fmla="*/ 1889125 w 2552700"/>
                  <a:gd name="connsiteY92" fmla="*/ 114300 h 302243"/>
                  <a:gd name="connsiteX93" fmla="*/ 1898650 w 2552700"/>
                  <a:gd name="connsiteY93" fmla="*/ 127000 h 302243"/>
                  <a:gd name="connsiteX94" fmla="*/ 1901825 w 2552700"/>
                  <a:gd name="connsiteY94" fmla="*/ 136525 h 302243"/>
                  <a:gd name="connsiteX95" fmla="*/ 1917700 w 2552700"/>
                  <a:gd name="connsiteY95" fmla="*/ 177800 h 302243"/>
                  <a:gd name="connsiteX96" fmla="*/ 1927225 w 2552700"/>
                  <a:gd name="connsiteY96" fmla="*/ 200025 h 302243"/>
                  <a:gd name="connsiteX97" fmla="*/ 1933575 w 2552700"/>
                  <a:gd name="connsiteY97" fmla="*/ 212725 h 302243"/>
                  <a:gd name="connsiteX98" fmla="*/ 1943100 w 2552700"/>
                  <a:gd name="connsiteY98" fmla="*/ 219075 h 302243"/>
                  <a:gd name="connsiteX99" fmla="*/ 1946275 w 2552700"/>
                  <a:gd name="connsiteY99" fmla="*/ 244475 h 302243"/>
                  <a:gd name="connsiteX100" fmla="*/ 1968500 w 2552700"/>
                  <a:gd name="connsiteY100" fmla="*/ 266700 h 302243"/>
                  <a:gd name="connsiteX101" fmla="*/ 1978025 w 2552700"/>
                  <a:gd name="connsiteY101" fmla="*/ 269875 h 302243"/>
                  <a:gd name="connsiteX102" fmla="*/ 1990725 w 2552700"/>
                  <a:gd name="connsiteY102" fmla="*/ 276225 h 302243"/>
                  <a:gd name="connsiteX103" fmla="*/ 2016125 w 2552700"/>
                  <a:gd name="connsiteY103" fmla="*/ 301625 h 302243"/>
                  <a:gd name="connsiteX104" fmla="*/ 2098675 w 2552700"/>
                  <a:gd name="connsiteY104" fmla="*/ 292100 h 302243"/>
                  <a:gd name="connsiteX105" fmla="*/ 2130425 w 2552700"/>
                  <a:gd name="connsiteY105" fmla="*/ 266700 h 302243"/>
                  <a:gd name="connsiteX106" fmla="*/ 2139950 w 2552700"/>
                  <a:gd name="connsiteY106" fmla="*/ 263525 h 302243"/>
                  <a:gd name="connsiteX107" fmla="*/ 2168525 w 2552700"/>
                  <a:gd name="connsiteY107" fmla="*/ 247650 h 302243"/>
                  <a:gd name="connsiteX108" fmla="*/ 2193925 w 2552700"/>
                  <a:gd name="connsiteY108" fmla="*/ 228600 h 302243"/>
                  <a:gd name="connsiteX109" fmla="*/ 2203450 w 2552700"/>
                  <a:gd name="connsiteY109" fmla="*/ 219075 h 302243"/>
                  <a:gd name="connsiteX110" fmla="*/ 2222500 w 2552700"/>
                  <a:gd name="connsiteY110" fmla="*/ 212725 h 302243"/>
                  <a:gd name="connsiteX111" fmla="*/ 2244725 w 2552700"/>
                  <a:gd name="connsiteY111" fmla="*/ 193675 h 302243"/>
                  <a:gd name="connsiteX112" fmla="*/ 2355850 w 2552700"/>
                  <a:gd name="connsiteY112" fmla="*/ 152400 h 302243"/>
                  <a:gd name="connsiteX113" fmla="*/ 2552700 w 2552700"/>
                  <a:gd name="connsiteY11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00025 w 2552700"/>
                  <a:gd name="connsiteY15" fmla="*/ 225425 h 302243"/>
                  <a:gd name="connsiteX16" fmla="*/ 222250 w 2552700"/>
                  <a:gd name="connsiteY16" fmla="*/ 231775 h 302243"/>
                  <a:gd name="connsiteX17" fmla="*/ 317500 w 2552700"/>
                  <a:gd name="connsiteY17" fmla="*/ 228600 h 302243"/>
                  <a:gd name="connsiteX18" fmla="*/ 342900 w 2552700"/>
                  <a:gd name="connsiteY18" fmla="*/ 215900 h 302243"/>
                  <a:gd name="connsiteX19" fmla="*/ 361950 w 2552700"/>
                  <a:gd name="connsiteY19" fmla="*/ 200025 h 302243"/>
                  <a:gd name="connsiteX20" fmla="*/ 374650 w 2552700"/>
                  <a:gd name="connsiteY20" fmla="*/ 184150 h 302243"/>
                  <a:gd name="connsiteX21" fmla="*/ 393700 w 2552700"/>
                  <a:gd name="connsiteY21" fmla="*/ 168275 h 302243"/>
                  <a:gd name="connsiteX22" fmla="*/ 400050 w 2552700"/>
                  <a:gd name="connsiteY22" fmla="*/ 158750 h 302243"/>
                  <a:gd name="connsiteX23" fmla="*/ 409575 w 2552700"/>
                  <a:gd name="connsiteY23" fmla="*/ 152400 h 302243"/>
                  <a:gd name="connsiteX24" fmla="*/ 428625 w 2552700"/>
                  <a:gd name="connsiteY24" fmla="*/ 127000 h 302243"/>
                  <a:gd name="connsiteX25" fmla="*/ 434975 w 2552700"/>
                  <a:gd name="connsiteY25" fmla="*/ 117475 h 302243"/>
                  <a:gd name="connsiteX26" fmla="*/ 454025 w 2552700"/>
                  <a:gd name="connsiteY26" fmla="*/ 104775 h 302243"/>
                  <a:gd name="connsiteX27" fmla="*/ 517525 w 2552700"/>
                  <a:gd name="connsiteY27" fmla="*/ 82550 h 302243"/>
                  <a:gd name="connsiteX28" fmla="*/ 530225 w 2552700"/>
                  <a:gd name="connsiteY28" fmla="*/ 88900 h 302243"/>
                  <a:gd name="connsiteX29" fmla="*/ 536575 w 2552700"/>
                  <a:gd name="connsiteY29" fmla="*/ 76200 h 302243"/>
                  <a:gd name="connsiteX30" fmla="*/ 596900 w 2552700"/>
                  <a:gd name="connsiteY30" fmla="*/ 44450 h 302243"/>
                  <a:gd name="connsiteX31" fmla="*/ 625475 w 2552700"/>
                  <a:gd name="connsiteY31" fmla="*/ 31750 h 302243"/>
                  <a:gd name="connsiteX32" fmla="*/ 663575 w 2552700"/>
                  <a:gd name="connsiteY32" fmla="*/ 12700 h 302243"/>
                  <a:gd name="connsiteX33" fmla="*/ 679450 w 2552700"/>
                  <a:gd name="connsiteY33" fmla="*/ 6350 h 302243"/>
                  <a:gd name="connsiteX34" fmla="*/ 698500 w 2552700"/>
                  <a:gd name="connsiteY34" fmla="*/ 0 h 302243"/>
                  <a:gd name="connsiteX35" fmla="*/ 727075 w 2552700"/>
                  <a:gd name="connsiteY35" fmla="*/ 3175 h 302243"/>
                  <a:gd name="connsiteX36" fmla="*/ 736600 w 2552700"/>
                  <a:gd name="connsiteY36" fmla="*/ 6350 h 302243"/>
                  <a:gd name="connsiteX37" fmla="*/ 762000 w 2552700"/>
                  <a:gd name="connsiteY37" fmla="*/ 12700 h 302243"/>
                  <a:gd name="connsiteX38" fmla="*/ 787400 w 2552700"/>
                  <a:gd name="connsiteY38" fmla="*/ 34925 h 302243"/>
                  <a:gd name="connsiteX39" fmla="*/ 806450 w 2552700"/>
                  <a:gd name="connsiteY39" fmla="*/ 53975 h 302243"/>
                  <a:gd name="connsiteX40" fmla="*/ 815975 w 2552700"/>
                  <a:gd name="connsiteY40" fmla="*/ 63500 h 302243"/>
                  <a:gd name="connsiteX41" fmla="*/ 828675 w 2552700"/>
                  <a:gd name="connsiteY41" fmla="*/ 82550 h 302243"/>
                  <a:gd name="connsiteX42" fmla="*/ 838200 w 2552700"/>
                  <a:gd name="connsiteY42" fmla="*/ 88900 h 302243"/>
                  <a:gd name="connsiteX43" fmla="*/ 860425 w 2552700"/>
                  <a:gd name="connsiteY43" fmla="*/ 107950 h 302243"/>
                  <a:gd name="connsiteX44" fmla="*/ 892175 w 2552700"/>
                  <a:gd name="connsiteY44" fmla="*/ 130175 h 302243"/>
                  <a:gd name="connsiteX45" fmla="*/ 901700 w 2552700"/>
                  <a:gd name="connsiteY45" fmla="*/ 139700 h 302243"/>
                  <a:gd name="connsiteX46" fmla="*/ 917575 w 2552700"/>
                  <a:gd name="connsiteY46" fmla="*/ 152400 h 302243"/>
                  <a:gd name="connsiteX47" fmla="*/ 936625 w 2552700"/>
                  <a:gd name="connsiteY47" fmla="*/ 168275 h 302243"/>
                  <a:gd name="connsiteX48" fmla="*/ 942975 w 2552700"/>
                  <a:gd name="connsiteY48" fmla="*/ 177800 h 302243"/>
                  <a:gd name="connsiteX49" fmla="*/ 965200 w 2552700"/>
                  <a:gd name="connsiteY49" fmla="*/ 193675 h 302243"/>
                  <a:gd name="connsiteX50" fmla="*/ 990600 w 2552700"/>
                  <a:gd name="connsiteY50" fmla="*/ 200025 h 302243"/>
                  <a:gd name="connsiteX51" fmla="*/ 1019175 w 2552700"/>
                  <a:gd name="connsiteY51" fmla="*/ 209550 h 302243"/>
                  <a:gd name="connsiteX52" fmla="*/ 1063625 w 2552700"/>
                  <a:gd name="connsiteY52" fmla="*/ 219075 h 302243"/>
                  <a:gd name="connsiteX53" fmla="*/ 1111250 w 2552700"/>
                  <a:gd name="connsiteY53" fmla="*/ 228600 h 302243"/>
                  <a:gd name="connsiteX54" fmla="*/ 1149350 w 2552700"/>
                  <a:gd name="connsiteY54" fmla="*/ 219075 h 302243"/>
                  <a:gd name="connsiteX55" fmla="*/ 1117600 w 2552700"/>
                  <a:gd name="connsiteY55" fmla="*/ 209550 h 302243"/>
                  <a:gd name="connsiteX56" fmla="*/ 1066800 w 2552700"/>
                  <a:gd name="connsiteY56" fmla="*/ 193675 h 302243"/>
                  <a:gd name="connsiteX57" fmla="*/ 1016000 w 2552700"/>
                  <a:gd name="connsiteY57" fmla="*/ 184150 h 302243"/>
                  <a:gd name="connsiteX58" fmla="*/ 1044575 w 2552700"/>
                  <a:gd name="connsiteY58" fmla="*/ 200025 h 302243"/>
                  <a:gd name="connsiteX59" fmla="*/ 1057275 w 2552700"/>
                  <a:gd name="connsiteY59" fmla="*/ 212725 h 302243"/>
                  <a:gd name="connsiteX60" fmla="*/ 1120775 w 2552700"/>
                  <a:gd name="connsiteY60" fmla="*/ 219075 h 302243"/>
                  <a:gd name="connsiteX61" fmla="*/ 1203325 w 2552700"/>
                  <a:gd name="connsiteY61" fmla="*/ 215900 h 302243"/>
                  <a:gd name="connsiteX62" fmla="*/ 1222375 w 2552700"/>
                  <a:gd name="connsiteY62" fmla="*/ 203200 h 302243"/>
                  <a:gd name="connsiteX63" fmla="*/ 1270000 w 2552700"/>
                  <a:gd name="connsiteY63" fmla="*/ 184150 h 302243"/>
                  <a:gd name="connsiteX64" fmla="*/ 1343025 w 2552700"/>
                  <a:gd name="connsiteY64" fmla="*/ 165100 h 302243"/>
                  <a:gd name="connsiteX65" fmla="*/ 1390650 w 2552700"/>
                  <a:gd name="connsiteY65" fmla="*/ 158750 h 302243"/>
                  <a:gd name="connsiteX66" fmla="*/ 1412875 w 2552700"/>
                  <a:gd name="connsiteY66" fmla="*/ 149225 h 302243"/>
                  <a:gd name="connsiteX67" fmla="*/ 1425575 w 2552700"/>
                  <a:gd name="connsiteY67" fmla="*/ 146050 h 302243"/>
                  <a:gd name="connsiteX68" fmla="*/ 1435100 w 2552700"/>
                  <a:gd name="connsiteY68" fmla="*/ 142875 h 302243"/>
                  <a:gd name="connsiteX69" fmla="*/ 1444625 w 2552700"/>
                  <a:gd name="connsiteY69" fmla="*/ 133350 h 302243"/>
                  <a:gd name="connsiteX70" fmla="*/ 1485900 w 2552700"/>
                  <a:gd name="connsiteY70" fmla="*/ 117475 h 302243"/>
                  <a:gd name="connsiteX71" fmla="*/ 1498600 w 2552700"/>
                  <a:gd name="connsiteY71" fmla="*/ 111125 h 302243"/>
                  <a:gd name="connsiteX72" fmla="*/ 1530350 w 2552700"/>
                  <a:gd name="connsiteY72" fmla="*/ 101600 h 302243"/>
                  <a:gd name="connsiteX73" fmla="*/ 1539875 w 2552700"/>
                  <a:gd name="connsiteY73" fmla="*/ 95250 h 302243"/>
                  <a:gd name="connsiteX74" fmla="*/ 1558925 w 2552700"/>
                  <a:gd name="connsiteY74" fmla="*/ 88900 h 302243"/>
                  <a:gd name="connsiteX75" fmla="*/ 1577975 w 2552700"/>
                  <a:gd name="connsiteY75" fmla="*/ 76200 h 302243"/>
                  <a:gd name="connsiteX76" fmla="*/ 1593850 w 2552700"/>
                  <a:gd name="connsiteY76" fmla="*/ 66675 h 302243"/>
                  <a:gd name="connsiteX77" fmla="*/ 1612900 w 2552700"/>
                  <a:gd name="connsiteY77" fmla="*/ 53975 h 302243"/>
                  <a:gd name="connsiteX78" fmla="*/ 1625600 w 2552700"/>
                  <a:gd name="connsiteY78" fmla="*/ 50800 h 302243"/>
                  <a:gd name="connsiteX79" fmla="*/ 1635125 w 2552700"/>
                  <a:gd name="connsiteY79" fmla="*/ 47625 h 302243"/>
                  <a:gd name="connsiteX80" fmla="*/ 1651000 w 2552700"/>
                  <a:gd name="connsiteY80" fmla="*/ 44450 h 302243"/>
                  <a:gd name="connsiteX81" fmla="*/ 1657350 w 2552700"/>
                  <a:gd name="connsiteY81" fmla="*/ 34925 h 302243"/>
                  <a:gd name="connsiteX82" fmla="*/ 1673225 w 2552700"/>
                  <a:gd name="connsiteY82" fmla="*/ 31750 h 302243"/>
                  <a:gd name="connsiteX83" fmla="*/ 1704975 w 2552700"/>
                  <a:gd name="connsiteY83" fmla="*/ 25400 h 302243"/>
                  <a:gd name="connsiteX84" fmla="*/ 1746250 w 2552700"/>
                  <a:gd name="connsiteY84" fmla="*/ 38100 h 302243"/>
                  <a:gd name="connsiteX85" fmla="*/ 1765300 w 2552700"/>
                  <a:gd name="connsiteY85" fmla="*/ 50800 h 302243"/>
                  <a:gd name="connsiteX86" fmla="*/ 1781175 w 2552700"/>
                  <a:gd name="connsiteY86" fmla="*/ 63500 h 302243"/>
                  <a:gd name="connsiteX87" fmla="*/ 1803400 w 2552700"/>
                  <a:gd name="connsiteY87" fmla="*/ 76200 h 302243"/>
                  <a:gd name="connsiteX88" fmla="*/ 1828800 w 2552700"/>
                  <a:gd name="connsiteY88" fmla="*/ 85725 h 302243"/>
                  <a:gd name="connsiteX89" fmla="*/ 1866900 w 2552700"/>
                  <a:gd name="connsiteY89" fmla="*/ 98425 h 302243"/>
                  <a:gd name="connsiteX90" fmla="*/ 1879600 w 2552700"/>
                  <a:gd name="connsiteY90" fmla="*/ 107950 h 302243"/>
                  <a:gd name="connsiteX91" fmla="*/ 1889125 w 2552700"/>
                  <a:gd name="connsiteY91" fmla="*/ 114300 h 302243"/>
                  <a:gd name="connsiteX92" fmla="*/ 1898650 w 2552700"/>
                  <a:gd name="connsiteY92" fmla="*/ 127000 h 302243"/>
                  <a:gd name="connsiteX93" fmla="*/ 1901825 w 2552700"/>
                  <a:gd name="connsiteY93" fmla="*/ 136525 h 302243"/>
                  <a:gd name="connsiteX94" fmla="*/ 1917700 w 2552700"/>
                  <a:gd name="connsiteY94" fmla="*/ 177800 h 302243"/>
                  <a:gd name="connsiteX95" fmla="*/ 1927225 w 2552700"/>
                  <a:gd name="connsiteY95" fmla="*/ 200025 h 302243"/>
                  <a:gd name="connsiteX96" fmla="*/ 1933575 w 2552700"/>
                  <a:gd name="connsiteY96" fmla="*/ 212725 h 302243"/>
                  <a:gd name="connsiteX97" fmla="*/ 1943100 w 2552700"/>
                  <a:gd name="connsiteY97" fmla="*/ 219075 h 302243"/>
                  <a:gd name="connsiteX98" fmla="*/ 1946275 w 2552700"/>
                  <a:gd name="connsiteY98" fmla="*/ 244475 h 302243"/>
                  <a:gd name="connsiteX99" fmla="*/ 1968500 w 2552700"/>
                  <a:gd name="connsiteY99" fmla="*/ 266700 h 302243"/>
                  <a:gd name="connsiteX100" fmla="*/ 1978025 w 2552700"/>
                  <a:gd name="connsiteY100" fmla="*/ 269875 h 302243"/>
                  <a:gd name="connsiteX101" fmla="*/ 1990725 w 2552700"/>
                  <a:gd name="connsiteY101" fmla="*/ 276225 h 302243"/>
                  <a:gd name="connsiteX102" fmla="*/ 2016125 w 2552700"/>
                  <a:gd name="connsiteY102" fmla="*/ 301625 h 302243"/>
                  <a:gd name="connsiteX103" fmla="*/ 2098675 w 2552700"/>
                  <a:gd name="connsiteY103" fmla="*/ 292100 h 302243"/>
                  <a:gd name="connsiteX104" fmla="*/ 2130425 w 2552700"/>
                  <a:gd name="connsiteY104" fmla="*/ 266700 h 302243"/>
                  <a:gd name="connsiteX105" fmla="*/ 2139950 w 2552700"/>
                  <a:gd name="connsiteY105" fmla="*/ 263525 h 302243"/>
                  <a:gd name="connsiteX106" fmla="*/ 2168525 w 2552700"/>
                  <a:gd name="connsiteY106" fmla="*/ 247650 h 302243"/>
                  <a:gd name="connsiteX107" fmla="*/ 2193925 w 2552700"/>
                  <a:gd name="connsiteY107" fmla="*/ 228600 h 302243"/>
                  <a:gd name="connsiteX108" fmla="*/ 2203450 w 2552700"/>
                  <a:gd name="connsiteY108" fmla="*/ 219075 h 302243"/>
                  <a:gd name="connsiteX109" fmla="*/ 2222500 w 2552700"/>
                  <a:gd name="connsiteY109" fmla="*/ 212725 h 302243"/>
                  <a:gd name="connsiteX110" fmla="*/ 2244725 w 2552700"/>
                  <a:gd name="connsiteY110" fmla="*/ 193675 h 302243"/>
                  <a:gd name="connsiteX111" fmla="*/ 2355850 w 2552700"/>
                  <a:gd name="connsiteY111" fmla="*/ 152400 h 302243"/>
                  <a:gd name="connsiteX112" fmla="*/ 2552700 w 2552700"/>
                  <a:gd name="connsiteY11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65200 w 2552700"/>
                  <a:gd name="connsiteY48" fmla="*/ 193675 h 302243"/>
                  <a:gd name="connsiteX49" fmla="*/ 990600 w 2552700"/>
                  <a:gd name="connsiteY49" fmla="*/ 200025 h 302243"/>
                  <a:gd name="connsiteX50" fmla="*/ 1019175 w 2552700"/>
                  <a:gd name="connsiteY50" fmla="*/ 209550 h 302243"/>
                  <a:gd name="connsiteX51" fmla="*/ 1063625 w 2552700"/>
                  <a:gd name="connsiteY51" fmla="*/ 219075 h 302243"/>
                  <a:gd name="connsiteX52" fmla="*/ 1111250 w 2552700"/>
                  <a:gd name="connsiteY52" fmla="*/ 228600 h 302243"/>
                  <a:gd name="connsiteX53" fmla="*/ 1149350 w 2552700"/>
                  <a:gd name="connsiteY53" fmla="*/ 219075 h 302243"/>
                  <a:gd name="connsiteX54" fmla="*/ 1117600 w 2552700"/>
                  <a:gd name="connsiteY54" fmla="*/ 209550 h 302243"/>
                  <a:gd name="connsiteX55" fmla="*/ 1066800 w 2552700"/>
                  <a:gd name="connsiteY55" fmla="*/ 193675 h 302243"/>
                  <a:gd name="connsiteX56" fmla="*/ 1016000 w 2552700"/>
                  <a:gd name="connsiteY56" fmla="*/ 184150 h 302243"/>
                  <a:gd name="connsiteX57" fmla="*/ 1044575 w 2552700"/>
                  <a:gd name="connsiteY57" fmla="*/ 200025 h 302243"/>
                  <a:gd name="connsiteX58" fmla="*/ 1057275 w 2552700"/>
                  <a:gd name="connsiteY58" fmla="*/ 212725 h 302243"/>
                  <a:gd name="connsiteX59" fmla="*/ 1120775 w 2552700"/>
                  <a:gd name="connsiteY59" fmla="*/ 219075 h 302243"/>
                  <a:gd name="connsiteX60" fmla="*/ 1203325 w 2552700"/>
                  <a:gd name="connsiteY60" fmla="*/ 215900 h 302243"/>
                  <a:gd name="connsiteX61" fmla="*/ 1222375 w 2552700"/>
                  <a:gd name="connsiteY61" fmla="*/ 203200 h 302243"/>
                  <a:gd name="connsiteX62" fmla="*/ 1270000 w 2552700"/>
                  <a:gd name="connsiteY62" fmla="*/ 184150 h 302243"/>
                  <a:gd name="connsiteX63" fmla="*/ 1343025 w 2552700"/>
                  <a:gd name="connsiteY63" fmla="*/ 165100 h 302243"/>
                  <a:gd name="connsiteX64" fmla="*/ 1390650 w 2552700"/>
                  <a:gd name="connsiteY64" fmla="*/ 158750 h 302243"/>
                  <a:gd name="connsiteX65" fmla="*/ 1412875 w 2552700"/>
                  <a:gd name="connsiteY65" fmla="*/ 149225 h 302243"/>
                  <a:gd name="connsiteX66" fmla="*/ 1425575 w 2552700"/>
                  <a:gd name="connsiteY66" fmla="*/ 146050 h 302243"/>
                  <a:gd name="connsiteX67" fmla="*/ 1435100 w 2552700"/>
                  <a:gd name="connsiteY67" fmla="*/ 142875 h 302243"/>
                  <a:gd name="connsiteX68" fmla="*/ 1444625 w 2552700"/>
                  <a:gd name="connsiteY68" fmla="*/ 133350 h 302243"/>
                  <a:gd name="connsiteX69" fmla="*/ 1485900 w 2552700"/>
                  <a:gd name="connsiteY69" fmla="*/ 117475 h 302243"/>
                  <a:gd name="connsiteX70" fmla="*/ 1498600 w 2552700"/>
                  <a:gd name="connsiteY70" fmla="*/ 111125 h 302243"/>
                  <a:gd name="connsiteX71" fmla="*/ 1530350 w 2552700"/>
                  <a:gd name="connsiteY71" fmla="*/ 101600 h 302243"/>
                  <a:gd name="connsiteX72" fmla="*/ 1539875 w 2552700"/>
                  <a:gd name="connsiteY72" fmla="*/ 95250 h 302243"/>
                  <a:gd name="connsiteX73" fmla="*/ 1558925 w 2552700"/>
                  <a:gd name="connsiteY73" fmla="*/ 88900 h 302243"/>
                  <a:gd name="connsiteX74" fmla="*/ 1577975 w 2552700"/>
                  <a:gd name="connsiteY74" fmla="*/ 76200 h 302243"/>
                  <a:gd name="connsiteX75" fmla="*/ 1593850 w 2552700"/>
                  <a:gd name="connsiteY75" fmla="*/ 66675 h 302243"/>
                  <a:gd name="connsiteX76" fmla="*/ 1612900 w 2552700"/>
                  <a:gd name="connsiteY76" fmla="*/ 53975 h 302243"/>
                  <a:gd name="connsiteX77" fmla="*/ 1625600 w 2552700"/>
                  <a:gd name="connsiteY77" fmla="*/ 50800 h 302243"/>
                  <a:gd name="connsiteX78" fmla="*/ 1635125 w 2552700"/>
                  <a:gd name="connsiteY78" fmla="*/ 47625 h 302243"/>
                  <a:gd name="connsiteX79" fmla="*/ 1651000 w 2552700"/>
                  <a:gd name="connsiteY79" fmla="*/ 44450 h 302243"/>
                  <a:gd name="connsiteX80" fmla="*/ 1657350 w 2552700"/>
                  <a:gd name="connsiteY80" fmla="*/ 34925 h 302243"/>
                  <a:gd name="connsiteX81" fmla="*/ 1673225 w 2552700"/>
                  <a:gd name="connsiteY81" fmla="*/ 31750 h 302243"/>
                  <a:gd name="connsiteX82" fmla="*/ 1704975 w 2552700"/>
                  <a:gd name="connsiteY82" fmla="*/ 25400 h 302243"/>
                  <a:gd name="connsiteX83" fmla="*/ 1746250 w 2552700"/>
                  <a:gd name="connsiteY83" fmla="*/ 38100 h 302243"/>
                  <a:gd name="connsiteX84" fmla="*/ 1765300 w 2552700"/>
                  <a:gd name="connsiteY84" fmla="*/ 50800 h 302243"/>
                  <a:gd name="connsiteX85" fmla="*/ 1781175 w 2552700"/>
                  <a:gd name="connsiteY85" fmla="*/ 63500 h 302243"/>
                  <a:gd name="connsiteX86" fmla="*/ 1803400 w 2552700"/>
                  <a:gd name="connsiteY86" fmla="*/ 76200 h 302243"/>
                  <a:gd name="connsiteX87" fmla="*/ 1828800 w 2552700"/>
                  <a:gd name="connsiteY87" fmla="*/ 85725 h 302243"/>
                  <a:gd name="connsiteX88" fmla="*/ 1866900 w 2552700"/>
                  <a:gd name="connsiteY88" fmla="*/ 98425 h 302243"/>
                  <a:gd name="connsiteX89" fmla="*/ 1879600 w 2552700"/>
                  <a:gd name="connsiteY89" fmla="*/ 107950 h 302243"/>
                  <a:gd name="connsiteX90" fmla="*/ 1889125 w 2552700"/>
                  <a:gd name="connsiteY90" fmla="*/ 114300 h 302243"/>
                  <a:gd name="connsiteX91" fmla="*/ 1898650 w 2552700"/>
                  <a:gd name="connsiteY91" fmla="*/ 127000 h 302243"/>
                  <a:gd name="connsiteX92" fmla="*/ 1901825 w 2552700"/>
                  <a:gd name="connsiteY92" fmla="*/ 136525 h 302243"/>
                  <a:gd name="connsiteX93" fmla="*/ 1917700 w 2552700"/>
                  <a:gd name="connsiteY93" fmla="*/ 177800 h 302243"/>
                  <a:gd name="connsiteX94" fmla="*/ 1927225 w 2552700"/>
                  <a:gd name="connsiteY94" fmla="*/ 200025 h 302243"/>
                  <a:gd name="connsiteX95" fmla="*/ 1933575 w 2552700"/>
                  <a:gd name="connsiteY95" fmla="*/ 212725 h 302243"/>
                  <a:gd name="connsiteX96" fmla="*/ 1943100 w 2552700"/>
                  <a:gd name="connsiteY96" fmla="*/ 219075 h 302243"/>
                  <a:gd name="connsiteX97" fmla="*/ 1946275 w 2552700"/>
                  <a:gd name="connsiteY97" fmla="*/ 244475 h 302243"/>
                  <a:gd name="connsiteX98" fmla="*/ 1968500 w 2552700"/>
                  <a:gd name="connsiteY98" fmla="*/ 266700 h 302243"/>
                  <a:gd name="connsiteX99" fmla="*/ 1978025 w 2552700"/>
                  <a:gd name="connsiteY99" fmla="*/ 269875 h 302243"/>
                  <a:gd name="connsiteX100" fmla="*/ 1990725 w 2552700"/>
                  <a:gd name="connsiteY100" fmla="*/ 276225 h 302243"/>
                  <a:gd name="connsiteX101" fmla="*/ 2016125 w 2552700"/>
                  <a:gd name="connsiteY101" fmla="*/ 301625 h 302243"/>
                  <a:gd name="connsiteX102" fmla="*/ 2098675 w 2552700"/>
                  <a:gd name="connsiteY102" fmla="*/ 292100 h 302243"/>
                  <a:gd name="connsiteX103" fmla="*/ 2130425 w 2552700"/>
                  <a:gd name="connsiteY103" fmla="*/ 266700 h 302243"/>
                  <a:gd name="connsiteX104" fmla="*/ 2139950 w 2552700"/>
                  <a:gd name="connsiteY104" fmla="*/ 263525 h 302243"/>
                  <a:gd name="connsiteX105" fmla="*/ 2168525 w 2552700"/>
                  <a:gd name="connsiteY105" fmla="*/ 247650 h 302243"/>
                  <a:gd name="connsiteX106" fmla="*/ 2193925 w 2552700"/>
                  <a:gd name="connsiteY106" fmla="*/ 228600 h 302243"/>
                  <a:gd name="connsiteX107" fmla="*/ 2203450 w 2552700"/>
                  <a:gd name="connsiteY107" fmla="*/ 219075 h 302243"/>
                  <a:gd name="connsiteX108" fmla="*/ 2222500 w 2552700"/>
                  <a:gd name="connsiteY108" fmla="*/ 212725 h 302243"/>
                  <a:gd name="connsiteX109" fmla="*/ 2244725 w 2552700"/>
                  <a:gd name="connsiteY109" fmla="*/ 193675 h 302243"/>
                  <a:gd name="connsiteX110" fmla="*/ 2355850 w 2552700"/>
                  <a:gd name="connsiteY110" fmla="*/ 152400 h 302243"/>
                  <a:gd name="connsiteX111" fmla="*/ 2552700 w 2552700"/>
                  <a:gd name="connsiteY11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90600 w 2552700"/>
                  <a:gd name="connsiteY48" fmla="*/ 200025 h 302243"/>
                  <a:gd name="connsiteX49" fmla="*/ 1019175 w 2552700"/>
                  <a:gd name="connsiteY49" fmla="*/ 209550 h 302243"/>
                  <a:gd name="connsiteX50" fmla="*/ 1063625 w 2552700"/>
                  <a:gd name="connsiteY50" fmla="*/ 219075 h 302243"/>
                  <a:gd name="connsiteX51" fmla="*/ 1111250 w 2552700"/>
                  <a:gd name="connsiteY51" fmla="*/ 228600 h 302243"/>
                  <a:gd name="connsiteX52" fmla="*/ 1149350 w 2552700"/>
                  <a:gd name="connsiteY52" fmla="*/ 219075 h 302243"/>
                  <a:gd name="connsiteX53" fmla="*/ 1117600 w 2552700"/>
                  <a:gd name="connsiteY53" fmla="*/ 209550 h 302243"/>
                  <a:gd name="connsiteX54" fmla="*/ 1066800 w 2552700"/>
                  <a:gd name="connsiteY54" fmla="*/ 193675 h 302243"/>
                  <a:gd name="connsiteX55" fmla="*/ 1016000 w 2552700"/>
                  <a:gd name="connsiteY55" fmla="*/ 184150 h 302243"/>
                  <a:gd name="connsiteX56" fmla="*/ 1044575 w 2552700"/>
                  <a:gd name="connsiteY56" fmla="*/ 200025 h 302243"/>
                  <a:gd name="connsiteX57" fmla="*/ 1057275 w 2552700"/>
                  <a:gd name="connsiteY57" fmla="*/ 212725 h 302243"/>
                  <a:gd name="connsiteX58" fmla="*/ 1120775 w 2552700"/>
                  <a:gd name="connsiteY58" fmla="*/ 219075 h 302243"/>
                  <a:gd name="connsiteX59" fmla="*/ 1203325 w 2552700"/>
                  <a:gd name="connsiteY59" fmla="*/ 215900 h 302243"/>
                  <a:gd name="connsiteX60" fmla="*/ 1222375 w 2552700"/>
                  <a:gd name="connsiteY60" fmla="*/ 203200 h 302243"/>
                  <a:gd name="connsiteX61" fmla="*/ 1270000 w 2552700"/>
                  <a:gd name="connsiteY61" fmla="*/ 184150 h 302243"/>
                  <a:gd name="connsiteX62" fmla="*/ 1343025 w 2552700"/>
                  <a:gd name="connsiteY62" fmla="*/ 165100 h 302243"/>
                  <a:gd name="connsiteX63" fmla="*/ 1390650 w 2552700"/>
                  <a:gd name="connsiteY63" fmla="*/ 158750 h 302243"/>
                  <a:gd name="connsiteX64" fmla="*/ 1412875 w 2552700"/>
                  <a:gd name="connsiteY64" fmla="*/ 149225 h 302243"/>
                  <a:gd name="connsiteX65" fmla="*/ 1425575 w 2552700"/>
                  <a:gd name="connsiteY65" fmla="*/ 146050 h 302243"/>
                  <a:gd name="connsiteX66" fmla="*/ 1435100 w 2552700"/>
                  <a:gd name="connsiteY66" fmla="*/ 142875 h 302243"/>
                  <a:gd name="connsiteX67" fmla="*/ 1444625 w 2552700"/>
                  <a:gd name="connsiteY67" fmla="*/ 133350 h 302243"/>
                  <a:gd name="connsiteX68" fmla="*/ 1485900 w 2552700"/>
                  <a:gd name="connsiteY68" fmla="*/ 117475 h 302243"/>
                  <a:gd name="connsiteX69" fmla="*/ 1498600 w 2552700"/>
                  <a:gd name="connsiteY69" fmla="*/ 111125 h 302243"/>
                  <a:gd name="connsiteX70" fmla="*/ 1530350 w 2552700"/>
                  <a:gd name="connsiteY70" fmla="*/ 101600 h 302243"/>
                  <a:gd name="connsiteX71" fmla="*/ 1539875 w 2552700"/>
                  <a:gd name="connsiteY71" fmla="*/ 95250 h 302243"/>
                  <a:gd name="connsiteX72" fmla="*/ 1558925 w 2552700"/>
                  <a:gd name="connsiteY72" fmla="*/ 88900 h 302243"/>
                  <a:gd name="connsiteX73" fmla="*/ 1577975 w 2552700"/>
                  <a:gd name="connsiteY73" fmla="*/ 76200 h 302243"/>
                  <a:gd name="connsiteX74" fmla="*/ 1593850 w 2552700"/>
                  <a:gd name="connsiteY74" fmla="*/ 66675 h 302243"/>
                  <a:gd name="connsiteX75" fmla="*/ 1612900 w 2552700"/>
                  <a:gd name="connsiteY75" fmla="*/ 53975 h 302243"/>
                  <a:gd name="connsiteX76" fmla="*/ 1625600 w 2552700"/>
                  <a:gd name="connsiteY76" fmla="*/ 50800 h 302243"/>
                  <a:gd name="connsiteX77" fmla="*/ 1635125 w 2552700"/>
                  <a:gd name="connsiteY77" fmla="*/ 47625 h 302243"/>
                  <a:gd name="connsiteX78" fmla="*/ 1651000 w 2552700"/>
                  <a:gd name="connsiteY78" fmla="*/ 44450 h 302243"/>
                  <a:gd name="connsiteX79" fmla="*/ 1657350 w 2552700"/>
                  <a:gd name="connsiteY79" fmla="*/ 34925 h 302243"/>
                  <a:gd name="connsiteX80" fmla="*/ 1673225 w 2552700"/>
                  <a:gd name="connsiteY80" fmla="*/ 31750 h 302243"/>
                  <a:gd name="connsiteX81" fmla="*/ 1704975 w 2552700"/>
                  <a:gd name="connsiteY81" fmla="*/ 25400 h 302243"/>
                  <a:gd name="connsiteX82" fmla="*/ 1746250 w 2552700"/>
                  <a:gd name="connsiteY82" fmla="*/ 38100 h 302243"/>
                  <a:gd name="connsiteX83" fmla="*/ 1765300 w 2552700"/>
                  <a:gd name="connsiteY83" fmla="*/ 50800 h 302243"/>
                  <a:gd name="connsiteX84" fmla="*/ 1781175 w 2552700"/>
                  <a:gd name="connsiteY84" fmla="*/ 63500 h 302243"/>
                  <a:gd name="connsiteX85" fmla="*/ 1803400 w 2552700"/>
                  <a:gd name="connsiteY85" fmla="*/ 76200 h 302243"/>
                  <a:gd name="connsiteX86" fmla="*/ 1828800 w 2552700"/>
                  <a:gd name="connsiteY86" fmla="*/ 85725 h 302243"/>
                  <a:gd name="connsiteX87" fmla="*/ 1866900 w 2552700"/>
                  <a:gd name="connsiteY87" fmla="*/ 98425 h 302243"/>
                  <a:gd name="connsiteX88" fmla="*/ 1879600 w 2552700"/>
                  <a:gd name="connsiteY88" fmla="*/ 107950 h 302243"/>
                  <a:gd name="connsiteX89" fmla="*/ 1889125 w 2552700"/>
                  <a:gd name="connsiteY89" fmla="*/ 114300 h 302243"/>
                  <a:gd name="connsiteX90" fmla="*/ 1898650 w 2552700"/>
                  <a:gd name="connsiteY90" fmla="*/ 127000 h 302243"/>
                  <a:gd name="connsiteX91" fmla="*/ 1901825 w 2552700"/>
                  <a:gd name="connsiteY91" fmla="*/ 136525 h 302243"/>
                  <a:gd name="connsiteX92" fmla="*/ 1917700 w 2552700"/>
                  <a:gd name="connsiteY92" fmla="*/ 177800 h 302243"/>
                  <a:gd name="connsiteX93" fmla="*/ 1927225 w 2552700"/>
                  <a:gd name="connsiteY93" fmla="*/ 200025 h 302243"/>
                  <a:gd name="connsiteX94" fmla="*/ 1933575 w 2552700"/>
                  <a:gd name="connsiteY94" fmla="*/ 212725 h 302243"/>
                  <a:gd name="connsiteX95" fmla="*/ 1943100 w 2552700"/>
                  <a:gd name="connsiteY95" fmla="*/ 219075 h 302243"/>
                  <a:gd name="connsiteX96" fmla="*/ 1946275 w 2552700"/>
                  <a:gd name="connsiteY96" fmla="*/ 244475 h 302243"/>
                  <a:gd name="connsiteX97" fmla="*/ 1968500 w 2552700"/>
                  <a:gd name="connsiteY97" fmla="*/ 266700 h 302243"/>
                  <a:gd name="connsiteX98" fmla="*/ 1978025 w 2552700"/>
                  <a:gd name="connsiteY98" fmla="*/ 269875 h 302243"/>
                  <a:gd name="connsiteX99" fmla="*/ 1990725 w 2552700"/>
                  <a:gd name="connsiteY99" fmla="*/ 276225 h 302243"/>
                  <a:gd name="connsiteX100" fmla="*/ 2016125 w 2552700"/>
                  <a:gd name="connsiteY100" fmla="*/ 301625 h 302243"/>
                  <a:gd name="connsiteX101" fmla="*/ 2098675 w 2552700"/>
                  <a:gd name="connsiteY101" fmla="*/ 292100 h 302243"/>
                  <a:gd name="connsiteX102" fmla="*/ 2130425 w 2552700"/>
                  <a:gd name="connsiteY102" fmla="*/ 266700 h 302243"/>
                  <a:gd name="connsiteX103" fmla="*/ 2139950 w 2552700"/>
                  <a:gd name="connsiteY103" fmla="*/ 263525 h 302243"/>
                  <a:gd name="connsiteX104" fmla="*/ 2168525 w 2552700"/>
                  <a:gd name="connsiteY104" fmla="*/ 247650 h 302243"/>
                  <a:gd name="connsiteX105" fmla="*/ 2193925 w 2552700"/>
                  <a:gd name="connsiteY105" fmla="*/ 228600 h 302243"/>
                  <a:gd name="connsiteX106" fmla="*/ 2203450 w 2552700"/>
                  <a:gd name="connsiteY106" fmla="*/ 219075 h 302243"/>
                  <a:gd name="connsiteX107" fmla="*/ 2222500 w 2552700"/>
                  <a:gd name="connsiteY107" fmla="*/ 212725 h 302243"/>
                  <a:gd name="connsiteX108" fmla="*/ 2244725 w 2552700"/>
                  <a:gd name="connsiteY108" fmla="*/ 193675 h 302243"/>
                  <a:gd name="connsiteX109" fmla="*/ 2355850 w 2552700"/>
                  <a:gd name="connsiteY109" fmla="*/ 152400 h 302243"/>
                  <a:gd name="connsiteX110" fmla="*/ 2552700 w 2552700"/>
                  <a:gd name="connsiteY11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36625 w 2552700"/>
                  <a:gd name="connsiteY45" fmla="*/ 168275 h 302243"/>
                  <a:gd name="connsiteX46" fmla="*/ 942975 w 2552700"/>
                  <a:gd name="connsiteY46" fmla="*/ 177800 h 302243"/>
                  <a:gd name="connsiteX47" fmla="*/ 990600 w 2552700"/>
                  <a:gd name="connsiteY47" fmla="*/ 200025 h 302243"/>
                  <a:gd name="connsiteX48" fmla="*/ 1019175 w 2552700"/>
                  <a:gd name="connsiteY48" fmla="*/ 209550 h 302243"/>
                  <a:gd name="connsiteX49" fmla="*/ 1063625 w 2552700"/>
                  <a:gd name="connsiteY49" fmla="*/ 219075 h 302243"/>
                  <a:gd name="connsiteX50" fmla="*/ 1111250 w 2552700"/>
                  <a:gd name="connsiteY50" fmla="*/ 228600 h 302243"/>
                  <a:gd name="connsiteX51" fmla="*/ 1149350 w 2552700"/>
                  <a:gd name="connsiteY51" fmla="*/ 219075 h 302243"/>
                  <a:gd name="connsiteX52" fmla="*/ 1117600 w 2552700"/>
                  <a:gd name="connsiteY52" fmla="*/ 209550 h 302243"/>
                  <a:gd name="connsiteX53" fmla="*/ 1066800 w 2552700"/>
                  <a:gd name="connsiteY53" fmla="*/ 193675 h 302243"/>
                  <a:gd name="connsiteX54" fmla="*/ 1016000 w 2552700"/>
                  <a:gd name="connsiteY54" fmla="*/ 184150 h 302243"/>
                  <a:gd name="connsiteX55" fmla="*/ 1044575 w 2552700"/>
                  <a:gd name="connsiteY55" fmla="*/ 200025 h 302243"/>
                  <a:gd name="connsiteX56" fmla="*/ 1057275 w 2552700"/>
                  <a:gd name="connsiteY56" fmla="*/ 212725 h 302243"/>
                  <a:gd name="connsiteX57" fmla="*/ 1120775 w 2552700"/>
                  <a:gd name="connsiteY57" fmla="*/ 219075 h 302243"/>
                  <a:gd name="connsiteX58" fmla="*/ 1203325 w 2552700"/>
                  <a:gd name="connsiteY58" fmla="*/ 215900 h 302243"/>
                  <a:gd name="connsiteX59" fmla="*/ 1222375 w 2552700"/>
                  <a:gd name="connsiteY59" fmla="*/ 203200 h 302243"/>
                  <a:gd name="connsiteX60" fmla="*/ 1270000 w 2552700"/>
                  <a:gd name="connsiteY60" fmla="*/ 184150 h 302243"/>
                  <a:gd name="connsiteX61" fmla="*/ 1343025 w 2552700"/>
                  <a:gd name="connsiteY61" fmla="*/ 165100 h 302243"/>
                  <a:gd name="connsiteX62" fmla="*/ 1390650 w 2552700"/>
                  <a:gd name="connsiteY62" fmla="*/ 158750 h 302243"/>
                  <a:gd name="connsiteX63" fmla="*/ 1412875 w 2552700"/>
                  <a:gd name="connsiteY63" fmla="*/ 149225 h 302243"/>
                  <a:gd name="connsiteX64" fmla="*/ 1425575 w 2552700"/>
                  <a:gd name="connsiteY64" fmla="*/ 146050 h 302243"/>
                  <a:gd name="connsiteX65" fmla="*/ 1435100 w 2552700"/>
                  <a:gd name="connsiteY65" fmla="*/ 142875 h 302243"/>
                  <a:gd name="connsiteX66" fmla="*/ 1444625 w 2552700"/>
                  <a:gd name="connsiteY66" fmla="*/ 133350 h 302243"/>
                  <a:gd name="connsiteX67" fmla="*/ 1485900 w 2552700"/>
                  <a:gd name="connsiteY67" fmla="*/ 117475 h 302243"/>
                  <a:gd name="connsiteX68" fmla="*/ 1498600 w 2552700"/>
                  <a:gd name="connsiteY68" fmla="*/ 111125 h 302243"/>
                  <a:gd name="connsiteX69" fmla="*/ 1530350 w 2552700"/>
                  <a:gd name="connsiteY69" fmla="*/ 101600 h 302243"/>
                  <a:gd name="connsiteX70" fmla="*/ 1539875 w 2552700"/>
                  <a:gd name="connsiteY70" fmla="*/ 95250 h 302243"/>
                  <a:gd name="connsiteX71" fmla="*/ 1558925 w 2552700"/>
                  <a:gd name="connsiteY71" fmla="*/ 88900 h 302243"/>
                  <a:gd name="connsiteX72" fmla="*/ 1577975 w 2552700"/>
                  <a:gd name="connsiteY72" fmla="*/ 76200 h 302243"/>
                  <a:gd name="connsiteX73" fmla="*/ 1593850 w 2552700"/>
                  <a:gd name="connsiteY73" fmla="*/ 66675 h 302243"/>
                  <a:gd name="connsiteX74" fmla="*/ 1612900 w 2552700"/>
                  <a:gd name="connsiteY74" fmla="*/ 53975 h 302243"/>
                  <a:gd name="connsiteX75" fmla="*/ 1625600 w 2552700"/>
                  <a:gd name="connsiteY75" fmla="*/ 50800 h 302243"/>
                  <a:gd name="connsiteX76" fmla="*/ 1635125 w 2552700"/>
                  <a:gd name="connsiteY76" fmla="*/ 47625 h 302243"/>
                  <a:gd name="connsiteX77" fmla="*/ 1651000 w 2552700"/>
                  <a:gd name="connsiteY77" fmla="*/ 44450 h 302243"/>
                  <a:gd name="connsiteX78" fmla="*/ 1657350 w 2552700"/>
                  <a:gd name="connsiteY78" fmla="*/ 34925 h 302243"/>
                  <a:gd name="connsiteX79" fmla="*/ 1673225 w 2552700"/>
                  <a:gd name="connsiteY79" fmla="*/ 31750 h 302243"/>
                  <a:gd name="connsiteX80" fmla="*/ 1704975 w 2552700"/>
                  <a:gd name="connsiteY80" fmla="*/ 25400 h 302243"/>
                  <a:gd name="connsiteX81" fmla="*/ 1746250 w 2552700"/>
                  <a:gd name="connsiteY81" fmla="*/ 38100 h 302243"/>
                  <a:gd name="connsiteX82" fmla="*/ 1765300 w 2552700"/>
                  <a:gd name="connsiteY82" fmla="*/ 50800 h 302243"/>
                  <a:gd name="connsiteX83" fmla="*/ 1781175 w 2552700"/>
                  <a:gd name="connsiteY83" fmla="*/ 63500 h 302243"/>
                  <a:gd name="connsiteX84" fmla="*/ 1803400 w 2552700"/>
                  <a:gd name="connsiteY84" fmla="*/ 76200 h 302243"/>
                  <a:gd name="connsiteX85" fmla="*/ 1828800 w 2552700"/>
                  <a:gd name="connsiteY85" fmla="*/ 85725 h 302243"/>
                  <a:gd name="connsiteX86" fmla="*/ 1866900 w 2552700"/>
                  <a:gd name="connsiteY86" fmla="*/ 98425 h 302243"/>
                  <a:gd name="connsiteX87" fmla="*/ 1879600 w 2552700"/>
                  <a:gd name="connsiteY87" fmla="*/ 107950 h 302243"/>
                  <a:gd name="connsiteX88" fmla="*/ 1889125 w 2552700"/>
                  <a:gd name="connsiteY88" fmla="*/ 114300 h 302243"/>
                  <a:gd name="connsiteX89" fmla="*/ 1898650 w 2552700"/>
                  <a:gd name="connsiteY89" fmla="*/ 127000 h 302243"/>
                  <a:gd name="connsiteX90" fmla="*/ 1901825 w 2552700"/>
                  <a:gd name="connsiteY90" fmla="*/ 136525 h 302243"/>
                  <a:gd name="connsiteX91" fmla="*/ 1917700 w 2552700"/>
                  <a:gd name="connsiteY91" fmla="*/ 177800 h 302243"/>
                  <a:gd name="connsiteX92" fmla="*/ 1927225 w 2552700"/>
                  <a:gd name="connsiteY92" fmla="*/ 200025 h 302243"/>
                  <a:gd name="connsiteX93" fmla="*/ 1933575 w 2552700"/>
                  <a:gd name="connsiteY93" fmla="*/ 212725 h 302243"/>
                  <a:gd name="connsiteX94" fmla="*/ 1943100 w 2552700"/>
                  <a:gd name="connsiteY94" fmla="*/ 219075 h 302243"/>
                  <a:gd name="connsiteX95" fmla="*/ 1946275 w 2552700"/>
                  <a:gd name="connsiteY95" fmla="*/ 244475 h 302243"/>
                  <a:gd name="connsiteX96" fmla="*/ 1968500 w 2552700"/>
                  <a:gd name="connsiteY96" fmla="*/ 266700 h 302243"/>
                  <a:gd name="connsiteX97" fmla="*/ 1978025 w 2552700"/>
                  <a:gd name="connsiteY97" fmla="*/ 269875 h 302243"/>
                  <a:gd name="connsiteX98" fmla="*/ 1990725 w 2552700"/>
                  <a:gd name="connsiteY98" fmla="*/ 276225 h 302243"/>
                  <a:gd name="connsiteX99" fmla="*/ 2016125 w 2552700"/>
                  <a:gd name="connsiteY99" fmla="*/ 301625 h 302243"/>
                  <a:gd name="connsiteX100" fmla="*/ 2098675 w 2552700"/>
                  <a:gd name="connsiteY100" fmla="*/ 292100 h 302243"/>
                  <a:gd name="connsiteX101" fmla="*/ 2130425 w 2552700"/>
                  <a:gd name="connsiteY101" fmla="*/ 266700 h 302243"/>
                  <a:gd name="connsiteX102" fmla="*/ 2139950 w 2552700"/>
                  <a:gd name="connsiteY102" fmla="*/ 263525 h 302243"/>
                  <a:gd name="connsiteX103" fmla="*/ 2168525 w 2552700"/>
                  <a:gd name="connsiteY103" fmla="*/ 247650 h 302243"/>
                  <a:gd name="connsiteX104" fmla="*/ 2193925 w 2552700"/>
                  <a:gd name="connsiteY104" fmla="*/ 228600 h 302243"/>
                  <a:gd name="connsiteX105" fmla="*/ 2203450 w 2552700"/>
                  <a:gd name="connsiteY105" fmla="*/ 219075 h 302243"/>
                  <a:gd name="connsiteX106" fmla="*/ 2222500 w 2552700"/>
                  <a:gd name="connsiteY106" fmla="*/ 212725 h 302243"/>
                  <a:gd name="connsiteX107" fmla="*/ 2244725 w 2552700"/>
                  <a:gd name="connsiteY107" fmla="*/ 193675 h 302243"/>
                  <a:gd name="connsiteX108" fmla="*/ 2355850 w 2552700"/>
                  <a:gd name="connsiteY108" fmla="*/ 152400 h 302243"/>
                  <a:gd name="connsiteX109" fmla="*/ 2552700 w 2552700"/>
                  <a:gd name="connsiteY109" fmla="*/ 155575 h 302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2552700" h="302243">
                    <a:moveTo>
                      <a:pt x="0" y="69850"/>
                    </a:moveTo>
                    <a:cubicBezTo>
                      <a:pt x="6350" y="76200"/>
                      <a:pt x="13043" y="82225"/>
                      <a:pt x="19050" y="88900"/>
                    </a:cubicBezTo>
                    <a:cubicBezTo>
                      <a:pt x="22590" y="92833"/>
                      <a:pt x="24833" y="97858"/>
                      <a:pt x="28575" y="101600"/>
                    </a:cubicBezTo>
                    <a:cubicBezTo>
                      <a:pt x="31273" y="104298"/>
                      <a:pt x="34995" y="105732"/>
                      <a:pt x="38100" y="107950"/>
                    </a:cubicBezTo>
                    <a:cubicBezTo>
                      <a:pt x="42406" y="111026"/>
                      <a:pt x="46782" y="114031"/>
                      <a:pt x="50800" y="117475"/>
                    </a:cubicBezTo>
                    <a:cubicBezTo>
                      <a:pt x="54209" y="120397"/>
                      <a:pt x="56946" y="124043"/>
                      <a:pt x="60325" y="127000"/>
                    </a:cubicBezTo>
                    <a:cubicBezTo>
                      <a:pt x="65425" y="131462"/>
                      <a:pt x="71100" y="135238"/>
                      <a:pt x="76200" y="139700"/>
                    </a:cubicBezTo>
                    <a:cubicBezTo>
                      <a:pt x="79579" y="142657"/>
                      <a:pt x="82181" y="146468"/>
                      <a:pt x="85725" y="149225"/>
                    </a:cubicBezTo>
                    <a:cubicBezTo>
                      <a:pt x="91749" y="153910"/>
                      <a:pt x="98425" y="157692"/>
                      <a:pt x="104775" y="161925"/>
                    </a:cubicBezTo>
                    <a:lnTo>
                      <a:pt x="114300" y="168275"/>
                    </a:lnTo>
                    <a:cubicBezTo>
                      <a:pt x="117475" y="170392"/>
                      <a:pt x="121127" y="171927"/>
                      <a:pt x="123825" y="174625"/>
                    </a:cubicBezTo>
                    <a:cubicBezTo>
                      <a:pt x="127000" y="177800"/>
                      <a:pt x="128588" y="180975"/>
                      <a:pt x="133350" y="184150"/>
                    </a:cubicBezTo>
                    <a:cubicBezTo>
                      <a:pt x="138112" y="187325"/>
                      <a:pt x="148167" y="189971"/>
                      <a:pt x="152400" y="193675"/>
                    </a:cubicBezTo>
                    <a:cubicBezTo>
                      <a:pt x="154517" y="197908"/>
                      <a:pt x="155403" y="203028"/>
                      <a:pt x="158750" y="206375"/>
                    </a:cubicBezTo>
                    <a:cubicBezTo>
                      <a:pt x="167846" y="215471"/>
                      <a:pt x="176742" y="218017"/>
                      <a:pt x="187325" y="222250"/>
                    </a:cubicBezTo>
                    <a:cubicBezTo>
                      <a:pt x="197908" y="226483"/>
                      <a:pt x="200554" y="230717"/>
                      <a:pt x="222250" y="231775"/>
                    </a:cubicBezTo>
                    <a:cubicBezTo>
                      <a:pt x="254000" y="230717"/>
                      <a:pt x="285787" y="230465"/>
                      <a:pt x="317500" y="228600"/>
                    </a:cubicBezTo>
                    <a:cubicBezTo>
                      <a:pt x="329271" y="227908"/>
                      <a:pt x="335492" y="220663"/>
                      <a:pt x="342900" y="215900"/>
                    </a:cubicBezTo>
                    <a:cubicBezTo>
                      <a:pt x="350308" y="211138"/>
                      <a:pt x="356658" y="205317"/>
                      <a:pt x="361950" y="200025"/>
                    </a:cubicBezTo>
                    <a:cubicBezTo>
                      <a:pt x="367242" y="194733"/>
                      <a:pt x="370188" y="189250"/>
                      <a:pt x="374650" y="184150"/>
                    </a:cubicBezTo>
                    <a:cubicBezTo>
                      <a:pt x="383206" y="174371"/>
                      <a:pt x="383555" y="175038"/>
                      <a:pt x="393700" y="168275"/>
                    </a:cubicBezTo>
                    <a:cubicBezTo>
                      <a:pt x="395817" y="165100"/>
                      <a:pt x="397352" y="161448"/>
                      <a:pt x="400050" y="158750"/>
                    </a:cubicBezTo>
                    <a:cubicBezTo>
                      <a:pt x="402748" y="156052"/>
                      <a:pt x="407553" y="155636"/>
                      <a:pt x="409575" y="152400"/>
                    </a:cubicBezTo>
                    <a:cubicBezTo>
                      <a:pt x="427408" y="123867"/>
                      <a:pt x="402876" y="139874"/>
                      <a:pt x="428625" y="127000"/>
                    </a:cubicBezTo>
                    <a:cubicBezTo>
                      <a:pt x="430742" y="123825"/>
                      <a:pt x="432103" y="119988"/>
                      <a:pt x="434975" y="117475"/>
                    </a:cubicBezTo>
                    <a:cubicBezTo>
                      <a:pt x="440718" y="112449"/>
                      <a:pt x="440267" y="110596"/>
                      <a:pt x="454025" y="104775"/>
                    </a:cubicBezTo>
                    <a:cubicBezTo>
                      <a:pt x="467783" y="98954"/>
                      <a:pt x="504825" y="85196"/>
                      <a:pt x="517525" y="82550"/>
                    </a:cubicBezTo>
                    <a:cubicBezTo>
                      <a:pt x="530225" y="79904"/>
                      <a:pt x="525735" y="90397"/>
                      <a:pt x="530225" y="88900"/>
                    </a:cubicBezTo>
                    <a:cubicBezTo>
                      <a:pt x="534715" y="87403"/>
                      <a:pt x="525463" y="83608"/>
                      <a:pt x="536575" y="76200"/>
                    </a:cubicBezTo>
                    <a:cubicBezTo>
                      <a:pt x="547688" y="68792"/>
                      <a:pt x="582083" y="51858"/>
                      <a:pt x="596900" y="44450"/>
                    </a:cubicBezTo>
                    <a:cubicBezTo>
                      <a:pt x="618456" y="30079"/>
                      <a:pt x="591470" y="46863"/>
                      <a:pt x="625475" y="31750"/>
                    </a:cubicBezTo>
                    <a:cubicBezTo>
                      <a:pt x="638450" y="25983"/>
                      <a:pt x="650392" y="17973"/>
                      <a:pt x="663575" y="12700"/>
                    </a:cubicBezTo>
                    <a:cubicBezTo>
                      <a:pt x="668867" y="10583"/>
                      <a:pt x="674094" y="8298"/>
                      <a:pt x="679450" y="6350"/>
                    </a:cubicBezTo>
                    <a:cubicBezTo>
                      <a:pt x="685740" y="4063"/>
                      <a:pt x="698500" y="0"/>
                      <a:pt x="698500" y="0"/>
                    </a:cubicBezTo>
                    <a:cubicBezTo>
                      <a:pt x="708025" y="1058"/>
                      <a:pt x="717622" y="1599"/>
                      <a:pt x="727075" y="3175"/>
                    </a:cubicBezTo>
                    <a:cubicBezTo>
                      <a:pt x="730376" y="3725"/>
                      <a:pt x="733371" y="5469"/>
                      <a:pt x="736600" y="6350"/>
                    </a:cubicBezTo>
                    <a:cubicBezTo>
                      <a:pt x="745020" y="8646"/>
                      <a:pt x="753533" y="10583"/>
                      <a:pt x="762000" y="12700"/>
                    </a:cubicBezTo>
                    <a:cubicBezTo>
                      <a:pt x="775361" y="32742"/>
                      <a:pt x="759619" y="11774"/>
                      <a:pt x="787400" y="34925"/>
                    </a:cubicBezTo>
                    <a:cubicBezTo>
                      <a:pt x="794299" y="40674"/>
                      <a:pt x="800100" y="47625"/>
                      <a:pt x="806450" y="53975"/>
                    </a:cubicBezTo>
                    <a:cubicBezTo>
                      <a:pt x="809625" y="57150"/>
                      <a:pt x="813484" y="59764"/>
                      <a:pt x="815975" y="63500"/>
                    </a:cubicBezTo>
                    <a:cubicBezTo>
                      <a:pt x="820208" y="69850"/>
                      <a:pt x="822325" y="78317"/>
                      <a:pt x="828675" y="82550"/>
                    </a:cubicBezTo>
                    <a:cubicBezTo>
                      <a:pt x="831850" y="84667"/>
                      <a:pt x="835269" y="86457"/>
                      <a:pt x="838200" y="88900"/>
                    </a:cubicBezTo>
                    <a:cubicBezTo>
                      <a:pt x="862866" y="109455"/>
                      <a:pt x="830699" y="87142"/>
                      <a:pt x="860425" y="107950"/>
                    </a:cubicBezTo>
                    <a:cubicBezTo>
                      <a:pt x="870361" y="114905"/>
                      <a:pt x="882742" y="122090"/>
                      <a:pt x="892175" y="130175"/>
                    </a:cubicBezTo>
                    <a:cubicBezTo>
                      <a:pt x="895584" y="133097"/>
                      <a:pt x="894292" y="133350"/>
                      <a:pt x="901700" y="139700"/>
                    </a:cubicBezTo>
                    <a:cubicBezTo>
                      <a:pt x="909108" y="146050"/>
                      <a:pt x="929746" y="161925"/>
                      <a:pt x="936625" y="168275"/>
                    </a:cubicBezTo>
                    <a:cubicBezTo>
                      <a:pt x="943504" y="174625"/>
                      <a:pt x="933979" y="172508"/>
                      <a:pt x="942975" y="177800"/>
                    </a:cubicBezTo>
                    <a:cubicBezTo>
                      <a:pt x="951971" y="183092"/>
                      <a:pt x="977900" y="194733"/>
                      <a:pt x="990600" y="200025"/>
                    </a:cubicBezTo>
                    <a:cubicBezTo>
                      <a:pt x="1011726" y="210588"/>
                      <a:pt x="994556" y="203395"/>
                      <a:pt x="1019175" y="209550"/>
                    </a:cubicBezTo>
                    <a:cubicBezTo>
                      <a:pt x="1058402" y="219357"/>
                      <a:pt x="1024247" y="213450"/>
                      <a:pt x="1063625" y="219075"/>
                    </a:cubicBezTo>
                    <a:cubicBezTo>
                      <a:pt x="1091767" y="228456"/>
                      <a:pt x="1076022" y="224686"/>
                      <a:pt x="1111250" y="228600"/>
                    </a:cubicBezTo>
                    <a:cubicBezTo>
                      <a:pt x="1125537" y="228600"/>
                      <a:pt x="1148292" y="222250"/>
                      <a:pt x="1149350" y="219075"/>
                    </a:cubicBezTo>
                    <a:cubicBezTo>
                      <a:pt x="1150408" y="215900"/>
                      <a:pt x="1128082" y="213044"/>
                      <a:pt x="1117600" y="209550"/>
                    </a:cubicBezTo>
                    <a:cubicBezTo>
                      <a:pt x="1089611" y="200220"/>
                      <a:pt x="1095585" y="199072"/>
                      <a:pt x="1066800" y="193675"/>
                    </a:cubicBezTo>
                    <a:cubicBezTo>
                      <a:pt x="998680" y="180903"/>
                      <a:pt x="1084515" y="201279"/>
                      <a:pt x="1016000" y="184150"/>
                    </a:cubicBezTo>
                    <a:cubicBezTo>
                      <a:pt x="1012296" y="185208"/>
                      <a:pt x="1037696" y="195263"/>
                      <a:pt x="1044575" y="200025"/>
                    </a:cubicBezTo>
                    <a:cubicBezTo>
                      <a:pt x="1051454" y="204787"/>
                      <a:pt x="1051467" y="211273"/>
                      <a:pt x="1057275" y="212725"/>
                    </a:cubicBezTo>
                    <a:cubicBezTo>
                      <a:pt x="1077912" y="217884"/>
                      <a:pt x="1120775" y="219075"/>
                      <a:pt x="1120775" y="219075"/>
                    </a:cubicBezTo>
                    <a:cubicBezTo>
                      <a:pt x="1148292" y="218017"/>
                      <a:pt x="1175853" y="217795"/>
                      <a:pt x="1203325" y="215900"/>
                    </a:cubicBezTo>
                    <a:cubicBezTo>
                      <a:pt x="1215956" y="215029"/>
                      <a:pt x="1211263" y="208492"/>
                      <a:pt x="1222375" y="203200"/>
                    </a:cubicBezTo>
                    <a:cubicBezTo>
                      <a:pt x="1233488" y="197908"/>
                      <a:pt x="1249892" y="190500"/>
                      <a:pt x="1270000" y="184150"/>
                    </a:cubicBezTo>
                    <a:cubicBezTo>
                      <a:pt x="1290108" y="177800"/>
                      <a:pt x="1322917" y="169333"/>
                      <a:pt x="1343025" y="165100"/>
                    </a:cubicBezTo>
                    <a:cubicBezTo>
                      <a:pt x="1367360" y="156988"/>
                      <a:pt x="1338856" y="165656"/>
                      <a:pt x="1390650" y="158750"/>
                    </a:cubicBezTo>
                    <a:cubicBezTo>
                      <a:pt x="1398806" y="157663"/>
                      <a:pt x="1405467" y="152003"/>
                      <a:pt x="1412875" y="149225"/>
                    </a:cubicBezTo>
                    <a:cubicBezTo>
                      <a:pt x="1416961" y="147693"/>
                      <a:pt x="1421379" y="147249"/>
                      <a:pt x="1425575" y="146050"/>
                    </a:cubicBezTo>
                    <a:cubicBezTo>
                      <a:pt x="1428793" y="145131"/>
                      <a:pt x="1431925" y="143933"/>
                      <a:pt x="1435100" y="142875"/>
                    </a:cubicBezTo>
                    <a:cubicBezTo>
                      <a:pt x="1438275" y="139700"/>
                      <a:pt x="1440971" y="135960"/>
                      <a:pt x="1444625" y="133350"/>
                    </a:cubicBezTo>
                    <a:cubicBezTo>
                      <a:pt x="1456748" y="124691"/>
                      <a:pt x="1473108" y="123871"/>
                      <a:pt x="1485900" y="117475"/>
                    </a:cubicBezTo>
                    <a:cubicBezTo>
                      <a:pt x="1490133" y="115358"/>
                      <a:pt x="1494206" y="112883"/>
                      <a:pt x="1498600" y="111125"/>
                    </a:cubicBezTo>
                    <a:cubicBezTo>
                      <a:pt x="1511483" y="105972"/>
                      <a:pt x="1517875" y="104719"/>
                      <a:pt x="1530350" y="101600"/>
                    </a:cubicBezTo>
                    <a:cubicBezTo>
                      <a:pt x="1533525" y="99483"/>
                      <a:pt x="1536388" y="96800"/>
                      <a:pt x="1539875" y="95250"/>
                    </a:cubicBezTo>
                    <a:cubicBezTo>
                      <a:pt x="1545992" y="92532"/>
                      <a:pt x="1553356" y="92613"/>
                      <a:pt x="1558925" y="88900"/>
                    </a:cubicBezTo>
                    <a:cubicBezTo>
                      <a:pt x="1565275" y="84667"/>
                      <a:pt x="1571536" y="80297"/>
                      <a:pt x="1577975" y="76200"/>
                    </a:cubicBezTo>
                    <a:cubicBezTo>
                      <a:pt x="1583181" y="72887"/>
                      <a:pt x="1588715" y="70098"/>
                      <a:pt x="1593850" y="66675"/>
                    </a:cubicBezTo>
                    <a:cubicBezTo>
                      <a:pt x="1600200" y="62442"/>
                      <a:pt x="1605496" y="55826"/>
                      <a:pt x="1612900" y="53975"/>
                    </a:cubicBezTo>
                    <a:cubicBezTo>
                      <a:pt x="1617133" y="52917"/>
                      <a:pt x="1621404" y="51999"/>
                      <a:pt x="1625600" y="50800"/>
                    </a:cubicBezTo>
                    <a:cubicBezTo>
                      <a:pt x="1628818" y="49881"/>
                      <a:pt x="1631878" y="48437"/>
                      <a:pt x="1635125" y="47625"/>
                    </a:cubicBezTo>
                    <a:cubicBezTo>
                      <a:pt x="1640360" y="46316"/>
                      <a:pt x="1645708" y="45508"/>
                      <a:pt x="1651000" y="44450"/>
                    </a:cubicBezTo>
                    <a:cubicBezTo>
                      <a:pt x="1653117" y="41275"/>
                      <a:pt x="1654037" y="36818"/>
                      <a:pt x="1657350" y="34925"/>
                    </a:cubicBezTo>
                    <a:cubicBezTo>
                      <a:pt x="1662035" y="32248"/>
                      <a:pt x="1667957" y="32921"/>
                      <a:pt x="1673225" y="31750"/>
                    </a:cubicBezTo>
                    <a:cubicBezTo>
                      <a:pt x="1701643" y="25435"/>
                      <a:pt x="1667646" y="31622"/>
                      <a:pt x="1704975" y="25400"/>
                    </a:cubicBezTo>
                    <a:cubicBezTo>
                      <a:pt x="1754431" y="30346"/>
                      <a:pt x="1723615" y="20495"/>
                      <a:pt x="1746250" y="38100"/>
                    </a:cubicBezTo>
                    <a:cubicBezTo>
                      <a:pt x="1752274" y="42785"/>
                      <a:pt x="1765300" y="50800"/>
                      <a:pt x="1765300" y="50800"/>
                    </a:cubicBezTo>
                    <a:cubicBezTo>
                      <a:pt x="1776004" y="66857"/>
                      <a:pt x="1765839" y="55832"/>
                      <a:pt x="1781175" y="63500"/>
                    </a:cubicBezTo>
                    <a:cubicBezTo>
                      <a:pt x="1788807" y="67316"/>
                      <a:pt x="1795668" y="72592"/>
                      <a:pt x="1803400" y="76200"/>
                    </a:cubicBezTo>
                    <a:cubicBezTo>
                      <a:pt x="1811594" y="80024"/>
                      <a:pt x="1820489" y="82163"/>
                      <a:pt x="1828800" y="85725"/>
                    </a:cubicBezTo>
                    <a:cubicBezTo>
                      <a:pt x="1860374" y="99257"/>
                      <a:pt x="1834712" y="93060"/>
                      <a:pt x="1866900" y="98425"/>
                    </a:cubicBezTo>
                    <a:cubicBezTo>
                      <a:pt x="1871133" y="101600"/>
                      <a:pt x="1875294" y="104874"/>
                      <a:pt x="1879600" y="107950"/>
                    </a:cubicBezTo>
                    <a:cubicBezTo>
                      <a:pt x="1882705" y="110168"/>
                      <a:pt x="1886427" y="111602"/>
                      <a:pt x="1889125" y="114300"/>
                    </a:cubicBezTo>
                    <a:cubicBezTo>
                      <a:pt x="1892867" y="118042"/>
                      <a:pt x="1895475" y="122767"/>
                      <a:pt x="1898650" y="127000"/>
                    </a:cubicBezTo>
                    <a:cubicBezTo>
                      <a:pt x="1899708" y="130175"/>
                      <a:pt x="1900650" y="133391"/>
                      <a:pt x="1901825" y="136525"/>
                    </a:cubicBezTo>
                    <a:cubicBezTo>
                      <a:pt x="1907001" y="150327"/>
                      <a:pt x="1914125" y="163499"/>
                      <a:pt x="1917700" y="177800"/>
                    </a:cubicBezTo>
                    <a:cubicBezTo>
                      <a:pt x="1922915" y="198659"/>
                      <a:pt x="1917480" y="182971"/>
                      <a:pt x="1927225" y="200025"/>
                    </a:cubicBezTo>
                    <a:cubicBezTo>
                      <a:pt x="1929573" y="204134"/>
                      <a:pt x="1930545" y="209089"/>
                      <a:pt x="1933575" y="212725"/>
                    </a:cubicBezTo>
                    <a:cubicBezTo>
                      <a:pt x="1936018" y="215656"/>
                      <a:pt x="1939925" y="216958"/>
                      <a:pt x="1943100" y="219075"/>
                    </a:cubicBezTo>
                    <a:cubicBezTo>
                      <a:pt x="1944158" y="227542"/>
                      <a:pt x="1942260" y="236946"/>
                      <a:pt x="1946275" y="244475"/>
                    </a:cubicBezTo>
                    <a:cubicBezTo>
                      <a:pt x="1951205" y="253719"/>
                      <a:pt x="1960319" y="260155"/>
                      <a:pt x="1968500" y="266700"/>
                    </a:cubicBezTo>
                    <a:cubicBezTo>
                      <a:pt x="1971113" y="268791"/>
                      <a:pt x="1974949" y="268557"/>
                      <a:pt x="1978025" y="269875"/>
                    </a:cubicBezTo>
                    <a:cubicBezTo>
                      <a:pt x="1982375" y="271739"/>
                      <a:pt x="1987089" y="273195"/>
                      <a:pt x="1990725" y="276225"/>
                    </a:cubicBezTo>
                    <a:cubicBezTo>
                      <a:pt x="1999923" y="283890"/>
                      <a:pt x="1998133" y="298979"/>
                      <a:pt x="2016125" y="301625"/>
                    </a:cubicBezTo>
                    <a:cubicBezTo>
                      <a:pt x="2034117" y="304271"/>
                      <a:pt x="2079625" y="297921"/>
                      <a:pt x="2098675" y="292100"/>
                    </a:cubicBezTo>
                    <a:cubicBezTo>
                      <a:pt x="2117725" y="286279"/>
                      <a:pt x="2123546" y="271462"/>
                      <a:pt x="2130425" y="266700"/>
                    </a:cubicBezTo>
                    <a:cubicBezTo>
                      <a:pt x="2137304" y="261938"/>
                      <a:pt x="2136874" y="264843"/>
                      <a:pt x="2139950" y="263525"/>
                    </a:cubicBezTo>
                    <a:cubicBezTo>
                      <a:pt x="2147884" y="260125"/>
                      <a:pt x="2162002" y="252166"/>
                      <a:pt x="2168525" y="247650"/>
                    </a:cubicBezTo>
                    <a:cubicBezTo>
                      <a:pt x="2177227" y="241626"/>
                      <a:pt x="2186441" y="236084"/>
                      <a:pt x="2193925" y="228600"/>
                    </a:cubicBezTo>
                    <a:cubicBezTo>
                      <a:pt x="2197100" y="225425"/>
                      <a:pt x="2199525" y="221256"/>
                      <a:pt x="2203450" y="219075"/>
                    </a:cubicBezTo>
                    <a:cubicBezTo>
                      <a:pt x="2209301" y="215824"/>
                      <a:pt x="2222500" y="212725"/>
                      <a:pt x="2222500" y="212725"/>
                    </a:cubicBezTo>
                    <a:cubicBezTo>
                      <a:pt x="2230007" y="205218"/>
                      <a:pt x="2222500" y="203729"/>
                      <a:pt x="2244725" y="193675"/>
                    </a:cubicBezTo>
                    <a:cubicBezTo>
                      <a:pt x="2266950" y="183621"/>
                      <a:pt x="2304521" y="158750"/>
                      <a:pt x="2355850" y="152400"/>
                    </a:cubicBezTo>
                    <a:cubicBezTo>
                      <a:pt x="2407179" y="146050"/>
                      <a:pt x="2494492" y="160205"/>
                      <a:pt x="2552700" y="155575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300"/>
              </a:p>
            </p:txBody>
          </p:sp>
          <p:sp>
            <p:nvSpPr>
              <p:cNvPr id="18" name="Freeform 42">
                <a:extLst>
                  <a:ext uri="{FF2B5EF4-FFF2-40B4-BE49-F238E27FC236}">
                    <a16:creationId xmlns:a16="http://schemas.microsoft.com/office/drawing/2014/main" id="{A432C51B-6FC1-CC43-3D9B-523FF542185F}"/>
                  </a:ext>
                </a:extLst>
              </p:cNvPr>
              <p:cNvSpPr/>
              <p:nvPr/>
            </p:nvSpPr>
            <p:spPr>
              <a:xfrm rot="11905834">
                <a:off x="5369412" y="1802970"/>
                <a:ext cx="1663652" cy="288100"/>
              </a:xfrm>
              <a:custGeom>
                <a:avLst/>
                <a:gdLst>
                  <a:gd name="connsiteX0" fmla="*/ 0 w 2352687"/>
                  <a:gd name="connsiteY0" fmla="*/ 69850 h 363310"/>
                  <a:gd name="connsiteX1" fmla="*/ 19050 w 2352687"/>
                  <a:gd name="connsiteY1" fmla="*/ 88900 h 363310"/>
                  <a:gd name="connsiteX2" fmla="*/ 28575 w 2352687"/>
                  <a:gd name="connsiteY2" fmla="*/ 101600 h 363310"/>
                  <a:gd name="connsiteX3" fmla="*/ 38100 w 2352687"/>
                  <a:gd name="connsiteY3" fmla="*/ 107950 h 363310"/>
                  <a:gd name="connsiteX4" fmla="*/ 50800 w 2352687"/>
                  <a:gd name="connsiteY4" fmla="*/ 117475 h 363310"/>
                  <a:gd name="connsiteX5" fmla="*/ 60325 w 2352687"/>
                  <a:gd name="connsiteY5" fmla="*/ 127000 h 363310"/>
                  <a:gd name="connsiteX6" fmla="*/ 76200 w 2352687"/>
                  <a:gd name="connsiteY6" fmla="*/ 139700 h 363310"/>
                  <a:gd name="connsiteX7" fmla="*/ 85725 w 2352687"/>
                  <a:gd name="connsiteY7" fmla="*/ 149225 h 363310"/>
                  <a:gd name="connsiteX8" fmla="*/ 104775 w 2352687"/>
                  <a:gd name="connsiteY8" fmla="*/ 161925 h 363310"/>
                  <a:gd name="connsiteX9" fmla="*/ 114300 w 2352687"/>
                  <a:gd name="connsiteY9" fmla="*/ 168275 h 363310"/>
                  <a:gd name="connsiteX10" fmla="*/ 123825 w 2352687"/>
                  <a:gd name="connsiteY10" fmla="*/ 174625 h 363310"/>
                  <a:gd name="connsiteX11" fmla="*/ 133350 w 2352687"/>
                  <a:gd name="connsiteY11" fmla="*/ 184150 h 363310"/>
                  <a:gd name="connsiteX12" fmla="*/ 142875 w 2352687"/>
                  <a:gd name="connsiteY12" fmla="*/ 187325 h 363310"/>
                  <a:gd name="connsiteX13" fmla="*/ 152400 w 2352687"/>
                  <a:gd name="connsiteY13" fmla="*/ 193675 h 363310"/>
                  <a:gd name="connsiteX14" fmla="*/ 158750 w 2352687"/>
                  <a:gd name="connsiteY14" fmla="*/ 206375 h 363310"/>
                  <a:gd name="connsiteX15" fmla="*/ 187325 w 2352687"/>
                  <a:gd name="connsiteY15" fmla="*/ 222250 h 363310"/>
                  <a:gd name="connsiteX16" fmla="*/ 200025 w 2352687"/>
                  <a:gd name="connsiteY16" fmla="*/ 225425 h 363310"/>
                  <a:gd name="connsiteX17" fmla="*/ 222250 w 2352687"/>
                  <a:gd name="connsiteY17" fmla="*/ 231775 h 363310"/>
                  <a:gd name="connsiteX18" fmla="*/ 317500 w 2352687"/>
                  <a:gd name="connsiteY18" fmla="*/ 228600 h 363310"/>
                  <a:gd name="connsiteX19" fmla="*/ 342900 w 2352687"/>
                  <a:gd name="connsiteY19" fmla="*/ 215900 h 363310"/>
                  <a:gd name="connsiteX20" fmla="*/ 352425 w 2352687"/>
                  <a:gd name="connsiteY20" fmla="*/ 206375 h 363310"/>
                  <a:gd name="connsiteX21" fmla="*/ 361950 w 2352687"/>
                  <a:gd name="connsiteY21" fmla="*/ 200025 h 363310"/>
                  <a:gd name="connsiteX22" fmla="*/ 374650 w 2352687"/>
                  <a:gd name="connsiteY22" fmla="*/ 184150 h 363310"/>
                  <a:gd name="connsiteX23" fmla="*/ 393700 w 2352687"/>
                  <a:gd name="connsiteY23" fmla="*/ 168275 h 363310"/>
                  <a:gd name="connsiteX24" fmla="*/ 400050 w 2352687"/>
                  <a:gd name="connsiteY24" fmla="*/ 158750 h 363310"/>
                  <a:gd name="connsiteX25" fmla="*/ 409575 w 2352687"/>
                  <a:gd name="connsiteY25" fmla="*/ 152400 h 363310"/>
                  <a:gd name="connsiteX26" fmla="*/ 428625 w 2352687"/>
                  <a:gd name="connsiteY26" fmla="*/ 127000 h 363310"/>
                  <a:gd name="connsiteX27" fmla="*/ 434975 w 2352687"/>
                  <a:gd name="connsiteY27" fmla="*/ 117475 h 363310"/>
                  <a:gd name="connsiteX28" fmla="*/ 454025 w 2352687"/>
                  <a:gd name="connsiteY28" fmla="*/ 104775 h 363310"/>
                  <a:gd name="connsiteX29" fmla="*/ 473075 w 2352687"/>
                  <a:gd name="connsiteY29" fmla="*/ 85725 h 363310"/>
                  <a:gd name="connsiteX30" fmla="*/ 466725 w 2352687"/>
                  <a:gd name="connsiteY30" fmla="*/ 76200 h 363310"/>
                  <a:gd name="connsiteX31" fmla="*/ 488950 w 2352687"/>
                  <a:gd name="connsiteY31" fmla="*/ 79375 h 363310"/>
                  <a:gd name="connsiteX32" fmla="*/ 517525 w 2352687"/>
                  <a:gd name="connsiteY32" fmla="*/ 82550 h 363310"/>
                  <a:gd name="connsiteX33" fmla="*/ 530225 w 2352687"/>
                  <a:gd name="connsiteY33" fmla="*/ 88900 h 363310"/>
                  <a:gd name="connsiteX34" fmla="*/ 536575 w 2352687"/>
                  <a:gd name="connsiteY34" fmla="*/ 76200 h 363310"/>
                  <a:gd name="connsiteX35" fmla="*/ 561975 w 2352687"/>
                  <a:gd name="connsiteY35" fmla="*/ 60325 h 363310"/>
                  <a:gd name="connsiteX36" fmla="*/ 596900 w 2352687"/>
                  <a:gd name="connsiteY36" fmla="*/ 44450 h 363310"/>
                  <a:gd name="connsiteX37" fmla="*/ 625475 w 2352687"/>
                  <a:gd name="connsiteY37" fmla="*/ 31750 h 363310"/>
                  <a:gd name="connsiteX38" fmla="*/ 663575 w 2352687"/>
                  <a:gd name="connsiteY38" fmla="*/ 12700 h 363310"/>
                  <a:gd name="connsiteX39" fmla="*/ 679450 w 2352687"/>
                  <a:gd name="connsiteY39" fmla="*/ 6350 h 363310"/>
                  <a:gd name="connsiteX40" fmla="*/ 698500 w 2352687"/>
                  <a:gd name="connsiteY40" fmla="*/ 0 h 363310"/>
                  <a:gd name="connsiteX41" fmla="*/ 727075 w 2352687"/>
                  <a:gd name="connsiteY41" fmla="*/ 3175 h 363310"/>
                  <a:gd name="connsiteX42" fmla="*/ 736600 w 2352687"/>
                  <a:gd name="connsiteY42" fmla="*/ 6350 h 363310"/>
                  <a:gd name="connsiteX43" fmla="*/ 762000 w 2352687"/>
                  <a:gd name="connsiteY43" fmla="*/ 12700 h 363310"/>
                  <a:gd name="connsiteX44" fmla="*/ 787400 w 2352687"/>
                  <a:gd name="connsiteY44" fmla="*/ 34925 h 363310"/>
                  <a:gd name="connsiteX45" fmla="*/ 806450 w 2352687"/>
                  <a:gd name="connsiteY45" fmla="*/ 53975 h 363310"/>
                  <a:gd name="connsiteX46" fmla="*/ 815975 w 2352687"/>
                  <a:gd name="connsiteY46" fmla="*/ 63500 h 363310"/>
                  <a:gd name="connsiteX47" fmla="*/ 828675 w 2352687"/>
                  <a:gd name="connsiteY47" fmla="*/ 82550 h 363310"/>
                  <a:gd name="connsiteX48" fmla="*/ 838200 w 2352687"/>
                  <a:gd name="connsiteY48" fmla="*/ 88900 h 363310"/>
                  <a:gd name="connsiteX49" fmla="*/ 860425 w 2352687"/>
                  <a:gd name="connsiteY49" fmla="*/ 107950 h 363310"/>
                  <a:gd name="connsiteX50" fmla="*/ 892175 w 2352687"/>
                  <a:gd name="connsiteY50" fmla="*/ 130175 h 363310"/>
                  <a:gd name="connsiteX51" fmla="*/ 901700 w 2352687"/>
                  <a:gd name="connsiteY51" fmla="*/ 139700 h 363310"/>
                  <a:gd name="connsiteX52" fmla="*/ 917575 w 2352687"/>
                  <a:gd name="connsiteY52" fmla="*/ 152400 h 363310"/>
                  <a:gd name="connsiteX53" fmla="*/ 936625 w 2352687"/>
                  <a:gd name="connsiteY53" fmla="*/ 168275 h 363310"/>
                  <a:gd name="connsiteX54" fmla="*/ 942975 w 2352687"/>
                  <a:gd name="connsiteY54" fmla="*/ 177800 h 363310"/>
                  <a:gd name="connsiteX55" fmla="*/ 965200 w 2352687"/>
                  <a:gd name="connsiteY55" fmla="*/ 193675 h 363310"/>
                  <a:gd name="connsiteX56" fmla="*/ 990600 w 2352687"/>
                  <a:gd name="connsiteY56" fmla="*/ 200025 h 363310"/>
                  <a:gd name="connsiteX57" fmla="*/ 1019175 w 2352687"/>
                  <a:gd name="connsiteY57" fmla="*/ 209550 h 363310"/>
                  <a:gd name="connsiteX58" fmla="*/ 1063625 w 2352687"/>
                  <a:gd name="connsiteY58" fmla="*/ 219075 h 363310"/>
                  <a:gd name="connsiteX59" fmla="*/ 1111250 w 2352687"/>
                  <a:gd name="connsiteY59" fmla="*/ 228600 h 363310"/>
                  <a:gd name="connsiteX60" fmla="*/ 1200150 w 2352687"/>
                  <a:gd name="connsiteY60" fmla="*/ 260350 h 363310"/>
                  <a:gd name="connsiteX61" fmla="*/ 1263650 w 2352687"/>
                  <a:gd name="connsiteY61" fmla="*/ 282575 h 363310"/>
                  <a:gd name="connsiteX62" fmla="*/ 1333500 w 2352687"/>
                  <a:gd name="connsiteY62" fmla="*/ 317500 h 363310"/>
                  <a:gd name="connsiteX63" fmla="*/ 1397000 w 2352687"/>
                  <a:gd name="connsiteY63" fmla="*/ 333375 h 363310"/>
                  <a:gd name="connsiteX64" fmla="*/ 1435100 w 2352687"/>
                  <a:gd name="connsiteY64" fmla="*/ 346075 h 363310"/>
                  <a:gd name="connsiteX65" fmla="*/ 1482725 w 2352687"/>
                  <a:gd name="connsiteY65" fmla="*/ 355600 h 363310"/>
                  <a:gd name="connsiteX66" fmla="*/ 1495425 w 2352687"/>
                  <a:gd name="connsiteY66" fmla="*/ 361950 h 363310"/>
                  <a:gd name="connsiteX67" fmla="*/ 1457325 w 2352687"/>
                  <a:gd name="connsiteY67" fmla="*/ 339725 h 363310"/>
                  <a:gd name="connsiteX68" fmla="*/ 1431925 w 2352687"/>
                  <a:gd name="connsiteY68" fmla="*/ 327025 h 363310"/>
                  <a:gd name="connsiteX69" fmla="*/ 1349375 w 2352687"/>
                  <a:gd name="connsiteY69" fmla="*/ 304800 h 363310"/>
                  <a:gd name="connsiteX70" fmla="*/ 1301750 w 2352687"/>
                  <a:gd name="connsiteY70" fmla="*/ 288925 h 363310"/>
                  <a:gd name="connsiteX71" fmla="*/ 1149350 w 2352687"/>
                  <a:gd name="connsiteY71" fmla="*/ 219075 h 363310"/>
                  <a:gd name="connsiteX72" fmla="*/ 1117600 w 2352687"/>
                  <a:gd name="connsiteY72" fmla="*/ 209550 h 363310"/>
                  <a:gd name="connsiteX73" fmla="*/ 1066800 w 2352687"/>
                  <a:gd name="connsiteY73" fmla="*/ 193675 h 363310"/>
                  <a:gd name="connsiteX74" fmla="*/ 1016000 w 2352687"/>
                  <a:gd name="connsiteY74" fmla="*/ 184150 h 363310"/>
                  <a:gd name="connsiteX75" fmla="*/ 1003300 w 2352687"/>
                  <a:gd name="connsiteY75" fmla="*/ 174625 h 363310"/>
                  <a:gd name="connsiteX76" fmla="*/ 993775 w 2352687"/>
                  <a:gd name="connsiteY76" fmla="*/ 168275 h 363310"/>
                  <a:gd name="connsiteX77" fmla="*/ 1003300 w 2352687"/>
                  <a:gd name="connsiteY77" fmla="*/ 171450 h 363310"/>
                  <a:gd name="connsiteX78" fmla="*/ 1022350 w 2352687"/>
                  <a:gd name="connsiteY78" fmla="*/ 184150 h 363310"/>
                  <a:gd name="connsiteX79" fmla="*/ 1031875 w 2352687"/>
                  <a:gd name="connsiteY79" fmla="*/ 193675 h 363310"/>
                  <a:gd name="connsiteX80" fmla="*/ 1044575 w 2352687"/>
                  <a:gd name="connsiteY80" fmla="*/ 200025 h 363310"/>
                  <a:gd name="connsiteX81" fmla="*/ 1057275 w 2352687"/>
                  <a:gd name="connsiteY81" fmla="*/ 212725 h 363310"/>
                  <a:gd name="connsiteX82" fmla="*/ 1120775 w 2352687"/>
                  <a:gd name="connsiteY82" fmla="*/ 219075 h 363310"/>
                  <a:gd name="connsiteX83" fmla="*/ 1203325 w 2352687"/>
                  <a:gd name="connsiteY83" fmla="*/ 215900 h 363310"/>
                  <a:gd name="connsiteX84" fmla="*/ 1222375 w 2352687"/>
                  <a:gd name="connsiteY84" fmla="*/ 203200 h 363310"/>
                  <a:gd name="connsiteX85" fmla="*/ 1231900 w 2352687"/>
                  <a:gd name="connsiteY85" fmla="*/ 200025 h 363310"/>
                  <a:gd name="connsiteX86" fmla="*/ 1250950 w 2352687"/>
                  <a:gd name="connsiteY86" fmla="*/ 190500 h 363310"/>
                  <a:gd name="connsiteX87" fmla="*/ 1270000 w 2352687"/>
                  <a:gd name="connsiteY87" fmla="*/ 184150 h 363310"/>
                  <a:gd name="connsiteX88" fmla="*/ 1289050 w 2352687"/>
                  <a:gd name="connsiteY88" fmla="*/ 174625 h 363310"/>
                  <a:gd name="connsiteX89" fmla="*/ 1343025 w 2352687"/>
                  <a:gd name="connsiteY89" fmla="*/ 165100 h 363310"/>
                  <a:gd name="connsiteX90" fmla="*/ 1390650 w 2352687"/>
                  <a:gd name="connsiteY90" fmla="*/ 158750 h 363310"/>
                  <a:gd name="connsiteX91" fmla="*/ 1412875 w 2352687"/>
                  <a:gd name="connsiteY91" fmla="*/ 149225 h 363310"/>
                  <a:gd name="connsiteX92" fmla="*/ 1425575 w 2352687"/>
                  <a:gd name="connsiteY92" fmla="*/ 146050 h 363310"/>
                  <a:gd name="connsiteX93" fmla="*/ 1435100 w 2352687"/>
                  <a:gd name="connsiteY93" fmla="*/ 142875 h 363310"/>
                  <a:gd name="connsiteX94" fmla="*/ 1444625 w 2352687"/>
                  <a:gd name="connsiteY94" fmla="*/ 133350 h 363310"/>
                  <a:gd name="connsiteX95" fmla="*/ 1485900 w 2352687"/>
                  <a:gd name="connsiteY95" fmla="*/ 117475 h 363310"/>
                  <a:gd name="connsiteX96" fmla="*/ 1498600 w 2352687"/>
                  <a:gd name="connsiteY96" fmla="*/ 111125 h 363310"/>
                  <a:gd name="connsiteX97" fmla="*/ 1530350 w 2352687"/>
                  <a:gd name="connsiteY97" fmla="*/ 101600 h 363310"/>
                  <a:gd name="connsiteX98" fmla="*/ 1539875 w 2352687"/>
                  <a:gd name="connsiteY98" fmla="*/ 95250 h 363310"/>
                  <a:gd name="connsiteX99" fmla="*/ 1558925 w 2352687"/>
                  <a:gd name="connsiteY99" fmla="*/ 88900 h 363310"/>
                  <a:gd name="connsiteX100" fmla="*/ 1577975 w 2352687"/>
                  <a:gd name="connsiteY100" fmla="*/ 76200 h 363310"/>
                  <a:gd name="connsiteX101" fmla="*/ 1593850 w 2352687"/>
                  <a:gd name="connsiteY101" fmla="*/ 66675 h 363310"/>
                  <a:gd name="connsiteX102" fmla="*/ 1612900 w 2352687"/>
                  <a:gd name="connsiteY102" fmla="*/ 53975 h 363310"/>
                  <a:gd name="connsiteX103" fmla="*/ 1625600 w 2352687"/>
                  <a:gd name="connsiteY103" fmla="*/ 50800 h 363310"/>
                  <a:gd name="connsiteX104" fmla="*/ 1635125 w 2352687"/>
                  <a:gd name="connsiteY104" fmla="*/ 47625 h 363310"/>
                  <a:gd name="connsiteX105" fmla="*/ 1651000 w 2352687"/>
                  <a:gd name="connsiteY105" fmla="*/ 44450 h 363310"/>
                  <a:gd name="connsiteX106" fmla="*/ 1657350 w 2352687"/>
                  <a:gd name="connsiteY106" fmla="*/ 34925 h 363310"/>
                  <a:gd name="connsiteX107" fmla="*/ 1673225 w 2352687"/>
                  <a:gd name="connsiteY107" fmla="*/ 31750 h 363310"/>
                  <a:gd name="connsiteX108" fmla="*/ 1704975 w 2352687"/>
                  <a:gd name="connsiteY108" fmla="*/ 25400 h 363310"/>
                  <a:gd name="connsiteX109" fmla="*/ 1746250 w 2352687"/>
                  <a:gd name="connsiteY109" fmla="*/ 38100 h 363310"/>
                  <a:gd name="connsiteX110" fmla="*/ 1765300 w 2352687"/>
                  <a:gd name="connsiteY110" fmla="*/ 50800 h 363310"/>
                  <a:gd name="connsiteX111" fmla="*/ 1781175 w 2352687"/>
                  <a:gd name="connsiteY111" fmla="*/ 63500 h 363310"/>
                  <a:gd name="connsiteX112" fmla="*/ 1803400 w 2352687"/>
                  <a:gd name="connsiteY112" fmla="*/ 76200 h 363310"/>
                  <a:gd name="connsiteX113" fmla="*/ 1828800 w 2352687"/>
                  <a:gd name="connsiteY113" fmla="*/ 85725 h 363310"/>
                  <a:gd name="connsiteX114" fmla="*/ 1866900 w 2352687"/>
                  <a:gd name="connsiteY114" fmla="*/ 98425 h 363310"/>
                  <a:gd name="connsiteX115" fmla="*/ 1879600 w 2352687"/>
                  <a:gd name="connsiteY115" fmla="*/ 107950 h 363310"/>
                  <a:gd name="connsiteX116" fmla="*/ 1889125 w 2352687"/>
                  <a:gd name="connsiteY116" fmla="*/ 114300 h 363310"/>
                  <a:gd name="connsiteX117" fmla="*/ 1898650 w 2352687"/>
                  <a:gd name="connsiteY117" fmla="*/ 127000 h 363310"/>
                  <a:gd name="connsiteX118" fmla="*/ 1901825 w 2352687"/>
                  <a:gd name="connsiteY118" fmla="*/ 136525 h 363310"/>
                  <a:gd name="connsiteX119" fmla="*/ 1917700 w 2352687"/>
                  <a:gd name="connsiteY119" fmla="*/ 177800 h 363310"/>
                  <a:gd name="connsiteX120" fmla="*/ 1927225 w 2352687"/>
                  <a:gd name="connsiteY120" fmla="*/ 200025 h 363310"/>
                  <a:gd name="connsiteX121" fmla="*/ 1933575 w 2352687"/>
                  <a:gd name="connsiteY121" fmla="*/ 212725 h 363310"/>
                  <a:gd name="connsiteX122" fmla="*/ 1943100 w 2352687"/>
                  <a:gd name="connsiteY122" fmla="*/ 219075 h 363310"/>
                  <a:gd name="connsiteX123" fmla="*/ 1946275 w 2352687"/>
                  <a:gd name="connsiteY123" fmla="*/ 244475 h 363310"/>
                  <a:gd name="connsiteX124" fmla="*/ 1968500 w 2352687"/>
                  <a:gd name="connsiteY124" fmla="*/ 266700 h 363310"/>
                  <a:gd name="connsiteX125" fmla="*/ 1978025 w 2352687"/>
                  <a:gd name="connsiteY125" fmla="*/ 269875 h 363310"/>
                  <a:gd name="connsiteX126" fmla="*/ 1990725 w 2352687"/>
                  <a:gd name="connsiteY126" fmla="*/ 276225 h 363310"/>
                  <a:gd name="connsiteX127" fmla="*/ 2016125 w 2352687"/>
                  <a:gd name="connsiteY127" fmla="*/ 301625 h 363310"/>
                  <a:gd name="connsiteX128" fmla="*/ 2032000 w 2352687"/>
                  <a:gd name="connsiteY128" fmla="*/ 314325 h 363310"/>
                  <a:gd name="connsiteX129" fmla="*/ 2051050 w 2352687"/>
                  <a:gd name="connsiteY129" fmla="*/ 320675 h 363310"/>
                  <a:gd name="connsiteX130" fmla="*/ 2073275 w 2352687"/>
                  <a:gd name="connsiteY130" fmla="*/ 314325 h 363310"/>
                  <a:gd name="connsiteX131" fmla="*/ 2098675 w 2352687"/>
                  <a:gd name="connsiteY131" fmla="*/ 292100 h 363310"/>
                  <a:gd name="connsiteX132" fmla="*/ 2108200 w 2352687"/>
                  <a:gd name="connsiteY132" fmla="*/ 285750 h 363310"/>
                  <a:gd name="connsiteX133" fmla="*/ 2130425 w 2352687"/>
                  <a:gd name="connsiteY133" fmla="*/ 266700 h 363310"/>
                  <a:gd name="connsiteX134" fmla="*/ 2139950 w 2352687"/>
                  <a:gd name="connsiteY134" fmla="*/ 263525 h 363310"/>
                  <a:gd name="connsiteX135" fmla="*/ 2168525 w 2352687"/>
                  <a:gd name="connsiteY135" fmla="*/ 247650 h 363310"/>
                  <a:gd name="connsiteX136" fmla="*/ 2193925 w 2352687"/>
                  <a:gd name="connsiteY136" fmla="*/ 228600 h 363310"/>
                  <a:gd name="connsiteX137" fmla="*/ 2203450 w 2352687"/>
                  <a:gd name="connsiteY137" fmla="*/ 219075 h 363310"/>
                  <a:gd name="connsiteX138" fmla="*/ 2222500 w 2352687"/>
                  <a:gd name="connsiteY138" fmla="*/ 212725 h 363310"/>
                  <a:gd name="connsiteX139" fmla="*/ 2244725 w 2352687"/>
                  <a:gd name="connsiteY139" fmla="*/ 193675 h 363310"/>
                  <a:gd name="connsiteX140" fmla="*/ 2273300 w 2352687"/>
                  <a:gd name="connsiteY140" fmla="*/ 177800 h 363310"/>
                  <a:gd name="connsiteX141" fmla="*/ 2286000 w 2352687"/>
                  <a:gd name="connsiteY141" fmla="*/ 165100 h 363310"/>
                  <a:gd name="connsiteX142" fmla="*/ 2298700 w 2352687"/>
                  <a:gd name="connsiteY142" fmla="*/ 161925 h 363310"/>
                  <a:gd name="connsiteX143" fmla="*/ 2336800 w 2352687"/>
                  <a:gd name="connsiteY143" fmla="*/ 155575 h 363310"/>
                  <a:gd name="connsiteX144" fmla="*/ 2352675 w 2352687"/>
                  <a:gd name="connsiteY144" fmla="*/ 161925 h 36331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57325 w 2352687"/>
                  <a:gd name="connsiteY66" fmla="*/ 339725 h 355600"/>
                  <a:gd name="connsiteX67" fmla="*/ 1431925 w 2352687"/>
                  <a:gd name="connsiteY67" fmla="*/ 327025 h 355600"/>
                  <a:gd name="connsiteX68" fmla="*/ 1349375 w 2352687"/>
                  <a:gd name="connsiteY68" fmla="*/ 304800 h 355600"/>
                  <a:gd name="connsiteX69" fmla="*/ 1301750 w 2352687"/>
                  <a:gd name="connsiteY69" fmla="*/ 288925 h 355600"/>
                  <a:gd name="connsiteX70" fmla="*/ 1149350 w 2352687"/>
                  <a:gd name="connsiteY70" fmla="*/ 219075 h 355600"/>
                  <a:gd name="connsiteX71" fmla="*/ 1117600 w 2352687"/>
                  <a:gd name="connsiteY71" fmla="*/ 209550 h 355600"/>
                  <a:gd name="connsiteX72" fmla="*/ 1066800 w 2352687"/>
                  <a:gd name="connsiteY72" fmla="*/ 193675 h 355600"/>
                  <a:gd name="connsiteX73" fmla="*/ 1016000 w 2352687"/>
                  <a:gd name="connsiteY73" fmla="*/ 184150 h 355600"/>
                  <a:gd name="connsiteX74" fmla="*/ 1003300 w 2352687"/>
                  <a:gd name="connsiteY74" fmla="*/ 174625 h 355600"/>
                  <a:gd name="connsiteX75" fmla="*/ 993775 w 2352687"/>
                  <a:gd name="connsiteY75" fmla="*/ 168275 h 355600"/>
                  <a:gd name="connsiteX76" fmla="*/ 1003300 w 2352687"/>
                  <a:gd name="connsiteY76" fmla="*/ 171450 h 355600"/>
                  <a:gd name="connsiteX77" fmla="*/ 1022350 w 2352687"/>
                  <a:gd name="connsiteY77" fmla="*/ 184150 h 355600"/>
                  <a:gd name="connsiteX78" fmla="*/ 1031875 w 2352687"/>
                  <a:gd name="connsiteY78" fmla="*/ 193675 h 355600"/>
                  <a:gd name="connsiteX79" fmla="*/ 1044575 w 2352687"/>
                  <a:gd name="connsiteY79" fmla="*/ 200025 h 355600"/>
                  <a:gd name="connsiteX80" fmla="*/ 1057275 w 2352687"/>
                  <a:gd name="connsiteY80" fmla="*/ 212725 h 355600"/>
                  <a:gd name="connsiteX81" fmla="*/ 1120775 w 2352687"/>
                  <a:gd name="connsiteY81" fmla="*/ 219075 h 355600"/>
                  <a:gd name="connsiteX82" fmla="*/ 1203325 w 2352687"/>
                  <a:gd name="connsiteY82" fmla="*/ 215900 h 355600"/>
                  <a:gd name="connsiteX83" fmla="*/ 1222375 w 2352687"/>
                  <a:gd name="connsiteY83" fmla="*/ 203200 h 355600"/>
                  <a:gd name="connsiteX84" fmla="*/ 1231900 w 2352687"/>
                  <a:gd name="connsiteY84" fmla="*/ 200025 h 355600"/>
                  <a:gd name="connsiteX85" fmla="*/ 1250950 w 2352687"/>
                  <a:gd name="connsiteY85" fmla="*/ 190500 h 355600"/>
                  <a:gd name="connsiteX86" fmla="*/ 1270000 w 2352687"/>
                  <a:gd name="connsiteY86" fmla="*/ 184150 h 355600"/>
                  <a:gd name="connsiteX87" fmla="*/ 1289050 w 2352687"/>
                  <a:gd name="connsiteY87" fmla="*/ 174625 h 355600"/>
                  <a:gd name="connsiteX88" fmla="*/ 1343025 w 2352687"/>
                  <a:gd name="connsiteY88" fmla="*/ 165100 h 355600"/>
                  <a:gd name="connsiteX89" fmla="*/ 1390650 w 2352687"/>
                  <a:gd name="connsiteY89" fmla="*/ 158750 h 355600"/>
                  <a:gd name="connsiteX90" fmla="*/ 1412875 w 2352687"/>
                  <a:gd name="connsiteY90" fmla="*/ 149225 h 355600"/>
                  <a:gd name="connsiteX91" fmla="*/ 1425575 w 2352687"/>
                  <a:gd name="connsiteY91" fmla="*/ 146050 h 355600"/>
                  <a:gd name="connsiteX92" fmla="*/ 1435100 w 2352687"/>
                  <a:gd name="connsiteY92" fmla="*/ 142875 h 355600"/>
                  <a:gd name="connsiteX93" fmla="*/ 1444625 w 2352687"/>
                  <a:gd name="connsiteY93" fmla="*/ 133350 h 355600"/>
                  <a:gd name="connsiteX94" fmla="*/ 1485900 w 2352687"/>
                  <a:gd name="connsiteY94" fmla="*/ 117475 h 355600"/>
                  <a:gd name="connsiteX95" fmla="*/ 1498600 w 2352687"/>
                  <a:gd name="connsiteY95" fmla="*/ 111125 h 355600"/>
                  <a:gd name="connsiteX96" fmla="*/ 1530350 w 2352687"/>
                  <a:gd name="connsiteY96" fmla="*/ 101600 h 355600"/>
                  <a:gd name="connsiteX97" fmla="*/ 1539875 w 2352687"/>
                  <a:gd name="connsiteY97" fmla="*/ 95250 h 355600"/>
                  <a:gd name="connsiteX98" fmla="*/ 1558925 w 2352687"/>
                  <a:gd name="connsiteY98" fmla="*/ 88900 h 355600"/>
                  <a:gd name="connsiteX99" fmla="*/ 1577975 w 2352687"/>
                  <a:gd name="connsiteY99" fmla="*/ 76200 h 355600"/>
                  <a:gd name="connsiteX100" fmla="*/ 1593850 w 2352687"/>
                  <a:gd name="connsiteY100" fmla="*/ 66675 h 355600"/>
                  <a:gd name="connsiteX101" fmla="*/ 1612900 w 2352687"/>
                  <a:gd name="connsiteY101" fmla="*/ 53975 h 355600"/>
                  <a:gd name="connsiteX102" fmla="*/ 1625600 w 2352687"/>
                  <a:gd name="connsiteY102" fmla="*/ 50800 h 355600"/>
                  <a:gd name="connsiteX103" fmla="*/ 1635125 w 2352687"/>
                  <a:gd name="connsiteY103" fmla="*/ 47625 h 355600"/>
                  <a:gd name="connsiteX104" fmla="*/ 1651000 w 2352687"/>
                  <a:gd name="connsiteY104" fmla="*/ 44450 h 355600"/>
                  <a:gd name="connsiteX105" fmla="*/ 1657350 w 2352687"/>
                  <a:gd name="connsiteY105" fmla="*/ 34925 h 355600"/>
                  <a:gd name="connsiteX106" fmla="*/ 1673225 w 2352687"/>
                  <a:gd name="connsiteY106" fmla="*/ 31750 h 355600"/>
                  <a:gd name="connsiteX107" fmla="*/ 1704975 w 2352687"/>
                  <a:gd name="connsiteY107" fmla="*/ 25400 h 355600"/>
                  <a:gd name="connsiteX108" fmla="*/ 1746250 w 2352687"/>
                  <a:gd name="connsiteY108" fmla="*/ 38100 h 355600"/>
                  <a:gd name="connsiteX109" fmla="*/ 1765300 w 2352687"/>
                  <a:gd name="connsiteY109" fmla="*/ 50800 h 355600"/>
                  <a:gd name="connsiteX110" fmla="*/ 1781175 w 2352687"/>
                  <a:gd name="connsiteY110" fmla="*/ 63500 h 355600"/>
                  <a:gd name="connsiteX111" fmla="*/ 1803400 w 2352687"/>
                  <a:gd name="connsiteY111" fmla="*/ 76200 h 355600"/>
                  <a:gd name="connsiteX112" fmla="*/ 1828800 w 2352687"/>
                  <a:gd name="connsiteY112" fmla="*/ 85725 h 355600"/>
                  <a:gd name="connsiteX113" fmla="*/ 1866900 w 2352687"/>
                  <a:gd name="connsiteY113" fmla="*/ 98425 h 355600"/>
                  <a:gd name="connsiteX114" fmla="*/ 1879600 w 2352687"/>
                  <a:gd name="connsiteY114" fmla="*/ 107950 h 355600"/>
                  <a:gd name="connsiteX115" fmla="*/ 1889125 w 2352687"/>
                  <a:gd name="connsiteY115" fmla="*/ 114300 h 355600"/>
                  <a:gd name="connsiteX116" fmla="*/ 1898650 w 2352687"/>
                  <a:gd name="connsiteY116" fmla="*/ 127000 h 355600"/>
                  <a:gd name="connsiteX117" fmla="*/ 1901825 w 2352687"/>
                  <a:gd name="connsiteY117" fmla="*/ 136525 h 355600"/>
                  <a:gd name="connsiteX118" fmla="*/ 1917700 w 2352687"/>
                  <a:gd name="connsiteY118" fmla="*/ 177800 h 355600"/>
                  <a:gd name="connsiteX119" fmla="*/ 1927225 w 2352687"/>
                  <a:gd name="connsiteY119" fmla="*/ 200025 h 355600"/>
                  <a:gd name="connsiteX120" fmla="*/ 1933575 w 2352687"/>
                  <a:gd name="connsiteY120" fmla="*/ 212725 h 355600"/>
                  <a:gd name="connsiteX121" fmla="*/ 1943100 w 2352687"/>
                  <a:gd name="connsiteY121" fmla="*/ 219075 h 355600"/>
                  <a:gd name="connsiteX122" fmla="*/ 1946275 w 2352687"/>
                  <a:gd name="connsiteY122" fmla="*/ 244475 h 355600"/>
                  <a:gd name="connsiteX123" fmla="*/ 1968500 w 2352687"/>
                  <a:gd name="connsiteY123" fmla="*/ 266700 h 355600"/>
                  <a:gd name="connsiteX124" fmla="*/ 1978025 w 2352687"/>
                  <a:gd name="connsiteY124" fmla="*/ 269875 h 355600"/>
                  <a:gd name="connsiteX125" fmla="*/ 1990725 w 2352687"/>
                  <a:gd name="connsiteY125" fmla="*/ 276225 h 355600"/>
                  <a:gd name="connsiteX126" fmla="*/ 2016125 w 2352687"/>
                  <a:gd name="connsiteY126" fmla="*/ 301625 h 355600"/>
                  <a:gd name="connsiteX127" fmla="*/ 2032000 w 2352687"/>
                  <a:gd name="connsiteY127" fmla="*/ 314325 h 355600"/>
                  <a:gd name="connsiteX128" fmla="*/ 2051050 w 2352687"/>
                  <a:gd name="connsiteY128" fmla="*/ 320675 h 355600"/>
                  <a:gd name="connsiteX129" fmla="*/ 2073275 w 2352687"/>
                  <a:gd name="connsiteY129" fmla="*/ 314325 h 355600"/>
                  <a:gd name="connsiteX130" fmla="*/ 2098675 w 2352687"/>
                  <a:gd name="connsiteY130" fmla="*/ 292100 h 355600"/>
                  <a:gd name="connsiteX131" fmla="*/ 2108200 w 2352687"/>
                  <a:gd name="connsiteY131" fmla="*/ 285750 h 355600"/>
                  <a:gd name="connsiteX132" fmla="*/ 2130425 w 2352687"/>
                  <a:gd name="connsiteY132" fmla="*/ 266700 h 355600"/>
                  <a:gd name="connsiteX133" fmla="*/ 2139950 w 2352687"/>
                  <a:gd name="connsiteY133" fmla="*/ 263525 h 355600"/>
                  <a:gd name="connsiteX134" fmla="*/ 2168525 w 2352687"/>
                  <a:gd name="connsiteY134" fmla="*/ 247650 h 355600"/>
                  <a:gd name="connsiteX135" fmla="*/ 2193925 w 2352687"/>
                  <a:gd name="connsiteY135" fmla="*/ 228600 h 355600"/>
                  <a:gd name="connsiteX136" fmla="*/ 2203450 w 2352687"/>
                  <a:gd name="connsiteY136" fmla="*/ 219075 h 355600"/>
                  <a:gd name="connsiteX137" fmla="*/ 2222500 w 2352687"/>
                  <a:gd name="connsiteY137" fmla="*/ 212725 h 355600"/>
                  <a:gd name="connsiteX138" fmla="*/ 2244725 w 2352687"/>
                  <a:gd name="connsiteY138" fmla="*/ 193675 h 355600"/>
                  <a:gd name="connsiteX139" fmla="*/ 2273300 w 2352687"/>
                  <a:gd name="connsiteY139" fmla="*/ 177800 h 355600"/>
                  <a:gd name="connsiteX140" fmla="*/ 2286000 w 2352687"/>
                  <a:gd name="connsiteY140" fmla="*/ 165100 h 355600"/>
                  <a:gd name="connsiteX141" fmla="*/ 2298700 w 2352687"/>
                  <a:gd name="connsiteY141" fmla="*/ 161925 h 355600"/>
                  <a:gd name="connsiteX142" fmla="*/ 2336800 w 2352687"/>
                  <a:gd name="connsiteY142" fmla="*/ 155575 h 355600"/>
                  <a:gd name="connsiteX143" fmla="*/ 2352675 w 2352687"/>
                  <a:gd name="connsiteY143" fmla="*/ 161925 h 35560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31925 w 2352687"/>
                  <a:gd name="connsiteY66" fmla="*/ 327025 h 355600"/>
                  <a:gd name="connsiteX67" fmla="*/ 1349375 w 2352687"/>
                  <a:gd name="connsiteY67" fmla="*/ 304800 h 355600"/>
                  <a:gd name="connsiteX68" fmla="*/ 1301750 w 2352687"/>
                  <a:gd name="connsiteY68" fmla="*/ 288925 h 355600"/>
                  <a:gd name="connsiteX69" fmla="*/ 1149350 w 2352687"/>
                  <a:gd name="connsiteY69" fmla="*/ 219075 h 355600"/>
                  <a:gd name="connsiteX70" fmla="*/ 1117600 w 2352687"/>
                  <a:gd name="connsiteY70" fmla="*/ 209550 h 355600"/>
                  <a:gd name="connsiteX71" fmla="*/ 1066800 w 2352687"/>
                  <a:gd name="connsiteY71" fmla="*/ 193675 h 355600"/>
                  <a:gd name="connsiteX72" fmla="*/ 1016000 w 2352687"/>
                  <a:gd name="connsiteY72" fmla="*/ 184150 h 355600"/>
                  <a:gd name="connsiteX73" fmla="*/ 1003300 w 2352687"/>
                  <a:gd name="connsiteY73" fmla="*/ 174625 h 355600"/>
                  <a:gd name="connsiteX74" fmla="*/ 993775 w 2352687"/>
                  <a:gd name="connsiteY74" fmla="*/ 168275 h 355600"/>
                  <a:gd name="connsiteX75" fmla="*/ 1003300 w 2352687"/>
                  <a:gd name="connsiteY75" fmla="*/ 171450 h 355600"/>
                  <a:gd name="connsiteX76" fmla="*/ 1022350 w 2352687"/>
                  <a:gd name="connsiteY76" fmla="*/ 184150 h 355600"/>
                  <a:gd name="connsiteX77" fmla="*/ 1031875 w 2352687"/>
                  <a:gd name="connsiteY77" fmla="*/ 193675 h 355600"/>
                  <a:gd name="connsiteX78" fmla="*/ 1044575 w 2352687"/>
                  <a:gd name="connsiteY78" fmla="*/ 200025 h 355600"/>
                  <a:gd name="connsiteX79" fmla="*/ 1057275 w 2352687"/>
                  <a:gd name="connsiteY79" fmla="*/ 212725 h 355600"/>
                  <a:gd name="connsiteX80" fmla="*/ 1120775 w 2352687"/>
                  <a:gd name="connsiteY80" fmla="*/ 219075 h 355600"/>
                  <a:gd name="connsiteX81" fmla="*/ 1203325 w 2352687"/>
                  <a:gd name="connsiteY81" fmla="*/ 215900 h 355600"/>
                  <a:gd name="connsiteX82" fmla="*/ 1222375 w 2352687"/>
                  <a:gd name="connsiteY82" fmla="*/ 203200 h 355600"/>
                  <a:gd name="connsiteX83" fmla="*/ 1231900 w 2352687"/>
                  <a:gd name="connsiteY83" fmla="*/ 200025 h 355600"/>
                  <a:gd name="connsiteX84" fmla="*/ 1250950 w 2352687"/>
                  <a:gd name="connsiteY84" fmla="*/ 190500 h 355600"/>
                  <a:gd name="connsiteX85" fmla="*/ 1270000 w 2352687"/>
                  <a:gd name="connsiteY85" fmla="*/ 184150 h 355600"/>
                  <a:gd name="connsiteX86" fmla="*/ 1289050 w 2352687"/>
                  <a:gd name="connsiteY86" fmla="*/ 174625 h 355600"/>
                  <a:gd name="connsiteX87" fmla="*/ 1343025 w 2352687"/>
                  <a:gd name="connsiteY87" fmla="*/ 165100 h 355600"/>
                  <a:gd name="connsiteX88" fmla="*/ 1390650 w 2352687"/>
                  <a:gd name="connsiteY88" fmla="*/ 158750 h 355600"/>
                  <a:gd name="connsiteX89" fmla="*/ 1412875 w 2352687"/>
                  <a:gd name="connsiteY89" fmla="*/ 149225 h 355600"/>
                  <a:gd name="connsiteX90" fmla="*/ 1425575 w 2352687"/>
                  <a:gd name="connsiteY90" fmla="*/ 146050 h 355600"/>
                  <a:gd name="connsiteX91" fmla="*/ 1435100 w 2352687"/>
                  <a:gd name="connsiteY91" fmla="*/ 142875 h 355600"/>
                  <a:gd name="connsiteX92" fmla="*/ 1444625 w 2352687"/>
                  <a:gd name="connsiteY92" fmla="*/ 133350 h 355600"/>
                  <a:gd name="connsiteX93" fmla="*/ 1485900 w 2352687"/>
                  <a:gd name="connsiteY93" fmla="*/ 117475 h 355600"/>
                  <a:gd name="connsiteX94" fmla="*/ 1498600 w 2352687"/>
                  <a:gd name="connsiteY94" fmla="*/ 111125 h 355600"/>
                  <a:gd name="connsiteX95" fmla="*/ 1530350 w 2352687"/>
                  <a:gd name="connsiteY95" fmla="*/ 101600 h 355600"/>
                  <a:gd name="connsiteX96" fmla="*/ 1539875 w 2352687"/>
                  <a:gd name="connsiteY96" fmla="*/ 95250 h 355600"/>
                  <a:gd name="connsiteX97" fmla="*/ 1558925 w 2352687"/>
                  <a:gd name="connsiteY97" fmla="*/ 88900 h 355600"/>
                  <a:gd name="connsiteX98" fmla="*/ 1577975 w 2352687"/>
                  <a:gd name="connsiteY98" fmla="*/ 76200 h 355600"/>
                  <a:gd name="connsiteX99" fmla="*/ 1593850 w 2352687"/>
                  <a:gd name="connsiteY99" fmla="*/ 66675 h 355600"/>
                  <a:gd name="connsiteX100" fmla="*/ 1612900 w 2352687"/>
                  <a:gd name="connsiteY100" fmla="*/ 53975 h 355600"/>
                  <a:gd name="connsiteX101" fmla="*/ 1625600 w 2352687"/>
                  <a:gd name="connsiteY101" fmla="*/ 50800 h 355600"/>
                  <a:gd name="connsiteX102" fmla="*/ 1635125 w 2352687"/>
                  <a:gd name="connsiteY102" fmla="*/ 47625 h 355600"/>
                  <a:gd name="connsiteX103" fmla="*/ 1651000 w 2352687"/>
                  <a:gd name="connsiteY103" fmla="*/ 44450 h 355600"/>
                  <a:gd name="connsiteX104" fmla="*/ 1657350 w 2352687"/>
                  <a:gd name="connsiteY104" fmla="*/ 34925 h 355600"/>
                  <a:gd name="connsiteX105" fmla="*/ 1673225 w 2352687"/>
                  <a:gd name="connsiteY105" fmla="*/ 31750 h 355600"/>
                  <a:gd name="connsiteX106" fmla="*/ 1704975 w 2352687"/>
                  <a:gd name="connsiteY106" fmla="*/ 25400 h 355600"/>
                  <a:gd name="connsiteX107" fmla="*/ 1746250 w 2352687"/>
                  <a:gd name="connsiteY107" fmla="*/ 38100 h 355600"/>
                  <a:gd name="connsiteX108" fmla="*/ 1765300 w 2352687"/>
                  <a:gd name="connsiteY108" fmla="*/ 50800 h 355600"/>
                  <a:gd name="connsiteX109" fmla="*/ 1781175 w 2352687"/>
                  <a:gd name="connsiteY109" fmla="*/ 63500 h 355600"/>
                  <a:gd name="connsiteX110" fmla="*/ 1803400 w 2352687"/>
                  <a:gd name="connsiteY110" fmla="*/ 76200 h 355600"/>
                  <a:gd name="connsiteX111" fmla="*/ 1828800 w 2352687"/>
                  <a:gd name="connsiteY111" fmla="*/ 85725 h 355600"/>
                  <a:gd name="connsiteX112" fmla="*/ 1866900 w 2352687"/>
                  <a:gd name="connsiteY112" fmla="*/ 98425 h 355600"/>
                  <a:gd name="connsiteX113" fmla="*/ 1879600 w 2352687"/>
                  <a:gd name="connsiteY113" fmla="*/ 107950 h 355600"/>
                  <a:gd name="connsiteX114" fmla="*/ 1889125 w 2352687"/>
                  <a:gd name="connsiteY114" fmla="*/ 114300 h 355600"/>
                  <a:gd name="connsiteX115" fmla="*/ 1898650 w 2352687"/>
                  <a:gd name="connsiteY115" fmla="*/ 127000 h 355600"/>
                  <a:gd name="connsiteX116" fmla="*/ 1901825 w 2352687"/>
                  <a:gd name="connsiteY116" fmla="*/ 136525 h 355600"/>
                  <a:gd name="connsiteX117" fmla="*/ 1917700 w 2352687"/>
                  <a:gd name="connsiteY117" fmla="*/ 177800 h 355600"/>
                  <a:gd name="connsiteX118" fmla="*/ 1927225 w 2352687"/>
                  <a:gd name="connsiteY118" fmla="*/ 200025 h 355600"/>
                  <a:gd name="connsiteX119" fmla="*/ 1933575 w 2352687"/>
                  <a:gd name="connsiteY119" fmla="*/ 212725 h 355600"/>
                  <a:gd name="connsiteX120" fmla="*/ 1943100 w 2352687"/>
                  <a:gd name="connsiteY120" fmla="*/ 219075 h 355600"/>
                  <a:gd name="connsiteX121" fmla="*/ 1946275 w 2352687"/>
                  <a:gd name="connsiteY121" fmla="*/ 244475 h 355600"/>
                  <a:gd name="connsiteX122" fmla="*/ 1968500 w 2352687"/>
                  <a:gd name="connsiteY122" fmla="*/ 266700 h 355600"/>
                  <a:gd name="connsiteX123" fmla="*/ 1978025 w 2352687"/>
                  <a:gd name="connsiteY123" fmla="*/ 269875 h 355600"/>
                  <a:gd name="connsiteX124" fmla="*/ 1990725 w 2352687"/>
                  <a:gd name="connsiteY124" fmla="*/ 276225 h 355600"/>
                  <a:gd name="connsiteX125" fmla="*/ 2016125 w 2352687"/>
                  <a:gd name="connsiteY125" fmla="*/ 301625 h 355600"/>
                  <a:gd name="connsiteX126" fmla="*/ 2032000 w 2352687"/>
                  <a:gd name="connsiteY126" fmla="*/ 314325 h 355600"/>
                  <a:gd name="connsiteX127" fmla="*/ 2051050 w 2352687"/>
                  <a:gd name="connsiteY127" fmla="*/ 320675 h 355600"/>
                  <a:gd name="connsiteX128" fmla="*/ 2073275 w 2352687"/>
                  <a:gd name="connsiteY128" fmla="*/ 314325 h 355600"/>
                  <a:gd name="connsiteX129" fmla="*/ 2098675 w 2352687"/>
                  <a:gd name="connsiteY129" fmla="*/ 292100 h 355600"/>
                  <a:gd name="connsiteX130" fmla="*/ 2108200 w 2352687"/>
                  <a:gd name="connsiteY130" fmla="*/ 285750 h 355600"/>
                  <a:gd name="connsiteX131" fmla="*/ 2130425 w 2352687"/>
                  <a:gd name="connsiteY131" fmla="*/ 266700 h 355600"/>
                  <a:gd name="connsiteX132" fmla="*/ 2139950 w 2352687"/>
                  <a:gd name="connsiteY132" fmla="*/ 263525 h 355600"/>
                  <a:gd name="connsiteX133" fmla="*/ 2168525 w 2352687"/>
                  <a:gd name="connsiteY133" fmla="*/ 247650 h 355600"/>
                  <a:gd name="connsiteX134" fmla="*/ 2193925 w 2352687"/>
                  <a:gd name="connsiteY134" fmla="*/ 228600 h 355600"/>
                  <a:gd name="connsiteX135" fmla="*/ 2203450 w 2352687"/>
                  <a:gd name="connsiteY135" fmla="*/ 219075 h 355600"/>
                  <a:gd name="connsiteX136" fmla="*/ 2222500 w 2352687"/>
                  <a:gd name="connsiteY136" fmla="*/ 212725 h 355600"/>
                  <a:gd name="connsiteX137" fmla="*/ 2244725 w 2352687"/>
                  <a:gd name="connsiteY137" fmla="*/ 193675 h 355600"/>
                  <a:gd name="connsiteX138" fmla="*/ 2273300 w 2352687"/>
                  <a:gd name="connsiteY138" fmla="*/ 177800 h 355600"/>
                  <a:gd name="connsiteX139" fmla="*/ 2286000 w 2352687"/>
                  <a:gd name="connsiteY139" fmla="*/ 165100 h 355600"/>
                  <a:gd name="connsiteX140" fmla="*/ 2298700 w 2352687"/>
                  <a:gd name="connsiteY140" fmla="*/ 161925 h 355600"/>
                  <a:gd name="connsiteX141" fmla="*/ 2336800 w 2352687"/>
                  <a:gd name="connsiteY141" fmla="*/ 155575 h 355600"/>
                  <a:gd name="connsiteX142" fmla="*/ 2352675 w 2352687"/>
                  <a:gd name="connsiteY142" fmla="*/ 161925 h 355600"/>
                  <a:gd name="connsiteX0" fmla="*/ 0 w 2352687"/>
                  <a:gd name="connsiteY0" fmla="*/ 69850 h 346151"/>
                  <a:gd name="connsiteX1" fmla="*/ 19050 w 2352687"/>
                  <a:gd name="connsiteY1" fmla="*/ 88900 h 346151"/>
                  <a:gd name="connsiteX2" fmla="*/ 28575 w 2352687"/>
                  <a:gd name="connsiteY2" fmla="*/ 101600 h 346151"/>
                  <a:gd name="connsiteX3" fmla="*/ 38100 w 2352687"/>
                  <a:gd name="connsiteY3" fmla="*/ 107950 h 346151"/>
                  <a:gd name="connsiteX4" fmla="*/ 50800 w 2352687"/>
                  <a:gd name="connsiteY4" fmla="*/ 117475 h 346151"/>
                  <a:gd name="connsiteX5" fmla="*/ 60325 w 2352687"/>
                  <a:gd name="connsiteY5" fmla="*/ 127000 h 346151"/>
                  <a:gd name="connsiteX6" fmla="*/ 76200 w 2352687"/>
                  <a:gd name="connsiteY6" fmla="*/ 139700 h 346151"/>
                  <a:gd name="connsiteX7" fmla="*/ 85725 w 2352687"/>
                  <a:gd name="connsiteY7" fmla="*/ 149225 h 346151"/>
                  <a:gd name="connsiteX8" fmla="*/ 104775 w 2352687"/>
                  <a:gd name="connsiteY8" fmla="*/ 161925 h 346151"/>
                  <a:gd name="connsiteX9" fmla="*/ 114300 w 2352687"/>
                  <a:gd name="connsiteY9" fmla="*/ 168275 h 346151"/>
                  <a:gd name="connsiteX10" fmla="*/ 123825 w 2352687"/>
                  <a:gd name="connsiteY10" fmla="*/ 174625 h 346151"/>
                  <a:gd name="connsiteX11" fmla="*/ 133350 w 2352687"/>
                  <a:gd name="connsiteY11" fmla="*/ 184150 h 346151"/>
                  <a:gd name="connsiteX12" fmla="*/ 142875 w 2352687"/>
                  <a:gd name="connsiteY12" fmla="*/ 187325 h 346151"/>
                  <a:gd name="connsiteX13" fmla="*/ 152400 w 2352687"/>
                  <a:gd name="connsiteY13" fmla="*/ 193675 h 346151"/>
                  <a:gd name="connsiteX14" fmla="*/ 158750 w 2352687"/>
                  <a:gd name="connsiteY14" fmla="*/ 206375 h 346151"/>
                  <a:gd name="connsiteX15" fmla="*/ 187325 w 2352687"/>
                  <a:gd name="connsiteY15" fmla="*/ 222250 h 346151"/>
                  <a:gd name="connsiteX16" fmla="*/ 200025 w 2352687"/>
                  <a:gd name="connsiteY16" fmla="*/ 225425 h 346151"/>
                  <a:gd name="connsiteX17" fmla="*/ 222250 w 2352687"/>
                  <a:gd name="connsiteY17" fmla="*/ 231775 h 346151"/>
                  <a:gd name="connsiteX18" fmla="*/ 317500 w 2352687"/>
                  <a:gd name="connsiteY18" fmla="*/ 228600 h 346151"/>
                  <a:gd name="connsiteX19" fmla="*/ 342900 w 2352687"/>
                  <a:gd name="connsiteY19" fmla="*/ 215900 h 346151"/>
                  <a:gd name="connsiteX20" fmla="*/ 352425 w 2352687"/>
                  <a:gd name="connsiteY20" fmla="*/ 206375 h 346151"/>
                  <a:gd name="connsiteX21" fmla="*/ 361950 w 2352687"/>
                  <a:gd name="connsiteY21" fmla="*/ 200025 h 346151"/>
                  <a:gd name="connsiteX22" fmla="*/ 374650 w 2352687"/>
                  <a:gd name="connsiteY22" fmla="*/ 184150 h 346151"/>
                  <a:gd name="connsiteX23" fmla="*/ 393700 w 2352687"/>
                  <a:gd name="connsiteY23" fmla="*/ 168275 h 346151"/>
                  <a:gd name="connsiteX24" fmla="*/ 400050 w 2352687"/>
                  <a:gd name="connsiteY24" fmla="*/ 158750 h 346151"/>
                  <a:gd name="connsiteX25" fmla="*/ 409575 w 2352687"/>
                  <a:gd name="connsiteY25" fmla="*/ 152400 h 346151"/>
                  <a:gd name="connsiteX26" fmla="*/ 428625 w 2352687"/>
                  <a:gd name="connsiteY26" fmla="*/ 127000 h 346151"/>
                  <a:gd name="connsiteX27" fmla="*/ 434975 w 2352687"/>
                  <a:gd name="connsiteY27" fmla="*/ 117475 h 346151"/>
                  <a:gd name="connsiteX28" fmla="*/ 454025 w 2352687"/>
                  <a:gd name="connsiteY28" fmla="*/ 104775 h 346151"/>
                  <a:gd name="connsiteX29" fmla="*/ 473075 w 2352687"/>
                  <a:gd name="connsiteY29" fmla="*/ 85725 h 346151"/>
                  <a:gd name="connsiteX30" fmla="*/ 466725 w 2352687"/>
                  <a:gd name="connsiteY30" fmla="*/ 76200 h 346151"/>
                  <a:gd name="connsiteX31" fmla="*/ 488950 w 2352687"/>
                  <a:gd name="connsiteY31" fmla="*/ 79375 h 346151"/>
                  <a:gd name="connsiteX32" fmla="*/ 517525 w 2352687"/>
                  <a:gd name="connsiteY32" fmla="*/ 82550 h 346151"/>
                  <a:gd name="connsiteX33" fmla="*/ 530225 w 2352687"/>
                  <a:gd name="connsiteY33" fmla="*/ 88900 h 346151"/>
                  <a:gd name="connsiteX34" fmla="*/ 536575 w 2352687"/>
                  <a:gd name="connsiteY34" fmla="*/ 76200 h 346151"/>
                  <a:gd name="connsiteX35" fmla="*/ 561975 w 2352687"/>
                  <a:gd name="connsiteY35" fmla="*/ 60325 h 346151"/>
                  <a:gd name="connsiteX36" fmla="*/ 596900 w 2352687"/>
                  <a:gd name="connsiteY36" fmla="*/ 44450 h 346151"/>
                  <a:gd name="connsiteX37" fmla="*/ 625475 w 2352687"/>
                  <a:gd name="connsiteY37" fmla="*/ 31750 h 346151"/>
                  <a:gd name="connsiteX38" fmla="*/ 663575 w 2352687"/>
                  <a:gd name="connsiteY38" fmla="*/ 12700 h 346151"/>
                  <a:gd name="connsiteX39" fmla="*/ 679450 w 2352687"/>
                  <a:gd name="connsiteY39" fmla="*/ 6350 h 346151"/>
                  <a:gd name="connsiteX40" fmla="*/ 698500 w 2352687"/>
                  <a:gd name="connsiteY40" fmla="*/ 0 h 346151"/>
                  <a:gd name="connsiteX41" fmla="*/ 727075 w 2352687"/>
                  <a:gd name="connsiteY41" fmla="*/ 3175 h 346151"/>
                  <a:gd name="connsiteX42" fmla="*/ 736600 w 2352687"/>
                  <a:gd name="connsiteY42" fmla="*/ 6350 h 346151"/>
                  <a:gd name="connsiteX43" fmla="*/ 762000 w 2352687"/>
                  <a:gd name="connsiteY43" fmla="*/ 12700 h 346151"/>
                  <a:gd name="connsiteX44" fmla="*/ 787400 w 2352687"/>
                  <a:gd name="connsiteY44" fmla="*/ 34925 h 346151"/>
                  <a:gd name="connsiteX45" fmla="*/ 806450 w 2352687"/>
                  <a:gd name="connsiteY45" fmla="*/ 53975 h 346151"/>
                  <a:gd name="connsiteX46" fmla="*/ 815975 w 2352687"/>
                  <a:gd name="connsiteY46" fmla="*/ 63500 h 346151"/>
                  <a:gd name="connsiteX47" fmla="*/ 828675 w 2352687"/>
                  <a:gd name="connsiteY47" fmla="*/ 82550 h 346151"/>
                  <a:gd name="connsiteX48" fmla="*/ 838200 w 2352687"/>
                  <a:gd name="connsiteY48" fmla="*/ 88900 h 346151"/>
                  <a:gd name="connsiteX49" fmla="*/ 860425 w 2352687"/>
                  <a:gd name="connsiteY49" fmla="*/ 107950 h 346151"/>
                  <a:gd name="connsiteX50" fmla="*/ 892175 w 2352687"/>
                  <a:gd name="connsiteY50" fmla="*/ 130175 h 346151"/>
                  <a:gd name="connsiteX51" fmla="*/ 901700 w 2352687"/>
                  <a:gd name="connsiteY51" fmla="*/ 139700 h 346151"/>
                  <a:gd name="connsiteX52" fmla="*/ 917575 w 2352687"/>
                  <a:gd name="connsiteY52" fmla="*/ 152400 h 346151"/>
                  <a:gd name="connsiteX53" fmla="*/ 936625 w 2352687"/>
                  <a:gd name="connsiteY53" fmla="*/ 168275 h 346151"/>
                  <a:gd name="connsiteX54" fmla="*/ 942975 w 2352687"/>
                  <a:gd name="connsiteY54" fmla="*/ 177800 h 346151"/>
                  <a:gd name="connsiteX55" fmla="*/ 965200 w 2352687"/>
                  <a:gd name="connsiteY55" fmla="*/ 193675 h 346151"/>
                  <a:gd name="connsiteX56" fmla="*/ 990600 w 2352687"/>
                  <a:gd name="connsiteY56" fmla="*/ 200025 h 346151"/>
                  <a:gd name="connsiteX57" fmla="*/ 1019175 w 2352687"/>
                  <a:gd name="connsiteY57" fmla="*/ 209550 h 346151"/>
                  <a:gd name="connsiteX58" fmla="*/ 1063625 w 2352687"/>
                  <a:gd name="connsiteY58" fmla="*/ 219075 h 346151"/>
                  <a:gd name="connsiteX59" fmla="*/ 1111250 w 2352687"/>
                  <a:gd name="connsiteY59" fmla="*/ 228600 h 346151"/>
                  <a:gd name="connsiteX60" fmla="*/ 1200150 w 2352687"/>
                  <a:gd name="connsiteY60" fmla="*/ 260350 h 346151"/>
                  <a:gd name="connsiteX61" fmla="*/ 1263650 w 2352687"/>
                  <a:gd name="connsiteY61" fmla="*/ 282575 h 346151"/>
                  <a:gd name="connsiteX62" fmla="*/ 1333500 w 2352687"/>
                  <a:gd name="connsiteY62" fmla="*/ 317500 h 346151"/>
                  <a:gd name="connsiteX63" fmla="*/ 1397000 w 2352687"/>
                  <a:gd name="connsiteY63" fmla="*/ 333375 h 346151"/>
                  <a:gd name="connsiteX64" fmla="*/ 1435100 w 2352687"/>
                  <a:gd name="connsiteY64" fmla="*/ 346075 h 346151"/>
                  <a:gd name="connsiteX65" fmla="*/ 1431925 w 2352687"/>
                  <a:gd name="connsiteY65" fmla="*/ 327025 h 346151"/>
                  <a:gd name="connsiteX66" fmla="*/ 1349375 w 2352687"/>
                  <a:gd name="connsiteY66" fmla="*/ 304800 h 346151"/>
                  <a:gd name="connsiteX67" fmla="*/ 1301750 w 2352687"/>
                  <a:gd name="connsiteY67" fmla="*/ 288925 h 346151"/>
                  <a:gd name="connsiteX68" fmla="*/ 1149350 w 2352687"/>
                  <a:gd name="connsiteY68" fmla="*/ 219075 h 346151"/>
                  <a:gd name="connsiteX69" fmla="*/ 1117600 w 2352687"/>
                  <a:gd name="connsiteY69" fmla="*/ 209550 h 346151"/>
                  <a:gd name="connsiteX70" fmla="*/ 1066800 w 2352687"/>
                  <a:gd name="connsiteY70" fmla="*/ 193675 h 346151"/>
                  <a:gd name="connsiteX71" fmla="*/ 1016000 w 2352687"/>
                  <a:gd name="connsiteY71" fmla="*/ 184150 h 346151"/>
                  <a:gd name="connsiteX72" fmla="*/ 1003300 w 2352687"/>
                  <a:gd name="connsiteY72" fmla="*/ 174625 h 346151"/>
                  <a:gd name="connsiteX73" fmla="*/ 993775 w 2352687"/>
                  <a:gd name="connsiteY73" fmla="*/ 168275 h 346151"/>
                  <a:gd name="connsiteX74" fmla="*/ 1003300 w 2352687"/>
                  <a:gd name="connsiteY74" fmla="*/ 171450 h 346151"/>
                  <a:gd name="connsiteX75" fmla="*/ 1022350 w 2352687"/>
                  <a:gd name="connsiteY75" fmla="*/ 184150 h 346151"/>
                  <a:gd name="connsiteX76" fmla="*/ 1031875 w 2352687"/>
                  <a:gd name="connsiteY76" fmla="*/ 193675 h 346151"/>
                  <a:gd name="connsiteX77" fmla="*/ 1044575 w 2352687"/>
                  <a:gd name="connsiteY77" fmla="*/ 200025 h 346151"/>
                  <a:gd name="connsiteX78" fmla="*/ 1057275 w 2352687"/>
                  <a:gd name="connsiteY78" fmla="*/ 212725 h 346151"/>
                  <a:gd name="connsiteX79" fmla="*/ 1120775 w 2352687"/>
                  <a:gd name="connsiteY79" fmla="*/ 219075 h 346151"/>
                  <a:gd name="connsiteX80" fmla="*/ 1203325 w 2352687"/>
                  <a:gd name="connsiteY80" fmla="*/ 215900 h 346151"/>
                  <a:gd name="connsiteX81" fmla="*/ 1222375 w 2352687"/>
                  <a:gd name="connsiteY81" fmla="*/ 203200 h 346151"/>
                  <a:gd name="connsiteX82" fmla="*/ 1231900 w 2352687"/>
                  <a:gd name="connsiteY82" fmla="*/ 200025 h 346151"/>
                  <a:gd name="connsiteX83" fmla="*/ 1250950 w 2352687"/>
                  <a:gd name="connsiteY83" fmla="*/ 190500 h 346151"/>
                  <a:gd name="connsiteX84" fmla="*/ 1270000 w 2352687"/>
                  <a:gd name="connsiteY84" fmla="*/ 184150 h 346151"/>
                  <a:gd name="connsiteX85" fmla="*/ 1289050 w 2352687"/>
                  <a:gd name="connsiteY85" fmla="*/ 174625 h 346151"/>
                  <a:gd name="connsiteX86" fmla="*/ 1343025 w 2352687"/>
                  <a:gd name="connsiteY86" fmla="*/ 165100 h 346151"/>
                  <a:gd name="connsiteX87" fmla="*/ 1390650 w 2352687"/>
                  <a:gd name="connsiteY87" fmla="*/ 158750 h 346151"/>
                  <a:gd name="connsiteX88" fmla="*/ 1412875 w 2352687"/>
                  <a:gd name="connsiteY88" fmla="*/ 149225 h 346151"/>
                  <a:gd name="connsiteX89" fmla="*/ 1425575 w 2352687"/>
                  <a:gd name="connsiteY89" fmla="*/ 146050 h 346151"/>
                  <a:gd name="connsiteX90" fmla="*/ 1435100 w 2352687"/>
                  <a:gd name="connsiteY90" fmla="*/ 142875 h 346151"/>
                  <a:gd name="connsiteX91" fmla="*/ 1444625 w 2352687"/>
                  <a:gd name="connsiteY91" fmla="*/ 133350 h 346151"/>
                  <a:gd name="connsiteX92" fmla="*/ 1485900 w 2352687"/>
                  <a:gd name="connsiteY92" fmla="*/ 117475 h 346151"/>
                  <a:gd name="connsiteX93" fmla="*/ 1498600 w 2352687"/>
                  <a:gd name="connsiteY93" fmla="*/ 111125 h 346151"/>
                  <a:gd name="connsiteX94" fmla="*/ 1530350 w 2352687"/>
                  <a:gd name="connsiteY94" fmla="*/ 101600 h 346151"/>
                  <a:gd name="connsiteX95" fmla="*/ 1539875 w 2352687"/>
                  <a:gd name="connsiteY95" fmla="*/ 95250 h 346151"/>
                  <a:gd name="connsiteX96" fmla="*/ 1558925 w 2352687"/>
                  <a:gd name="connsiteY96" fmla="*/ 88900 h 346151"/>
                  <a:gd name="connsiteX97" fmla="*/ 1577975 w 2352687"/>
                  <a:gd name="connsiteY97" fmla="*/ 76200 h 346151"/>
                  <a:gd name="connsiteX98" fmla="*/ 1593850 w 2352687"/>
                  <a:gd name="connsiteY98" fmla="*/ 66675 h 346151"/>
                  <a:gd name="connsiteX99" fmla="*/ 1612900 w 2352687"/>
                  <a:gd name="connsiteY99" fmla="*/ 53975 h 346151"/>
                  <a:gd name="connsiteX100" fmla="*/ 1625600 w 2352687"/>
                  <a:gd name="connsiteY100" fmla="*/ 50800 h 346151"/>
                  <a:gd name="connsiteX101" fmla="*/ 1635125 w 2352687"/>
                  <a:gd name="connsiteY101" fmla="*/ 47625 h 346151"/>
                  <a:gd name="connsiteX102" fmla="*/ 1651000 w 2352687"/>
                  <a:gd name="connsiteY102" fmla="*/ 44450 h 346151"/>
                  <a:gd name="connsiteX103" fmla="*/ 1657350 w 2352687"/>
                  <a:gd name="connsiteY103" fmla="*/ 34925 h 346151"/>
                  <a:gd name="connsiteX104" fmla="*/ 1673225 w 2352687"/>
                  <a:gd name="connsiteY104" fmla="*/ 31750 h 346151"/>
                  <a:gd name="connsiteX105" fmla="*/ 1704975 w 2352687"/>
                  <a:gd name="connsiteY105" fmla="*/ 25400 h 346151"/>
                  <a:gd name="connsiteX106" fmla="*/ 1746250 w 2352687"/>
                  <a:gd name="connsiteY106" fmla="*/ 38100 h 346151"/>
                  <a:gd name="connsiteX107" fmla="*/ 1765300 w 2352687"/>
                  <a:gd name="connsiteY107" fmla="*/ 50800 h 346151"/>
                  <a:gd name="connsiteX108" fmla="*/ 1781175 w 2352687"/>
                  <a:gd name="connsiteY108" fmla="*/ 63500 h 346151"/>
                  <a:gd name="connsiteX109" fmla="*/ 1803400 w 2352687"/>
                  <a:gd name="connsiteY109" fmla="*/ 76200 h 346151"/>
                  <a:gd name="connsiteX110" fmla="*/ 1828800 w 2352687"/>
                  <a:gd name="connsiteY110" fmla="*/ 85725 h 346151"/>
                  <a:gd name="connsiteX111" fmla="*/ 1866900 w 2352687"/>
                  <a:gd name="connsiteY111" fmla="*/ 98425 h 346151"/>
                  <a:gd name="connsiteX112" fmla="*/ 1879600 w 2352687"/>
                  <a:gd name="connsiteY112" fmla="*/ 107950 h 346151"/>
                  <a:gd name="connsiteX113" fmla="*/ 1889125 w 2352687"/>
                  <a:gd name="connsiteY113" fmla="*/ 114300 h 346151"/>
                  <a:gd name="connsiteX114" fmla="*/ 1898650 w 2352687"/>
                  <a:gd name="connsiteY114" fmla="*/ 127000 h 346151"/>
                  <a:gd name="connsiteX115" fmla="*/ 1901825 w 2352687"/>
                  <a:gd name="connsiteY115" fmla="*/ 136525 h 346151"/>
                  <a:gd name="connsiteX116" fmla="*/ 1917700 w 2352687"/>
                  <a:gd name="connsiteY116" fmla="*/ 177800 h 346151"/>
                  <a:gd name="connsiteX117" fmla="*/ 1927225 w 2352687"/>
                  <a:gd name="connsiteY117" fmla="*/ 200025 h 346151"/>
                  <a:gd name="connsiteX118" fmla="*/ 1933575 w 2352687"/>
                  <a:gd name="connsiteY118" fmla="*/ 212725 h 346151"/>
                  <a:gd name="connsiteX119" fmla="*/ 1943100 w 2352687"/>
                  <a:gd name="connsiteY119" fmla="*/ 219075 h 346151"/>
                  <a:gd name="connsiteX120" fmla="*/ 1946275 w 2352687"/>
                  <a:gd name="connsiteY120" fmla="*/ 244475 h 346151"/>
                  <a:gd name="connsiteX121" fmla="*/ 1968500 w 2352687"/>
                  <a:gd name="connsiteY121" fmla="*/ 266700 h 346151"/>
                  <a:gd name="connsiteX122" fmla="*/ 1978025 w 2352687"/>
                  <a:gd name="connsiteY122" fmla="*/ 269875 h 346151"/>
                  <a:gd name="connsiteX123" fmla="*/ 1990725 w 2352687"/>
                  <a:gd name="connsiteY123" fmla="*/ 276225 h 346151"/>
                  <a:gd name="connsiteX124" fmla="*/ 2016125 w 2352687"/>
                  <a:gd name="connsiteY124" fmla="*/ 301625 h 346151"/>
                  <a:gd name="connsiteX125" fmla="*/ 2032000 w 2352687"/>
                  <a:gd name="connsiteY125" fmla="*/ 314325 h 346151"/>
                  <a:gd name="connsiteX126" fmla="*/ 2051050 w 2352687"/>
                  <a:gd name="connsiteY126" fmla="*/ 320675 h 346151"/>
                  <a:gd name="connsiteX127" fmla="*/ 2073275 w 2352687"/>
                  <a:gd name="connsiteY127" fmla="*/ 314325 h 346151"/>
                  <a:gd name="connsiteX128" fmla="*/ 2098675 w 2352687"/>
                  <a:gd name="connsiteY128" fmla="*/ 292100 h 346151"/>
                  <a:gd name="connsiteX129" fmla="*/ 2108200 w 2352687"/>
                  <a:gd name="connsiteY129" fmla="*/ 285750 h 346151"/>
                  <a:gd name="connsiteX130" fmla="*/ 2130425 w 2352687"/>
                  <a:gd name="connsiteY130" fmla="*/ 266700 h 346151"/>
                  <a:gd name="connsiteX131" fmla="*/ 2139950 w 2352687"/>
                  <a:gd name="connsiteY131" fmla="*/ 263525 h 346151"/>
                  <a:gd name="connsiteX132" fmla="*/ 2168525 w 2352687"/>
                  <a:gd name="connsiteY132" fmla="*/ 247650 h 346151"/>
                  <a:gd name="connsiteX133" fmla="*/ 2193925 w 2352687"/>
                  <a:gd name="connsiteY133" fmla="*/ 228600 h 346151"/>
                  <a:gd name="connsiteX134" fmla="*/ 2203450 w 2352687"/>
                  <a:gd name="connsiteY134" fmla="*/ 219075 h 346151"/>
                  <a:gd name="connsiteX135" fmla="*/ 2222500 w 2352687"/>
                  <a:gd name="connsiteY135" fmla="*/ 212725 h 346151"/>
                  <a:gd name="connsiteX136" fmla="*/ 2244725 w 2352687"/>
                  <a:gd name="connsiteY136" fmla="*/ 193675 h 346151"/>
                  <a:gd name="connsiteX137" fmla="*/ 2273300 w 2352687"/>
                  <a:gd name="connsiteY137" fmla="*/ 177800 h 346151"/>
                  <a:gd name="connsiteX138" fmla="*/ 2286000 w 2352687"/>
                  <a:gd name="connsiteY138" fmla="*/ 165100 h 346151"/>
                  <a:gd name="connsiteX139" fmla="*/ 2298700 w 2352687"/>
                  <a:gd name="connsiteY139" fmla="*/ 161925 h 346151"/>
                  <a:gd name="connsiteX140" fmla="*/ 2336800 w 2352687"/>
                  <a:gd name="connsiteY140" fmla="*/ 155575 h 346151"/>
                  <a:gd name="connsiteX141" fmla="*/ 2352675 w 2352687"/>
                  <a:gd name="connsiteY141" fmla="*/ 161925 h 346151"/>
                  <a:gd name="connsiteX0" fmla="*/ 0 w 2352687"/>
                  <a:gd name="connsiteY0" fmla="*/ 69850 h 347061"/>
                  <a:gd name="connsiteX1" fmla="*/ 19050 w 2352687"/>
                  <a:gd name="connsiteY1" fmla="*/ 88900 h 347061"/>
                  <a:gd name="connsiteX2" fmla="*/ 28575 w 2352687"/>
                  <a:gd name="connsiteY2" fmla="*/ 101600 h 347061"/>
                  <a:gd name="connsiteX3" fmla="*/ 38100 w 2352687"/>
                  <a:gd name="connsiteY3" fmla="*/ 107950 h 347061"/>
                  <a:gd name="connsiteX4" fmla="*/ 50800 w 2352687"/>
                  <a:gd name="connsiteY4" fmla="*/ 117475 h 347061"/>
                  <a:gd name="connsiteX5" fmla="*/ 60325 w 2352687"/>
                  <a:gd name="connsiteY5" fmla="*/ 127000 h 347061"/>
                  <a:gd name="connsiteX6" fmla="*/ 76200 w 2352687"/>
                  <a:gd name="connsiteY6" fmla="*/ 139700 h 347061"/>
                  <a:gd name="connsiteX7" fmla="*/ 85725 w 2352687"/>
                  <a:gd name="connsiteY7" fmla="*/ 149225 h 347061"/>
                  <a:gd name="connsiteX8" fmla="*/ 104775 w 2352687"/>
                  <a:gd name="connsiteY8" fmla="*/ 161925 h 347061"/>
                  <a:gd name="connsiteX9" fmla="*/ 114300 w 2352687"/>
                  <a:gd name="connsiteY9" fmla="*/ 168275 h 347061"/>
                  <a:gd name="connsiteX10" fmla="*/ 123825 w 2352687"/>
                  <a:gd name="connsiteY10" fmla="*/ 174625 h 347061"/>
                  <a:gd name="connsiteX11" fmla="*/ 133350 w 2352687"/>
                  <a:gd name="connsiteY11" fmla="*/ 184150 h 347061"/>
                  <a:gd name="connsiteX12" fmla="*/ 142875 w 2352687"/>
                  <a:gd name="connsiteY12" fmla="*/ 187325 h 347061"/>
                  <a:gd name="connsiteX13" fmla="*/ 152400 w 2352687"/>
                  <a:gd name="connsiteY13" fmla="*/ 193675 h 347061"/>
                  <a:gd name="connsiteX14" fmla="*/ 158750 w 2352687"/>
                  <a:gd name="connsiteY14" fmla="*/ 206375 h 347061"/>
                  <a:gd name="connsiteX15" fmla="*/ 187325 w 2352687"/>
                  <a:gd name="connsiteY15" fmla="*/ 222250 h 347061"/>
                  <a:gd name="connsiteX16" fmla="*/ 200025 w 2352687"/>
                  <a:gd name="connsiteY16" fmla="*/ 225425 h 347061"/>
                  <a:gd name="connsiteX17" fmla="*/ 222250 w 2352687"/>
                  <a:gd name="connsiteY17" fmla="*/ 231775 h 347061"/>
                  <a:gd name="connsiteX18" fmla="*/ 317500 w 2352687"/>
                  <a:gd name="connsiteY18" fmla="*/ 228600 h 347061"/>
                  <a:gd name="connsiteX19" fmla="*/ 342900 w 2352687"/>
                  <a:gd name="connsiteY19" fmla="*/ 215900 h 347061"/>
                  <a:gd name="connsiteX20" fmla="*/ 352425 w 2352687"/>
                  <a:gd name="connsiteY20" fmla="*/ 206375 h 347061"/>
                  <a:gd name="connsiteX21" fmla="*/ 361950 w 2352687"/>
                  <a:gd name="connsiteY21" fmla="*/ 200025 h 347061"/>
                  <a:gd name="connsiteX22" fmla="*/ 374650 w 2352687"/>
                  <a:gd name="connsiteY22" fmla="*/ 184150 h 347061"/>
                  <a:gd name="connsiteX23" fmla="*/ 393700 w 2352687"/>
                  <a:gd name="connsiteY23" fmla="*/ 168275 h 347061"/>
                  <a:gd name="connsiteX24" fmla="*/ 400050 w 2352687"/>
                  <a:gd name="connsiteY24" fmla="*/ 158750 h 347061"/>
                  <a:gd name="connsiteX25" fmla="*/ 409575 w 2352687"/>
                  <a:gd name="connsiteY25" fmla="*/ 152400 h 347061"/>
                  <a:gd name="connsiteX26" fmla="*/ 428625 w 2352687"/>
                  <a:gd name="connsiteY26" fmla="*/ 127000 h 347061"/>
                  <a:gd name="connsiteX27" fmla="*/ 434975 w 2352687"/>
                  <a:gd name="connsiteY27" fmla="*/ 117475 h 347061"/>
                  <a:gd name="connsiteX28" fmla="*/ 454025 w 2352687"/>
                  <a:gd name="connsiteY28" fmla="*/ 104775 h 347061"/>
                  <a:gd name="connsiteX29" fmla="*/ 473075 w 2352687"/>
                  <a:gd name="connsiteY29" fmla="*/ 85725 h 347061"/>
                  <a:gd name="connsiteX30" fmla="*/ 466725 w 2352687"/>
                  <a:gd name="connsiteY30" fmla="*/ 76200 h 347061"/>
                  <a:gd name="connsiteX31" fmla="*/ 488950 w 2352687"/>
                  <a:gd name="connsiteY31" fmla="*/ 79375 h 347061"/>
                  <a:gd name="connsiteX32" fmla="*/ 517525 w 2352687"/>
                  <a:gd name="connsiteY32" fmla="*/ 82550 h 347061"/>
                  <a:gd name="connsiteX33" fmla="*/ 530225 w 2352687"/>
                  <a:gd name="connsiteY33" fmla="*/ 88900 h 347061"/>
                  <a:gd name="connsiteX34" fmla="*/ 536575 w 2352687"/>
                  <a:gd name="connsiteY34" fmla="*/ 76200 h 347061"/>
                  <a:gd name="connsiteX35" fmla="*/ 561975 w 2352687"/>
                  <a:gd name="connsiteY35" fmla="*/ 60325 h 347061"/>
                  <a:gd name="connsiteX36" fmla="*/ 596900 w 2352687"/>
                  <a:gd name="connsiteY36" fmla="*/ 44450 h 347061"/>
                  <a:gd name="connsiteX37" fmla="*/ 625475 w 2352687"/>
                  <a:gd name="connsiteY37" fmla="*/ 31750 h 347061"/>
                  <a:gd name="connsiteX38" fmla="*/ 663575 w 2352687"/>
                  <a:gd name="connsiteY38" fmla="*/ 12700 h 347061"/>
                  <a:gd name="connsiteX39" fmla="*/ 679450 w 2352687"/>
                  <a:gd name="connsiteY39" fmla="*/ 6350 h 347061"/>
                  <a:gd name="connsiteX40" fmla="*/ 698500 w 2352687"/>
                  <a:gd name="connsiteY40" fmla="*/ 0 h 347061"/>
                  <a:gd name="connsiteX41" fmla="*/ 727075 w 2352687"/>
                  <a:gd name="connsiteY41" fmla="*/ 3175 h 347061"/>
                  <a:gd name="connsiteX42" fmla="*/ 736600 w 2352687"/>
                  <a:gd name="connsiteY42" fmla="*/ 6350 h 347061"/>
                  <a:gd name="connsiteX43" fmla="*/ 762000 w 2352687"/>
                  <a:gd name="connsiteY43" fmla="*/ 12700 h 347061"/>
                  <a:gd name="connsiteX44" fmla="*/ 787400 w 2352687"/>
                  <a:gd name="connsiteY44" fmla="*/ 34925 h 347061"/>
                  <a:gd name="connsiteX45" fmla="*/ 806450 w 2352687"/>
                  <a:gd name="connsiteY45" fmla="*/ 53975 h 347061"/>
                  <a:gd name="connsiteX46" fmla="*/ 815975 w 2352687"/>
                  <a:gd name="connsiteY46" fmla="*/ 63500 h 347061"/>
                  <a:gd name="connsiteX47" fmla="*/ 828675 w 2352687"/>
                  <a:gd name="connsiteY47" fmla="*/ 82550 h 347061"/>
                  <a:gd name="connsiteX48" fmla="*/ 838200 w 2352687"/>
                  <a:gd name="connsiteY48" fmla="*/ 88900 h 347061"/>
                  <a:gd name="connsiteX49" fmla="*/ 860425 w 2352687"/>
                  <a:gd name="connsiteY49" fmla="*/ 107950 h 347061"/>
                  <a:gd name="connsiteX50" fmla="*/ 892175 w 2352687"/>
                  <a:gd name="connsiteY50" fmla="*/ 130175 h 347061"/>
                  <a:gd name="connsiteX51" fmla="*/ 901700 w 2352687"/>
                  <a:gd name="connsiteY51" fmla="*/ 139700 h 347061"/>
                  <a:gd name="connsiteX52" fmla="*/ 917575 w 2352687"/>
                  <a:gd name="connsiteY52" fmla="*/ 152400 h 347061"/>
                  <a:gd name="connsiteX53" fmla="*/ 936625 w 2352687"/>
                  <a:gd name="connsiteY53" fmla="*/ 168275 h 347061"/>
                  <a:gd name="connsiteX54" fmla="*/ 942975 w 2352687"/>
                  <a:gd name="connsiteY54" fmla="*/ 177800 h 347061"/>
                  <a:gd name="connsiteX55" fmla="*/ 965200 w 2352687"/>
                  <a:gd name="connsiteY55" fmla="*/ 193675 h 347061"/>
                  <a:gd name="connsiteX56" fmla="*/ 990600 w 2352687"/>
                  <a:gd name="connsiteY56" fmla="*/ 200025 h 347061"/>
                  <a:gd name="connsiteX57" fmla="*/ 1019175 w 2352687"/>
                  <a:gd name="connsiteY57" fmla="*/ 209550 h 347061"/>
                  <a:gd name="connsiteX58" fmla="*/ 1063625 w 2352687"/>
                  <a:gd name="connsiteY58" fmla="*/ 219075 h 347061"/>
                  <a:gd name="connsiteX59" fmla="*/ 1111250 w 2352687"/>
                  <a:gd name="connsiteY59" fmla="*/ 228600 h 347061"/>
                  <a:gd name="connsiteX60" fmla="*/ 1200150 w 2352687"/>
                  <a:gd name="connsiteY60" fmla="*/ 260350 h 347061"/>
                  <a:gd name="connsiteX61" fmla="*/ 1263650 w 2352687"/>
                  <a:gd name="connsiteY61" fmla="*/ 282575 h 347061"/>
                  <a:gd name="connsiteX62" fmla="*/ 1333500 w 2352687"/>
                  <a:gd name="connsiteY62" fmla="*/ 317500 h 347061"/>
                  <a:gd name="connsiteX63" fmla="*/ 1397000 w 2352687"/>
                  <a:gd name="connsiteY63" fmla="*/ 333375 h 347061"/>
                  <a:gd name="connsiteX64" fmla="*/ 1435100 w 2352687"/>
                  <a:gd name="connsiteY64" fmla="*/ 346075 h 347061"/>
                  <a:gd name="connsiteX65" fmla="*/ 1349375 w 2352687"/>
                  <a:gd name="connsiteY65" fmla="*/ 304800 h 347061"/>
                  <a:gd name="connsiteX66" fmla="*/ 1301750 w 2352687"/>
                  <a:gd name="connsiteY66" fmla="*/ 288925 h 347061"/>
                  <a:gd name="connsiteX67" fmla="*/ 1149350 w 2352687"/>
                  <a:gd name="connsiteY67" fmla="*/ 219075 h 347061"/>
                  <a:gd name="connsiteX68" fmla="*/ 1117600 w 2352687"/>
                  <a:gd name="connsiteY68" fmla="*/ 209550 h 347061"/>
                  <a:gd name="connsiteX69" fmla="*/ 1066800 w 2352687"/>
                  <a:gd name="connsiteY69" fmla="*/ 193675 h 347061"/>
                  <a:gd name="connsiteX70" fmla="*/ 1016000 w 2352687"/>
                  <a:gd name="connsiteY70" fmla="*/ 184150 h 347061"/>
                  <a:gd name="connsiteX71" fmla="*/ 1003300 w 2352687"/>
                  <a:gd name="connsiteY71" fmla="*/ 174625 h 347061"/>
                  <a:gd name="connsiteX72" fmla="*/ 993775 w 2352687"/>
                  <a:gd name="connsiteY72" fmla="*/ 168275 h 347061"/>
                  <a:gd name="connsiteX73" fmla="*/ 1003300 w 2352687"/>
                  <a:gd name="connsiteY73" fmla="*/ 171450 h 347061"/>
                  <a:gd name="connsiteX74" fmla="*/ 1022350 w 2352687"/>
                  <a:gd name="connsiteY74" fmla="*/ 184150 h 347061"/>
                  <a:gd name="connsiteX75" fmla="*/ 1031875 w 2352687"/>
                  <a:gd name="connsiteY75" fmla="*/ 193675 h 347061"/>
                  <a:gd name="connsiteX76" fmla="*/ 1044575 w 2352687"/>
                  <a:gd name="connsiteY76" fmla="*/ 200025 h 347061"/>
                  <a:gd name="connsiteX77" fmla="*/ 1057275 w 2352687"/>
                  <a:gd name="connsiteY77" fmla="*/ 212725 h 347061"/>
                  <a:gd name="connsiteX78" fmla="*/ 1120775 w 2352687"/>
                  <a:gd name="connsiteY78" fmla="*/ 219075 h 347061"/>
                  <a:gd name="connsiteX79" fmla="*/ 1203325 w 2352687"/>
                  <a:gd name="connsiteY79" fmla="*/ 215900 h 347061"/>
                  <a:gd name="connsiteX80" fmla="*/ 1222375 w 2352687"/>
                  <a:gd name="connsiteY80" fmla="*/ 203200 h 347061"/>
                  <a:gd name="connsiteX81" fmla="*/ 1231900 w 2352687"/>
                  <a:gd name="connsiteY81" fmla="*/ 200025 h 347061"/>
                  <a:gd name="connsiteX82" fmla="*/ 1250950 w 2352687"/>
                  <a:gd name="connsiteY82" fmla="*/ 190500 h 347061"/>
                  <a:gd name="connsiteX83" fmla="*/ 1270000 w 2352687"/>
                  <a:gd name="connsiteY83" fmla="*/ 184150 h 347061"/>
                  <a:gd name="connsiteX84" fmla="*/ 1289050 w 2352687"/>
                  <a:gd name="connsiteY84" fmla="*/ 174625 h 347061"/>
                  <a:gd name="connsiteX85" fmla="*/ 1343025 w 2352687"/>
                  <a:gd name="connsiteY85" fmla="*/ 165100 h 347061"/>
                  <a:gd name="connsiteX86" fmla="*/ 1390650 w 2352687"/>
                  <a:gd name="connsiteY86" fmla="*/ 158750 h 347061"/>
                  <a:gd name="connsiteX87" fmla="*/ 1412875 w 2352687"/>
                  <a:gd name="connsiteY87" fmla="*/ 149225 h 347061"/>
                  <a:gd name="connsiteX88" fmla="*/ 1425575 w 2352687"/>
                  <a:gd name="connsiteY88" fmla="*/ 146050 h 347061"/>
                  <a:gd name="connsiteX89" fmla="*/ 1435100 w 2352687"/>
                  <a:gd name="connsiteY89" fmla="*/ 142875 h 347061"/>
                  <a:gd name="connsiteX90" fmla="*/ 1444625 w 2352687"/>
                  <a:gd name="connsiteY90" fmla="*/ 133350 h 347061"/>
                  <a:gd name="connsiteX91" fmla="*/ 1485900 w 2352687"/>
                  <a:gd name="connsiteY91" fmla="*/ 117475 h 347061"/>
                  <a:gd name="connsiteX92" fmla="*/ 1498600 w 2352687"/>
                  <a:gd name="connsiteY92" fmla="*/ 111125 h 347061"/>
                  <a:gd name="connsiteX93" fmla="*/ 1530350 w 2352687"/>
                  <a:gd name="connsiteY93" fmla="*/ 101600 h 347061"/>
                  <a:gd name="connsiteX94" fmla="*/ 1539875 w 2352687"/>
                  <a:gd name="connsiteY94" fmla="*/ 95250 h 347061"/>
                  <a:gd name="connsiteX95" fmla="*/ 1558925 w 2352687"/>
                  <a:gd name="connsiteY95" fmla="*/ 88900 h 347061"/>
                  <a:gd name="connsiteX96" fmla="*/ 1577975 w 2352687"/>
                  <a:gd name="connsiteY96" fmla="*/ 76200 h 347061"/>
                  <a:gd name="connsiteX97" fmla="*/ 1593850 w 2352687"/>
                  <a:gd name="connsiteY97" fmla="*/ 66675 h 347061"/>
                  <a:gd name="connsiteX98" fmla="*/ 1612900 w 2352687"/>
                  <a:gd name="connsiteY98" fmla="*/ 53975 h 347061"/>
                  <a:gd name="connsiteX99" fmla="*/ 1625600 w 2352687"/>
                  <a:gd name="connsiteY99" fmla="*/ 50800 h 347061"/>
                  <a:gd name="connsiteX100" fmla="*/ 1635125 w 2352687"/>
                  <a:gd name="connsiteY100" fmla="*/ 47625 h 347061"/>
                  <a:gd name="connsiteX101" fmla="*/ 1651000 w 2352687"/>
                  <a:gd name="connsiteY101" fmla="*/ 44450 h 347061"/>
                  <a:gd name="connsiteX102" fmla="*/ 1657350 w 2352687"/>
                  <a:gd name="connsiteY102" fmla="*/ 34925 h 347061"/>
                  <a:gd name="connsiteX103" fmla="*/ 1673225 w 2352687"/>
                  <a:gd name="connsiteY103" fmla="*/ 31750 h 347061"/>
                  <a:gd name="connsiteX104" fmla="*/ 1704975 w 2352687"/>
                  <a:gd name="connsiteY104" fmla="*/ 25400 h 347061"/>
                  <a:gd name="connsiteX105" fmla="*/ 1746250 w 2352687"/>
                  <a:gd name="connsiteY105" fmla="*/ 38100 h 347061"/>
                  <a:gd name="connsiteX106" fmla="*/ 1765300 w 2352687"/>
                  <a:gd name="connsiteY106" fmla="*/ 50800 h 347061"/>
                  <a:gd name="connsiteX107" fmla="*/ 1781175 w 2352687"/>
                  <a:gd name="connsiteY107" fmla="*/ 63500 h 347061"/>
                  <a:gd name="connsiteX108" fmla="*/ 1803400 w 2352687"/>
                  <a:gd name="connsiteY108" fmla="*/ 76200 h 347061"/>
                  <a:gd name="connsiteX109" fmla="*/ 1828800 w 2352687"/>
                  <a:gd name="connsiteY109" fmla="*/ 85725 h 347061"/>
                  <a:gd name="connsiteX110" fmla="*/ 1866900 w 2352687"/>
                  <a:gd name="connsiteY110" fmla="*/ 98425 h 347061"/>
                  <a:gd name="connsiteX111" fmla="*/ 1879600 w 2352687"/>
                  <a:gd name="connsiteY111" fmla="*/ 107950 h 347061"/>
                  <a:gd name="connsiteX112" fmla="*/ 1889125 w 2352687"/>
                  <a:gd name="connsiteY112" fmla="*/ 114300 h 347061"/>
                  <a:gd name="connsiteX113" fmla="*/ 1898650 w 2352687"/>
                  <a:gd name="connsiteY113" fmla="*/ 127000 h 347061"/>
                  <a:gd name="connsiteX114" fmla="*/ 1901825 w 2352687"/>
                  <a:gd name="connsiteY114" fmla="*/ 136525 h 347061"/>
                  <a:gd name="connsiteX115" fmla="*/ 1917700 w 2352687"/>
                  <a:gd name="connsiteY115" fmla="*/ 177800 h 347061"/>
                  <a:gd name="connsiteX116" fmla="*/ 1927225 w 2352687"/>
                  <a:gd name="connsiteY116" fmla="*/ 200025 h 347061"/>
                  <a:gd name="connsiteX117" fmla="*/ 1933575 w 2352687"/>
                  <a:gd name="connsiteY117" fmla="*/ 212725 h 347061"/>
                  <a:gd name="connsiteX118" fmla="*/ 1943100 w 2352687"/>
                  <a:gd name="connsiteY118" fmla="*/ 219075 h 347061"/>
                  <a:gd name="connsiteX119" fmla="*/ 1946275 w 2352687"/>
                  <a:gd name="connsiteY119" fmla="*/ 244475 h 347061"/>
                  <a:gd name="connsiteX120" fmla="*/ 1968500 w 2352687"/>
                  <a:gd name="connsiteY120" fmla="*/ 266700 h 347061"/>
                  <a:gd name="connsiteX121" fmla="*/ 1978025 w 2352687"/>
                  <a:gd name="connsiteY121" fmla="*/ 269875 h 347061"/>
                  <a:gd name="connsiteX122" fmla="*/ 1990725 w 2352687"/>
                  <a:gd name="connsiteY122" fmla="*/ 276225 h 347061"/>
                  <a:gd name="connsiteX123" fmla="*/ 2016125 w 2352687"/>
                  <a:gd name="connsiteY123" fmla="*/ 301625 h 347061"/>
                  <a:gd name="connsiteX124" fmla="*/ 2032000 w 2352687"/>
                  <a:gd name="connsiteY124" fmla="*/ 314325 h 347061"/>
                  <a:gd name="connsiteX125" fmla="*/ 2051050 w 2352687"/>
                  <a:gd name="connsiteY125" fmla="*/ 320675 h 347061"/>
                  <a:gd name="connsiteX126" fmla="*/ 2073275 w 2352687"/>
                  <a:gd name="connsiteY126" fmla="*/ 314325 h 347061"/>
                  <a:gd name="connsiteX127" fmla="*/ 2098675 w 2352687"/>
                  <a:gd name="connsiteY127" fmla="*/ 292100 h 347061"/>
                  <a:gd name="connsiteX128" fmla="*/ 2108200 w 2352687"/>
                  <a:gd name="connsiteY128" fmla="*/ 285750 h 347061"/>
                  <a:gd name="connsiteX129" fmla="*/ 2130425 w 2352687"/>
                  <a:gd name="connsiteY129" fmla="*/ 266700 h 347061"/>
                  <a:gd name="connsiteX130" fmla="*/ 2139950 w 2352687"/>
                  <a:gd name="connsiteY130" fmla="*/ 263525 h 347061"/>
                  <a:gd name="connsiteX131" fmla="*/ 2168525 w 2352687"/>
                  <a:gd name="connsiteY131" fmla="*/ 247650 h 347061"/>
                  <a:gd name="connsiteX132" fmla="*/ 2193925 w 2352687"/>
                  <a:gd name="connsiteY132" fmla="*/ 228600 h 347061"/>
                  <a:gd name="connsiteX133" fmla="*/ 2203450 w 2352687"/>
                  <a:gd name="connsiteY133" fmla="*/ 219075 h 347061"/>
                  <a:gd name="connsiteX134" fmla="*/ 2222500 w 2352687"/>
                  <a:gd name="connsiteY134" fmla="*/ 212725 h 347061"/>
                  <a:gd name="connsiteX135" fmla="*/ 2244725 w 2352687"/>
                  <a:gd name="connsiteY135" fmla="*/ 193675 h 347061"/>
                  <a:gd name="connsiteX136" fmla="*/ 2273300 w 2352687"/>
                  <a:gd name="connsiteY136" fmla="*/ 177800 h 347061"/>
                  <a:gd name="connsiteX137" fmla="*/ 2286000 w 2352687"/>
                  <a:gd name="connsiteY137" fmla="*/ 165100 h 347061"/>
                  <a:gd name="connsiteX138" fmla="*/ 2298700 w 2352687"/>
                  <a:gd name="connsiteY138" fmla="*/ 161925 h 347061"/>
                  <a:gd name="connsiteX139" fmla="*/ 2336800 w 2352687"/>
                  <a:gd name="connsiteY139" fmla="*/ 155575 h 347061"/>
                  <a:gd name="connsiteX140" fmla="*/ 2352675 w 2352687"/>
                  <a:gd name="connsiteY140" fmla="*/ 161925 h 347061"/>
                  <a:gd name="connsiteX0" fmla="*/ 0 w 2352687"/>
                  <a:gd name="connsiteY0" fmla="*/ 69850 h 333657"/>
                  <a:gd name="connsiteX1" fmla="*/ 19050 w 2352687"/>
                  <a:gd name="connsiteY1" fmla="*/ 88900 h 333657"/>
                  <a:gd name="connsiteX2" fmla="*/ 28575 w 2352687"/>
                  <a:gd name="connsiteY2" fmla="*/ 101600 h 333657"/>
                  <a:gd name="connsiteX3" fmla="*/ 38100 w 2352687"/>
                  <a:gd name="connsiteY3" fmla="*/ 107950 h 333657"/>
                  <a:gd name="connsiteX4" fmla="*/ 50800 w 2352687"/>
                  <a:gd name="connsiteY4" fmla="*/ 117475 h 333657"/>
                  <a:gd name="connsiteX5" fmla="*/ 60325 w 2352687"/>
                  <a:gd name="connsiteY5" fmla="*/ 127000 h 333657"/>
                  <a:gd name="connsiteX6" fmla="*/ 76200 w 2352687"/>
                  <a:gd name="connsiteY6" fmla="*/ 139700 h 333657"/>
                  <a:gd name="connsiteX7" fmla="*/ 85725 w 2352687"/>
                  <a:gd name="connsiteY7" fmla="*/ 149225 h 333657"/>
                  <a:gd name="connsiteX8" fmla="*/ 104775 w 2352687"/>
                  <a:gd name="connsiteY8" fmla="*/ 161925 h 333657"/>
                  <a:gd name="connsiteX9" fmla="*/ 114300 w 2352687"/>
                  <a:gd name="connsiteY9" fmla="*/ 168275 h 333657"/>
                  <a:gd name="connsiteX10" fmla="*/ 123825 w 2352687"/>
                  <a:gd name="connsiteY10" fmla="*/ 174625 h 333657"/>
                  <a:gd name="connsiteX11" fmla="*/ 133350 w 2352687"/>
                  <a:gd name="connsiteY11" fmla="*/ 184150 h 333657"/>
                  <a:gd name="connsiteX12" fmla="*/ 142875 w 2352687"/>
                  <a:gd name="connsiteY12" fmla="*/ 187325 h 333657"/>
                  <a:gd name="connsiteX13" fmla="*/ 152400 w 2352687"/>
                  <a:gd name="connsiteY13" fmla="*/ 193675 h 333657"/>
                  <a:gd name="connsiteX14" fmla="*/ 158750 w 2352687"/>
                  <a:gd name="connsiteY14" fmla="*/ 206375 h 333657"/>
                  <a:gd name="connsiteX15" fmla="*/ 187325 w 2352687"/>
                  <a:gd name="connsiteY15" fmla="*/ 222250 h 333657"/>
                  <a:gd name="connsiteX16" fmla="*/ 200025 w 2352687"/>
                  <a:gd name="connsiteY16" fmla="*/ 225425 h 333657"/>
                  <a:gd name="connsiteX17" fmla="*/ 222250 w 2352687"/>
                  <a:gd name="connsiteY17" fmla="*/ 231775 h 333657"/>
                  <a:gd name="connsiteX18" fmla="*/ 317500 w 2352687"/>
                  <a:gd name="connsiteY18" fmla="*/ 228600 h 333657"/>
                  <a:gd name="connsiteX19" fmla="*/ 342900 w 2352687"/>
                  <a:gd name="connsiteY19" fmla="*/ 215900 h 333657"/>
                  <a:gd name="connsiteX20" fmla="*/ 352425 w 2352687"/>
                  <a:gd name="connsiteY20" fmla="*/ 206375 h 333657"/>
                  <a:gd name="connsiteX21" fmla="*/ 361950 w 2352687"/>
                  <a:gd name="connsiteY21" fmla="*/ 200025 h 333657"/>
                  <a:gd name="connsiteX22" fmla="*/ 374650 w 2352687"/>
                  <a:gd name="connsiteY22" fmla="*/ 184150 h 333657"/>
                  <a:gd name="connsiteX23" fmla="*/ 393700 w 2352687"/>
                  <a:gd name="connsiteY23" fmla="*/ 168275 h 333657"/>
                  <a:gd name="connsiteX24" fmla="*/ 400050 w 2352687"/>
                  <a:gd name="connsiteY24" fmla="*/ 158750 h 333657"/>
                  <a:gd name="connsiteX25" fmla="*/ 409575 w 2352687"/>
                  <a:gd name="connsiteY25" fmla="*/ 152400 h 333657"/>
                  <a:gd name="connsiteX26" fmla="*/ 428625 w 2352687"/>
                  <a:gd name="connsiteY26" fmla="*/ 127000 h 333657"/>
                  <a:gd name="connsiteX27" fmla="*/ 434975 w 2352687"/>
                  <a:gd name="connsiteY27" fmla="*/ 117475 h 333657"/>
                  <a:gd name="connsiteX28" fmla="*/ 454025 w 2352687"/>
                  <a:gd name="connsiteY28" fmla="*/ 104775 h 333657"/>
                  <a:gd name="connsiteX29" fmla="*/ 473075 w 2352687"/>
                  <a:gd name="connsiteY29" fmla="*/ 85725 h 333657"/>
                  <a:gd name="connsiteX30" fmla="*/ 466725 w 2352687"/>
                  <a:gd name="connsiteY30" fmla="*/ 76200 h 333657"/>
                  <a:gd name="connsiteX31" fmla="*/ 488950 w 2352687"/>
                  <a:gd name="connsiteY31" fmla="*/ 79375 h 333657"/>
                  <a:gd name="connsiteX32" fmla="*/ 517525 w 2352687"/>
                  <a:gd name="connsiteY32" fmla="*/ 82550 h 333657"/>
                  <a:gd name="connsiteX33" fmla="*/ 530225 w 2352687"/>
                  <a:gd name="connsiteY33" fmla="*/ 88900 h 333657"/>
                  <a:gd name="connsiteX34" fmla="*/ 536575 w 2352687"/>
                  <a:gd name="connsiteY34" fmla="*/ 76200 h 333657"/>
                  <a:gd name="connsiteX35" fmla="*/ 561975 w 2352687"/>
                  <a:gd name="connsiteY35" fmla="*/ 60325 h 333657"/>
                  <a:gd name="connsiteX36" fmla="*/ 596900 w 2352687"/>
                  <a:gd name="connsiteY36" fmla="*/ 44450 h 333657"/>
                  <a:gd name="connsiteX37" fmla="*/ 625475 w 2352687"/>
                  <a:gd name="connsiteY37" fmla="*/ 31750 h 333657"/>
                  <a:gd name="connsiteX38" fmla="*/ 663575 w 2352687"/>
                  <a:gd name="connsiteY38" fmla="*/ 12700 h 333657"/>
                  <a:gd name="connsiteX39" fmla="*/ 679450 w 2352687"/>
                  <a:gd name="connsiteY39" fmla="*/ 6350 h 333657"/>
                  <a:gd name="connsiteX40" fmla="*/ 698500 w 2352687"/>
                  <a:gd name="connsiteY40" fmla="*/ 0 h 333657"/>
                  <a:gd name="connsiteX41" fmla="*/ 727075 w 2352687"/>
                  <a:gd name="connsiteY41" fmla="*/ 3175 h 333657"/>
                  <a:gd name="connsiteX42" fmla="*/ 736600 w 2352687"/>
                  <a:gd name="connsiteY42" fmla="*/ 6350 h 333657"/>
                  <a:gd name="connsiteX43" fmla="*/ 762000 w 2352687"/>
                  <a:gd name="connsiteY43" fmla="*/ 12700 h 333657"/>
                  <a:gd name="connsiteX44" fmla="*/ 787400 w 2352687"/>
                  <a:gd name="connsiteY44" fmla="*/ 34925 h 333657"/>
                  <a:gd name="connsiteX45" fmla="*/ 806450 w 2352687"/>
                  <a:gd name="connsiteY45" fmla="*/ 53975 h 333657"/>
                  <a:gd name="connsiteX46" fmla="*/ 815975 w 2352687"/>
                  <a:gd name="connsiteY46" fmla="*/ 63500 h 333657"/>
                  <a:gd name="connsiteX47" fmla="*/ 828675 w 2352687"/>
                  <a:gd name="connsiteY47" fmla="*/ 82550 h 333657"/>
                  <a:gd name="connsiteX48" fmla="*/ 838200 w 2352687"/>
                  <a:gd name="connsiteY48" fmla="*/ 88900 h 333657"/>
                  <a:gd name="connsiteX49" fmla="*/ 860425 w 2352687"/>
                  <a:gd name="connsiteY49" fmla="*/ 107950 h 333657"/>
                  <a:gd name="connsiteX50" fmla="*/ 892175 w 2352687"/>
                  <a:gd name="connsiteY50" fmla="*/ 130175 h 333657"/>
                  <a:gd name="connsiteX51" fmla="*/ 901700 w 2352687"/>
                  <a:gd name="connsiteY51" fmla="*/ 139700 h 333657"/>
                  <a:gd name="connsiteX52" fmla="*/ 917575 w 2352687"/>
                  <a:gd name="connsiteY52" fmla="*/ 152400 h 333657"/>
                  <a:gd name="connsiteX53" fmla="*/ 936625 w 2352687"/>
                  <a:gd name="connsiteY53" fmla="*/ 168275 h 333657"/>
                  <a:gd name="connsiteX54" fmla="*/ 942975 w 2352687"/>
                  <a:gd name="connsiteY54" fmla="*/ 177800 h 333657"/>
                  <a:gd name="connsiteX55" fmla="*/ 965200 w 2352687"/>
                  <a:gd name="connsiteY55" fmla="*/ 193675 h 333657"/>
                  <a:gd name="connsiteX56" fmla="*/ 990600 w 2352687"/>
                  <a:gd name="connsiteY56" fmla="*/ 200025 h 333657"/>
                  <a:gd name="connsiteX57" fmla="*/ 1019175 w 2352687"/>
                  <a:gd name="connsiteY57" fmla="*/ 209550 h 333657"/>
                  <a:gd name="connsiteX58" fmla="*/ 1063625 w 2352687"/>
                  <a:gd name="connsiteY58" fmla="*/ 219075 h 333657"/>
                  <a:gd name="connsiteX59" fmla="*/ 1111250 w 2352687"/>
                  <a:gd name="connsiteY59" fmla="*/ 228600 h 333657"/>
                  <a:gd name="connsiteX60" fmla="*/ 1200150 w 2352687"/>
                  <a:gd name="connsiteY60" fmla="*/ 260350 h 333657"/>
                  <a:gd name="connsiteX61" fmla="*/ 1263650 w 2352687"/>
                  <a:gd name="connsiteY61" fmla="*/ 282575 h 333657"/>
                  <a:gd name="connsiteX62" fmla="*/ 1333500 w 2352687"/>
                  <a:gd name="connsiteY62" fmla="*/ 317500 h 333657"/>
                  <a:gd name="connsiteX63" fmla="*/ 1397000 w 2352687"/>
                  <a:gd name="connsiteY63" fmla="*/ 333375 h 333657"/>
                  <a:gd name="connsiteX64" fmla="*/ 1349375 w 2352687"/>
                  <a:gd name="connsiteY64" fmla="*/ 304800 h 333657"/>
                  <a:gd name="connsiteX65" fmla="*/ 1301750 w 2352687"/>
                  <a:gd name="connsiteY65" fmla="*/ 288925 h 333657"/>
                  <a:gd name="connsiteX66" fmla="*/ 1149350 w 2352687"/>
                  <a:gd name="connsiteY66" fmla="*/ 219075 h 333657"/>
                  <a:gd name="connsiteX67" fmla="*/ 1117600 w 2352687"/>
                  <a:gd name="connsiteY67" fmla="*/ 209550 h 333657"/>
                  <a:gd name="connsiteX68" fmla="*/ 1066800 w 2352687"/>
                  <a:gd name="connsiteY68" fmla="*/ 193675 h 333657"/>
                  <a:gd name="connsiteX69" fmla="*/ 1016000 w 2352687"/>
                  <a:gd name="connsiteY69" fmla="*/ 184150 h 333657"/>
                  <a:gd name="connsiteX70" fmla="*/ 1003300 w 2352687"/>
                  <a:gd name="connsiteY70" fmla="*/ 174625 h 333657"/>
                  <a:gd name="connsiteX71" fmla="*/ 993775 w 2352687"/>
                  <a:gd name="connsiteY71" fmla="*/ 168275 h 333657"/>
                  <a:gd name="connsiteX72" fmla="*/ 1003300 w 2352687"/>
                  <a:gd name="connsiteY72" fmla="*/ 171450 h 333657"/>
                  <a:gd name="connsiteX73" fmla="*/ 1022350 w 2352687"/>
                  <a:gd name="connsiteY73" fmla="*/ 184150 h 333657"/>
                  <a:gd name="connsiteX74" fmla="*/ 1031875 w 2352687"/>
                  <a:gd name="connsiteY74" fmla="*/ 193675 h 333657"/>
                  <a:gd name="connsiteX75" fmla="*/ 1044575 w 2352687"/>
                  <a:gd name="connsiteY75" fmla="*/ 200025 h 333657"/>
                  <a:gd name="connsiteX76" fmla="*/ 1057275 w 2352687"/>
                  <a:gd name="connsiteY76" fmla="*/ 212725 h 333657"/>
                  <a:gd name="connsiteX77" fmla="*/ 1120775 w 2352687"/>
                  <a:gd name="connsiteY77" fmla="*/ 219075 h 333657"/>
                  <a:gd name="connsiteX78" fmla="*/ 1203325 w 2352687"/>
                  <a:gd name="connsiteY78" fmla="*/ 215900 h 333657"/>
                  <a:gd name="connsiteX79" fmla="*/ 1222375 w 2352687"/>
                  <a:gd name="connsiteY79" fmla="*/ 203200 h 333657"/>
                  <a:gd name="connsiteX80" fmla="*/ 1231900 w 2352687"/>
                  <a:gd name="connsiteY80" fmla="*/ 200025 h 333657"/>
                  <a:gd name="connsiteX81" fmla="*/ 1250950 w 2352687"/>
                  <a:gd name="connsiteY81" fmla="*/ 190500 h 333657"/>
                  <a:gd name="connsiteX82" fmla="*/ 1270000 w 2352687"/>
                  <a:gd name="connsiteY82" fmla="*/ 184150 h 333657"/>
                  <a:gd name="connsiteX83" fmla="*/ 1289050 w 2352687"/>
                  <a:gd name="connsiteY83" fmla="*/ 174625 h 333657"/>
                  <a:gd name="connsiteX84" fmla="*/ 1343025 w 2352687"/>
                  <a:gd name="connsiteY84" fmla="*/ 165100 h 333657"/>
                  <a:gd name="connsiteX85" fmla="*/ 1390650 w 2352687"/>
                  <a:gd name="connsiteY85" fmla="*/ 158750 h 333657"/>
                  <a:gd name="connsiteX86" fmla="*/ 1412875 w 2352687"/>
                  <a:gd name="connsiteY86" fmla="*/ 149225 h 333657"/>
                  <a:gd name="connsiteX87" fmla="*/ 1425575 w 2352687"/>
                  <a:gd name="connsiteY87" fmla="*/ 146050 h 333657"/>
                  <a:gd name="connsiteX88" fmla="*/ 1435100 w 2352687"/>
                  <a:gd name="connsiteY88" fmla="*/ 142875 h 333657"/>
                  <a:gd name="connsiteX89" fmla="*/ 1444625 w 2352687"/>
                  <a:gd name="connsiteY89" fmla="*/ 133350 h 333657"/>
                  <a:gd name="connsiteX90" fmla="*/ 1485900 w 2352687"/>
                  <a:gd name="connsiteY90" fmla="*/ 117475 h 333657"/>
                  <a:gd name="connsiteX91" fmla="*/ 1498600 w 2352687"/>
                  <a:gd name="connsiteY91" fmla="*/ 111125 h 333657"/>
                  <a:gd name="connsiteX92" fmla="*/ 1530350 w 2352687"/>
                  <a:gd name="connsiteY92" fmla="*/ 101600 h 333657"/>
                  <a:gd name="connsiteX93" fmla="*/ 1539875 w 2352687"/>
                  <a:gd name="connsiteY93" fmla="*/ 95250 h 333657"/>
                  <a:gd name="connsiteX94" fmla="*/ 1558925 w 2352687"/>
                  <a:gd name="connsiteY94" fmla="*/ 88900 h 333657"/>
                  <a:gd name="connsiteX95" fmla="*/ 1577975 w 2352687"/>
                  <a:gd name="connsiteY95" fmla="*/ 76200 h 333657"/>
                  <a:gd name="connsiteX96" fmla="*/ 1593850 w 2352687"/>
                  <a:gd name="connsiteY96" fmla="*/ 66675 h 333657"/>
                  <a:gd name="connsiteX97" fmla="*/ 1612900 w 2352687"/>
                  <a:gd name="connsiteY97" fmla="*/ 53975 h 333657"/>
                  <a:gd name="connsiteX98" fmla="*/ 1625600 w 2352687"/>
                  <a:gd name="connsiteY98" fmla="*/ 50800 h 333657"/>
                  <a:gd name="connsiteX99" fmla="*/ 1635125 w 2352687"/>
                  <a:gd name="connsiteY99" fmla="*/ 47625 h 333657"/>
                  <a:gd name="connsiteX100" fmla="*/ 1651000 w 2352687"/>
                  <a:gd name="connsiteY100" fmla="*/ 44450 h 333657"/>
                  <a:gd name="connsiteX101" fmla="*/ 1657350 w 2352687"/>
                  <a:gd name="connsiteY101" fmla="*/ 34925 h 333657"/>
                  <a:gd name="connsiteX102" fmla="*/ 1673225 w 2352687"/>
                  <a:gd name="connsiteY102" fmla="*/ 31750 h 333657"/>
                  <a:gd name="connsiteX103" fmla="*/ 1704975 w 2352687"/>
                  <a:gd name="connsiteY103" fmla="*/ 25400 h 333657"/>
                  <a:gd name="connsiteX104" fmla="*/ 1746250 w 2352687"/>
                  <a:gd name="connsiteY104" fmla="*/ 38100 h 333657"/>
                  <a:gd name="connsiteX105" fmla="*/ 1765300 w 2352687"/>
                  <a:gd name="connsiteY105" fmla="*/ 50800 h 333657"/>
                  <a:gd name="connsiteX106" fmla="*/ 1781175 w 2352687"/>
                  <a:gd name="connsiteY106" fmla="*/ 63500 h 333657"/>
                  <a:gd name="connsiteX107" fmla="*/ 1803400 w 2352687"/>
                  <a:gd name="connsiteY107" fmla="*/ 76200 h 333657"/>
                  <a:gd name="connsiteX108" fmla="*/ 1828800 w 2352687"/>
                  <a:gd name="connsiteY108" fmla="*/ 85725 h 333657"/>
                  <a:gd name="connsiteX109" fmla="*/ 1866900 w 2352687"/>
                  <a:gd name="connsiteY109" fmla="*/ 98425 h 333657"/>
                  <a:gd name="connsiteX110" fmla="*/ 1879600 w 2352687"/>
                  <a:gd name="connsiteY110" fmla="*/ 107950 h 333657"/>
                  <a:gd name="connsiteX111" fmla="*/ 1889125 w 2352687"/>
                  <a:gd name="connsiteY111" fmla="*/ 114300 h 333657"/>
                  <a:gd name="connsiteX112" fmla="*/ 1898650 w 2352687"/>
                  <a:gd name="connsiteY112" fmla="*/ 127000 h 333657"/>
                  <a:gd name="connsiteX113" fmla="*/ 1901825 w 2352687"/>
                  <a:gd name="connsiteY113" fmla="*/ 136525 h 333657"/>
                  <a:gd name="connsiteX114" fmla="*/ 1917700 w 2352687"/>
                  <a:gd name="connsiteY114" fmla="*/ 177800 h 333657"/>
                  <a:gd name="connsiteX115" fmla="*/ 1927225 w 2352687"/>
                  <a:gd name="connsiteY115" fmla="*/ 200025 h 333657"/>
                  <a:gd name="connsiteX116" fmla="*/ 1933575 w 2352687"/>
                  <a:gd name="connsiteY116" fmla="*/ 212725 h 333657"/>
                  <a:gd name="connsiteX117" fmla="*/ 1943100 w 2352687"/>
                  <a:gd name="connsiteY117" fmla="*/ 219075 h 333657"/>
                  <a:gd name="connsiteX118" fmla="*/ 1946275 w 2352687"/>
                  <a:gd name="connsiteY118" fmla="*/ 244475 h 333657"/>
                  <a:gd name="connsiteX119" fmla="*/ 1968500 w 2352687"/>
                  <a:gd name="connsiteY119" fmla="*/ 266700 h 333657"/>
                  <a:gd name="connsiteX120" fmla="*/ 1978025 w 2352687"/>
                  <a:gd name="connsiteY120" fmla="*/ 269875 h 333657"/>
                  <a:gd name="connsiteX121" fmla="*/ 1990725 w 2352687"/>
                  <a:gd name="connsiteY121" fmla="*/ 276225 h 333657"/>
                  <a:gd name="connsiteX122" fmla="*/ 2016125 w 2352687"/>
                  <a:gd name="connsiteY122" fmla="*/ 301625 h 333657"/>
                  <a:gd name="connsiteX123" fmla="*/ 2032000 w 2352687"/>
                  <a:gd name="connsiteY123" fmla="*/ 314325 h 333657"/>
                  <a:gd name="connsiteX124" fmla="*/ 2051050 w 2352687"/>
                  <a:gd name="connsiteY124" fmla="*/ 320675 h 333657"/>
                  <a:gd name="connsiteX125" fmla="*/ 2073275 w 2352687"/>
                  <a:gd name="connsiteY125" fmla="*/ 314325 h 333657"/>
                  <a:gd name="connsiteX126" fmla="*/ 2098675 w 2352687"/>
                  <a:gd name="connsiteY126" fmla="*/ 292100 h 333657"/>
                  <a:gd name="connsiteX127" fmla="*/ 2108200 w 2352687"/>
                  <a:gd name="connsiteY127" fmla="*/ 285750 h 333657"/>
                  <a:gd name="connsiteX128" fmla="*/ 2130425 w 2352687"/>
                  <a:gd name="connsiteY128" fmla="*/ 266700 h 333657"/>
                  <a:gd name="connsiteX129" fmla="*/ 2139950 w 2352687"/>
                  <a:gd name="connsiteY129" fmla="*/ 263525 h 333657"/>
                  <a:gd name="connsiteX130" fmla="*/ 2168525 w 2352687"/>
                  <a:gd name="connsiteY130" fmla="*/ 247650 h 333657"/>
                  <a:gd name="connsiteX131" fmla="*/ 2193925 w 2352687"/>
                  <a:gd name="connsiteY131" fmla="*/ 228600 h 333657"/>
                  <a:gd name="connsiteX132" fmla="*/ 2203450 w 2352687"/>
                  <a:gd name="connsiteY132" fmla="*/ 219075 h 333657"/>
                  <a:gd name="connsiteX133" fmla="*/ 2222500 w 2352687"/>
                  <a:gd name="connsiteY133" fmla="*/ 212725 h 333657"/>
                  <a:gd name="connsiteX134" fmla="*/ 2244725 w 2352687"/>
                  <a:gd name="connsiteY134" fmla="*/ 193675 h 333657"/>
                  <a:gd name="connsiteX135" fmla="*/ 2273300 w 2352687"/>
                  <a:gd name="connsiteY135" fmla="*/ 177800 h 333657"/>
                  <a:gd name="connsiteX136" fmla="*/ 2286000 w 2352687"/>
                  <a:gd name="connsiteY136" fmla="*/ 165100 h 333657"/>
                  <a:gd name="connsiteX137" fmla="*/ 2298700 w 2352687"/>
                  <a:gd name="connsiteY137" fmla="*/ 161925 h 333657"/>
                  <a:gd name="connsiteX138" fmla="*/ 2336800 w 2352687"/>
                  <a:gd name="connsiteY138" fmla="*/ 155575 h 333657"/>
                  <a:gd name="connsiteX139" fmla="*/ 2352675 w 2352687"/>
                  <a:gd name="connsiteY139" fmla="*/ 161925 h 333657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49375 w 2352687"/>
                  <a:gd name="connsiteY63" fmla="*/ 304800 h 320675"/>
                  <a:gd name="connsiteX64" fmla="*/ 1301750 w 2352687"/>
                  <a:gd name="connsiteY64" fmla="*/ 288925 h 320675"/>
                  <a:gd name="connsiteX65" fmla="*/ 1149350 w 2352687"/>
                  <a:gd name="connsiteY65" fmla="*/ 219075 h 320675"/>
                  <a:gd name="connsiteX66" fmla="*/ 1117600 w 2352687"/>
                  <a:gd name="connsiteY66" fmla="*/ 209550 h 320675"/>
                  <a:gd name="connsiteX67" fmla="*/ 1066800 w 2352687"/>
                  <a:gd name="connsiteY67" fmla="*/ 193675 h 320675"/>
                  <a:gd name="connsiteX68" fmla="*/ 1016000 w 2352687"/>
                  <a:gd name="connsiteY68" fmla="*/ 184150 h 320675"/>
                  <a:gd name="connsiteX69" fmla="*/ 1003300 w 2352687"/>
                  <a:gd name="connsiteY69" fmla="*/ 174625 h 320675"/>
                  <a:gd name="connsiteX70" fmla="*/ 993775 w 2352687"/>
                  <a:gd name="connsiteY70" fmla="*/ 168275 h 320675"/>
                  <a:gd name="connsiteX71" fmla="*/ 1003300 w 2352687"/>
                  <a:gd name="connsiteY71" fmla="*/ 171450 h 320675"/>
                  <a:gd name="connsiteX72" fmla="*/ 1022350 w 2352687"/>
                  <a:gd name="connsiteY72" fmla="*/ 184150 h 320675"/>
                  <a:gd name="connsiteX73" fmla="*/ 1031875 w 2352687"/>
                  <a:gd name="connsiteY73" fmla="*/ 193675 h 320675"/>
                  <a:gd name="connsiteX74" fmla="*/ 1044575 w 2352687"/>
                  <a:gd name="connsiteY74" fmla="*/ 200025 h 320675"/>
                  <a:gd name="connsiteX75" fmla="*/ 1057275 w 2352687"/>
                  <a:gd name="connsiteY75" fmla="*/ 212725 h 320675"/>
                  <a:gd name="connsiteX76" fmla="*/ 1120775 w 2352687"/>
                  <a:gd name="connsiteY76" fmla="*/ 219075 h 320675"/>
                  <a:gd name="connsiteX77" fmla="*/ 1203325 w 2352687"/>
                  <a:gd name="connsiteY77" fmla="*/ 215900 h 320675"/>
                  <a:gd name="connsiteX78" fmla="*/ 1222375 w 2352687"/>
                  <a:gd name="connsiteY78" fmla="*/ 203200 h 320675"/>
                  <a:gd name="connsiteX79" fmla="*/ 1231900 w 2352687"/>
                  <a:gd name="connsiteY79" fmla="*/ 200025 h 320675"/>
                  <a:gd name="connsiteX80" fmla="*/ 1250950 w 2352687"/>
                  <a:gd name="connsiteY80" fmla="*/ 190500 h 320675"/>
                  <a:gd name="connsiteX81" fmla="*/ 1270000 w 2352687"/>
                  <a:gd name="connsiteY81" fmla="*/ 184150 h 320675"/>
                  <a:gd name="connsiteX82" fmla="*/ 1289050 w 2352687"/>
                  <a:gd name="connsiteY82" fmla="*/ 174625 h 320675"/>
                  <a:gd name="connsiteX83" fmla="*/ 1343025 w 2352687"/>
                  <a:gd name="connsiteY83" fmla="*/ 165100 h 320675"/>
                  <a:gd name="connsiteX84" fmla="*/ 1390650 w 2352687"/>
                  <a:gd name="connsiteY84" fmla="*/ 158750 h 320675"/>
                  <a:gd name="connsiteX85" fmla="*/ 1412875 w 2352687"/>
                  <a:gd name="connsiteY85" fmla="*/ 149225 h 320675"/>
                  <a:gd name="connsiteX86" fmla="*/ 1425575 w 2352687"/>
                  <a:gd name="connsiteY86" fmla="*/ 146050 h 320675"/>
                  <a:gd name="connsiteX87" fmla="*/ 1435100 w 2352687"/>
                  <a:gd name="connsiteY87" fmla="*/ 142875 h 320675"/>
                  <a:gd name="connsiteX88" fmla="*/ 1444625 w 2352687"/>
                  <a:gd name="connsiteY88" fmla="*/ 133350 h 320675"/>
                  <a:gd name="connsiteX89" fmla="*/ 1485900 w 2352687"/>
                  <a:gd name="connsiteY89" fmla="*/ 117475 h 320675"/>
                  <a:gd name="connsiteX90" fmla="*/ 1498600 w 2352687"/>
                  <a:gd name="connsiteY90" fmla="*/ 111125 h 320675"/>
                  <a:gd name="connsiteX91" fmla="*/ 1530350 w 2352687"/>
                  <a:gd name="connsiteY91" fmla="*/ 101600 h 320675"/>
                  <a:gd name="connsiteX92" fmla="*/ 1539875 w 2352687"/>
                  <a:gd name="connsiteY92" fmla="*/ 95250 h 320675"/>
                  <a:gd name="connsiteX93" fmla="*/ 1558925 w 2352687"/>
                  <a:gd name="connsiteY93" fmla="*/ 88900 h 320675"/>
                  <a:gd name="connsiteX94" fmla="*/ 1577975 w 2352687"/>
                  <a:gd name="connsiteY94" fmla="*/ 76200 h 320675"/>
                  <a:gd name="connsiteX95" fmla="*/ 1593850 w 2352687"/>
                  <a:gd name="connsiteY95" fmla="*/ 66675 h 320675"/>
                  <a:gd name="connsiteX96" fmla="*/ 1612900 w 2352687"/>
                  <a:gd name="connsiteY96" fmla="*/ 53975 h 320675"/>
                  <a:gd name="connsiteX97" fmla="*/ 1625600 w 2352687"/>
                  <a:gd name="connsiteY97" fmla="*/ 50800 h 320675"/>
                  <a:gd name="connsiteX98" fmla="*/ 1635125 w 2352687"/>
                  <a:gd name="connsiteY98" fmla="*/ 47625 h 320675"/>
                  <a:gd name="connsiteX99" fmla="*/ 1651000 w 2352687"/>
                  <a:gd name="connsiteY99" fmla="*/ 44450 h 320675"/>
                  <a:gd name="connsiteX100" fmla="*/ 1657350 w 2352687"/>
                  <a:gd name="connsiteY100" fmla="*/ 34925 h 320675"/>
                  <a:gd name="connsiteX101" fmla="*/ 1673225 w 2352687"/>
                  <a:gd name="connsiteY101" fmla="*/ 31750 h 320675"/>
                  <a:gd name="connsiteX102" fmla="*/ 1704975 w 2352687"/>
                  <a:gd name="connsiteY102" fmla="*/ 25400 h 320675"/>
                  <a:gd name="connsiteX103" fmla="*/ 1746250 w 2352687"/>
                  <a:gd name="connsiteY103" fmla="*/ 38100 h 320675"/>
                  <a:gd name="connsiteX104" fmla="*/ 1765300 w 2352687"/>
                  <a:gd name="connsiteY104" fmla="*/ 50800 h 320675"/>
                  <a:gd name="connsiteX105" fmla="*/ 1781175 w 2352687"/>
                  <a:gd name="connsiteY105" fmla="*/ 63500 h 320675"/>
                  <a:gd name="connsiteX106" fmla="*/ 1803400 w 2352687"/>
                  <a:gd name="connsiteY106" fmla="*/ 76200 h 320675"/>
                  <a:gd name="connsiteX107" fmla="*/ 1828800 w 2352687"/>
                  <a:gd name="connsiteY107" fmla="*/ 85725 h 320675"/>
                  <a:gd name="connsiteX108" fmla="*/ 1866900 w 2352687"/>
                  <a:gd name="connsiteY108" fmla="*/ 98425 h 320675"/>
                  <a:gd name="connsiteX109" fmla="*/ 1879600 w 2352687"/>
                  <a:gd name="connsiteY109" fmla="*/ 107950 h 320675"/>
                  <a:gd name="connsiteX110" fmla="*/ 1889125 w 2352687"/>
                  <a:gd name="connsiteY110" fmla="*/ 114300 h 320675"/>
                  <a:gd name="connsiteX111" fmla="*/ 1898650 w 2352687"/>
                  <a:gd name="connsiteY111" fmla="*/ 127000 h 320675"/>
                  <a:gd name="connsiteX112" fmla="*/ 1901825 w 2352687"/>
                  <a:gd name="connsiteY112" fmla="*/ 136525 h 320675"/>
                  <a:gd name="connsiteX113" fmla="*/ 1917700 w 2352687"/>
                  <a:gd name="connsiteY113" fmla="*/ 177800 h 320675"/>
                  <a:gd name="connsiteX114" fmla="*/ 1927225 w 2352687"/>
                  <a:gd name="connsiteY114" fmla="*/ 200025 h 320675"/>
                  <a:gd name="connsiteX115" fmla="*/ 1933575 w 2352687"/>
                  <a:gd name="connsiteY115" fmla="*/ 212725 h 320675"/>
                  <a:gd name="connsiteX116" fmla="*/ 1943100 w 2352687"/>
                  <a:gd name="connsiteY116" fmla="*/ 219075 h 320675"/>
                  <a:gd name="connsiteX117" fmla="*/ 1946275 w 2352687"/>
                  <a:gd name="connsiteY117" fmla="*/ 244475 h 320675"/>
                  <a:gd name="connsiteX118" fmla="*/ 1968500 w 2352687"/>
                  <a:gd name="connsiteY118" fmla="*/ 266700 h 320675"/>
                  <a:gd name="connsiteX119" fmla="*/ 1978025 w 2352687"/>
                  <a:gd name="connsiteY119" fmla="*/ 269875 h 320675"/>
                  <a:gd name="connsiteX120" fmla="*/ 1990725 w 2352687"/>
                  <a:gd name="connsiteY120" fmla="*/ 276225 h 320675"/>
                  <a:gd name="connsiteX121" fmla="*/ 2016125 w 2352687"/>
                  <a:gd name="connsiteY121" fmla="*/ 301625 h 320675"/>
                  <a:gd name="connsiteX122" fmla="*/ 2032000 w 2352687"/>
                  <a:gd name="connsiteY122" fmla="*/ 314325 h 320675"/>
                  <a:gd name="connsiteX123" fmla="*/ 2051050 w 2352687"/>
                  <a:gd name="connsiteY123" fmla="*/ 320675 h 320675"/>
                  <a:gd name="connsiteX124" fmla="*/ 2073275 w 2352687"/>
                  <a:gd name="connsiteY124" fmla="*/ 314325 h 320675"/>
                  <a:gd name="connsiteX125" fmla="*/ 2098675 w 2352687"/>
                  <a:gd name="connsiteY125" fmla="*/ 292100 h 320675"/>
                  <a:gd name="connsiteX126" fmla="*/ 2108200 w 2352687"/>
                  <a:gd name="connsiteY126" fmla="*/ 285750 h 320675"/>
                  <a:gd name="connsiteX127" fmla="*/ 2130425 w 2352687"/>
                  <a:gd name="connsiteY127" fmla="*/ 266700 h 320675"/>
                  <a:gd name="connsiteX128" fmla="*/ 2139950 w 2352687"/>
                  <a:gd name="connsiteY128" fmla="*/ 263525 h 320675"/>
                  <a:gd name="connsiteX129" fmla="*/ 2168525 w 2352687"/>
                  <a:gd name="connsiteY129" fmla="*/ 247650 h 320675"/>
                  <a:gd name="connsiteX130" fmla="*/ 2193925 w 2352687"/>
                  <a:gd name="connsiteY130" fmla="*/ 228600 h 320675"/>
                  <a:gd name="connsiteX131" fmla="*/ 2203450 w 2352687"/>
                  <a:gd name="connsiteY131" fmla="*/ 219075 h 320675"/>
                  <a:gd name="connsiteX132" fmla="*/ 2222500 w 2352687"/>
                  <a:gd name="connsiteY132" fmla="*/ 212725 h 320675"/>
                  <a:gd name="connsiteX133" fmla="*/ 2244725 w 2352687"/>
                  <a:gd name="connsiteY133" fmla="*/ 193675 h 320675"/>
                  <a:gd name="connsiteX134" fmla="*/ 2273300 w 2352687"/>
                  <a:gd name="connsiteY134" fmla="*/ 177800 h 320675"/>
                  <a:gd name="connsiteX135" fmla="*/ 2286000 w 2352687"/>
                  <a:gd name="connsiteY135" fmla="*/ 165100 h 320675"/>
                  <a:gd name="connsiteX136" fmla="*/ 2298700 w 2352687"/>
                  <a:gd name="connsiteY136" fmla="*/ 161925 h 320675"/>
                  <a:gd name="connsiteX137" fmla="*/ 2336800 w 2352687"/>
                  <a:gd name="connsiteY137" fmla="*/ 155575 h 320675"/>
                  <a:gd name="connsiteX138" fmla="*/ 2352675 w 2352687"/>
                  <a:gd name="connsiteY138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01750 w 2352687"/>
                  <a:gd name="connsiteY63" fmla="*/ 288925 h 320675"/>
                  <a:gd name="connsiteX64" fmla="*/ 1149350 w 2352687"/>
                  <a:gd name="connsiteY64" fmla="*/ 219075 h 320675"/>
                  <a:gd name="connsiteX65" fmla="*/ 1117600 w 2352687"/>
                  <a:gd name="connsiteY65" fmla="*/ 209550 h 320675"/>
                  <a:gd name="connsiteX66" fmla="*/ 1066800 w 2352687"/>
                  <a:gd name="connsiteY66" fmla="*/ 193675 h 320675"/>
                  <a:gd name="connsiteX67" fmla="*/ 1016000 w 2352687"/>
                  <a:gd name="connsiteY67" fmla="*/ 184150 h 320675"/>
                  <a:gd name="connsiteX68" fmla="*/ 1003300 w 2352687"/>
                  <a:gd name="connsiteY68" fmla="*/ 174625 h 320675"/>
                  <a:gd name="connsiteX69" fmla="*/ 993775 w 2352687"/>
                  <a:gd name="connsiteY69" fmla="*/ 168275 h 320675"/>
                  <a:gd name="connsiteX70" fmla="*/ 1003300 w 2352687"/>
                  <a:gd name="connsiteY70" fmla="*/ 171450 h 320675"/>
                  <a:gd name="connsiteX71" fmla="*/ 1022350 w 2352687"/>
                  <a:gd name="connsiteY71" fmla="*/ 184150 h 320675"/>
                  <a:gd name="connsiteX72" fmla="*/ 1031875 w 2352687"/>
                  <a:gd name="connsiteY72" fmla="*/ 193675 h 320675"/>
                  <a:gd name="connsiteX73" fmla="*/ 1044575 w 2352687"/>
                  <a:gd name="connsiteY73" fmla="*/ 200025 h 320675"/>
                  <a:gd name="connsiteX74" fmla="*/ 1057275 w 2352687"/>
                  <a:gd name="connsiteY74" fmla="*/ 212725 h 320675"/>
                  <a:gd name="connsiteX75" fmla="*/ 1120775 w 2352687"/>
                  <a:gd name="connsiteY75" fmla="*/ 219075 h 320675"/>
                  <a:gd name="connsiteX76" fmla="*/ 1203325 w 2352687"/>
                  <a:gd name="connsiteY76" fmla="*/ 215900 h 320675"/>
                  <a:gd name="connsiteX77" fmla="*/ 1222375 w 2352687"/>
                  <a:gd name="connsiteY77" fmla="*/ 203200 h 320675"/>
                  <a:gd name="connsiteX78" fmla="*/ 1231900 w 2352687"/>
                  <a:gd name="connsiteY78" fmla="*/ 200025 h 320675"/>
                  <a:gd name="connsiteX79" fmla="*/ 1250950 w 2352687"/>
                  <a:gd name="connsiteY79" fmla="*/ 190500 h 320675"/>
                  <a:gd name="connsiteX80" fmla="*/ 1270000 w 2352687"/>
                  <a:gd name="connsiteY80" fmla="*/ 184150 h 320675"/>
                  <a:gd name="connsiteX81" fmla="*/ 1289050 w 2352687"/>
                  <a:gd name="connsiteY81" fmla="*/ 174625 h 320675"/>
                  <a:gd name="connsiteX82" fmla="*/ 1343025 w 2352687"/>
                  <a:gd name="connsiteY82" fmla="*/ 165100 h 320675"/>
                  <a:gd name="connsiteX83" fmla="*/ 1390650 w 2352687"/>
                  <a:gd name="connsiteY83" fmla="*/ 158750 h 320675"/>
                  <a:gd name="connsiteX84" fmla="*/ 1412875 w 2352687"/>
                  <a:gd name="connsiteY84" fmla="*/ 149225 h 320675"/>
                  <a:gd name="connsiteX85" fmla="*/ 1425575 w 2352687"/>
                  <a:gd name="connsiteY85" fmla="*/ 146050 h 320675"/>
                  <a:gd name="connsiteX86" fmla="*/ 1435100 w 2352687"/>
                  <a:gd name="connsiteY86" fmla="*/ 142875 h 320675"/>
                  <a:gd name="connsiteX87" fmla="*/ 1444625 w 2352687"/>
                  <a:gd name="connsiteY87" fmla="*/ 133350 h 320675"/>
                  <a:gd name="connsiteX88" fmla="*/ 1485900 w 2352687"/>
                  <a:gd name="connsiteY88" fmla="*/ 117475 h 320675"/>
                  <a:gd name="connsiteX89" fmla="*/ 1498600 w 2352687"/>
                  <a:gd name="connsiteY89" fmla="*/ 111125 h 320675"/>
                  <a:gd name="connsiteX90" fmla="*/ 1530350 w 2352687"/>
                  <a:gd name="connsiteY90" fmla="*/ 101600 h 320675"/>
                  <a:gd name="connsiteX91" fmla="*/ 1539875 w 2352687"/>
                  <a:gd name="connsiteY91" fmla="*/ 95250 h 320675"/>
                  <a:gd name="connsiteX92" fmla="*/ 1558925 w 2352687"/>
                  <a:gd name="connsiteY92" fmla="*/ 88900 h 320675"/>
                  <a:gd name="connsiteX93" fmla="*/ 1577975 w 2352687"/>
                  <a:gd name="connsiteY93" fmla="*/ 76200 h 320675"/>
                  <a:gd name="connsiteX94" fmla="*/ 1593850 w 2352687"/>
                  <a:gd name="connsiteY94" fmla="*/ 66675 h 320675"/>
                  <a:gd name="connsiteX95" fmla="*/ 1612900 w 2352687"/>
                  <a:gd name="connsiteY95" fmla="*/ 53975 h 320675"/>
                  <a:gd name="connsiteX96" fmla="*/ 1625600 w 2352687"/>
                  <a:gd name="connsiteY96" fmla="*/ 50800 h 320675"/>
                  <a:gd name="connsiteX97" fmla="*/ 1635125 w 2352687"/>
                  <a:gd name="connsiteY97" fmla="*/ 47625 h 320675"/>
                  <a:gd name="connsiteX98" fmla="*/ 1651000 w 2352687"/>
                  <a:gd name="connsiteY98" fmla="*/ 44450 h 320675"/>
                  <a:gd name="connsiteX99" fmla="*/ 1657350 w 2352687"/>
                  <a:gd name="connsiteY99" fmla="*/ 34925 h 320675"/>
                  <a:gd name="connsiteX100" fmla="*/ 1673225 w 2352687"/>
                  <a:gd name="connsiteY100" fmla="*/ 31750 h 320675"/>
                  <a:gd name="connsiteX101" fmla="*/ 1704975 w 2352687"/>
                  <a:gd name="connsiteY101" fmla="*/ 25400 h 320675"/>
                  <a:gd name="connsiteX102" fmla="*/ 1746250 w 2352687"/>
                  <a:gd name="connsiteY102" fmla="*/ 38100 h 320675"/>
                  <a:gd name="connsiteX103" fmla="*/ 1765300 w 2352687"/>
                  <a:gd name="connsiteY103" fmla="*/ 50800 h 320675"/>
                  <a:gd name="connsiteX104" fmla="*/ 1781175 w 2352687"/>
                  <a:gd name="connsiteY104" fmla="*/ 63500 h 320675"/>
                  <a:gd name="connsiteX105" fmla="*/ 1803400 w 2352687"/>
                  <a:gd name="connsiteY105" fmla="*/ 76200 h 320675"/>
                  <a:gd name="connsiteX106" fmla="*/ 1828800 w 2352687"/>
                  <a:gd name="connsiteY106" fmla="*/ 85725 h 320675"/>
                  <a:gd name="connsiteX107" fmla="*/ 1866900 w 2352687"/>
                  <a:gd name="connsiteY107" fmla="*/ 98425 h 320675"/>
                  <a:gd name="connsiteX108" fmla="*/ 1879600 w 2352687"/>
                  <a:gd name="connsiteY108" fmla="*/ 107950 h 320675"/>
                  <a:gd name="connsiteX109" fmla="*/ 1889125 w 2352687"/>
                  <a:gd name="connsiteY109" fmla="*/ 114300 h 320675"/>
                  <a:gd name="connsiteX110" fmla="*/ 1898650 w 2352687"/>
                  <a:gd name="connsiteY110" fmla="*/ 127000 h 320675"/>
                  <a:gd name="connsiteX111" fmla="*/ 1901825 w 2352687"/>
                  <a:gd name="connsiteY111" fmla="*/ 136525 h 320675"/>
                  <a:gd name="connsiteX112" fmla="*/ 1917700 w 2352687"/>
                  <a:gd name="connsiteY112" fmla="*/ 177800 h 320675"/>
                  <a:gd name="connsiteX113" fmla="*/ 1927225 w 2352687"/>
                  <a:gd name="connsiteY113" fmla="*/ 200025 h 320675"/>
                  <a:gd name="connsiteX114" fmla="*/ 1933575 w 2352687"/>
                  <a:gd name="connsiteY114" fmla="*/ 212725 h 320675"/>
                  <a:gd name="connsiteX115" fmla="*/ 1943100 w 2352687"/>
                  <a:gd name="connsiteY115" fmla="*/ 219075 h 320675"/>
                  <a:gd name="connsiteX116" fmla="*/ 1946275 w 2352687"/>
                  <a:gd name="connsiteY116" fmla="*/ 244475 h 320675"/>
                  <a:gd name="connsiteX117" fmla="*/ 1968500 w 2352687"/>
                  <a:gd name="connsiteY117" fmla="*/ 266700 h 320675"/>
                  <a:gd name="connsiteX118" fmla="*/ 1978025 w 2352687"/>
                  <a:gd name="connsiteY118" fmla="*/ 269875 h 320675"/>
                  <a:gd name="connsiteX119" fmla="*/ 1990725 w 2352687"/>
                  <a:gd name="connsiteY119" fmla="*/ 276225 h 320675"/>
                  <a:gd name="connsiteX120" fmla="*/ 2016125 w 2352687"/>
                  <a:gd name="connsiteY120" fmla="*/ 301625 h 320675"/>
                  <a:gd name="connsiteX121" fmla="*/ 2032000 w 2352687"/>
                  <a:gd name="connsiteY121" fmla="*/ 314325 h 320675"/>
                  <a:gd name="connsiteX122" fmla="*/ 2051050 w 2352687"/>
                  <a:gd name="connsiteY122" fmla="*/ 320675 h 320675"/>
                  <a:gd name="connsiteX123" fmla="*/ 2073275 w 2352687"/>
                  <a:gd name="connsiteY123" fmla="*/ 314325 h 320675"/>
                  <a:gd name="connsiteX124" fmla="*/ 2098675 w 2352687"/>
                  <a:gd name="connsiteY124" fmla="*/ 292100 h 320675"/>
                  <a:gd name="connsiteX125" fmla="*/ 2108200 w 2352687"/>
                  <a:gd name="connsiteY125" fmla="*/ 285750 h 320675"/>
                  <a:gd name="connsiteX126" fmla="*/ 2130425 w 2352687"/>
                  <a:gd name="connsiteY126" fmla="*/ 266700 h 320675"/>
                  <a:gd name="connsiteX127" fmla="*/ 2139950 w 2352687"/>
                  <a:gd name="connsiteY127" fmla="*/ 263525 h 320675"/>
                  <a:gd name="connsiteX128" fmla="*/ 2168525 w 2352687"/>
                  <a:gd name="connsiteY128" fmla="*/ 247650 h 320675"/>
                  <a:gd name="connsiteX129" fmla="*/ 2193925 w 2352687"/>
                  <a:gd name="connsiteY129" fmla="*/ 228600 h 320675"/>
                  <a:gd name="connsiteX130" fmla="*/ 2203450 w 2352687"/>
                  <a:gd name="connsiteY130" fmla="*/ 219075 h 320675"/>
                  <a:gd name="connsiteX131" fmla="*/ 2222500 w 2352687"/>
                  <a:gd name="connsiteY131" fmla="*/ 212725 h 320675"/>
                  <a:gd name="connsiteX132" fmla="*/ 2244725 w 2352687"/>
                  <a:gd name="connsiteY132" fmla="*/ 193675 h 320675"/>
                  <a:gd name="connsiteX133" fmla="*/ 2273300 w 2352687"/>
                  <a:gd name="connsiteY133" fmla="*/ 177800 h 320675"/>
                  <a:gd name="connsiteX134" fmla="*/ 2286000 w 2352687"/>
                  <a:gd name="connsiteY134" fmla="*/ 165100 h 320675"/>
                  <a:gd name="connsiteX135" fmla="*/ 2298700 w 2352687"/>
                  <a:gd name="connsiteY135" fmla="*/ 161925 h 320675"/>
                  <a:gd name="connsiteX136" fmla="*/ 2336800 w 2352687"/>
                  <a:gd name="connsiteY136" fmla="*/ 155575 h 320675"/>
                  <a:gd name="connsiteX137" fmla="*/ 2352675 w 2352687"/>
                  <a:gd name="connsiteY137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01750 w 2352687"/>
                  <a:gd name="connsiteY62" fmla="*/ 288925 h 320675"/>
                  <a:gd name="connsiteX63" fmla="*/ 1149350 w 2352687"/>
                  <a:gd name="connsiteY63" fmla="*/ 219075 h 320675"/>
                  <a:gd name="connsiteX64" fmla="*/ 1117600 w 2352687"/>
                  <a:gd name="connsiteY64" fmla="*/ 209550 h 320675"/>
                  <a:gd name="connsiteX65" fmla="*/ 1066800 w 2352687"/>
                  <a:gd name="connsiteY65" fmla="*/ 193675 h 320675"/>
                  <a:gd name="connsiteX66" fmla="*/ 1016000 w 2352687"/>
                  <a:gd name="connsiteY66" fmla="*/ 184150 h 320675"/>
                  <a:gd name="connsiteX67" fmla="*/ 1003300 w 2352687"/>
                  <a:gd name="connsiteY67" fmla="*/ 174625 h 320675"/>
                  <a:gd name="connsiteX68" fmla="*/ 993775 w 2352687"/>
                  <a:gd name="connsiteY68" fmla="*/ 168275 h 320675"/>
                  <a:gd name="connsiteX69" fmla="*/ 1003300 w 2352687"/>
                  <a:gd name="connsiteY69" fmla="*/ 171450 h 320675"/>
                  <a:gd name="connsiteX70" fmla="*/ 1022350 w 2352687"/>
                  <a:gd name="connsiteY70" fmla="*/ 184150 h 320675"/>
                  <a:gd name="connsiteX71" fmla="*/ 1031875 w 2352687"/>
                  <a:gd name="connsiteY71" fmla="*/ 193675 h 320675"/>
                  <a:gd name="connsiteX72" fmla="*/ 1044575 w 2352687"/>
                  <a:gd name="connsiteY72" fmla="*/ 200025 h 320675"/>
                  <a:gd name="connsiteX73" fmla="*/ 1057275 w 2352687"/>
                  <a:gd name="connsiteY73" fmla="*/ 212725 h 320675"/>
                  <a:gd name="connsiteX74" fmla="*/ 1120775 w 2352687"/>
                  <a:gd name="connsiteY74" fmla="*/ 219075 h 320675"/>
                  <a:gd name="connsiteX75" fmla="*/ 1203325 w 2352687"/>
                  <a:gd name="connsiteY75" fmla="*/ 215900 h 320675"/>
                  <a:gd name="connsiteX76" fmla="*/ 1222375 w 2352687"/>
                  <a:gd name="connsiteY76" fmla="*/ 203200 h 320675"/>
                  <a:gd name="connsiteX77" fmla="*/ 1231900 w 2352687"/>
                  <a:gd name="connsiteY77" fmla="*/ 200025 h 320675"/>
                  <a:gd name="connsiteX78" fmla="*/ 1250950 w 2352687"/>
                  <a:gd name="connsiteY78" fmla="*/ 190500 h 320675"/>
                  <a:gd name="connsiteX79" fmla="*/ 1270000 w 2352687"/>
                  <a:gd name="connsiteY79" fmla="*/ 184150 h 320675"/>
                  <a:gd name="connsiteX80" fmla="*/ 1289050 w 2352687"/>
                  <a:gd name="connsiteY80" fmla="*/ 174625 h 320675"/>
                  <a:gd name="connsiteX81" fmla="*/ 1343025 w 2352687"/>
                  <a:gd name="connsiteY81" fmla="*/ 165100 h 320675"/>
                  <a:gd name="connsiteX82" fmla="*/ 1390650 w 2352687"/>
                  <a:gd name="connsiteY82" fmla="*/ 158750 h 320675"/>
                  <a:gd name="connsiteX83" fmla="*/ 1412875 w 2352687"/>
                  <a:gd name="connsiteY83" fmla="*/ 149225 h 320675"/>
                  <a:gd name="connsiteX84" fmla="*/ 1425575 w 2352687"/>
                  <a:gd name="connsiteY84" fmla="*/ 146050 h 320675"/>
                  <a:gd name="connsiteX85" fmla="*/ 1435100 w 2352687"/>
                  <a:gd name="connsiteY85" fmla="*/ 142875 h 320675"/>
                  <a:gd name="connsiteX86" fmla="*/ 1444625 w 2352687"/>
                  <a:gd name="connsiteY86" fmla="*/ 133350 h 320675"/>
                  <a:gd name="connsiteX87" fmla="*/ 1485900 w 2352687"/>
                  <a:gd name="connsiteY87" fmla="*/ 117475 h 320675"/>
                  <a:gd name="connsiteX88" fmla="*/ 1498600 w 2352687"/>
                  <a:gd name="connsiteY88" fmla="*/ 111125 h 320675"/>
                  <a:gd name="connsiteX89" fmla="*/ 1530350 w 2352687"/>
                  <a:gd name="connsiteY89" fmla="*/ 101600 h 320675"/>
                  <a:gd name="connsiteX90" fmla="*/ 1539875 w 2352687"/>
                  <a:gd name="connsiteY90" fmla="*/ 95250 h 320675"/>
                  <a:gd name="connsiteX91" fmla="*/ 1558925 w 2352687"/>
                  <a:gd name="connsiteY91" fmla="*/ 88900 h 320675"/>
                  <a:gd name="connsiteX92" fmla="*/ 1577975 w 2352687"/>
                  <a:gd name="connsiteY92" fmla="*/ 76200 h 320675"/>
                  <a:gd name="connsiteX93" fmla="*/ 1593850 w 2352687"/>
                  <a:gd name="connsiteY93" fmla="*/ 66675 h 320675"/>
                  <a:gd name="connsiteX94" fmla="*/ 1612900 w 2352687"/>
                  <a:gd name="connsiteY94" fmla="*/ 53975 h 320675"/>
                  <a:gd name="connsiteX95" fmla="*/ 1625600 w 2352687"/>
                  <a:gd name="connsiteY95" fmla="*/ 50800 h 320675"/>
                  <a:gd name="connsiteX96" fmla="*/ 1635125 w 2352687"/>
                  <a:gd name="connsiteY96" fmla="*/ 47625 h 320675"/>
                  <a:gd name="connsiteX97" fmla="*/ 1651000 w 2352687"/>
                  <a:gd name="connsiteY97" fmla="*/ 44450 h 320675"/>
                  <a:gd name="connsiteX98" fmla="*/ 1657350 w 2352687"/>
                  <a:gd name="connsiteY98" fmla="*/ 34925 h 320675"/>
                  <a:gd name="connsiteX99" fmla="*/ 1673225 w 2352687"/>
                  <a:gd name="connsiteY99" fmla="*/ 31750 h 320675"/>
                  <a:gd name="connsiteX100" fmla="*/ 1704975 w 2352687"/>
                  <a:gd name="connsiteY100" fmla="*/ 25400 h 320675"/>
                  <a:gd name="connsiteX101" fmla="*/ 1746250 w 2352687"/>
                  <a:gd name="connsiteY101" fmla="*/ 38100 h 320675"/>
                  <a:gd name="connsiteX102" fmla="*/ 1765300 w 2352687"/>
                  <a:gd name="connsiteY102" fmla="*/ 50800 h 320675"/>
                  <a:gd name="connsiteX103" fmla="*/ 1781175 w 2352687"/>
                  <a:gd name="connsiteY103" fmla="*/ 63500 h 320675"/>
                  <a:gd name="connsiteX104" fmla="*/ 1803400 w 2352687"/>
                  <a:gd name="connsiteY104" fmla="*/ 76200 h 320675"/>
                  <a:gd name="connsiteX105" fmla="*/ 1828800 w 2352687"/>
                  <a:gd name="connsiteY105" fmla="*/ 85725 h 320675"/>
                  <a:gd name="connsiteX106" fmla="*/ 1866900 w 2352687"/>
                  <a:gd name="connsiteY106" fmla="*/ 98425 h 320675"/>
                  <a:gd name="connsiteX107" fmla="*/ 1879600 w 2352687"/>
                  <a:gd name="connsiteY107" fmla="*/ 107950 h 320675"/>
                  <a:gd name="connsiteX108" fmla="*/ 1889125 w 2352687"/>
                  <a:gd name="connsiteY108" fmla="*/ 114300 h 320675"/>
                  <a:gd name="connsiteX109" fmla="*/ 1898650 w 2352687"/>
                  <a:gd name="connsiteY109" fmla="*/ 127000 h 320675"/>
                  <a:gd name="connsiteX110" fmla="*/ 1901825 w 2352687"/>
                  <a:gd name="connsiteY110" fmla="*/ 136525 h 320675"/>
                  <a:gd name="connsiteX111" fmla="*/ 1917700 w 2352687"/>
                  <a:gd name="connsiteY111" fmla="*/ 177800 h 320675"/>
                  <a:gd name="connsiteX112" fmla="*/ 1927225 w 2352687"/>
                  <a:gd name="connsiteY112" fmla="*/ 200025 h 320675"/>
                  <a:gd name="connsiteX113" fmla="*/ 1933575 w 2352687"/>
                  <a:gd name="connsiteY113" fmla="*/ 212725 h 320675"/>
                  <a:gd name="connsiteX114" fmla="*/ 1943100 w 2352687"/>
                  <a:gd name="connsiteY114" fmla="*/ 219075 h 320675"/>
                  <a:gd name="connsiteX115" fmla="*/ 1946275 w 2352687"/>
                  <a:gd name="connsiteY115" fmla="*/ 244475 h 320675"/>
                  <a:gd name="connsiteX116" fmla="*/ 1968500 w 2352687"/>
                  <a:gd name="connsiteY116" fmla="*/ 266700 h 320675"/>
                  <a:gd name="connsiteX117" fmla="*/ 1978025 w 2352687"/>
                  <a:gd name="connsiteY117" fmla="*/ 269875 h 320675"/>
                  <a:gd name="connsiteX118" fmla="*/ 1990725 w 2352687"/>
                  <a:gd name="connsiteY118" fmla="*/ 276225 h 320675"/>
                  <a:gd name="connsiteX119" fmla="*/ 2016125 w 2352687"/>
                  <a:gd name="connsiteY119" fmla="*/ 301625 h 320675"/>
                  <a:gd name="connsiteX120" fmla="*/ 2032000 w 2352687"/>
                  <a:gd name="connsiteY120" fmla="*/ 314325 h 320675"/>
                  <a:gd name="connsiteX121" fmla="*/ 2051050 w 2352687"/>
                  <a:gd name="connsiteY121" fmla="*/ 320675 h 320675"/>
                  <a:gd name="connsiteX122" fmla="*/ 2073275 w 2352687"/>
                  <a:gd name="connsiteY122" fmla="*/ 314325 h 320675"/>
                  <a:gd name="connsiteX123" fmla="*/ 2098675 w 2352687"/>
                  <a:gd name="connsiteY123" fmla="*/ 292100 h 320675"/>
                  <a:gd name="connsiteX124" fmla="*/ 2108200 w 2352687"/>
                  <a:gd name="connsiteY124" fmla="*/ 285750 h 320675"/>
                  <a:gd name="connsiteX125" fmla="*/ 2130425 w 2352687"/>
                  <a:gd name="connsiteY125" fmla="*/ 266700 h 320675"/>
                  <a:gd name="connsiteX126" fmla="*/ 2139950 w 2352687"/>
                  <a:gd name="connsiteY126" fmla="*/ 263525 h 320675"/>
                  <a:gd name="connsiteX127" fmla="*/ 2168525 w 2352687"/>
                  <a:gd name="connsiteY127" fmla="*/ 247650 h 320675"/>
                  <a:gd name="connsiteX128" fmla="*/ 2193925 w 2352687"/>
                  <a:gd name="connsiteY128" fmla="*/ 228600 h 320675"/>
                  <a:gd name="connsiteX129" fmla="*/ 2203450 w 2352687"/>
                  <a:gd name="connsiteY129" fmla="*/ 219075 h 320675"/>
                  <a:gd name="connsiteX130" fmla="*/ 2222500 w 2352687"/>
                  <a:gd name="connsiteY130" fmla="*/ 212725 h 320675"/>
                  <a:gd name="connsiteX131" fmla="*/ 2244725 w 2352687"/>
                  <a:gd name="connsiteY131" fmla="*/ 193675 h 320675"/>
                  <a:gd name="connsiteX132" fmla="*/ 2273300 w 2352687"/>
                  <a:gd name="connsiteY132" fmla="*/ 177800 h 320675"/>
                  <a:gd name="connsiteX133" fmla="*/ 2286000 w 2352687"/>
                  <a:gd name="connsiteY133" fmla="*/ 165100 h 320675"/>
                  <a:gd name="connsiteX134" fmla="*/ 2298700 w 2352687"/>
                  <a:gd name="connsiteY134" fmla="*/ 161925 h 320675"/>
                  <a:gd name="connsiteX135" fmla="*/ 2336800 w 2352687"/>
                  <a:gd name="connsiteY135" fmla="*/ 155575 h 320675"/>
                  <a:gd name="connsiteX136" fmla="*/ 2352675 w 2352687"/>
                  <a:gd name="connsiteY136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149350 w 2352687"/>
                  <a:gd name="connsiteY62" fmla="*/ 219075 h 320675"/>
                  <a:gd name="connsiteX63" fmla="*/ 1117600 w 2352687"/>
                  <a:gd name="connsiteY63" fmla="*/ 209550 h 320675"/>
                  <a:gd name="connsiteX64" fmla="*/ 1066800 w 2352687"/>
                  <a:gd name="connsiteY64" fmla="*/ 193675 h 320675"/>
                  <a:gd name="connsiteX65" fmla="*/ 1016000 w 2352687"/>
                  <a:gd name="connsiteY65" fmla="*/ 184150 h 320675"/>
                  <a:gd name="connsiteX66" fmla="*/ 1003300 w 2352687"/>
                  <a:gd name="connsiteY66" fmla="*/ 174625 h 320675"/>
                  <a:gd name="connsiteX67" fmla="*/ 993775 w 2352687"/>
                  <a:gd name="connsiteY67" fmla="*/ 168275 h 320675"/>
                  <a:gd name="connsiteX68" fmla="*/ 1003300 w 2352687"/>
                  <a:gd name="connsiteY68" fmla="*/ 171450 h 320675"/>
                  <a:gd name="connsiteX69" fmla="*/ 1022350 w 2352687"/>
                  <a:gd name="connsiteY69" fmla="*/ 184150 h 320675"/>
                  <a:gd name="connsiteX70" fmla="*/ 1031875 w 2352687"/>
                  <a:gd name="connsiteY70" fmla="*/ 193675 h 320675"/>
                  <a:gd name="connsiteX71" fmla="*/ 1044575 w 2352687"/>
                  <a:gd name="connsiteY71" fmla="*/ 200025 h 320675"/>
                  <a:gd name="connsiteX72" fmla="*/ 1057275 w 2352687"/>
                  <a:gd name="connsiteY72" fmla="*/ 212725 h 320675"/>
                  <a:gd name="connsiteX73" fmla="*/ 1120775 w 2352687"/>
                  <a:gd name="connsiteY73" fmla="*/ 219075 h 320675"/>
                  <a:gd name="connsiteX74" fmla="*/ 1203325 w 2352687"/>
                  <a:gd name="connsiteY74" fmla="*/ 215900 h 320675"/>
                  <a:gd name="connsiteX75" fmla="*/ 1222375 w 2352687"/>
                  <a:gd name="connsiteY75" fmla="*/ 203200 h 320675"/>
                  <a:gd name="connsiteX76" fmla="*/ 1231900 w 2352687"/>
                  <a:gd name="connsiteY76" fmla="*/ 200025 h 320675"/>
                  <a:gd name="connsiteX77" fmla="*/ 1250950 w 2352687"/>
                  <a:gd name="connsiteY77" fmla="*/ 190500 h 320675"/>
                  <a:gd name="connsiteX78" fmla="*/ 1270000 w 2352687"/>
                  <a:gd name="connsiteY78" fmla="*/ 184150 h 320675"/>
                  <a:gd name="connsiteX79" fmla="*/ 1289050 w 2352687"/>
                  <a:gd name="connsiteY79" fmla="*/ 174625 h 320675"/>
                  <a:gd name="connsiteX80" fmla="*/ 1343025 w 2352687"/>
                  <a:gd name="connsiteY80" fmla="*/ 165100 h 320675"/>
                  <a:gd name="connsiteX81" fmla="*/ 1390650 w 2352687"/>
                  <a:gd name="connsiteY81" fmla="*/ 158750 h 320675"/>
                  <a:gd name="connsiteX82" fmla="*/ 1412875 w 2352687"/>
                  <a:gd name="connsiteY82" fmla="*/ 149225 h 320675"/>
                  <a:gd name="connsiteX83" fmla="*/ 1425575 w 2352687"/>
                  <a:gd name="connsiteY83" fmla="*/ 146050 h 320675"/>
                  <a:gd name="connsiteX84" fmla="*/ 1435100 w 2352687"/>
                  <a:gd name="connsiteY84" fmla="*/ 142875 h 320675"/>
                  <a:gd name="connsiteX85" fmla="*/ 1444625 w 2352687"/>
                  <a:gd name="connsiteY85" fmla="*/ 133350 h 320675"/>
                  <a:gd name="connsiteX86" fmla="*/ 1485900 w 2352687"/>
                  <a:gd name="connsiteY86" fmla="*/ 117475 h 320675"/>
                  <a:gd name="connsiteX87" fmla="*/ 1498600 w 2352687"/>
                  <a:gd name="connsiteY87" fmla="*/ 111125 h 320675"/>
                  <a:gd name="connsiteX88" fmla="*/ 1530350 w 2352687"/>
                  <a:gd name="connsiteY88" fmla="*/ 101600 h 320675"/>
                  <a:gd name="connsiteX89" fmla="*/ 1539875 w 2352687"/>
                  <a:gd name="connsiteY89" fmla="*/ 95250 h 320675"/>
                  <a:gd name="connsiteX90" fmla="*/ 1558925 w 2352687"/>
                  <a:gd name="connsiteY90" fmla="*/ 88900 h 320675"/>
                  <a:gd name="connsiteX91" fmla="*/ 1577975 w 2352687"/>
                  <a:gd name="connsiteY91" fmla="*/ 76200 h 320675"/>
                  <a:gd name="connsiteX92" fmla="*/ 1593850 w 2352687"/>
                  <a:gd name="connsiteY92" fmla="*/ 66675 h 320675"/>
                  <a:gd name="connsiteX93" fmla="*/ 1612900 w 2352687"/>
                  <a:gd name="connsiteY93" fmla="*/ 53975 h 320675"/>
                  <a:gd name="connsiteX94" fmla="*/ 1625600 w 2352687"/>
                  <a:gd name="connsiteY94" fmla="*/ 50800 h 320675"/>
                  <a:gd name="connsiteX95" fmla="*/ 1635125 w 2352687"/>
                  <a:gd name="connsiteY95" fmla="*/ 47625 h 320675"/>
                  <a:gd name="connsiteX96" fmla="*/ 1651000 w 2352687"/>
                  <a:gd name="connsiteY96" fmla="*/ 44450 h 320675"/>
                  <a:gd name="connsiteX97" fmla="*/ 1657350 w 2352687"/>
                  <a:gd name="connsiteY97" fmla="*/ 34925 h 320675"/>
                  <a:gd name="connsiteX98" fmla="*/ 1673225 w 2352687"/>
                  <a:gd name="connsiteY98" fmla="*/ 31750 h 320675"/>
                  <a:gd name="connsiteX99" fmla="*/ 1704975 w 2352687"/>
                  <a:gd name="connsiteY99" fmla="*/ 25400 h 320675"/>
                  <a:gd name="connsiteX100" fmla="*/ 1746250 w 2352687"/>
                  <a:gd name="connsiteY100" fmla="*/ 38100 h 320675"/>
                  <a:gd name="connsiteX101" fmla="*/ 1765300 w 2352687"/>
                  <a:gd name="connsiteY101" fmla="*/ 50800 h 320675"/>
                  <a:gd name="connsiteX102" fmla="*/ 1781175 w 2352687"/>
                  <a:gd name="connsiteY102" fmla="*/ 63500 h 320675"/>
                  <a:gd name="connsiteX103" fmla="*/ 1803400 w 2352687"/>
                  <a:gd name="connsiteY103" fmla="*/ 76200 h 320675"/>
                  <a:gd name="connsiteX104" fmla="*/ 1828800 w 2352687"/>
                  <a:gd name="connsiteY104" fmla="*/ 85725 h 320675"/>
                  <a:gd name="connsiteX105" fmla="*/ 1866900 w 2352687"/>
                  <a:gd name="connsiteY105" fmla="*/ 98425 h 320675"/>
                  <a:gd name="connsiteX106" fmla="*/ 1879600 w 2352687"/>
                  <a:gd name="connsiteY106" fmla="*/ 107950 h 320675"/>
                  <a:gd name="connsiteX107" fmla="*/ 1889125 w 2352687"/>
                  <a:gd name="connsiteY107" fmla="*/ 114300 h 320675"/>
                  <a:gd name="connsiteX108" fmla="*/ 1898650 w 2352687"/>
                  <a:gd name="connsiteY108" fmla="*/ 127000 h 320675"/>
                  <a:gd name="connsiteX109" fmla="*/ 1901825 w 2352687"/>
                  <a:gd name="connsiteY109" fmla="*/ 136525 h 320675"/>
                  <a:gd name="connsiteX110" fmla="*/ 1917700 w 2352687"/>
                  <a:gd name="connsiteY110" fmla="*/ 177800 h 320675"/>
                  <a:gd name="connsiteX111" fmla="*/ 1927225 w 2352687"/>
                  <a:gd name="connsiteY111" fmla="*/ 200025 h 320675"/>
                  <a:gd name="connsiteX112" fmla="*/ 1933575 w 2352687"/>
                  <a:gd name="connsiteY112" fmla="*/ 212725 h 320675"/>
                  <a:gd name="connsiteX113" fmla="*/ 1943100 w 2352687"/>
                  <a:gd name="connsiteY113" fmla="*/ 219075 h 320675"/>
                  <a:gd name="connsiteX114" fmla="*/ 1946275 w 2352687"/>
                  <a:gd name="connsiteY114" fmla="*/ 244475 h 320675"/>
                  <a:gd name="connsiteX115" fmla="*/ 1968500 w 2352687"/>
                  <a:gd name="connsiteY115" fmla="*/ 266700 h 320675"/>
                  <a:gd name="connsiteX116" fmla="*/ 1978025 w 2352687"/>
                  <a:gd name="connsiteY116" fmla="*/ 269875 h 320675"/>
                  <a:gd name="connsiteX117" fmla="*/ 1990725 w 2352687"/>
                  <a:gd name="connsiteY117" fmla="*/ 276225 h 320675"/>
                  <a:gd name="connsiteX118" fmla="*/ 2016125 w 2352687"/>
                  <a:gd name="connsiteY118" fmla="*/ 301625 h 320675"/>
                  <a:gd name="connsiteX119" fmla="*/ 2032000 w 2352687"/>
                  <a:gd name="connsiteY119" fmla="*/ 314325 h 320675"/>
                  <a:gd name="connsiteX120" fmla="*/ 2051050 w 2352687"/>
                  <a:gd name="connsiteY120" fmla="*/ 320675 h 320675"/>
                  <a:gd name="connsiteX121" fmla="*/ 2073275 w 2352687"/>
                  <a:gd name="connsiteY121" fmla="*/ 314325 h 320675"/>
                  <a:gd name="connsiteX122" fmla="*/ 2098675 w 2352687"/>
                  <a:gd name="connsiteY122" fmla="*/ 292100 h 320675"/>
                  <a:gd name="connsiteX123" fmla="*/ 2108200 w 2352687"/>
                  <a:gd name="connsiteY123" fmla="*/ 285750 h 320675"/>
                  <a:gd name="connsiteX124" fmla="*/ 2130425 w 2352687"/>
                  <a:gd name="connsiteY124" fmla="*/ 266700 h 320675"/>
                  <a:gd name="connsiteX125" fmla="*/ 2139950 w 2352687"/>
                  <a:gd name="connsiteY125" fmla="*/ 263525 h 320675"/>
                  <a:gd name="connsiteX126" fmla="*/ 2168525 w 2352687"/>
                  <a:gd name="connsiteY126" fmla="*/ 247650 h 320675"/>
                  <a:gd name="connsiteX127" fmla="*/ 2193925 w 2352687"/>
                  <a:gd name="connsiteY127" fmla="*/ 228600 h 320675"/>
                  <a:gd name="connsiteX128" fmla="*/ 2203450 w 2352687"/>
                  <a:gd name="connsiteY128" fmla="*/ 219075 h 320675"/>
                  <a:gd name="connsiteX129" fmla="*/ 2222500 w 2352687"/>
                  <a:gd name="connsiteY129" fmla="*/ 212725 h 320675"/>
                  <a:gd name="connsiteX130" fmla="*/ 2244725 w 2352687"/>
                  <a:gd name="connsiteY130" fmla="*/ 193675 h 320675"/>
                  <a:gd name="connsiteX131" fmla="*/ 2273300 w 2352687"/>
                  <a:gd name="connsiteY131" fmla="*/ 177800 h 320675"/>
                  <a:gd name="connsiteX132" fmla="*/ 2286000 w 2352687"/>
                  <a:gd name="connsiteY132" fmla="*/ 165100 h 320675"/>
                  <a:gd name="connsiteX133" fmla="*/ 2298700 w 2352687"/>
                  <a:gd name="connsiteY133" fmla="*/ 161925 h 320675"/>
                  <a:gd name="connsiteX134" fmla="*/ 2336800 w 2352687"/>
                  <a:gd name="connsiteY134" fmla="*/ 155575 h 320675"/>
                  <a:gd name="connsiteX135" fmla="*/ 2352675 w 2352687"/>
                  <a:gd name="connsiteY135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149350 w 2352687"/>
                  <a:gd name="connsiteY61" fmla="*/ 219075 h 320675"/>
                  <a:gd name="connsiteX62" fmla="*/ 1117600 w 2352687"/>
                  <a:gd name="connsiteY62" fmla="*/ 209550 h 320675"/>
                  <a:gd name="connsiteX63" fmla="*/ 1066800 w 2352687"/>
                  <a:gd name="connsiteY63" fmla="*/ 193675 h 320675"/>
                  <a:gd name="connsiteX64" fmla="*/ 1016000 w 2352687"/>
                  <a:gd name="connsiteY64" fmla="*/ 184150 h 320675"/>
                  <a:gd name="connsiteX65" fmla="*/ 1003300 w 2352687"/>
                  <a:gd name="connsiteY65" fmla="*/ 174625 h 320675"/>
                  <a:gd name="connsiteX66" fmla="*/ 993775 w 2352687"/>
                  <a:gd name="connsiteY66" fmla="*/ 168275 h 320675"/>
                  <a:gd name="connsiteX67" fmla="*/ 1003300 w 2352687"/>
                  <a:gd name="connsiteY67" fmla="*/ 171450 h 320675"/>
                  <a:gd name="connsiteX68" fmla="*/ 1022350 w 2352687"/>
                  <a:gd name="connsiteY68" fmla="*/ 184150 h 320675"/>
                  <a:gd name="connsiteX69" fmla="*/ 1031875 w 2352687"/>
                  <a:gd name="connsiteY69" fmla="*/ 193675 h 320675"/>
                  <a:gd name="connsiteX70" fmla="*/ 1044575 w 2352687"/>
                  <a:gd name="connsiteY70" fmla="*/ 200025 h 320675"/>
                  <a:gd name="connsiteX71" fmla="*/ 1057275 w 2352687"/>
                  <a:gd name="connsiteY71" fmla="*/ 212725 h 320675"/>
                  <a:gd name="connsiteX72" fmla="*/ 1120775 w 2352687"/>
                  <a:gd name="connsiteY72" fmla="*/ 219075 h 320675"/>
                  <a:gd name="connsiteX73" fmla="*/ 1203325 w 2352687"/>
                  <a:gd name="connsiteY73" fmla="*/ 215900 h 320675"/>
                  <a:gd name="connsiteX74" fmla="*/ 1222375 w 2352687"/>
                  <a:gd name="connsiteY74" fmla="*/ 203200 h 320675"/>
                  <a:gd name="connsiteX75" fmla="*/ 1231900 w 2352687"/>
                  <a:gd name="connsiteY75" fmla="*/ 200025 h 320675"/>
                  <a:gd name="connsiteX76" fmla="*/ 1250950 w 2352687"/>
                  <a:gd name="connsiteY76" fmla="*/ 190500 h 320675"/>
                  <a:gd name="connsiteX77" fmla="*/ 1270000 w 2352687"/>
                  <a:gd name="connsiteY77" fmla="*/ 184150 h 320675"/>
                  <a:gd name="connsiteX78" fmla="*/ 1289050 w 2352687"/>
                  <a:gd name="connsiteY78" fmla="*/ 174625 h 320675"/>
                  <a:gd name="connsiteX79" fmla="*/ 1343025 w 2352687"/>
                  <a:gd name="connsiteY79" fmla="*/ 165100 h 320675"/>
                  <a:gd name="connsiteX80" fmla="*/ 1390650 w 2352687"/>
                  <a:gd name="connsiteY80" fmla="*/ 158750 h 320675"/>
                  <a:gd name="connsiteX81" fmla="*/ 1412875 w 2352687"/>
                  <a:gd name="connsiteY81" fmla="*/ 149225 h 320675"/>
                  <a:gd name="connsiteX82" fmla="*/ 1425575 w 2352687"/>
                  <a:gd name="connsiteY82" fmla="*/ 146050 h 320675"/>
                  <a:gd name="connsiteX83" fmla="*/ 1435100 w 2352687"/>
                  <a:gd name="connsiteY83" fmla="*/ 142875 h 320675"/>
                  <a:gd name="connsiteX84" fmla="*/ 1444625 w 2352687"/>
                  <a:gd name="connsiteY84" fmla="*/ 133350 h 320675"/>
                  <a:gd name="connsiteX85" fmla="*/ 1485900 w 2352687"/>
                  <a:gd name="connsiteY85" fmla="*/ 117475 h 320675"/>
                  <a:gd name="connsiteX86" fmla="*/ 1498600 w 2352687"/>
                  <a:gd name="connsiteY86" fmla="*/ 111125 h 320675"/>
                  <a:gd name="connsiteX87" fmla="*/ 1530350 w 2352687"/>
                  <a:gd name="connsiteY87" fmla="*/ 101600 h 320675"/>
                  <a:gd name="connsiteX88" fmla="*/ 1539875 w 2352687"/>
                  <a:gd name="connsiteY88" fmla="*/ 95250 h 320675"/>
                  <a:gd name="connsiteX89" fmla="*/ 1558925 w 2352687"/>
                  <a:gd name="connsiteY89" fmla="*/ 88900 h 320675"/>
                  <a:gd name="connsiteX90" fmla="*/ 1577975 w 2352687"/>
                  <a:gd name="connsiteY90" fmla="*/ 76200 h 320675"/>
                  <a:gd name="connsiteX91" fmla="*/ 1593850 w 2352687"/>
                  <a:gd name="connsiteY91" fmla="*/ 66675 h 320675"/>
                  <a:gd name="connsiteX92" fmla="*/ 1612900 w 2352687"/>
                  <a:gd name="connsiteY92" fmla="*/ 53975 h 320675"/>
                  <a:gd name="connsiteX93" fmla="*/ 1625600 w 2352687"/>
                  <a:gd name="connsiteY93" fmla="*/ 50800 h 320675"/>
                  <a:gd name="connsiteX94" fmla="*/ 1635125 w 2352687"/>
                  <a:gd name="connsiteY94" fmla="*/ 47625 h 320675"/>
                  <a:gd name="connsiteX95" fmla="*/ 1651000 w 2352687"/>
                  <a:gd name="connsiteY95" fmla="*/ 44450 h 320675"/>
                  <a:gd name="connsiteX96" fmla="*/ 1657350 w 2352687"/>
                  <a:gd name="connsiteY96" fmla="*/ 34925 h 320675"/>
                  <a:gd name="connsiteX97" fmla="*/ 1673225 w 2352687"/>
                  <a:gd name="connsiteY97" fmla="*/ 31750 h 320675"/>
                  <a:gd name="connsiteX98" fmla="*/ 1704975 w 2352687"/>
                  <a:gd name="connsiteY98" fmla="*/ 25400 h 320675"/>
                  <a:gd name="connsiteX99" fmla="*/ 1746250 w 2352687"/>
                  <a:gd name="connsiteY99" fmla="*/ 38100 h 320675"/>
                  <a:gd name="connsiteX100" fmla="*/ 1765300 w 2352687"/>
                  <a:gd name="connsiteY100" fmla="*/ 50800 h 320675"/>
                  <a:gd name="connsiteX101" fmla="*/ 1781175 w 2352687"/>
                  <a:gd name="connsiteY101" fmla="*/ 63500 h 320675"/>
                  <a:gd name="connsiteX102" fmla="*/ 1803400 w 2352687"/>
                  <a:gd name="connsiteY102" fmla="*/ 76200 h 320675"/>
                  <a:gd name="connsiteX103" fmla="*/ 1828800 w 2352687"/>
                  <a:gd name="connsiteY103" fmla="*/ 85725 h 320675"/>
                  <a:gd name="connsiteX104" fmla="*/ 1866900 w 2352687"/>
                  <a:gd name="connsiteY104" fmla="*/ 98425 h 320675"/>
                  <a:gd name="connsiteX105" fmla="*/ 1879600 w 2352687"/>
                  <a:gd name="connsiteY105" fmla="*/ 107950 h 320675"/>
                  <a:gd name="connsiteX106" fmla="*/ 1889125 w 2352687"/>
                  <a:gd name="connsiteY106" fmla="*/ 114300 h 320675"/>
                  <a:gd name="connsiteX107" fmla="*/ 1898650 w 2352687"/>
                  <a:gd name="connsiteY107" fmla="*/ 127000 h 320675"/>
                  <a:gd name="connsiteX108" fmla="*/ 1901825 w 2352687"/>
                  <a:gd name="connsiteY108" fmla="*/ 136525 h 320675"/>
                  <a:gd name="connsiteX109" fmla="*/ 1917700 w 2352687"/>
                  <a:gd name="connsiteY109" fmla="*/ 177800 h 320675"/>
                  <a:gd name="connsiteX110" fmla="*/ 1927225 w 2352687"/>
                  <a:gd name="connsiteY110" fmla="*/ 200025 h 320675"/>
                  <a:gd name="connsiteX111" fmla="*/ 1933575 w 2352687"/>
                  <a:gd name="connsiteY111" fmla="*/ 212725 h 320675"/>
                  <a:gd name="connsiteX112" fmla="*/ 1943100 w 2352687"/>
                  <a:gd name="connsiteY112" fmla="*/ 219075 h 320675"/>
                  <a:gd name="connsiteX113" fmla="*/ 1946275 w 2352687"/>
                  <a:gd name="connsiteY113" fmla="*/ 244475 h 320675"/>
                  <a:gd name="connsiteX114" fmla="*/ 1968500 w 2352687"/>
                  <a:gd name="connsiteY114" fmla="*/ 266700 h 320675"/>
                  <a:gd name="connsiteX115" fmla="*/ 1978025 w 2352687"/>
                  <a:gd name="connsiteY115" fmla="*/ 269875 h 320675"/>
                  <a:gd name="connsiteX116" fmla="*/ 1990725 w 2352687"/>
                  <a:gd name="connsiteY116" fmla="*/ 276225 h 320675"/>
                  <a:gd name="connsiteX117" fmla="*/ 2016125 w 2352687"/>
                  <a:gd name="connsiteY117" fmla="*/ 301625 h 320675"/>
                  <a:gd name="connsiteX118" fmla="*/ 2032000 w 2352687"/>
                  <a:gd name="connsiteY118" fmla="*/ 314325 h 320675"/>
                  <a:gd name="connsiteX119" fmla="*/ 2051050 w 2352687"/>
                  <a:gd name="connsiteY119" fmla="*/ 320675 h 320675"/>
                  <a:gd name="connsiteX120" fmla="*/ 2073275 w 2352687"/>
                  <a:gd name="connsiteY120" fmla="*/ 314325 h 320675"/>
                  <a:gd name="connsiteX121" fmla="*/ 2098675 w 2352687"/>
                  <a:gd name="connsiteY121" fmla="*/ 292100 h 320675"/>
                  <a:gd name="connsiteX122" fmla="*/ 2108200 w 2352687"/>
                  <a:gd name="connsiteY122" fmla="*/ 285750 h 320675"/>
                  <a:gd name="connsiteX123" fmla="*/ 2130425 w 2352687"/>
                  <a:gd name="connsiteY123" fmla="*/ 266700 h 320675"/>
                  <a:gd name="connsiteX124" fmla="*/ 2139950 w 2352687"/>
                  <a:gd name="connsiteY124" fmla="*/ 263525 h 320675"/>
                  <a:gd name="connsiteX125" fmla="*/ 2168525 w 2352687"/>
                  <a:gd name="connsiteY125" fmla="*/ 247650 h 320675"/>
                  <a:gd name="connsiteX126" fmla="*/ 2193925 w 2352687"/>
                  <a:gd name="connsiteY126" fmla="*/ 228600 h 320675"/>
                  <a:gd name="connsiteX127" fmla="*/ 2203450 w 2352687"/>
                  <a:gd name="connsiteY127" fmla="*/ 219075 h 320675"/>
                  <a:gd name="connsiteX128" fmla="*/ 2222500 w 2352687"/>
                  <a:gd name="connsiteY128" fmla="*/ 212725 h 320675"/>
                  <a:gd name="connsiteX129" fmla="*/ 2244725 w 2352687"/>
                  <a:gd name="connsiteY129" fmla="*/ 193675 h 320675"/>
                  <a:gd name="connsiteX130" fmla="*/ 2273300 w 2352687"/>
                  <a:gd name="connsiteY130" fmla="*/ 177800 h 320675"/>
                  <a:gd name="connsiteX131" fmla="*/ 2286000 w 2352687"/>
                  <a:gd name="connsiteY131" fmla="*/ 165100 h 320675"/>
                  <a:gd name="connsiteX132" fmla="*/ 2298700 w 2352687"/>
                  <a:gd name="connsiteY132" fmla="*/ 161925 h 320675"/>
                  <a:gd name="connsiteX133" fmla="*/ 2336800 w 2352687"/>
                  <a:gd name="connsiteY133" fmla="*/ 155575 h 320675"/>
                  <a:gd name="connsiteX134" fmla="*/ 2352675 w 2352687"/>
                  <a:gd name="connsiteY134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149350 w 2352687"/>
                  <a:gd name="connsiteY60" fmla="*/ 219075 h 320675"/>
                  <a:gd name="connsiteX61" fmla="*/ 1117600 w 2352687"/>
                  <a:gd name="connsiteY61" fmla="*/ 209550 h 320675"/>
                  <a:gd name="connsiteX62" fmla="*/ 1066800 w 2352687"/>
                  <a:gd name="connsiteY62" fmla="*/ 193675 h 320675"/>
                  <a:gd name="connsiteX63" fmla="*/ 1016000 w 2352687"/>
                  <a:gd name="connsiteY63" fmla="*/ 184150 h 320675"/>
                  <a:gd name="connsiteX64" fmla="*/ 1003300 w 2352687"/>
                  <a:gd name="connsiteY64" fmla="*/ 174625 h 320675"/>
                  <a:gd name="connsiteX65" fmla="*/ 993775 w 2352687"/>
                  <a:gd name="connsiteY65" fmla="*/ 168275 h 320675"/>
                  <a:gd name="connsiteX66" fmla="*/ 1003300 w 2352687"/>
                  <a:gd name="connsiteY66" fmla="*/ 171450 h 320675"/>
                  <a:gd name="connsiteX67" fmla="*/ 1022350 w 2352687"/>
                  <a:gd name="connsiteY67" fmla="*/ 184150 h 320675"/>
                  <a:gd name="connsiteX68" fmla="*/ 1031875 w 2352687"/>
                  <a:gd name="connsiteY68" fmla="*/ 193675 h 320675"/>
                  <a:gd name="connsiteX69" fmla="*/ 1044575 w 2352687"/>
                  <a:gd name="connsiteY69" fmla="*/ 200025 h 320675"/>
                  <a:gd name="connsiteX70" fmla="*/ 1057275 w 2352687"/>
                  <a:gd name="connsiteY70" fmla="*/ 212725 h 320675"/>
                  <a:gd name="connsiteX71" fmla="*/ 1120775 w 2352687"/>
                  <a:gd name="connsiteY71" fmla="*/ 219075 h 320675"/>
                  <a:gd name="connsiteX72" fmla="*/ 1203325 w 2352687"/>
                  <a:gd name="connsiteY72" fmla="*/ 215900 h 320675"/>
                  <a:gd name="connsiteX73" fmla="*/ 1222375 w 2352687"/>
                  <a:gd name="connsiteY73" fmla="*/ 203200 h 320675"/>
                  <a:gd name="connsiteX74" fmla="*/ 1231900 w 2352687"/>
                  <a:gd name="connsiteY74" fmla="*/ 200025 h 320675"/>
                  <a:gd name="connsiteX75" fmla="*/ 1250950 w 2352687"/>
                  <a:gd name="connsiteY75" fmla="*/ 190500 h 320675"/>
                  <a:gd name="connsiteX76" fmla="*/ 1270000 w 2352687"/>
                  <a:gd name="connsiteY76" fmla="*/ 184150 h 320675"/>
                  <a:gd name="connsiteX77" fmla="*/ 1289050 w 2352687"/>
                  <a:gd name="connsiteY77" fmla="*/ 174625 h 320675"/>
                  <a:gd name="connsiteX78" fmla="*/ 1343025 w 2352687"/>
                  <a:gd name="connsiteY78" fmla="*/ 165100 h 320675"/>
                  <a:gd name="connsiteX79" fmla="*/ 1390650 w 2352687"/>
                  <a:gd name="connsiteY79" fmla="*/ 158750 h 320675"/>
                  <a:gd name="connsiteX80" fmla="*/ 1412875 w 2352687"/>
                  <a:gd name="connsiteY80" fmla="*/ 149225 h 320675"/>
                  <a:gd name="connsiteX81" fmla="*/ 1425575 w 2352687"/>
                  <a:gd name="connsiteY81" fmla="*/ 146050 h 320675"/>
                  <a:gd name="connsiteX82" fmla="*/ 1435100 w 2352687"/>
                  <a:gd name="connsiteY82" fmla="*/ 142875 h 320675"/>
                  <a:gd name="connsiteX83" fmla="*/ 1444625 w 2352687"/>
                  <a:gd name="connsiteY83" fmla="*/ 133350 h 320675"/>
                  <a:gd name="connsiteX84" fmla="*/ 1485900 w 2352687"/>
                  <a:gd name="connsiteY84" fmla="*/ 117475 h 320675"/>
                  <a:gd name="connsiteX85" fmla="*/ 1498600 w 2352687"/>
                  <a:gd name="connsiteY85" fmla="*/ 111125 h 320675"/>
                  <a:gd name="connsiteX86" fmla="*/ 1530350 w 2352687"/>
                  <a:gd name="connsiteY86" fmla="*/ 101600 h 320675"/>
                  <a:gd name="connsiteX87" fmla="*/ 1539875 w 2352687"/>
                  <a:gd name="connsiteY87" fmla="*/ 95250 h 320675"/>
                  <a:gd name="connsiteX88" fmla="*/ 1558925 w 2352687"/>
                  <a:gd name="connsiteY88" fmla="*/ 88900 h 320675"/>
                  <a:gd name="connsiteX89" fmla="*/ 1577975 w 2352687"/>
                  <a:gd name="connsiteY89" fmla="*/ 76200 h 320675"/>
                  <a:gd name="connsiteX90" fmla="*/ 1593850 w 2352687"/>
                  <a:gd name="connsiteY90" fmla="*/ 66675 h 320675"/>
                  <a:gd name="connsiteX91" fmla="*/ 1612900 w 2352687"/>
                  <a:gd name="connsiteY91" fmla="*/ 53975 h 320675"/>
                  <a:gd name="connsiteX92" fmla="*/ 1625600 w 2352687"/>
                  <a:gd name="connsiteY92" fmla="*/ 50800 h 320675"/>
                  <a:gd name="connsiteX93" fmla="*/ 1635125 w 2352687"/>
                  <a:gd name="connsiteY93" fmla="*/ 47625 h 320675"/>
                  <a:gd name="connsiteX94" fmla="*/ 1651000 w 2352687"/>
                  <a:gd name="connsiteY94" fmla="*/ 44450 h 320675"/>
                  <a:gd name="connsiteX95" fmla="*/ 1657350 w 2352687"/>
                  <a:gd name="connsiteY95" fmla="*/ 34925 h 320675"/>
                  <a:gd name="connsiteX96" fmla="*/ 1673225 w 2352687"/>
                  <a:gd name="connsiteY96" fmla="*/ 31750 h 320675"/>
                  <a:gd name="connsiteX97" fmla="*/ 1704975 w 2352687"/>
                  <a:gd name="connsiteY97" fmla="*/ 25400 h 320675"/>
                  <a:gd name="connsiteX98" fmla="*/ 1746250 w 2352687"/>
                  <a:gd name="connsiteY98" fmla="*/ 38100 h 320675"/>
                  <a:gd name="connsiteX99" fmla="*/ 1765300 w 2352687"/>
                  <a:gd name="connsiteY99" fmla="*/ 50800 h 320675"/>
                  <a:gd name="connsiteX100" fmla="*/ 1781175 w 2352687"/>
                  <a:gd name="connsiteY100" fmla="*/ 63500 h 320675"/>
                  <a:gd name="connsiteX101" fmla="*/ 1803400 w 2352687"/>
                  <a:gd name="connsiteY101" fmla="*/ 76200 h 320675"/>
                  <a:gd name="connsiteX102" fmla="*/ 1828800 w 2352687"/>
                  <a:gd name="connsiteY102" fmla="*/ 85725 h 320675"/>
                  <a:gd name="connsiteX103" fmla="*/ 1866900 w 2352687"/>
                  <a:gd name="connsiteY103" fmla="*/ 98425 h 320675"/>
                  <a:gd name="connsiteX104" fmla="*/ 1879600 w 2352687"/>
                  <a:gd name="connsiteY104" fmla="*/ 107950 h 320675"/>
                  <a:gd name="connsiteX105" fmla="*/ 1889125 w 2352687"/>
                  <a:gd name="connsiteY105" fmla="*/ 114300 h 320675"/>
                  <a:gd name="connsiteX106" fmla="*/ 1898650 w 2352687"/>
                  <a:gd name="connsiteY106" fmla="*/ 127000 h 320675"/>
                  <a:gd name="connsiteX107" fmla="*/ 1901825 w 2352687"/>
                  <a:gd name="connsiteY107" fmla="*/ 136525 h 320675"/>
                  <a:gd name="connsiteX108" fmla="*/ 1917700 w 2352687"/>
                  <a:gd name="connsiteY108" fmla="*/ 177800 h 320675"/>
                  <a:gd name="connsiteX109" fmla="*/ 1927225 w 2352687"/>
                  <a:gd name="connsiteY109" fmla="*/ 200025 h 320675"/>
                  <a:gd name="connsiteX110" fmla="*/ 1933575 w 2352687"/>
                  <a:gd name="connsiteY110" fmla="*/ 212725 h 320675"/>
                  <a:gd name="connsiteX111" fmla="*/ 1943100 w 2352687"/>
                  <a:gd name="connsiteY111" fmla="*/ 219075 h 320675"/>
                  <a:gd name="connsiteX112" fmla="*/ 1946275 w 2352687"/>
                  <a:gd name="connsiteY112" fmla="*/ 244475 h 320675"/>
                  <a:gd name="connsiteX113" fmla="*/ 1968500 w 2352687"/>
                  <a:gd name="connsiteY113" fmla="*/ 266700 h 320675"/>
                  <a:gd name="connsiteX114" fmla="*/ 1978025 w 2352687"/>
                  <a:gd name="connsiteY114" fmla="*/ 269875 h 320675"/>
                  <a:gd name="connsiteX115" fmla="*/ 1990725 w 2352687"/>
                  <a:gd name="connsiteY115" fmla="*/ 276225 h 320675"/>
                  <a:gd name="connsiteX116" fmla="*/ 2016125 w 2352687"/>
                  <a:gd name="connsiteY116" fmla="*/ 301625 h 320675"/>
                  <a:gd name="connsiteX117" fmla="*/ 2032000 w 2352687"/>
                  <a:gd name="connsiteY117" fmla="*/ 314325 h 320675"/>
                  <a:gd name="connsiteX118" fmla="*/ 2051050 w 2352687"/>
                  <a:gd name="connsiteY118" fmla="*/ 320675 h 320675"/>
                  <a:gd name="connsiteX119" fmla="*/ 2073275 w 2352687"/>
                  <a:gd name="connsiteY119" fmla="*/ 314325 h 320675"/>
                  <a:gd name="connsiteX120" fmla="*/ 2098675 w 2352687"/>
                  <a:gd name="connsiteY120" fmla="*/ 292100 h 320675"/>
                  <a:gd name="connsiteX121" fmla="*/ 2108200 w 2352687"/>
                  <a:gd name="connsiteY121" fmla="*/ 285750 h 320675"/>
                  <a:gd name="connsiteX122" fmla="*/ 2130425 w 2352687"/>
                  <a:gd name="connsiteY122" fmla="*/ 266700 h 320675"/>
                  <a:gd name="connsiteX123" fmla="*/ 2139950 w 2352687"/>
                  <a:gd name="connsiteY123" fmla="*/ 263525 h 320675"/>
                  <a:gd name="connsiteX124" fmla="*/ 2168525 w 2352687"/>
                  <a:gd name="connsiteY124" fmla="*/ 247650 h 320675"/>
                  <a:gd name="connsiteX125" fmla="*/ 2193925 w 2352687"/>
                  <a:gd name="connsiteY125" fmla="*/ 228600 h 320675"/>
                  <a:gd name="connsiteX126" fmla="*/ 2203450 w 2352687"/>
                  <a:gd name="connsiteY126" fmla="*/ 219075 h 320675"/>
                  <a:gd name="connsiteX127" fmla="*/ 2222500 w 2352687"/>
                  <a:gd name="connsiteY127" fmla="*/ 212725 h 320675"/>
                  <a:gd name="connsiteX128" fmla="*/ 2244725 w 2352687"/>
                  <a:gd name="connsiteY128" fmla="*/ 193675 h 320675"/>
                  <a:gd name="connsiteX129" fmla="*/ 2273300 w 2352687"/>
                  <a:gd name="connsiteY129" fmla="*/ 177800 h 320675"/>
                  <a:gd name="connsiteX130" fmla="*/ 2286000 w 2352687"/>
                  <a:gd name="connsiteY130" fmla="*/ 165100 h 320675"/>
                  <a:gd name="connsiteX131" fmla="*/ 2298700 w 2352687"/>
                  <a:gd name="connsiteY131" fmla="*/ 161925 h 320675"/>
                  <a:gd name="connsiteX132" fmla="*/ 2336800 w 2352687"/>
                  <a:gd name="connsiteY132" fmla="*/ 155575 h 320675"/>
                  <a:gd name="connsiteX133" fmla="*/ 2352675 w 2352687"/>
                  <a:gd name="connsiteY133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517525 w 2352687"/>
                  <a:gd name="connsiteY31" fmla="*/ 82550 h 320675"/>
                  <a:gd name="connsiteX32" fmla="*/ 530225 w 2352687"/>
                  <a:gd name="connsiteY32" fmla="*/ 88900 h 320675"/>
                  <a:gd name="connsiteX33" fmla="*/ 536575 w 2352687"/>
                  <a:gd name="connsiteY33" fmla="*/ 76200 h 320675"/>
                  <a:gd name="connsiteX34" fmla="*/ 561975 w 2352687"/>
                  <a:gd name="connsiteY34" fmla="*/ 60325 h 320675"/>
                  <a:gd name="connsiteX35" fmla="*/ 596900 w 2352687"/>
                  <a:gd name="connsiteY35" fmla="*/ 44450 h 320675"/>
                  <a:gd name="connsiteX36" fmla="*/ 625475 w 2352687"/>
                  <a:gd name="connsiteY36" fmla="*/ 31750 h 320675"/>
                  <a:gd name="connsiteX37" fmla="*/ 663575 w 2352687"/>
                  <a:gd name="connsiteY37" fmla="*/ 12700 h 320675"/>
                  <a:gd name="connsiteX38" fmla="*/ 679450 w 2352687"/>
                  <a:gd name="connsiteY38" fmla="*/ 6350 h 320675"/>
                  <a:gd name="connsiteX39" fmla="*/ 698500 w 2352687"/>
                  <a:gd name="connsiteY39" fmla="*/ 0 h 320675"/>
                  <a:gd name="connsiteX40" fmla="*/ 727075 w 2352687"/>
                  <a:gd name="connsiteY40" fmla="*/ 3175 h 320675"/>
                  <a:gd name="connsiteX41" fmla="*/ 736600 w 2352687"/>
                  <a:gd name="connsiteY41" fmla="*/ 6350 h 320675"/>
                  <a:gd name="connsiteX42" fmla="*/ 762000 w 2352687"/>
                  <a:gd name="connsiteY42" fmla="*/ 12700 h 320675"/>
                  <a:gd name="connsiteX43" fmla="*/ 787400 w 2352687"/>
                  <a:gd name="connsiteY43" fmla="*/ 34925 h 320675"/>
                  <a:gd name="connsiteX44" fmla="*/ 806450 w 2352687"/>
                  <a:gd name="connsiteY44" fmla="*/ 53975 h 320675"/>
                  <a:gd name="connsiteX45" fmla="*/ 815975 w 2352687"/>
                  <a:gd name="connsiteY45" fmla="*/ 63500 h 320675"/>
                  <a:gd name="connsiteX46" fmla="*/ 828675 w 2352687"/>
                  <a:gd name="connsiteY46" fmla="*/ 82550 h 320675"/>
                  <a:gd name="connsiteX47" fmla="*/ 838200 w 2352687"/>
                  <a:gd name="connsiteY47" fmla="*/ 88900 h 320675"/>
                  <a:gd name="connsiteX48" fmla="*/ 860425 w 2352687"/>
                  <a:gd name="connsiteY48" fmla="*/ 107950 h 320675"/>
                  <a:gd name="connsiteX49" fmla="*/ 892175 w 2352687"/>
                  <a:gd name="connsiteY49" fmla="*/ 130175 h 320675"/>
                  <a:gd name="connsiteX50" fmla="*/ 901700 w 2352687"/>
                  <a:gd name="connsiteY50" fmla="*/ 139700 h 320675"/>
                  <a:gd name="connsiteX51" fmla="*/ 917575 w 2352687"/>
                  <a:gd name="connsiteY51" fmla="*/ 152400 h 320675"/>
                  <a:gd name="connsiteX52" fmla="*/ 936625 w 2352687"/>
                  <a:gd name="connsiteY52" fmla="*/ 168275 h 320675"/>
                  <a:gd name="connsiteX53" fmla="*/ 942975 w 2352687"/>
                  <a:gd name="connsiteY53" fmla="*/ 177800 h 320675"/>
                  <a:gd name="connsiteX54" fmla="*/ 965200 w 2352687"/>
                  <a:gd name="connsiteY54" fmla="*/ 193675 h 320675"/>
                  <a:gd name="connsiteX55" fmla="*/ 990600 w 2352687"/>
                  <a:gd name="connsiteY55" fmla="*/ 200025 h 320675"/>
                  <a:gd name="connsiteX56" fmla="*/ 1019175 w 2352687"/>
                  <a:gd name="connsiteY56" fmla="*/ 209550 h 320675"/>
                  <a:gd name="connsiteX57" fmla="*/ 1063625 w 2352687"/>
                  <a:gd name="connsiteY57" fmla="*/ 219075 h 320675"/>
                  <a:gd name="connsiteX58" fmla="*/ 1111250 w 2352687"/>
                  <a:gd name="connsiteY58" fmla="*/ 228600 h 320675"/>
                  <a:gd name="connsiteX59" fmla="*/ 1149350 w 2352687"/>
                  <a:gd name="connsiteY59" fmla="*/ 219075 h 320675"/>
                  <a:gd name="connsiteX60" fmla="*/ 1117600 w 2352687"/>
                  <a:gd name="connsiteY60" fmla="*/ 209550 h 320675"/>
                  <a:gd name="connsiteX61" fmla="*/ 1066800 w 2352687"/>
                  <a:gd name="connsiteY61" fmla="*/ 193675 h 320675"/>
                  <a:gd name="connsiteX62" fmla="*/ 1016000 w 2352687"/>
                  <a:gd name="connsiteY62" fmla="*/ 184150 h 320675"/>
                  <a:gd name="connsiteX63" fmla="*/ 1003300 w 2352687"/>
                  <a:gd name="connsiteY63" fmla="*/ 174625 h 320675"/>
                  <a:gd name="connsiteX64" fmla="*/ 993775 w 2352687"/>
                  <a:gd name="connsiteY64" fmla="*/ 168275 h 320675"/>
                  <a:gd name="connsiteX65" fmla="*/ 1003300 w 2352687"/>
                  <a:gd name="connsiteY65" fmla="*/ 171450 h 320675"/>
                  <a:gd name="connsiteX66" fmla="*/ 1022350 w 2352687"/>
                  <a:gd name="connsiteY66" fmla="*/ 184150 h 320675"/>
                  <a:gd name="connsiteX67" fmla="*/ 1031875 w 2352687"/>
                  <a:gd name="connsiteY67" fmla="*/ 193675 h 320675"/>
                  <a:gd name="connsiteX68" fmla="*/ 1044575 w 2352687"/>
                  <a:gd name="connsiteY68" fmla="*/ 200025 h 320675"/>
                  <a:gd name="connsiteX69" fmla="*/ 1057275 w 2352687"/>
                  <a:gd name="connsiteY69" fmla="*/ 212725 h 320675"/>
                  <a:gd name="connsiteX70" fmla="*/ 1120775 w 2352687"/>
                  <a:gd name="connsiteY70" fmla="*/ 219075 h 320675"/>
                  <a:gd name="connsiteX71" fmla="*/ 1203325 w 2352687"/>
                  <a:gd name="connsiteY71" fmla="*/ 215900 h 320675"/>
                  <a:gd name="connsiteX72" fmla="*/ 1222375 w 2352687"/>
                  <a:gd name="connsiteY72" fmla="*/ 203200 h 320675"/>
                  <a:gd name="connsiteX73" fmla="*/ 1231900 w 2352687"/>
                  <a:gd name="connsiteY73" fmla="*/ 200025 h 320675"/>
                  <a:gd name="connsiteX74" fmla="*/ 1250950 w 2352687"/>
                  <a:gd name="connsiteY74" fmla="*/ 190500 h 320675"/>
                  <a:gd name="connsiteX75" fmla="*/ 1270000 w 2352687"/>
                  <a:gd name="connsiteY75" fmla="*/ 184150 h 320675"/>
                  <a:gd name="connsiteX76" fmla="*/ 1289050 w 2352687"/>
                  <a:gd name="connsiteY76" fmla="*/ 174625 h 320675"/>
                  <a:gd name="connsiteX77" fmla="*/ 1343025 w 2352687"/>
                  <a:gd name="connsiteY77" fmla="*/ 165100 h 320675"/>
                  <a:gd name="connsiteX78" fmla="*/ 1390650 w 2352687"/>
                  <a:gd name="connsiteY78" fmla="*/ 158750 h 320675"/>
                  <a:gd name="connsiteX79" fmla="*/ 1412875 w 2352687"/>
                  <a:gd name="connsiteY79" fmla="*/ 149225 h 320675"/>
                  <a:gd name="connsiteX80" fmla="*/ 1425575 w 2352687"/>
                  <a:gd name="connsiteY80" fmla="*/ 146050 h 320675"/>
                  <a:gd name="connsiteX81" fmla="*/ 1435100 w 2352687"/>
                  <a:gd name="connsiteY81" fmla="*/ 142875 h 320675"/>
                  <a:gd name="connsiteX82" fmla="*/ 1444625 w 2352687"/>
                  <a:gd name="connsiteY82" fmla="*/ 133350 h 320675"/>
                  <a:gd name="connsiteX83" fmla="*/ 1485900 w 2352687"/>
                  <a:gd name="connsiteY83" fmla="*/ 117475 h 320675"/>
                  <a:gd name="connsiteX84" fmla="*/ 1498600 w 2352687"/>
                  <a:gd name="connsiteY84" fmla="*/ 111125 h 320675"/>
                  <a:gd name="connsiteX85" fmla="*/ 1530350 w 2352687"/>
                  <a:gd name="connsiteY85" fmla="*/ 101600 h 320675"/>
                  <a:gd name="connsiteX86" fmla="*/ 1539875 w 2352687"/>
                  <a:gd name="connsiteY86" fmla="*/ 95250 h 320675"/>
                  <a:gd name="connsiteX87" fmla="*/ 1558925 w 2352687"/>
                  <a:gd name="connsiteY87" fmla="*/ 88900 h 320675"/>
                  <a:gd name="connsiteX88" fmla="*/ 1577975 w 2352687"/>
                  <a:gd name="connsiteY88" fmla="*/ 76200 h 320675"/>
                  <a:gd name="connsiteX89" fmla="*/ 1593850 w 2352687"/>
                  <a:gd name="connsiteY89" fmla="*/ 66675 h 320675"/>
                  <a:gd name="connsiteX90" fmla="*/ 1612900 w 2352687"/>
                  <a:gd name="connsiteY90" fmla="*/ 53975 h 320675"/>
                  <a:gd name="connsiteX91" fmla="*/ 1625600 w 2352687"/>
                  <a:gd name="connsiteY91" fmla="*/ 50800 h 320675"/>
                  <a:gd name="connsiteX92" fmla="*/ 1635125 w 2352687"/>
                  <a:gd name="connsiteY92" fmla="*/ 47625 h 320675"/>
                  <a:gd name="connsiteX93" fmla="*/ 1651000 w 2352687"/>
                  <a:gd name="connsiteY93" fmla="*/ 44450 h 320675"/>
                  <a:gd name="connsiteX94" fmla="*/ 1657350 w 2352687"/>
                  <a:gd name="connsiteY94" fmla="*/ 34925 h 320675"/>
                  <a:gd name="connsiteX95" fmla="*/ 1673225 w 2352687"/>
                  <a:gd name="connsiteY95" fmla="*/ 31750 h 320675"/>
                  <a:gd name="connsiteX96" fmla="*/ 1704975 w 2352687"/>
                  <a:gd name="connsiteY96" fmla="*/ 25400 h 320675"/>
                  <a:gd name="connsiteX97" fmla="*/ 1746250 w 2352687"/>
                  <a:gd name="connsiteY97" fmla="*/ 38100 h 320675"/>
                  <a:gd name="connsiteX98" fmla="*/ 1765300 w 2352687"/>
                  <a:gd name="connsiteY98" fmla="*/ 50800 h 320675"/>
                  <a:gd name="connsiteX99" fmla="*/ 1781175 w 2352687"/>
                  <a:gd name="connsiteY99" fmla="*/ 63500 h 320675"/>
                  <a:gd name="connsiteX100" fmla="*/ 1803400 w 2352687"/>
                  <a:gd name="connsiteY100" fmla="*/ 76200 h 320675"/>
                  <a:gd name="connsiteX101" fmla="*/ 1828800 w 2352687"/>
                  <a:gd name="connsiteY101" fmla="*/ 85725 h 320675"/>
                  <a:gd name="connsiteX102" fmla="*/ 1866900 w 2352687"/>
                  <a:gd name="connsiteY102" fmla="*/ 98425 h 320675"/>
                  <a:gd name="connsiteX103" fmla="*/ 1879600 w 2352687"/>
                  <a:gd name="connsiteY103" fmla="*/ 107950 h 320675"/>
                  <a:gd name="connsiteX104" fmla="*/ 1889125 w 2352687"/>
                  <a:gd name="connsiteY104" fmla="*/ 114300 h 320675"/>
                  <a:gd name="connsiteX105" fmla="*/ 1898650 w 2352687"/>
                  <a:gd name="connsiteY105" fmla="*/ 127000 h 320675"/>
                  <a:gd name="connsiteX106" fmla="*/ 1901825 w 2352687"/>
                  <a:gd name="connsiteY106" fmla="*/ 136525 h 320675"/>
                  <a:gd name="connsiteX107" fmla="*/ 1917700 w 2352687"/>
                  <a:gd name="connsiteY107" fmla="*/ 177800 h 320675"/>
                  <a:gd name="connsiteX108" fmla="*/ 1927225 w 2352687"/>
                  <a:gd name="connsiteY108" fmla="*/ 200025 h 320675"/>
                  <a:gd name="connsiteX109" fmla="*/ 1933575 w 2352687"/>
                  <a:gd name="connsiteY109" fmla="*/ 212725 h 320675"/>
                  <a:gd name="connsiteX110" fmla="*/ 1943100 w 2352687"/>
                  <a:gd name="connsiteY110" fmla="*/ 219075 h 320675"/>
                  <a:gd name="connsiteX111" fmla="*/ 1946275 w 2352687"/>
                  <a:gd name="connsiteY111" fmla="*/ 244475 h 320675"/>
                  <a:gd name="connsiteX112" fmla="*/ 1968500 w 2352687"/>
                  <a:gd name="connsiteY112" fmla="*/ 266700 h 320675"/>
                  <a:gd name="connsiteX113" fmla="*/ 1978025 w 2352687"/>
                  <a:gd name="connsiteY113" fmla="*/ 269875 h 320675"/>
                  <a:gd name="connsiteX114" fmla="*/ 1990725 w 2352687"/>
                  <a:gd name="connsiteY114" fmla="*/ 276225 h 320675"/>
                  <a:gd name="connsiteX115" fmla="*/ 2016125 w 2352687"/>
                  <a:gd name="connsiteY115" fmla="*/ 301625 h 320675"/>
                  <a:gd name="connsiteX116" fmla="*/ 2032000 w 2352687"/>
                  <a:gd name="connsiteY116" fmla="*/ 314325 h 320675"/>
                  <a:gd name="connsiteX117" fmla="*/ 2051050 w 2352687"/>
                  <a:gd name="connsiteY117" fmla="*/ 320675 h 320675"/>
                  <a:gd name="connsiteX118" fmla="*/ 2073275 w 2352687"/>
                  <a:gd name="connsiteY118" fmla="*/ 314325 h 320675"/>
                  <a:gd name="connsiteX119" fmla="*/ 2098675 w 2352687"/>
                  <a:gd name="connsiteY119" fmla="*/ 292100 h 320675"/>
                  <a:gd name="connsiteX120" fmla="*/ 2108200 w 2352687"/>
                  <a:gd name="connsiteY120" fmla="*/ 285750 h 320675"/>
                  <a:gd name="connsiteX121" fmla="*/ 2130425 w 2352687"/>
                  <a:gd name="connsiteY121" fmla="*/ 266700 h 320675"/>
                  <a:gd name="connsiteX122" fmla="*/ 2139950 w 2352687"/>
                  <a:gd name="connsiteY122" fmla="*/ 263525 h 320675"/>
                  <a:gd name="connsiteX123" fmla="*/ 2168525 w 2352687"/>
                  <a:gd name="connsiteY123" fmla="*/ 247650 h 320675"/>
                  <a:gd name="connsiteX124" fmla="*/ 2193925 w 2352687"/>
                  <a:gd name="connsiteY124" fmla="*/ 228600 h 320675"/>
                  <a:gd name="connsiteX125" fmla="*/ 2203450 w 2352687"/>
                  <a:gd name="connsiteY125" fmla="*/ 219075 h 320675"/>
                  <a:gd name="connsiteX126" fmla="*/ 2222500 w 2352687"/>
                  <a:gd name="connsiteY126" fmla="*/ 212725 h 320675"/>
                  <a:gd name="connsiteX127" fmla="*/ 2244725 w 2352687"/>
                  <a:gd name="connsiteY127" fmla="*/ 193675 h 320675"/>
                  <a:gd name="connsiteX128" fmla="*/ 2273300 w 2352687"/>
                  <a:gd name="connsiteY128" fmla="*/ 177800 h 320675"/>
                  <a:gd name="connsiteX129" fmla="*/ 2286000 w 2352687"/>
                  <a:gd name="connsiteY129" fmla="*/ 165100 h 320675"/>
                  <a:gd name="connsiteX130" fmla="*/ 2298700 w 2352687"/>
                  <a:gd name="connsiteY130" fmla="*/ 161925 h 320675"/>
                  <a:gd name="connsiteX131" fmla="*/ 2336800 w 2352687"/>
                  <a:gd name="connsiteY131" fmla="*/ 155575 h 320675"/>
                  <a:gd name="connsiteX132" fmla="*/ 2352675 w 2352687"/>
                  <a:gd name="connsiteY132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517525 w 2352687"/>
                  <a:gd name="connsiteY30" fmla="*/ 82550 h 320675"/>
                  <a:gd name="connsiteX31" fmla="*/ 530225 w 2352687"/>
                  <a:gd name="connsiteY31" fmla="*/ 88900 h 320675"/>
                  <a:gd name="connsiteX32" fmla="*/ 536575 w 2352687"/>
                  <a:gd name="connsiteY32" fmla="*/ 76200 h 320675"/>
                  <a:gd name="connsiteX33" fmla="*/ 561975 w 2352687"/>
                  <a:gd name="connsiteY33" fmla="*/ 60325 h 320675"/>
                  <a:gd name="connsiteX34" fmla="*/ 596900 w 2352687"/>
                  <a:gd name="connsiteY34" fmla="*/ 44450 h 320675"/>
                  <a:gd name="connsiteX35" fmla="*/ 625475 w 2352687"/>
                  <a:gd name="connsiteY35" fmla="*/ 31750 h 320675"/>
                  <a:gd name="connsiteX36" fmla="*/ 663575 w 2352687"/>
                  <a:gd name="connsiteY36" fmla="*/ 12700 h 320675"/>
                  <a:gd name="connsiteX37" fmla="*/ 679450 w 2352687"/>
                  <a:gd name="connsiteY37" fmla="*/ 6350 h 320675"/>
                  <a:gd name="connsiteX38" fmla="*/ 698500 w 2352687"/>
                  <a:gd name="connsiteY38" fmla="*/ 0 h 320675"/>
                  <a:gd name="connsiteX39" fmla="*/ 727075 w 2352687"/>
                  <a:gd name="connsiteY39" fmla="*/ 3175 h 320675"/>
                  <a:gd name="connsiteX40" fmla="*/ 736600 w 2352687"/>
                  <a:gd name="connsiteY40" fmla="*/ 6350 h 320675"/>
                  <a:gd name="connsiteX41" fmla="*/ 762000 w 2352687"/>
                  <a:gd name="connsiteY41" fmla="*/ 12700 h 320675"/>
                  <a:gd name="connsiteX42" fmla="*/ 787400 w 2352687"/>
                  <a:gd name="connsiteY42" fmla="*/ 34925 h 320675"/>
                  <a:gd name="connsiteX43" fmla="*/ 806450 w 2352687"/>
                  <a:gd name="connsiteY43" fmla="*/ 53975 h 320675"/>
                  <a:gd name="connsiteX44" fmla="*/ 815975 w 2352687"/>
                  <a:gd name="connsiteY44" fmla="*/ 63500 h 320675"/>
                  <a:gd name="connsiteX45" fmla="*/ 828675 w 2352687"/>
                  <a:gd name="connsiteY45" fmla="*/ 82550 h 320675"/>
                  <a:gd name="connsiteX46" fmla="*/ 838200 w 2352687"/>
                  <a:gd name="connsiteY46" fmla="*/ 88900 h 320675"/>
                  <a:gd name="connsiteX47" fmla="*/ 860425 w 2352687"/>
                  <a:gd name="connsiteY47" fmla="*/ 107950 h 320675"/>
                  <a:gd name="connsiteX48" fmla="*/ 892175 w 2352687"/>
                  <a:gd name="connsiteY48" fmla="*/ 130175 h 320675"/>
                  <a:gd name="connsiteX49" fmla="*/ 901700 w 2352687"/>
                  <a:gd name="connsiteY49" fmla="*/ 139700 h 320675"/>
                  <a:gd name="connsiteX50" fmla="*/ 917575 w 2352687"/>
                  <a:gd name="connsiteY50" fmla="*/ 152400 h 320675"/>
                  <a:gd name="connsiteX51" fmla="*/ 936625 w 2352687"/>
                  <a:gd name="connsiteY51" fmla="*/ 168275 h 320675"/>
                  <a:gd name="connsiteX52" fmla="*/ 942975 w 2352687"/>
                  <a:gd name="connsiteY52" fmla="*/ 177800 h 320675"/>
                  <a:gd name="connsiteX53" fmla="*/ 965200 w 2352687"/>
                  <a:gd name="connsiteY53" fmla="*/ 193675 h 320675"/>
                  <a:gd name="connsiteX54" fmla="*/ 990600 w 2352687"/>
                  <a:gd name="connsiteY54" fmla="*/ 200025 h 320675"/>
                  <a:gd name="connsiteX55" fmla="*/ 1019175 w 2352687"/>
                  <a:gd name="connsiteY55" fmla="*/ 209550 h 320675"/>
                  <a:gd name="connsiteX56" fmla="*/ 1063625 w 2352687"/>
                  <a:gd name="connsiteY56" fmla="*/ 219075 h 320675"/>
                  <a:gd name="connsiteX57" fmla="*/ 1111250 w 2352687"/>
                  <a:gd name="connsiteY57" fmla="*/ 228600 h 320675"/>
                  <a:gd name="connsiteX58" fmla="*/ 1149350 w 2352687"/>
                  <a:gd name="connsiteY58" fmla="*/ 219075 h 320675"/>
                  <a:gd name="connsiteX59" fmla="*/ 1117600 w 2352687"/>
                  <a:gd name="connsiteY59" fmla="*/ 209550 h 320675"/>
                  <a:gd name="connsiteX60" fmla="*/ 1066800 w 2352687"/>
                  <a:gd name="connsiteY60" fmla="*/ 193675 h 320675"/>
                  <a:gd name="connsiteX61" fmla="*/ 1016000 w 2352687"/>
                  <a:gd name="connsiteY61" fmla="*/ 184150 h 320675"/>
                  <a:gd name="connsiteX62" fmla="*/ 1003300 w 2352687"/>
                  <a:gd name="connsiteY62" fmla="*/ 174625 h 320675"/>
                  <a:gd name="connsiteX63" fmla="*/ 993775 w 2352687"/>
                  <a:gd name="connsiteY63" fmla="*/ 168275 h 320675"/>
                  <a:gd name="connsiteX64" fmla="*/ 1003300 w 2352687"/>
                  <a:gd name="connsiteY64" fmla="*/ 171450 h 320675"/>
                  <a:gd name="connsiteX65" fmla="*/ 1022350 w 2352687"/>
                  <a:gd name="connsiteY65" fmla="*/ 184150 h 320675"/>
                  <a:gd name="connsiteX66" fmla="*/ 1031875 w 2352687"/>
                  <a:gd name="connsiteY66" fmla="*/ 193675 h 320675"/>
                  <a:gd name="connsiteX67" fmla="*/ 1044575 w 2352687"/>
                  <a:gd name="connsiteY67" fmla="*/ 200025 h 320675"/>
                  <a:gd name="connsiteX68" fmla="*/ 1057275 w 2352687"/>
                  <a:gd name="connsiteY68" fmla="*/ 212725 h 320675"/>
                  <a:gd name="connsiteX69" fmla="*/ 1120775 w 2352687"/>
                  <a:gd name="connsiteY69" fmla="*/ 219075 h 320675"/>
                  <a:gd name="connsiteX70" fmla="*/ 1203325 w 2352687"/>
                  <a:gd name="connsiteY70" fmla="*/ 215900 h 320675"/>
                  <a:gd name="connsiteX71" fmla="*/ 1222375 w 2352687"/>
                  <a:gd name="connsiteY71" fmla="*/ 203200 h 320675"/>
                  <a:gd name="connsiteX72" fmla="*/ 1231900 w 2352687"/>
                  <a:gd name="connsiteY72" fmla="*/ 200025 h 320675"/>
                  <a:gd name="connsiteX73" fmla="*/ 1250950 w 2352687"/>
                  <a:gd name="connsiteY73" fmla="*/ 190500 h 320675"/>
                  <a:gd name="connsiteX74" fmla="*/ 1270000 w 2352687"/>
                  <a:gd name="connsiteY74" fmla="*/ 184150 h 320675"/>
                  <a:gd name="connsiteX75" fmla="*/ 1289050 w 2352687"/>
                  <a:gd name="connsiteY75" fmla="*/ 174625 h 320675"/>
                  <a:gd name="connsiteX76" fmla="*/ 1343025 w 2352687"/>
                  <a:gd name="connsiteY76" fmla="*/ 165100 h 320675"/>
                  <a:gd name="connsiteX77" fmla="*/ 1390650 w 2352687"/>
                  <a:gd name="connsiteY77" fmla="*/ 158750 h 320675"/>
                  <a:gd name="connsiteX78" fmla="*/ 1412875 w 2352687"/>
                  <a:gd name="connsiteY78" fmla="*/ 149225 h 320675"/>
                  <a:gd name="connsiteX79" fmla="*/ 1425575 w 2352687"/>
                  <a:gd name="connsiteY79" fmla="*/ 146050 h 320675"/>
                  <a:gd name="connsiteX80" fmla="*/ 1435100 w 2352687"/>
                  <a:gd name="connsiteY80" fmla="*/ 142875 h 320675"/>
                  <a:gd name="connsiteX81" fmla="*/ 1444625 w 2352687"/>
                  <a:gd name="connsiteY81" fmla="*/ 133350 h 320675"/>
                  <a:gd name="connsiteX82" fmla="*/ 1485900 w 2352687"/>
                  <a:gd name="connsiteY82" fmla="*/ 117475 h 320675"/>
                  <a:gd name="connsiteX83" fmla="*/ 1498600 w 2352687"/>
                  <a:gd name="connsiteY83" fmla="*/ 111125 h 320675"/>
                  <a:gd name="connsiteX84" fmla="*/ 1530350 w 2352687"/>
                  <a:gd name="connsiteY84" fmla="*/ 101600 h 320675"/>
                  <a:gd name="connsiteX85" fmla="*/ 1539875 w 2352687"/>
                  <a:gd name="connsiteY85" fmla="*/ 95250 h 320675"/>
                  <a:gd name="connsiteX86" fmla="*/ 1558925 w 2352687"/>
                  <a:gd name="connsiteY86" fmla="*/ 88900 h 320675"/>
                  <a:gd name="connsiteX87" fmla="*/ 1577975 w 2352687"/>
                  <a:gd name="connsiteY87" fmla="*/ 76200 h 320675"/>
                  <a:gd name="connsiteX88" fmla="*/ 1593850 w 2352687"/>
                  <a:gd name="connsiteY88" fmla="*/ 66675 h 320675"/>
                  <a:gd name="connsiteX89" fmla="*/ 1612900 w 2352687"/>
                  <a:gd name="connsiteY89" fmla="*/ 53975 h 320675"/>
                  <a:gd name="connsiteX90" fmla="*/ 1625600 w 2352687"/>
                  <a:gd name="connsiteY90" fmla="*/ 50800 h 320675"/>
                  <a:gd name="connsiteX91" fmla="*/ 1635125 w 2352687"/>
                  <a:gd name="connsiteY91" fmla="*/ 47625 h 320675"/>
                  <a:gd name="connsiteX92" fmla="*/ 1651000 w 2352687"/>
                  <a:gd name="connsiteY92" fmla="*/ 44450 h 320675"/>
                  <a:gd name="connsiteX93" fmla="*/ 1657350 w 2352687"/>
                  <a:gd name="connsiteY93" fmla="*/ 34925 h 320675"/>
                  <a:gd name="connsiteX94" fmla="*/ 1673225 w 2352687"/>
                  <a:gd name="connsiteY94" fmla="*/ 31750 h 320675"/>
                  <a:gd name="connsiteX95" fmla="*/ 1704975 w 2352687"/>
                  <a:gd name="connsiteY95" fmla="*/ 25400 h 320675"/>
                  <a:gd name="connsiteX96" fmla="*/ 1746250 w 2352687"/>
                  <a:gd name="connsiteY96" fmla="*/ 38100 h 320675"/>
                  <a:gd name="connsiteX97" fmla="*/ 1765300 w 2352687"/>
                  <a:gd name="connsiteY97" fmla="*/ 50800 h 320675"/>
                  <a:gd name="connsiteX98" fmla="*/ 1781175 w 2352687"/>
                  <a:gd name="connsiteY98" fmla="*/ 63500 h 320675"/>
                  <a:gd name="connsiteX99" fmla="*/ 1803400 w 2352687"/>
                  <a:gd name="connsiteY99" fmla="*/ 76200 h 320675"/>
                  <a:gd name="connsiteX100" fmla="*/ 1828800 w 2352687"/>
                  <a:gd name="connsiteY100" fmla="*/ 85725 h 320675"/>
                  <a:gd name="connsiteX101" fmla="*/ 1866900 w 2352687"/>
                  <a:gd name="connsiteY101" fmla="*/ 98425 h 320675"/>
                  <a:gd name="connsiteX102" fmla="*/ 1879600 w 2352687"/>
                  <a:gd name="connsiteY102" fmla="*/ 107950 h 320675"/>
                  <a:gd name="connsiteX103" fmla="*/ 1889125 w 2352687"/>
                  <a:gd name="connsiteY103" fmla="*/ 114300 h 320675"/>
                  <a:gd name="connsiteX104" fmla="*/ 1898650 w 2352687"/>
                  <a:gd name="connsiteY104" fmla="*/ 127000 h 320675"/>
                  <a:gd name="connsiteX105" fmla="*/ 1901825 w 2352687"/>
                  <a:gd name="connsiteY105" fmla="*/ 136525 h 320675"/>
                  <a:gd name="connsiteX106" fmla="*/ 1917700 w 2352687"/>
                  <a:gd name="connsiteY106" fmla="*/ 177800 h 320675"/>
                  <a:gd name="connsiteX107" fmla="*/ 1927225 w 2352687"/>
                  <a:gd name="connsiteY107" fmla="*/ 200025 h 320675"/>
                  <a:gd name="connsiteX108" fmla="*/ 1933575 w 2352687"/>
                  <a:gd name="connsiteY108" fmla="*/ 212725 h 320675"/>
                  <a:gd name="connsiteX109" fmla="*/ 1943100 w 2352687"/>
                  <a:gd name="connsiteY109" fmla="*/ 219075 h 320675"/>
                  <a:gd name="connsiteX110" fmla="*/ 1946275 w 2352687"/>
                  <a:gd name="connsiteY110" fmla="*/ 244475 h 320675"/>
                  <a:gd name="connsiteX111" fmla="*/ 1968500 w 2352687"/>
                  <a:gd name="connsiteY111" fmla="*/ 266700 h 320675"/>
                  <a:gd name="connsiteX112" fmla="*/ 1978025 w 2352687"/>
                  <a:gd name="connsiteY112" fmla="*/ 269875 h 320675"/>
                  <a:gd name="connsiteX113" fmla="*/ 1990725 w 2352687"/>
                  <a:gd name="connsiteY113" fmla="*/ 276225 h 320675"/>
                  <a:gd name="connsiteX114" fmla="*/ 2016125 w 2352687"/>
                  <a:gd name="connsiteY114" fmla="*/ 301625 h 320675"/>
                  <a:gd name="connsiteX115" fmla="*/ 2032000 w 2352687"/>
                  <a:gd name="connsiteY115" fmla="*/ 314325 h 320675"/>
                  <a:gd name="connsiteX116" fmla="*/ 2051050 w 2352687"/>
                  <a:gd name="connsiteY116" fmla="*/ 320675 h 320675"/>
                  <a:gd name="connsiteX117" fmla="*/ 2073275 w 2352687"/>
                  <a:gd name="connsiteY117" fmla="*/ 314325 h 320675"/>
                  <a:gd name="connsiteX118" fmla="*/ 2098675 w 2352687"/>
                  <a:gd name="connsiteY118" fmla="*/ 292100 h 320675"/>
                  <a:gd name="connsiteX119" fmla="*/ 2108200 w 2352687"/>
                  <a:gd name="connsiteY119" fmla="*/ 285750 h 320675"/>
                  <a:gd name="connsiteX120" fmla="*/ 2130425 w 2352687"/>
                  <a:gd name="connsiteY120" fmla="*/ 266700 h 320675"/>
                  <a:gd name="connsiteX121" fmla="*/ 2139950 w 2352687"/>
                  <a:gd name="connsiteY121" fmla="*/ 263525 h 320675"/>
                  <a:gd name="connsiteX122" fmla="*/ 2168525 w 2352687"/>
                  <a:gd name="connsiteY122" fmla="*/ 247650 h 320675"/>
                  <a:gd name="connsiteX123" fmla="*/ 2193925 w 2352687"/>
                  <a:gd name="connsiteY123" fmla="*/ 228600 h 320675"/>
                  <a:gd name="connsiteX124" fmla="*/ 2203450 w 2352687"/>
                  <a:gd name="connsiteY124" fmla="*/ 219075 h 320675"/>
                  <a:gd name="connsiteX125" fmla="*/ 2222500 w 2352687"/>
                  <a:gd name="connsiteY125" fmla="*/ 212725 h 320675"/>
                  <a:gd name="connsiteX126" fmla="*/ 2244725 w 2352687"/>
                  <a:gd name="connsiteY126" fmla="*/ 193675 h 320675"/>
                  <a:gd name="connsiteX127" fmla="*/ 2273300 w 2352687"/>
                  <a:gd name="connsiteY127" fmla="*/ 177800 h 320675"/>
                  <a:gd name="connsiteX128" fmla="*/ 2286000 w 2352687"/>
                  <a:gd name="connsiteY128" fmla="*/ 165100 h 320675"/>
                  <a:gd name="connsiteX129" fmla="*/ 2298700 w 2352687"/>
                  <a:gd name="connsiteY129" fmla="*/ 161925 h 320675"/>
                  <a:gd name="connsiteX130" fmla="*/ 2336800 w 2352687"/>
                  <a:gd name="connsiteY130" fmla="*/ 155575 h 320675"/>
                  <a:gd name="connsiteX131" fmla="*/ 2352675 w 2352687"/>
                  <a:gd name="connsiteY131" fmla="*/ 16192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336800 w 2552700"/>
                  <a:gd name="connsiteY129" fmla="*/ 155575 h 320675"/>
                  <a:gd name="connsiteX130" fmla="*/ 2552700 w 2552700"/>
                  <a:gd name="connsiteY130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336800 w 2552700"/>
                  <a:gd name="connsiteY128" fmla="*/ 155575 h 320675"/>
                  <a:gd name="connsiteX129" fmla="*/ 2552700 w 2552700"/>
                  <a:gd name="connsiteY129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355850 w 2552700"/>
                  <a:gd name="connsiteY127" fmla="*/ 1524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30425 w 2552700"/>
                  <a:gd name="connsiteY119" fmla="*/ 266700 h 320675"/>
                  <a:gd name="connsiteX120" fmla="*/ 2139950 w 2552700"/>
                  <a:gd name="connsiteY120" fmla="*/ 263525 h 320675"/>
                  <a:gd name="connsiteX121" fmla="*/ 2168525 w 2552700"/>
                  <a:gd name="connsiteY121" fmla="*/ 247650 h 320675"/>
                  <a:gd name="connsiteX122" fmla="*/ 2193925 w 2552700"/>
                  <a:gd name="connsiteY122" fmla="*/ 228600 h 320675"/>
                  <a:gd name="connsiteX123" fmla="*/ 2203450 w 2552700"/>
                  <a:gd name="connsiteY123" fmla="*/ 219075 h 320675"/>
                  <a:gd name="connsiteX124" fmla="*/ 2222500 w 2552700"/>
                  <a:gd name="connsiteY124" fmla="*/ 212725 h 320675"/>
                  <a:gd name="connsiteX125" fmla="*/ 2244725 w 2552700"/>
                  <a:gd name="connsiteY125" fmla="*/ 193675 h 320675"/>
                  <a:gd name="connsiteX126" fmla="*/ 2355850 w 2552700"/>
                  <a:gd name="connsiteY126" fmla="*/ 152400 h 320675"/>
                  <a:gd name="connsiteX127" fmla="*/ 2552700 w 2552700"/>
                  <a:gd name="connsiteY127" fmla="*/ 155575 h 320675"/>
                  <a:gd name="connsiteX0" fmla="*/ 0 w 2552700"/>
                  <a:gd name="connsiteY0" fmla="*/ 69850 h 321744"/>
                  <a:gd name="connsiteX1" fmla="*/ 19050 w 2552700"/>
                  <a:gd name="connsiteY1" fmla="*/ 88900 h 321744"/>
                  <a:gd name="connsiteX2" fmla="*/ 28575 w 2552700"/>
                  <a:gd name="connsiteY2" fmla="*/ 101600 h 321744"/>
                  <a:gd name="connsiteX3" fmla="*/ 38100 w 2552700"/>
                  <a:gd name="connsiteY3" fmla="*/ 107950 h 321744"/>
                  <a:gd name="connsiteX4" fmla="*/ 50800 w 2552700"/>
                  <a:gd name="connsiteY4" fmla="*/ 117475 h 321744"/>
                  <a:gd name="connsiteX5" fmla="*/ 60325 w 2552700"/>
                  <a:gd name="connsiteY5" fmla="*/ 127000 h 321744"/>
                  <a:gd name="connsiteX6" fmla="*/ 76200 w 2552700"/>
                  <a:gd name="connsiteY6" fmla="*/ 139700 h 321744"/>
                  <a:gd name="connsiteX7" fmla="*/ 85725 w 2552700"/>
                  <a:gd name="connsiteY7" fmla="*/ 149225 h 321744"/>
                  <a:gd name="connsiteX8" fmla="*/ 104775 w 2552700"/>
                  <a:gd name="connsiteY8" fmla="*/ 161925 h 321744"/>
                  <a:gd name="connsiteX9" fmla="*/ 114300 w 2552700"/>
                  <a:gd name="connsiteY9" fmla="*/ 168275 h 321744"/>
                  <a:gd name="connsiteX10" fmla="*/ 123825 w 2552700"/>
                  <a:gd name="connsiteY10" fmla="*/ 174625 h 321744"/>
                  <a:gd name="connsiteX11" fmla="*/ 133350 w 2552700"/>
                  <a:gd name="connsiteY11" fmla="*/ 184150 h 321744"/>
                  <a:gd name="connsiteX12" fmla="*/ 142875 w 2552700"/>
                  <a:gd name="connsiteY12" fmla="*/ 187325 h 321744"/>
                  <a:gd name="connsiteX13" fmla="*/ 152400 w 2552700"/>
                  <a:gd name="connsiteY13" fmla="*/ 193675 h 321744"/>
                  <a:gd name="connsiteX14" fmla="*/ 158750 w 2552700"/>
                  <a:gd name="connsiteY14" fmla="*/ 206375 h 321744"/>
                  <a:gd name="connsiteX15" fmla="*/ 187325 w 2552700"/>
                  <a:gd name="connsiteY15" fmla="*/ 222250 h 321744"/>
                  <a:gd name="connsiteX16" fmla="*/ 200025 w 2552700"/>
                  <a:gd name="connsiteY16" fmla="*/ 225425 h 321744"/>
                  <a:gd name="connsiteX17" fmla="*/ 222250 w 2552700"/>
                  <a:gd name="connsiteY17" fmla="*/ 231775 h 321744"/>
                  <a:gd name="connsiteX18" fmla="*/ 317500 w 2552700"/>
                  <a:gd name="connsiteY18" fmla="*/ 228600 h 321744"/>
                  <a:gd name="connsiteX19" fmla="*/ 342900 w 2552700"/>
                  <a:gd name="connsiteY19" fmla="*/ 215900 h 321744"/>
                  <a:gd name="connsiteX20" fmla="*/ 352425 w 2552700"/>
                  <a:gd name="connsiteY20" fmla="*/ 206375 h 321744"/>
                  <a:gd name="connsiteX21" fmla="*/ 361950 w 2552700"/>
                  <a:gd name="connsiteY21" fmla="*/ 200025 h 321744"/>
                  <a:gd name="connsiteX22" fmla="*/ 374650 w 2552700"/>
                  <a:gd name="connsiteY22" fmla="*/ 184150 h 321744"/>
                  <a:gd name="connsiteX23" fmla="*/ 393700 w 2552700"/>
                  <a:gd name="connsiteY23" fmla="*/ 168275 h 321744"/>
                  <a:gd name="connsiteX24" fmla="*/ 400050 w 2552700"/>
                  <a:gd name="connsiteY24" fmla="*/ 158750 h 321744"/>
                  <a:gd name="connsiteX25" fmla="*/ 409575 w 2552700"/>
                  <a:gd name="connsiteY25" fmla="*/ 152400 h 321744"/>
                  <a:gd name="connsiteX26" fmla="*/ 428625 w 2552700"/>
                  <a:gd name="connsiteY26" fmla="*/ 127000 h 321744"/>
                  <a:gd name="connsiteX27" fmla="*/ 434975 w 2552700"/>
                  <a:gd name="connsiteY27" fmla="*/ 117475 h 321744"/>
                  <a:gd name="connsiteX28" fmla="*/ 454025 w 2552700"/>
                  <a:gd name="connsiteY28" fmla="*/ 104775 h 321744"/>
                  <a:gd name="connsiteX29" fmla="*/ 473075 w 2552700"/>
                  <a:gd name="connsiteY29" fmla="*/ 85725 h 321744"/>
                  <a:gd name="connsiteX30" fmla="*/ 517525 w 2552700"/>
                  <a:gd name="connsiteY30" fmla="*/ 82550 h 321744"/>
                  <a:gd name="connsiteX31" fmla="*/ 530225 w 2552700"/>
                  <a:gd name="connsiteY31" fmla="*/ 88900 h 321744"/>
                  <a:gd name="connsiteX32" fmla="*/ 536575 w 2552700"/>
                  <a:gd name="connsiteY32" fmla="*/ 76200 h 321744"/>
                  <a:gd name="connsiteX33" fmla="*/ 561975 w 2552700"/>
                  <a:gd name="connsiteY33" fmla="*/ 60325 h 321744"/>
                  <a:gd name="connsiteX34" fmla="*/ 596900 w 2552700"/>
                  <a:gd name="connsiteY34" fmla="*/ 44450 h 321744"/>
                  <a:gd name="connsiteX35" fmla="*/ 625475 w 2552700"/>
                  <a:gd name="connsiteY35" fmla="*/ 31750 h 321744"/>
                  <a:gd name="connsiteX36" fmla="*/ 663575 w 2552700"/>
                  <a:gd name="connsiteY36" fmla="*/ 12700 h 321744"/>
                  <a:gd name="connsiteX37" fmla="*/ 679450 w 2552700"/>
                  <a:gd name="connsiteY37" fmla="*/ 6350 h 321744"/>
                  <a:gd name="connsiteX38" fmla="*/ 698500 w 2552700"/>
                  <a:gd name="connsiteY38" fmla="*/ 0 h 321744"/>
                  <a:gd name="connsiteX39" fmla="*/ 727075 w 2552700"/>
                  <a:gd name="connsiteY39" fmla="*/ 3175 h 321744"/>
                  <a:gd name="connsiteX40" fmla="*/ 736600 w 2552700"/>
                  <a:gd name="connsiteY40" fmla="*/ 6350 h 321744"/>
                  <a:gd name="connsiteX41" fmla="*/ 762000 w 2552700"/>
                  <a:gd name="connsiteY41" fmla="*/ 12700 h 321744"/>
                  <a:gd name="connsiteX42" fmla="*/ 787400 w 2552700"/>
                  <a:gd name="connsiteY42" fmla="*/ 34925 h 321744"/>
                  <a:gd name="connsiteX43" fmla="*/ 806450 w 2552700"/>
                  <a:gd name="connsiteY43" fmla="*/ 53975 h 321744"/>
                  <a:gd name="connsiteX44" fmla="*/ 815975 w 2552700"/>
                  <a:gd name="connsiteY44" fmla="*/ 63500 h 321744"/>
                  <a:gd name="connsiteX45" fmla="*/ 828675 w 2552700"/>
                  <a:gd name="connsiteY45" fmla="*/ 82550 h 321744"/>
                  <a:gd name="connsiteX46" fmla="*/ 838200 w 2552700"/>
                  <a:gd name="connsiteY46" fmla="*/ 88900 h 321744"/>
                  <a:gd name="connsiteX47" fmla="*/ 860425 w 2552700"/>
                  <a:gd name="connsiteY47" fmla="*/ 107950 h 321744"/>
                  <a:gd name="connsiteX48" fmla="*/ 892175 w 2552700"/>
                  <a:gd name="connsiteY48" fmla="*/ 130175 h 321744"/>
                  <a:gd name="connsiteX49" fmla="*/ 901700 w 2552700"/>
                  <a:gd name="connsiteY49" fmla="*/ 139700 h 321744"/>
                  <a:gd name="connsiteX50" fmla="*/ 917575 w 2552700"/>
                  <a:gd name="connsiteY50" fmla="*/ 152400 h 321744"/>
                  <a:gd name="connsiteX51" fmla="*/ 936625 w 2552700"/>
                  <a:gd name="connsiteY51" fmla="*/ 168275 h 321744"/>
                  <a:gd name="connsiteX52" fmla="*/ 942975 w 2552700"/>
                  <a:gd name="connsiteY52" fmla="*/ 177800 h 321744"/>
                  <a:gd name="connsiteX53" fmla="*/ 965200 w 2552700"/>
                  <a:gd name="connsiteY53" fmla="*/ 193675 h 321744"/>
                  <a:gd name="connsiteX54" fmla="*/ 990600 w 2552700"/>
                  <a:gd name="connsiteY54" fmla="*/ 200025 h 321744"/>
                  <a:gd name="connsiteX55" fmla="*/ 1019175 w 2552700"/>
                  <a:gd name="connsiteY55" fmla="*/ 209550 h 321744"/>
                  <a:gd name="connsiteX56" fmla="*/ 1063625 w 2552700"/>
                  <a:gd name="connsiteY56" fmla="*/ 219075 h 321744"/>
                  <a:gd name="connsiteX57" fmla="*/ 1111250 w 2552700"/>
                  <a:gd name="connsiteY57" fmla="*/ 228600 h 321744"/>
                  <a:gd name="connsiteX58" fmla="*/ 1149350 w 2552700"/>
                  <a:gd name="connsiteY58" fmla="*/ 219075 h 321744"/>
                  <a:gd name="connsiteX59" fmla="*/ 1117600 w 2552700"/>
                  <a:gd name="connsiteY59" fmla="*/ 209550 h 321744"/>
                  <a:gd name="connsiteX60" fmla="*/ 1066800 w 2552700"/>
                  <a:gd name="connsiteY60" fmla="*/ 193675 h 321744"/>
                  <a:gd name="connsiteX61" fmla="*/ 1016000 w 2552700"/>
                  <a:gd name="connsiteY61" fmla="*/ 184150 h 321744"/>
                  <a:gd name="connsiteX62" fmla="*/ 1003300 w 2552700"/>
                  <a:gd name="connsiteY62" fmla="*/ 174625 h 321744"/>
                  <a:gd name="connsiteX63" fmla="*/ 993775 w 2552700"/>
                  <a:gd name="connsiteY63" fmla="*/ 168275 h 321744"/>
                  <a:gd name="connsiteX64" fmla="*/ 1003300 w 2552700"/>
                  <a:gd name="connsiteY64" fmla="*/ 171450 h 321744"/>
                  <a:gd name="connsiteX65" fmla="*/ 1022350 w 2552700"/>
                  <a:gd name="connsiteY65" fmla="*/ 184150 h 321744"/>
                  <a:gd name="connsiteX66" fmla="*/ 1031875 w 2552700"/>
                  <a:gd name="connsiteY66" fmla="*/ 193675 h 321744"/>
                  <a:gd name="connsiteX67" fmla="*/ 1044575 w 2552700"/>
                  <a:gd name="connsiteY67" fmla="*/ 200025 h 321744"/>
                  <a:gd name="connsiteX68" fmla="*/ 1057275 w 2552700"/>
                  <a:gd name="connsiteY68" fmla="*/ 212725 h 321744"/>
                  <a:gd name="connsiteX69" fmla="*/ 1120775 w 2552700"/>
                  <a:gd name="connsiteY69" fmla="*/ 219075 h 321744"/>
                  <a:gd name="connsiteX70" fmla="*/ 1203325 w 2552700"/>
                  <a:gd name="connsiteY70" fmla="*/ 215900 h 321744"/>
                  <a:gd name="connsiteX71" fmla="*/ 1222375 w 2552700"/>
                  <a:gd name="connsiteY71" fmla="*/ 203200 h 321744"/>
                  <a:gd name="connsiteX72" fmla="*/ 1231900 w 2552700"/>
                  <a:gd name="connsiteY72" fmla="*/ 200025 h 321744"/>
                  <a:gd name="connsiteX73" fmla="*/ 1250950 w 2552700"/>
                  <a:gd name="connsiteY73" fmla="*/ 190500 h 321744"/>
                  <a:gd name="connsiteX74" fmla="*/ 1270000 w 2552700"/>
                  <a:gd name="connsiteY74" fmla="*/ 184150 h 321744"/>
                  <a:gd name="connsiteX75" fmla="*/ 1289050 w 2552700"/>
                  <a:gd name="connsiteY75" fmla="*/ 174625 h 321744"/>
                  <a:gd name="connsiteX76" fmla="*/ 1343025 w 2552700"/>
                  <a:gd name="connsiteY76" fmla="*/ 165100 h 321744"/>
                  <a:gd name="connsiteX77" fmla="*/ 1390650 w 2552700"/>
                  <a:gd name="connsiteY77" fmla="*/ 158750 h 321744"/>
                  <a:gd name="connsiteX78" fmla="*/ 1412875 w 2552700"/>
                  <a:gd name="connsiteY78" fmla="*/ 149225 h 321744"/>
                  <a:gd name="connsiteX79" fmla="*/ 1425575 w 2552700"/>
                  <a:gd name="connsiteY79" fmla="*/ 146050 h 321744"/>
                  <a:gd name="connsiteX80" fmla="*/ 1435100 w 2552700"/>
                  <a:gd name="connsiteY80" fmla="*/ 142875 h 321744"/>
                  <a:gd name="connsiteX81" fmla="*/ 1444625 w 2552700"/>
                  <a:gd name="connsiteY81" fmla="*/ 133350 h 321744"/>
                  <a:gd name="connsiteX82" fmla="*/ 1485900 w 2552700"/>
                  <a:gd name="connsiteY82" fmla="*/ 117475 h 321744"/>
                  <a:gd name="connsiteX83" fmla="*/ 1498600 w 2552700"/>
                  <a:gd name="connsiteY83" fmla="*/ 111125 h 321744"/>
                  <a:gd name="connsiteX84" fmla="*/ 1530350 w 2552700"/>
                  <a:gd name="connsiteY84" fmla="*/ 101600 h 321744"/>
                  <a:gd name="connsiteX85" fmla="*/ 1539875 w 2552700"/>
                  <a:gd name="connsiteY85" fmla="*/ 95250 h 321744"/>
                  <a:gd name="connsiteX86" fmla="*/ 1558925 w 2552700"/>
                  <a:gd name="connsiteY86" fmla="*/ 88900 h 321744"/>
                  <a:gd name="connsiteX87" fmla="*/ 1577975 w 2552700"/>
                  <a:gd name="connsiteY87" fmla="*/ 76200 h 321744"/>
                  <a:gd name="connsiteX88" fmla="*/ 1593850 w 2552700"/>
                  <a:gd name="connsiteY88" fmla="*/ 66675 h 321744"/>
                  <a:gd name="connsiteX89" fmla="*/ 1612900 w 2552700"/>
                  <a:gd name="connsiteY89" fmla="*/ 53975 h 321744"/>
                  <a:gd name="connsiteX90" fmla="*/ 1625600 w 2552700"/>
                  <a:gd name="connsiteY90" fmla="*/ 50800 h 321744"/>
                  <a:gd name="connsiteX91" fmla="*/ 1635125 w 2552700"/>
                  <a:gd name="connsiteY91" fmla="*/ 47625 h 321744"/>
                  <a:gd name="connsiteX92" fmla="*/ 1651000 w 2552700"/>
                  <a:gd name="connsiteY92" fmla="*/ 44450 h 321744"/>
                  <a:gd name="connsiteX93" fmla="*/ 1657350 w 2552700"/>
                  <a:gd name="connsiteY93" fmla="*/ 34925 h 321744"/>
                  <a:gd name="connsiteX94" fmla="*/ 1673225 w 2552700"/>
                  <a:gd name="connsiteY94" fmla="*/ 31750 h 321744"/>
                  <a:gd name="connsiteX95" fmla="*/ 1704975 w 2552700"/>
                  <a:gd name="connsiteY95" fmla="*/ 25400 h 321744"/>
                  <a:gd name="connsiteX96" fmla="*/ 1746250 w 2552700"/>
                  <a:gd name="connsiteY96" fmla="*/ 38100 h 321744"/>
                  <a:gd name="connsiteX97" fmla="*/ 1765300 w 2552700"/>
                  <a:gd name="connsiteY97" fmla="*/ 50800 h 321744"/>
                  <a:gd name="connsiteX98" fmla="*/ 1781175 w 2552700"/>
                  <a:gd name="connsiteY98" fmla="*/ 63500 h 321744"/>
                  <a:gd name="connsiteX99" fmla="*/ 1803400 w 2552700"/>
                  <a:gd name="connsiteY99" fmla="*/ 76200 h 321744"/>
                  <a:gd name="connsiteX100" fmla="*/ 1828800 w 2552700"/>
                  <a:gd name="connsiteY100" fmla="*/ 85725 h 321744"/>
                  <a:gd name="connsiteX101" fmla="*/ 1866900 w 2552700"/>
                  <a:gd name="connsiteY101" fmla="*/ 98425 h 321744"/>
                  <a:gd name="connsiteX102" fmla="*/ 1879600 w 2552700"/>
                  <a:gd name="connsiteY102" fmla="*/ 107950 h 321744"/>
                  <a:gd name="connsiteX103" fmla="*/ 1889125 w 2552700"/>
                  <a:gd name="connsiteY103" fmla="*/ 114300 h 321744"/>
                  <a:gd name="connsiteX104" fmla="*/ 1898650 w 2552700"/>
                  <a:gd name="connsiteY104" fmla="*/ 127000 h 321744"/>
                  <a:gd name="connsiteX105" fmla="*/ 1901825 w 2552700"/>
                  <a:gd name="connsiteY105" fmla="*/ 136525 h 321744"/>
                  <a:gd name="connsiteX106" fmla="*/ 1917700 w 2552700"/>
                  <a:gd name="connsiteY106" fmla="*/ 177800 h 321744"/>
                  <a:gd name="connsiteX107" fmla="*/ 1927225 w 2552700"/>
                  <a:gd name="connsiteY107" fmla="*/ 200025 h 321744"/>
                  <a:gd name="connsiteX108" fmla="*/ 1933575 w 2552700"/>
                  <a:gd name="connsiteY108" fmla="*/ 212725 h 321744"/>
                  <a:gd name="connsiteX109" fmla="*/ 1943100 w 2552700"/>
                  <a:gd name="connsiteY109" fmla="*/ 219075 h 321744"/>
                  <a:gd name="connsiteX110" fmla="*/ 1946275 w 2552700"/>
                  <a:gd name="connsiteY110" fmla="*/ 244475 h 321744"/>
                  <a:gd name="connsiteX111" fmla="*/ 1968500 w 2552700"/>
                  <a:gd name="connsiteY111" fmla="*/ 266700 h 321744"/>
                  <a:gd name="connsiteX112" fmla="*/ 1978025 w 2552700"/>
                  <a:gd name="connsiteY112" fmla="*/ 269875 h 321744"/>
                  <a:gd name="connsiteX113" fmla="*/ 1990725 w 2552700"/>
                  <a:gd name="connsiteY113" fmla="*/ 276225 h 321744"/>
                  <a:gd name="connsiteX114" fmla="*/ 2016125 w 2552700"/>
                  <a:gd name="connsiteY114" fmla="*/ 301625 h 321744"/>
                  <a:gd name="connsiteX115" fmla="*/ 2032000 w 2552700"/>
                  <a:gd name="connsiteY115" fmla="*/ 314325 h 321744"/>
                  <a:gd name="connsiteX116" fmla="*/ 2051050 w 2552700"/>
                  <a:gd name="connsiteY116" fmla="*/ 320675 h 321744"/>
                  <a:gd name="connsiteX117" fmla="*/ 2098675 w 2552700"/>
                  <a:gd name="connsiteY117" fmla="*/ 292100 h 321744"/>
                  <a:gd name="connsiteX118" fmla="*/ 2130425 w 2552700"/>
                  <a:gd name="connsiteY118" fmla="*/ 266700 h 321744"/>
                  <a:gd name="connsiteX119" fmla="*/ 2139950 w 2552700"/>
                  <a:gd name="connsiteY119" fmla="*/ 263525 h 321744"/>
                  <a:gd name="connsiteX120" fmla="*/ 2168525 w 2552700"/>
                  <a:gd name="connsiteY120" fmla="*/ 247650 h 321744"/>
                  <a:gd name="connsiteX121" fmla="*/ 2193925 w 2552700"/>
                  <a:gd name="connsiteY121" fmla="*/ 228600 h 321744"/>
                  <a:gd name="connsiteX122" fmla="*/ 2203450 w 2552700"/>
                  <a:gd name="connsiteY122" fmla="*/ 219075 h 321744"/>
                  <a:gd name="connsiteX123" fmla="*/ 2222500 w 2552700"/>
                  <a:gd name="connsiteY123" fmla="*/ 212725 h 321744"/>
                  <a:gd name="connsiteX124" fmla="*/ 2244725 w 2552700"/>
                  <a:gd name="connsiteY124" fmla="*/ 193675 h 321744"/>
                  <a:gd name="connsiteX125" fmla="*/ 2355850 w 2552700"/>
                  <a:gd name="connsiteY125" fmla="*/ 152400 h 321744"/>
                  <a:gd name="connsiteX126" fmla="*/ 2552700 w 2552700"/>
                  <a:gd name="connsiteY126" fmla="*/ 155575 h 321744"/>
                  <a:gd name="connsiteX0" fmla="*/ 0 w 2552700"/>
                  <a:gd name="connsiteY0" fmla="*/ 69850 h 314493"/>
                  <a:gd name="connsiteX1" fmla="*/ 19050 w 2552700"/>
                  <a:gd name="connsiteY1" fmla="*/ 88900 h 314493"/>
                  <a:gd name="connsiteX2" fmla="*/ 28575 w 2552700"/>
                  <a:gd name="connsiteY2" fmla="*/ 101600 h 314493"/>
                  <a:gd name="connsiteX3" fmla="*/ 38100 w 2552700"/>
                  <a:gd name="connsiteY3" fmla="*/ 107950 h 314493"/>
                  <a:gd name="connsiteX4" fmla="*/ 50800 w 2552700"/>
                  <a:gd name="connsiteY4" fmla="*/ 117475 h 314493"/>
                  <a:gd name="connsiteX5" fmla="*/ 60325 w 2552700"/>
                  <a:gd name="connsiteY5" fmla="*/ 127000 h 314493"/>
                  <a:gd name="connsiteX6" fmla="*/ 76200 w 2552700"/>
                  <a:gd name="connsiteY6" fmla="*/ 139700 h 314493"/>
                  <a:gd name="connsiteX7" fmla="*/ 85725 w 2552700"/>
                  <a:gd name="connsiteY7" fmla="*/ 149225 h 314493"/>
                  <a:gd name="connsiteX8" fmla="*/ 104775 w 2552700"/>
                  <a:gd name="connsiteY8" fmla="*/ 161925 h 314493"/>
                  <a:gd name="connsiteX9" fmla="*/ 114300 w 2552700"/>
                  <a:gd name="connsiteY9" fmla="*/ 168275 h 314493"/>
                  <a:gd name="connsiteX10" fmla="*/ 123825 w 2552700"/>
                  <a:gd name="connsiteY10" fmla="*/ 174625 h 314493"/>
                  <a:gd name="connsiteX11" fmla="*/ 133350 w 2552700"/>
                  <a:gd name="connsiteY11" fmla="*/ 184150 h 314493"/>
                  <a:gd name="connsiteX12" fmla="*/ 142875 w 2552700"/>
                  <a:gd name="connsiteY12" fmla="*/ 187325 h 314493"/>
                  <a:gd name="connsiteX13" fmla="*/ 152400 w 2552700"/>
                  <a:gd name="connsiteY13" fmla="*/ 193675 h 314493"/>
                  <a:gd name="connsiteX14" fmla="*/ 158750 w 2552700"/>
                  <a:gd name="connsiteY14" fmla="*/ 206375 h 314493"/>
                  <a:gd name="connsiteX15" fmla="*/ 187325 w 2552700"/>
                  <a:gd name="connsiteY15" fmla="*/ 222250 h 314493"/>
                  <a:gd name="connsiteX16" fmla="*/ 200025 w 2552700"/>
                  <a:gd name="connsiteY16" fmla="*/ 225425 h 314493"/>
                  <a:gd name="connsiteX17" fmla="*/ 222250 w 2552700"/>
                  <a:gd name="connsiteY17" fmla="*/ 231775 h 314493"/>
                  <a:gd name="connsiteX18" fmla="*/ 317500 w 2552700"/>
                  <a:gd name="connsiteY18" fmla="*/ 228600 h 314493"/>
                  <a:gd name="connsiteX19" fmla="*/ 342900 w 2552700"/>
                  <a:gd name="connsiteY19" fmla="*/ 215900 h 314493"/>
                  <a:gd name="connsiteX20" fmla="*/ 352425 w 2552700"/>
                  <a:gd name="connsiteY20" fmla="*/ 206375 h 314493"/>
                  <a:gd name="connsiteX21" fmla="*/ 361950 w 2552700"/>
                  <a:gd name="connsiteY21" fmla="*/ 200025 h 314493"/>
                  <a:gd name="connsiteX22" fmla="*/ 374650 w 2552700"/>
                  <a:gd name="connsiteY22" fmla="*/ 184150 h 314493"/>
                  <a:gd name="connsiteX23" fmla="*/ 393700 w 2552700"/>
                  <a:gd name="connsiteY23" fmla="*/ 168275 h 314493"/>
                  <a:gd name="connsiteX24" fmla="*/ 400050 w 2552700"/>
                  <a:gd name="connsiteY24" fmla="*/ 158750 h 314493"/>
                  <a:gd name="connsiteX25" fmla="*/ 409575 w 2552700"/>
                  <a:gd name="connsiteY25" fmla="*/ 152400 h 314493"/>
                  <a:gd name="connsiteX26" fmla="*/ 428625 w 2552700"/>
                  <a:gd name="connsiteY26" fmla="*/ 127000 h 314493"/>
                  <a:gd name="connsiteX27" fmla="*/ 434975 w 2552700"/>
                  <a:gd name="connsiteY27" fmla="*/ 117475 h 314493"/>
                  <a:gd name="connsiteX28" fmla="*/ 454025 w 2552700"/>
                  <a:gd name="connsiteY28" fmla="*/ 104775 h 314493"/>
                  <a:gd name="connsiteX29" fmla="*/ 473075 w 2552700"/>
                  <a:gd name="connsiteY29" fmla="*/ 85725 h 314493"/>
                  <a:gd name="connsiteX30" fmla="*/ 517525 w 2552700"/>
                  <a:gd name="connsiteY30" fmla="*/ 82550 h 314493"/>
                  <a:gd name="connsiteX31" fmla="*/ 530225 w 2552700"/>
                  <a:gd name="connsiteY31" fmla="*/ 88900 h 314493"/>
                  <a:gd name="connsiteX32" fmla="*/ 536575 w 2552700"/>
                  <a:gd name="connsiteY32" fmla="*/ 76200 h 314493"/>
                  <a:gd name="connsiteX33" fmla="*/ 561975 w 2552700"/>
                  <a:gd name="connsiteY33" fmla="*/ 60325 h 314493"/>
                  <a:gd name="connsiteX34" fmla="*/ 596900 w 2552700"/>
                  <a:gd name="connsiteY34" fmla="*/ 44450 h 314493"/>
                  <a:gd name="connsiteX35" fmla="*/ 625475 w 2552700"/>
                  <a:gd name="connsiteY35" fmla="*/ 31750 h 314493"/>
                  <a:gd name="connsiteX36" fmla="*/ 663575 w 2552700"/>
                  <a:gd name="connsiteY36" fmla="*/ 12700 h 314493"/>
                  <a:gd name="connsiteX37" fmla="*/ 679450 w 2552700"/>
                  <a:gd name="connsiteY37" fmla="*/ 6350 h 314493"/>
                  <a:gd name="connsiteX38" fmla="*/ 698500 w 2552700"/>
                  <a:gd name="connsiteY38" fmla="*/ 0 h 314493"/>
                  <a:gd name="connsiteX39" fmla="*/ 727075 w 2552700"/>
                  <a:gd name="connsiteY39" fmla="*/ 3175 h 314493"/>
                  <a:gd name="connsiteX40" fmla="*/ 736600 w 2552700"/>
                  <a:gd name="connsiteY40" fmla="*/ 6350 h 314493"/>
                  <a:gd name="connsiteX41" fmla="*/ 762000 w 2552700"/>
                  <a:gd name="connsiteY41" fmla="*/ 12700 h 314493"/>
                  <a:gd name="connsiteX42" fmla="*/ 787400 w 2552700"/>
                  <a:gd name="connsiteY42" fmla="*/ 34925 h 314493"/>
                  <a:gd name="connsiteX43" fmla="*/ 806450 w 2552700"/>
                  <a:gd name="connsiteY43" fmla="*/ 53975 h 314493"/>
                  <a:gd name="connsiteX44" fmla="*/ 815975 w 2552700"/>
                  <a:gd name="connsiteY44" fmla="*/ 63500 h 314493"/>
                  <a:gd name="connsiteX45" fmla="*/ 828675 w 2552700"/>
                  <a:gd name="connsiteY45" fmla="*/ 82550 h 314493"/>
                  <a:gd name="connsiteX46" fmla="*/ 838200 w 2552700"/>
                  <a:gd name="connsiteY46" fmla="*/ 88900 h 314493"/>
                  <a:gd name="connsiteX47" fmla="*/ 860425 w 2552700"/>
                  <a:gd name="connsiteY47" fmla="*/ 107950 h 314493"/>
                  <a:gd name="connsiteX48" fmla="*/ 892175 w 2552700"/>
                  <a:gd name="connsiteY48" fmla="*/ 130175 h 314493"/>
                  <a:gd name="connsiteX49" fmla="*/ 901700 w 2552700"/>
                  <a:gd name="connsiteY49" fmla="*/ 139700 h 314493"/>
                  <a:gd name="connsiteX50" fmla="*/ 917575 w 2552700"/>
                  <a:gd name="connsiteY50" fmla="*/ 152400 h 314493"/>
                  <a:gd name="connsiteX51" fmla="*/ 936625 w 2552700"/>
                  <a:gd name="connsiteY51" fmla="*/ 168275 h 314493"/>
                  <a:gd name="connsiteX52" fmla="*/ 942975 w 2552700"/>
                  <a:gd name="connsiteY52" fmla="*/ 177800 h 314493"/>
                  <a:gd name="connsiteX53" fmla="*/ 965200 w 2552700"/>
                  <a:gd name="connsiteY53" fmla="*/ 193675 h 314493"/>
                  <a:gd name="connsiteX54" fmla="*/ 990600 w 2552700"/>
                  <a:gd name="connsiteY54" fmla="*/ 200025 h 314493"/>
                  <a:gd name="connsiteX55" fmla="*/ 1019175 w 2552700"/>
                  <a:gd name="connsiteY55" fmla="*/ 209550 h 314493"/>
                  <a:gd name="connsiteX56" fmla="*/ 1063625 w 2552700"/>
                  <a:gd name="connsiteY56" fmla="*/ 219075 h 314493"/>
                  <a:gd name="connsiteX57" fmla="*/ 1111250 w 2552700"/>
                  <a:gd name="connsiteY57" fmla="*/ 228600 h 314493"/>
                  <a:gd name="connsiteX58" fmla="*/ 1149350 w 2552700"/>
                  <a:gd name="connsiteY58" fmla="*/ 219075 h 314493"/>
                  <a:gd name="connsiteX59" fmla="*/ 1117600 w 2552700"/>
                  <a:gd name="connsiteY59" fmla="*/ 209550 h 314493"/>
                  <a:gd name="connsiteX60" fmla="*/ 1066800 w 2552700"/>
                  <a:gd name="connsiteY60" fmla="*/ 193675 h 314493"/>
                  <a:gd name="connsiteX61" fmla="*/ 1016000 w 2552700"/>
                  <a:gd name="connsiteY61" fmla="*/ 184150 h 314493"/>
                  <a:gd name="connsiteX62" fmla="*/ 1003300 w 2552700"/>
                  <a:gd name="connsiteY62" fmla="*/ 174625 h 314493"/>
                  <a:gd name="connsiteX63" fmla="*/ 993775 w 2552700"/>
                  <a:gd name="connsiteY63" fmla="*/ 168275 h 314493"/>
                  <a:gd name="connsiteX64" fmla="*/ 1003300 w 2552700"/>
                  <a:gd name="connsiteY64" fmla="*/ 171450 h 314493"/>
                  <a:gd name="connsiteX65" fmla="*/ 1022350 w 2552700"/>
                  <a:gd name="connsiteY65" fmla="*/ 184150 h 314493"/>
                  <a:gd name="connsiteX66" fmla="*/ 1031875 w 2552700"/>
                  <a:gd name="connsiteY66" fmla="*/ 193675 h 314493"/>
                  <a:gd name="connsiteX67" fmla="*/ 1044575 w 2552700"/>
                  <a:gd name="connsiteY67" fmla="*/ 200025 h 314493"/>
                  <a:gd name="connsiteX68" fmla="*/ 1057275 w 2552700"/>
                  <a:gd name="connsiteY68" fmla="*/ 212725 h 314493"/>
                  <a:gd name="connsiteX69" fmla="*/ 1120775 w 2552700"/>
                  <a:gd name="connsiteY69" fmla="*/ 219075 h 314493"/>
                  <a:gd name="connsiteX70" fmla="*/ 1203325 w 2552700"/>
                  <a:gd name="connsiteY70" fmla="*/ 215900 h 314493"/>
                  <a:gd name="connsiteX71" fmla="*/ 1222375 w 2552700"/>
                  <a:gd name="connsiteY71" fmla="*/ 203200 h 314493"/>
                  <a:gd name="connsiteX72" fmla="*/ 1231900 w 2552700"/>
                  <a:gd name="connsiteY72" fmla="*/ 200025 h 314493"/>
                  <a:gd name="connsiteX73" fmla="*/ 1250950 w 2552700"/>
                  <a:gd name="connsiteY73" fmla="*/ 190500 h 314493"/>
                  <a:gd name="connsiteX74" fmla="*/ 1270000 w 2552700"/>
                  <a:gd name="connsiteY74" fmla="*/ 184150 h 314493"/>
                  <a:gd name="connsiteX75" fmla="*/ 1289050 w 2552700"/>
                  <a:gd name="connsiteY75" fmla="*/ 174625 h 314493"/>
                  <a:gd name="connsiteX76" fmla="*/ 1343025 w 2552700"/>
                  <a:gd name="connsiteY76" fmla="*/ 165100 h 314493"/>
                  <a:gd name="connsiteX77" fmla="*/ 1390650 w 2552700"/>
                  <a:gd name="connsiteY77" fmla="*/ 158750 h 314493"/>
                  <a:gd name="connsiteX78" fmla="*/ 1412875 w 2552700"/>
                  <a:gd name="connsiteY78" fmla="*/ 149225 h 314493"/>
                  <a:gd name="connsiteX79" fmla="*/ 1425575 w 2552700"/>
                  <a:gd name="connsiteY79" fmla="*/ 146050 h 314493"/>
                  <a:gd name="connsiteX80" fmla="*/ 1435100 w 2552700"/>
                  <a:gd name="connsiteY80" fmla="*/ 142875 h 314493"/>
                  <a:gd name="connsiteX81" fmla="*/ 1444625 w 2552700"/>
                  <a:gd name="connsiteY81" fmla="*/ 133350 h 314493"/>
                  <a:gd name="connsiteX82" fmla="*/ 1485900 w 2552700"/>
                  <a:gd name="connsiteY82" fmla="*/ 117475 h 314493"/>
                  <a:gd name="connsiteX83" fmla="*/ 1498600 w 2552700"/>
                  <a:gd name="connsiteY83" fmla="*/ 111125 h 314493"/>
                  <a:gd name="connsiteX84" fmla="*/ 1530350 w 2552700"/>
                  <a:gd name="connsiteY84" fmla="*/ 101600 h 314493"/>
                  <a:gd name="connsiteX85" fmla="*/ 1539875 w 2552700"/>
                  <a:gd name="connsiteY85" fmla="*/ 95250 h 314493"/>
                  <a:gd name="connsiteX86" fmla="*/ 1558925 w 2552700"/>
                  <a:gd name="connsiteY86" fmla="*/ 88900 h 314493"/>
                  <a:gd name="connsiteX87" fmla="*/ 1577975 w 2552700"/>
                  <a:gd name="connsiteY87" fmla="*/ 76200 h 314493"/>
                  <a:gd name="connsiteX88" fmla="*/ 1593850 w 2552700"/>
                  <a:gd name="connsiteY88" fmla="*/ 66675 h 314493"/>
                  <a:gd name="connsiteX89" fmla="*/ 1612900 w 2552700"/>
                  <a:gd name="connsiteY89" fmla="*/ 53975 h 314493"/>
                  <a:gd name="connsiteX90" fmla="*/ 1625600 w 2552700"/>
                  <a:gd name="connsiteY90" fmla="*/ 50800 h 314493"/>
                  <a:gd name="connsiteX91" fmla="*/ 1635125 w 2552700"/>
                  <a:gd name="connsiteY91" fmla="*/ 47625 h 314493"/>
                  <a:gd name="connsiteX92" fmla="*/ 1651000 w 2552700"/>
                  <a:gd name="connsiteY92" fmla="*/ 44450 h 314493"/>
                  <a:gd name="connsiteX93" fmla="*/ 1657350 w 2552700"/>
                  <a:gd name="connsiteY93" fmla="*/ 34925 h 314493"/>
                  <a:gd name="connsiteX94" fmla="*/ 1673225 w 2552700"/>
                  <a:gd name="connsiteY94" fmla="*/ 31750 h 314493"/>
                  <a:gd name="connsiteX95" fmla="*/ 1704975 w 2552700"/>
                  <a:gd name="connsiteY95" fmla="*/ 25400 h 314493"/>
                  <a:gd name="connsiteX96" fmla="*/ 1746250 w 2552700"/>
                  <a:gd name="connsiteY96" fmla="*/ 38100 h 314493"/>
                  <a:gd name="connsiteX97" fmla="*/ 1765300 w 2552700"/>
                  <a:gd name="connsiteY97" fmla="*/ 50800 h 314493"/>
                  <a:gd name="connsiteX98" fmla="*/ 1781175 w 2552700"/>
                  <a:gd name="connsiteY98" fmla="*/ 63500 h 314493"/>
                  <a:gd name="connsiteX99" fmla="*/ 1803400 w 2552700"/>
                  <a:gd name="connsiteY99" fmla="*/ 76200 h 314493"/>
                  <a:gd name="connsiteX100" fmla="*/ 1828800 w 2552700"/>
                  <a:gd name="connsiteY100" fmla="*/ 85725 h 314493"/>
                  <a:gd name="connsiteX101" fmla="*/ 1866900 w 2552700"/>
                  <a:gd name="connsiteY101" fmla="*/ 98425 h 314493"/>
                  <a:gd name="connsiteX102" fmla="*/ 1879600 w 2552700"/>
                  <a:gd name="connsiteY102" fmla="*/ 107950 h 314493"/>
                  <a:gd name="connsiteX103" fmla="*/ 1889125 w 2552700"/>
                  <a:gd name="connsiteY103" fmla="*/ 114300 h 314493"/>
                  <a:gd name="connsiteX104" fmla="*/ 1898650 w 2552700"/>
                  <a:gd name="connsiteY104" fmla="*/ 127000 h 314493"/>
                  <a:gd name="connsiteX105" fmla="*/ 1901825 w 2552700"/>
                  <a:gd name="connsiteY105" fmla="*/ 136525 h 314493"/>
                  <a:gd name="connsiteX106" fmla="*/ 1917700 w 2552700"/>
                  <a:gd name="connsiteY106" fmla="*/ 177800 h 314493"/>
                  <a:gd name="connsiteX107" fmla="*/ 1927225 w 2552700"/>
                  <a:gd name="connsiteY107" fmla="*/ 200025 h 314493"/>
                  <a:gd name="connsiteX108" fmla="*/ 1933575 w 2552700"/>
                  <a:gd name="connsiteY108" fmla="*/ 212725 h 314493"/>
                  <a:gd name="connsiteX109" fmla="*/ 1943100 w 2552700"/>
                  <a:gd name="connsiteY109" fmla="*/ 219075 h 314493"/>
                  <a:gd name="connsiteX110" fmla="*/ 1946275 w 2552700"/>
                  <a:gd name="connsiteY110" fmla="*/ 244475 h 314493"/>
                  <a:gd name="connsiteX111" fmla="*/ 1968500 w 2552700"/>
                  <a:gd name="connsiteY111" fmla="*/ 266700 h 314493"/>
                  <a:gd name="connsiteX112" fmla="*/ 1978025 w 2552700"/>
                  <a:gd name="connsiteY112" fmla="*/ 269875 h 314493"/>
                  <a:gd name="connsiteX113" fmla="*/ 1990725 w 2552700"/>
                  <a:gd name="connsiteY113" fmla="*/ 276225 h 314493"/>
                  <a:gd name="connsiteX114" fmla="*/ 2016125 w 2552700"/>
                  <a:gd name="connsiteY114" fmla="*/ 301625 h 314493"/>
                  <a:gd name="connsiteX115" fmla="*/ 2032000 w 2552700"/>
                  <a:gd name="connsiteY115" fmla="*/ 314325 h 314493"/>
                  <a:gd name="connsiteX116" fmla="*/ 2098675 w 2552700"/>
                  <a:gd name="connsiteY116" fmla="*/ 292100 h 314493"/>
                  <a:gd name="connsiteX117" fmla="*/ 2130425 w 2552700"/>
                  <a:gd name="connsiteY117" fmla="*/ 266700 h 314493"/>
                  <a:gd name="connsiteX118" fmla="*/ 2139950 w 2552700"/>
                  <a:gd name="connsiteY118" fmla="*/ 263525 h 314493"/>
                  <a:gd name="connsiteX119" fmla="*/ 2168525 w 2552700"/>
                  <a:gd name="connsiteY119" fmla="*/ 247650 h 314493"/>
                  <a:gd name="connsiteX120" fmla="*/ 2193925 w 2552700"/>
                  <a:gd name="connsiteY120" fmla="*/ 228600 h 314493"/>
                  <a:gd name="connsiteX121" fmla="*/ 2203450 w 2552700"/>
                  <a:gd name="connsiteY121" fmla="*/ 219075 h 314493"/>
                  <a:gd name="connsiteX122" fmla="*/ 2222500 w 2552700"/>
                  <a:gd name="connsiteY122" fmla="*/ 212725 h 314493"/>
                  <a:gd name="connsiteX123" fmla="*/ 2244725 w 2552700"/>
                  <a:gd name="connsiteY123" fmla="*/ 193675 h 314493"/>
                  <a:gd name="connsiteX124" fmla="*/ 2355850 w 2552700"/>
                  <a:gd name="connsiteY124" fmla="*/ 152400 h 314493"/>
                  <a:gd name="connsiteX125" fmla="*/ 2552700 w 2552700"/>
                  <a:gd name="connsiteY125" fmla="*/ 155575 h 314493"/>
                  <a:gd name="connsiteX0" fmla="*/ 0 w 2552700"/>
                  <a:gd name="connsiteY0" fmla="*/ 69850 h 314530"/>
                  <a:gd name="connsiteX1" fmla="*/ 19050 w 2552700"/>
                  <a:gd name="connsiteY1" fmla="*/ 88900 h 314530"/>
                  <a:gd name="connsiteX2" fmla="*/ 28575 w 2552700"/>
                  <a:gd name="connsiteY2" fmla="*/ 101600 h 314530"/>
                  <a:gd name="connsiteX3" fmla="*/ 38100 w 2552700"/>
                  <a:gd name="connsiteY3" fmla="*/ 107950 h 314530"/>
                  <a:gd name="connsiteX4" fmla="*/ 50800 w 2552700"/>
                  <a:gd name="connsiteY4" fmla="*/ 117475 h 314530"/>
                  <a:gd name="connsiteX5" fmla="*/ 60325 w 2552700"/>
                  <a:gd name="connsiteY5" fmla="*/ 127000 h 314530"/>
                  <a:gd name="connsiteX6" fmla="*/ 76200 w 2552700"/>
                  <a:gd name="connsiteY6" fmla="*/ 139700 h 314530"/>
                  <a:gd name="connsiteX7" fmla="*/ 85725 w 2552700"/>
                  <a:gd name="connsiteY7" fmla="*/ 149225 h 314530"/>
                  <a:gd name="connsiteX8" fmla="*/ 104775 w 2552700"/>
                  <a:gd name="connsiteY8" fmla="*/ 161925 h 314530"/>
                  <a:gd name="connsiteX9" fmla="*/ 114300 w 2552700"/>
                  <a:gd name="connsiteY9" fmla="*/ 168275 h 314530"/>
                  <a:gd name="connsiteX10" fmla="*/ 123825 w 2552700"/>
                  <a:gd name="connsiteY10" fmla="*/ 174625 h 314530"/>
                  <a:gd name="connsiteX11" fmla="*/ 133350 w 2552700"/>
                  <a:gd name="connsiteY11" fmla="*/ 184150 h 314530"/>
                  <a:gd name="connsiteX12" fmla="*/ 142875 w 2552700"/>
                  <a:gd name="connsiteY12" fmla="*/ 187325 h 314530"/>
                  <a:gd name="connsiteX13" fmla="*/ 152400 w 2552700"/>
                  <a:gd name="connsiteY13" fmla="*/ 193675 h 314530"/>
                  <a:gd name="connsiteX14" fmla="*/ 158750 w 2552700"/>
                  <a:gd name="connsiteY14" fmla="*/ 206375 h 314530"/>
                  <a:gd name="connsiteX15" fmla="*/ 187325 w 2552700"/>
                  <a:gd name="connsiteY15" fmla="*/ 222250 h 314530"/>
                  <a:gd name="connsiteX16" fmla="*/ 200025 w 2552700"/>
                  <a:gd name="connsiteY16" fmla="*/ 225425 h 314530"/>
                  <a:gd name="connsiteX17" fmla="*/ 222250 w 2552700"/>
                  <a:gd name="connsiteY17" fmla="*/ 231775 h 314530"/>
                  <a:gd name="connsiteX18" fmla="*/ 317500 w 2552700"/>
                  <a:gd name="connsiteY18" fmla="*/ 228600 h 314530"/>
                  <a:gd name="connsiteX19" fmla="*/ 342900 w 2552700"/>
                  <a:gd name="connsiteY19" fmla="*/ 215900 h 314530"/>
                  <a:gd name="connsiteX20" fmla="*/ 352425 w 2552700"/>
                  <a:gd name="connsiteY20" fmla="*/ 206375 h 314530"/>
                  <a:gd name="connsiteX21" fmla="*/ 361950 w 2552700"/>
                  <a:gd name="connsiteY21" fmla="*/ 200025 h 314530"/>
                  <a:gd name="connsiteX22" fmla="*/ 374650 w 2552700"/>
                  <a:gd name="connsiteY22" fmla="*/ 184150 h 314530"/>
                  <a:gd name="connsiteX23" fmla="*/ 393700 w 2552700"/>
                  <a:gd name="connsiteY23" fmla="*/ 168275 h 314530"/>
                  <a:gd name="connsiteX24" fmla="*/ 400050 w 2552700"/>
                  <a:gd name="connsiteY24" fmla="*/ 158750 h 314530"/>
                  <a:gd name="connsiteX25" fmla="*/ 409575 w 2552700"/>
                  <a:gd name="connsiteY25" fmla="*/ 152400 h 314530"/>
                  <a:gd name="connsiteX26" fmla="*/ 428625 w 2552700"/>
                  <a:gd name="connsiteY26" fmla="*/ 127000 h 314530"/>
                  <a:gd name="connsiteX27" fmla="*/ 434975 w 2552700"/>
                  <a:gd name="connsiteY27" fmla="*/ 117475 h 314530"/>
                  <a:gd name="connsiteX28" fmla="*/ 454025 w 2552700"/>
                  <a:gd name="connsiteY28" fmla="*/ 104775 h 314530"/>
                  <a:gd name="connsiteX29" fmla="*/ 473075 w 2552700"/>
                  <a:gd name="connsiteY29" fmla="*/ 85725 h 314530"/>
                  <a:gd name="connsiteX30" fmla="*/ 517525 w 2552700"/>
                  <a:gd name="connsiteY30" fmla="*/ 82550 h 314530"/>
                  <a:gd name="connsiteX31" fmla="*/ 530225 w 2552700"/>
                  <a:gd name="connsiteY31" fmla="*/ 88900 h 314530"/>
                  <a:gd name="connsiteX32" fmla="*/ 536575 w 2552700"/>
                  <a:gd name="connsiteY32" fmla="*/ 76200 h 314530"/>
                  <a:gd name="connsiteX33" fmla="*/ 561975 w 2552700"/>
                  <a:gd name="connsiteY33" fmla="*/ 60325 h 314530"/>
                  <a:gd name="connsiteX34" fmla="*/ 596900 w 2552700"/>
                  <a:gd name="connsiteY34" fmla="*/ 44450 h 314530"/>
                  <a:gd name="connsiteX35" fmla="*/ 625475 w 2552700"/>
                  <a:gd name="connsiteY35" fmla="*/ 31750 h 314530"/>
                  <a:gd name="connsiteX36" fmla="*/ 663575 w 2552700"/>
                  <a:gd name="connsiteY36" fmla="*/ 12700 h 314530"/>
                  <a:gd name="connsiteX37" fmla="*/ 679450 w 2552700"/>
                  <a:gd name="connsiteY37" fmla="*/ 6350 h 314530"/>
                  <a:gd name="connsiteX38" fmla="*/ 698500 w 2552700"/>
                  <a:gd name="connsiteY38" fmla="*/ 0 h 314530"/>
                  <a:gd name="connsiteX39" fmla="*/ 727075 w 2552700"/>
                  <a:gd name="connsiteY39" fmla="*/ 3175 h 314530"/>
                  <a:gd name="connsiteX40" fmla="*/ 736600 w 2552700"/>
                  <a:gd name="connsiteY40" fmla="*/ 6350 h 314530"/>
                  <a:gd name="connsiteX41" fmla="*/ 762000 w 2552700"/>
                  <a:gd name="connsiteY41" fmla="*/ 12700 h 314530"/>
                  <a:gd name="connsiteX42" fmla="*/ 787400 w 2552700"/>
                  <a:gd name="connsiteY42" fmla="*/ 34925 h 314530"/>
                  <a:gd name="connsiteX43" fmla="*/ 806450 w 2552700"/>
                  <a:gd name="connsiteY43" fmla="*/ 53975 h 314530"/>
                  <a:gd name="connsiteX44" fmla="*/ 815975 w 2552700"/>
                  <a:gd name="connsiteY44" fmla="*/ 63500 h 314530"/>
                  <a:gd name="connsiteX45" fmla="*/ 828675 w 2552700"/>
                  <a:gd name="connsiteY45" fmla="*/ 82550 h 314530"/>
                  <a:gd name="connsiteX46" fmla="*/ 838200 w 2552700"/>
                  <a:gd name="connsiteY46" fmla="*/ 88900 h 314530"/>
                  <a:gd name="connsiteX47" fmla="*/ 860425 w 2552700"/>
                  <a:gd name="connsiteY47" fmla="*/ 107950 h 314530"/>
                  <a:gd name="connsiteX48" fmla="*/ 892175 w 2552700"/>
                  <a:gd name="connsiteY48" fmla="*/ 130175 h 314530"/>
                  <a:gd name="connsiteX49" fmla="*/ 901700 w 2552700"/>
                  <a:gd name="connsiteY49" fmla="*/ 139700 h 314530"/>
                  <a:gd name="connsiteX50" fmla="*/ 917575 w 2552700"/>
                  <a:gd name="connsiteY50" fmla="*/ 152400 h 314530"/>
                  <a:gd name="connsiteX51" fmla="*/ 936625 w 2552700"/>
                  <a:gd name="connsiteY51" fmla="*/ 168275 h 314530"/>
                  <a:gd name="connsiteX52" fmla="*/ 942975 w 2552700"/>
                  <a:gd name="connsiteY52" fmla="*/ 177800 h 314530"/>
                  <a:gd name="connsiteX53" fmla="*/ 965200 w 2552700"/>
                  <a:gd name="connsiteY53" fmla="*/ 193675 h 314530"/>
                  <a:gd name="connsiteX54" fmla="*/ 990600 w 2552700"/>
                  <a:gd name="connsiteY54" fmla="*/ 200025 h 314530"/>
                  <a:gd name="connsiteX55" fmla="*/ 1019175 w 2552700"/>
                  <a:gd name="connsiteY55" fmla="*/ 209550 h 314530"/>
                  <a:gd name="connsiteX56" fmla="*/ 1063625 w 2552700"/>
                  <a:gd name="connsiteY56" fmla="*/ 219075 h 314530"/>
                  <a:gd name="connsiteX57" fmla="*/ 1111250 w 2552700"/>
                  <a:gd name="connsiteY57" fmla="*/ 228600 h 314530"/>
                  <a:gd name="connsiteX58" fmla="*/ 1149350 w 2552700"/>
                  <a:gd name="connsiteY58" fmla="*/ 219075 h 314530"/>
                  <a:gd name="connsiteX59" fmla="*/ 1117600 w 2552700"/>
                  <a:gd name="connsiteY59" fmla="*/ 209550 h 314530"/>
                  <a:gd name="connsiteX60" fmla="*/ 1066800 w 2552700"/>
                  <a:gd name="connsiteY60" fmla="*/ 193675 h 314530"/>
                  <a:gd name="connsiteX61" fmla="*/ 1016000 w 2552700"/>
                  <a:gd name="connsiteY61" fmla="*/ 184150 h 314530"/>
                  <a:gd name="connsiteX62" fmla="*/ 1003300 w 2552700"/>
                  <a:gd name="connsiteY62" fmla="*/ 174625 h 314530"/>
                  <a:gd name="connsiteX63" fmla="*/ 993775 w 2552700"/>
                  <a:gd name="connsiteY63" fmla="*/ 168275 h 314530"/>
                  <a:gd name="connsiteX64" fmla="*/ 1003300 w 2552700"/>
                  <a:gd name="connsiteY64" fmla="*/ 171450 h 314530"/>
                  <a:gd name="connsiteX65" fmla="*/ 1022350 w 2552700"/>
                  <a:gd name="connsiteY65" fmla="*/ 184150 h 314530"/>
                  <a:gd name="connsiteX66" fmla="*/ 1031875 w 2552700"/>
                  <a:gd name="connsiteY66" fmla="*/ 193675 h 314530"/>
                  <a:gd name="connsiteX67" fmla="*/ 1044575 w 2552700"/>
                  <a:gd name="connsiteY67" fmla="*/ 200025 h 314530"/>
                  <a:gd name="connsiteX68" fmla="*/ 1057275 w 2552700"/>
                  <a:gd name="connsiteY68" fmla="*/ 212725 h 314530"/>
                  <a:gd name="connsiteX69" fmla="*/ 1120775 w 2552700"/>
                  <a:gd name="connsiteY69" fmla="*/ 219075 h 314530"/>
                  <a:gd name="connsiteX70" fmla="*/ 1203325 w 2552700"/>
                  <a:gd name="connsiteY70" fmla="*/ 215900 h 314530"/>
                  <a:gd name="connsiteX71" fmla="*/ 1222375 w 2552700"/>
                  <a:gd name="connsiteY71" fmla="*/ 203200 h 314530"/>
                  <a:gd name="connsiteX72" fmla="*/ 1231900 w 2552700"/>
                  <a:gd name="connsiteY72" fmla="*/ 200025 h 314530"/>
                  <a:gd name="connsiteX73" fmla="*/ 1250950 w 2552700"/>
                  <a:gd name="connsiteY73" fmla="*/ 190500 h 314530"/>
                  <a:gd name="connsiteX74" fmla="*/ 1270000 w 2552700"/>
                  <a:gd name="connsiteY74" fmla="*/ 184150 h 314530"/>
                  <a:gd name="connsiteX75" fmla="*/ 1289050 w 2552700"/>
                  <a:gd name="connsiteY75" fmla="*/ 174625 h 314530"/>
                  <a:gd name="connsiteX76" fmla="*/ 1343025 w 2552700"/>
                  <a:gd name="connsiteY76" fmla="*/ 165100 h 314530"/>
                  <a:gd name="connsiteX77" fmla="*/ 1390650 w 2552700"/>
                  <a:gd name="connsiteY77" fmla="*/ 158750 h 314530"/>
                  <a:gd name="connsiteX78" fmla="*/ 1412875 w 2552700"/>
                  <a:gd name="connsiteY78" fmla="*/ 149225 h 314530"/>
                  <a:gd name="connsiteX79" fmla="*/ 1425575 w 2552700"/>
                  <a:gd name="connsiteY79" fmla="*/ 146050 h 314530"/>
                  <a:gd name="connsiteX80" fmla="*/ 1435100 w 2552700"/>
                  <a:gd name="connsiteY80" fmla="*/ 142875 h 314530"/>
                  <a:gd name="connsiteX81" fmla="*/ 1444625 w 2552700"/>
                  <a:gd name="connsiteY81" fmla="*/ 133350 h 314530"/>
                  <a:gd name="connsiteX82" fmla="*/ 1485900 w 2552700"/>
                  <a:gd name="connsiteY82" fmla="*/ 117475 h 314530"/>
                  <a:gd name="connsiteX83" fmla="*/ 1498600 w 2552700"/>
                  <a:gd name="connsiteY83" fmla="*/ 111125 h 314530"/>
                  <a:gd name="connsiteX84" fmla="*/ 1530350 w 2552700"/>
                  <a:gd name="connsiteY84" fmla="*/ 101600 h 314530"/>
                  <a:gd name="connsiteX85" fmla="*/ 1539875 w 2552700"/>
                  <a:gd name="connsiteY85" fmla="*/ 95250 h 314530"/>
                  <a:gd name="connsiteX86" fmla="*/ 1558925 w 2552700"/>
                  <a:gd name="connsiteY86" fmla="*/ 88900 h 314530"/>
                  <a:gd name="connsiteX87" fmla="*/ 1577975 w 2552700"/>
                  <a:gd name="connsiteY87" fmla="*/ 76200 h 314530"/>
                  <a:gd name="connsiteX88" fmla="*/ 1593850 w 2552700"/>
                  <a:gd name="connsiteY88" fmla="*/ 66675 h 314530"/>
                  <a:gd name="connsiteX89" fmla="*/ 1612900 w 2552700"/>
                  <a:gd name="connsiteY89" fmla="*/ 53975 h 314530"/>
                  <a:gd name="connsiteX90" fmla="*/ 1625600 w 2552700"/>
                  <a:gd name="connsiteY90" fmla="*/ 50800 h 314530"/>
                  <a:gd name="connsiteX91" fmla="*/ 1635125 w 2552700"/>
                  <a:gd name="connsiteY91" fmla="*/ 47625 h 314530"/>
                  <a:gd name="connsiteX92" fmla="*/ 1651000 w 2552700"/>
                  <a:gd name="connsiteY92" fmla="*/ 44450 h 314530"/>
                  <a:gd name="connsiteX93" fmla="*/ 1657350 w 2552700"/>
                  <a:gd name="connsiteY93" fmla="*/ 34925 h 314530"/>
                  <a:gd name="connsiteX94" fmla="*/ 1673225 w 2552700"/>
                  <a:gd name="connsiteY94" fmla="*/ 31750 h 314530"/>
                  <a:gd name="connsiteX95" fmla="*/ 1704975 w 2552700"/>
                  <a:gd name="connsiteY95" fmla="*/ 25400 h 314530"/>
                  <a:gd name="connsiteX96" fmla="*/ 1746250 w 2552700"/>
                  <a:gd name="connsiteY96" fmla="*/ 38100 h 314530"/>
                  <a:gd name="connsiteX97" fmla="*/ 1765300 w 2552700"/>
                  <a:gd name="connsiteY97" fmla="*/ 50800 h 314530"/>
                  <a:gd name="connsiteX98" fmla="*/ 1781175 w 2552700"/>
                  <a:gd name="connsiteY98" fmla="*/ 63500 h 314530"/>
                  <a:gd name="connsiteX99" fmla="*/ 1803400 w 2552700"/>
                  <a:gd name="connsiteY99" fmla="*/ 76200 h 314530"/>
                  <a:gd name="connsiteX100" fmla="*/ 1828800 w 2552700"/>
                  <a:gd name="connsiteY100" fmla="*/ 85725 h 314530"/>
                  <a:gd name="connsiteX101" fmla="*/ 1866900 w 2552700"/>
                  <a:gd name="connsiteY101" fmla="*/ 98425 h 314530"/>
                  <a:gd name="connsiteX102" fmla="*/ 1879600 w 2552700"/>
                  <a:gd name="connsiteY102" fmla="*/ 107950 h 314530"/>
                  <a:gd name="connsiteX103" fmla="*/ 1889125 w 2552700"/>
                  <a:gd name="connsiteY103" fmla="*/ 114300 h 314530"/>
                  <a:gd name="connsiteX104" fmla="*/ 1898650 w 2552700"/>
                  <a:gd name="connsiteY104" fmla="*/ 127000 h 314530"/>
                  <a:gd name="connsiteX105" fmla="*/ 1901825 w 2552700"/>
                  <a:gd name="connsiteY105" fmla="*/ 136525 h 314530"/>
                  <a:gd name="connsiteX106" fmla="*/ 1917700 w 2552700"/>
                  <a:gd name="connsiteY106" fmla="*/ 177800 h 314530"/>
                  <a:gd name="connsiteX107" fmla="*/ 1927225 w 2552700"/>
                  <a:gd name="connsiteY107" fmla="*/ 200025 h 314530"/>
                  <a:gd name="connsiteX108" fmla="*/ 1933575 w 2552700"/>
                  <a:gd name="connsiteY108" fmla="*/ 212725 h 314530"/>
                  <a:gd name="connsiteX109" fmla="*/ 1943100 w 2552700"/>
                  <a:gd name="connsiteY109" fmla="*/ 219075 h 314530"/>
                  <a:gd name="connsiteX110" fmla="*/ 1946275 w 2552700"/>
                  <a:gd name="connsiteY110" fmla="*/ 244475 h 314530"/>
                  <a:gd name="connsiteX111" fmla="*/ 1968500 w 2552700"/>
                  <a:gd name="connsiteY111" fmla="*/ 266700 h 314530"/>
                  <a:gd name="connsiteX112" fmla="*/ 1978025 w 2552700"/>
                  <a:gd name="connsiteY112" fmla="*/ 269875 h 314530"/>
                  <a:gd name="connsiteX113" fmla="*/ 1990725 w 2552700"/>
                  <a:gd name="connsiteY113" fmla="*/ 276225 h 314530"/>
                  <a:gd name="connsiteX114" fmla="*/ 2016125 w 2552700"/>
                  <a:gd name="connsiteY114" fmla="*/ 301625 h 314530"/>
                  <a:gd name="connsiteX115" fmla="*/ 2032000 w 2552700"/>
                  <a:gd name="connsiteY115" fmla="*/ 314325 h 314530"/>
                  <a:gd name="connsiteX116" fmla="*/ 2098675 w 2552700"/>
                  <a:gd name="connsiteY116" fmla="*/ 292100 h 314530"/>
                  <a:gd name="connsiteX117" fmla="*/ 2130425 w 2552700"/>
                  <a:gd name="connsiteY117" fmla="*/ 266700 h 314530"/>
                  <a:gd name="connsiteX118" fmla="*/ 2139950 w 2552700"/>
                  <a:gd name="connsiteY118" fmla="*/ 263525 h 314530"/>
                  <a:gd name="connsiteX119" fmla="*/ 2168525 w 2552700"/>
                  <a:gd name="connsiteY119" fmla="*/ 247650 h 314530"/>
                  <a:gd name="connsiteX120" fmla="*/ 2193925 w 2552700"/>
                  <a:gd name="connsiteY120" fmla="*/ 228600 h 314530"/>
                  <a:gd name="connsiteX121" fmla="*/ 2203450 w 2552700"/>
                  <a:gd name="connsiteY121" fmla="*/ 219075 h 314530"/>
                  <a:gd name="connsiteX122" fmla="*/ 2222500 w 2552700"/>
                  <a:gd name="connsiteY122" fmla="*/ 212725 h 314530"/>
                  <a:gd name="connsiteX123" fmla="*/ 2244725 w 2552700"/>
                  <a:gd name="connsiteY123" fmla="*/ 193675 h 314530"/>
                  <a:gd name="connsiteX124" fmla="*/ 2355850 w 2552700"/>
                  <a:gd name="connsiteY124" fmla="*/ 152400 h 314530"/>
                  <a:gd name="connsiteX125" fmla="*/ 2552700 w 2552700"/>
                  <a:gd name="connsiteY125" fmla="*/ 155575 h 314530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289050 w 2552700"/>
                  <a:gd name="connsiteY75" fmla="*/ 174625 h 302243"/>
                  <a:gd name="connsiteX76" fmla="*/ 1343025 w 2552700"/>
                  <a:gd name="connsiteY76" fmla="*/ 165100 h 302243"/>
                  <a:gd name="connsiteX77" fmla="*/ 1390650 w 2552700"/>
                  <a:gd name="connsiteY77" fmla="*/ 158750 h 302243"/>
                  <a:gd name="connsiteX78" fmla="*/ 1412875 w 2552700"/>
                  <a:gd name="connsiteY78" fmla="*/ 149225 h 302243"/>
                  <a:gd name="connsiteX79" fmla="*/ 1425575 w 2552700"/>
                  <a:gd name="connsiteY79" fmla="*/ 146050 h 302243"/>
                  <a:gd name="connsiteX80" fmla="*/ 1435100 w 2552700"/>
                  <a:gd name="connsiteY80" fmla="*/ 142875 h 302243"/>
                  <a:gd name="connsiteX81" fmla="*/ 1444625 w 2552700"/>
                  <a:gd name="connsiteY81" fmla="*/ 133350 h 302243"/>
                  <a:gd name="connsiteX82" fmla="*/ 1485900 w 2552700"/>
                  <a:gd name="connsiteY82" fmla="*/ 117475 h 302243"/>
                  <a:gd name="connsiteX83" fmla="*/ 1498600 w 2552700"/>
                  <a:gd name="connsiteY83" fmla="*/ 111125 h 302243"/>
                  <a:gd name="connsiteX84" fmla="*/ 1530350 w 2552700"/>
                  <a:gd name="connsiteY84" fmla="*/ 101600 h 302243"/>
                  <a:gd name="connsiteX85" fmla="*/ 1539875 w 2552700"/>
                  <a:gd name="connsiteY85" fmla="*/ 95250 h 302243"/>
                  <a:gd name="connsiteX86" fmla="*/ 1558925 w 2552700"/>
                  <a:gd name="connsiteY86" fmla="*/ 88900 h 302243"/>
                  <a:gd name="connsiteX87" fmla="*/ 1577975 w 2552700"/>
                  <a:gd name="connsiteY87" fmla="*/ 76200 h 302243"/>
                  <a:gd name="connsiteX88" fmla="*/ 1593850 w 2552700"/>
                  <a:gd name="connsiteY88" fmla="*/ 66675 h 302243"/>
                  <a:gd name="connsiteX89" fmla="*/ 1612900 w 2552700"/>
                  <a:gd name="connsiteY89" fmla="*/ 53975 h 302243"/>
                  <a:gd name="connsiteX90" fmla="*/ 1625600 w 2552700"/>
                  <a:gd name="connsiteY90" fmla="*/ 50800 h 302243"/>
                  <a:gd name="connsiteX91" fmla="*/ 1635125 w 2552700"/>
                  <a:gd name="connsiteY91" fmla="*/ 47625 h 302243"/>
                  <a:gd name="connsiteX92" fmla="*/ 1651000 w 2552700"/>
                  <a:gd name="connsiteY92" fmla="*/ 44450 h 302243"/>
                  <a:gd name="connsiteX93" fmla="*/ 1657350 w 2552700"/>
                  <a:gd name="connsiteY93" fmla="*/ 34925 h 302243"/>
                  <a:gd name="connsiteX94" fmla="*/ 1673225 w 2552700"/>
                  <a:gd name="connsiteY94" fmla="*/ 31750 h 302243"/>
                  <a:gd name="connsiteX95" fmla="*/ 1704975 w 2552700"/>
                  <a:gd name="connsiteY95" fmla="*/ 25400 h 302243"/>
                  <a:gd name="connsiteX96" fmla="*/ 1746250 w 2552700"/>
                  <a:gd name="connsiteY96" fmla="*/ 38100 h 302243"/>
                  <a:gd name="connsiteX97" fmla="*/ 1765300 w 2552700"/>
                  <a:gd name="connsiteY97" fmla="*/ 50800 h 302243"/>
                  <a:gd name="connsiteX98" fmla="*/ 1781175 w 2552700"/>
                  <a:gd name="connsiteY98" fmla="*/ 63500 h 302243"/>
                  <a:gd name="connsiteX99" fmla="*/ 1803400 w 2552700"/>
                  <a:gd name="connsiteY99" fmla="*/ 76200 h 302243"/>
                  <a:gd name="connsiteX100" fmla="*/ 1828800 w 2552700"/>
                  <a:gd name="connsiteY100" fmla="*/ 85725 h 302243"/>
                  <a:gd name="connsiteX101" fmla="*/ 1866900 w 2552700"/>
                  <a:gd name="connsiteY101" fmla="*/ 98425 h 302243"/>
                  <a:gd name="connsiteX102" fmla="*/ 1879600 w 2552700"/>
                  <a:gd name="connsiteY102" fmla="*/ 107950 h 302243"/>
                  <a:gd name="connsiteX103" fmla="*/ 1889125 w 2552700"/>
                  <a:gd name="connsiteY103" fmla="*/ 114300 h 302243"/>
                  <a:gd name="connsiteX104" fmla="*/ 1898650 w 2552700"/>
                  <a:gd name="connsiteY104" fmla="*/ 127000 h 302243"/>
                  <a:gd name="connsiteX105" fmla="*/ 1901825 w 2552700"/>
                  <a:gd name="connsiteY105" fmla="*/ 136525 h 302243"/>
                  <a:gd name="connsiteX106" fmla="*/ 1917700 w 2552700"/>
                  <a:gd name="connsiteY106" fmla="*/ 177800 h 302243"/>
                  <a:gd name="connsiteX107" fmla="*/ 1927225 w 2552700"/>
                  <a:gd name="connsiteY107" fmla="*/ 200025 h 302243"/>
                  <a:gd name="connsiteX108" fmla="*/ 1933575 w 2552700"/>
                  <a:gd name="connsiteY108" fmla="*/ 212725 h 302243"/>
                  <a:gd name="connsiteX109" fmla="*/ 1943100 w 2552700"/>
                  <a:gd name="connsiteY109" fmla="*/ 219075 h 302243"/>
                  <a:gd name="connsiteX110" fmla="*/ 1946275 w 2552700"/>
                  <a:gd name="connsiteY110" fmla="*/ 244475 h 302243"/>
                  <a:gd name="connsiteX111" fmla="*/ 1968500 w 2552700"/>
                  <a:gd name="connsiteY111" fmla="*/ 266700 h 302243"/>
                  <a:gd name="connsiteX112" fmla="*/ 1978025 w 2552700"/>
                  <a:gd name="connsiteY112" fmla="*/ 269875 h 302243"/>
                  <a:gd name="connsiteX113" fmla="*/ 1990725 w 2552700"/>
                  <a:gd name="connsiteY113" fmla="*/ 276225 h 302243"/>
                  <a:gd name="connsiteX114" fmla="*/ 2016125 w 2552700"/>
                  <a:gd name="connsiteY114" fmla="*/ 301625 h 302243"/>
                  <a:gd name="connsiteX115" fmla="*/ 2098675 w 2552700"/>
                  <a:gd name="connsiteY115" fmla="*/ 292100 h 302243"/>
                  <a:gd name="connsiteX116" fmla="*/ 2130425 w 2552700"/>
                  <a:gd name="connsiteY116" fmla="*/ 266700 h 302243"/>
                  <a:gd name="connsiteX117" fmla="*/ 2139950 w 2552700"/>
                  <a:gd name="connsiteY117" fmla="*/ 263525 h 302243"/>
                  <a:gd name="connsiteX118" fmla="*/ 2168525 w 2552700"/>
                  <a:gd name="connsiteY118" fmla="*/ 247650 h 302243"/>
                  <a:gd name="connsiteX119" fmla="*/ 2193925 w 2552700"/>
                  <a:gd name="connsiteY119" fmla="*/ 228600 h 302243"/>
                  <a:gd name="connsiteX120" fmla="*/ 2203450 w 2552700"/>
                  <a:gd name="connsiteY120" fmla="*/ 219075 h 302243"/>
                  <a:gd name="connsiteX121" fmla="*/ 2222500 w 2552700"/>
                  <a:gd name="connsiteY121" fmla="*/ 212725 h 302243"/>
                  <a:gd name="connsiteX122" fmla="*/ 2244725 w 2552700"/>
                  <a:gd name="connsiteY122" fmla="*/ 193675 h 302243"/>
                  <a:gd name="connsiteX123" fmla="*/ 2355850 w 2552700"/>
                  <a:gd name="connsiteY123" fmla="*/ 152400 h 302243"/>
                  <a:gd name="connsiteX124" fmla="*/ 2552700 w 2552700"/>
                  <a:gd name="connsiteY12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343025 w 2552700"/>
                  <a:gd name="connsiteY75" fmla="*/ 165100 h 302243"/>
                  <a:gd name="connsiteX76" fmla="*/ 1390650 w 2552700"/>
                  <a:gd name="connsiteY76" fmla="*/ 158750 h 302243"/>
                  <a:gd name="connsiteX77" fmla="*/ 1412875 w 2552700"/>
                  <a:gd name="connsiteY77" fmla="*/ 149225 h 302243"/>
                  <a:gd name="connsiteX78" fmla="*/ 1425575 w 2552700"/>
                  <a:gd name="connsiteY78" fmla="*/ 146050 h 302243"/>
                  <a:gd name="connsiteX79" fmla="*/ 1435100 w 2552700"/>
                  <a:gd name="connsiteY79" fmla="*/ 142875 h 302243"/>
                  <a:gd name="connsiteX80" fmla="*/ 1444625 w 2552700"/>
                  <a:gd name="connsiteY80" fmla="*/ 133350 h 302243"/>
                  <a:gd name="connsiteX81" fmla="*/ 1485900 w 2552700"/>
                  <a:gd name="connsiteY81" fmla="*/ 117475 h 302243"/>
                  <a:gd name="connsiteX82" fmla="*/ 1498600 w 2552700"/>
                  <a:gd name="connsiteY82" fmla="*/ 111125 h 302243"/>
                  <a:gd name="connsiteX83" fmla="*/ 1530350 w 2552700"/>
                  <a:gd name="connsiteY83" fmla="*/ 101600 h 302243"/>
                  <a:gd name="connsiteX84" fmla="*/ 1539875 w 2552700"/>
                  <a:gd name="connsiteY84" fmla="*/ 95250 h 302243"/>
                  <a:gd name="connsiteX85" fmla="*/ 1558925 w 2552700"/>
                  <a:gd name="connsiteY85" fmla="*/ 88900 h 302243"/>
                  <a:gd name="connsiteX86" fmla="*/ 1577975 w 2552700"/>
                  <a:gd name="connsiteY86" fmla="*/ 76200 h 302243"/>
                  <a:gd name="connsiteX87" fmla="*/ 1593850 w 2552700"/>
                  <a:gd name="connsiteY87" fmla="*/ 66675 h 302243"/>
                  <a:gd name="connsiteX88" fmla="*/ 1612900 w 2552700"/>
                  <a:gd name="connsiteY88" fmla="*/ 53975 h 302243"/>
                  <a:gd name="connsiteX89" fmla="*/ 1625600 w 2552700"/>
                  <a:gd name="connsiteY89" fmla="*/ 50800 h 302243"/>
                  <a:gd name="connsiteX90" fmla="*/ 1635125 w 2552700"/>
                  <a:gd name="connsiteY90" fmla="*/ 47625 h 302243"/>
                  <a:gd name="connsiteX91" fmla="*/ 1651000 w 2552700"/>
                  <a:gd name="connsiteY91" fmla="*/ 44450 h 302243"/>
                  <a:gd name="connsiteX92" fmla="*/ 1657350 w 2552700"/>
                  <a:gd name="connsiteY92" fmla="*/ 34925 h 302243"/>
                  <a:gd name="connsiteX93" fmla="*/ 1673225 w 2552700"/>
                  <a:gd name="connsiteY93" fmla="*/ 31750 h 302243"/>
                  <a:gd name="connsiteX94" fmla="*/ 1704975 w 2552700"/>
                  <a:gd name="connsiteY94" fmla="*/ 25400 h 302243"/>
                  <a:gd name="connsiteX95" fmla="*/ 1746250 w 2552700"/>
                  <a:gd name="connsiteY95" fmla="*/ 38100 h 302243"/>
                  <a:gd name="connsiteX96" fmla="*/ 1765300 w 2552700"/>
                  <a:gd name="connsiteY96" fmla="*/ 50800 h 302243"/>
                  <a:gd name="connsiteX97" fmla="*/ 1781175 w 2552700"/>
                  <a:gd name="connsiteY97" fmla="*/ 63500 h 302243"/>
                  <a:gd name="connsiteX98" fmla="*/ 1803400 w 2552700"/>
                  <a:gd name="connsiteY98" fmla="*/ 76200 h 302243"/>
                  <a:gd name="connsiteX99" fmla="*/ 1828800 w 2552700"/>
                  <a:gd name="connsiteY99" fmla="*/ 85725 h 302243"/>
                  <a:gd name="connsiteX100" fmla="*/ 1866900 w 2552700"/>
                  <a:gd name="connsiteY100" fmla="*/ 98425 h 302243"/>
                  <a:gd name="connsiteX101" fmla="*/ 1879600 w 2552700"/>
                  <a:gd name="connsiteY101" fmla="*/ 107950 h 302243"/>
                  <a:gd name="connsiteX102" fmla="*/ 1889125 w 2552700"/>
                  <a:gd name="connsiteY102" fmla="*/ 114300 h 302243"/>
                  <a:gd name="connsiteX103" fmla="*/ 1898650 w 2552700"/>
                  <a:gd name="connsiteY103" fmla="*/ 127000 h 302243"/>
                  <a:gd name="connsiteX104" fmla="*/ 1901825 w 2552700"/>
                  <a:gd name="connsiteY104" fmla="*/ 136525 h 302243"/>
                  <a:gd name="connsiteX105" fmla="*/ 1917700 w 2552700"/>
                  <a:gd name="connsiteY105" fmla="*/ 177800 h 302243"/>
                  <a:gd name="connsiteX106" fmla="*/ 1927225 w 2552700"/>
                  <a:gd name="connsiteY106" fmla="*/ 200025 h 302243"/>
                  <a:gd name="connsiteX107" fmla="*/ 1933575 w 2552700"/>
                  <a:gd name="connsiteY107" fmla="*/ 212725 h 302243"/>
                  <a:gd name="connsiteX108" fmla="*/ 1943100 w 2552700"/>
                  <a:gd name="connsiteY108" fmla="*/ 219075 h 302243"/>
                  <a:gd name="connsiteX109" fmla="*/ 1946275 w 2552700"/>
                  <a:gd name="connsiteY109" fmla="*/ 244475 h 302243"/>
                  <a:gd name="connsiteX110" fmla="*/ 1968500 w 2552700"/>
                  <a:gd name="connsiteY110" fmla="*/ 266700 h 302243"/>
                  <a:gd name="connsiteX111" fmla="*/ 1978025 w 2552700"/>
                  <a:gd name="connsiteY111" fmla="*/ 269875 h 302243"/>
                  <a:gd name="connsiteX112" fmla="*/ 1990725 w 2552700"/>
                  <a:gd name="connsiteY112" fmla="*/ 276225 h 302243"/>
                  <a:gd name="connsiteX113" fmla="*/ 2016125 w 2552700"/>
                  <a:gd name="connsiteY113" fmla="*/ 301625 h 302243"/>
                  <a:gd name="connsiteX114" fmla="*/ 2098675 w 2552700"/>
                  <a:gd name="connsiteY114" fmla="*/ 292100 h 302243"/>
                  <a:gd name="connsiteX115" fmla="*/ 2130425 w 2552700"/>
                  <a:gd name="connsiteY115" fmla="*/ 266700 h 302243"/>
                  <a:gd name="connsiteX116" fmla="*/ 2139950 w 2552700"/>
                  <a:gd name="connsiteY116" fmla="*/ 263525 h 302243"/>
                  <a:gd name="connsiteX117" fmla="*/ 2168525 w 2552700"/>
                  <a:gd name="connsiteY117" fmla="*/ 247650 h 302243"/>
                  <a:gd name="connsiteX118" fmla="*/ 2193925 w 2552700"/>
                  <a:gd name="connsiteY118" fmla="*/ 228600 h 302243"/>
                  <a:gd name="connsiteX119" fmla="*/ 2203450 w 2552700"/>
                  <a:gd name="connsiteY119" fmla="*/ 219075 h 302243"/>
                  <a:gd name="connsiteX120" fmla="*/ 2222500 w 2552700"/>
                  <a:gd name="connsiteY120" fmla="*/ 212725 h 302243"/>
                  <a:gd name="connsiteX121" fmla="*/ 2244725 w 2552700"/>
                  <a:gd name="connsiteY121" fmla="*/ 193675 h 302243"/>
                  <a:gd name="connsiteX122" fmla="*/ 2355850 w 2552700"/>
                  <a:gd name="connsiteY122" fmla="*/ 152400 h 302243"/>
                  <a:gd name="connsiteX123" fmla="*/ 2552700 w 2552700"/>
                  <a:gd name="connsiteY12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50950 w 2552700"/>
                  <a:gd name="connsiteY72" fmla="*/ 190500 h 302243"/>
                  <a:gd name="connsiteX73" fmla="*/ 1270000 w 2552700"/>
                  <a:gd name="connsiteY73" fmla="*/ 184150 h 302243"/>
                  <a:gd name="connsiteX74" fmla="*/ 1343025 w 2552700"/>
                  <a:gd name="connsiteY74" fmla="*/ 165100 h 302243"/>
                  <a:gd name="connsiteX75" fmla="*/ 1390650 w 2552700"/>
                  <a:gd name="connsiteY75" fmla="*/ 158750 h 302243"/>
                  <a:gd name="connsiteX76" fmla="*/ 1412875 w 2552700"/>
                  <a:gd name="connsiteY76" fmla="*/ 149225 h 302243"/>
                  <a:gd name="connsiteX77" fmla="*/ 1425575 w 2552700"/>
                  <a:gd name="connsiteY77" fmla="*/ 146050 h 302243"/>
                  <a:gd name="connsiteX78" fmla="*/ 1435100 w 2552700"/>
                  <a:gd name="connsiteY78" fmla="*/ 142875 h 302243"/>
                  <a:gd name="connsiteX79" fmla="*/ 1444625 w 2552700"/>
                  <a:gd name="connsiteY79" fmla="*/ 133350 h 302243"/>
                  <a:gd name="connsiteX80" fmla="*/ 1485900 w 2552700"/>
                  <a:gd name="connsiteY80" fmla="*/ 117475 h 302243"/>
                  <a:gd name="connsiteX81" fmla="*/ 1498600 w 2552700"/>
                  <a:gd name="connsiteY81" fmla="*/ 111125 h 302243"/>
                  <a:gd name="connsiteX82" fmla="*/ 1530350 w 2552700"/>
                  <a:gd name="connsiteY82" fmla="*/ 101600 h 302243"/>
                  <a:gd name="connsiteX83" fmla="*/ 1539875 w 2552700"/>
                  <a:gd name="connsiteY83" fmla="*/ 95250 h 302243"/>
                  <a:gd name="connsiteX84" fmla="*/ 1558925 w 2552700"/>
                  <a:gd name="connsiteY84" fmla="*/ 88900 h 302243"/>
                  <a:gd name="connsiteX85" fmla="*/ 1577975 w 2552700"/>
                  <a:gd name="connsiteY85" fmla="*/ 76200 h 302243"/>
                  <a:gd name="connsiteX86" fmla="*/ 1593850 w 2552700"/>
                  <a:gd name="connsiteY86" fmla="*/ 66675 h 302243"/>
                  <a:gd name="connsiteX87" fmla="*/ 1612900 w 2552700"/>
                  <a:gd name="connsiteY87" fmla="*/ 53975 h 302243"/>
                  <a:gd name="connsiteX88" fmla="*/ 1625600 w 2552700"/>
                  <a:gd name="connsiteY88" fmla="*/ 50800 h 302243"/>
                  <a:gd name="connsiteX89" fmla="*/ 1635125 w 2552700"/>
                  <a:gd name="connsiteY89" fmla="*/ 47625 h 302243"/>
                  <a:gd name="connsiteX90" fmla="*/ 1651000 w 2552700"/>
                  <a:gd name="connsiteY90" fmla="*/ 44450 h 302243"/>
                  <a:gd name="connsiteX91" fmla="*/ 1657350 w 2552700"/>
                  <a:gd name="connsiteY91" fmla="*/ 34925 h 302243"/>
                  <a:gd name="connsiteX92" fmla="*/ 1673225 w 2552700"/>
                  <a:gd name="connsiteY92" fmla="*/ 31750 h 302243"/>
                  <a:gd name="connsiteX93" fmla="*/ 1704975 w 2552700"/>
                  <a:gd name="connsiteY93" fmla="*/ 25400 h 302243"/>
                  <a:gd name="connsiteX94" fmla="*/ 1746250 w 2552700"/>
                  <a:gd name="connsiteY94" fmla="*/ 38100 h 302243"/>
                  <a:gd name="connsiteX95" fmla="*/ 1765300 w 2552700"/>
                  <a:gd name="connsiteY95" fmla="*/ 50800 h 302243"/>
                  <a:gd name="connsiteX96" fmla="*/ 1781175 w 2552700"/>
                  <a:gd name="connsiteY96" fmla="*/ 63500 h 302243"/>
                  <a:gd name="connsiteX97" fmla="*/ 1803400 w 2552700"/>
                  <a:gd name="connsiteY97" fmla="*/ 76200 h 302243"/>
                  <a:gd name="connsiteX98" fmla="*/ 1828800 w 2552700"/>
                  <a:gd name="connsiteY98" fmla="*/ 85725 h 302243"/>
                  <a:gd name="connsiteX99" fmla="*/ 1866900 w 2552700"/>
                  <a:gd name="connsiteY99" fmla="*/ 98425 h 302243"/>
                  <a:gd name="connsiteX100" fmla="*/ 1879600 w 2552700"/>
                  <a:gd name="connsiteY100" fmla="*/ 107950 h 302243"/>
                  <a:gd name="connsiteX101" fmla="*/ 1889125 w 2552700"/>
                  <a:gd name="connsiteY101" fmla="*/ 114300 h 302243"/>
                  <a:gd name="connsiteX102" fmla="*/ 1898650 w 2552700"/>
                  <a:gd name="connsiteY102" fmla="*/ 127000 h 302243"/>
                  <a:gd name="connsiteX103" fmla="*/ 1901825 w 2552700"/>
                  <a:gd name="connsiteY103" fmla="*/ 136525 h 302243"/>
                  <a:gd name="connsiteX104" fmla="*/ 1917700 w 2552700"/>
                  <a:gd name="connsiteY104" fmla="*/ 177800 h 302243"/>
                  <a:gd name="connsiteX105" fmla="*/ 1927225 w 2552700"/>
                  <a:gd name="connsiteY105" fmla="*/ 200025 h 302243"/>
                  <a:gd name="connsiteX106" fmla="*/ 1933575 w 2552700"/>
                  <a:gd name="connsiteY106" fmla="*/ 212725 h 302243"/>
                  <a:gd name="connsiteX107" fmla="*/ 1943100 w 2552700"/>
                  <a:gd name="connsiteY107" fmla="*/ 219075 h 302243"/>
                  <a:gd name="connsiteX108" fmla="*/ 1946275 w 2552700"/>
                  <a:gd name="connsiteY108" fmla="*/ 244475 h 302243"/>
                  <a:gd name="connsiteX109" fmla="*/ 1968500 w 2552700"/>
                  <a:gd name="connsiteY109" fmla="*/ 266700 h 302243"/>
                  <a:gd name="connsiteX110" fmla="*/ 1978025 w 2552700"/>
                  <a:gd name="connsiteY110" fmla="*/ 269875 h 302243"/>
                  <a:gd name="connsiteX111" fmla="*/ 1990725 w 2552700"/>
                  <a:gd name="connsiteY111" fmla="*/ 276225 h 302243"/>
                  <a:gd name="connsiteX112" fmla="*/ 2016125 w 2552700"/>
                  <a:gd name="connsiteY112" fmla="*/ 301625 h 302243"/>
                  <a:gd name="connsiteX113" fmla="*/ 2098675 w 2552700"/>
                  <a:gd name="connsiteY113" fmla="*/ 292100 h 302243"/>
                  <a:gd name="connsiteX114" fmla="*/ 2130425 w 2552700"/>
                  <a:gd name="connsiteY114" fmla="*/ 266700 h 302243"/>
                  <a:gd name="connsiteX115" fmla="*/ 2139950 w 2552700"/>
                  <a:gd name="connsiteY115" fmla="*/ 263525 h 302243"/>
                  <a:gd name="connsiteX116" fmla="*/ 2168525 w 2552700"/>
                  <a:gd name="connsiteY116" fmla="*/ 247650 h 302243"/>
                  <a:gd name="connsiteX117" fmla="*/ 2193925 w 2552700"/>
                  <a:gd name="connsiteY117" fmla="*/ 228600 h 302243"/>
                  <a:gd name="connsiteX118" fmla="*/ 2203450 w 2552700"/>
                  <a:gd name="connsiteY118" fmla="*/ 219075 h 302243"/>
                  <a:gd name="connsiteX119" fmla="*/ 2222500 w 2552700"/>
                  <a:gd name="connsiteY119" fmla="*/ 212725 h 302243"/>
                  <a:gd name="connsiteX120" fmla="*/ 2244725 w 2552700"/>
                  <a:gd name="connsiteY120" fmla="*/ 193675 h 302243"/>
                  <a:gd name="connsiteX121" fmla="*/ 2355850 w 2552700"/>
                  <a:gd name="connsiteY121" fmla="*/ 152400 h 302243"/>
                  <a:gd name="connsiteX122" fmla="*/ 2552700 w 2552700"/>
                  <a:gd name="connsiteY12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70000 w 2552700"/>
                  <a:gd name="connsiteY72" fmla="*/ 184150 h 302243"/>
                  <a:gd name="connsiteX73" fmla="*/ 1343025 w 2552700"/>
                  <a:gd name="connsiteY73" fmla="*/ 165100 h 302243"/>
                  <a:gd name="connsiteX74" fmla="*/ 1390650 w 2552700"/>
                  <a:gd name="connsiteY74" fmla="*/ 158750 h 302243"/>
                  <a:gd name="connsiteX75" fmla="*/ 1412875 w 2552700"/>
                  <a:gd name="connsiteY75" fmla="*/ 149225 h 302243"/>
                  <a:gd name="connsiteX76" fmla="*/ 1425575 w 2552700"/>
                  <a:gd name="connsiteY76" fmla="*/ 146050 h 302243"/>
                  <a:gd name="connsiteX77" fmla="*/ 1435100 w 2552700"/>
                  <a:gd name="connsiteY77" fmla="*/ 142875 h 302243"/>
                  <a:gd name="connsiteX78" fmla="*/ 1444625 w 2552700"/>
                  <a:gd name="connsiteY78" fmla="*/ 133350 h 302243"/>
                  <a:gd name="connsiteX79" fmla="*/ 1485900 w 2552700"/>
                  <a:gd name="connsiteY79" fmla="*/ 117475 h 302243"/>
                  <a:gd name="connsiteX80" fmla="*/ 1498600 w 2552700"/>
                  <a:gd name="connsiteY80" fmla="*/ 111125 h 302243"/>
                  <a:gd name="connsiteX81" fmla="*/ 1530350 w 2552700"/>
                  <a:gd name="connsiteY81" fmla="*/ 101600 h 302243"/>
                  <a:gd name="connsiteX82" fmla="*/ 1539875 w 2552700"/>
                  <a:gd name="connsiteY82" fmla="*/ 95250 h 302243"/>
                  <a:gd name="connsiteX83" fmla="*/ 1558925 w 2552700"/>
                  <a:gd name="connsiteY83" fmla="*/ 88900 h 302243"/>
                  <a:gd name="connsiteX84" fmla="*/ 1577975 w 2552700"/>
                  <a:gd name="connsiteY84" fmla="*/ 76200 h 302243"/>
                  <a:gd name="connsiteX85" fmla="*/ 1593850 w 2552700"/>
                  <a:gd name="connsiteY85" fmla="*/ 66675 h 302243"/>
                  <a:gd name="connsiteX86" fmla="*/ 1612900 w 2552700"/>
                  <a:gd name="connsiteY86" fmla="*/ 53975 h 302243"/>
                  <a:gd name="connsiteX87" fmla="*/ 1625600 w 2552700"/>
                  <a:gd name="connsiteY87" fmla="*/ 50800 h 302243"/>
                  <a:gd name="connsiteX88" fmla="*/ 1635125 w 2552700"/>
                  <a:gd name="connsiteY88" fmla="*/ 47625 h 302243"/>
                  <a:gd name="connsiteX89" fmla="*/ 1651000 w 2552700"/>
                  <a:gd name="connsiteY89" fmla="*/ 44450 h 302243"/>
                  <a:gd name="connsiteX90" fmla="*/ 1657350 w 2552700"/>
                  <a:gd name="connsiteY90" fmla="*/ 34925 h 302243"/>
                  <a:gd name="connsiteX91" fmla="*/ 1673225 w 2552700"/>
                  <a:gd name="connsiteY91" fmla="*/ 31750 h 302243"/>
                  <a:gd name="connsiteX92" fmla="*/ 1704975 w 2552700"/>
                  <a:gd name="connsiteY92" fmla="*/ 25400 h 302243"/>
                  <a:gd name="connsiteX93" fmla="*/ 1746250 w 2552700"/>
                  <a:gd name="connsiteY93" fmla="*/ 38100 h 302243"/>
                  <a:gd name="connsiteX94" fmla="*/ 1765300 w 2552700"/>
                  <a:gd name="connsiteY94" fmla="*/ 50800 h 302243"/>
                  <a:gd name="connsiteX95" fmla="*/ 1781175 w 2552700"/>
                  <a:gd name="connsiteY95" fmla="*/ 63500 h 302243"/>
                  <a:gd name="connsiteX96" fmla="*/ 1803400 w 2552700"/>
                  <a:gd name="connsiteY96" fmla="*/ 76200 h 302243"/>
                  <a:gd name="connsiteX97" fmla="*/ 1828800 w 2552700"/>
                  <a:gd name="connsiteY97" fmla="*/ 85725 h 302243"/>
                  <a:gd name="connsiteX98" fmla="*/ 1866900 w 2552700"/>
                  <a:gd name="connsiteY98" fmla="*/ 98425 h 302243"/>
                  <a:gd name="connsiteX99" fmla="*/ 1879600 w 2552700"/>
                  <a:gd name="connsiteY99" fmla="*/ 107950 h 302243"/>
                  <a:gd name="connsiteX100" fmla="*/ 1889125 w 2552700"/>
                  <a:gd name="connsiteY100" fmla="*/ 114300 h 302243"/>
                  <a:gd name="connsiteX101" fmla="*/ 1898650 w 2552700"/>
                  <a:gd name="connsiteY101" fmla="*/ 127000 h 302243"/>
                  <a:gd name="connsiteX102" fmla="*/ 1901825 w 2552700"/>
                  <a:gd name="connsiteY102" fmla="*/ 136525 h 302243"/>
                  <a:gd name="connsiteX103" fmla="*/ 1917700 w 2552700"/>
                  <a:gd name="connsiteY103" fmla="*/ 177800 h 302243"/>
                  <a:gd name="connsiteX104" fmla="*/ 1927225 w 2552700"/>
                  <a:gd name="connsiteY104" fmla="*/ 200025 h 302243"/>
                  <a:gd name="connsiteX105" fmla="*/ 1933575 w 2552700"/>
                  <a:gd name="connsiteY105" fmla="*/ 212725 h 302243"/>
                  <a:gd name="connsiteX106" fmla="*/ 1943100 w 2552700"/>
                  <a:gd name="connsiteY106" fmla="*/ 219075 h 302243"/>
                  <a:gd name="connsiteX107" fmla="*/ 1946275 w 2552700"/>
                  <a:gd name="connsiteY107" fmla="*/ 244475 h 302243"/>
                  <a:gd name="connsiteX108" fmla="*/ 1968500 w 2552700"/>
                  <a:gd name="connsiteY108" fmla="*/ 266700 h 302243"/>
                  <a:gd name="connsiteX109" fmla="*/ 1978025 w 2552700"/>
                  <a:gd name="connsiteY109" fmla="*/ 269875 h 302243"/>
                  <a:gd name="connsiteX110" fmla="*/ 1990725 w 2552700"/>
                  <a:gd name="connsiteY110" fmla="*/ 276225 h 302243"/>
                  <a:gd name="connsiteX111" fmla="*/ 2016125 w 2552700"/>
                  <a:gd name="connsiteY111" fmla="*/ 301625 h 302243"/>
                  <a:gd name="connsiteX112" fmla="*/ 2098675 w 2552700"/>
                  <a:gd name="connsiteY112" fmla="*/ 292100 h 302243"/>
                  <a:gd name="connsiteX113" fmla="*/ 2130425 w 2552700"/>
                  <a:gd name="connsiteY113" fmla="*/ 266700 h 302243"/>
                  <a:gd name="connsiteX114" fmla="*/ 2139950 w 2552700"/>
                  <a:gd name="connsiteY114" fmla="*/ 263525 h 302243"/>
                  <a:gd name="connsiteX115" fmla="*/ 2168525 w 2552700"/>
                  <a:gd name="connsiteY115" fmla="*/ 247650 h 302243"/>
                  <a:gd name="connsiteX116" fmla="*/ 2193925 w 2552700"/>
                  <a:gd name="connsiteY116" fmla="*/ 228600 h 302243"/>
                  <a:gd name="connsiteX117" fmla="*/ 2203450 w 2552700"/>
                  <a:gd name="connsiteY117" fmla="*/ 219075 h 302243"/>
                  <a:gd name="connsiteX118" fmla="*/ 2222500 w 2552700"/>
                  <a:gd name="connsiteY118" fmla="*/ 212725 h 302243"/>
                  <a:gd name="connsiteX119" fmla="*/ 2244725 w 2552700"/>
                  <a:gd name="connsiteY119" fmla="*/ 193675 h 302243"/>
                  <a:gd name="connsiteX120" fmla="*/ 2355850 w 2552700"/>
                  <a:gd name="connsiteY120" fmla="*/ 152400 h 302243"/>
                  <a:gd name="connsiteX121" fmla="*/ 2552700 w 2552700"/>
                  <a:gd name="connsiteY12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44575 w 2552700"/>
                  <a:gd name="connsiteY66" fmla="*/ 200025 h 302243"/>
                  <a:gd name="connsiteX67" fmla="*/ 1057275 w 2552700"/>
                  <a:gd name="connsiteY67" fmla="*/ 212725 h 302243"/>
                  <a:gd name="connsiteX68" fmla="*/ 1120775 w 2552700"/>
                  <a:gd name="connsiteY68" fmla="*/ 219075 h 302243"/>
                  <a:gd name="connsiteX69" fmla="*/ 1203325 w 2552700"/>
                  <a:gd name="connsiteY69" fmla="*/ 215900 h 302243"/>
                  <a:gd name="connsiteX70" fmla="*/ 1222375 w 2552700"/>
                  <a:gd name="connsiteY70" fmla="*/ 203200 h 302243"/>
                  <a:gd name="connsiteX71" fmla="*/ 1270000 w 2552700"/>
                  <a:gd name="connsiteY71" fmla="*/ 184150 h 302243"/>
                  <a:gd name="connsiteX72" fmla="*/ 1343025 w 2552700"/>
                  <a:gd name="connsiteY72" fmla="*/ 165100 h 302243"/>
                  <a:gd name="connsiteX73" fmla="*/ 1390650 w 2552700"/>
                  <a:gd name="connsiteY73" fmla="*/ 158750 h 302243"/>
                  <a:gd name="connsiteX74" fmla="*/ 1412875 w 2552700"/>
                  <a:gd name="connsiteY74" fmla="*/ 149225 h 302243"/>
                  <a:gd name="connsiteX75" fmla="*/ 1425575 w 2552700"/>
                  <a:gd name="connsiteY75" fmla="*/ 146050 h 302243"/>
                  <a:gd name="connsiteX76" fmla="*/ 1435100 w 2552700"/>
                  <a:gd name="connsiteY76" fmla="*/ 142875 h 302243"/>
                  <a:gd name="connsiteX77" fmla="*/ 1444625 w 2552700"/>
                  <a:gd name="connsiteY77" fmla="*/ 133350 h 302243"/>
                  <a:gd name="connsiteX78" fmla="*/ 1485900 w 2552700"/>
                  <a:gd name="connsiteY78" fmla="*/ 117475 h 302243"/>
                  <a:gd name="connsiteX79" fmla="*/ 1498600 w 2552700"/>
                  <a:gd name="connsiteY79" fmla="*/ 111125 h 302243"/>
                  <a:gd name="connsiteX80" fmla="*/ 1530350 w 2552700"/>
                  <a:gd name="connsiteY80" fmla="*/ 101600 h 302243"/>
                  <a:gd name="connsiteX81" fmla="*/ 1539875 w 2552700"/>
                  <a:gd name="connsiteY81" fmla="*/ 95250 h 302243"/>
                  <a:gd name="connsiteX82" fmla="*/ 1558925 w 2552700"/>
                  <a:gd name="connsiteY82" fmla="*/ 88900 h 302243"/>
                  <a:gd name="connsiteX83" fmla="*/ 1577975 w 2552700"/>
                  <a:gd name="connsiteY83" fmla="*/ 76200 h 302243"/>
                  <a:gd name="connsiteX84" fmla="*/ 1593850 w 2552700"/>
                  <a:gd name="connsiteY84" fmla="*/ 66675 h 302243"/>
                  <a:gd name="connsiteX85" fmla="*/ 1612900 w 2552700"/>
                  <a:gd name="connsiteY85" fmla="*/ 53975 h 302243"/>
                  <a:gd name="connsiteX86" fmla="*/ 1625600 w 2552700"/>
                  <a:gd name="connsiteY86" fmla="*/ 50800 h 302243"/>
                  <a:gd name="connsiteX87" fmla="*/ 1635125 w 2552700"/>
                  <a:gd name="connsiteY87" fmla="*/ 47625 h 302243"/>
                  <a:gd name="connsiteX88" fmla="*/ 1651000 w 2552700"/>
                  <a:gd name="connsiteY88" fmla="*/ 44450 h 302243"/>
                  <a:gd name="connsiteX89" fmla="*/ 1657350 w 2552700"/>
                  <a:gd name="connsiteY89" fmla="*/ 34925 h 302243"/>
                  <a:gd name="connsiteX90" fmla="*/ 1673225 w 2552700"/>
                  <a:gd name="connsiteY90" fmla="*/ 31750 h 302243"/>
                  <a:gd name="connsiteX91" fmla="*/ 1704975 w 2552700"/>
                  <a:gd name="connsiteY91" fmla="*/ 25400 h 302243"/>
                  <a:gd name="connsiteX92" fmla="*/ 1746250 w 2552700"/>
                  <a:gd name="connsiteY92" fmla="*/ 38100 h 302243"/>
                  <a:gd name="connsiteX93" fmla="*/ 1765300 w 2552700"/>
                  <a:gd name="connsiteY93" fmla="*/ 50800 h 302243"/>
                  <a:gd name="connsiteX94" fmla="*/ 1781175 w 2552700"/>
                  <a:gd name="connsiteY94" fmla="*/ 63500 h 302243"/>
                  <a:gd name="connsiteX95" fmla="*/ 1803400 w 2552700"/>
                  <a:gd name="connsiteY95" fmla="*/ 76200 h 302243"/>
                  <a:gd name="connsiteX96" fmla="*/ 1828800 w 2552700"/>
                  <a:gd name="connsiteY96" fmla="*/ 85725 h 302243"/>
                  <a:gd name="connsiteX97" fmla="*/ 1866900 w 2552700"/>
                  <a:gd name="connsiteY97" fmla="*/ 98425 h 302243"/>
                  <a:gd name="connsiteX98" fmla="*/ 1879600 w 2552700"/>
                  <a:gd name="connsiteY98" fmla="*/ 107950 h 302243"/>
                  <a:gd name="connsiteX99" fmla="*/ 1889125 w 2552700"/>
                  <a:gd name="connsiteY99" fmla="*/ 114300 h 302243"/>
                  <a:gd name="connsiteX100" fmla="*/ 1898650 w 2552700"/>
                  <a:gd name="connsiteY100" fmla="*/ 127000 h 302243"/>
                  <a:gd name="connsiteX101" fmla="*/ 1901825 w 2552700"/>
                  <a:gd name="connsiteY101" fmla="*/ 136525 h 302243"/>
                  <a:gd name="connsiteX102" fmla="*/ 1917700 w 2552700"/>
                  <a:gd name="connsiteY102" fmla="*/ 177800 h 302243"/>
                  <a:gd name="connsiteX103" fmla="*/ 1927225 w 2552700"/>
                  <a:gd name="connsiteY103" fmla="*/ 200025 h 302243"/>
                  <a:gd name="connsiteX104" fmla="*/ 1933575 w 2552700"/>
                  <a:gd name="connsiteY104" fmla="*/ 212725 h 302243"/>
                  <a:gd name="connsiteX105" fmla="*/ 1943100 w 2552700"/>
                  <a:gd name="connsiteY105" fmla="*/ 219075 h 302243"/>
                  <a:gd name="connsiteX106" fmla="*/ 1946275 w 2552700"/>
                  <a:gd name="connsiteY106" fmla="*/ 244475 h 302243"/>
                  <a:gd name="connsiteX107" fmla="*/ 1968500 w 2552700"/>
                  <a:gd name="connsiteY107" fmla="*/ 266700 h 302243"/>
                  <a:gd name="connsiteX108" fmla="*/ 1978025 w 2552700"/>
                  <a:gd name="connsiteY108" fmla="*/ 269875 h 302243"/>
                  <a:gd name="connsiteX109" fmla="*/ 1990725 w 2552700"/>
                  <a:gd name="connsiteY109" fmla="*/ 276225 h 302243"/>
                  <a:gd name="connsiteX110" fmla="*/ 2016125 w 2552700"/>
                  <a:gd name="connsiteY110" fmla="*/ 301625 h 302243"/>
                  <a:gd name="connsiteX111" fmla="*/ 2098675 w 2552700"/>
                  <a:gd name="connsiteY111" fmla="*/ 292100 h 302243"/>
                  <a:gd name="connsiteX112" fmla="*/ 2130425 w 2552700"/>
                  <a:gd name="connsiteY112" fmla="*/ 266700 h 302243"/>
                  <a:gd name="connsiteX113" fmla="*/ 2139950 w 2552700"/>
                  <a:gd name="connsiteY113" fmla="*/ 263525 h 302243"/>
                  <a:gd name="connsiteX114" fmla="*/ 2168525 w 2552700"/>
                  <a:gd name="connsiteY114" fmla="*/ 247650 h 302243"/>
                  <a:gd name="connsiteX115" fmla="*/ 2193925 w 2552700"/>
                  <a:gd name="connsiteY115" fmla="*/ 228600 h 302243"/>
                  <a:gd name="connsiteX116" fmla="*/ 2203450 w 2552700"/>
                  <a:gd name="connsiteY116" fmla="*/ 219075 h 302243"/>
                  <a:gd name="connsiteX117" fmla="*/ 2222500 w 2552700"/>
                  <a:gd name="connsiteY117" fmla="*/ 212725 h 302243"/>
                  <a:gd name="connsiteX118" fmla="*/ 2244725 w 2552700"/>
                  <a:gd name="connsiteY118" fmla="*/ 193675 h 302243"/>
                  <a:gd name="connsiteX119" fmla="*/ 2355850 w 2552700"/>
                  <a:gd name="connsiteY119" fmla="*/ 152400 h 302243"/>
                  <a:gd name="connsiteX120" fmla="*/ 2552700 w 2552700"/>
                  <a:gd name="connsiteY12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44575 w 2552700"/>
                  <a:gd name="connsiteY65" fmla="*/ 200025 h 302243"/>
                  <a:gd name="connsiteX66" fmla="*/ 1057275 w 2552700"/>
                  <a:gd name="connsiteY66" fmla="*/ 212725 h 302243"/>
                  <a:gd name="connsiteX67" fmla="*/ 1120775 w 2552700"/>
                  <a:gd name="connsiteY67" fmla="*/ 219075 h 302243"/>
                  <a:gd name="connsiteX68" fmla="*/ 1203325 w 2552700"/>
                  <a:gd name="connsiteY68" fmla="*/ 215900 h 302243"/>
                  <a:gd name="connsiteX69" fmla="*/ 1222375 w 2552700"/>
                  <a:gd name="connsiteY69" fmla="*/ 203200 h 302243"/>
                  <a:gd name="connsiteX70" fmla="*/ 1270000 w 2552700"/>
                  <a:gd name="connsiteY70" fmla="*/ 184150 h 302243"/>
                  <a:gd name="connsiteX71" fmla="*/ 1343025 w 2552700"/>
                  <a:gd name="connsiteY71" fmla="*/ 165100 h 302243"/>
                  <a:gd name="connsiteX72" fmla="*/ 1390650 w 2552700"/>
                  <a:gd name="connsiteY72" fmla="*/ 158750 h 302243"/>
                  <a:gd name="connsiteX73" fmla="*/ 1412875 w 2552700"/>
                  <a:gd name="connsiteY73" fmla="*/ 149225 h 302243"/>
                  <a:gd name="connsiteX74" fmla="*/ 1425575 w 2552700"/>
                  <a:gd name="connsiteY74" fmla="*/ 146050 h 302243"/>
                  <a:gd name="connsiteX75" fmla="*/ 1435100 w 2552700"/>
                  <a:gd name="connsiteY75" fmla="*/ 142875 h 302243"/>
                  <a:gd name="connsiteX76" fmla="*/ 1444625 w 2552700"/>
                  <a:gd name="connsiteY76" fmla="*/ 133350 h 302243"/>
                  <a:gd name="connsiteX77" fmla="*/ 1485900 w 2552700"/>
                  <a:gd name="connsiteY77" fmla="*/ 117475 h 302243"/>
                  <a:gd name="connsiteX78" fmla="*/ 1498600 w 2552700"/>
                  <a:gd name="connsiteY78" fmla="*/ 111125 h 302243"/>
                  <a:gd name="connsiteX79" fmla="*/ 1530350 w 2552700"/>
                  <a:gd name="connsiteY79" fmla="*/ 101600 h 302243"/>
                  <a:gd name="connsiteX80" fmla="*/ 1539875 w 2552700"/>
                  <a:gd name="connsiteY80" fmla="*/ 95250 h 302243"/>
                  <a:gd name="connsiteX81" fmla="*/ 1558925 w 2552700"/>
                  <a:gd name="connsiteY81" fmla="*/ 88900 h 302243"/>
                  <a:gd name="connsiteX82" fmla="*/ 1577975 w 2552700"/>
                  <a:gd name="connsiteY82" fmla="*/ 76200 h 302243"/>
                  <a:gd name="connsiteX83" fmla="*/ 1593850 w 2552700"/>
                  <a:gd name="connsiteY83" fmla="*/ 66675 h 302243"/>
                  <a:gd name="connsiteX84" fmla="*/ 1612900 w 2552700"/>
                  <a:gd name="connsiteY84" fmla="*/ 53975 h 302243"/>
                  <a:gd name="connsiteX85" fmla="*/ 1625600 w 2552700"/>
                  <a:gd name="connsiteY85" fmla="*/ 50800 h 302243"/>
                  <a:gd name="connsiteX86" fmla="*/ 1635125 w 2552700"/>
                  <a:gd name="connsiteY86" fmla="*/ 47625 h 302243"/>
                  <a:gd name="connsiteX87" fmla="*/ 1651000 w 2552700"/>
                  <a:gd name="connsiteY87" fmla="*/ 44450 h 302243"/>
                  <a:gd name="connsiteX88" fmla="*/ 1657350 w 2552700"/>
                  <a:gd name="connsiteY88" fmla="*/ 34925 h 302243"/>
                  <a:gd name="connsiteX89" fmla="*/ 1673225 w 2552700"/>
                  <a:gd name="connsiteY89" fmla="*/ 31750 h 302243"/>
                  <a:gd name="connsiteX90" fmla="*/ 1704975 w 2552700"/>
                  <a:gd name="connsiteY90" fmla="*/ 25400 h 302243"/>
                  <a:gd name="connsiteX91" fmla="*/ 1746250 w 2552700"/>
                  <a:gd name="connsiteY91" fmla="*/ 38100 h 302243"/>
                  <a:gd name="connsiteX92" fmla="*/ 1765300 w 2552700"/>
                  <a:gd name="connsiteY92" fmla="*/ 50800 h 302243"/>
                  <a:gd name="connsiteX93" fmla="*/ 1781175 w 2552700"/>
                  <a:gd name="connsiteY93" fmla="*/ 63500 h 302243"/>
                  <a:gd name="connsiteX94" fmla="*/ 1803400 w 2552700"/>
                  <a:gd name="connsiteY94" fmla="*/ 76200 h 302243"/>
                  <a:gd name="connsiteX95" fmla="*/ 1828800 w 2552700"/>
                  <a:gd name="connsiteY95" fmla="*/ 85725 h 302243"/>
                  <a:gd name="connsiteX96" fmla="*/ 1866900 w 2552700"/>
                  <a:gd name="connsiteY96" fmla="*/ 98425 h 302243"/>
                  <a:gd name="connsiteX97" fmla="*/ 1879600 w 2552700"/>
                  <a:gd name="connsiteY97" fmla="*/ 107950 h 302243"/>
                  <a:gd name="connsiteX98" fmla="*/ 1889125 w 2552700"/>
                  <a:gd name="connsiteY98" fmla="*/ 114300 h 302243"/>
                  <a:gd name="connsiteX99" fmla="*/ 1898650 w 2552700"/>
                  <a:gd name="connsiteY99" fmla="*/ 127000 h 302243"/>
                  <a:gd name="connsiteX100" fmla="*/ 1901825 w 2552700"/>
                  <a:gd name="connsiteY100" fmla="*/ 136525 h 302243"/>
                  <a:gd name="connsiteX101" fmla="*/ 1917700 w 2552700"/>
                  <a:gd name="connsiteY101" fmla="*/ 177800 h 302243"/>
                  <a:gd name="connsiteX102" fmla="*/ 1927225 w 2552700"/>
                  <a:gd name="connsiteY102" fmla="*/ 200025 h 302243"/>
                  <a:gd name="connsiteX103" fmla="*/ 1933575 w 2552700"/>
                  <a:gd name="connsiteY103" fmla="*/ 212725 h 302243"/>
                  <a:gd name="connsiteX104" fmla="*/ 1943100 w 2552700"/>
                  <a:gd name="connsiteY104" fmla="*/ 219075 h 302243"/>
                  <a:gd name="connsiteX105" fmla="*/ 1946275 w 2552700"/>
                  <a:gd name="connsiteY105" fmla="*/ 244475 h 302243"/>
                  <a:gd name="connsiteX106" fmla="*/ 1968500 w 2552700"/>
                  <a:gd name="connsiteY106" fmla="*/ 266700 h 302243"/>
                  <a:gd name="connsiteX107" fmla="*/ 1978025 w 2552700"/>
                  <a:gd name="connsiteY107" fmla="*/ 269875 h 302243"/>
                  <a:gd name="connsiteX108" fmla="*/ 1990725 w 2552700"/>
                  <a:gd name="connsiteY108" fmla="*/ 276225 h 302243"/>
                  <a:gd name="connsiteX109" fmla="*/ 2016125 w 2552700"/>
                  <a:gd name="connsiteY109" fmla="*/ 301625 h 302243"/>
                  <a:gd name="connsiteX110" fmla="*/ 2098675 w 2552700"/>
                  <a:gd name="connsiteY110" fmla="*/ 292100 h 302243"/>
                  <a:gd name="connsiteX111" fmla="*/ 2130425 w 2552700"/>
                  <a:gd name="connsiteY111" fmla="*/ 266700 h 302243"/>
                  <a:gd name="connsiteX112" fmla="*/ 2139950 w 2552700"/>
                  <a:gd name="connsiteY112" fmla="*/ 263525 h 302243"/>
                  <a:gd name="connsiteX113" fmla="*/ 2168525 w 2552700"/>
                  <a:gd name="connsiteY113" fmla="*/ 247650 h 302243"/>
                  <a:gd name="connsiteX114" fmla="*/ 2193925 w 2552700"/>
                  <a:gd name="connsiteY114" fmla="*/ 228600 h 302243"/>
                  <a:gd name="connsiteX115" fmla="*/ 2203450 w 2552700"/>
                  <a:gd name="connsiteY115" fmla="*/ 219075 h 302243"/>
                  <a:gd name="connsiteX116" fmla="*/ 2222500 w 2552700"/>
                  <a:gd name="connsiteY116" fmla="*/ 212725 h 302243"/>
                  <a:gd name="connsiteX117" fmla="*/ 2244725 w 2552700"/>
                  <a:gd name="connsiteY117" fmla="*/ 193675 h 302243"/>
                  <a:gd name="connsiteX118" fmla="*/ 2355850 w 2552700"/>
                  <a:gd name="connsiteY118" fmla="*/ 152400 h 302243"/>
                  <a:gd name="connsiteX119" fmla="*/ 2552700 w 2552700"/>
                  <a:gd name="connsiteY119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44575 w 2552700"/>
                  <a:gd name="connsiteY64" fmla="*/ 200025 h 302243"/>
                  <a:gd name="connsiteX65" fmla="*/ 1057275 w 2552700"/>
                  <a:gd name="connsiteY65" fmla="*/ 212725 h 302243"/>
                  <a:gd name="connsiteX66" fmla="*/ 1120775 w 2552700"/>
                  <a:gd name="connsiteY66" fmla="*/ 219075 h 302243"/>
                  <a:gd name="connsiteX67" fmla="*/ 1203325 w 2552700"/>
                  <a:gd name="connsiteY67" fmla="*/ 215900 h 302243"/>
                  <a:gd name="connsiteX68" fmla="*/ 1222375 w 2552700"/>
                  <a:gd name="connsiteY68" fmla="*/ 203200 h 302243"/>
                  <a:gd name="connsiteX69" fmla="*/ 1270000 w 2552700"/>
                  <a:gd name="connsiteY69" fmla="*/ 184150 h 302243"/>
                  <a:gd name="connsiteX70" fmla="*/ 1343025 w 2552700"/>
                  <a:gd name="connsiteY70" fmla="*/ 165100 h 302243"/>
                  <a:gd name="connsiteX71" fmla="*/ 1390650 w 2552700"/>
                  <a:gd name="connsiteY71" fmla="*/ 158750 h 302243"/>
                  <a:gd name="connsiteX72" fmla="*/ 1412875 w 2552700"/>
                  <a:gd name="connsiteY72" fmla="*/ 149225 h 302243"/>
                  <a:gd name="connsiteX73" fmla="*/ 1425575 w 2552700"/>
                  <a:gd name="connsiteY73" fmla="*/ 146050 h 302243"/>
                  <a:gd name="connsiteX74" fmla="*/ 1435100 w 2552700"/>
                  <a:gd name="connsiteY74" fmla="*/ 142875 h 302243"/>
                  <a:gd name="connsiteX75" fmla="*/ 1444625 w 2552700"/>
                  <a:gd name="connsiteY75" fmla="*/ 133350 h 302243"/>
                  <a:gd name="connsiteX76" fmla="*/ 1485900 w 2552700"/>
                  <a:gd name="connsiteY76" fmla="*/ 117475 h 302243"/>
                  <a:gd name="connsiteX77" fmla="*/ 1498600 w 2552700"/>
                  <a:gd name="connsiteY77" fmla="*/ 111125 h 302243"/>
                  <a:gd name="connsiteX78" fmla="*/ 1530350 w 2552700"/>
                  <a:gd name="connsiteY78" fmla="*/ 101600 h 302243"/>
                  <a:gd name="connsiteX79" fmla="*/ 1539875 w 2552700"/>
                  <a:gd name="connsiteY79" fmla="*/ 95250 h 302243"/>
                  <a:gd name="connsiteX80" fmla="*/ 1558925 w 2552700"/>
                  <a:gd name="connsiteY80" fmla="*/ 88900 h 302243"/>
                  <a:gd name="connsiteX81" fmla="*/ 1577975 w 2552700"/>
                  <a:gd name="connsiteY81" fmla="*/ 76200 h 302243"/>
                  <a:gd name="connsiteX82" fmla="*/ 1593850 w 2552700"/>
                  <a:gd name="connsiteY82" fmla="*/ 66675 h 302243"/>
                  <a:gd name="connsiteX83" fmla="*/ 1612900 w 2552700"/>
                  <a:gd name="connsiteY83" fmla="*/ 53975 h 302243"/>
                  <a:gd name="connsiteX84" fmla="*/ 1625600 w 2552700"/>
                  <a:gd name="connsiteY84" fmla="*/ 50800 h 302243"/>
                  <a:gd name="connsiteX85" fmla="*/ 1635125 w 2552700"/>
                  <a:gd name="connsiteY85" fmla="*/ 47625 h 302243"/>
                  <a:gd name="connsiteX86" fmla="*/ 1651000 w 2552700"/>
                  <a:gd name="connsiteY86" fmla="*/ 44450 h 302243"/>
                  <a:gd name="connsiteX87" fmla="*/ 1657350 w 2552700"/>
                  <a:gd name="connsiteY87" fmla="*/ 34925 h 302243"/>
                  <a:gd name="connsiteX88" fmla="*/ 1673225 w 2552700"/>
                  <a:gd name="connsiteY88" fmla="*/ 31750 h 302243"/>
                  <a:gd name="connsiteX89" fmla="*/ 1704975 w 2552700"/>
                  <a:gd name="connsiteY89" fmla="*/ 25400 h 302243"/>
                  <a:gd name="connsiteX90" fmla="*/ 1746250 w 2552700"/>
                  <a:gd name="connsiteY90" fmla="*/ 38100 h 302243"/>
                  <a:gd name="connsiteX91" fmla="*/ 1765300 w 2552700"/>
                  <a:gd name="connsiteY91" fmla="*/ 50800 h 302243"/>
                  <a:gd name="connsiteX92" fmla="*/ 1781175 w 2552700"/>
                  <a:gd name="connsiteY92" fmla="*/ 63500 h 302243"/>
                  <a:gd name="connsiteX93" fmla="*/ 1803400 w 2552700"/>
                  <a:gd name="connsiteY93" fmla="*/ 76200 h 302243"/>
                  <a:gd name="connsiteX94" fmla="*/ 1828800 w 2552700"/>
                  <a:gd name="connsiteY94" fmla="*/ 85725 h 302243"/>
                  <a:gd name="connsiteX95" fmla="*/ 1866900 w 2552700"/>
                  <a:gd name="connsiteY95" fmla="*/ 98425 h 302243"/>
                  <a:gd name="connsiteX96" fmla="*/ 1879600 w 2552700"/>
                  <a:gd name="connsiteY96" fmla="*/ 107950 h 302243"/>
                  <a:gd name="connsiteX97" fmla="*/ 1889125 w 2552700"/>
                  <a:gd name="connsiteY97" fmla="*/ 114300 h 302243"/>
                  <a:gd name="connsiteX98" fmla="*/ 1898650 w 2552700"/>
                  <a:gd name="connsiteY98" fmla="*/ 127000 h 302243"/>
                  <a:gd name="connsiteX99" fmla="*/ 1901825 w 2552700"/>
                  <a:gd name="connsiteY99" fmla="*/ 136525 h 302243"/>
                  <a:gd name="connsiteX100" fmla="*/ 1917700 w 2552700"/>
                  <a:gd name="connsiteY100" fmla="*/ 177800 h 302243"/>
                  <a:gd name="connsiteX101" fmla="*/ 1927225 w 2552700"/>
                  <a:gd name="connsiteY101" fmla="*/ 200025 h 302243"/>
                  <a:gd name="connsiteX102" fmla="*/ 1933575 w 2552700"/>
                  <a:gd name="connsiteY102" fmla="*/ 212725 h 302243"/>
                  <a:gd name="connsiteX103" fmla="*/ 1943100 w 2552700"/>
                  <a:gd name="connsiteY103" fmla="*/ 219075 h 302243"/>
                  <a:gd name="connsiteX104" fmla="*/ 1946275 w 2552700"/>
                  <a:gd name="connsiteY104" fmla="*/ 244475 h 302243"/>
                  <a:gd name="connsiteX105" fmla="*/ 1968500 w 2552700"/>
                  <a:gd name="connsiteY105" fmla="*/ 266700 h 302243"/>
                  <a:gd name="connsiteX106" fmla="*/ 1978025 w 2552700"/>
                  <a:gd name="connsiteY106" fmla="*/ 269875 h 302243"/>
                  <a:gd name="connsiteX107" fmla="*/ 1990725 w 2552700"/>
                  <a:gd name="connsiteY107" fmla="*/ 276225 h 302243"/>
                  <a:gd name="connsiteX108" fmla="*/ 2016125 w 2552700"/>
                  <a:gd name="connsiteY108" fmla="*/ 301625 h 302243"/>
                  <a:gd name="connsiteX109" fmla="*/ 2098675 w 2552700"/>
                  <a:gd name="connsiteY109" fmla="*/ 292100 h 302243"/>
                  <a:gd name="connsiteX110" fmla="*/ 2130425 w 2552700"/>
                  <a:gd name="connsiteY110" fmla="*/ 266700 h 302243"/>
                  <a:gd name="connsiteX111" fmla="*/ 2139950 w 2552700"/>
                  <a:gd name="connsiteY111" fmla="*/ 263525 h 302243"/>
                  <a:gd name="connsiteX112" fmla="*/ 2168525 w 2552700"/>
                  <a:gd name="connsiteY112" fmla="*/ 247650 h 302243"/>
                  <a:gd name="connsiteX113" fmla="*/ 2193925 w 2552700"/>
                  <a:gd name="connsiteY113" fmla="*/ 228600 h 302243"/>
                  <a:gd name="connsiteX114" fmla="*/ 2203450 w 2552700"/>
                  <a:gd name="connsiteY114" fmla="*/ 219075 h 302243"/>
                  <a:gd name="connsiteX115" fmla="*/ 2222500 w 2552700"/>
                  <a:gd name="connsiteY115" fmla="*/ 212725 h 302243"/>
                  <a:gd name="connsiteX116" fmla="*/ 2244725 w 2552700"/>
                  <a:gd name="connsiteY116" fmla="*/ 193675 h 302243"/>
                  <a:gd name="connsiteX117" fmla="*/ 2355850 w 2552700"/>
                  <a:gd name="connsiteY117" fmla="*/ 152400 h 302243"/>
                  <a:gd name="connsiteX118" fmla="*/ 2552700 w 2552700"/>
                  <a:gd name="connsiteY118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1044575 w 2552700"/>
                  <a:gd name="connsiteY63" fmla="*/ 200025 h 302243"/>
                  <a:gd name="connsiteX64" fmla="*/ 1057275 w 2552700"/>
                  <a:gd name="connsiteY64" fmla="*/ 212725 h 302243"/>
                  <a:gd name="connsiteX65" fmla="*/ 1120775 w 2552700"/>
                  <a:gd name="connsiteY65" fmla="*/ 219075 h 302243"/>
                  <a:gd name="connsiteX66" fmla="*/ 1203325 w 2552700"/>
                  <a:gd name="connsiteY66" fmla="*/ 215900 h 302243"/>
                  <a:gd name="connsiteX67" fmla="*/ 1222375 w 2552700"/>
                  <a:gd name="connsiteY67" fmla="*/ 203200 h 302243"/>
                  <a:gd name="connsiteX68" fmla="*/ 1270000 w 2552700"/>
                  <a:gd name="connsiteY68" fmla="*/ 184150 h 302243"/>
                  <a:gd name="connsiteX69" fmla="*/ 1343025 w 2552700"/>
                  <a:gd name="connsiteY69" fmla="*/ 165100 h 302243"/>
                  <a:gd name="connsiteX70" fmla="*/ 1390650 w 2552700"/>
                  <a:gd name="connsiteY70" fmla="*/ 158750 h 302243"/>
                  <a:gd name="connsiteX71" fmla="*/ 1412875 w 2552700"/>
                  <a:gd name="connsiteY71" fmla="*/ 149225 h 302243"/>
                  <a:gd name="connsiteX72" fmla="*/ 1425575 w 2552700"/>
                  <a:gd name="connsiteY72" fmla="*/ 146050 h 302243"/>
                  <a:gd name="connsiteX73" fmla="*/ 1435100 w 2552700"/>
                  <a:gd name="connsiteY73" fmla="*/ 142875 h 302243"/>
                  <a:gd name="connsiteX74" fmla="*/ 1444625 w 2552700"/>
                  <a:gd name="connsiteY74" fmla="*/ 133350 h 302243"/>
                  <a:gd name="connsiteX75" fmla="*/ 1485900 w 2552700"/>
                  <a:gd name="connsiteY75" fmla="*/ 117475 h 302243"/>
                  <a:gd name="connsiteX76" fmla="*/ 1498600 w 2552700"/>
                  <a:gd name="connsiteY76" fmla="*/ 111125 h 302243"/>
                  <a:gd name="connsiteX77" fmla="*/ 1530350 w 2552700"/>
                  <a:gd name="connsiteY77" fmla="*/ 101600 h 302243"/>
                  <a:gd name="connsiteX78" fmla="*/ 1539875 w 2552700"/>
                  <a:gd name="connsiteY78" fmla="*/ 95250 h 302243"/>
                  <a:gd name="connsiteX79" fmla="*/ 1558925 w 2552700"/>
                  <a:gd name="connsiteY79" fmla="*/ 88900 h 302243"/>
                  <a:gd name="connsiteX80" fmla="*/ 1577975 w 2552700"/>
                  <a:gd name="connsiteY80" fmla="*/ 76200 h 302243"/>
                  <a:gd name="connsiteX81" fmla="*/ 1593850 w 2552700"/>
                  <a:gd name="connsiteY81" fmla="*/ 66675 h 302243"/>
                  <a:gd name="connsiteX82" fmla="*/ 1612900 w 2552700"/>
                  <a:gd name="connsiteY82" fmla="*/ 53975 h 302243"/>
                  <a:gd name="connsiteX83" fmla="*/ 1625600 w 2552700"/>
                  <a:gd name="connsiteY83" fmla="*/ 50800 h 302243"/>
                  <a:gd name="connsiteX84" fmla="*/ 1635125 w 2552700"/>
                  <a:gd name="connsiteY84" fmla="*/ 47625 h 302243"/>
                  <a:gd name="connsiteX85" fmla="*/ 1651000 w 2552700"/>
                  <a:gd name="connsiteY85" fmla="*/ 44450 h 302243"/>
                  <a:gd name="connsiteX86" fmla="*/ 1657350 w 2552700"/>
                  <a:gd name="connsiteY86" fmla="*/ 34925 h 302243"/>
                  <a:gd name="connsiteX87" fmla="*/ 1673225 w 2552700"/>
                  <a:gd name="connsiteY87" fmla="*/ 31750 h 302243"/>
                  <a:gd name="connsiteX88" fmla="*/ 1704975 w 2552700"/>
                  <a:gd name="connsiteY88" fmla="*/ 25400 h 302243"/>
                  <a:gd name="connsiteX89" fmla="*/ 1746250 w 2552700"/>
                  <a:gd name="connsiteY89" fmla="*/ 38100 h 302243"/>
                  <a:gd name="connsiteX90" fmla="*/ 1765300 w 2552700"/>
                  <a:gd name="connsiteY90" fmla="*/ 50800 h 302243"/>
                  <a:gd name="connsiteX91" fmla="*/ 1781175 w 2552700"/>
                  <a:gd name="connsiteY91" fmla="*/ 63500 h 302243"/>
                  <a:gd name="connsiteX92" fmla="*/ 1803400 w 2552700"/>
                  <a:gd name="connsiteY92" fmla="*/ 76200 h 302243"/>
                  <a:gd name="connsiteX93" fmla="*/ 1828800 w 2552700"/>
                  <a:gd name="connsiteY93" fmla="*/ 85725 h 302243"/>
                  <a:gd name="connsiteX94" fmla="*/ 1866900 w 2552700"/>
                  <a:gd name="connsiteY94" fmla="*/ 98425 h 302243"/>
                  <a:gd name="connsiteX95" fmla="*/ 1879600 w 2552700"/>
                  <a:gd name="connsiteY95" fmla="*/ 107950 h 302243"/>
                  <a:gd name="connsiteX96" fmla="*/ 1889125 w 2552700"/>
                  <a:gd name="connsiteY96" fmla="*/ 114300 h 302243"/>
                  <a:gd name="connsiteX97" fmla="*/ 1898650 w 2552700"/>
                  <a:gd name="connsiteY97" fmla="*/ 127000 h 302243"/>
                  <a:gd name="connsiteX98" fmla="*/ 1901825 w 2552700"/>
                  <a:gd name="connsiteY98" fmla="*/ 136525 h 302243"/>
                  <a:gd name="connsiteX99" fmla="*/ 1917700 w 2552700"/>
                  <a:gd name="connsiteY99" fmla="*/ 177800 h 302243"/>
                  <a:gd name="connsiteX100" fmla="*/ 1927225 w 2552700"/>
                  <a:gd name="connsiteY100" fmla="*/ 200025 h 302243"/>
                  <a:gd name="connsiteX101" fmla="*/ 1933575 w 2552700"/>
                  <a:gd name="connsiteY101" fmla="*/ 212725 h 302243"/>
                  <a:gd name="connsiteX102" fmla="*/ 1943100 w 2552700"/>
                  <a:gd name="connsiteY102" fmla="*/ 219075 h 302243"/>
                  <a:gd name="connsiteX103" fmla="*/ 1946275 w 2552700"/>
                  <a:gd name="connsiteY103" fmla="*/ 244475 h 302243"/>
                  <a:gd name="connsiteX104" fmla="*/ 1968500 w 2552700"/>
                  <a:gd name="connsiteY104" fmla="*/ 266700 h 302243"/>
                  <a:gd name="connsiteX105" fmla="*/ 1978025 w 2552700"/>
                  <a:gd name="connsiteY105" fmla="*/ 269875 h 302243"/>
                  <a:gd name="connsiteX106" fmla="*/ 1990725 w 2552700"/>
                  <a:gd name="connsiteY106" fmla="*/ 276225 h 302243"/>
                  <a:gd name="connsiteX107" fmla="*/ 2016125 w 2552700"/>
                  <a:gd name="connsiteY107" fmla="*/ 301625 h 302243"/>
                  <a:gd name="connsiteX108" fmla="*/ 2098675 w 2552700"/>
                  <a:gd name="connsiteY108" fmla="*/ 292100 h 302243"/>
                  <a:gd name="connsiteX109" fmla="*/ 2130425 w 2552700"/>
                  <a:gd name="connsiteY109" fmla="*/ 266700 h 302243"/>
                  <a:gd name="connsiteX110" fmla="*/ 2139950 w 2552700"/>
                  <a:gd name="connsiteY110" fmla="*/ 263525 h 302243"/>
                  <a:gd name="connsiteX111" fmla="*/ 2168525 w 2552700"/>
                  <a:gd name="connsiteY111" fmla="*/ 247650 h 302243"/>
                  <a:gd name="connsiteX112" fmla="*/ 2193925 w 2552700"/>
                  <a:gd name="connsiteY112" fmla="*/ 228600 h 302243"/>
                  <a:gd name="connsiteX113" fmla="*/ 2203450 w 2552700"/>
                  <a:gd name="connsiteY113" fmla="*/ 219075 h 302243"/>
                  <a:gd name="connsiteX114" fmla="*/ 2222500 w 2552700"/>
                  <a:gd name="connsiteY114" fmla="*/ 212725 h 302243"/>
                  <a:gd name="connsiteX115" fmla="*/ 2244725 w 2552700"/>
                  <a:gd name="connsiteY115" fmla="*/ 193675 h 302243"/>
                  <a:gd name="connsiteX116" fmla="*/ 2355850 w 2552700"/>
                  <a:gd name="connsiteY116" fmla="*/ 152400 h 302243"/>
                  <a:gd name="connsiteX117" fmla="*/ 2552700 w 2552700"/>
                  <a:gd name="connsiteY117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44575 w 2552700"/>
                  <a:gd name="connsiteY62" fmla="*/ 200025 h 302243"/>
                  <a:gd name="connsiteX63" fmla="*/ 1057275 w 2552700"/>
                  <a:gd name="connsiteY63" fmla="*/ 212725 h 302243"/>
                  <a:gd name="connsiteX64" fmla="*/ 1120775 w 2552700"/>
                  <a:gd name="connsiteY64" fmla="*/ 219075 h 302243"/>
                  <a:gd name="connsiteX65" fmla="*/ 1203325 w 2552700"/>
                  <a:gd name="connsiteY65" fmla="*/ 215900 h 302243"/>
                  <a:gd name="connsiteX66" fmla="*/ 1222375 w 2552700"/>
                  <a:gd name="connsiteY66" fmla="*/ 203200 h 302243"/>
                  <a:gd name="connsiteX67" fmla="*/ 1270000 w 2552700"/>
                  <a:gd name="connsiteY67" fmla="*/ 184150 h 302243"/>
                  <a:gd name="connsiteX68" fmla="*/ 1343025 w 2552700"/>
                  <a:gd name="connsiteY68" fmla="*/ 165100 h 302243"/>
                  <a:gd name="connsiteX69" fmla="*/ 1390650 w 2552700"/>
                  <a:gd name="connsiteY69" fmla="*/ 158750 h 302243"/>
                  <a:gd name="connsiteX70" fmla="*/ 1412875 w 2552700"/>
                  <a:gd name="connsiteY70" fmla="*/ 149225 h 302243"/>
                  <a:gd name="connsiteX71" fmla="*/ 1425575 w 2552700"/>
                  <a:gd name="connsiteY71" fmla="*/ 146050 h 302243"/>
                  <a:gd name="connsiteX72" fmla="*/ 1435100 w 2552700"/>
                  <a:gd name="connsiteY72" fmla="*/ 142875 h 302243"/>
                  <a:gd name="connsiteX73" fmla="*/ 1444625 w 2552700"/>
                  <a:gd name="connsiteY73" fmla="*/ 133350 h 302243"/>
                  <a:gd name="connsiteX74" fmla="*/ 1485900 w 2552700"/>
                  <a:gd name="connsiteY74" fmla="*/ 117475 h 302243"/>
                  <a:gd name="connsiteX75" fmla="*/ 1498600 w 2552700"/>
                  <a:gd name="connsiteY75" fmla="*/ 111125 h 302243"/>
                  <a:gd name="connsiteX76" fmla="*/ 1530350 w 2552700"/>
                  <a:gd name="connsiteY76" fmla="*/ 101600 h 302243"/>
                  <a:gd name="connsiteX77" fmla="*/ 1539875 w 2552700"/>
                  <a:gd name="connsiteY77" fmla="*/ 95250 h 302243"/>
                  <a:gd name="connsiteX78" fmla="*/ 1558925 w 2552700"/>
                  <a:gd name="connsiteY78" fmla="*/ 88900 h 302243"/>
                  <a:gd name="connsiteX79" fmla="*/ 1577975 w 2552700"/>
                  <a:gd name="connsiteY79" fmla="*/ 76200 h 302243"/>
                  <a:gd name="connsiteX80" fmla="*/ 1593850 w 2552700"/>
                  <a:gd name="connsiteY80" fmla="*/ 66675 h 302243"/>
                  <a:gd name="connsiteX81" fmla="*/ 1612900 w 2552700"/>
                  <a:gd name="connsiteY81" fmla="*/ 53975 h 302243"/>
                  <a:gd name="connsiteX82" fmla="*/ 1625600 w 2552700"/>
                  <a:gd name="connsiteY82" fmla="*/ 50800 h 302243"/>
                  <a:gd name="connsiteX83" fmla="*/ 1635125 w 2552700"/>
                  <a:gd name="connsiteY83" fmla="*/ 47625 h 302243"/>
                  <a:gd name="connsiteX84" fmla="*/ 1651000 w 2552700"/>
                  <a:gd name="connsiteY84" fmla="*/ 44450 h 302243"/>
                  <a:gd name="connsiteX85" fmla="*/ 1657350 w 2552700"/>
                  <a:gd name="connsiteY85" fmla="*/ 34925 h 302243"/>
                  <a:gd name="connsiteX86" fmla="*/ 1673225 w 2552700"/>
                  <a:gd name="connsiteY86" fmla="*/ 31750 h 302243"/>
                  <a:gd name="connsiteX87" fmla="*/ 1704975 w 2552700"/>
                  <a:gd name="connsiteY87" fmla="*/ 25400 h 302243"/>
                  <a:gd name="connsiteX88" fmla="*/ 1746250 w 2552700"/>
                  <a:gd name="connsiteY88" fmla="*/ 38100 h 302243"/>
                  <a:gd name="connsiteX89" fmla="*/ 1765300 w 2552700"/>
                  <a:gd name="connsiteY89" fmla="*/ 50800 h 302243"/>
                  <a:gd name="connsiteX90" fmla="*/ 1781175 w 2552700"/>
                  <a:gd name="connsiteY90" fmla="*/ 63500 h 302243"/>
                  <a:gd name="connsiteX91" fmla="*/ 1803400 w 2552700"/>
                  <a:gd name="connsiteY91" fmla="*/ 76200 h 302243"/>
                  <a:gd name="connsiteX92" fmla="*/ 1828800 w 2552700"/>
                  <a:gd name="connsiteY92" fmla="*/ 85725 h 302243"/>
                  <a:gd name="connsiteX93" fmla="*/ 1866900 w 2552700"/>
                  <a:gd name="connsiteY93" fmla="*/ 98425 h 302243"/>
                  <a:gd name="connsiteX94" fmla="*/ 1879600 w 2552700"/>
                  <a:gd name="connsiteY94" fmla="*/ 107950 h 302243"/>
                  <a:gd name="connsiteX95" fmla="*/ 1889125 w 2552700"/>
                  <a:gd name="connsiteY95" fmla="*/ 114300 h 302243"/>
                  <a:gd name="connsiteX96" fmla="*/ 1898650 w 2552700"/>
                  <a:gd name="connsiteY96" fmla="*/ 127000 h 302243"/>
                  <a:gd name="connsiteX97" fmla="*/ 1901825 w 2552700"/>
                  <a:gd name="connsiteY97" fmla="*/ 136525 h 302243"/>
                  <a:gd name="connsiteX98" fmla="*/ 1917700 w 2552700"/>
                  <a:gd name="connsiteY98" fmla="*/ 177800 h 302243"/>
                  <a:gd name="connsiteX99" fmla="*/ 1927225 w 2552700"/>
                  <a:gd name="connsiteY99" fmla="*/ 200025 h 302243"/>
                  <a:gd name="connsiteX100" fmla="*/ 1933575 w 2552700"/>
                  <a:gd name="connsiteY100" fmla="*/ 212725 h 302243"/>
                  <a:gd name="connsiteX101" fmla="*/ 1943100 w 2552700"/>
                  <a:gd name="connsiteY101" fmla="*/ 219075 h 302243"/>
                  <a:gd name="connsiteX102" fmla="*/ 1946275 w 2552700"/>
                  <a:gd name="connsiteY102" fmla="*/ 244475 h 302243"/>
                  <a:gd name="connsiteX103" fmla="*/ 1968500 w 2552700"/>
                  <a:gd name="connsiteY103" fmla="*/ 266700 h 302243"/>
                  <a:gd name="connsiteX104" fmla="*/ 1978025 w 2552700"/>
                  <a:gd name="connsiteY104" fmla="*/ 269875 h 302243"/>
                  <a:gd name="connsiteX105" fmla="*/ 1990725 w 2552700"/>
                  <a:gd name="connsiteY105" fmla="*/ 276225 h 302243"/>
                  <a:gd name="connsiteX106" fmla="*/ 2016125 w 2552700"/>
                  <a:gd name="connsiteY106" fmla="*/ 301625 h 302243"/>
                  <a:gd name="connsiteX107" fmla="*/ 2098675 w 2552700"/>
                  <a:gd name="connsiteY107" fmla="*/ 292100 h 302243"/>
                  <a:gd name="connsiteX108" fmla="*/ 2130425 w 2552700"/>
                  <a:gd name="connsiteY108" fmla="*/ 266700 h 302243"/>
                  <a:gd name="connsiteX109" fmla="*/ 2139950 w 2552700"/>
                  <a:gd name="connsiteY109" fmla="*/ 263525 h 302243"/>
                  <a:gd name="connsiteX110" fmla="*/ 2168525 w 2552700"/>
                  <a:gd name="connsiteY110" fmla="*/ 247650 h 302243"/>
                  <a:gd name="connsiteX111" fmla="*/ 2193925 w 2552700"/>
                  <a:gd name="connsiteY111" fmla="*/ 228600 h 302243"/>
                  <a:gd name="connsiteX112" fmla="*/ 2203450 w 2552700"/>
                  <a:gd name="connsiteY112" fmla="*/ 219075 h 302243"/>
                  <a:gd name="connsiteX113" fmla="*/ 2222500 w 2552700"/>
                  <a:gd name="connsiteY113" fmla="*/ 212725 h 302243"/>
                  <a:gd name="connsiteX114" fmla="*/ 2244725 w 2552700"/>
                  <a:gd name="connsiteY114" fmla="*/ 193675 h 302243"/>
                  <a:gd name="connsiteX115" fmla="*/ 2355850 w 2552700"/>
                  <a:gd name="connsiteY115" fmla="*/ 152400 h 302243"/>
                  <a:gd name="connsiteX116" fmla="*/ 2552700 w 2552700"/>
                  <a:gd name="connsiteY116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96900 w 2552700"/>
                  <a:gd name="connsiteY33" fmla="*/ 44450 h 302243"/>
                  <a:gd name="connsiteX34" fmla="*/ 625475 w 2552700"/>
                  <a:gd name="connsiteY34" fmla="*/ 31750 h 302243"/>
                  <a:gd name="connsiteX35" fmla="*/ 663575 w 2552700"/>
                  <a:gd name="connsiteY35" fmla="*/ 12700 h 302243"/>
                  <a:gd name="connsiteX36" fmla="*/ 679450 w 2552700"/>
                  <a:gd name="connsiteY36" fmla="*/ 6350 h 302243"/>
                  <a:gd name="connsiteX37" fmla="*/ 698500 w 2552700"/>
                  <a:gd name="connsiteY37" fmla="*/ 0 h 302243"/>
                  <a:gd name="connsiteX38" fmla="*/ 727075 w 2552700"/>
                  <a:gd name="connsiteY38" fmla="*/ 3175 h 302243"/>
                  <a:gd name="connsiteX39" fmla="*/ 736600 w 2552700"/>
                  <a:gd name="connsiteY39" fmla="*/ 6350 h 302243"/>
                  <a:gd name="connsiteX40" fmla="*/ 762000 w 2552700"/>
                  <a:gd name="connsiteY40" fmla="*/ 12700 h 302243"/>
                  <a:gd name="connsiteX41" fmla="*/ 787400 w 2552700"/>
                  <a:gd name="connsiteY41" fmla="*/ 34925 h 302243"/>
                  <a:gd name="connsiteX42" fmla="*/ 806450 w 2552700"/>
                  <a:gd name="connsiteY42" fmla="*/ 53975 h 302243"/>
                  <a:gd name="connsiteX43" fmla="*/ 815975 w 2552700"/>
                  <a:gd name="connsiteY43" fmla="*/ 63500 h 302243"/>
                  <a:gd name="connsiteX44" fmla="*/ 828675 w 2552700"/>
                  <a:gd name="connsiteY44" fmla="*/ 82550 h 302243"/>
                  <a:gd name="connsiteX45" fmla="*/ 838200 w 2552700"/>
                  <a:gd name="connsiteY45" fmla="*/ 88900 h 302243"/>
                  <a:gd name="connsiteX46" fmla="*/ 860425 w 2552700"/>
                  <a:gd name="connsiteY46" fmla="*/ 107950 h 302243"/>
                  <a:gd name="connsiteX47" fmla="*/ 892175 w 2552700"/>
                  <a:gd name="connsiteY47" fmla="*/ 130175 h 302243"/>
                  <a:gd name="connsiteX48" fmla="*/ 901700 w 2552700"/>
                  <a:gd name="connsiteY48" fmla="*/ 139700 h 302243"/>
                  <a:gd name="connsiteX49" fmla="*/ 917575 w 2552700"/>
                  <a:gd name="connsiteY49" fmla="*/ 152400 h 302243"/>
                  <a:gd name="connsiteX50" fmla="*/ 936625 w 2552700"/>
                  <a:gd name="connsiteY50" fmla="*/ 168275 h 302243"/>
                  <a:gd name="connsiteX51" fmla="*/ 942975 w 2552700"/>
                  <a:gd name="connsiteY51" fmla="*/ 177800 h 302243"/>
                  <a:gd name="connsiteX52" fmla="*/ 965200 w 2552700"/>
                  <a:gd name="connsiteY52" fmla="*/ 193675 h 302243"/>
                  <a:gd name="connsiteX53" fmla="*/ 990600 w 2552700"/>
                  <a:gd name="connsiteY53" fmla="*/ 200025 h 302243"/>
                  <a:gd name="connsiteX54" fmla="*/ 1019175 w 2552700"/>
                  <a:gd name="connsiteY54" fmla="*/ 209550 h 302243"/>
                  <a:gd name="connsiteX55" fmla="*/ 1063625 w 2552700"/>
                  <a:gd name="connsiteY55" fmla="*/ 219075 h 302243"/>
                  <a:gd name="connsiteX56" fmla="*/ 1111250 w 2552700"/>
                  <a:gd name="connsiteY56" fmla="*/ 228600 h 302243"/>
                  <a:gd name="connsiteX57" fmla="*/ 1149350 w 2552700"/>
                  <a:gd name="connsiteY57" fmla="*/ 219075 h 302243"/>
                  <a:gd name="connsiteX58" fmla="*/ 1117600 w 2552700"/>
                  <a:gd name="connsiteY58" fmla="*/ 209550 h 302243"/>
                  <a:gd name="connsiteX59" fmla="*/ 1066800 w 2552700"/>
                  <a:gd name="connsiteY59" fmla="*/ 193675 h 302243"/>
                  <a:gd name="connsiteX60" fmla="*/ 1016000 w 2552700"/>
                  <a:gd name="connsiteY60" fmla="*/ 184150 h 302243"/>
                  <a:gd name="connsiteX61" fmla="*/ 1044575 w 2552700"/>
                  <a:gd name="connsiteY61" fmla="*/ 200025 h 302243"/>
                  <a:gd name="connsiteX62" fmla="*/ 1057275 w 2552700"/>
                  <a:gd name="connsiteY62" fmla="*/ 212725 h 302243"/>
                  <a:gd name="connsiteX63" fmla="*/ 1120775 w 2552700"/>
                  <a:gd name="connsiteY63" fmla="*/ 219075 h 302243"/>
                  <a:gd name="connsiteX64" fmla="*/ 1203325 w 2552700"/>
                  <a:gd name="connsiteY64" fmla="*/ 215900 h 302243"/>
                  <a:gd name="connsiteX65" fmla="*/ 1222375 w 2552700"/>
                  <a:gd name="connsiteY65" fmla="*/ 203200 h 302243"/>
                  <a:gd name="connsiteX66" fmla="*/ 1270000 w 2552700"/>
                  <a:gd name="connsiteY66" fmla="*/ 184150 h 302243"/>
                  <a:gd name="connsiteX67" fmla="*/ 1343025 w 2552700"/>
                  <a:gd name="connsiteY67" fmla="*/ 165100 h 302243"/>
                  <a:gd name="connsiteX68" fmla="*/ 1390650 w 2552700"/>
                  <a:gd name="connsiteY68" fmla="*/ 158750 h 302243"/>
                  <a:gd name="connsiteX69" fmla="*/ 1412875 w 2552700"/>
                  <a:gd name="connsiteY69" fmla="*/ 149225 h 302243"/>
                  <a:gd name="connsiteX70" fmla="*/ 1425575 w 2552700"/>
                  <a:gd name="connsiteY70" fmla="*/ 146050 h 302243"/>
                  <a:gd name="connsiteX71" fmla="*/ 1435100 w 2552700"/>
                  <a:gd name="connsiteY71" fmla="*/ 142875 h 302243"/>
                  <a:gd name="connsiteX72" fmla="*/ 1444625 w 2552700"/>
                  <a:gd name="connsiteY72" fmla="*/ 133350 h 302243"/>
                  <a:gd name="connsiteX73" fmla="*/ 1485900 w 2552700"/>
                  <a:gd name="connsiteY73" fmla="*/ 117475 h 302243"/>
                  <a:gd name="connsiteX74" fmla="*/ 1498600 w 2552700"/>
                  <a:gd name="connsiteY74" fmla="*/ 111125 h 302243"/>
                  <a:gd name="connsiteX75" fmla="*/ 1530350 w 2552700"/>
                  <a:gd name="connsiteY75" fmla="*/ 101600 h 302243"/>
                  <a:gd name="connsiteX76" fmla="*/ 1539875 w 2552700"/>
                  <a:gd name="connsiteY76" fmla="*/ 95250 h 302243"/>
                  <a:gd name="connsiteX77" fmla="*/ 1558925 w 2552700"/>
                  <a:gd name="connsiteY77" fmla="*/ 88900 h 302243"/>
                  <a:gd name="connsiteX78" fmla="*/ 1577975 w 2552700"/>
                  <a:gd name="connsiteY78" fmla="*/ 76200 h 302243"/>
                  <a:gd name="connsiteX79" fmla="*/ 1593850 w 2552700"/>
                  <a:gd name="connsiteY79" fmla="*/ 66675 h 302243"/>
                  <a:gd name="connsiteX80" fmla="*/ 1612900 w 2552700"/>
                  <a:gd name="connsiteY80" fmla="*/ 53975 h 302243"/>
                  <a:gd name="connsiteX81" fmla="*/ 1625600 w 2552700"/>
                  <a:gd name="connsiteY81" fmla="*/ 50800 h 302243"/>
                  <a:gd name="connsiteX82" fmla="*/ 1635125 w 2552700"/>
                  <a:gd name="connsiteY82" fmla="*/ 47625 h 302243"/>
                  <a:gd name="connsiteX83" fmla="*/ 1651000 w 2552700"/>
                  <a:gd name="connsiteY83" fmla="*/ 44450 h 302243"/>
                  <a:gd name="connsiteX84" fmla="*/ 1657350 w 2552700"/>
                  <a:gd name="connsiteY84" fmla="*/ 34925 h 302243"/>
                  <a:gd name="connsiteX85" fmla="*/ 1673225 w 2552700"/>
                  <a:gd name="connsiteY85" fmla="*/ 31750 h 302243"/>
                  <a:gd name="connsiteX86" fmla="*/ 1704975 w 2552700"/>
                  <a:gd name="connsiteY86" fmla="*/ 25400 h 302243"/>
                  <a:gd name="connsiteX87" fmla="*/ 1746250 w 2552700"/>
                  <a:gd name="connsiteY87" fmla="*/ 38100 h 302243"/>
                  <a:gd name="connsiteX88" fmla="*/ 1765300 w 2552700"/>
                  <a:gd name="connsiteY88" fmla="*/ 50800 h 302243"/>
                  <a:gd name="connsiteX89" fmla="*/ 1781175 w 2552700"/>
                  <a:gd name="connsiteY89" fmla="*/ 63500 h 302243"/>
                  <a:gd name="connsiteX90" fmla="*/ 1803400 w 2552700"/>
                  <a:gd name="connsiteY90" fmla="*/ 76200 h 302243"/>
                  <a:gd name="connsiteX91" fmla="*/ 1828800 w 2552700"/>
                  <a:gd name="connsiteY91" fmla="*/ 85725 h 302243"/>
                  <a:gd name="connsiteX92" fmla="*/ 1866900 w 2552700"/>
                  <a:gd name="connsiteY92" fmla="*/ 98425 h 302243"/>
                  <a:gd name="connsiteX93" fmla="*/ 1879600 w 2552700"/>
                  <a:gd name="connsiteY93" fmla="*/ 107950 h 302243"/>
                  <a:gd name="connsiteX94" fmla="*/ 1889125 w 2552700"/>
                  <a:gd name="connsiteY94" fmla="*/ 114300 h 302243"/>
                  <a:gd name="connsiteX95" fmla="*/ 1898650 w 2552700"/>
                  <a:gd name="connsiteY95" fmla="*/ 127000 h 302243"/>
                  <a:gd name="connsiteX96" fmla="*/ 1901825 w 2552700"/>
                  <a:gd name="connsiteY96" fmla="*/ 136525 h 302243"/>
                  <a:gd name="connsiteX97" fmla="*/ 1917700 w 2552700"/>
                  <a:gd name="connsiteY97" fmla="*/ 177800 h 302243"/>
                  <a:gd name="connsiteX98" fmla="*/ 1927225 w 2552700"/>
                  <a:gd name="connsiteY98" fmla="*/ 200025 h 302243"/>
                  <a:gd name="connsiteX99" fmla="*/ 1933575 w 2552700"/>
                  <a:gd name="connsiteY99" fmla="*/ 212725 h 302243"/>
                  <a:gd name="connsiteX100" fmla="*/ 1943100 w 2552700"/>
                  <a:gd name="connsiteY100" fmla="*/ 219075 h 302243"/>
                  <a:gd name="connsiteX101" fmla="*/ 1946275 w 2552700"/>
                  <a:gd name="connsiteY101" fmla="*/ 244475 h 302243"/>
                  <a:gd name="connsiteX102" fmla="*/ 1968500 w 2552700"/>
                  <a:gd name="connsiteY102" fmla="*/ 266700 h 302243"/>
                  <a:gd name="connsiteX103" fmla="*/ 1978025 w 2552700"/>
                  <a:gd name="connsiteY103" fmla="*/ 269875 h 302243"/>
                  <a:gd name="connsiteX104" fmla="*/ 1990725 w 2552700"/>
                  <a:gd name="connsiteY104" fmla="*/ 276225 h 302243"/>
                  <a:gd name="connsiteX105" fmla="*/ 2016125 w 2552700"/>
                  <a:gd name="connsiteY105" fmla="*/ 301625 h 302243"/>
                  <a:gd name="connsiteX106" fmla="*/ 2098675 w 2552700"/>
                  <a:gd name="connsiteY106" fmla="*/ 292100 h 302243"/>
                  <a:gd name="connsiteX107" fmla="*/ 2130425 w 2552700"/>
                  <a:gd name="connsiteY107" fmla="*/ 266700 h 302243"/>
                  <a:gd name="connsiteX108" fmla="*/ 2139950 w 2552700"/>
                  <a:gd name="connsiteY108" fmla="*/ 263525 h 302243"/>
                  <a:gd name="connsiteX109" fmla="*/ 2168525 w 2552700"/>
                  <a:gd name="connsiteY109" fmla="*/ 247650 h 302243"/>
                  <a:gd name="connsiteX110" fmla="*/ 2193925 w 2552700"/>
                  <a:gd name="connsiteY110" fmla="*/ 228600 h 302243"/>
                  <a:gd name="connsiteX111" fmla="*/ 2203450 w 2552700"/>
                  <a:gd name="connsiteY111" fmla="*/ 219075 h 302243"/>
                  <a:gd name="connsiteX112" fmla="*/ 2222500 w 2552700"/>
                  <a:gd name="connsiteY112" fmla="*/ 212725 h 302243"/>
                  <a:gd name="connsiteX113" fmla="*/ 2244725 w 2552700"/>
                  <a:gd name="connsiteY113" fmla="*/ 193675 h 302243"/>
                  <a:gd name="connsiteX114" fmla="*/ 2355850 w 2552700"/>
                  <a:gd name="connsiteY114" fmla="*/ 152400 h 302243"/>
                  <a:gd name="connsiteX115" fmla="*/ 2552700 w 2552700"/>
                  <a:gd name="connsiteY115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517525 w 2552700"/>
                  <a:gd name="connsiteY29" fmla="*/ 82550 h 302243"/>
                  <a:gd name="connsiteX30" fmla="*/ 530225 w 2552700"/>
                  <a:gd name="connsiteY30" fmla="*/ 88900 h 302243"/>
                  <a:gd name="connsiteX31" fmla="*/ 536575 w 2552700"/>
                  <a:gd name="connsiteY31" fmla="*/ 76200 h 302243"/>
                  <a:gd name="connsiteX32" fmla="*/ 596900 w 2552700"/>
                  <a:gd name="connsiteY32" fmla="*/ 44450 h 302243"/>
                  <a:gd name="connsiteX33" fmla="*/ 625475 w 2552700"/>
                  <a:gd name="connsiteY33" fmla="*/ 31750 h 302243"/>
                  <a:gd name="connsiteX34" fmla="*/ 663575 w 2552700"/>
                  <a:gd name="connsiteY34" fmla="*/ 12700 h 302243"/>
                  <a:gd name="connsiteX35" fmla="*/ 679450 w 2552700"/>
                  <a:gd name="connsiteY35" fmla="*/ 6350 h 302243"/>
                  <a:gd name="connsiteX36" fmla="*/ 698500 w 2552700"/>
                  <a:gd name="connsiteY36" fmla="*/ 0 h 302243"/>
                  <a:gd name="connsiteX37" fmla="*/ 727075 w 2552700"/>
                  <a:gd name="connsiteY37" fmla="*/ 3175 h 302243"/>
                  <a:gd name="connsiteX38" fmla="*/ 736600 w 2552700"/>
                  <a:gd name="connsiteY38" fmla="*/ 6350 h 302243"/>
                  <a:gd name="connsiteX39" fmla="*/ 762000 w 2552700"/>
                  <a:gd name="connsiteY39" fmla="*/ 12700 h 302243"/>
                  <a:gd name="connsiteX40" fmla="*/ 787400 w 2552700"/>
                  <a:gd name="connsiteY40" fmla="*/ 34925 h 302243"/>
                  <a:gd name="connsiteX41" fmla="*/ 806450 w 2552700"/>
                  <a:gd name="connsiteY41" fmla="*/ 53975 h 302243"/>
                  <a:gd name="connsiteX42" fmla="*/ 815975 w 2552700"/>
                  <a:gd name="connsiteY42" fmla="*/ 63500 h 302243"/>
                  <a:gd name="connsiteX43" fmla="*/ 828675 w 2552700"/>
                  <a:gd name="connsiteY43" fmla="*/ 82550 h 302243"/>
                  <a:gd name="connsiteX44" fmla="*/ 838200 w 2552700"/>
                  <a:gd name="connsiteY44" fmla="*/ 88900 h 302243"/>
                  <a:gd name="connsiteX45" fmla="*/ 860425 w 2552700"/>
                  <a:gd name="connsiteY45" fmla="*/ 107950 h 302243"/>
                  <a:gd name="connsiteX46" fmla="*/ 892175 w 2552700"/>
                  <a:gd name="connsiteY46" fmla="*/ 130175 h 302243"/>
                  <a:gd name="connsiteX47" fmla="*/ 901700 w 2552700"/>
                  <a:gd name="connsiteY47" fmla="*/ 139700 h 302243"/>
                  <a:gd name="connsiteX48" fmla="*/ 917575 w 2552700"/>
                  <a:gd name="connsiteY48" fmla="*/ 152400 h 302243"/>
                  <a:gd name="connsiteX49" fmla="*/ 936625 w 2552700"/>
                  <a:gd name="connsiteY49" fmla="*/ 168275 h 302243"/>
                  <a:gd name="connsiteX50" fmla="*/ 942975 w 2552700"/>
                  <a:gd name="connsiteY50" fmla="*/ 177800 h 302243"/>
                  <a:gd name="connsiteX51" fmla="*/ 965200 w 2552700"/>
                  <a:gd name="connsiteY51" fmla="*/ 193675 h 302243"/>
                  <a:gd name="connsiteX52" fmla="*/ 990600 w 2552700"/>
                  <a:gd name="connsiteY52" fmla="*/ 200025 h 302243"/>
                  <a:gd name="connsiteX53" fmla="*/ 1019175 w 2552700"/>
                  <a:gd name="connsiteY53" fmla="*/ 209550 h 302243"/>
                  <a:gd name="connsiteX54" fmla="*/ 1063625 w 2552700"/>
                  <a:gd name="connsiteY54" fmla="*/ 219075 h 302243"/>
                  <a:gd name="connsiteX55" fmla="*/ 1111250 w 2552700"/>
                  <a:gd name="connsiteY55" fmla="*/ 228600 h 302243"/>
                  <a:gd name="connsiteX56" fmla="*/ 1149350 w 2552700"/>
                  <a:gd name="connsiteY56" fmla="*/ 219075 h 302243"/>
                  <a:gd name="connsiteX57" fmla="*/ 1117600 w 2552700"/>
                  <a:gd name="connsiteY57" fmla="*/ 209550 h 302243"/>
                  <a:gd name="connsiteX58" fmla="*/ 1066800 w 2552700"/>
                  <a:gd name="connsiteY58" fmla="*/ 193675 h 302243"/>
                  <a:gd name="connsiteX59" fmla="*/ 1016000 w 2552700"/>
                  <a:gd name="connsiteY59" fmla="*/ 184150 h 302243"/>
                  <a:gd name="connsiteX60" fmla="*/ 1044575 w 2552700"/>
                  <a:gd name="connsiteY60" fmla="*/ 200025 h 302243"/>
                  <a:gd name="connsiteX61" fmla="*/ 1057275 w 2552700"/>
                  <a:gd name="connsiteY61" fmla="*/ 212725 h 302243"/>
                  <a:gd name="connsiteX62" fmla="*/ 1120775 w 2552700"/>
                  <a:gd name="connsiteY62" fmla="*/ 219075 h 302243"/>
                  <a:gd name="connsiteX63" fmla="*/ 1203325 w 2552700"/>
                  <a:gd name="connsiteY63" fmla="*/ 215900 h 302243"/>
                  <a:gd name="connsiteX64" fmla="*/ 1222375 w 2552700"/>
                  <a:gd name="connsiteY64" fmla="*/ 203200 h 302243"/>
                  <a:gd name="connsiteX65" fmla="*/ 1270000 w 2552700"/>
                  <a:gd name="connsiteY65" fmla="*/ 184150 h 302243"/>
                  <a:gd name="connsiteX66" fmla="*/ 1343025 w 2552700"/>
                  <a:gd name="connsiteY66" fmla="*/ 165100 h 302243"/>
                  <a:gd name="connsiteX67" fmla="*/ 1390650 w 2552700"/>
                  <a:gd name="connsiteY67" fmla="*/ 158750 h 302243"/>
                  <a:gd name="connsiteX68" fmla="*/ 1412875 w 2552700"/>
                  <a:gd name="connsiteY68" fmla="*/ 149225 h 302243"/>
                  <a:gd name="connsiteX69" fmla="*/ 1425575 w 2552700"/>
                  <a:gd name="connsiteY69" fmla="*/ 146050 h 302243"/>
                  <a:gd name="connsiteX70" fmla="*/ 1435100 w 2552700"/>
                  <a:gd name="connsiteY70" fmla="*/ 142875 h 302243"/>
                  <a:gd name="connsiteX71" fmla="*/ 1444625 w 2552700"/>
                  <a:gd name="connsiteY71" fmla="*/ 133350 h 302243"/>
                  <a:gd name="connsiteX72" fmla="*/ 1485900 w 2552700"/>
                  <a:gd name="connsiteY72" fmla="*/ 117475 h 302243"/>
                  <a:gd name="connsiteX73" fmla="*/ 1498600 w 2552700"/>
                  <a:gd name="connsiteY73" fmla="*/ 111125 h 302243"/>
                  <a:gd name="connsiteX74" fmla="*/ 1530350 w 2552700"/>
                  <a:gd name="connsiteY74" fmla="*/ 101600 h 302243"/>
                  <a:gd name="connsiteX75" fmla="*/ 1539875 w 2552700"/>
                  <a:gd name="connsiteY75" fmla="*/ 95250 h 302243"/>
                  <a:gd name="connsiteX76" fmla="*/ 1558925 w 2552700"/>
                  <a:gd name="connsiteY76" fmla="*/ 88900 h 302243"/>
                  <a:gd name="connsiteX77" fmla="*/ 1577975 w 2552700"/>
                  <a:gd name="connsiteY77" fmla="*/ 76200 h 302243"/>
                  <a:gd name="connsiteX78" fmla="*/ 1593850 w 2552700"/>
                  <a:gd name="connsiteY78" fmla="*/ 66675 h 302243"/>
                  <a:gd name="connsiteX79" fmla="*/ 1612900 w 2552700"/>
                  <a:gd name="connsiteY79" fmla="*/ 53975 h 302243"/>
                  <a:gd name="connsiteX80" fmla="*/ 1625600 w 2552700"/>
                  <a:gd name="connsiteY80" fmla="*/ 50800 h 302243"/>
                  <a:gd name="connsiteX81" fmla="*/ 1635125 w 2552700"/>
                  <a:gd name="connsiteY81" fmla="*/ 47625 h 302243"/>
                  <a:gd name="connsiteX82" fmla="*/ 1651000 w 2552700"/>
                  <a:gd name="connsiteY82" fmla="*/ 44450 h 302243"/>
                  <a:gd name="connsiteX83" fmla="*/ 1657350 w 2552700"/>
                  <a:gd name="connsiteY83" fmla="*/ 34925 h 302243"/>
                  <a:gd name="connsiteX84" fmla="*/ 1673225 w 2552700"/>
                  <a:gd name="connsiteY84" fmla="*/ 31750 h 302243"/>
                  <a:gd name="connsiteX85" fmla="*/ 1704975 w 2552700"/>
                  <a:gd name="connsiteY85" fmla="*/ 25400 h 302243"/>
                  <a:gd name="connsiteX86" fmla="*/ 1746250 w 2552700"/>
                  <a:gd name="connsiteY86" fmla="*/ 38100 h 302243"/>
                  <a:gd name="connsiteX87" fmla="*/ 1765300 w 2552700"/>
                  <a:gd name="connsiteY87" fmla="*/ 50800 h 302243"/>
                  <a:gd name="connsiteX88" fmla="*/ 1781175 w 2552700"/>
                  <a:gd name="connsiteY88" fmla="*/ 63500 h 302243"/>
                  <a:gd name="connsiteX89" fmla="*/ 1803400 w 2552700"/>
                  <a:gd name="connsiteY89" fmla="*/ 76200 h 302243"/>
                  <a:gd name="connsiteX90" fmla="*/ 1828800 w 2552700"/>
                  <a:gd name="connsiteY90" fmla="*/ 85725 h 302243"/>
                  <a:gd name="connsiteX91" fmla="*/ 1866900 w 2552700"/>
                  <a:gd name="connsiteY91" fmla="*/ 98425 h 302243"/>
                  <a:gd name="connsiteX92" fmla="*/ 1879600 w 2552700"/>
                  <a:gd name="connsiteY92" fmla="*/ 107950 h 302243"/>
                  <a:gd name="connsiteX93" fmla="*/ 1889125 w 2552700"/>
                  <a:gd name="connsiteY93" fmla="*/ 114300 h 302243"/>
                  <a:gd name="connsiteX94" fmla="*/ 1898650 w 2552700"/>
                  <a:gd name="connsiteY94" fmla="*/ 127000 h 302243"/>
                  <a:gd name="connsiteX95" fmla="*/ 1901825 w 2552700"/>
                  <a:gd name="connsiteY95" fmla="*/ 136525 h 302243"/>
                  <a:gd name="connsiteX96" fmla="*/ 1917700 w 2552700"/>
                  <a:gd name="connsiteY96" fmla="*/ 177800 h 302243"/>
                  <a:gd name="connsiteX97" fmla="*/ 1927225 w 2552700"/>
                  <a:gd name="connsiteY97" fmla="*/ 200025 h 302243"/>
                  <a:gd name="connsiteX98" fmla="*/ 1933575 w 2552700"/>
                  <a:gd name="connsiteY98" fmla="*/ 212725 h 302243"/>
                  <a:gd name="connsiteX99" fmla="*/ 1943100 w 2552700"/>
                  <a:gd name="connsiteY99" fmla="*/ 219075 h 302243"/>
                  <a:gd name="connsiteX100" fmla="*/ 1946275 w 2552700"/>
                  <a:gd name="connsiteY100" fmla="*/ 244475 h 302243"/>
                  <a:gd name="connsiteX101" fmla="*/ 1968500 w 2552700"/>
                  <a:gd name="connsiteY101" fmla="*/ 266700 h 302243"/>
                  <a:gd name="connsiteX102" fmla="*/ 1978025 w 2552700"/>
                  <a:gd name="connsiteY102" fmla="*/ 269875 h 302243"/>
                  <a:gd name="connsiteX103" fmla="*/ 1990725 w 2552700"/>
                  <a:gd name="connsiteY103" fmla="*/ 276225 h 302243"/>
                  <a:gd name="connsiteX104" fmla="*/ 2016125 w 2552700"/>
                  <a:gd name="connsiteY104" fmla="*/ 301625 h 302243"/>
                  <a:gd name="connsiteX105" fmla="*/ 2098675 w 2552700"/>
                  <a:gd name="connsiteY105" fmla="*/ 292100 h 302243"/>
                  <a:gd name="connsiteX106" fmla="*/ 2130425 w 2552700"/>
                  <a:gd name="connsiteY106" fmla="*/ 266700 h 302243"/>
                  <a:gd name="connsiteX107" fmla="*/ 2139950 w 2552700"/>
                  <a:gd name="connsiteY107" fmla="*/ 263525 h 302243"/>
                  <a:gd name="connsiteX108" fmla="*/ 2168525 w 2552700"/>
                  <a:gd name="connsiteY108" fmla="*/ 247650 h 302243"/>
                  <a:gd name="connsiteX109" fmla="*/ 2193925 w 2552700"/>
                  <a:gd name="connsiteY109" fmla="*/ 228600 h 302243"/>
                  <a:gd name="connsiteX110" fmla="*/ 2203450 w 2552700"/>
                  <a:gd name="connsiteY110" fmla="*/ 219075 h 302243"/>
                  <a:gd name="connsiteX111" fmla="*/ 2222500 w 2552700"/>
                  <a:gd name="connsiteY111" fmla="*/ 212725 h 302243"/>
                  <a:gd name="connsiteX112" fmla="*/ 2244725 w 2552700"/>
                  <a:gd name="connsiteY112" fmla="*/ 193675 h 302243"/>
                  <a:gd name="connsiteX113" fmla="*/ 2355850 w 2552700"/>
                  <a:gd name="connsiteY113" fmla="*/ 152400 h 302243"/>
                  <a:gd name="connsiteX114" fmla="*/ 2552700 w 2552700"/>
                  <a:gd name="connsiteY11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61950 w 2552700"/>
                  <a:gd name="connsiteY20" fmla="*/ 200025 h 302243"/>
                  <a:gd name="connsiteX21" fmla="*/ 374650 w 2552700"/>
                  <a:gd name="connsiteY21" fmla="*/ 184150 h 302243"/>
                  <a:gd name="connsiteX22" fmla="*/ 393700 w 2552700"/>
                  <a:gd name="connsiteY22" fmla="*/ 168275 h 302243"/>
                  <a:gd name="connsiteX23" fmla="*/ 400050 w 2552700"/>
                  <a:gd name="connsiteY23" fmla="*/ 158750 h 302243"/>
                  <a:gd name="connsiteX24" fmla="*/ 409575 w 2552700"/>
                  <a:gd name="connsiteY24" fmla="*/ 152400 h 302243"/>
                  <a:gd name="connsiteX25" fmla="*/ 428625 w 2552700"/>
                  <a:gd name="connsiteY25" fmla="*/ 127000 h 302243"/>
                  <a:gd name="connsiteX26" fmla="*/ 434975 w 2552700"/>
                  <a:gd name="connsiteY26" fmla="*/ 117475 h 302243"/>
                  <a:gd name="connsiteX27" fmla="*/ 454025 w 2552700"/>
                  <a:gd name="connsiteY27" fmla="*/ 104775 h 302243"/>
                  <a:gd name="connsiteX28" fmla="*/ 517525 w 2552700"/>
                  <a:gd name="connsiteY28" fmla="*/ 82550 h 302243"/>
                  <a:gd name="connsiteX29" fmla="*/ 530225 w 2552700"/>
                  <a:gd name="connsiteY29" fmla="*/ 88900 h 302243"/>
                  <a:gd name="connsiteX30" fmla="*/ 536575 w 2552700"/>
                  <a:gd name="connsiteY30" fmla="*/ 76200 h 302243"/>
                  <a:gd name="connsiteX31" fmla="*/ 596900 w 2552700"/>
                  <a:gd name="connsiteY31" fmla="*/ 44450 h 302243"/>
                  <a:gd name="connsiteX32" fmla="*/ 625475 w 2552700"/>
                  <a:gd name="connsiteY32" fmla="*/ 31750 h 302243"/>
                  <a:gd name="connsiteX33" fmla="*/ 663575 w 2552700"/>
                  <a:gd name="connsiteY33" fmla="*/ 12700 h 302243"/>
                  <a:gd name="connsiteX34" fmla="*/ 679450 w 2552700"/>
                  <a:gd name="connsiteY34" fmla="*/ 6350 h 302243"/>
                  <a:gd name="connsiteX35" fmla="*/ 698500 w 2552700"/>
                  <a:gd name="connsiteY35" fmla="*/ 0 h 302243"/>
                  <a:gd name="connsiteX36" fmla="*/ 727075 w 2552700"/>
                  <a:gd name="connsiteY36" fmla="*/ 3175 h 302243"/>
                  <a:gd name="connsiteX37" fmla="*/ 736600 w 2552700"/>
                  <a:gd name="connsiteY37" fmla="*/ 6350 h 302243"/>
                  <a:gd name="connsiteX38" fmla="*/ 762000 w 2552700"/>
                  <a:gd name="connsiteY38" fmla="*/ 12700 h 302243"/>
                  <a:gd name="connsiteX39" fmla="*/ 787400 w 2552700"/>
                  <a:gd name="connsiteY39" fmla="*/ 34925 h 302243"/>
                  <a:gd name="connsiteX40" fmla="*/ 806450 w 2552700"/>
                  <a:gd name="connsiteY40" fmla="*/ 53975 h 302243"/>
                  <a:gd name="connsiteX41" fmla="*/ 815975 w 2552700"/>
                  <a:gd name="connsiteY41" fmla="*/ 63500 h 302243"/>
                  <a:gd name="connsiteX42" fmla="*/ 828675 w 2552700"/>
                  <a:gd name="connsiteY42" fmla="*/ 82550 h 302243"/>
                  <a:gd name="connsiteX43" fmla="*/ 838200 w 2552700"/>
                  <a:gd name="connsiteY43" fmla="*/ 88900 h 302243"/>
                  <a:gd name="connsiteX44" fmla="*/ 860425 w 2552700"/>
                  <a:gd name="connsiteY44" fmla="*/ 107950 h 302243"/>
                  <a:gd name="connsiteX45" fmla="*/ 892175 w 2552700"/>
                  <a:gd name="connsiteY45" fmla="*/ 130175 h 302243"/>
                  <a:gd name="connsiteX46" fmla="*/ 901700 w 2552700"/>
                  <a:gd name="connsiteY46" fmla="*/ 139700 h 302243"/>
                  <a:gd name="connsiteX47" fmla="*/ 917575 w 2552700"/>
                  <a:gd name="connsiteY47" fmla="*/ 152400 h 302243"/>
                  <a:gd name="connsiteX48" fmla="*/ 936625 w 2552700"/>
                  <a:gd name="connsiteY48" fmla="*/ 168275 h 302243"/>
                  <a:gd name="connsiteX49" fmla="*/ 942975 w 2552700"/>
                  <a:gd name="connsiteY49" fmla="*/ 177800 h 302243"/>
                  <a:gd name="connsiteX50" fmla="*/ 965200 w 2552700"/>
                  <a:gd name="connsiteY50" fmla="*/ 193675 h 302243"/>
                  <a:gd name="connsiteX51" fmla="*/ 990600 w 2552700"/>
                  <a:gd name="connsiteY51" fmla="*/ 200025 h 302243"/>
                  <a:gd name="connsiteX52" fmla="*/ 1019175 w 2552700"/>
                  <a:gd name="connsiteY52" fmla="*/ 209550 h 302243"/>
                  <a:gd name="connsiteX53" fmla="*/ 1063625 w 2552700"/>
                  <a:gd name="connsiteY53" fmla="*/ 219075 h 302243"/>
                  <a:gd name="connsiteX54" fmla="*/ 1111250 w 2552700"/>
                  <a:gd name="connsiteY54" fmla="*/ 228600 h 302243"/>
                  <a:gd name="connsiteX55" fmla="*/ 1149350 w 2552700"/>
                  <a:gd name="connsiteY55" fmla="*/ 219075 h 302243"/>
                  <a:gd name="connsiteX56" fmla="*/ 1117600 w 2552700"/>
                  <a:gd name="connsiteY56" fmla="*/ 209550 h 302243"/>
                  <a:gd name="connsiteX57" fmla="*/ 1066800 w 2552700"/>
                  <a:gd name="connsiteY57" fmla="*/ 193675 h 302243"/>
                  <a:gd name="connsiteX58" fmla="*/ 1016000 w 2552700"/>
                  <a:gd name="connsiteY58" fmla="*/ 184150 h 302243"/>
                  <a:gd name="connsiteX59" fmla="*/ 1044575 w 2552700"/>
                  <a:gd name="connsiteY59" fmla="*/ 200025 h 302243"/>
                  <a:gd name="connsiteX60" fmla="*/ 1057275 w 2552700"/>
                  <a:gd name="connsiteY60" fmla="*/ 212725 h 302243"/>
                  <a:gd name="connsiteX61" fmla="*/ 1120775 w 2552700"/>
                  <a:gd name="connsiteY61" fmla="*/ 219075 h 302243"/>
                  <a:gd name="connsiteX62" fmla="*/ 1203325 w 2552700"/>
                  <a:gd name="connsiteY62" fmla="*/ 215900 h 302243"/>
                  <a:gd name="connsiteX63" fmla="*/ 1222375 w 2552700"/>
                  <a:gd name="connsiteY63" fmla="*/ 203200 h 302243"/>
                  <a:gd name="connsiteX64" fmla="*/ 1270000 w 2552700"/>
                  <a:gd name="connsiteY64" fmla="*/ 184150 h 302243"/>
                  <a:gd name="connsiteX65" fmla="*/ 1343025 w 2552700"/>
                  <a:gd name="connsiteY65" fmla="*/ 165100 h 302243"/>
                  <a:gd name="connsiteX66" fmla="*/ 1390650 w 2552700"/>
                  <a:gd name="connsiteY66" fmla="*/ 158750 h 302243"/>
                  <a:gd name="connsiteX67" fmla="*/ 1412875 w 2552700"/>
                  <a:gd name="connsiteY67" fmla="*/ 149225 h 302243"/>
                  <a:gd name="connsiteX68" fmla="*/ 1425575 w 2552700"/>
                  <a:gd name="connsiteY68" fmla="*/ 146050 h 302243"/>
                  <a:gd name="connsiteX69" fmla="*/ 1435100 w 2552700"/>
                  <a:gd name="connsiteY69" fmla="*/ 142875 h 302243"/>
                  <a:gd name="connsiteX70" fmla="*/ 1444625 w 2552700"/>
                  <a:gd name="connsiteY70" fmla="*/ 133350 h 302243"/>
                  <a:gd name="connsiteX71" fmla="*/ 1485900 w 2552700"/>
                  <a:gd name="connsiteY71" fmla="*/ 117475 h 302243"/>
                  <a:gd name="connsiteX72" fmla="*/ 1498600 w 2552700"/>
                  <a:gd name="connsiteY72" fmla="*/ 111125 h 302243"/>
                  <a:gd name="connsiteX73" fmla="*/ 1530350 w 2552700"/>
                  <a:gd name="connsiteY73" fmla="*/ 101600 h 302243"/>
                  <a:gd name="connsiteX74" fmla="*/ 1539875 w 2552700"/>
                  <a:gd name="connsiteY74" fmla="*/ 95250 h 302243"/>
                  <a:gd name="connsiteX75" fmla="*/ 1558925 w 2552700"/>
                  <a:gd name="connsiteY75" fmla="*/ 88900 h 302243"/>
                  <a:gd name="connsiteX76" fmla="*/ 1577975 w 2552700"/>
                  <a:gd name="connsiteY76" fmla="*/ 76200 h 302243"/>
                  <a:gd name="connsiteX77" fmla="*/ 1593850 w 2552700"/>
                  <a:gd name="connsiteY77" fmla="*/ 66675 h 302243"/>
                  <a:gd name="connsiteX78" fmla="*/ 1612900 w 2552700"/>
                  <a:gd name="connsiteY78" fmla="*/ 53975 h 302243"/>
                  <a:gd name="connsiteX79" fmla="*/ 1625600 w 2552700"/>
                  <a:gd name="connsiteY79" fmla="*/ 50800 h 302243"/>
                  <a:gd name="connsiteX80" fmla="*/ 1635125 w 2552700"/>
                  <a:gd name="connsiteY80" fmla="*/ 47625 h 302243"/>
                  <a:gd name="connsiteX81" fmla="*/ 1651000 w 2552700"/>
                  <a:gd name="connsiteY81" fmla="*/ 44450 h 302243"/>
                  <a:gd name="connsiteX82" fmla="*/ 1657350 w 2552700"/>
                  <a:gd name="connsiteY82" fmla="*/ 34925 h 302243"/>
                  <a:gd name="connsiteX83" fmla="*/ 1673225 w 2552700"/>
                  <a:gd name="connsiteY83" fmla="*/ 31750 h 302243"/>
                  <a:gd name="connsiteX84" fmla="*/ 1704975 w 2552700"/>
                  <a:gd name="connsiteY84" fmla="*/ 25400 h 302243"/>
                  <a:gd name="connsiteX85" fmla="*/ 1746250 w 2552700"/>
                  <a:gd name="connsiteY85" fmla="*/ 38100 h 302243"/>
                  <a:gd name="connsiteX86" fmla="*/ 1765300 w 2552700"/>
                  <a:gd name="connsiteY86" fmla="*/ 50800 h 302243"/>
                  <a:gd name="connsiteX87" fmla="*/ 1781175 w 2552700"/>
                  <a:gd name="connsiteY87" fmla="*/ 63500 h 302243"/>
                  <a:gd name="connsiteX88" fmla="*/ 1803400 w 2552700"/>
                  <a:gd name="connsiteY88" fmla="*/ 76200 h 302243"/>
                  <a:gd name="connsiteX89" fmla="*/ 1828800 w 2552700"/>
                  <a:gd name="connsiteY89" fmla="*/ 85725 h 302243"/>
                  <a:gd name="connsiteX90" fmla="*/ 1866900 w 2552700"/>
                  <a:gd name="connsiteY90" fmla="*/ 98425 h 302243"/>
                  <a:gd name="connsiteX91" fmla="*/ 1879600 w 2552700"/>
                  <a:gd name="connsiteY91" fmla="*/ 107950 h 302243"/>
                  <a:gd name="connsiteX92" fmla="*/ 1889125 w 2552700"/>
                  <a:gd name="connsiteY92" fmla="*/ 114300 h 302243"/>
                  <a:gd name="connsiteX93" fmla="*/ 1898650 w 2552700"/>
                  <a:gd name="connsiteY93" fmla="*/ 127000 h 302243"/>
                  <a:gd name="connsiteX94" fmla="*/ 1901825 w 2552700"/>
                  <a:gd name="connsiteY94" fmla="*/ 136525 h 302243"/>
                  <a:gd name="connsiteX95" fmla="*/ 1917700 w 2552700"/>
                  <a:gd name="connsiteY95" fmla="*/ 177800 h 302243"/>
                  <a:gd name="connsiteX96" fmla="*/ 1927225 w 2552700"/>
                  <a:gd name="connsiteY96" fmla="*/ 200025 h 302243"/>
                  <a:gd name="connsiteX97" fmla="*/ 1933575 w 2552700"/>
                  <a:gd name="connsiteY97" fmla="*/ 212725 h 302243"/>
                  <a:gd name="connsiteX98" fmla="*/ 1943100 w 2552700"/>
                  <a:gd name="connsiteY98" fmla="*/ 219075 h 302243"/>
                  <a:gd name="connsiteX99" fmla="*/ 1946275 w 2552700"/>
                  <a:gd name="connsiteY99" fmla="*/ 244475 h 302243"/>
                  <a:gd name="connsiteX100" fmla="*/ 1968500 w 2552700"/>
                  <a:gd name="connsiteY100" fmla="*/ 266700 h 302243"/>
                  <a:gd name="connsiteX101" fmla="*/ 1978025 w 2552700"/>
                  <a:gd name="connsiteY101" fmla="*/ 269875 h 302243"/>
                  <a:gd name="connsiteX102" fmla="*/ 1990725 w 2552700"/>
                  <a:gd name="connsiteY102" fmla="*/ 276225 h 302243"/>
                  <a:gd name="connsiteX103" fmla="*/ 2016125 w 2552700"/>
                  <a:gd name="connsiteY103" fmla="*/ 301625 h 302243"/>
                  <a:gd name="connsiteX104" fmla="*/ 2098675 w 2552700"/>
                  <a:gd name="connsiteY104" fmla="*/ 292100 h 302243"/>
                  <a:gd name="connsiteX105" fmla="*/ 2130425 w 2552700"/>
                  <a:gd name="connsiteY105" fmla="*/ 266700 h 302243"/>
                  <a:gd name="connsiteX106" fmla="*/ 2139950 w 2552700"/>
                  <a:gd name="connsiteY106" fmla="*/ 263525 h 302243"/>
                  <a:gd name="connsiteX107" fmla="*/ 2168525 w 2552700"/>
                  <a:gd name="connsiteY107" fmla="*/ 247650 h 302243"/>
                  <a:gd name="connsiteX108" fmla="*/ 2193925 w 2552700"/>
                  <a:gd name="connsiteY108" fmla="*/ 228600 h 302243"/>
                  <a:gd name="connsiteX109" fmla="*/ 2203450 w 2552700"/>
                  <a:gd name="connsiteY109" fmla="*/ 219075 h 302243"/>
                  <a:gd name="connsiteX110" fmla="*/ 2222500 w 2552700"/>
                  <a:gd name="connsiteY110" fmla="*/ 212725 h 302243"/>
                  <a:gd name="connsiteX111" fmla="*/ 2244725 w 2552700"/>
                  <a:gd name="connsiteY111" fmla="*/ 193675 h 302243"/>
                  <a:gd name="connsiteX112" fmla="*/ 2355850 w 2552700"/>
                  <a:gd name="connsiteY112" fmla="*/ 152400 h 302243"/>
                  <a:gd name="connsiteX113" fmla="*/ 2552700 w 2552700"/>
                  <a:gd name="connsiteY11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00025 w 2552700"/>
                  <a:gd name="connsiteY15" fmla="*/ 225425 h 302243"/>
                  <a:gd name="connsiteX16" fmla="*/ 222250 w 2552700"/>
                  <a:gd name="connsiteY16" fmla="*/ 231775 h 302243"/>
                  <a:gd name="connsiteX17" fmla="*/ 317500 w 2552700"/>
                  <a:gd name="connsiteY17" fmla="*/ 228600 h 302243"/>
                  <a:gd name="connsiteX18" fmla="*/ 342900 w 2552700"/>
                  <a:gd name="connsiteY18" fmla="*/ 215900 h 302243"/>
                  <a:gd name="connsiteX19" fmla="*/ 361950 w 2552700"/>
                  <a:gd name="connsiteY19" fmla="*/ 200025 h 302243"/>
                  <a:gd name="connsiteX20" fmla="*/ 374650 w 2552700"/>
                  <a:gd name="connsiteY20" fmla="*/ 184150 h 302243"/>
                  <a:gd name="connsiteX21" fmla="*/ 393700 w 2552700"/>
                  <a:gd name="connsiteY21" fmla="*/ 168275 h 302243"/>
                  <a:gd name="connsiteX22" fmla="*/ 400050 w 2552700"/>
                  <a:gd name="connsiteY22" fmla="*/ 158750 h 302243"/>
                  <a:gd name="connsiteX23" fmla="*/ 409575 w 2552700"/>
                  <a:gd name="connsiteY23" fmla="*/ 152400 h 302243"/>
                  <a:gd name="connsiteX24" fmla="*/ 428625 w 2552700"/>
                  <a:gd name="connsiteY24" fmla="*/ 127000 h 302243"/>
                  <a:gd name="connsiteX25" fmla="*/ 434975 w 2552700"/>
                  <a:gd name="connsiteY25" fmla="*/ 117475 h 302243"/>
                  <a:gd name="connsiteX26" fmla="*/ 454025 w 2552700"/>
                  <a:gd name="connsiteY26" fmla="*/ 104775 h 302243"/>
                  <a:gd name="connsiteX27" fmla="*/ 517525 w 2552700"/>
                  <a:gd name="connsiteY27" fmla="*/ 82550 h 302243"/>
                  <a:gd name="connsiteX28" fmla="*/ 530225 w 2552700"/>
                  <a:gd name="connsiteY28" fmla="*/ 88900 h 302243"/>
                  <a:gd name="connsiteX29" fmla="*/ 536575 w 2552700"/>
                  <a:gd name="connsiteY29" fmla="*/ 76200 h 302243"/>
                  <a:gd name="connsiteX30" fmla="*/ 596900 w 2552700"/>
                  <a:gd name="connsiteY30" fmla="*/ 44450 h 302243"/>
                  <a:gd name="connsiteX31" fmla="*/ 625475 w 2552700"/>
                  <a:gd name="connsiteY31" fmla="*/ 31750 h 302243"/>
                  <a:gd name="connsiteX32" fmla="*/ 663575 w 2552700"/>
                  <a:gd name="connsiteY32" fmla="*/ 12700 h 302243"/>
                  <a:gd name="connsiteX33" fmla="*/ 679450 w 2552700"/>
                  <a:gd name="connsiteY33" fmla="*/ 6350 h 302243"/>
                  <a:gd name="connsiteX34" fmla="*/ 698500 w 2552700"/>
                  <a:gd name="connsiteY34" fmla="*/ 0 h 302243"/>
                  <a:gd name="connsiteX35" fmla="*/ 727075 w 2552700"/>
                  <a:gd name="connsiteY35" fmla="*/ 3175 h 302243"/>
                  <a:gd name="connsiteX36" fmla="*/ 736600 w 2552700"/>
                  <a:gd name="connsiteY36" fmla="*/ 6350 h 302243"/>
                  <a:gd name="connsiteX37" fmla="*/ 762000 w 2552700"/>
                  <a:gd name="connsiteY37" fmla="*/ 12700 h 302243"/>
                  <a:gd name="connsiteX38" fmla="*/ 787400 w 2552700"/>
                  <a:gd name="connsiteY38" fmla="*/ 34925 h 302243"/>
                  <a:gd name="connsiteX39" fmla="*/ 806450 w 2552700"/>
                  <a:gd name="connsiteY39" fmla="*/ 53975 h 302243"/>
                  <a:gd name="connsiteX40" fmla="*/ 815975 w 2552700"/>
                  <a:gd name="connsiteY40" fmla="*/ 63500 h 302243"/>
                  <a:gd name="connsiteX41" fmla="*/ 828675 w 2552700"/>
                  <a:gd name="connsiteY41" fmla="*/ 82550 h 302243"/>
                  <a:gd name="connsiteX42" fmla="*/ 838200 w 2552700"/>
                  <a:gd name="connsiteY42" fmla="*/ 88900 h 302243"/>
                  <a:gd name="connsiteX43" fmla="*/ 860425 w 2552700"/>
                  <a:gd name="connsiteY43" fmla="*/ 107950 h 302243"/>
                  <a:gd name="connsiteX44" fmla="*/ 892175 w 2552700"/>
                  <a:gd name="connsiteY44" fmla="*/ 130175 h 302243"/>
                  <a:gd name="connsiteX45" fmla="*/ 901700 w 2552700"/>
                  <a:gd name="connsiteY45" fmla="*/ 139700 h 302243"/>
                  <a:gd name="connsiteX46" fmla="*/ 917575 w 2552700"/>
                  <a:gd name="connsiteY46" fmla="*/ 152400 h 302243"/>
                  <a:gd name="connsiteX47" fmla="*/ 936625 w 2552700"/>
                  <a:gd name="connsiteY47" fmla="*/ 168275 h 302243"/>
                  <a:gd name="connsiteX48" fmla="*/ 942975 w 2552700"/>
                  <a:gd name="connsiteY48" fmla="*/ 177800 h 302243"/>
                  <a:gd name="connsiteX49" fmla="*/ 965200 w 2552700"/>
                  <a:gd name="connsiteY49" fmla="*/ 193675 h 302243"/>
                  <a:gd name="connsiteX50" fmla="*/ 990600 w 2552700"/>
                  <a:gd name="connsiteY50" fmla="*/ 200025 h 302243"/>
                  <a:gd name="connsiteX51" fmla="*/ 1019175 w 2552700"/>
                  <a:gd name="connsiteY51" fmla="*/ 209550 h 302243"/>
                  <a:gd name="connsiteX52" fmla="*/ 1063625 w 2552700"/>
                  <a:gd name="connsiteY52" fmla="*/ 219075 h 302243"/>
                  <a:gd name="connsiteX53" fmla="*/ 1111250 w 2552700"/>
                  <a:gd name="connsiteY53" fmla="*/ 228600 h 302243"/>
                  <a:gd name="connsiteX54" fmla="*/ 1149350 w 2552700"/>
                  <a:gd name="connsiteY54" fmla="*/ 219075 h 302243"/>
                  <a:gd name="connsiteX55" fmla="*/ 1117600 w 2552700"/>
                  <a:gd name="connsiteY55" fmla="*/ 209550 h 302243"/>
                  <a:gd name="connsiteX56" fmla="*/ 1066800 w 2552700"/>
                  <a:gd name="connsiteY56" fmla="*/ 193675 h 302243"/>
                  <a:gd name="connsiteX57" fmla="*/ 1016000 w 2552700"/>
                  <a:gd name="connsiteY57" fmla="*/ 184150 h 302243"/>
                  <a:gd name="connsiteX58" fmla="*/ 1044575 w 2552700"/>
                  <a:gd name="connsiteY58" fmla="*/ 200025 h 302243"/>
                  <a:gd name="connsiteX59" fmla="*/ 1057275 w 2552700"/>
                  <a:gd name="connsiteY59" fmla="*/ 212725 h 302243"/>
                  <a:gd name="connsiteX60" fmla="*/ 1120775 w 2552700"/>
                  <a:gd name="connsiteY60" fmla="*/ 219075 h 302243"/>
                  <a:gd name="connsiteX61" fmla="*/ 1203325 w 2552700"/>
                  <a:gd name="connsiteY61" fmla="*/ 215900 h 302243"/>
                  <a:gd name="connsiteX62" fmla="*/ 1222375 w 2552700"/>
                  <a:gd name="connsiteY62" fmla="*/ 203200 h 302243"/>
                  <a:gd name="connsiteX63" fmla="*/ 1270000 w 2552700"/>
                  <a:gd name="connsiteY63" fmla="*/ 184150 h 302243"/>
                  <a:gd name="connsiteX64" fmla="*/ 1343025 w 2552700"/>
                  <a:gd name="connsiteY64" fmla="*/ 165100 h 302243"/>
                  <a:gd name="connsiteX65" fmla="*/ 1390650 w 2552700"/>
                  <a:gd name="connsiteY65" fmla="*/ 158750 h 302243"/>
                  <a:gd name="connsiteX66" fmla="*/ 1412875 w 2552700"/>
                  <a:gd name="connsiteY66" fmla="*/ 149225 h 302243"/>
                  <a:gd name="connsiteX67" fmla="*/ 1425575 w 2552700"/>
                  <a:gd name="connsiteY67" fmla="*/ 146050 h 302243"/>
                  <a:gd name="connsiteX68" fmla="*/ 1435100 w 2552700"/>
                  <a:gd name="connsiteY68" fmla="*/ 142875 h 302243"/>
                  <a:gd name="connsiteX69" fmla="*/ 1444625 w 2552700"/>
                  <a:gd name="connsiteY69" fmla="*/ 133350 h 302243"/>
                  <a:gd name="connsiteX70" fmla="*/ 1485900 w 2552700"/>
                  <a:gd name="connsiteY70" fmla="*/ 117475 h 302243"/>
                  <a:gd name="connsiteX71" fmla="*/ 1498600 w 2552700"/>
                  <a:gd name="connsiteY71" fmla="*/ 111125 h 302243"/>
                  <a:gd name="connsiteX72" fmla="*/ 1530350 w 2552700"/>
                  <a:gd name="connsiteY72" fmla="*/ 101600 h 302243"/>
                  <a:gd name="connsiteX73" fmla="*/ 1539875 w 2552700"/>
                  <a:gd name="connsiteY73" fmla="*/ 95250 h 302243"/>
                  <a:gd name="connsiteX74" fmla="*/ 1558925 w 2552700"/>
                  <a:gd name="connsiteY74" fmla="*/ 88900 h 302243"/>
                  <a:gd name="connsiteX75" fmla="*/ 1577975 w 2552700"/>
                  <a:gd name="connsiteY75" fmla="*/ 76200 h 302243"/>
                  <a:gd name="connsiteX76" fmla="*/ 1593850 w 2552700"/>
                  <a:gd name="connsiteY76" fmla="*/ 66675 h 302243"/>
                  <a:gd name="connsiteX77" fmla="*/ 1612900 w 2552700"/>
                  <a:gd name="connsiteY77" fmla="*/ 53975 h 302243"/>
                  <a:gd name="connsiteX78" fmla="*/ 1625600 w 2552700"/>
                  <a:gd name="connsiteY78" fmla="*/ 50800 h 302243"/>
                  <a:gd name="connsiteX79" fmla="*/ 1635125 w 2552700"/>
                  <a:gd name="connsiteY79" fmla="*/ 47625 h 302243"/>
                  <a:gd name="connsiteX80" fmla="*/ 1651000 w 2552700"/>
                  <a:gd name="connsiteY80" fmla="*/ 44450 h 302243"/>
                  <a:gd name="connsiteX81" fmla="*/ 1657350 w 2552700"/>
                  <a:gd name="connsiteY81" fmla="*/ 34925 h 302243"/>
                  <a:gd name="connsiteX82" fmla="*/ 1673225 w 2552700"/>
                  <a:gd name="connsiteY82" fmla="*/ 31750 h 302243"/>
                  <a:gd name="connsiteX83" fmla="*/ 1704975 w 2552700"/>
                  <a:gd name="connsiteY83" fmla="*/ 25400 h 302243"/>
                  <a:gd name="connsiteX84" fmla="*/ 1746250 w 2552700"/>
                  <a:gd name="connsiteY84" fmla="*/ 38100 h 302243"/>
                  <a:gd name="connsiteX85" fmla="*/ 1765300 w 2552700"/>
                  <a:gd name="connsiteY85" fmla="*/ 50800 h 302243"/>
                  <a:gd name="connsiteX86" fmla="*/ 1781175 w 2552700"/>
                  <a:gd name="connsiteY86" fmla="*/ 63500 h 302243"/>
                  <a:gd name="connsiteX87" fmla="*/ 1803400 w 2552700"/>
                  <a:gd name="connsiteY87" fmla="*/ 76200 h 302243"/>
                  <a:gd name="connsiteX88" fmla="*/ 1828800 w 2552700"/>
                  <a:gd name="connsiteY88" fmla="*/ 85725 h 302243"/>
                  <a:gd name="connsiteX89" fmla="*/ 1866900 w 2552700"/>
                  <a:gd name="connsiteY89" fmla="*/ 98425 h 302243"/>
                  <a:gd name="connsiteX90" fmla="*/ 1879600 w 2552700"/>
                  <a:gd name="connsiteY90" fmla="*/ 107950 h 302243"/>
                  <a:gd name="connsiteX91" fmla="*/ 1889125 w 2552700"/>
                  <a:gd name="connsiteY91" fmla="*/ 114300 h 302243"/>
                  <a:gd name="connsiteX92" fmla="*/ 1898650 w 2552700"/>
                  <a:gd name="connsiteY92" fmla="*/ 127000 h 302243"/>
                  <a:gd name="connsiteX93" fmla="*/ 1901825 w 2552700"/>
                  <a:gd name="connsiteY93" fmla="*/ 136525 h 302243"/>
                  <a:gd name="connsiteX94" fmla="*/ 1917700 w 2552700"/>
                  <a:gd name="connsiteY94" fmla="*/ 177800 h 302243"/>
                  <a:gd name="connsiteX95" fmla="*/ 1927225 w 2552700"/>
                  <a:gd name="connsiteY95" fmla="*/ 200025 h 302243"/>
                  <a:gd name="connsiteX96" fmla="*/ 1933575 w 2552700"/>
                  <a:gd name="connsiteY96" fmla="*/ 212725 h 302243"/>
                  <a:gd name="connsiteX97" fmla="*/ 1943100 w 2552700"/>
                  <a:gd name="connsiteY97" fmla="*/ 219075 h 302243"/>
                  <a:gd name="connsiteX98" fmla="*/ 1946275 w 2552700"/>
                  <a:gd name="connsiteY98" fmla="*/ 244475 h 302243"/>
                  <a:gd name="connsiteX99" fmla="*/ 1968500 w 2552700"/>
                  <a:gd name="connsiteY99" fmla="*/ 266700 h 302243"/>
                  <a:gd name="connsiteX100" fmla="*/ 1978025 w 2552700"/>
                  <a:gd name="connsiteY100" fmla="*/ 269875 h 302243"/>
                  <a:gd name="connsiteX101" fmla="*/ 1990725 w 2552700"/>
                  <a:gd name="connsiteY101" fmla="*/ 276225 h 302243"/>
                  <a:gd name="connsiteX102" fmla="*/ 2016125 w 2552700"/>
                  <a:gd name="connsiteY102" fmla="*/ 301625 h 302243"/>
                  <a:gd name="connsiteX103" fmla="*/ 2098675 w 2552700"/>
                  <a:gd name="connsiteY103" fmla="*/ 292100 h 302243"/>
                  <a:gd name="connsiteX104" fmla="*/ 2130425 w 2552700"/>
                  <a:gd name="connsiteY104" fmla="*/ 266700 h 302243"/>
                  <a:gd name="connsiteX105" fmla="*/ 2139950 w 2552700"/>
                  <a:gd name="connsiteY105" fmla="*/ 263525 h 302243"/>
                  <a:gd name="connsiteX106" fmla="*/ 2168525 w 2552700"/>
                  <a:gd name="connsiteY106" fmla="*/ 247650 h 302243"/>
                  <a:gd name="connsiteX107" fmla="*/ 2193925 w 2552700"/>
                  <a:gd name="connsiteY107" fmla="*/ 228600 h 302243"/>
                  <a:gd name="connsiteX108" fmla="*/ 2203450 w 2552700"/>
                  <a:gd name="connsiteY108" fmla="*/ 219075 h 302243"/>
                  <a:gd name="connsiteX109" fmla="*/ 2222500 w 2552700"/>
                  <a:gd name="connsiteY109" fmla="*/ 212725 h 302243"/>
                  <a:gd name="connsiteX110" fmla="*/ 2244725 w 2552700"/>
                  <a:gd name="connsiteY110" fmla="*/ 193675 h 302243"/>
                  <a:gd name="connsiteX111" fmla="*/ 2355850 w 2552700"/>
                  <a:gd name="connsiteY111" fmla="*/ 152400 h 302243"/>
                  <a:gd name="connsiteX112" fmla="*/ 2552700 w 2552700"/>
                  <a:gd name="connsiteY11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65200 w 2552700"/>
                  <a:gd name="connsiteY48" fmla="*/ 193675 h 302243"/>
                  <a:gd name="connsiteX49" fmla="*/ 990600 w 2552700"/>
                  <a:gd name="connsiteY49" fmla="*/ 200025 h 302243"/>
                  <a:gd name="connsiteX50" fmla="*/ 1019175 w 2552700"/>
                  <a:gd name="connsiteY50" fmla="*/ 209550 h 302243"/>
                  <a:gd name="connsiteX51" fmla="*/ 1063625 w 2552700"/>
                  <a:gd name="connsiteY51" fmla="*/ 219075 h 302243"/>
                  <a:gd name="connsiteX52" fmla="*/ 1111250 w 2552700"/>
                  <a:gd name="connsiteY52" fmla="*/ 228600 h 302243"/>
                  <a:gd name="connsiteX53" fmla="*/ 1149350 w 2552700"/>
                  <a:gd name="connsiteY53" fmla="*/ 219075 h 302243"/>
                  <a:gd name="connsiteX54" fmla="*/ 1117600 w 2552700"/>
                  <a:gd name="connsiteY54" fmla="*/ 209550 h 302243"/>
                  <a:gd name="connsiteX55" fmla="*/ 1066800 w 2552700"/>
                  <a:gd name="connsiteY55" fmla="*/ 193675 h 302243"/>
                  <a:gd name="connsiteX56" fmla="*/ 1016000 w 2552700"/>
                  <a:gd name="connsiteY56" fmla="*/ 184150 h 302243"/>
                  <a:gd name="connsiteX57" fmla="*/ 1044575 w 2552700"/>
                  <a:gd name="connsiteY57" fmla="*/ 200025 h 302243"/>
                  <a:gd name="connsiteX58" fmla="*/ 1057275 w 2552700"/>
                  <a:gd name="connsiteY58" fmla="*/ 212725 h 302243"/>
                  <a:gd name="connsiteX59" fmla="*/ 1120775 w 2552700"/>
                  <a:gd name="connsiteY59" fmla="*/ 219075 h 302243"/>
                  <a:gd name="connsiteX60" fmla="*/ 1203325 w 2552700"/>
                  <a:gd name="connsiteY60" fmla="*/ 215900 h 302243"/>
                  <a:gd name="connsiteX61" fmla="*/ 1222375 w 2552700"/>
                  <a:gd name="connsiteY61" fmla="*/ 203200 h 302243"/>
                  <a:gd name="connsiteX62" fmla="*/ 1270000 w 2552700"/>
                  <a:gd name="connsiteY62" fmla="*/ 184150 h 302243"/>
                  <a:gd name="connsiteX63" fmla="*/ 1343025 w 2552700"/>
                  <a:gd name="connsiteY63" fmla="*/ 165100 h 302243"/>
                  <a:gd name="connsiteX64" fmla="*/ 1390650 w 2552700"/>
                  <a:gd name="connsiteY64" fmla="*/ 158750 h 302243"/>
                  <a:gd name="connsiteX65" fmla="*/ 1412875 w 2552700"/>
                  <a:gd name="connsiteY65" fmla="*/ 149225 h 302243"/>
                  <a:gd name="connsiteX66" fmla="*/ 1425575 w 2552700"/>
                  <a:gd name="connsiteY66" fmla="*/ 146050 h 302243"/>
                  <a:gd name="connsiteX67" fmla="*/ 1435100 w 2552700"/>
                  <a:gd name="connsiteY67" fmla="*/ 142875 h 302243"/>
                  <a:gd name="connsiteX68" fmla="*/ 1444625 w 2552700"/>
                  <a:gd name="connsiteY68" fmla="*/ 133350 h 302243"/>
                  <a:gd name="connsiteX69" fmla="*/ 1485900 w 2552700"/>
                  <a:gd name="connsiteY69" fmla="*/ 117475 h 302243"/>
                  <a:gd name="connsiteX70" fmla="*/ 1498600 w 2552700"/>
                  <a:gd name="connsiteY70" fmla="*/ 111125 h 302243"/>
                  <a:gd name="connsiteX71" fmla="*/ 1530350 w 2552700"/>
                  <a:gd name="connsiteY71" fmla="*/ 101600 h 302243"/>
                  <a:gd name="connsiteX72" fmla="*/ 1539875 w 2552700"/>
                  <a:gd name="connsiteY72" fmla="*/ 95250 h 302243"/>
                  <a:gd name="connsiteX73" fmla="*/ 1558925 w 2552700"/>
                  <a:gd name="connsiteY73" fmla="*/ 88900 h 302243"/>
                  <a:gd name="connsiteX74" fmla="*/ 1577975 w 2552700"/>
                  <a:gd name="connsiteY74" fmla="*/ 76200 h 302243"/>
                  <a:gd name="connsiteX75" fmla="*/ 1593850 w 2552700"/>
                  <a:gd name="connsiteY75" fmla="*/ 66675 h 302243"/>
                  <a:gd name="connsiteX76" fmla="*/ 1612900 w 2552700"/>
                  <a:gd name="connsiteY76" fmla="*/ 53975 h 302243"/>
                  <a:gd name="connsiteX77" fmla="*/ 1625600 w 2552700"/>
                  <a:gd name="connsiteY77" fmla="*/ 50800 h 302243"/>
                  <a:gd name="connsiteX78" fmla="*/ 1635125 w 2552700"/>
                  <a:gd name="connsiteY78" fmla="*/ 47625 h 302243"/>
                  <a:gd name="connsiteX79" fmla="*/ 1651000 w 2552700"/>
                  <a:gd name="connsiteY79" fmla="*/ 44450 h 302243"/>
                  <a:gd name="connsiteX80" fmla="*/ 1657350 w 2552700"/>
                  <a:gd name="connsiteY80" fmla="*/ 34925 h 302243"/>
                  <a:gd name="connsiteX81" fmla="*/ 1673225 w 2552700"/>
                  <a:gd name="connsiteY81" fmla="*/ 31750 h 302243"/>
                  <a:gd name="connsiteX82" fmla="*/ 1704975 w 2552700"/>
                  <a:gd name="connsiteY82" fmla="*/ 25400 h 302243"/>
                  <a:gd name="connsiteX83" fmla="*/ 1746250 w 2552700"/>
                  <a:gd name="connsiteY83" fmla="*/ 38100 h 302243"/>
                  <a:gd name="connsiteX84" fmla="*/ 1765300 w 2552700"/>
                  <a:gd name="connsiteY84" fmla="*/ 50800 h 302243"/>
                  <a:gd name="connsiteX85" fmla="*/ 1781175 w 2552700"/>
                  <a:gd name="connsiteY85" fmla="*/ 63500 h 302243"/>
                  <a:gd name="connsiteX86" fmla="*/ 1803400 w 2552700"/>
                  <a:gd name="connsiteY86" fmla="*/ 76200 h 302243"/>
                  <a:gd name="connsiteX87" fmla="*/ 1828800 w 2552700"/>
                  <a:gd name="connsiteY87" fmla="*/ 85725 h 302243"/>
                  <a:gd name="connsiteX88" fmla="*/ 1866900 w 2552700"/>
                  <a:gd name="connsiteY88" fmla="*/ 98425 h 302243"/>
                  <a:gd name="connsiteX89" fmla="*/ 1879600 w 2552700"/>
                  <a:gd name="connsiteY89" fmla="*/ 107950 h 302243"/>
                  <a:gd name="connsiteX90" fmla="*/ 1889125 w 2552700"/>
                  <a:gd name="connsiteY90" fmla="*/ 114300 h 302243"/>
                  <a:gd name="connsiteX91" fmla="*/ 1898650 w 2552700"/>
                  <a:gd name="connsiteY91" fmla="*/ 127000 h 302243"/>
                  <a:gd name="connsiteX92" fmla="*/ 1901825 w 2552700"/>
                  <a:gd name="connsiteY92" fmla="*/ 136525 h 302243"/>
                  <a:gd name="connsiteX93" fmla="*/ 1917700 w 2552700"/>
                  <a:gd name="connsiteY93" fmla="*/ 177800 h 302243"/>
                  <a:gd name="connsiteX94" fmla="*/ 1927225 w 2552700"/>
                  <a:gd name="connsiteY94" fmla="*/ 200025 h 302243"/>
                  <a:gd name="connsiteX95" fmla="*/ 1933575 w 2552700"/>
                  <a:gd name="connsiteY95" fmla="*/ 212725 h 302243"/>
                  <a:gd name="connsiteX96" fmla="*/ 1943100 w 2552700"/>
                  <a:gd name="connsiteY96" fmla="*/ 219075 h 302243"/>
                  <a:gd name="connsiteX97" fmla="*/ 1946275 w 2552700"/>
                  <a:gd name="connsiteY97" fmla="*/ 244475 h 302243"/>
                  <a:gd name="connsiteX98" fmla="*/ 1968500 w 2552700"/>
                  <a:gd name="connsiteY98" fmla="*/ 266700 h 302243"/>
                  <a:gd name="connsiteX99" fmla="*/ 1978025 w 2552700"/>
                  <a:gd name="connsiteY99" fmla="*/ 269875 h 302243"/>
                  <a:gd name="connsiteX100" fmla="*/ 1990725 w 2552700"/>
                  <a:gd name="connsiteY100" fmla="*/ 276225 h 302243"/>
                  <a:gd name="connsiteX101" fmla="*/ 2016125 w 2552700"/>
                  <a:gd name="connsiteY101" fmla="*/ 301625 h 302243"/>
                  <a:gd name="connsiteX102" fmla="*/ 2098675 w 2552700"/>
                  <a:gd name="connsiteY102" fmla="*/ 292100 h 302243"/>
                  <a:gd name="connsiteX103" fmla="*/ 2130425 w 2552700"/>
                  <a:gd name="connsiteY103" fmla="*/ 266700 h 302243"/>
                  <a:gd name="connsiteX104" fmla="*/ 2139950 w 2552700"/>
                  <a:gd name="connsiteY104" fmla="*/ 263525 h 302243"/>
                  <a:gd name="connsiteX105" fmla="*/ 2168525 w 2552700"/>
                  <a:gd name="connsiteY105" fmla="*/ 247650 h 302243"/>
                  <a:gd name="connsiteX106" fmla="*/ 2193925 w 2552700"/>
                  <a:gd name="connsiteY106" fmla="*/ 228600 h 302243"/>
                  <a:gd name="connsiteX107" fmla="*/ 2203450 w 2552700"/>
                  <a:gd name="connsiteY107" fmla="*/ 219075 h 302243"/>
                  <a:gd name="connsiteX108" fmla="*/ 2222500 w 2552700"/>
                  <a:gd name="connsiteY108" fmla="*/ 212725 h 302243"/>
                  <a:gd name="connsiteX109" fmla="*/ 2244725 w 2552700"/>
                  <a:gd name="connsiteY109" fmla="*/ 193675 h 302243"/>
                  <a:gd name="connsiteX110" fmla="*/ 2355850 w 2552700"/>
                  <a:gd name="connsiteY110" fmla="*/ 152400 h 302243"/>
                  <a:gd name="connsiteX111" fmla="*/ 2552700 w 2552700"/>
                  <a:gd name="connsiteY11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90600 w 2552700"/>
                  <a:gd name="connsiteY48" fmla="*/ 200025 h 302243"/>
                  <a:gd name="connsiteX49" fmla="*/ 1019175 w 2552700"/>
                  <a:gd name="connsiteY49" fmla="*/ 209550 h 302243"/>
                  <a:gd name="connsiteX50" fmla="*/ 1063625 w 2552700"/>
                  <a:gd name="connsiteY50" fmla="*/ 219075 h 302243"/>
                  <a:gd name="connsiteX51" fmla="*/ 1111250 w 2552700"/>
                  <a:gd name="connsiteY51" fmla="*/ 228600 h 302243"/>
                  <a:gd name="connsiteX52" fmla="*/ 1149350 w 2552700"/>
                  <a:gd name="connsiteY52" fmla="*/ 219075 h 302243"/>
                  <a:gd name="connsiteX53" fmla="*/ 1117600 w 2552700"/>
                  <a:gd name="connsiteY53" fmla="*/ 209550 h 302243"/>
                  <a:gd name="connsiteX54" fmla="*/ 1066800 w 2552700"/>
                  <a:gd name="connsiteY54" fmla="*/ 193675 h 302243"/>
                  <a:gd name="connsiteX55" fmla="*/ 1016000 w 2552700"/>
                  <a:gd name="connsiteY55" fmla="*/ 184150 h 302243"/>
                  <a:gd name="connsiteX56" fmla="*/ 1044575 w 2552700"/>
                  <a:gd name="connsiteY56" fmla="*/ 200025 h 302243"/>
                  <a:gd name="connsiteX57" fmla="*/ 1057275 w 2552700"/>
                  <a:gd name="connsiteY57" fmla="*/ 212725 h 302243"/>
                  <a:gd name="connsiteX58" fmla="*/ 1120775 w 2552700"/>
                  <a:gd name="connsiteY58" fmla="*/ 219075 h 302243"/>
                  <a:gd name="connsiteX59" fmla="*/ 1203325 w 2552700"/>
                  <a:gd name="connsiteY59" fmla="*/ 215900 h 302243"/>
                  <a:gd name="connsiteX60" fmla="*/ 1222375 w 2552700"/>
                  <a:gd name="connsiteY60" fmla="*/ 203200 h 302243"/>
                  <a:gd name="connsiteX61" fmla="*/ 1270000 w 2552700"/>
                  <a:gd name="connsiteY61" fmla="*/ 184150 h 302243"/>
                  <a:gd name="connsiteX62" fmla="*/ 1343025 w 2552700"/>
                  <a:gd name="connsiteY62" fmla="*/ 165100 h 302243"/>
                  <a:gd name="connsiteX63" fmla="*/ 1390650 w 2552700"/>
                  <a:gd name="connsiteY63" fmla="*/ 158750 h 302243"/>
                  <a:gd name="connsiteX64" fmla="*/ 1412875 w 2552700"/>
                  <a:gd name="connsiteY64" fmla="*/ 149225 h 302243"/>
                  <a:gd name="connsiteX65" fmla="*/ 1425575 w 2552700"/>
                  <a:gd name="connsiteY65" fmla="*/ 146050 h 302243"/>
                  <a:gd name="connsiteX66" fmla="*/ 1435100 w 2552700"/>
                  <a:gd name="connsiteY66" fmla="*/ 142875 h 302243"/>
                  <a:gd name="connsiteX67" fmla="*/ 1444625 w 2552700"/>
                  <a:gd name="connsiteY67" fmla="*/ 133350 h 302243"/>
                  <a:gd name="connsiteX68" fmla="*/ 1485900 w 2552700"/>
                  <a:gd name="connsiteY68" fmla="*/ 117475 h 302243"/>
                  <a:gd name="connsiteX69" fmla="*/ 1498600 w 2552700"/>
                  <a:gd name="connsiteY69" fmla="*/ 111125 h 302243"/>
                  <a:gd name="connsiteX70" fmla="*/ 1530350 w 2552700"/>
                  <a:gd name="connsiteY70" fmla="*/ 101600 h 302243"/>
                  <a:gd name="connsiteX71" fmla="*/ 1539875 w 2552700"/>
                  <a:gd name="connsiteY71" fmla="*/ 95250 h 302243"/>
                  <a:gd name="connsiteX72" fmla="*/ 1558925 w 2552700"/>
                  <a:gd name="connsiteY72" fmla="*/ 88900 h 302243"/>
                  <a:gd name="connsiteX73" fmla="*/ 1577975 w 2552700"/>
                  <a:gd name="connsiteY73" fmla="*/ 76200 h 302243"/>
                  <a:gd name="connsiteX74" fmla="*/ 1593850 w 2552700"/>
                  <a:gd name="connsiteY74" fmla="*/ 66675 h 302243"/>
                  <a:gd name="connsiteX75" fmla="*/ 1612900 w 2552700"/>
                  <a:gd name="connsiteY75" fmla="*/ 53975 h 302243"/>
                  <a:gd name="connsiteX76" fmla="*/ 1625600 w 2552700"/>
                  <a:gd name="connsiteY76" fmla="*/ 50800 h 302243"/>
                  <a:gd name="connsiteX77" fmla="*/ 1635125 w 2552700"/>
                  <a:gd name="connsiteY77" fmla="*/ 47625 h 302243"/>
                  <a:gd name="connsiteX78" fmla="*/ 1651000 w 2552700"/>
                  <a:gd name="connsiteY78" fmla="*/ 44450 h 302243"/>
                  <a:gd name="connsiteX79" fmla="*/ 1657350 w 2552700"/>
                  <a:gd name="connsiteY79" fmla="*/ 34925 h 302243"/>
                  <a:gd name="connsiteX80" fmla="*/ 1673225 w 2552700"/>
                  <a:gd name="connsiteY80" fmla="*/ 31750 h 302243"/>
                  <a:gd name="connsiteX81" fmla="*/ 1704975 w 2552700"/>
                  <a:gd name="connsiteY81" fmla="*/ 25400 h 302243"/>
                  <a:gd name="connsiteX82" fmla="*/ 1746250 w 2552700"/>
                  <a:gd name="connsiteY82" fmla="*/ 38100 h 302243"/>
                  <a:gd name="connsiteX83" fmla="*/ 1765300 w 2552700"/>
                  <a:gd name="connsiteY83" fmla="*/ 50800 h 302243"/>
                  <a:gd name="connsiteX84" fmla="*/ 1781175 w 2552700"/>
                  <a:gd name="connsiteY84" fmla="*/ 63500 h 302243"/>
                  <a:gd name="connsiteX85" fmla="*/ 1803400 w 2552700"/>
                  <a:gd name="connsiteY85" fmla="*/ 76200 h 302243"/>
                  <a:gd name="connsiteX86" fmla="*/ 1828800 w 2552700"/>
                  <a:gd name="connsiteY86" fmla="*/ 85725 h 302243"/>
                  <a:gd name="connsiteX87" fmla="*/ 1866900 w 2552700"/>
                  <a:gd name="connsiteY87" fmla="*/ 98425 h 302243"/>
                  <a:gd name="connsiteX88" fmla="*/ 1879600 w 2552700"/>
                  <a:gd name="connsiteY88" fmla="*/ 107950 h 302243"/>
                  <a:gd name="connsiteX89" fmla="*/ 1889125 w 2552700"/>
                  <a:gd name="connsiteY89" fmla="*/ 114300 h 302243"/>
                  <a:gd name="connsiteX90" fmla="*/ 1898650 w 2552700"/>
                  <a:gd name="connsiteY90" fmla="*/ 127000 h 302243"/>
                  <a:gd name="connsiteX91" fmla="*/ 1901825 w 2552700"/>
                  <a:gd name="connsiteY91" fmla="*/ 136525 h 302243"/>
                  <a:gd name="connsiteX92" fmla="*/ 1917700 w 2552700"/>
                  <a:gd name="connsiteY92" fmla="*/ 177800 h 302243"/>
                  <a:gd name="connsiteX93" fmla="*/ 1927225 w 2552700"/>
                  <a:gd name="connsiteY93" fmla="*/ 200025 h 302243"/>
                  <a:gd name="connsiteX94" fmla="*/ 1933575 w 2552700"/>
                  <a:gd name="connsiteY94" fmla="*/ 212725 h 302243"/>
                  <a:gd name="connsiteX95" fmla="*/ 1943100 w 2552700"/>
                  <a:gd name="connsiteY95" fmla="*/ 219075 h 302243"/>
                  <a:gd name="connsiteX96" fmla="*/ 1946275 w 2552700"/>
                  <a:gd name="connsiteY96" fmla="*/ 244475 h 302243"/>
                  <a:gd name="connsiteX97" fmla="*/ 1968500 w 2552700"/>
                  <a:gd name="connsiteY97" fmla="*/ 266700 h 302243"/>
                  <a:gd name="connsiteX98" fmla="*/ 1978025 w 2552700"/>
                  <a:gd name="connsiteY98" fmla="*/ 269875 h 302243"/>
                  <a:gd name="connsiteX99" fmla="*/ 1990725 w 2552700"/>
                  <a:gd name="connsiteY99" fmla="*/ 276225 h 302243"/>
                  <a:gd name="connsiteX100" fmla="*/ 2016125 w 2552700"/>
                  <a:gd name="connsiteY100" fmla="*/ 301625 h 302243"/>
                  <a:gd name="connsiteX101" fmla="*/ 2098675 w 2552700"/>
                  <a:gd name="connsiteY101" fmla="*/ 292100 h 302243"/>
                  <a:gd name="connsiteX102" fmla="*/ 2130425 w 2552700"/>
                  <a:gd name="connsiteY102" fmla="*/ 266700 h 302243"/>
                  <a:gd name="connsiteX103" fmla="*/ 2139950 w 2552700"/>
                  <a:gd name="connsiteY103" fmla="*/ 263525 h 302243"/>
                  <a:gd name="connsiteX104" fmla="*/ 2168525 w 2552700"/>
                  <a:gd name="connsiteY104" fmla="*/ 247650 h 302243"/>
                  <a:gd name="connsiteX105" fmla="*/ 2193925 w 2552700"/>
                  <a:gd name="connsiteY105" fmla="*/ 228600 h 302243"/>
                  <a:gd name="connsiteX106" fmla="*/ 2203450 w 2552700"/>
                  <a:gd name="connsiteY106" fmla="*/ 219075 h 302243"/>
                  <a:gd name="connsiteX107" fmla="*/ 2222500 w 2552700"/>
                  <a:gd name="connsiteY107" fmla="*/ 212725 h 302243"/>
                  <a:gd name="connsiteX108" fmla="*/ 2244725 w 2552700"/>
                  <a:gd name="connsiteY108" fmla="*/ 193675 h 302243"/>
                  <a:gd name="connsiteX109" fmla="*/ 2355850 w 2552700"/>
                  <a:gd name="connsiteY109" fmla="*/ 152400 h 302243"/>
                  <a:gd name="connsiteX110" fmla="*/ 2552700 w 2552700"/>
                  <a:gd name="connsiteY11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36625 w 2552700"/>
                  <a:gd name="connsiteY45" fmla="*/ 168275 h 302243"/>
                  <a:gd name="connsiteX46" fmla="*/ 942975 w 2552700"/>
                  <a:gd name="connsiteY46" fmla="*/ 177800 h 302243"/>
                  <a:gd name="connsiteX47" fmla="*/ 990600 w 2552700"/>
                  <a:gd name="connsiteY47" fmla="*/ 200025 h 302243"/>
                  <a:gd name="connsiteX48" fmla="*/ 1019175 w 2552700"/>
                  <a:gd name="connsiteY48" fmla="*/ 209550 h 302243"/>
                  <a:gd name="connsiteX49" fmla="*/ 1063625 w 2552700"/>
                  <a:gd name="connsiteY49" fmla="*/ 219075 h 302243"/>
                  <a:gd name="connsiteX50" fmla="*/ 1111250 w 2552700"/>
                  <a:gd name="connsiteY50" fmla="*/ 228600 h 302243"/>
                  <a:gd name="connsiteX51" fmla="*/ 1149350 w 2552700"/>
                  <a:gd name="connsiteY51" fmla="*/ 219075 h 302243"/>
                  <a:gd name="connsiteX52" fmla="*/ 1117600 w 2552700"/>
                  <a:gd name="connsiteY52" fmla="*/ 209550 h 302243"/>
                  <a:gd name="connsiteX53" fmla="*/ 1066800 w 2552700"/>
                  <a:gd name="connsiteY53" fmla="*/ 193675 h 302243"/>
                  <a:gd name="connsiteX54" fmla="*/ 1016000 w 2552700"/>
                  <a:gd name="connsiteY54" fmla="*/ 184150 h 302243"/>
                  <a:gd name="connsiteX55" fmla="*/ 1044575 w 2552700"/>
                  <a:gd name="connsiteY55" fmla="*/ 200025 h 302243"/>
                  <a:gd name="connsiteX56" fmla="*/ 1057275 w 2552700"/>
                  <a:gd name="connsiteY56" fmla="*/ 212725 h 302243"/>
                  <a:gd name="connsiteX57" fmla="*/ 1120775 w 2552700"/>
                  <a:gd name="connsiteY57" fmla="*/ 219075 h 302243"/>
                  <a:gd name="connsiteX58" fmla="*/ 1203325 w 2552700"/>
                  <a:gd name="connsiteY58" fmla="*/ 215900 h 302243"/>
                  <a:gd name="connsiteX59" fmla="*/ 1222375 w 2552700"/>
                  <a:gd name="connsiteY59" fmla="*/ 203200 h 302243"/>
                  <a:gd name="connsiteX60" fmla="*/ 1270000 w 2552700"/>
                  <a:gd name="connsiteY60" fmla="*/ 184150 h 302243"/>
                  <a:gd name="connsiteX61" fmla="*/ 1343025 w 2552700"/>
                  <a:gd name="connsiteY61" fmla="*/ 165100 h 302243"/>
                  <a:gd name="connsiteX62" fmla="*/ 1390650 w 2552700"/>
                  <a:gd name="connsiteY62" fmla="*/ 158750 h 302243"/>
                  <a:gd name="connsiteX63" fmla="*/ 1412875 w 2552700"/>
                  <a:gd name="connsiteY63" fmla="*/ 149225 h 302243"/>
                  <a:gd name="connsiteX64" fmla="*/ 1425575 w 2552700"/>
                  <a:gd name="connsiteY64" fmla="*/ 146050 h 302243"/>
                  <a:gd name="connsiteX65" fmla="*/ 1435100 w 2552700"/>
                  <a:gd name="connsiteY65" fmla="*/ 142875 h 302243"/>
                  <a:gd name="connsiteX66" fmla="*/ 1444625 w 2552700"/>
                  <a:gd name="connsiteY66" fmla="*/ 133350 h 302243"/>
                  <a:gd name="connsiteX67" fmla="*/ 1485900 w 2552700"/>
                  <a:gd name="connsiteY67" fmla="*/ 117475 h 302243"/>
                  <a:gd name="connsiteX68" fmla="*/ 1498600 w 2552700"/>
                  <a:gd name="connsiteY68" fmla="*/ 111125 h 302243"/>
                  <a:gd name="connsiteX69" fmla="*/ 1530350 w 2552700"/>
                  <a:gd name="connsiteY69" fmla="*/ 101600 h 302243"/>
                  <a:gd name="connsiteX70" fmla="*/ 1539875 w 2552700"/>
                  <a:gd name="connsiteY70" fmla="*/ 95250 h 302243"/>
                  <a:gd name="connsiteX71" fmla="*/ 1558925 w 2552700"/>
                  <a:gd name="connsiteY71" fmla="*/ 88900 h 302243"/>
                  <a:gd name="connsiteX72" fmla="*/ 1577975 w 2552700"/>
                  <a:gd name="connsiteY72" fmla="*/ 76200 h 302243"/>
                  <a:gd name="connsiteX73" fmla="*/ 1593850 w 2552700"/>
                  <a:gd name="connsiteY73" fmla="*/ 66675 h 302243"/>
                  <a:gd name="connsiteX74" fmla="*/ 1612900 w 2552700"/>
                  <a:gd name="connsiteY74" fmla="*/ 53975 h 302243"/>
                  <a:gd name="connsiteX75" fmla="*/ 1625600 w 2552700"/>
                  <a:gd name="connsiteY75" fmla="*/ 50800 h 302243"/>
                  <a:gd name="connsiteX76" fmla="*/ 1635125 w 2552700"/>
                  <a:gd name="connsiteY76" fmla="*/ 47625 h 302243"/>
                  <a:gd name="connsiteX77" fmla="*/ 1651000 w 2552700"/>
                  <a:gd name="connsiteY77" fmla="*/ 44450 h 302243"/>
                  <a:gd name="connsiteX78" fmla="*/ 1657350 w 2552700"/>
                  <a:gd name="connsiteY78" fmla="*/ 34925 h 302243"/>
                  <a:gd name="connsiteX79" fmla="*/ 1673225 w 2552700"/>
                  <a:gd name="connsiteY79" fmla="*/ 31750 h 302243"/>
                  <a:gd name="connsiteX80" fmla="*/ 1704975 w 2552700"/>
                  <a:gd name="connsiteY80" fmla="*/ 25400 h 302243"/>
                  <a:gd name="connsiteX81" fmla="*/ 1746250 w 2552700"/>
                  <a:gd name="connsiteY81" fmla="*/ 38100 h 302243"/>
                  <a:gd name="connsiteX82" fmla="*/ 1765300 w 2552700"/>
                  <a:gd name="connsiteY82" fmla="*/ 50800 h 302243"/>
                  <a:gd name="connsiteX83" fmla="*/ 1781175 w 2552700"/>
                  <a:gd name="connsiteY83" fmla="*/ 63500 h 302243"/>
                  <a:gd name="connsiteX84" fmla="*/ 1803400 w 2552700"/>
                  <a:gd name="connsiteY84" fmla="*/ 76200 h 302243"/>
                  <a:gd name="connsiteX85" fmla="*/ 1828800 w 2552700"/>
                  <a:gd name="connsiteY85" fmla="*/ 85725 h 302243"/>
                  <a:gd name="connsiteX86" fmla="*/ 1866900 w 2552700"/>
                  <a:gd name="connsiteY86" fmla="*/ 98425 h 302243"/>
                  <a:gd name="connsiteX87" fmla="*/ 1879600 w 2552700"/>
                  <a:gd name="connsiteY87" fmla="*/ 107950 h 302243"/>
                  <a:gd name="connsiteX88" fmla="*/ 1889125 w 2552700"/>
                  <a:gd name="connsiteY88" fmla="*/ 114300 h 302243"/>
                  <a:gd name="connsiteX89" fmla="*/ 1898650 w 2552700"/>
                  <a:gd name="connsiteY89" fmla="*/ 127000 h 302243"/>
                  <a:gd name="connsiteX90" fmla="*/ 1901825 w 2552700"/>
                  <a:gd name="connsiteY90" fmla="*/ 136525 h 302243"/>
                  <a:gd name="connsiteX91" fmla="*/ 1917700 w 2552700"/>
                  <a:gd name="connsiteY91" fmla="*/ 177800 h 302243"/>
                  <a:gd name="connsiteX92" fmla="*/ 1927225 w 2552700"/>
                  <a:gd name="connsiteY92" fmla="*/ 200025 h 302243"/>
                  <a:gd name="connsiteX93" fmla="*/ 1933575 w 2552700"/>
                  <a:gd name="connsiteY93" fmla="*/ 212725 h 302243"/>
                  <a:gd name="connsiteX94" fmla="*/ 1943100 w 2552700"/>
                  <a:gd name="connsiteY94" fmla="*/ 219075 h 302243"/>
                  <a:gd name="connsiteX95" fmla="*/ 1946275 w 2552700"/>
                  <a:gd name="connsiteY95" fmla="*/ 244475 h 302243"/>
                  <a:gd name="connsiteX96" fmla="*/ 1968500 w 2552700"/>
                  <a:gd name="connsiteY96" fmla="*/ 266700 h 302243"/>
                  <a:gd name="connsiteX97" fmla="*/ 1978025 w 2552700"/>
                  <a:gd name="connsiteY97" fmla="*/ 269875 h 302243"/>
                  <a:gd name="connsiteX98" fmla="*/ 1990725 w 2552700"/>
                  <a:gd name="connsiteY98" fmla="*/ 276225 h 302243"/>
                  <a:gd name="connsiteX99" fmla="*/ 2016125 w 2552700"/>
                  <a:gd name="connsiteY99" fmla="*/ 301625 h 302243"/>
                  <a:gd name="connsiteX100" fmla="*/ 2098675 w 2552700"/>
                  <a:gd name="connsiteY100" fmla="*/ 292100 h 302243"/>
                  <a:gd name="connsiteX101" fmla="*/ 2130425 w 2552700"/>
                  <a:gd name="connsiteY101" fmla="*/ 266700 h 302243"/>
                  <a:gd name="connsiteX102" fmla="*/ 2139950 w 2552700"/>
                  <a:gd name="connsiteY102" fmla="*/ 263525 h 302243"/>
                  <a:gd name="connsiteX103" fmla="*/ 2168525 w 2552700"/>
                  <a:gd name="connsiteY103" fmla="*/ 247650 h 302243"/>
                  <a:gd name="connsiteX104" fmla="*/ 2193925 w 2552700"/>
                  <a:gd name="connsiteY104" fmla="*/ 228600 h 302243"/>
                  <a:gd name="connsiteX105" fmla="*/ 2203450 w 2552700"/>
                  <a:gd name="connsiteY105" fmla="*/ 219075 h 302243"/>
                  <a:gd name="connsiteX106" fmla="*/ 2222500 w 2552700"/>
                  <a:gd name="connsiteY106" fmla="*/ 212725 h 302243"/>
                  <a:gd name="connsiteX107" fmla="*/ 2244725 w 2552700"/>
                  <a:gd name="connsiteY107" fmla="*/ 193675 h 302243"/>
                  <a:gd name="connsiteX108" fmla="*/ 2355850 w 2552700"/>
                  <a:gd name="connsiteY108" fmla="*/ 152400 h 302243"/>
                  <a:gd name="connsiteX109" fmla="*/ 2552700 w 2552700"/>
                  <a:gd name="connsiteY109" fmla="*/ 155575 h 302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2552700" h="302243">
                    <a:moveTo>
                      <a:pt x="0" y="69850"/>
                    </a:moveTo>
                    <a:cubicBezTo>
                      <a:pt x="6350" y="76200"/>
                      <a:pt x="13043" y="82225"/>
                      <a:pt x="19050" y="88900"/>
                    </a:cubicBezTo>
                    <a:cubicBezTo>
                      <a:pt x="22590" y="92833"/>
                      <a:pt x="24833" y="97858"/>
                      <a:pt x="28575" y="101600"/>
                    </a:cubicBezTo>
                    <a:cubicBezTo>
                      <a:pt x="31273" y="104298"/>
                      <a:pt x="34995" y="105732"/>
                      <a:pt x="38100" y="107950"/>
                    </a:cubicBezTo>
                    <a:cubicBezTo>
                      <a:pt x="42406" y="111026"/>
                      <a:pt x="46782" y="114031"/>
                      <a:pt x="50800" y="117475"/>
                    </a:cubicBezTo>
                    <a:cubicBezTo>
                      <a:pt x="54209" y="120397"/>
                      <a:pt x="56946" y="124043"/>
                      <a:pt x="60325" y="127000"/>
                    </a:cubicBezTo>
                    <a:cubicBezTo>
                      <a:pt x="65425" y="131462"/>
                      <a:pt x="71100" y="135238"/>
                      <a:pt x="76200" y="139700"/>
                    </a:cubicBezTo>
                    <a:cubicBezTo>
                      <a:pt x="79579" y="142657"/>
                      <a:pt x="82181" y="146468"/>
                      <a:pt x="85725" y="149225"/>
                    </a:cubicBezTo>
                    <a:cubicBezTo>
                      <a:pt x="91749" y="153910"/>
                      <a:pt x="98425" y="157692"/>
                      <a:pt x="104775" y="161925"/>
                    </a:cubicBezTo>
                    <a:lnTo>
                      <a:pt x="114300" y="168275"/>
                    </a:lnTo>
                    <a:cubicBezTo>
                      <a:pt x="117475" y="170392"/>
                      <a:pt x="121127" y="171927"/>
                      <a:pt x="123825" y="174625"/>
                    </a:cubicBezTo>
                    <a:cubicBezTo>
                      <a:pt x="127000" y="177800"/>
                      <a:pt x="128588" y="180975"/>
                      <a:pt x="133350" y="184150"/>
                    </a:cubicBezTo>
                    <a:cubicBezTo>
                      <a:pt x="138112" y="187325"/>
                      <a:pt x="148167" y="189971"/>
                      <a:pt x="152400" y="193675"/>
                    </a:cubicBezTo>
                    <a:cubicBezTo>
                      <a:pt x="154517" y="197908"/>
                      <a:pt x="155403" y="203028"/>
                      <a:pt x="158750" y="206375"/>
                    </a:cubicBezTo>
                    <a:cubicBezTo>
                      <a:pt x="167846" y="215471"/>
                      <a:pt x="176742" y="218017"/>
                      <a:pt x="187325" y="222250"/>
                    </a:cubicBezTo>
                    <a:cubicBezTo>
                      <a:pt x="197908" y="226483"/>
                      <a:pt x="200554" y="230717"/>
                      <a:pt x="222250" y="231775"/>
                    </a:cubicBezTo>
                    <a:cubicBezTo>
                      <a:pt x="254000" y="230717"/>
                      <a:pt x="285787" y="230465"/>
                      <a:pt x="317500" y="228600"/>
                    </a:cubicBezTo>
                    <a:cubicBezTo>
                      <a:pt x="329271" y="227908"/>
                      <a:pt x="335492" y="220663"/>
                      <a:pt x="342900" y="215900"/>
                    </a:cubicBezTo>
                    <a:cubicBezTo>
                      <a:pt x="350308" y="211138"/>
                      <a:pt x="356658" y="205317"/>
                      <a:pt x="361950" y="200025"/>
                    </a:cubicBezTo>
                    <a:cubicBezTo>
                      <a:pt x="367242" y="194733"/>
                      <a:pt x="370188" y="189250"/>
                      <a:pt x="374650" y="184150"/>
                    </a:cubicBezTo>
                    <a:cubicBezTo>
                      <a:pt x="383206" y="174371"/>
                      <a:pt x="383555" y="175038"/>
                      <a:pt x="393700" y="168275"/>
                    </a:cubicBezTo>
                    <a:cubicBezTo>
                      <a:pt x="395817" y="165100"/>
                      <a:pt x="397352" y="161448"/>
                      <a:pt x="400050" y="158750"/>
                    </a:cubicBezTo>
                    <a:cubicBezTo>
                      <a:pt x="402748" y="156052"/>
                      <a:pt x="407553" y="155636"/>
                      <a:pt x="409575" y="152400"/>
                    </a:cubicBezTo>
                    <a:cubicBezTo>
                      <a:pt x="427408" y="123867"/>
                      <a:pt x="402876" y="139874"/>
                      <a:pt x="428625" y="127000"/>
                    </a:cubicBezTo>
                    <a:cubicBezTo>
                      <a:pt x="430742" y="123825"/>
                      <a:pt x="432103" y="119988"/>
                      <a:pt x="434975" y="117475"/>
                    </a:cubicBezTo>
                    <a:cubicBezTo>
                      <a:pt x="440718" y="112449"/>
                      <a:pt x="440267" y="110596"/>
                      <a:pt x="454025" y="104775"/>
                    </a:cubicBezTo>
                    <a:cubicBezTo>
                      <a:pt x="467783" y="98954"/>
                      <a:pt x="504825" y="85196"/>
                      <a:pt x="517525" y="82550"/>
                    </a:cubicBezTo>
                    <a:cubicBezTo>
                      <a:pt x="530225" y="79904"/>
                      <a:pt x="525735" y="90397"/>
                      <a:pt x="530225" y="88900"/>
                    </a:cubicBezTo>
                    <a:cubicBezTo>
                      <a:pt x="534715" y="87403"/>
                      <a:pt x="525463" y="83608"/>
                      <a:pt x="536575" y="76200"/>
                    </a:cubicBezTo>
                    <a:cubicBezTo>
                      <a:pt x="547688" y="68792"/>
                      <a:pt x="582083" y="51858"/>
                      <a:pt x="596900" y="44450"/>
                    </a:cubicBezTo>
                    <a:cubicBezTo>
                      <a:pt x="618456" y="30079"/>
                      <a:pt x="591470" y="46863"/>
                      <a:pt x="625475" y="31750"/>
                    </a:cubicBezTo>
                    <a:cubicBezTo>
                      <a:pt x="638450" y="25983"/>
                      <a:pt x="650392" y="17973"/>
                      <a:pt x="663575" y="12700"/>
                    </a:cubicBezTo>
                    <a:cubicBezTo>
                      <a:pt x="668867" y="10583"/>
                      <a:pt x="674094" y="8298"/>
                      <a:pt x="679450" y="6350"/>
                    </a:cubicBezTo>
                    <a:cubicBezTo>
                      <a:pt x="685740" y="4063"/>
                      <a:pt x="698500" y="0"/>
                      <a:pt x="698500" y="0"/>
                    </a:cubicBezTo>
                    <a:cubicBezTo>
                      <a:pt x="708025" y="1058"/>
                      <a:pt x="717622" y="1599"/>
                      <a:pt x="727075" y="3175"/>
                    </a:cubicBezTo>
                    <a:cubicBezTo>
                      <a:pt x="730376" y="3725"/>
                      <a:pt x="733371" y="5469"/>
                      <a:pt x="736600" y="6350"/>
                    </a:cubicBezTo>
                    <a:cubicBezTo>
                      <a:pt x="745020" y="8646"/>
                      <a:pt x="753533" y="10583"/>
                      <a:pt x="762000" y="12700"/>
                    </a:cubicBezTo>
                    <a:cubicBezTo>
                      <a:pt x="775361" y="32742"/>
                      <a:pt x="759619" y="11774"/>
                      <a:pt x="787400" y="34925"/>
                    </a:cubicBezTo>
                    <a:cubicBezTo>
                      <a:pt x="794299" y="40674"/>
                      <a:pt x="800100" y="47625"/>
                      <a:pt x="806450" y="53975"/>
                    </a:cubicBezTo>
                    <a:cubicBezTo>
                      <a:pt x="809625" y="57150"/>
                      <a:pt x="813484" y="59764"/>
                      <a:pt x="815975" y="63500"/>
                    </a:cubicBezTo>
                    <a:cubicBezTo>
                      <a:pt x="820208" y="69850"/>
                      <a:pt x="822325" y="78317"/>
                      <a:pt x="828675" y="82550"/>
                    </a:cubicBezTo>
                    <a:cubicBezTo>
                      <a:pt x="831850" y="84667"/>
                      <a:pt x="835269" y="86457"/>
                      <a:pt x="838200" y="88900"/>
                    </a:cubicBezTo>
                    <a:cubicBezTo>
                      <a:pt x="862866" y="109455"/>
                      <a:pt x="830699" y="87142"/>
                      <a:pt x="860425" y="107950"/>
                    </a:cubicBezTo>
                    <a:cubicBezTo>
                      <a:pt x="870361" y="114905"/>
                      <a:pt x="882742" y="122090"/>
                      <a:pt x="892175" y="130175"/>
                    </a:cubicBezTo>
                    <a:cubicBezTo>
                      <a:pt x="895584" y="133097"/>
                      <a:pt x="894292" y="133350"/>
                      <a:pt x="901700" y="139700"/>
                    </a:cubicBezTo>
                    <a:cubicBezTo>
                      <a:pt x="909108" y="146050"/>
                      <a:pt x="929746" y="161925"/>
                      <a:pt x="936625" y="168275"/>
                    </a:cubicBezTo>
                    <a:cubicBezTo>
                      <a:pt x="943504" y="174625"/>
                      <a:pt x="933979" y="172508"/>
                      <a:pt x="942975" y="177800"/>
                    </a:cubicBezTo>
                    <a:cubicBezTo>
                      <a:pt x="951971" y="183092"/>
                      <a:pt x="977900" y="194733"/>
                      <a:pt x="990600" y="200025"/>
                    </a:cubicBezTo>
                    <a:cubicBezTo>
                      <a:pt x="1011726" y="210588"/>
                      <a:pt x="994556" y="203395"/>
                      <a:pt x="1019175" y="209550"/>
                    </a:cubicBezTo>
                    <a:cubicBezTo>
                      <a:pt x="1058402" y="219357"/>
                      <a:pt x="1024247" y="213450"/>
                      <a:pt x="1063625" y="219075"/>
                    </a:cubicBezTo>
                    <a:cubicBezTo>
                      <a:pt x="1091767" y="228456"/>
                      <a:pt x="1076022" y="224686"/>
                      <a:pt x="1111250" y="228600"/>
                    </a:cubicBezTo>
                    <a:cubicBezTo>
                      <a:pt x="1125537" y="228600"/>
                      <a:pt x="1148292" y="222250"/>
                      <a:pt x="1149350" y="219075"/>
                    </a:cubicBezTo>
                    <a:cubicBezTo>
                      <a:pt x="1150408" y="215900"/>
                      <a:pt x="1128082" y="213044"/>
                      <a:pt x="1117600" y="209550"/>
                    </a:cubicBezTo>
                    <a:cubicBezTo>
                      <a:pt x="1089611" y="200220"/>
                      <a:pt x="1095585" y="199072"/>
                      <a:pt x="1066800" y="193675"/>
                    </a:cubicBezTo>
                    <a:cubicBezTo>
                      <a:pt x="998680" y="180903"/>
                      <a:pt x="1084515" y="201279"/>
                      <a:pt x="1016000" y="184150"/>
                    </a:cubicBezTo>
                    <a:cubicBezTo>
                      <a:pt x="1012296" y="185208"/>
                      <a:pt x="1037696" y="195263"/>
                      <a:pt x="1044575" y="200025"/>
                    </a:cubicBezTo>
                    <a:cubicBezTo>
                      <a:pt x="1051454" y="204787"/>
                      <a:pt x="1051467" y="211273"/>
                      <a:pt x="1057275" y="212725"/>
                    </a:cubicBezTo>
                    <a:cubicBezTo>
                      <a:pt x="1077912" y="217884"/>
                      <a:pt x="1120775" y="219075"/>
                      <a:pt x="1120775" y="219075"/>
                    </a:cubicBezTo>
                    <a:cubicBezTo>
                      <a:pt x="1148292" y="218017"/>
                      <a:pt x="1175853" y="217795"/>
                      <a:pt x="1203325" y="215900"/>
                    </a:cubicBezTo>
                    <a:cubicBezTo>
                      <a:pt x="1215956" y="215029"/>
                      <a:pt x="1211263" y="208492"/>
                      <a:pt x="1222375" y="203200"/>
                    </a:cubicBezTo>
                    <a:cubicBezTo>
                      <a:pt x="1233488" y="197908"/>
                      <a:pt x="1249892" y="190500"/>
                      <a:pt x="1270000" y="184150"/>
                    </a:cubicBezTo>
                    <a:cubicBezTo>
                      <a:pt x="1290108" y="177800"/>
                      <a:pt x="1322917" y="169333"/>
                      <a:pt x="1343025" y="165100"/>
                    </a:cubicBezTo>
                    <a:cubicBezTo>
                      <a:pt x="1367360" y="156988"/>
                      <a:pt x="1338856" y="165656"/>
                      <a:pt x="1390650" y="158750"/>
                    </a:cubicBezTo>
                    <a:cubicBezTo>
                      <a:pt x="1398806" y="157663"/>
                      <a:pt x="1405467" y="152003"/>
                      <a:pt x="1412875" y="149225"/>
                    </a:cubicBezTo>
                    <a:cubicBezTo>
                      <a:pt x="1416961" y="147693"/>
                      <a:pt x="1421379" y="147249"/>
                      <a:pt x="1425575" y="146050"/>
                    </a:cubicBezTo>
                    <a:cubicBezTo>
                      <a:pt x="1428793" y="145131"/>
                      <a:pt x="1431925" y="143933"/>
                      <a:pt x="1435100" y="142875"/>
                    </a:cubicBezTo>
                    <a:cubicBezTo>
                      <a:pt x="1438275" y="139700"/>
                      <a:pt x="1440971" y="135960"/>
                      <a:pt x="1444625" y="133350"/>
                    </a:cubicBezTo>
                    <a:cubicBezTo>
                      <a:pt x="1456748" y="124691"/>
                      <a:pt x="1473108" y="123871"/>
                      <a:pt x="1485900" y="117475"/>
                    </a:cubicBezTo>
                    <a:cubicBezTo>
                      <a:pt x="1490133" y="115358"/>
                      <a:pt x="1494206" y="112883"/>
                      <a:pt x="1498600" y="111125"/>
                    </a:cubicBezTo>
                    <a:cubicBezTo>
                      <a:pt x="1511483" y="105972"/>
                      <a:pt x="1517875" y="104719"/>
                      <a:pt x="1530350" y="101600"/>
                    </a:cubicBezTo>
                    <a:cubicBezTo>
                      <a:pt x="1533525" y="99483"/>
                      <a:pt x="1536388" y="96800"/>
                      <a:pt x="1539875" y="95250"/>
                    </a:cubicBezTo>
                    <a:cubicBezTo>
                      <a:pt x="1545992" y="92532"/>
                      <a:pt x="1553356" y="92613"/>
                      <a:pt x="1558925" y="88900"/>
                    </a:cubicBezTo>
                    <a:cubicBezTo>
                      <a:pt x="1565275" y="84667"/>
                      <a:pt x="1571536" y="80297"/>
                      <a:pt x="1577975" y="76200"/>
                    </a:cubicBezTo>
                    <a:cubicBezTo>
                      <a:pt x="1583181" y="72887"/>
                      <a:pt x="1588715" y="70098"/>
                      <a:pt x="1593850" y="66675"/>
                    </a:cubicBezTo>
                    <a:cubicBezTo>
                      <a:pt x="1600200" y="62442"/>
                      <a:pt x="1605496" y="55826"/>
                      <a:pt x="1612900" y="53975"/>
                    </a:cubicBezTo>
                    <a:cubicBezTo>
                      <a:pt x="1617133" y="52917"/>
                      <a:pt x="1621404" y="51999"/>
                      <a:pt x="1625600" y="50800"/>
                    </a:cubicBezTo>
                    <a:cubicBezTo>
                      <a:pt x="1628818" y="49881"/>
                      <a:pt x="1631878" y="48437"/>
                      <a:pt x="1635125" y="47625"/>
                    </a:cubicBezTo>
                    <a:cubicBezTo>
                      <a:pt x="1640360" y="46316"/>
                      <a:pt x="1645708" y="45508"/>
                      <a:pt x="1651000" y="44450"/>
                    </a:cubicBezTo>
                    <a:cubicBezTo>
                      <a:pt x="1653117" y="41275"/>
                      <a:pt x="1654037" y="36818"/>
                      <a:pt x="1657350" y="34925"/>
                    </a:cubicBezTo>
                    <a:cubicBezTo>
                      <a:pt x="1662035" y="32248"/>
                      <a:pt x="1667957" y="32921"/>
                      <a:pt x="1673225" y="31750"/>
                    </a:cubicBezTo>
                    <a:cubicBezTo>
                      <a:pt x="1701643" y="25435"/>
                      <a:pt x="1667646" y="31622"/>
                      <a:pt x="1704975" y="25400"/>
                    </a:cubicBezTo>
                    <a:cubicBezTo>
                      <a:pt x="1754431" y="30346"/>
                      <a:pt x="1723615" y="20495"/>
                      <a:pt x="1746250" y="38100"/>
                    </a:cubicBezTo>
                    <a:cubicBezTo>
                      <a:pt x="1752274" y="42785"/>
                      <a:pt x="1765300" y="50800"/>
                      <a:pt x="1765300" y="50800"/>
                    </a:cubicBezTo>
                    <a:cubicBezTo>
                      <a:pt x="1776004" y="66857"/>
                      <a:pt x="1765839" y="55832"/>
                      <a:pt x="1781175" y="63500"/>
                    </a:cubicBezTo>
                    <a:cubicBezTo>
                      <a:pt x="1788807" y="67316"/>
                      <a:pt x="1795668" y="72592"/>
                      <a:pt x="1803400" y="76200"/>
                    </a:cubicBezTo>
                    <a:cubicBezTo>
                      <a:pt x="1811594" y="80024"/>
                      <a:pt x="1820489" y="82163"/>
                      <a:pt x="1828800" y="85725"/>
                    </a:cubicBezTo>
                    <a:cubicBezTo>
                      <a:pt x="1860374" y="99257"/>
                      <a:pt x="1834712" y="93060"/>
                      <a:pt x="1866900" y="98425"/>
                    </a:cubicBezTo>
                    <a:cubicBezTo>
                      <a:pt x="1871133" y="101600"/>
                      <a:pt x="1875294" y="104874"/>
                      <a:pt x="1879600" y="107950"/>
                    </a:cubicBezTo>
                    <a:cubicBezTo>
                      <a:pt x="1882705" y="110168"/>
                      <a:pt x="1886427" y="111602"/>
                      <a:pt x="1889125" y="114300"/>
                    </a:cubicBezTo>
                    <a:cubicBezTo>
                      <a:pt x="1892867" y="118042"/>
                      <a:pt x="1895475" y="122767"/>
                      <a:pt x="1898650" y="127000"/>
                    </a:cubicBezTo>
                    <a:cubicBezTo>
                      <a:pt x="1899708" y="130175"/>
                      <a:pt x="1900650" y="133391"/>
                      <a:pt x="1901825" y="136525"/>
                    </a:cubicBezTo>
                    <a:cubicBezTo>
                      <a:pt x="1907001" y="150327"/>
                      <a:pt x="1914125" y="163499"/>
                      <a:pt x="1917700" y="177800"/>
                    </a:cubicBezTo>
                    <a:cubicBezTo>
                      <a:pt x="1922915" y="198659"/>
                      <a:pt x="1917480" y="182971"/>
                      <a:pt x="1927225" y="200025"/>
                    </a:cubicBezTo>
                    <a:cubicBezTo>
                      <a:pt x="1929573" y="204134"/>
                      <a:pt x="1930545" y="209089"/>
                      <a:pt x="1933575" y="212725"/>
                    </a:cubicBezTo>
                    <a:cubicBezTo>
                      <a:pt x="1936018" y="215656"/>
                      <a:pt x="1939925" y="216958"/>
                      <a:pt x="1943100" y="219075"/>
                    </a:cubicBezTo>
                    <a:cubicBezTo>
                      <a:pt x="1944158" y="227542"/>
                      <a:pt x="1942260" y="236946"/>
                      <a:pt x="1946275" y="244475"/>
                    </a:cubicBezTo>
                    <a:cubicBezTo>
                      <a:pt x="1951205" y="253719"/>
                      <a:pt x="1960319" y="260155"/>
                      <a:pt x="1968500" y="266700"/>
                    </a:cubicBezTo>
                    <a:cubicBezTo>
                      <a:pt x="1971113" y="268791"/>
                      <a:pt x="1974949" y="268557"/>
                      <a:pt x="1978025" y="269875"/>
                    </a:cubicBezTo>
                    <a:cubicBezTo>
                      <a:pt x="1982375" y="271739"/>
                      <a:pt x="1987089" y="273195"/>
                      <a:pt x="1990725" y="276225"/>
                    </a:cubicBezTo>
                    <a:cubicBezTo>
                      <a:pt x="1999923" y="283890"/>
                      <a:pt x="1998133" y="298979"/>
                      <a:pt x="2016125" y="301625"/>
                    </a:cubicBezTo>
                    <a:cubicBezTo>
                      <a:pt x="2034117" y="304271"/>
                      <a:pt x="2079625" y="297921"/>
                      <a:pt x="2098675" y="292100"/>
                    </a:cubicBezTo>
                    <a:cubicBezTo>
                      <a:pt x="2117725" y="286279"/>
                      <a:pt x="2123546" y="271462"/>
                      <a:pt x="2130425" y="266700"/>
                    </a:cubicBezTo>
                    <a:cubicBezTo>
                      <a:pt x="2137304" y="261938"/>
                      <a:pt x="2136874" y="264843"/>
                      <a:pt x="2139950" y="263525"/>
                    </a:cubicBezTo>
                    <a:cubicBezTo>
                      <a:pt x="2147884" y="260125"/>
                      <a:pt x="2162002" y="252166"/>
                      <a:pt x="2168525" y="247650"/>
                    </a:cubicBezTo>
                    <a:cubicBezTo>
                      <a:pt x="2177227" y="241626"/>
                      <a:pt x="2186441" y="236084"/>
                      <a:pt x="2193925" y="228600"/>
                    </a:cubicBezTo>
                    <a:cubicBezTo>
                      <a:pt x="2197100" y="225425"/>
                      <a:pt x="2199525" y="221256"/>
                      <a:pt x="2203450" y="219075"/>
                    </a:cubicBezTo>
                    <a:cubicBezTo>
                      <a:pt x="2209301" y="215824"/>
                      <a:pt x="2222500" y="212725"/>
                      <a:pt x="2222500" y="212725"/>
                    </a:cubicBezTo>
                    <a:cubicBezTo>
                      <a:pt x="2230007" y="205218"/>
                      <a:pt x="2222500" y="203729"/>
                      <a:pt x="2244725" y="193675"/>
                    </a:cubicBezTo>
                    <a:cubicBezTo>
                      <a:pt x="2266950" y="183621"/>
                      <a:pt x="2304521" y="158750"/>
                      <a:pt x="2355850" y="152400"/>
                    </a:cubicBezTo>
                    <a:cubicBezTo>
                      <a:pt x="2407179" y="146050"/>
                      <a:pt x="2494492" y="160205"/>
                      <a:pt x="2552700" y="155575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300"/>
              </a:p>
            </p:txBody>
          </p:sp>
        </p:grpSp>
        <p:sp>
          <p:nvSpPr>
            <p:cNvPr id="14" name="Freeform 40">
              <a:extLst>
                <a:ext uri="{FF2B5EF4-FFF2-40B4-BE49-F238E27FC236}">
                  <a16:creationId xmlns:a16="http://schemas.microsoft.com/office/drawing/2014/main" id="{98513A89-D17D-7726-FB42-5CAC6A064152}"/>
                </a:ext>
              </a:extLst>
            </p:cNvPr>
            <p:cNvSpPr/>
            <p:nvPr/>
          </p:nvSpPr>
          <p:spPr>
            <a:xfrm rot="9168647">
              <a:off x="5362760" y="2660372"/>
              <a:ext cx="1311654" cy="203353"/>
            </a:xfrm>
            <a:custGeom>
              <a:avLst/>
              <a:gdLst>
                <a:gd name="connsiteX0" fmla="*/ 0 w 2352687"/>
                <a:gd name="connsiteY0" fmla="*/ 69850 h 363310"/>
                <a:gd name="connsiteX1" fmla="*/ 19050 w 2352687"/>
                <a:gd name="connsiteY1" fmla="*/ 88900 h 363310"/>
                <a:gd name="connsiteX2" fmla="*/ 28575 w 2352687"/>
                <a:gd name="connsiteY2" fmla="*/ 101600 h 363310"/>
                <a:gd name="connsiteX3" fmla="*/ 38100 w 2352687"/>
                <a:gd name="connsiteY3" fmla="*/ 107950 h 363310"/>
                <a:gd name="connsiteX4" fmla="*/ 50800 w 2352687"/>
                <a:gd name="connsiteY4" fmla="*/ 117475 h 363310"/>
                <a:gd name="connsiteX5" fmla="*/ 60325 w 2352687"/>
                <a:gd name="connsiteY5" fmla="*/ 127000 h 363310"/>
                <a:gd name="connsiteX6" fmla="*/ 76200 w 2352687"/>
                <a:gd name="connsiteY6" fmla="*/ 139700 h 363310"/>
                <a:gd name="connsiteX7" fmla="*/ 85725 w 2352687"/>
                <a:gd name="connsiteY7" fmla="*/ 149225 h 363310"/>
                <a:gd name="connsiteX8" fmla="*/ 104775 w 2352687"/>
                <a:gd name="connsiteY8" fmla="*/ 161925 h 363310"/>
                <a:gd name="connsiteX9" fmla="*/ 114300 w 2352687"/>
                <a:gd name="connsiteY9" fmla="*/ 168275 h 363310"/>
                <a:gd name="connsiteX10" fmla="*/ 123825 w 2352687"/>
                <a:gd name="connsiteY10" fmla="*/ 174625 h 363310"/>
                <a:gd name="connsiteX11" fmla="*/ 133350 w 2352687"/>
                <a:gd name="connsiteY11" fmla="*/ 184150 h 363310"/>
                <a:gd name="connsiteX12" fmla="*/ 142875 w 2352687"/>
                <a:gd name="connsiteY12" fmla="*/ 187325 h 363310"/>
                <a:gd name="connsiteX13" fmla="*/ 152400 w 2352687"/>
                <a:gd name="connsiteY13" fmla="*/ 193675 h 363310"/>
                <a:gd name="connsiteX14" fmla="*/ 158750 w 2352687"/>
                <a:gd name="connsiteY14" fmla="*/ 206375 h 363310"/>
                <a:gd name="connsiteX15" fmla="*/ 187325 w 2352687"/>
                <a:gd name="connsiteY15" fmla="*/ 222250 h 363310"/>
                <a:gd name="connsiteX16" fmla="*/ 200025 w 2352687"/>
                <a:gd name="connsiteY16" fmla="*/ 225425 h 363310"/>
                <a:gd name="connsiteX17" fmla="*/ 222250 w 2352687"/>
                <a:gd name="connsiteY17" fmla="*/ 231775 h 363310"/>
                <a:gd name="connsiteX18" fmla="*/ 317500 w 2352687"/>
                <a:gd name="connsiteY18" fmla="*/ 228600 h 363310"/>
                <a:gd name="connsiteX19" fmla="*/ 342900 w 2352687"/>
                <a:gd name="connsiteY19" fmla="*/ 215900 h 363310"/>
                <a:gd name="connsiteX20" fmla="*/ 352425 w 2352687"/>
                <a:gd name="connsiteY20" fmla="*/ 206375 h 363310"/>
                <a:gd name="connsiteX21" fmla="*/ 361950 w 2352687"/>
                <a:gd name="connsiteY21" fmla="*/ 200025 h 363310"/>
                <a:gd name="connsiteX22" fmla="*/ 374650 w 2352687"/>
                <a:gd name="connsiteY22" fmla="*/ 184150 h 363310"/>
                <a:gd name="connsiteX23" fmla="*/ 393700 w 2352687"/>
                <a:gd name="connsiteY23" fmla="*/ 168275 h 363310"/>
                <a:gd name="connsiteX24" fmla="*/ 400050 w 2352687"/>
                <a:gd name="connsiteY24" fmla="*/ 158750 h 363310"/>
                <a:gd name="connsiteX25" fmla="*/ 409575 w 2352687"/>
                <a:gd name="connsiteY25" fmla="*/ 152400 h 363310"/>
                <a:gd name="connsiteX26" fmla="*/ 428625 w 2352687"/>
                <a:gd name="connsiteY26" fmla="*/ 127000 h 363310"/>
                <a:gd name="connsiteX27" fmla="*/ 434975 w 2352687"/>
                <a:gd name="connsiteY27" fmla="*/ 117475 h 363310"/>
                <a:gd name="connsiteX28" fmla="*/ 454025 w 2352687"/>
                <a:gd name="connsiteY28" fmla="*/ 104775 h 363310"/>
                <a:gd name="connsiteX29" fmla="*/ 473075 w 2352687"/>
                <a:gd name="connsiteY29" fmla="*/ 85725 h 363310"/>
                <a:gd name="connsiteX30" fmla="*/ 466725 w 2352687"/>
                <a:gd name="connsiteY30" fmla="*/ 76200 h 363310"/>
                <a:gd name="connsiteX31" fmla="*/ 488950 w 2352687"/>
                <a:gd name="connsiteY31" fmla="*/ 79375 h 363310"/>
                <a:gd name="connsiteX32" fmla="*/ 517525 w 2352687"/>
                <a:gd name="connsiteY32" fmla="*/ 82550 h 363310"/>
                <a:gd name="connsiteX33" fmla="*/ 530225 w 2352687"/>
                <a:gd name="connsiteY33" fmla="*/ 88900 h 363310"/>
                <a:gd name="connsiteX34" fmla="*/ 536575 w 2352687"/>
                <a:gd name="connsiteY34" fmla="*/ 76200 h 363310"/>
                <a:gd name="connsiteX35" fmla="*/ 561975 w 2352687"/>
                <a:gd name="connsiteY35" fmla="*/ 60325 h 363310"/>
                <a:gd name="connsiteX36" fmla="*/ 596900 w 2352687"/>
                <a:gd name="connsiteY36" fmla="*/ 44450 h 363310"/>
                <a:gd name="connsiteX37" fmla="*/ 625475 w 2352687"/>
                <a:gd name="connsiteY37" fmla="*/ 31750 h 363310"/>
                <a:gd name="connsiteX38" fmla="*/ 663575 w 2352687"/>
                <a:gd name="connsiteY38" fmla="*/ 12700 h 363310"/>
                <a:gd name="connsiteX39" fmla="*/ 679450 w 2352687"/>
                <a:gd name="connsiteY39" fmla="*/ 6350 h 363310"/>
                <a:gd name="connsiteX40" fmla="*/ 698500 w 2352687"/>
                <a:gd name="connsiteY40" fmla="*/ 0 h 363310"/>
                <a:gd name="connsiteX41" fmla="*/ 727075 w 2352687"/>
                <a:gd name="connsiteY41" fmla="*/ 3175 h 363310"/>
                <a:gd name="connsiteX42" fmla="*/ 736600 w 2352687"/>
                <a:gd name="connsiteY42" fmla="*/ 6350 h 363310"/>
                <a:gd name="connsiteX43" fmla="*/ 762000 w 2352687"/>
                <a:gd name="connsiteY43" fmla="*/ 12700 h 363310"/>
                <a:gd name="connsiteX44" fmla="*/ 787400 w 2352687"/>
                <a:gd name="connsiteY44" fmla="*/ 34925 h 363310"/>
                <a:gd name="connsiteX45" fmla="*/ 806450 w 2352687"/>
                <a:gd name="connsiteY45" fmla="*/ 53975 h 363310"/>
                <a:gd name="connsiteX46" fmla="*/ 815975 w 2352687"/>
                <a:gd name="connsiteY46" fmla="*/ 63500 h 363310"/>
                <a:gd name="connsiteX47" fmla="*/ 828675 w 2352687"/>
                <a:gd name="connsiteY47" fmla="*/ 82550 h 363310"/>
                <a:gd name="connsiteX48" fmla="*/ 838200 w 2352687"/>
                <a:gd name="connsiteY48" fmla="*/ 88900 h 363310"/>
                <a:gd name="connsiteX49" fmla="*/ 860425 w 2352687"/>
                <a:gd name="connsiteY49" fmla="*/ 107950 h 363310"/>
                <a:gd name="connsiteX50" fmla="*/ 892175 w 2352687"/>
                <a:gd name="connsiteY50" fmla="*/ 130175 h 363310"/>
                <a:gd name="connsiteX51" fmla="*/ 901700 w 2352687"/>
                <a:gd name="connsiteY51" fmla="*/ 139700 h 363310"/>
                <a:gd name="connsiteX52" fmla="*/ 917575 w 2352687"/>
                <a:gd name="connsiteY52" fmla="*/ 152400 h 363310"/>
                <a:gd name="connsiteX53" fmla="*/ 936625 w 2352687"/>
                <a:gd name="connsiteY53" fmla="*/ 168275 h 363310"/>
                <a:gd name="connsiteX54" fmla="*/ 942975 w 2352687"/>
                <a:gd name="connsiteY54" fmla="*/ 177800 h 363310"/>
                <a:gd name="connsiteX55" fmla="*/ 965200 w 2352687"/>
                <a:gd name="connsiteY55" fmla="*/ 193675 h 363310"/>
                <a:gd name="connsiteX56" fmla="*/ 990600 w 2352687"/>
                <a:gd name="connsiteY56" fmla="*/ 200025 h 363310"/>
                <a:gd name="connsiteX57" fmla="*/ 1019175 w 2352687"/>
                <a:gd name="connsiteY57" fmla="*/ 209550 h 363310"/>
                <a:gd name="connsiteX58" fmla="*/ 1063625 w 2352687"/>
                <a:gd name="connsiteY58" fmla="*/ 219075 h 363310"/>
                <a:gd name="connsiteX59" fmla="*/ 1111250 w 2352687"/>
                <a:gd name="connsiteY59" fmla="*/ 228600 h 363310"/>
                <a:gd name="connsiteX60" fmla="*/ 1200150 w 2352687"/>
                <a:gd name="connsiteY60" fmla="*/ 260350 h 363310"/>
                <a:gd name="connsiteX61" fmla="*/ 1263650 w 2352687"/>
                <a:gd name="connsiteY61" fmla="*/ 282575 h 363310"/>
                <a:gd name="connsiteX62" fmla="*/ 1333500 w 2352687"/>
                <a:gd name="connsiteY62" fmla="*/ 317500 h 363310"/>
                <a:gd name="connsiteX63" fmla="*/ 1397000 w 2352687"/>
                <a:gd name="connsiteY63" fmla="*/ 333375 h 363310"/>
                <a:gd name="connsiteX64" fmla="*/ 1435100 w 2352687"/>
                <a:gd name="connsiteY64" fmla="*/ 346075 h 363310"/>
                <a:gd name="connsiteX65" fmla="*/ 1482725 w 2352687"/>
                <a:gd name="connsiteY65" fmla="*/ 355600 h 363310"/>
                <a:gd name="connsiteX66" fmla="*/ 1495425 w 2352687"/>
                <a:gd name="connsiteY66" fmla="*/ 361950 h 363310"/>
                <a:gd name="connsiteX67" fmla="*/ 1457325 w 2352687"/>
                <a:gd name="connsiteY67" fmla="*/ 339725 h 363310"/>
                <a:gd name="connsiteX68" fmla="*/ 1431925 w 2352687"/>
                <a:gd name="connsiteY68" fmla="*/ 327025 h 363310"/>
                <a:gd name="connsiteX69" fmla="*/ 1349375 w 2352687"/>
                <a:gd name="connsiteY69" fmla="*/ 304800 h 363310"/>
                <a:gd name="connsiteX70" fmla="*/ 1301750 w 2352687"/>
                <a:gd name="connsiteY70" fmla="*/ 288925 h 363310"/>
                <a:gd name="connsiteX71" fmla="*/ 1149350 w 2352687"/>
                <a:gd name="connsiteY71" fmla="*/ 219075 h 363310"/>
                <a:gd name="connsiteX72" fmla="*/ 1117600 w 2352687"/>
                <a:gd name="connsiteY72" fmla="*/ 209550 h 363310"/>
                <a:gd name="connsiteX73" fmla="*/ 1066800 w 2352687"/>
                <a:gd name="connsiteY73" fmla="*/ 193675 h 363310"/>
                <a:gd name="connsiteX74" fmla="*/ 1016000 w 2352687"/>
                <a:gd name="connsiteY74" fmla="*/ 184150 h 363310"/>
                <a:gd name="connsiteX75" fmla="*/ 1003300 w 2352687"/>
                <a:gd name="connsiteY75" fmla="*/ 174625 h 363310"/>
                <a:gd name="connsiteX76" fmla="*/ 993775 w 2352687"/>
                <a:gd name="connsiteY76" fmla="*/ 168275 h 363310"/>
                <a:gd name="connsiteX77" fmla="*/ 1003300 w 2352687"/>
                <a:gd name="connsiteY77" fmla="*/ 171450 h 363310"/>
                <a:gd name="connsiteX78" fmla="*/ 1022350 w 2352687"/>
                <a:gd name="connsiteY78" fmla="*/ 184150 h 363310"/>
                <a:gd name="connsiteX79" fmla="*/ 1031875 w 2352687"/>
                <a:gd name="connsiteY79" fmla="*/ 193675 h 363310"/>
                <a:gd name="connsiteX80" fmla="*/ 1044575 w 2352687"/>
                <a:gd name="connsiteY80" fmla="*/ 200025 h 363310"/>
                <a:gd name="connsiteX81" fmla="*/ 1057275 w 2352687"/>
                <a:gd name="connsiteY81" fmla="*/ 212725 h 363310"/>
                <a:gd name="connsiteX82" fmla="*/ 1120775 w 2352687"/>
                <a:gd name="connsiteY82" fmla="*/ 219075 h 363310"/>
                <a:gd name="connsiteX83" fmla="*/ 1203325 w 2352687"/>
                <a:gd name="connsiteY83" fmla="*/ 215900 h 363310"/>
                <a:gd name="connsiteX84" fmla="*/ 1222375 w 2352687"/>
                <a:gd name="connsiteY84" fmla="*/ 203200 h 363310"/>
                <a:gd name="connsiteX85" fmla="*/ 1231900 w 2352687"/>
                <a:gd name="connsiteY85" fmla="*/ 200025 h 363310"/>
                <a:gd name="connsiteX86" fmla="*/ 1250950 w 2352687"/>
                <a:gd name="connsiteY86" fmla="*/ 190500 h 363310"/>
                <a:gd name="connsiteX87" fmla="*/ 1270000 w 2352687"/>
                <a:gd name="connsiteY87" fmla="*/ 184150 h 363310"/>
                <a:gd name="connsiteX88" fmla="*/ 1289050 w 2352687"/>
                <a:gd name="connsiteY88" fmla="*/ 174625 h 363310"/>
                <a:gd name="connsiteX89" fmla="*/ 1343025 w 2352687"/>
                <a:gd name="connsiteY89" fmla="*/ 165100 h 363310"/>
                <a:gd name="connsiteX90" fmla="*/ 1390650 w 2352687"/>
                <a:gd name="connsiteY90" fmla="*/ 158750 h 363310"/>
                <a:gd name="connsiteX91" fmla="*/ 1412875 w 2352687"/>
                <a:gd name="connsiteY91" fmla="*/ 149225 h 363310"/>
                <a:gd name="connsiteX92" fmla="*/ 1425575 w 2352687"/>
                <a:gd name="connsiteY92" fmla="*/ 146050 h 363310"/>
                <a:gd name="connsiteX93" fmla="*/ 1435100 w 2352687"/>
                <a:gd name="connsiteY93" fmla="*/ 142875 h 363310"/>
                <a:gd name="connsiteX94" fmla="*/ 1444625 w 2352687"/>
                <a:gd name="connsiteY94" fmla="*/ 133350 h 363310"/>
                <a:gd name="connsiteX95" fmla="*/ 1485900 w 2352687"/>
                <a:gd name="connsiteY95" fmla="*/ 117475 h 363310"/>
                <a:gd name="connsiteX96" fmla="*/ 1498600 w 2352687"/>
                <a:gd name="connsiteY96" fmla="*/ 111125 h 363310"/>
                <a:gd name="connsiteX97" fmla="*/ 1530350 w 2352687"/>
                <a:gd name="connsiteY97" fmla="*/ 101600 h 363310"/>
                <a:gd name="connsiteX98" fmla="*/ 1539875 w 2352687"/>
                <a:gd name="connsiteY98" fmla="*/ 95250 h 363310"/>
                <a:gd name="connsiteX99" fmla="*/ 1558925 w 2352687"/>
                <a:gd name="connsiteY99" fmla="*/ 88900 h 363310"/>
                <a:gd name="connsiteX100" fmla="*/ 1577975 w 2352687"/>
                <a:gd name="connsiteY100" fmla="*/ 76200 h 363310"/>
                <a:gd name="connsiteX101" fmla="*/ 1593850 w 2352687"/>
                <a:gd name="connsiteY101" fmla="*/ 66675 h 363310"/>
                <a:gd name="connsiteX102" fmla="*/ 1612900 w 2352687"/>
                <a:gd name="connsiteY102" fmla="*/ 53975 h 363310"/>
                <a:gd name="connsiteX103" fmla="*/ 1625600 w 2352687"/>
                <a:gd name="connsiteY103" fmla="*/ 50800 h 363310"/>
                <a:gd name="connsiteX104" fmla="*/ 1635125 w 2352687"/>
                <a:gd name="connsiteY104" fmla="*/ 47625 h 363310"/>
                <a:gd name="connsiteX105" fmla="*/ 1651000 w 2352687"/>
                <a:gd name="connsiteY105" fmla="*/ 44450 h 363310"/>
                <a:gd name="connsiteX106" fmla="*/ 1657350 w 2352687"/>
                <a:gd name="connsiteY106" fmla="*/ 34925 h 363310"/>
                <a:gd name="connsiteX107" fmla="*/ 1673225 w 2352687"/>
                <a:gd name="connsiteY107" fmla="*/ 31750 h 363310"/>
                <a:gd name="connsiteX108" fmla="*/ 1704975 w 2352687"/>
                <a:gd name="connsiteY108" fmla="*/ 25400 h 363310"/>
                <a:gd name="connsiteX109" fmla="*/ 1746250 w 2352687"/>
                <a:gd name="connsiteY109" fmla="*/ 38100 h 363310"/>
                <a:gd name="connsiteX110" fmla="*/ 1765300 w 2352687"/>
                <a:gd name="connsiteY110" fmla="*/ 50800 h 363310"/>
                <a:gd name="connsiteX111" fmla="*/ 1781175 w 2352687"/>
                <a:gd name="connsiteY111" fmla="*/ 63500 h 363310"/>
                <a:gd name="connsiteX112" fmla="*/ 1803400 w 2352687"/>
                <a:gd name="connsiteY112" fmla="*/ 76200 h 363310"/>
                <a:gd name="connsiteX113" fmla="*/ 1828800 w 2352687"/>
                <a:gd name="connsiteY113" fmla="*/ 85725 h 363310"/>
                <a:gd name="connsiteX114" fmla="*/ 1866900 w 2352687"/>
                <a:gd name="connsiteY114" fmla="*/ 98425 h 363310"/>
                <a:gd name="connsiteX115" fmla="*/ 1879600 w 2352687"/>
                <a:gd name="connsiteY115" fmla="*/ 107950 h 363310"/>
                <a:gd name="connsiteX116" fmla="*/ 1889125 w 2352687"/>
                <a:gd name="connsiteY116" fmla="*/ 114300 h 363310"/>
                <a:gd name="connsiteX117" fmla="*/ 1898650 w 2352687"/>
                <a:gd name="connsiteY117" fmla="*/ 127000 h 363310"/>
                <a:gd name="connsiteX118" fmla="*/ 1901825 w 2352687"/>
                <a:gd name="connsiteY118" fmla="*/ 136525 h 363310"/>
                <a:gd name="connsiteX119" fmla="*/ 1917700 w 2352687"/>
                <a:gd name="connsiteY119" fmla="*/ 177800 h 363310"/>
                <a:gd name="connsiteX120" fmla="*/ 1927225 w 2352687"/>
                <a:gd name="connsiteY120" fmla="*/ 200025 h 363310"/>
                <a:gd name="connsiteX121" fmla="*/ 1933575 w 2352687"/>
                <a:gd name="connsiteY121" fmla="*/ 212725 h 363310"/>
                <a:gd name="connsiteX122" fmla="*/ 1943100 w 2352687"/>
                <a:gd name="connsiteY122" fmla="*/ 219075 h 363310"/>
                <a:gd name="connsiteX123" fmla="*/ 1946275 w 2352687"/>
                <a:gd name="connsiteY123" fmla="*/ 244475 h 363310"/>
                <a:gd name="connsiteX124" fmla="*/ 1968500 w 2352687"/>
                <a:gd name="connsiteY124" fmla="*/ 266700 h 363310"/>
                <a:gd name="connsiteX125" fmla="*/ 1978025 w 2352687"/>
                <a:gd name="connsiteY125" fmla="*/ 269875 h 363310"/>
                <a:gd name="connsiteX126" fmla="*/ 1990725 w 2352687"/>
                <a:gd name="connsiteY126" fmla="*/ 276225 h 363310"/>
                <a:gd name="connsiteX127" fmla="*/ 2016125 w 2352687"/>
                <a:gd name="connsiteY127" fmla="*/ 301625 h 363310"/>
                <a:gd name="connsiteX128" fmla="*/ 2032000 w 2352687"/>
                <a:gd name="connsiteY128" fmla="*/ 314325 h 363310"/>
                <a:gd name="connsiteX129" fmla="*/ 2051050 w 2352687"/>
                <a:gd name="connsiteY129" fmla="*/ 320675 h 363310"/>
                <a:gd name="connsiteX130" fmla="*/ 2073275 w 2352687"/>
                <a:gd name="connsiteY130" fmla="*/ 314325 h 363310"/>
                <a:gd name="connsiteX131" fmla="*/ 2098675 w 2352687"/>
                <a:gd name="connsiteY131" fmla="*/ 292100 h 363310"/>
                <a:gd name="connsiteX132" fmla="*/ 2108200 w 2352687"/>
                <a:gd name="connsiteY132" fmla="*/ 285750 h 363310"/>
                <a:gd name="connsiteX133" fmla="*/ 2130425 w 2352687"/>
                <a:gd name="connsiteY133" fmla="*/ 266700 h 363310"/>
                <a:gd name="connsiteX134" fmla="*/ 2139950 w 2352687"/>
                <a:gd name="connsiteY134" fmla="*/ 263525 h 363310"/>
                <a:gd name="connsiteX135" fmla="*/ 2168525 w 2352687"/>
                <a:gd name="connsiteY135" fmla="*/ 247650 h 363310"/>
                <a:gd name="connsiteX136" fmla="*/ 2193925 w 2352687"/>
                <a:gd name="connsiteY136" fmla="*/ 228600 h 363310"/>
                <a:gd name="connsiteX137" fmla="*/ 2203450 w 2352687"/>
                <a:gd name="connsiteY137" fmla="*/ 219075 h 363310"/>
                <a:gd name="connsiteX138" fmla="*/ 2222500 w 2352687"/>
                <a:gd name="connsiteY138" fmla="*/ 212725 h 363310"/>
                <a:gd name="connsiteX139" fmla="*/ 2244725 w 2352687"/>
                <a:gd name="connsiteY139" fmla="*/ 193675 h 363310"/>
                <a:gd name="connsiteX140" fmla="*/ 2273300 w 2352687"/>
                <a:gd name="connsiteY140" fmla="*/ 177800 h 363310"/>
                <a:gd name="connsiteX141" fmla="*/ 2286000 w 2352687"/>
                <a:gd name="connsiteY141" fmla="*/ 165100 h 363310"/>
                <a:gd name="connsiteX142" fmla="*/ 2298700 w 2352687"/>
                <a:gd name="connsiteY142" fmla="*/ 161925 h 363310"/>
                <a:gd name="connsiteX143" fmla="*/ 2336800 w 2352687"/>
                <a:gd name="connsiteY143" fmla="*/ 155575 h 363310"/>
                <a:gd name="connsiteX144" fmla="*/ 2352675 w 2352687"/>
                <a:gd name="connsiteY144" fmla="*/ 161925 h 36331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57325 w 2352687"/>
                <a:gd name="connsiteY66" fmla="*/ 339725 h 355600"/>
                <a:gd name="connsiteX67" fmla="*/ 1431925 w 2352687"/>
                <a:gd name="connsiteY67" fmla="*/ 327025 h 355600"/>
                <a:gd name="connsiteX68" fmla="*/ 1349375 w 2352687"/>
                <a:gd name="connsiteY68" fmla="*/ 304800 h 355600"/>
                <a:gd name="connsiteX69" fmla="*/ 1301750 w 2352687"/>
                <a:gd name="connsiteY69" fmla="*/ 288925 h 355600"/>
                <a:gd name="connsiteX70" fmla="*/ 1149350 w 2352687"/>
                <a:gd name="connsiteY70" fmla="*/ 219075 h 355600"/>
                <a:gd name="connsiteX71" fmla="*/ 1117600 w 2352687"/>
                <a:gd name="connsiteY71" fmla="*/ 209550 h 355600"/>
                <a:gd name="connsiteX72" fmla="*/ 1066800 w 2352687"/>
                <a:gd name="connsiteY72" fmla="*/ 193675 h 355600"/>
                <a:gd name="connsiteX73" fmla="*/ 1016000 w 2352687"/>
                <a:gd name="connsiteY73" fmla="*/ 184150 h 355600"/>
                <a:gd name="connsiteX74" fmla="*/ 1003300 w 2352687"/>
                <a:gd name="connsiteY74" fmla="*/ 174625 h 355600"/>
                <a:gd name="connsiteX75" fmla="*/ 993775 w 2352687"/>
                <a:gd name="connsiteY75" fmla="*/ 168275 h 355600"/>
                <a:gd name="connsiteX76" fmla="*/ 1003300 w 2352687"/>
                <a:gd name="connsiteY76" fmla="*/ 171450 h 355600"/>
                <a:gd name="connsiteX77" fmla="*/ 1022350 w 2352687"/>
                <a:gd name="connsiteY77" fmla="*/ 184150 h 355600"/>
                <a:gd name="connsiteX78" fmla="*/ 1031875 w 2352687"/>
                <a:gd name="connsiteY78" fmla="*/ 193675 h 355600"/>
                <a:gd name="connsiteX79" fmla="*/ 1044575 w 2352687"/>
                <a:gd name="connsiteY79" fmla="*/ 200025 h 355600"/>
                <a:gd name="connsiteX80" fmla="*/ 1057275 w 2352687"/>
                <a:gd name="connsiteY80" fmla="*/ 212725 h 355600"/>
                <a:gd name="connsiteX81" fmla="*/ 1120775 w 2352687"/>
                <a:gd name="connsiteY81" fmla="*/ 219075 h 355600"/>
                <a:gd name="connsiteX82" fmla="*/ 1203325 w 2352687"/>
                <a:gd name="connsiteY82" fmla="*/ 215900 h 355600"/>
                <a:gd name="connsiteX83" fmla="*/ 1222375 w 2352687"/>
                <a:gd name="connsiteY83" fmla="*/ 203200 h 355600"/>
                <a:gd name="connsiteX84" fmla="*/ 1231900 w 2352687"/>
                <a:gd name="connsiteY84" fmla="*/ 200025 h 355600"/>
                <a:gd name="connsiteX85" fmla="*/ 1250950 w 2352687"/>
                <a:gd name="connsiteY85" fmla="*/ 190500 h 355600"/>
                <a:gd name="connsiteX86" fmla="*/ 1270000 w 2352687"/>
                <a:gd name="connsiteY86" fmla="*/ 184150 h 355600"/>
                <a:gd name="connsiteX87" fmla="*/ 1289050 w 2352687"/>
                <a:gd name="connsiteY87" fmla="*/ 174625 h 355600"/>
                <a:gd name="connsiteX88" fmla="*/ 1343025 w 2352687"/>
                <a:gd name="connsiteY88" fmla="*/ 165100 h 355600"/>
                <a:gd name="connsiteX89" fmla="*/ 1390650 w 2352687"/>
                <a:gd name="connsiteY89" fmla="*/ 158750 h 355600"/>
                <a:gd name="connsiteX90" fmla="*/ 1412875 w 2352687"/>
                <a:gd name="connsiteY90" fmla="*/ 149225 h 355600"/>
                <a:gd name="connsiteX91" fmla="*/ 1425575 w 2352687"/>
                <a:gd name="connsiteY91" fmla="*/ 146050 h 355600"/>
                <a:gd name="connsiteX92" fmla="*/ 1435100 w 2352687"/>
                <a:gd name="connsiteY92" fmla="*/ 142875 h 355600"/>
                <a:gd name="connsiteX93" fmla="*/ 1444625 w 2352687"/>
                <a:gd name="connsiteY93" fmla="*/ 133350 h 355600"/>
                <a:gd name="connsiteX94" fmla="*/ 1485900 w 2352687"/>
                <a:gd name="connsiteY94" fmla="*/ 117475 h 355600"/>
                <a:gd name="connsiteX95" fmla="*/ 1498600 w 2352687"/>
                <a:gd name="connsiteY95" fmla="*/ 111125 h 355600"/>
                <a:gd name="connsiteX96" fmla="*/ 1530350 w 2352687"/>
                <a:gd name="connsiteY96" fmla="*/ 101600 h 355600"/>
                <a:gd name="connsiteX97" fmla="*/ 1539875 w 2352687"/>
                <a:gd name="connsiteY97" fmla="*/ 95250 h 355600"/>
                <a:gd name="connsiteX98" fmla="*/ 1558925 w 2352687"/>
                <a:gd name="connsiteY98" fmla="*/ 88900 h 355600"/>
                <a:gd name="connsiteX99" fmla="*/ 1577975 w 2352687"/>
                <a:gd name="connsiteY99" fmla="*/ 76200 h 355600"/>
                <a:gd name="connsiteX100" fmla="*/ 1593850 w 2352687"/>
                <a:gd name="connsiteY100" fmla="*/ 66675 h 355600"/>
                <a:gd name="connsiteX101" fmla="*/ 1612900 w 2352687"/>
                <a:gd name="connsiteY101" fmla="*/ 53975 h 355600"/>
                <a:gd name="connsiteX102" fmla="*/ 1625600 w 2352687"/>
                <a:gd name="connsiteY102" fmla="*/ 50800 h 355600"/>
                <a:gd name="connsiteX103" fmla="*/ 1635125 w 2352687"/>
                <a:gd name="connsiteY103" fmla="*/ 47625 h 355600"/>
                <a:gd name="connsiteX104" fmla="*/ 1651000 w 2352687"/>
                <a:gd name="connsiteY104" fmla="*/ 44450 h 355600"/>
                <a:gd name="connsiteX105" fmla="*/ 1657350 w 2352687"/>
                <a:gd name="connsiteY105" fmla="*/ 34925 h 355600"/>
                <a:gd name="connsiteX106" fmla="*/ 1673225 w 2352687"/>
                <a:gd name="connsiteY106" fmla="*/ 31750 h 355600"/>
                <a:gd name="connsiteX107" fmla="*/ 1704975 w 2352687"/>
                <a:gd name="connsiteY107" fmla="*/ 25400 h 355600"/>
                <a:gd name="connsiteX108" fmla="*/ 1746250 w 2352687"/>
                <a:gd name="connsiteY108" fmla="*/ 38100 h 355600"/>
                <a:gd name="connsiteX109" fmla="*/ 1765300 w 2352687"/>
                <a:gd name="connsiteY109" fmla="*/ 50800 h 355600"/>
                <a:gd name="connsiteX110" fmla="*/ 1781175 w 2352687"/>
                <a:gd name="connsiteY110" fmla="*/ 63500 h 355600"/>
                <a:gd name="connsiteX111" fmla="*/ 1803400 w 2352687"/>
                <a:gd name="connsiteY111" fmla="*/ 76200 h 355600"/>
                <a:gd name="connsiteX112" fmla="*/ 1828800 w 2352687"/>
                <a:gd name="connsiteY112" fmla="*/ 85725 h 355600"/>
                <a:gd name="connsiteX113" fmla="*/ 1866900 w 2352687"/>
                <a:gd name="connsiteY113" fmla="*/ 98425 h 355600"/>
                <a:gd name="connsiteX114" fmla="*/ 1879600 w 2352687"/>
                <a:gd name="connsiteY114" fmla="*/ 107950 h 355600"/>
                <a:gd name="connsiteX115" fmla="*/ 1889125 w 2352687"/>
                <a:gd name="connsiteY115" fmla="*/ 114300 h 355600"/>
                <a:gd name="connsiteX116" fmla="*/ 1898650 w 2352687"/>
                <a:gd name="connsiteY116" fmla="*/ 127000 h 355600"/>
                <a:gd name="connsiteX117" fmla="*/ 1901825 w 2352687"/>
                <a:gd name="connsiteY117" fmla="*/ 136525 h 355600"/>
                <a:gd name="connsiteX118" fmla="*/ 1917700 w 2352687"/>
                <a:gd name="connsiteY118" fmla="*/ 177800 h 355600"/>
                <a:gd name="connsiteX119" fmla="*/ 1927225 w 2352687"/>
                <a:gd name="connsiteY119" fmla="*/ 200025 h 355600"/>
                <a:gd name="connsiteX120" fmla="*/ 1933575 w 2352687"/>
                <a:gd name="connsiteY120" fmla="*/ 212725 h 355600"/>
                <a:gd name="connsiteX121" fmla="*/ 1943100 w 2352687"/>
                <a:gd name="connsiteY121" fmla="*/ 219075 h 355600"/>
                <a:gd name="connsiteX122" fmla="*/ 1946275 w 2352687"/>
                <a:gd name="connsiteY122" fmla="*/ 244475 h 355600"/>
                <a:gd name="connsiteX123" fmla="*/ 1968500 w 2352687"/>
                <a:gd name="connsiteY123" fmla="*/ 266700 h 355600"/>
                <a:gd name="connsiteX124" fmla="*/ 1978025 w 2352687"/>
                <a:gd name="connsiteY124" fmla="*/ 269875 h 355600"/>
                <a:gd name="connsiteX125" fmla="*/ 1990725 w 2352687"/>
                <a:gd name="connsiteY125" fmla="*/ 276225 h 355600"/>
                <a:gd name="connsiteX126" fmla="*/ 2016125 w 2352687"/>
                <a:gd name="connsiteY126" fmla="*/ 301625 h 355600"/>
                <a:gd name="connsiteX127" fmla="*/ 2032000 w 2352687"/>
                <a:gd name="connsiteY127" fmla="*/ 314325 h 355600"/>
                <a:gd name="connsiteX128" fmla="*/ 2051050 w 2352687"/>
                <a:gd name="connsiteY128" fmla="*/ 320675 h 355600"/>
                <a:gd name="connsiteX129" fmla="*/ 2073275 w 2352687"/>
                <a:gd name="connsiteY129" fmla="*/ 314325 h 355600"/>
                <a:gd name="connsiteX130" fmla="*/ 2098675 w 2352687"/>
                <a:gd name="connsiteY130" fmla="*/ 292100 h 355600"/>
                <a:gd name="connsiteX131" fmla="*/ 2108200 w 2352687"/>
                <a:gd name="connsiteY131" fmla="*/ 285750 h 355600"/>
                <a:gd name="connsiteX132" fmla="*/ 2130425 w 2352687"/>
                <a:gd name="connsiteY132" fmla="*/ 266700 h 355600"/>
                <a:gd name="connsiteX133" fmla="*/ 2139950 w 2352687"/>
                <a:gd name="connsiteY133" fmla="*/ 263525 h 355600"/>
                <a:gd name="connsiteX134" fmla="*/ 2168525 w 2352687"/>
                <a:gd name="connsiteY134" fmla="*/ 247650 h 355600"/>
                <a:gd name="connsiteX135" fmla="*/ 2193925 w 2352687"/>
                <a:gd name="connsiteY135" fmla="*/ 228600 h 355600"/>
                <a:gd name="connsiteX136" fmla="*/ 2203450 w 2352687"/>
                <a:gd name="connsiteY136" fmla="*/ 219075 h 355600"/>
                <a:gd name="connsiteX137" fmla="*/ 2222500 w 2352687"/>
                <a:gd name="connsiteY137" fmla="*/ 212725 h 355600"/>
                <a:gd name="connsiteX138" fmla="*/ 2244725 w 2352687"/>
                <a:gd name="connsiteY138" fmla="*/ 193675 h 355600"/>
                <a:gd name="connsiteX139" fmla="*/ 2273300 w 2352687"/>
                <a:gd name="connsiteY139" fmla="*/ 177800 h 355600"/>
                <a:gd name="connsiteX140" fmla="*/ 2286000 w 2352687"/>
                <a:gd name="connsiteY140" fmla="*/ 165100 h 355600"/>
                <a:gd name="connsiteX141" fmla="*/ 2298700 w 2352687"/>
                <a:gd name="connsiteY141" fmla="*/ 161925 h 355600"/>
                <a:gd name="connsiteX142" fmla="*/ 2336800 w 2352687"/>
                <a:gd name="connsiteY142" fmla="*/ 155575 h 355600"/>
                <a:gd name="connsiteX143" fmla="*/ 2352675 w 2352687"/>
                <a:gd name="connsiteY143" fmla="*/ 161925 h 35560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31925 w 2352687"/>
                <a:gd name="connsiteY66" fmla="*/ 327025 h 355600"/>
                <a:gd name="connsiteX67" fmla="*/ 1349375 w 2352687"/>
                <a:gd name="connsiteY67" fmla="*/ 304800 h 355600"/>
                <a:gd name="connsiteX68" fmla="*/ 1301750 w 2352687"/>
                <a:gd name="connsiteY68" fmla="*/ 288925 h 355600"/>
                <a:gd name="connsiteX69" fmla="*/ 1149350 w 2352687"/>
                <a:gd name="connsiteY69" fmla="*/ 219075 h 355600"/>
                <a:gd name="connsiteX70" fmla="*/ 1117600 w 2352687"/>
                <a:gd name="connsiteY70" fmla="*/ 209550 h 355600"/>
                <a:gd name="connsiteX71" fmla="*/ 1066800 w 2352687"/>
                <a:gd name="connsiteY71" fmla="*/ 193675 h 355600"/>
                <a:gd name="connsiteX72" fmla="*/ 1016000 w 2352687"/>
                <a:gd name="connsiteY72" fmla="*/ 184150 h 355600"/>
                <a:gd name="connsiteX73" fmla="*/ 1003300 w 2352687"/>
                <a:gd name="connsiteY73" fmla="*/ 174625 h 355600"/>
                <a:gd name="connsiteX74" fmla="*/ 993775 w 2352687"/>
                <a:gd name="connsiteY74" fmla="*/ 168275 h 355600"/>
                <a:gd name="connsiteX75" fmla="*/ 1003300 w 2352687"/>
                <a:gd name="connsiteY75" fmla="*/ 171450 h 355600"/>
                <a:gd name="connsiteX76" fmla="*/ 1022350 w 2352687"/>
                <a:gd name="connsiteY76" fmla="*/ 184150 h 355600"/>
                <a:gd name="connsiteX77" fmla="*/ 1031875 w 2352687"/>
                <a:gd name="connsiteY77" fmla="*/ 193675 h 355600"/>
                <a:gd name="connsiteX78" fmla="*/ 1044575 w 2352687"/>
                <a:gd name="connsiteY78" fmla="*/ 200025 h 355600"/>
                <a:gd name="connsiteX79" fmla="*/ 1057275 w 2352687"/>
                <a:gd name="connsiteY79" fmla="*/ 212725 h 355600"/>
                <a:gd name="connsiteX80" fmla="*/ 1120775 w 2352687"/>
                <a:gd name="connsiteY80" fmla="*/ 219075 h 355600"/>
                <a:gd name="connsiteX81" fmla="*/ 1203325 w 2352687"/>
                <a:gd name="connsiteY81" fmla="*/ 215900 h 355600"/>
                <a:gd name="connsiteX82" fmla="*/ 1222375 w 2352687"/>
                <a:gd name="connsiteY82" fmla="*/ 203200 h 355600"/>
                <a:gd name="connsiteX83" fmla="*/ 1231900 w 2352687"/>
                <a:gd name="connsiteY83" fmla="*/ 200025 h 355600"/>
                <a:gd name="connsiteX84" fmla="*/ 1250950 w 2352687"/>
                <a:gd name="connsiteY84" fmla="*/ 190500 h 355600"/>
                <a:gd name="connsiteX85" fmla="*/ 1270000 w 2352687"/>
                <a:gd name="connsiteY85" fmla="*/ 184150 h 355600"/>
                <a:gd name="connsiteX86" fmla="*/ 1289050 w 2352687"/>
                <a:gd name="connsiteY86" fmla="*/ 174625 h 355600"/>
                <a:gd name="connsiteX87" fmla="*/ 1343025 w 2352687"/>
                <a:gd name="connsiteY87" fmla="*/ 165100 h 355600"/>
                <a:gd name="connsiteX88" fmla="*/ 1390650 w 2352687"/>
                <a:gd name="connsiteY88" fmla="*/ 158750 h 355600"/>
                <a:gd name="connsiteX89" fmla="*/ 1412875 w 2352687"/>
                <a:gd name="connsiteY89" fmla="*/ 149225 h 355600"/>
                <a:gd name="connsiteX90" fmla="*/ 1425575 w 2352687"/>
                <a:gd name="connsiteY90" fmla="*/ 146050 h 355600"/>
                <a:gd name="connsiteX91" fmla="*/ 1435100 w 2352687"/>
                <a:gd name="connsiteY91" fmla="*/ 142875 h 355600"/>
                <a:gd name="connsiteX92" fmla="*/ 1444625 w 2352687"/>
                <a:gd name="connsiteY92" fmla="*/ 133350 h 355600"/>
                <a:gd name="connsiteX93" fmla="*/ 1485900 w 2352687"/>
                <a:gd name="connsiteY93" fmla="*/ 117475 h 355600"/>
                <a:gd name="connsiteX94" fmla="*/ 1498600 w 2352687"/>
                <a:gd name="connsiteY94" fmla="*/ 111125 h 355600"/>
                <a:gd name="connsiteX95" fmla="*/ 1530350 w 2352687"/>
                <a:gd name="connsiteY95" fmla="*/ 101600 h 355600"/>
                <a:gd name="connsiteX96" fmla="*/ 1539875 w 2352687"/>
                <a:gd name="connsiteY96" fmla="*/ 95250 h 355600"/>
                <a:gd name="connsiteX97" fmla="*/ 1558925 w 2352687"/>
                <a:gd name="connsiteY97" fmla="*/ 88900 h 355600"/>
                <a:gd name="connsiteX98" fmla="*/ 1577975 w 2352687"/>
                <a:gd name="connsiteY98" fmla="*/ 76200 h 355600"/>
                <a:gd name="connsiteX99" fmla="*/ 1593850 w 2352687"/>
                <a:gd name="connsiteY99" fmla="*/ 66675 h 355600"/>
                <a:gd name="connsiteX100" fmla="*/ 1612900 w 2352687"/>
                <a:gd name="connsiteY100" fmla="*/ 53975 h 355600"/>
                <a:gd name="connsiteX101" fmla="*/ 1625600 w 2352687"/>
                <a:gd name="connsiteY101" fmla="*/ 50800 h 355600"/>
                <a:gd name="connsiteX102" fmla="*/ 1635125 w 2352687"/>
                <a:gd name="connsiteY102" fmla="*/ 47625 h 355600"/>
                <a:gd name="connsiteX103" fmla="*/ 1651000 w 2352687"/>
                <a:gd name="connsiteY103" fmla="*/ 44450 h 355600"/>
                <a:gd name="connsiteX104" fmla="*/ 1657350 w 2352687"/>
                <a:gd name="connsiteY104" fmla="*/ 34925 h 355600"/>
                <a:gd name="connsiteX105" fmla="*/ 1673225 w 2352687"/>
                <a:gd name="connsiteY105" fmla="*/ 31750 h 355600"/>
                <a:gd name="connsiteX106" fmla="*/ 1704975 w 2352687"/>
                <a:gd name="connsiteY106" fmla="*/ 25400 h 355600"/>
                <a:gd name="connsiteX107" fmla="*/ 1746250 w 2352687"/>
                <a:gd name="connsiteY107" fmla="*/ 38100 h 355600"/>
                <a:gd name="connsiteX108" fmla="*/ 1765300 w 2352687"/>
                <a:gd name="connsiteY108" fmla="*/ 50800 h 355600"/>
                <a:gd name="connsiteX109" fmla="*/ 1781175 w 2352687"/>
                <a:gd name="connsiteY109" fmla="*/ 63500 h 355600"/>
                <a:gd name="connsiteX110" fmla="*/ 1803400 w 2352687"/>
                <a:gd name="connsiteY110" fmla="*/ 76200 h 355600"/>
                <a:gd name="connsiteX111" fmla="*/ 1828800 w 2352687"/>
                <a:gd name="connsiteY111" fmla="*/ 85725 h 355600"/>
                <a:gd name="connsiteX112" fmla="*/ 1866900 w 2352687"/>
                <a:gd name="connsiteY112" fmla="*/ 98425 h 355600"/>
                <a:gd name="connsiteX113" fmla="*/ 1879600 w 2352687"/>
                <a:gd name="connsiteY113" fmla="*/ 107950 h 355600"/>
                <a:gd name="connsiteX114" fmla="*/ 1889125 w 2352687"/>
                <a:gd name="connsiteY114" fmla="*/ 114300 h 355600"/>
                <a:gd name="connsiteX115" fmla="*/ 1898650 w 2352687"/>
                <a:gd name="connsiteY115" fmla="*/ 127000 h 355600"/>
                <a:gd name="connsiteX116" fmla="*/ 1901825 w 2352687"/>
                <a:gd name="connsiteY116" fmla="*/ 136525 h 355600"/>
                <a:gd name="connsiteX117" fmla="*/ 1917700 w 2352687"/>
                <a:gd name="connsiteY117" fmla="*/ 177800 h 355600"/>
                <a:gd name="connsiteX118" fmla="*/ 1927225 w 2352687"/>
                <a:gd name="connsiteY118" fmla="*/ 200025 h 355600"/>
                <a:gd name="connsiteX119" fmla="*/ 1933575 w 2352687"/>
                <a:gd name="connsiteY119" fmla="*/ 212725 h 355600"/>
                <a:gd name="connsiteX120" fmla="*/ 1943100 w 2352687"/>
                <a:gd name="connsiteY120" fmla="*/ 219075 h 355600"/>
                <a:gd name="connsiteX121" fmla="*/ 1946275 w 2352687"/>
                <a:gd name="connsiteY121" fmla="*/ 244475 h 355600"/>
                <a:gd name="connsiteX122" fmla="*/ 1968500 w 2352687"/>
                <a:gd name="connsiteY122" fmla="*/ 266700 h 355600"/>
                <a:gd name="connsiteX123" fmla="*/ 1978025 w 2352687"/>
                <a:gd name="connsiteY123" fmla="*/ 269875 h 355600"/>
                <a:gd name="connsiteX124" fmla="*/ 1990725 w 2352687"/>
                <a:gd name="connsiteY124" fmla="*/ 276225 h 355600"/>
                <a:gd name="connsiteX125" fmla="*/ 2016125 w 2352687"/>
                <a:gd name="connsiteY125" fmla="*/ 301625 h 355600"/>
                <a:gd name="connsiteX126" fmla="*/ 2032000 w 2352687"/>
                <a:gd name="connsiteY126" fmla="*/ 314325 h 355600"/>
                <a:gd name="connsiteX127" fmla="*/ 2051050 w 2352687"/>
                <a:gd name="connsiteY127" fmla="*/ 320675 h 355600"/>
                <a:gd name="connsiteX128" fmla="*/ 2073275 w 2352687"/>
                <a:gd name="connsiteY128" fmla="*/ 314325 h 355600"/>
                <a:gd name="connsiteX129" fmla="*/ 2098675 w 2352687"/>
                <a:gd name="connsiteY129" fmla="*/ 292100 h 355600"/>
                <a:gd name="connsiteX130" fmla="*/ 2108200 w 2352687"/>
                <a:gd name="connsiteY130" fmla="*/ 285750 h 355600"/>
                <a:gd name="connsiteX131" fmla="*/ 2130425 w 2352687"/>
                <a:gd name="connsiteY131" fmla="*/ 266700 h 355600"/>
                <a:gd name="connsiteX132" fmla="*/ 2139950 w 2352687"/>
                <a:gd name="connsiteY132" fmla="*/ 263525 h 355600"/>
                <a:gd name="connsiteX133" fmla="*/ 2168525 w 2352687"/>
                <a:gd name="connsiteY133" fmla="*/ 247650 h 355600"/>
                <a:gd name="connsiteX134" fmla="*/ 2193925 w 2352687"/>
                <a:gd name="connsiteY134" fmla="*/ 228600 h 355600"/>
                <a:gd name="connsiteX135" fmla="*/ 2203450 w 2352687"/>
                <a:gd name="connsiteY135" fmla="*/ 219075 h 355600"/>
                <a:gd name="connsiteX136" fmla="*/ 2222500 w 2352687"/>
                <a:gd name="connsiteY136" fmla="*/ 212725 h 355600"/>
                <a:gd name="connsiteX137" fmla="*/ 2244725 w 2352687"/>
                <a:gd name="connsiteY137" fmla="*/ 193675 h 355600"/>
                <a:gd name="connsiteX138" fmla="*/ 2273300 w 2352687"/>
                <a:gd name="connsiteY138" fmla="*/ 177800 h 355600"/>
                <a:gd name="connsiteX139" fmla="*/ 2286000 w 2352687"/>
                <a:gd name="connsiteY139" fmla="*/ 165100 h 355600"/>
                <a:gd name="connsiteX140" fmla="*/ 2298700 w 2352687"/>
                <a:gd name="connsiteY140" fmla="*/ 161925 h 355600"/>
                <a:gd name="connsiteX141" fmla="*/ 2336800 w 2352687"/>
                <a:gd name="connsiteY141" fmla="*/ 155575 h 355600"/>
                <a:gd name="connsiteX142" fmla="*/ 2352675 w 2352687"/>
                <a:gd name="connsiteY142" fmla="*/ 161925 h 355600"/>
                <a:gd name="connsiteX0" fmla="*/ 0 w 2352687"/>
                <a:gd name="connsiteY0" fmla="*/ 69850 h 346151"/>
                <a:gd name="connsiteX1" fmla="*/ 19050 w 2352687"/>
                <a:gd name="connsiteY1" fmla="*/ 88900 h 346151"/>
                <a:gd name="connsiteX2" fmla="*/ 28575 w 2352687"/>
                <a:gd name="connsiteY2" fmla="*/ 101600 h 346151"/>
                <a:gd name="connsiteX3" fmla="*/ 38100 w 2352687"/>
                <a:gd name="connsiteY3" fmla="*/ 107950 h 346151"/>
                <a:gd name="connsiteX4" fmla="*/ 50800 w 2352687"/>
                <a:gd name="connsiteY4" fmla="*/ 117475 h 346151"/>
                <a:gd name="connsiteX5" fmla="*/ 60325 w 2352687"/>
                <a:gd name="connsiteY5" fmla="*/ 127000 h 346151"/>
                <a:gd name="connsiteX6" fmla="*/ 76200 w 2352687"/>
                <a:gd name="connsiteY6" fmla="*/ 139700 h 346151"/>
                <a:gd name="connsiteX7" fmla="*/ 85725 w 2352687"/>
                <a:gd name="connsiteY7" fmla="*/ 149225 h 346151"/>
                <a:gd name="connsiteX8" fmla="*/ 104775 w 2352687"/>
                <a:gd name="connsiteY8" fmla="*/ 161925 h 346151"/>
                <a:gd name="connsiteX9" fmla="*/ 114300 w 2352687"/>
                <a:gd name="connsiteY9" fmla="*/ 168275 h 346151"/>
                <a:gd name="connsiteX10" fmla="*/ 123825 w 2352687"/>
                <a:gd name="connsiteY10" fmla="*/ 174625 h 346151"/>
                <a:gd name="connsiteX11" fmla="*/ 133350 w 2352687"/>
                <a:gd name="connsiteY11" fmla="*/ 184150 h 346151"/>
                <a:gd name="connsiteX12" fmla="*/ 142875 w 2352687"/>
                <a:gd name="connsiteY12" fmla="*/ 187325 h 346151"/>
                <a:gd name="connsiteX13" fmla="*/ 152400 w 2352687"/>
                <a:gd name="connsiteY13" fmla="*/ 193675 h 346151"/>
                <a:gd name="connsiteX14" fmla="*/ 158750 w 2352687"/>
                <a:gd name="connsiteY14" fmla="*/ 206375 h 346151"/>
                <a:gd name="connsiteX15" fmla="*/ 187325 w 2352687"/>
                <a:gd name="connsiteY15" fmla="*/ 222250 h 346151"/>
                <a:gd name="connsiteX16" fmla="*/ 200025 w 2352687"/>
                <a:gd name="connsiteY16" fmla="*/ 225425 h 346151"/>
                <a:gd name="connsiteX17" fmla="*/ 222250 w 2352687"/>
                <a:gd name="connsiteY17" fmla="*/ 231775 h 346151"/>
                <a:gd name="connsiteX18" fmla="*/ 317500 w 2352687"/>
                <a:gd name="connsiteY18" fmla="*/ 228600 h 346151"/>
                <a:gd name="connsiteX19" fmla="*/ 342900 w 2352687"/>
                <a:gd name="connsiteY19" fmla="*/ 215900 h 346151"/>
                <a:gd name="connsiteX20" fmla="*/ 352425 w 2352687"/>
                <a:gd name="connsiteY20" fmla="*/ 206375 h 346151"/>
                <a:gd name="connsiteX21" fmla="*/ 361950 w 2352687"/>
                <a:gd name="connsiteY21" fmla="*/ 200025 h 346151"/>
                <a:gd name="connsiteX22" fmla="*/ 374650 w 2352687"/>
                <a:gd name="connsiteY22" fmla="*/ 184150 h 346151"/>
                <a:gd name="connsiteX23" fmla="*/ 393700 w 2352687"/>
                <a:gd name="connsiteY23" fmla="*/ 168275 h 346151"/>
                <a:gd name="connsiteX24" fmla="*/ 400050 w 2352687"/>
                <a:gd name="connsiteY24" fmla="*/ 158750 h 346151"/>
                <a:gd name="connsiteX25" fmla="*/ 409575 w 2352687"/>
                <a:gd name="connsiteY25" fmla="*/ 152400 h 346151"/>
                <a:gd name="connsiteX26" fmla="*/ 428625 w 2352687"/>
                <a:gd name="connsiteY26" fmla="*/ 127000 h 346151"/>
                <a:gd name="connsiteX27" fmla="*/ 434975 w 2352687"/>
                <a:gd name="connsiteY27" fmla="*/ 117475 h 346151"/>
                <a:gd name="connsiteX28" fmla="*/ 454025 w 2352687"/>
                <a:gd name="connsiteY28" fmla="*/ 104775 h 346151"/>
                <a:gd name="connsiteX29" fmla="*/ 473075 w 2352687"/>
                <a:gd name="connsiteY29" fmla="*/ 85725 h 346151"/>
                <a:gd name="connsiteX30" fmla="*/ 466725 w 2352687"/>
                <a:gd name="connsiteY30" fmla="*/ 76200 h 346151"/>
                <a:gd name="connsiteX31" fmla="*/ 488950 w 2352687"/>
                <a:gd name="connsiteY31" fmla="*/ 79375 h 346151"/>
                <a:gd name="connsiteX32" fmla="*/ 517525 w 2352687"/>
                <a:gd name="connsiteY32" fmla="*/ 82550 h 346151"/>
                <a:gd name="connsiteX33" fmla="*/ 530225 w 2352687"/>
                <a:gd name="connsiteY33" fmla="*/ 88900 h 346151"/>
                <a:gd name="connsiteX34" fmla="*/ 536575 w 2352687"/>
                <a:gd name="connsiteY34" fmla="*/ 76200 h 346151"/>
                <a:gd name="connsiteX35" fmla="*/ 561975 w 2352687"/>
                <a:gd name="connsiteY35" fmla="*/ 60325 h 346151"/>
                <a:gd name="connsiteX36" fmla="*/ 596900 w 2352687"/>
                <a:gd name="connsiteY36" fmla="*/ 44450 h 346151"/>
                <a:gd name="connsiteX37" fmla="*/ 625475 w 2352687"/>
                <a:gd name="connsiteY37" fmla="*/ 31750 h 346151"/>
                <a:gd name="connsiteX38" fmla="*/ 663575 w 2352687"/>
                <a:gd name="connsiteY38" fmla="*/ 12700 h 346151"/>
                <a:gd name="connsiteX39" fmla="*/ 679450 w 2352687"/>
                <a:gd name="connsiteY39" fmla="*/ 6350 h 346151"/>
                <a:gd name="connsiteX40" fmla="*/ 698500 w 2352687"/>
                <a:gd name="connsiteY40" fmla="*/ 0 h 346151"/>
                <a:gd name="connsiteX41" fmla="*/ 727075 w 2352687"/>
                <a:gd name="connsiteY41" fmla="*/ 3175 h 346151"/>
                <a:gd name="connsiteX42" fmla="*/ 736600 w 2352687"/>
                <a:gd name="connsiteY42" fmla="*/ 6350 h 346151"/>
                <a:gd name="connsiteX43" fmla="*/ 762000 w 2352687"/>
                <a:gd name="connsiteY43" fmla="*/ 12700 h 346151"/>
                <a:gd name="connsiteX44" fmla="*/ 787400 w 2352687"/>
                <a:gd name="connsiteY44" fmla="*/ 34925 h 346151"/>
                <a:gd name="connsiteX45" fmla="*/ 806450 w 2352687"/>
                <a:gd name="connsiteY45" fmla="*/ 53975 h 346151"/>
                <a:gd name="connsiteX46" fmla="*/ 815975 w 2352687"/>
                <a:gd name="connsiteY46" fmla="*/ 63500 h 346151"/>
                <a:gd name="connsiteX47" fmla="*/ 828675 w 2352687"/>
                <a:gd name="connsiteY47" fmla="*/ 82550 h 346151"/>
                <a:gd name="connsiteX48" fmla="*/ 838200 w 2352687"/>
                <a:gd name="connsiteY48" fmla="*/ 88900 h 346151"/>
                <a:gd name="connsiteX49" fmla="*/ 860425 w 2352687"/>
                <a:gd name="connsiteY49" fmla="*/ 107950 h 346151"/>
                <a:gd name="connsiteX50" fmla="*/ 892175 w 2352687"/>
                <a:gd name="connsiteY50" fmla="*/ 130175 h 346151"/>
                <a:gd name="connsiteX51" fmla="*/ 901700 w 2352687"/>
                <a:gd name="connsiteY51" fmla="*/ 139700 h 346151"/>
                <a:gd name="connsiteX52" fmla="*/ 917575 w 2352687"/>
                <a:gd name="connsiteY52" fmla="*/ 152400 h 346151"/>
                <a:gd name="connsiteX53" fmla="*/ 936625 w 2352687"/>
                <a:gd name="connsiteY53" fmla="*/ 168275 h 346151"/>
                <a:gd name="connsiteX54" fmla="*/ 942975 w 2352687"/>
                <a:gd name="connsiteY54" fmla="*/ 177800 h 346151"/>
                <a:gd name="connsiteX55" fmla="*/ 965200 w 2352687"/>
                <a:gd name="connsiteY55" fmla="*/ 193675 h 346151"/>
                <a:gd name="connsiteX56" fmla="*/ 990600 w 2352687"/>
                <a:gd name="connsiteY56" fmla="*/ 200025 h 346151"/>
                <a:gd name="connsiteX57" fmla="*/ 1019175 w 2352687"/>
                <a:gd name="connsiteY57" fmla="*/ 209550 h 346151"/>
                <a:gd name="connsiteX58" fmla="*/ 1063625 w 2352687"/>
                <a:gd name="connsiteY58" fmla="*/ 219075 h 346151"/>
                <a:gd name="connsiteX59" fmla="*/ 1111250 w 2352687"/>
                <a:gd name="connsiteY59" fmla="*/ 228600 h 346151"/>
                <a:gd name="connsiteX60" fmla="*/ 1200150 w 2352687"/>
                <a:gd name="connsiteY60" fmla="*/ 260350 h 346151"/>
                <a:gd name="connsiteX61" fmla="*/ 1263650 w 2352687"/>
                <a:gd name="connsiteY61" fmla="*/ 282575 h 346151"/>
                <a:gd name="connsiteX62" fmla="*/ 1333500 w 2352687"/>
                <a:gd name="connsiteY62" fmla="*/ 317500 h 346151"/>
                <a:gd name="connsiteX63" fmla="*/ 1397000 w 2352687"/>
                <a:gd name="connsiteY63" fmla="*/ 333375 h 346151"/>
                <a:gd name="connsiteX64" fmla="*/ 1435100 w 2352687"/>
                <a:gd name="connsiteY64" fmla="*/ 346075 h 346151"/>
                <a:gd name="connsiteX65" fmla="*/ 1431925 w 2352687"/>
                <a:gd name="connsiteY65" fmla="*/ 327025 h 346151"/>
                <a:gd name="connsiteX66" fmla="*/ 1349375 w 2352687"/>
                <a:gd name="connsiteY66" fmla="*/ 304800 h 346151"/>
                <a:gd name="connsiteX67" fmla="*/ 1301750 w 2352687"/>
                <a:gd name="connsiteY67" fmla="*/ 288925 h 346151"/>
                <a:gd name="connsiteX68" fmla="*/ 1149350 w 2352687"/>
                <a:gd name="connsiteY68" fmla="*/ 219075 h 346151"/>
                <a:gd name="connsiteX69" fmla="*/ 1117600 w 2352687"/>
                <a:gd name="connsiteY69" fmla="*/ 209550 h 346151"/>
                <a:gd name="connsiteX70" fmla="*/ 1066800 w 2352687"/>
                <a:gd name="connsiteY70" fmla="*/ 193675 h 346151"/>
                <a:gd name="connsiteX71" fmla="*/ 1016000 w 2352687"/>
                <a:gd name="connsiteY71" fmla="*/ 184150 h 346151"/>
                <a:gd name="connsiteX72" fmla="*/ 1003300 w 2352687"/>
                <a:gd name="connsiteY72" fmla="*/ 174625 h 346151"/>
                <a:gd name="connsiteX73" fmla="*/ 993775 w 2352687"/>
                <a:gd name="connsiteY73" fmla="*/ 168275 h 346151"/>
                <a:gd name="connsiteX74" fmla="*/ 1003300 w 2352687"/>
                <a:gd name="connsiteY74" fmla="*/ 171450 h 346151"/>
                <a:gd name="connsiteX75" fmla="*/ 1022350 w 2352687"/>
                <a:gd name="connsiteY75" fmla="*/ 184150 h 346151"/>
                <a:gd name="connsiteX76" fmla="*/ 1031875 w 2352687"/>
                <a:gd name="connsiteY76" fmla="*/ 193675 h 346151"/>
                <a:gd name="connsiteX77" fmla="*/ 1044575 w 2352687"/>
                <a:gd name="connsiteY77" fmla="*/ 200025 h 346151"/>
                <a:gd name="connsiteX78" fmla="*/ 1057275 w 2352687"/>
                <a:gd name="connsiteY78" fmla="*/ 212725 h 346151"/>
                <a:gd name="connsiteX79" fmla="*/ 1120775 w 2352687"/>
                <a:gd name="connsiteY79" fmla="*/ 219075 h 346151"/>
                <a:gd name="connsiteX80" fmla="*/ 1203325 w 2352687"/>
                <a:gd name="connsiteY80" fmla="*/ 215900 h 346151"/>
                <a:gd name="connsiteX81" fmla="*/ 1222375 w 2352687"/>
                <a:gd name="connsiteY81" fmla="*/ 203200 h 346151"/>
                <a:gd name="connsiteX82" fmla="*/ 1231900 w 2352687"/>
                <a:gd name="connsiteY82" fmla="*/ 200025 h 346151"/>
                <a:gd name="connsiteX83" fmla="*/ 1250950 w 2352687"/>
                <a:gd name="connsiteY83" fmla="*/ 190500 h 346151"/>
                <a:gd name="connsiteX84" fmla="*/ 1270000 w 2352687"/>
                <a:gd name="connsiteY84" fmla="*/ 184150 h 346151"/>
                <a:gd name="connsiteX85" fmla="*/ 1289050 w 2352687"/>
                <a:gd name="connsiteY85" fmla="*/ 174625 h 346151"/>
                <a:gd name="connsiteX86" fmla="*/ 1343025 w 2352687"/>
                <a:gd name="connsiteY86" fmla="*/ 165100 h 346151"/>
                <a:gd name="connsiteX87" fmla="*/ 1390650 w 2352687"/>
                <a:gd name="connsiteY87" fmla="*/ 158750 h 346151"/>
                <a:gd name="connsiteX88" fmla="*/ 1412875 w 2352687"/>
                <a:gd name="connsiteY88" fmla="*/ 149225 h 346151"/>
                <a:gd name="connsiteX89" fmla="*/ 1425575 w 2352687"/>
                <a:gd name="connsiteY89" fmla="*/ 146050 h 346151"/>
                <a:gd name="connsiteX90" fmla="*/ 1435100 w 2352687"/>
                <a:gd name="connsiteY90" fmla="*/ 142875 h 346151"/>
                <a:gd name="connsiteX91" fmla="*/ 1444625 w 2352687"/>
                <a:gd name="connsiteY91" fmla="*/ 133350 h 346151"/>
                <a:gd name="connsiteX92" fmla="*/ 1485900 w 2352687"/>
                <a:gd name="connsiteY92" fmla="*/ 117475 h 346151"/>
                <a:gd name="connsiteX93" fmla="*/ 1498600 w 2352687"/>
                <a:gd name="connsiteY93" fmla="*/ 111125 h 346151"/>
                <a:gd name="connsiteX94" fmla="*/ 1530350 w 2352687"/>
                <a:gd name="connsiteY94" fmla="*/ 101600 h 346151"/>
                <a:gd name="connsiteX95" fmla="*/ 1539875 w 2352687"/>
                <a:gd name="connsiteY95" fmla="*/ 95250 h 346151"/>
                <a:gd name="connsiteX96" fmla="*/ 1558925 w 2352687"/>
                <a:gd name="connsiteY96" fmla="*/ 88900 h 346151"/>
                <a:gd name="connsiteX97" fmla="*/ 1577975 w 2352687"/>
                <a:gd name="connsiteY97" fmla="*/ 76200 h 346151"/>
                <a:gd name="connsiteX98" fmla="*/ 1593850 w 2352687"/>
                <a:gd name="connsiteY98" fmla="*/ 66675 h 346151"/>
                <a:gd name="connsiteX99" fmla="*/ 1612900 w 2352687"/>
                <a:gd name="connsiteY99" fmla="*/ 53975 h 346151"/>
                <a:gd name="connsiteX100" fmla="*/ 1625600 w 2352687"/>
                <a:gd name="connsiteY100" fmla="*/ 50800 h 346151"/>
                <a:gd name="connsiteX101" fmla="*/ 1635125 w 2352687"/>
                <a:gd name="connsiteY101" fmla="*/ 47625 h 346151"/>
                <a:gd name="connsiteX102" fmla="*/ 1651000 w 2352687"/>
                <a:gd name="connsiteY102" fmla="*/ 44450 h 346151"/>
                <a:gd name="connsiteX103" fmla="*/ 1657350 w 2352687"/>
                <a:gd name="connsiteY103" fmla="*/ 34925 h 346151"/>
                <a:gd name="connsiteX104" fmla="*/ 1673225 w 2352687"/>
                <a:gd name="connsiteY104" fmla="*/ 31750 h 346151"/>
                <a:gd name="connsiteX105" fmla="*/ 1704975 w 2352687"/>
                <a:gd name="connsiteY105" fmla="*/ 25400 h 346151"/>
                <a:gd name="connsiteX106" fmla="*/ 1746250 w 2352687"/>
                <a:gd name="connsiteY106" fmla="*/ 38100 h 346151"/>
                <a:gd name="connsiteX107" fmla="*/ 1765300 w 2352687"/>
                <a:gd name="connsiteY107" fmla="*/ 50800 h 346151"/>
                <a:gd name="connsiteX108" fmla="*/ 1781175 w 2352687"/>
                <a:gd name="connsiteY108" fmla="*/ 63500 h 346151"/>
                <a:gd name="connsiteX109" fmla="*/ 1803400 w 2352687"/>
                <a:gd name="connsiteY109" fmla="*/ 76200 h 346151"/>
                <a:gd name="connsiteX110" fmla="*/ 1828800 w 2352687"/>
                <a:gd name="connsiteY110" fmla="*/ 85725 h 346151"/>
                <a:gd name="connsiteX111" fmla="*/ 1866900 w 2352687"/>
                <a:gd name="connsiteY111" fmla="*/ 98425 h 346151"/>
                <a:gd name="connsiteX112" fmla="*/ 1879600 w 2352687"/>
                <a:gd name="connsiteY112" fmla="*/ 107950 h 346151"/>
                <a:gd name="connsiteX113" fmla="*/ 1889125 w 2352687"/>
                <a:gd name="connsiteY113" fmla="*/ 114300 h 346151"/>
                <a:gd name="connsiteX114" fmla="*/ 1898650 w 2352687"/>
                <a:gd name="connsiteY114" fmla="*/ 127000 h 346151"/>
                <a:gd name="connsiteX115" fmla="*/ 1901825 w 2352687"/>
                <a:gd name="connsiteY115" fmla="*/ 136525 h 346151"/>
                <a:gd name="connsiteX116" fmla="*/ 1917700 w 2352687"/>
                <a:gd name="connsiteY116" fmla="*/ 177800 h 346151"/>
                <a:gd name="connsiteX117" fmla="*/ 1927225 w 2352687"/>
                <a:gd name="connsiteY117" fmla="*/ 200025 h 346151"/>
                <a:gd name="connsiteX118" fmla="*/ 1933575 w 2352687"/>
                <a:gd name="connsiteY118" fmla="*/ 212725 h 346151"/>
                <a:gd name="connsiteX119" fmla="*/ 1943100 w 2352687"/>
                <a:gd name="connsiteY119" fmla="*/ 219075 h 346151"/>
                <a:gd name="connsiteX120" fmla="*/ 1946275 w 2352687"/>
                <a:gd name="connsiteY120" fmla="*/ 244475 h 346151"/>
                <a:gd name="connsiteX121" fmla="*/ 1968500 w 2352687"/>
                <a:gd name="connsiteY121" fmla="*/ 266700 h 346151"/>
                <a:gd name="connsiteX122" fmla="*/ 1978025 w 2352687"/>
                <a:gd name="connsiteY122" fmla="*/ 269875 h 346151"/>
                <a:gd name="connsiteX123" fmla="*/ 1990725 w 2352687"/>
                <a:gd name="connsiteY123" fmla="*/ 276225 h 346151"/>
                <a:gd name="connsiteX124" fmla="*/ 2016125 w 2352687"/>
                <a:gd name="connsiteY124" fmla="*/ 301625 h 346151"/>
                <a:gd name="connsiteX125" fmla="*/ 2032000 w 2352687"/>
                <a:gd name="connsiteY125" fmla="*/ 314325 h 346151"/>
                <a:gd name="connsiteX126" fmla="*/ 2051050 w 2352687"/>
                <a:gd name="connsiteY126" fmla="*/ 320675 h 346151"/>
                <a:gd name="connsiteX127" fmla="*/ 2073275 w 2352687"/>
                <a:gd name="connsiteY127" fmla="*/ 314325 h 346151"/>
                <a:gd name="connsiteX128" fmla="*/ 2098675 w 2352687"/>
                <a:gd name="connsiteY128" fmla="*/ 292100 h 346151"/>
                <a:gd name="connsiteX129" fmla="*/ 2108200 w 2352687"/>
                <a:gd name="connsiteY129" fmla="*/ 285750 h 346151"/>
                <a:gd name="connsiteX130" fmla="*/ 2130425 w 2352687"/>
                <a:gd name="connsiteY130" fmla="*/ 266700 h 346151"/>
                <a:gd name="connsiteX131" fmla="*/ 2139950 w 2352687"/>
                <a:gd name="connsiteY131" fmla="*/ 263525 h 346151"/>
                <a:gd name="connsiteX132" fmla="*/ 2168525 w 2352687"/>
                <a:gd name="connsiteY132" fmla="*/ 247650 h 346151"/>
                <a:gd name="connsiteX133" fmla="*/ 2193925 w 2352687"/>
                <a:gd name="connsiteY133" fmla="*/ 228600 h 346151"/>
                <a:gd name="connsiteX134" fmla="*/ 2203450 w 2352687"/>
                <a:gd name="connsiteY134" fmla="*/ 219075 h 346151"/>
                <a:gd name="connsiteX135" fmla="*/ 2222500 w 2352687"/>
                <a:gd name="connsiteY135" fmla="*/ 212725 h 346151"/>
                <a:gd name="connsiteX136" fmla="*/ 2244725 w 2352687"/>
                <a:gd name="connsiteY136" fmla="*/ 193675 h 346151"/>
                <a:gd name="connsiteX137" fmla="*/ 2273300 w 2352687"/>
                <a:gd name="connsiteY137" fmla="*/ 177800 h 346151"/>
                <a:gd name="connsiteX138" fmla="*/ 2286000 w 2352687"/>
                <a:gd name="connsiteY138" fmla="*/ 165100 h 346151"/>
                <a:gd name="connsiteX139" fmla="*/ 2298700 w 2352687"/>
                <a:gd name="connsiteY139" fmla="*/ 161925 h 346151"/>
                <a:gd name="connsiteX140" fmla="*/ 2336800 w 2352687"/>
                <a:gd name="connsiteY140" fmla="*/ 155575 h 346151"/>
                <a:gd name="connsiteX141" fmla="*/ 2352675 w 2352687"/>
                <a:gd name="connsiteY141" fmla="*/ 161925 h 346151"/>
                <a:gd name="connsiteX0" fmla="*/ 0 w 2352687"/>
                <a:gd name="connsiteY0" fmla="*/ 69850 h 347061"/>
                <a:gd name="connsiteX1" fmla="*/ 19050 w 2352687"/>
                <a:gd name="connsiteY1" fmla="*/ 88900 h 347061"/>
                <a:gd name="connsiteX2" fmla="*/ 28575 w 2352687"/>
                <a:gd name="connsiteY2" fmla="*/ 101600 h 347061"/>
                <a:gd name="connsiteX3" fmla="*/ 38100 w 2352687"/>
                <a:gd name="connsiteY3" fmla="*/ 107950 h 347061"/>
                <a:gd name="connsiteX4" fmla="*/ 50800 w 2352687"/>
                <a:gd name="connsiteY4" fmla="*/ 117475 h 347061"/>
                <a:gd name="connsiteX5" fmla="*/ 60325 w 2352687"/>
                <a:gd name="connsiteY5" fmla="*/ 127000 h 347061"/>
                <a:gd name="connsiteX6" fmla="*/ 76200 w 2352687"/>
                <a:gd name="connsiteY6" fmla="*/ 139700 h 347061"/>
                <a:gd name="connsiteX7" fmla="*/ 85725 w 2352687"/>
                <a:gd name="connsiteY7" fmla="*/ 149225 h 347061"/>
                <a:gd name="connsiteX8" fmla="*/ 104775 w 2352687"/>
                <a:gd name="connsiteY8" fmla="*/ 161925 h 347061"/>
                <a:gd name="connsiteX9" fmla="*/ 114300 w 2352687"/>
                <a:gd name="connsiteY9" fmla="*/ 168275 h 347061"/>
                <a:gd name="connsiteX10" fmla="*/ 123825 w 2352687"/>
                <a:gd name="connsiteY10" fmla="*/ 174625 h 347061"/>
                <a:gd name="connsiteX11" fmla="*/ 133350 w 2352687"/>
                <a:gd name="connsiteY11" fmla="*/ 184150 h 347061"/>
                <a:gd name="connsiteX12" fmla="*/ 142875 w 2352687"/>
                <a:gd name="connsiteY12" fmla="*/ 187325 h 347061"/>
                <a:gd name="connsiteX13" fmla="*/ 152400 w 2352687"/>
                <a:gd name="connsiteY13" fmla="*/ 193675 h 347061"/>
                <a:gd name="connsiteX14" fmla="*/ 158750 w 2352687"/>
                <a:gd name="connsiteY14" fmla="*/ 206375 h 347061"/>
                <a:gd name="connsiteX15" fmla="*/ 187325 w 2352687"/>
                <a:gd name="connsiteY15" fmla="*/ 222250 h 347061"/>
                <a:gd name="connsiteX16" fmla="*/ 200025 w 2352687"/>
                <a:gd name="connsiteY16" fmla="*/ 225425 h 347061"/>
                <a:gd name="connsiteX17" fmla="*/ 222250 w 2352687"/>
                <a:gd name="connsiteY17" fmla="*/ 231775 h 347061"/>
                <a:gd name="connsiteX18" fmla="*/ 317500 w 2352687"/>
                <a:gd name="connsiteY18" fmla="*/ 228600 h 347061"/>
                <a:gd name="connsiteX19" fmla="*/ 342900 w 2352687"/>
                <a:gd name="connsiteY19" fmla="*/ 215900 h 347061"/>
                <a:gd name="connsiteX20" fmla="*/ 352425 w 2352687"/>
                <a:gd name="connsiteY20" fmla="*/ 206375 h 347061"/>
                <a:gd name="connsiteX21" fmla="*/ 361950 w 2352687"/>
                <a:gd name="connsiteY21" fmla="*/ 200025 h 347061"/>
                <a:gd name="connsiteX22" fmla="*/ 374650 w 2352687"/>
                <a:gd name="connsiteY22" fmla="*/ 184150 h 347061"/>
                <a:gd name="connsiteX23" fmla="*/ 393700 w 2352687"/>
                <a:gd name="connsiteY23" fmla="*/ 168275 h 347061"/>
                <a:gd name="connsiteX24" fmla="*/ 400050 w 2352687"/>
                <a:gd name="connsiteY24" fmla="*/ 158750 h 347061"/>
                <a:gd name="connsiteX25" fmla="*/ 409575 w 2352687"/>
                <a:gd name="connsiteY25" fmla="*/ 152400 h 347061"/>
                <a:gd name="connsiteX26" fmla="*/ 428625 w 2352687"/>
                <a:gd name="connsiteY26" fmla="*/ 127000 h 347061"/>
                <a:gd name="connsiteX27" fmla="*/ 434975 w 2352687"/>
                <a:gd name="connsiteY27" fmla="*/ 117475 h 347061"/>
                <a:gd name="connsiteX28" fmla="*/ 454025 w 2352687"/>
                <a:gd name="connsiteY28" fmla="*/ 104775 h 347061"/>
                <a:gd name="connsiteX29" fmla="*/ 473075 w 2352687"/>
                <a:gd name="connsiteY29" fmla="*/ 85725 h 347061"/>
                <a:gd name="connsiteX30" fmla="*/ 466725 w 2352687"/>
                <a:gd name="connsiteY30" fmla="*/ 76200 h 347061"/>
                <a:gd name="connsiteX31" fmla="*/ 488950 w 2352687"/>
                <a:gd name="connsiteY31" fmla="*/ 79375 h 347061"/>
                <a:gd name="connsiteX32" fmla="*/ 517525 w 2352687"/>
                <a:gd name="connsiteY32" fmla="*/ 82550 h 347061"/>
                <a:gd name="connsiteX33" fmla="*/ 530225 w 2352687"/>
                <a:gd name="connsiteY33" fmla="*/ 88900 h 347061"/>
                <a:gd name="connsiteX34" fmla="*/ 536575 w 2352687"/>
                <a:gd name="connsiteY34" fmla="*/ 76200 h 347061"/>
                <a:gd name="connsiteX35" fmla="*/ 561975 w 2352687"/>
                <a:gd name="connsiteY35" fmla="*/ 60325 h 347061"/>
                <a:gd name="connsiteX36" fmla="*/ 596900 w 2352687"/>
                <a:gd name="connsiteY36" fmla="*/ 44450 h 347061"/>
                <a:gd name="connsiteX37" fmla="*/ 625475 w 2352687"/>
                <a:gd name="connsiteY37" fmla="*/ 31750 h 347061"/>
                <a:gd name="connsiteX38" fmla="*/ 663575 w 2352687"/>
                <a:gd name="connsiteY38" fmla="*/ 12700 h 347061"/>
                <a:gd name="connsiteX39" fmla="*/ 679450 w 2352687"/>
                <a:gd name="connsiteY39" fmla="*/ 6350 h 347061"/>
                <a:gd name="connsiteX40" fmla="*/ 698500 w 2352687"/>
                <a:gd name="connsiteY40" fmla="*/ 0 h 347061"/>
                <a:gd name="connsiteX41" fmla="*/ 727075 w 2352687"/>
                <a:gd name="connsiteY41" fmla="*/ 3175 h 347061"/>
                <a:gd name="connsiteX42" fmla="*/ 736600 w 2352687"/>
                <a:gd name="connsiteY42" fmla="*/ 6350 h 347061"/>
                <a:gd name="connsiteX43" fmla="*/ 762000 w 2352687"/>
                <a:gd name="connsiteY43" fmla="*/ 12700 h 347061"/>
                <a:gd name="connsiteX44" fmla="*/ 787400 w 2352687"/>
                <a:gd name="connsiteY44" fmla="*/ 34925 h 347061"/>
                <a:gd name="connsiteX45" fmla="*/ 806450 w 2352687"/>
                <a:gd name="connsiteY45" fmla="*/ 53975 h 347061"/>
                <a:gd name="connsiteX46" fmla="*/ 815975 w 2352687"/>
                <a:gd name="connsiteY46" fmla="*/ 63500 h 347061"/>
                <a:gd name="connsiteX47" fmla="*/ 828675 w 2352687"/>
                <a:gd name="connsiteY47" fmla="*/ 82550 h 347061"/>
                <a:gd name="connsiteX48" fmla="*/ 838200 w 2352687"/>
                <a:gd name="connsiteY48" fmla="*/ 88900 h 347061"/>
                <a:gd name="connsiteX49" fmla="*/ 860425 w 2352687"/>
                <a:gd name="connsiteY49" fmla="*/ 107950 h 347061"/>
                <a:gd name="connsiteX50" fmla="*/ 892175 w 2352687"/>
                <a:gd name="connsiteY50" fmla="*/ 130175 h 347061"/>
                <a:gd name="connsiteX51" fmla="*/ 901700 w 2352687"/>
                <a:gd name="connsiteY51" fmla="*/ 139700 h 347061"/>
                <a:gd name="connsiteX52" fmla="*/ 917575 w 2352687"/>
                <a:gd name="connsiteY52" fmla="*/ 152400 h 347061"/>
                <a:gd name="connsiteX53" fmla="*/ 936625 w 2352687"/>
                <a:gd name="connsiteY53" fmla="*/ 168275 h 347061"/>
                <a:gd name="connsiteX54" fmla="*/ 942975 w 2352687"/>
                <a:gd name="connsiteY54" fmla="*/ 177800 h 347061"/>
                <a:gd name="connsiteX55" fmla="*/ 965200 w 2352687"/>
                <a:gd name="connsiteY55" fmla="*/ 193675 h 347061"/>
                <a:gd name="connsiteX56" fmla="*/ 990600 w 2352687"/>
                <a:gd name="connsiteY56" fmla="*/ 200025 h 347061"/>
                <a:gd name="connsiteX57" fmla="*/ 1019175 w 2352687"/>
                <a:gd name="connsiteY57" fmla="*/ 209550 h 347061"/>
                <a:gd name="connsiteX58" fmla="*/ 1063625 w 2352687"/>
                <a:gd name="connsiteY58" fmla="*/ 219075 h 347061"/>
                <a:gd name="connsiteX59" fmla="*/ 1111250 w 2352687"/>
                <a:gd name="connsiteY59" fmla="*/ 228600 h 347061"/>
                <a:gd name="connsiteX60" fmla="*/ 1200150 w 2352687"/>
                <a:gd name="connsiteY60" fmla="*/ 260350 h 347061"/>
                <a:gd name="connsiteX61" fmla="*/ 1263650 w 2352687"/>
                <a:gd name="connsiteY61" fmla="*/ 282575 h 347061"/>
                <a:gd name="connsiteX62" fmla="*/ 1333500 w 2352687"/>
                <a:gd name="connsiteY62" fmla="*/ 317500 h 347061"/>
                <a:gd name="connsiteX63" fmla="*/ 1397000 w 2352687"/>
                <a:gd name="connsiteY63" fmla="*/ 333375 h 347061"/>
                <a:gd name="connsiteX64" fmla="*/ 1435100 w 2352687"/>
                <a:gd name="connsiteY64" fmla="*/ 346075 h 347061"/>
                <a:gd name="connsiteX65" fmla="*/ 1349375 w 2352687"/>
                <a:gd name="connsiteY65" fmla="*/ 304800 h 347061"/>
                <a:gd name="connsiteX66" fmla="*/ 1301750 w 2352687"/>
                <a:gd name="connsiteY66" fmla="*/ 288925 h 347061"/>
                <a:gd name="connsiteX67" fmla="*/ 1149350 w 2352687"/>
                <a:gd name="connsiteY67" fmla="*/ 219075 h 347061"/>
                <a:gd name="connsiteX68" fmla="*/ 1117600 w 2352687"/>
                <a:gd name="connsiteY68" fmla="*/ 209550 h 347061"/>
                <a:gd name="connsiteX69" fmla="*/ 1066800 w 2352687"/>
                <a:gd name="connsiteY69" fmla="*/ 193675 h 347061"/>
                <a:gd name="connsiteX70" fmla="*/ 1016000 w 2352687"/>
                <a:gd name="connsiteY70" fmla="*/ 184150 h 347061"/>
                <a:gd name="connsiteX71" fmla="*/ 1003300 w 2352687"/>
                <a:gd name="connsiteY71" fmla="*/ 174625 h 347061"/>
                <a:gd name="connsiteX72" fmla="*/ 993775 w 2352687"/>
                <a:gd name="connsiteY72" fmla="*/ 168275 h 347061"/>
                <a:gd name="connsiteX73" fmla="*/ 1003300 w 2352687"/>
                <a:gd name="connsiteY73" fmla="*/ 171450 h 347061"/>
                <a:gd name="connsiteX74" fmla="*/ 1022350 w 2352687"/>
                <a:gd name="connsiteY74" fmla="*/ 184150 h 347061"/>
                <a:gd name="connsiteX75" fmla="*/ 1031875 w 2352687"/>
                <a:gd name="connsiteY75" fmla="*/ 193675 h 347061"/>
                <a:gd name="connsiteX76" fmla="*/ 1044575 w 2352687"/>
                <a:gd name="connsiteY76" fmla="*/ 200025 h 347061"/>
                <a:gd name="connsiteX77" fmla="*/ 1057275 w 2352687"/>
                <a:gd name="connsiteY77" fmla="*/ 212725 h 347061"/>
                <a:gd name="connsiteX78" fmla="*/ 1120775 w 2352687"/>
                <a:gd name="connsiteY78" fmla="*/ 219075 h 347061"/>
                <a:gd name="connsiteX79" fmla="*/ 1203325 w 2352687"/>
                <a:gd name="connsiteY79" fmla="*/ 215900 h 347061"/>
                <a:gd name="connsiteX80" fmla="*/ 1222375 w 2352687"/>
                <a:gd name="connsiteY80" fmla="*/ 203200 h 347061"/>
                <a:gd name="connsiteX81" fmla="*/ 1231900 w 2352687"/>
                <a:gd name="connsiteY81" fmla="*/ 200025 h 347061"/>
                <a:gd name="connsiteX82" fmla="*/ 1250950 w 2352687"/>
                <a:gd name="connsiteY82" fmla="*/ 190500 h 347061"/>
                <a:gd name="connsiteX83" fmla="*/ 1270000 w 2352687"/>
                <a:gd name="connsiteY83" fmla="*/ 184150 h 347061"/>
                <a:gd name="connsiteX84" fmla="*/ 1289050 w 2352687"/>
                <a:gd name="connsiteY84" fmla="*/ 174625 h 347061"/>
                <a:gd name="connsiteX85" fmla="*/ 1343025 w 2352687"/>
                <a:gd name="connsiteY85" fmla="*/ 165100 h 347061"/>
                <a:gd name="connsiteX86" fmla="*/ 1390650 w 2352687"/>
                <a:gd name="connsiteY86" fmla="*/ 158750 h 347061"/>
                <a:gd name="connsiteX87" fmla="*/ 1412875 w 2352687"/>
                <a:gd name="connsiteY87" fmla="*/ 149225 h 347061"/>
                <a:gd name="connsiteX88" fmla="*/ 1425575 w 2352687"/>
                <a:gd name="connsiteY88" fmla="*/ 146050 h 347061"/>
                <a:gd name="connsiteX89" fmla="*/ 1435100 w 2352687"/>
                <a:gd name="connsiteY89" fmla="*/ 142875 h 347061"/>
                <a:gd name="connsiteX90" fmla="*/ 1444625 w 2352687"/>
                <a:gd name="connsiteY90" fmla="*/ 133350 h 347061"/>
                <a:gd name="connsiteX91" fmla="*/ 1485900 w 2352687"/>
                <a:gd name="connsiteY91" fmla="*/ 117475 h 347061"/>
                <a:gd name="connsiteX92" fmla="*/ 1498600 w 2352687"/>
                <a:gd name="connsiteY92" fmla="*/ 111125 h 347061"/>
                <a:gd name="connsiteX93" fmla="*/ 1530350 w 2352687"/>
                <a:gd name="connsiteY93" fmla="*/ 101600 h 347061"/>
                <a:gd name="connsiteX94" fmla="*/ 1539875 w 2352687"/>
                <a:gd name="connsiteY94" fmla="*/ 95250 h 347061"/>
                <a:gd name="connsiteX95" fmla="*/ 1558925 w 2352687"/>
                <a:gd name="connsiteY95" fmla="*/ 88900 h 347061"/>
                <a:gd name="connsiteX96" fmla="*/ 1577975 w 2352687"/>
                <a:gd name="connsiteY96" fmla="*/ 76200 h 347061"/>
                <a:gd name="connsiteX97" fmla="*/ 1593850 w 2352687"/>
                <a:gd name="connsiteY97" fmla="*/ 66675 h 347061"/>
                <a:gd name="connsiteX98" fmla="*/ 1612900 w 2352687"/>
                <a:gd name="connsiteY98" fmla="*/ 53975 h 347061"/>
                <a:gd name="connsiteX99" fmla="*/ 1625600 w 2352687"/>
                <a:gd name="connsiteY99" fmla="*/ 50800 h 347061"/>
                <a:gd name="connsiteX100" fmla="*/ 1635125 w 2352687"/>
                <a:gd name="connsiteY100" fmla="*/ 47625 h 347061"/>
                <a:gd name="connsiteX101" fmla="*/ 1651000 w 2352687"/>
                <a:gd name="connsiteY101" fmla="*/ 44450 h 347061"/>
                <a:gd name="connsiteX102" fmla="*/ 1657350 w 2352687"/>
                <a:gd name="connsiteY102" fmla="*/ 34925 h 347061"/>
                <a:gd name="connsiteX103" fmla="*/ 1673225 w 2352687"/>
                <a:gd name="connsiteY103" fmla="*/ 31750 h 347061"/>
                <a:gd name="connsiteX104" fmla="*/ 1704975 w 2352687"/>
                <a:gd name="connsiteY104" fmla="*/ 25400 h 347061"/>
                <a:gd name="connsiteX105" fmla="*/ 1746250 w 2352687"/>
                <a:gd name="connsiteY105" fmla="*/ 38100 h 347061"/>
                <a:gd name="connsiteX106" fmla="*/ 1765300 w 2352687"/>
                <a:gd name="connsiteY106" fmla="*/ 50800 h 347061"/>
                <a:gd name="connsiteX107" fmla="*/ 1781175 w 2352687"/>
                <a:gd name="connsiteY107" fmla="*/ 63500 h 347061"/>
                <a:gd name="connsiteX108" fmla="*/ 1803400 w 2352687"/>
                <a:gd name="connsiteY108" fmla="*/ 76200 h 347061"/>
                <a:gd name="connsiteX109" fmla="*/ 1828800 w 2352687"/>
                <a:gd name="connsiteY109" fmla="*/ 85725 h 347061"/>
                <a:gd name="connsiteX110" fmla="*/ 1866900 w 2352687"/>
                <a:gd name="connsiteY110" fmla="*/ 98425 h 347061"/>
                <a:gd name="connsiteX111" fmla="*/ 1879600 w 2352687"/>
                <a:gd name="connsiteY111" fmla="*/ 107950 h 347061"/>
                <a:gd name="connsiteX112" fmla="*/ 1889125 w 2352687"/>
                <a:gd name="connsiteY112" fmla="*/ 114300 h 347061"/>
                <a:gd name="connsiteX113" fmla="*/ 1898650 w 2352687"/>
                <a:gd name="connsiteY113" fmla="*/ 127000 h 347061"/>
                <a:gd name="connsiteX114" fmla="*/ 1901825 w 2352687"/>
                <a:gd name="connsiteY114" fmla="*/ 136525 h 347061"/>
                <a:gd name="connsiteX115" fmla="*/ 1917700 w 2352687"/>
                <a:gd name="connsiteY115" fmla="*/ 177800 h 347061"/>
                <a:gd name="connsiteX116" fmla="*/ 1927225 w 2352687"/>
                <a:gd name="connsiteY116" fmla="*/ 200025 h 347061"/>
                <a:gd name="connsiteX117" fmla="*/ 1933575 w 2352687"/>
                <a:gd name="connsiteY117" fmla="*/ 212725 h 347061"/>
                <a:gd name="connsiteX118" fmla="*/ 1943100 w 2352687"/>
                <a:gd name="connsiteY118" fmla="*/ 219075 h 347061"/>
                <a:gd name="connsiteX119" fmla="*/ 1946275 w 2352687"/>
                <a:gd name="connsiteY119" fmla="*/ 244475 h 347061"/>
                <a:gd name="connsiteX120" fmla="*/ 1968500 w 2352687"/>
                <a:gd name="connsiteY120" fmla="*/ 266700 h 347061"/>
                <a:gd name="connsiteX121" fmla="*/ 1978025 w 2352687"/>
                <a:gd name="connsiteY121" fmla="*/ 269875 h 347061"/>
                <a:gd name="connsiteX122" fmla="*/ 1990725 w 2352687"/>
                <a:gd name="connsiteY122" fmla="*/ 276225 h 347061"/>
                <a:gd name="connsiteX123" fmla="*/ 2016125 w 2352687"/>
                <a:gd name="connsiteY123" fmla="*/ 301625 h 347061"/>
                <a:gd name="connsiteX124" fmla="*/ 2032000 w 2352687"/>
                <a:gd name="connsiteY124" fmla="*/ 314325 h 347061"/>
                <a:gd name="connsiteX125" fmla="*/ 2051050 w 2352687"/>
                <a:gd name="connsiteY125" fmla="*/ 320675 h 347061"/>
                <a:gd name="connsiteX126" fmla="*/ 2073275 w 2352687"/>
                <a:gd name="connsiteY126" fmla="*/ 314325 h 347061"/>
                <a:gd name="connsiteX127" fmla="*/ 2098675 w 2352687"/>
                <a:gd name="connsiteY127" fmla="*/ 292100 h 347061"/>
                <a:gd name="connsiteX128" fmla="*/ 2108200 w 2352687"/>
                <a:gd name="connsiteY128" fmla="*/ 285750 h 347061"/>
                <a:gd name="connsiteX129" fmla="*/ 2130425 w 2352687"/>
                <a:gd name="connsiteY129" fmla="*/ 266700 h 347061"/>
                <a:gd name="connsiteX130" fmla="*/ 2139950 w 2352687"/>
                <a:gd name="connsiteY130" fmla="*/ 263525 h 347061"/>
                <a:gd name="connsiteX131" fmla="*/ 2168525 w 2352687"/>
                <a:gd name="connsiteY131" fmla="*/ 247650 h 347061"/>
                <a:gd name="connsiteX132" fmla="*/ 2193925 w 2352687"/>
                <a:gd name="connsiteY132" fmla="*/ 228600 h 347061"/>
                <a:gd name="connsiteX133" fmla="*/ 2203450 w 2352687"/>
                <a:gd name="connsiteY133" fmla="*/ 219075 h 347061"/>
                <a:gd name="connsiteX134" fmla="*/ 2222500 w 2352687"/>
                <a:gd name="connsiteY134" fmla="*/ 212725 h 347061"/>
                <a:gd name="connsiteX135" fmla="*/ 2244725 w 2352687"/>
                <a:gd name="connsiteY135" fmla="*/ 193675 h 347061"/>
                <a:gd name="connsiteX136" fmla="*/ 2273300 w 2352687"/>
                <a:gd name="connsiteY136" fmla="*/ 177800 h 347061"/>
                <a:gd name="connsiteX137" fmla="*/ 2286000 w 2352687"/>
                <a:gd name="connsiteY137" fmla="*/ 165100 h 347061"/>
                <a:gd name="connsiteX138" fmla="*/ 2298700 w 2352687"/>
                <a:gd name="connsiteY138" fmla="*/ 161925 h 347061"/>
                <a:gd name="connsiteX139" fmla="*/ 2336800 w 2352687"/>
                <a:gd name="connsiteY139" fmla="*/ 155575 h 347061"/>
                <a:gd name="connsiteX140" fmla="*/ 2352675 w 2352687"/>
                <a:gd name="connsiteY140" fmla="*/ 161925 h 347061"/>
                <a:gd name="connsiteX0" fmla="*/ 0 w 2352687"/>
                <a:gd name="connsiteY0" fmla="*/ 69850 h 333657"/>
                <a:gd name="connsiteX1" fmla="*/ 19050 w 2352687"/>
                <a:gd name="connsiteY1" fmla="*/ 88900 h 333657"/>
                <a:gd name="connsiteX2" fmla="*/ 28575 w 2352687"/>
                <a:gd name="connsiteY2" fmla="*/ 101600 h 333657"/>
                <a:gd name="connsiteX3" fmla="*/ 38100 w 2352687"/>
                <a:gd name="connsiteY3" fmla="*/ 107950 h 333657"/>
                <a:gd name="connsiteX4" fmla="*/ 50800 w 2352687"/>
                <a:gd name="connsiteY4" fmla="*/ 117475 h 333657"/>
                <a:gd name="connsiteX5" fmla="*/ 60325 w 2352687"/>
                <a:gd name="connsiteY5" fmla="*/ 127000 h 333657"/>
                <a:gd name="connsiteX6" fmla="*/ 76200 w 2352687"/>
                <a:gd name="connsiteY6" fmla="*/ 139700 h 333657"/>
                <a:gd name="connsiteX7" fmla="*/ 85725 w 2352687"/>
                <a:gd name="connsiteY7" fmla="*/ 149225 h 333657"/>
                <a:gd name="connsiteX8" fmla="*/ 104775 w 2352687"/>
                <a:gd name="connsiteY8" fmla="*/ 161925 h 333657"/>
                <a:gd name="connsiteX9" fmla="*/ 114300 w 2352687"/>
                <a:gd name="connsiteY9" fmla="*/ 168275 h 333657"/>
                <a:gd name="connsiteX10" fmla="*/ 123825 w 2352687"/>
                <a:gd name="connsiteY10" fmla="*/ 174625 h 333657"/>
                <a:gd name="connsiteX11" fmla="*/ 133350 w 2352687"/>
                <a:gd name="connsiteY11" fmla="*/ 184150 h 333657"/>
                <a:gd name="connsiteX12" fmla="*/ 142875 w 2352687"/>
                <a:gd name="connsiteY12" fmla="*/ 187325 h 333657"/>
                <a:gd name="connsiteX13" fmla="*/ 152400 w 2352687"/>
                <a:gd name="connsiteY13" fmla="*/ 193675 h 333657"/>
                <a:gd name="connsiteX14" fmla="*/ 158750 w 2352687"/>
                <a:gd name="connsiteY14" fmla="*/ 206375 h 333657"/>
                <a:gd name="connsiteX15" fmla="*/ 187325 w 2352687"/>
                <a:gd name="connsiteY15" fmla="*/ 222250 h 333657"/>
                <a:gd name="connsiteX16" fmla="*/ 200025 w 2352687"/>
                <a:gd name="connsiteY16" fmla="*/ 225425 h 333657"/>
                <a:gd name="connsiteX17" fmla="*/ 222250 w 2352687"/>
                <a:gd name="connsiteY17" fmla="*/ 231775 h 333657"/>
                <a:gd name="connsiteX18" fmla="*/ 317500 w 2352687"/>
                <a:gd name="connsiteY18" fmla="*/ 228600 h 333657"/>
                <a:gd name="connsiteX19" fmla="*/ 342900 w 2352687"/>
                <a:gd name="connsiteY19" fmla="*/ 215900 h 333657"/>
                <a:gd name="connsiteX20" fmla="*/ 352425 w 2352687"/>
                <a:gd name="connsiteY20" fmla="*/ 206375 h 333657"/>
                <a:gd name="connsiteX21" fmla="*/ 361950 w 2352687"/>
                <a:gd name="connsiteY21" fmla="*/ 200025 h 333657"/>
                <a:gd name="connsiteX22" fmla="*/ 374650 w 2352687"/>
                <a:gd name="connsiteY22" fmla="*/ 184150 h 333657"/>
                <a:gd name="connsiteX23" fmla="*/ 393700 w 2352687"/>
                <a:gd name="connsiteY23" fmla="*/ 168275 h 333657"/>
                <a:gd name="connsiteX24" fmla="*/ 400050 w 2352687"/>
                <a:gd name="connsiteY24" fmla="*/ 158750 h 333657"/>
                <a:gd name="connsiteX25" fmla="*/ 409575 w 2352687"/>
                <a:gd name="connsiteY25" fmla="*/ 152400 h 333657"/>
                <a:gd name="connsiteX26" fmla="*/ 428625 w 2352687"/>
                <a:gd name="connsiteY26" fmla="*/ 127000 h 333657"/>
                <a:gd name="connsiteX27" fmla="*/ 434975 w 2352687"/>
                <a:gd name="connsiteY27" fmla="*/ 117475 h 333657"/>
                <a:gd name="connsiteX28" fmla="*/ 454025 w 2352687"/>
                <a:gd name="connsiteY28" fmla="*/ 104775 h 333657"/>
                <a:gd name="connsiteX29" fmla="*/ 473075 w 2352687"/>
                <a:gd name="connsiteY29" fmla="*/ 85725 h 333657"/>
                <a:gd name="connsiteX30" fmla="*/ 466725 w 2352687"/>
                <a:gd name="connsiteY30" fmla="*/ 76200 h 333657"/>
                <a:gd name="connsiteX31" fmla="*/ 488950 w 2352687"/>
                <a:gd name="connsiteY31" fmla="*/ 79375 h 333657"/>
                <a:gd name="connsiteX32" fmla="*/ 517525 w 2352687"/>
                <a:gd name="connsiteY32" fmla="*/ 82550 h 333657"/>
                <a:gd name="connsiteX33" fmla="*/ 530225 w 2352687"/>
                <a:gd name="connsiteY33" fmla="*/ 88900 h 333657"/>
                <a:gd name="connsiteX34" fmla="*/ 536575 w 2352687"/>
                <a:gd name="connsiteY34" fmla="*/ 76200 h 333657"/>
                <a:gd name="connsiteX35" fmla="*/ 561975 w 2352687"/>
                <a:gd name="connsiteY35" fmla="*/ 60325 h 333657"/>
                <a:gd name="connsiteX36" fmla="*/ 596900 w 2352687"/>
                <a:gd name="connsiteY36" fmla="*/ 44450 h 333657"/>
                <a:gd name="connsiteX37" fmla="*/ 625475 w 2352687"/>
                <a:gd name="connsiteY37" fmla="*/ 31750 h 333657"/>
                <a:gd name="connsiteX38" fmla="*/ 663575 w 2352687"/>
                <a:gd name="connsiteY38" fmla="*/ 12700 h 333657"/>
                <a:gd name="connsiteX39" fmla="*/ 679450 w 2352687"/>
                <a:gd name="connsiteY39" fmla="*/ 6350 h 333657"/>
                <a:gd name="connsiteX40" fmla="*/ 698500 w 2352687"/>
                <a:gd name="connsiteY40" fmla="*/ 0 h 333657"/>
                <a:gd name="connsiteX41" fmla="*/ 727075 w 2352687"/>
                <a:gd name="connsiteY41" fmla="*/ 3175 h 333657"/>
                <a:gd name="connsiteX42" fmla="*/ 736600 w 2352687"/>
                <a:gd name="connsiteY42" fmla="*/ 6350 h 333657"/>
                <a:gd name="connsiteX43" fmla="*/ 762000 w 2352687"/>
                <a:gd name="connsiteY43" fmla="*/ 12700 h 333657"/>
                <a:gd name="connsiteX44" fmla="*/ 787400 w 2352687"/>
                <a:gd name="connsiteY44" fmla="*/ 34925 h 333657"/>
                <a:gd name="connsiteX45" fmla="*/ 806450 w 2352687"/>
                <a:gd name="connsiteY45" fmla="*/ 53975 h 333657"/>
                <a:gd name="connsiteX46" fmla="*/ 815975 w 2352687"/>
                <a:gd name="connsiteY46" fmla="*/ 63500 h 333657"/>
                <a:gd name="connsiteX47" fmla="*/ 828675 w 2352687"/>
                <a:gd name="connsiteY47" fmla="*/ 82550 h 333657"/>
                <a:gd name="connsiteX48" fmla="*/ 838200 w 2352687"/>
                <a:gd name="connsiteY48" fmla="*/ 88900 h 333657"/>
                <a:gd name="connsiteX49" fmla="*/ 860425 w 2352687"/>
                <a:gd name="connsiteY49" fmla="*/ 107950 h 333657"/>
                <a:gd name="connsiteX50" fmla="*/ 892175 w 2352687"/>
                <a:gd name="connsiteY50" fmla="*/ 130175 h 333657"/>
                <a:gd name="connsiteX51" fmla="*/ 901700 w 2352687"/>
                <a:gd name="connsiteY51" fmla="*/ 139700 h 333657"/>
                <a:gd name="connsiteX52" fmla="*/ 917575 w 2352687"/>
                <a:gd name="connsiteY52" fmla="*/ 152400 h 333657"/>
                <a:gd name="connsiteX53" fmla="*/ 936625 w 2352687"/>
                <a:gd name="connsiteY53" fmla="*/ 168275 h 333657"/>
                <a:gd name="connsiteX54" fmla="*/ 942975 w 2352687"/>
                <a:gd name="connsiteY54" fmla="*/ 177800 h 333657"/>
                <a:gd name="connsiteX55" fmla="*/ 965200 w 2352687"/>
                <a:gd name="connsiteY55" fmla="*/ 193675 h 333657"/>
                <a:gd name="connsiteX56" fmla="*/ 990600 w 2352687"/>
                <a:gd name="connsiteY56" fmla="*/ 200025 h 333657"/>
                <a:gd name="connsiteX57" fmla="*/ 1019175 w 2352687"/>
                <a:gd name="connsiteY57" fmla="*/ 209550 h 333657"/>
                <a:gd name="connsiteX58" fmla="*/ 1063625 w 2352687"/>
                <a:gd name="connsiteY58" fmla="*/ 219075 h 333657"/>
                <a:gd name="connsiteX59" fmla="*/ 1111250 w 2352687"/>
                <a:gd name="connsiteY59" fmla="*/ 228600 h 333657"/>
                <a:gd name="connsiteX60" fmla="*/ 1200150 w 2352687"/>
                <a:gd name="connsiteY60" fmla="*/ 260350 h 333657"/>
                <a:gd name="connsiteX61" fmla="*/ 1263650 w 2352687"/>
                <a:gd name="connsiteY61" fmla="*/ 282575 h 333657"/>
                <a:gd name="connsiteX62" fmla="*/ 1333500 w 2352687"/>
                <a:gd name="connsiteY62" fmla="*/ 317500 h 333657"/>
                <a:gd name="connsiteX63" fmla="*/ 1397000 w 2352687"/>
                <a:gd name="connsiteY63" fmla="*/ 333375 h 333657"/>
                <a:gd name="connsiteX64" fmla="*/ 1349375 w 2352687"/>
                <a:gd name="connsiteY64" fmla="*/ 304800 h 333657"/>
                <a:gd name="connsiteX65" fmla="*/ 1301750 w 2352687"/>
                <a:gd name="connsiteY65" fmla="*/ 288925 h 333657"/>
                <a:gd name="connsiteX66" fmla="*/ 1149350 w 2352687"/>
                <a:gd name="connsiteY66" fmla="*/ 219075 h 333657"/>
                <a:gd name="connsiteX67" fmla="*/ 1117600 w 2352687"/>
                <a:gd name="connsiteY67" fmla="*/ 209550 h 333657"/>
                <a:gd name="connsiteX68" fmla="*/ 1066800 w 2352687"/>
                <a:gd name="connsiteY68" fmla="*/ 193675 h 333657"/>
                <a:gd name="connsiteX69" fmla="*/ 1016000 w 2352687"/>
                <a:gd name="connsiteY69" fmla="*/ 184150 h 333657"/>
                <a:gd name="connsiteX70" fmla="*/ 1003300 w 2352687"/>
                <a:gd name="connsiteY70" fmla="*/ 174625 h 333657"/>
                <a:gd name="connsiteX71" fmla="*/ 993775 w 2352687"/>
                <a:gd name="connsiteY71" fmla="*/ 168275 h 333657"/>
                <a:gd name="connsiteX72" fmla="*/ 1003300 w 2352687"/>
                <a:gd name="connsiteY72" fmla="*/ 171450 h 333657"/>
                <a:gd name="connsiteX73" fmla="*/ 1022350 w 2352687"/>
                <a:gd name="connsiteY73" fmla="*/ 184150 h 333657"/>
                <a:gd name="connsiteX74" fmla="*/ 1031875 w 2352687"/>
                <a:gd name="connsiteY74" fmla="*/ 193675 h 333657"/>
                <a:gd name="connsiteX75" fmla="*/ 1044575 w 2352687"/>
                <a:gd name="connsiteY75" fmla="*/ 200025 h 333657"/>
                <a:gd name="connsiteX76" fmla="*/ 1057275 w 2352687"/>
                <a:gd name="connsiteY76" fmla="*/ 212725 h 333657"/>
                <a:gd name="connsiteX77" fmla="*/ 1120775 w 2352687"/>
                <a:gd name="connsiteY77" fmla="*/ 219075 h 333657"/>
                <a:gd name="connsiteX78" fmla="*/ 1203325 w 2352687"/>
                <a:gd name="connsiteY78" fmla="*/ 215900 h 333657"/>
                <a:gd name="connsiteX79" fmla="*/ 1222375 w 2352687"/>
                <a:gd name="connsiteY79" fmla="*/ 203200 h 333657"/>
                <a:gd name="connsiteX80" fmla="*/ 1231900 w 2352687"/>
                <a:gd name="connsiteY80" fmla="*/ 200025 h 333657"/>
                <a:gd name="connsiteX81" fmla="*/ 1250950 w 2352687"/>
                <a:gd name="connsiteY81" fmla="*/ 190500 h 333657"/>
                <a:gd name="connsiteX82" fmla="*/ 1270000 w 2352687"/>
                <a:gd name="connsiteY82" fmla="*/ 184150 h 333657"/>
                <a:gd name="connsiteX83" fmla="*/ 1289050 w 2352687"/>
                <a:gd name="connsiteY83" fmla="*/ 174625 h 333657"/>
                <a:gd name="connsiteX84" fmla="*/ 1343025 w 2352687"/>
                <a:gd name="connsiteY84" fmla="*/ 165100 h 333657"/>
                <a:gd name="connsiteX85" fmla="*/ 1390650 w 2352687"/>
                <a:gd name="connsiteY85" fmla="*/ 158750 h 333657"/>
                <a:gd name="connsiteX86" fmla="*/ 1412875 w 2352687"/>
                <a:gd name="connsiteY86" fmla="*/ 149225 h 333657"/>
                <a:gd name="connsiteX87" fmla="*/ 1425575 w 2352687"/>
                <a:gd name="connsiteY87" fmla="*/ 146050 h 333657"/>
                <a:gd name="connsiteX88" fmla="*/ 1435100 w 2352687"/>
                <a:gd name="connsiteY88" fmla="*/ 142875 h 333657"/>
                <a:gd name="connsiteX89" fmla="*/ 1444625 w 2352687"/>
                <a:gd name="connsiteY89" fmla="*/ 133350 h 333657"/>
                <a:gd name="connsiteX90" fmla="*/ 1485900 w 2352687"/>
                <a:gd name="connsiteY90" fmla="*/ 117475 h 333657"/>
                <a:gd name="connsiteX91" fmla="*/ 1498600 w 2352687"/>
                <a:gd name="connsiteY91" fmla="*/ 111125 h 333657"/>
                <a:gd name="connsiteX92" fmla="*/ 1530350 w 2352687"/>
                <a:gd name="connsiteY92" fmla="*/ 101600 h 333657"/>
                <a:gd name="connsiteX93" fmla="*/ 1539875 w 2352687"/>
                <a:gd name="connsiteY93" fmla="*/ 95250 h 333657"/>
                <a:gd name="connsiteX94" fmla="*/ 1558925 w 2352687"/>
                <a:gd name="connsiteY94" fmla="*/ 88900 h 333657"/>
                <a:gd name="connsiteX95" fmla="*/ 1577975 w 2352687"/>
                <a:gd name="connsiteY95" fmla="*/ 76200 h 333657"/>
                <a:gd name="connsiteX96" fmla="*/ 1593850 w 2352687"/>
                <a:gd name="connsiteY96" fmla="*/ 66675 h 333657"/>
                <a:gd name="connsiteX97" fmla="*/ 1612900 w 2352687"/>
                <a:gd name="connsiteY97" fmla="*/ 53975 h 333657"/>
                <a:gd name="connsiteX98" fmla="*/ 1625600 w 2352687"/>
                <a:gd name="connsiteY98" fmla="*/ 50800 h 333657"/>
                <a:gd name="connsiteX99" fmla="*/ 1635125 w 2352687"/>
                <a:gd name="connsiteY99" fmla="*/ 47625 h 333657"/>
                <a:gd name="connsiteX100" fmla="*/ 1651000 w 2352687"/>
                <a:gd name="connsiteY100" fmla="*/ 44450 h 333657"/>
                <a:gd name="connsiteX101" fmla="*/ 1657350 w 2352687"/>
                <a:gd name="connsiteY101" fmla="*/ 34925 h 333657"/>
                <a:gd name="connsiteX102" fmla="*/ 1673225 w 2352687"/>
                <a:gd name="connsiteY102" fmla="*/ 31750 h 333657"/>
                <a:gd name="connsiteX103" fmla="*/ 1704975 w 2352687"/>
                <a:gd name="connsiteY103" fmla="*/ 25400 h 333657"/>
                <a:gd name="connsiteX104" fmla="*/ 1746250 w 2352687"/>
                <a:gd name="connsiteY104" fmla="*/ 38100 h 333657"/>
                <a:gd name="connsiteX105" fmla="*/ 1765300 w 2352687"/>
                <a:gd name="connsiteY105" fmla="*/ 50800 h 333657"/>
                <a:gd name="connsiteX106" fmla="*/ 1781175 w 2352687"/>
                <a:gd name="connsiteY106" fmla="*/ 63500 h 333657"/>
                <a:gd name="connsiteX107" fmla="*/ 1803400 w 2352687"/>
                <a:gd name="connsiteY107" fmla="*/ 76200 h 333657"/>
                <a:gd name="connsiteX108" fmla="*/ 1828800 w 2352687"/>
                <a:gd name="connsiteY108" fmla="*/ 85725 h 333657"/>
                <a:gd name="connsiteX109" fmla="*/ 1866900 w 2352687"/>
                <a:gd name="connsiteY109" fmla="*/ 98425 h 333657"/>
                <a:gd name="connsiteX110" fmla="*/ 1879600 w 2352687"/>
                <a:gd name="connsiteY110" fmla="*/ 107950 h 333657"/>
                <a:gd name="connsiteX111" fmla="*/ 1889125 w 2352687"/>
                <a:gd name="connsiteY111" fmla="*/ 114300 h 333657"/>
                <a:gd name="connsiteX112" fmla="*/ 1898650 w 2352687"/>
                <a:gd name="connsiteY112" fmla="*/ 127000 h 333657"/>
                <a:gd name="connsiteX113" fmla="*/ 1901825 w 2352687"/>
                <a:gd name="connsiteY113" fmla="*/ 136525 h 333657"/>
                <a:gd name="connsiteX114" fmla="*/ 1917700 w 2352687"/>
                <a:gd name="connsiteY114" fmla="*/ 177800 h 333657"/>
                <a:gd name="connsiteX115" fmla="*/ 1927225 w 2352687"/>
                <a:gd name="connsiteY115" fmla="*/ 200025 h 333657"/>
                <a:gd name="connsiteX116" fmla="*/ 1933575 w 2352687"/>
                <a:gd name="connsiteY116" fmla="*/ 212725 h 333657"/>
                <a:gd name="connsiteX117" fmla="*/ 1943100 w 2352687"/>
                <a:gd name="connsiteY117" fmla="*/ 219075 h 333657"/>
                <a:gd name="connsiteX118" fmla="*/ 1946275 w 2352687"/>
                <a:gd name="connsiteY118" fmla="*/ 244475 h 333657"/>
                <a:gd name="connsiteX119" fmla="*/ 1968500 w 2352687"/>
                <a:gd name="connsiteY119" fmla="*/ 266700 h 333657"/>
                <a:gd name="connsiteX120" fmla="*/ 1978025 w 2352687"/>
                <a:gd name="connsiteY120" fmla="*/ 269875 h 333657"/>
                <a:gd name="connsiteX121" fmla="*/ 1990725 w 2352687"/>
                <a:gd name="connsiteY121" fmla="*/ 276225 h 333657"/>
                <a:gd name="connsiteX122" fmla="*/ 2016125 w 2352687"/>
                <a:gd name="connsiteY122" fmla="*/ 301625 h 333657"/>
                <a:gd name="connsiteX123" fmla="*/ 2032000 w 2352687"/>
                <a:gd name="connsiteY123" fmla="*/ 314325 h 333657"/>
                <a:gd name="connsiteX124" fmla="*/ 2051050 w 2352687"/>
                <a:gd name="connsiteY124" fmla="*/ 320675 h 333657"/>
                <a:gd name="connsiteX125" fmla="*/ 2073275 w 2352687"/>
                <a:gd name="connsiteY125" fmla="*/ 314325 h 333657"/>
                <a:gd name="connsiteX126" fmla="*/ 2098675 w 2352687"/>
                <a:gd name="connsiteY126" fmla="*/ 292100 h 333657"/>
                <a:gd name="connsiteX127" fmla="*/ 2108200 w 2352687"/>
                <a:gd name="connsiteY127" fmla="*/ 285750 h 333657"/>
                <a:gd name="connsiteX128" fmla="*/ 2130425 w 2352687"/>
                <a:gd name="connsiteY128" fmla="*/ 266700 h 333657"/>
                <a:gd name="connsiteX129" fmla="*/ 2139950 w 2352687"/>
                <a:gd name="connsiteY129" fmla="*/ 263525 h 333657"/>
                <a:gd name="connsiteX130" fmla="*/ 2168525 w 2352687"/>
                <a:gd name="connsiteY130" fmla="*/ 247650 h 333657"/>
                <a:gd name="connsiteX131" fmla="*/ 2193925 w 2352687"/>
                <a:gd name="connsiteY131" fmla="*/ 228600 h 333657"/>
                <a:gd name="connsiteX132" fmla="*/ 2203450 w 2352687"/>
                <a:gd name="connsiteY132" fmla="*/ 219075 h 333657"/>
                <a:gd name="connsiteX133" fmla="*/ 2222500 w 2352687"/>
                <a:gd name="connsiteY133" fmla="*/ 212725 h 333657"/>
                <a:gd name="connsiteX134" fmla="*/ 2244725 w 2352687"/>
                <a:gd name="connsiteY134" fmla="*/ 193675 h 333657"/>
                <a:gd name="connsiteX135" fmla="*/ 2273300 w 2352687"/>
                <a:gd name="connsiteY135" fmla="*/ 177800 h 333657"/>
                <a:gd name="connsiteX136" fmla="*/ 2286000 w 2352687"/>
                <a:gd name="connsiteY136" fmla="*/ 165100 h 333657"/>
                <a:gd name="connsiteX137" fmla="*/ 2298700 w 2352687"/>
                <a:gd name="connsiteY137" fmla="*/ 161925 h 333657"/>
                <a:gd name="connsiteX138" fmla="*/ 2336800 w 2352687"/>
                <a:gd name="connsiteY138" fmla="*/ 155575 h 333657"/>
                <a:gd name="connsiteX139" fmla="*/ 2352675 w 2352687"/>
                <a:gd name="connsiteY139" fmla="*/ 161925 h 333657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49375 w 2352687"/>
                <a:gd name="connsiteY63" fmla="*/ 304800 h 320675"/>
                <a:gd name="connsiteX64" fmla="*/ 1301750 w 2352687"/>
                <a:gd name="connsiteY64" fmla="*/ 288925 h 320675"/>
                <a:gd name="connsiteX65" fmla="*/ 1149350 w 2352687"/>
                <a:gd name="connsiteY65" fmla="*/ 219075 h 320675"/>
                <a:gd name="connsiteX66" fmla="*/ 1117600 w 2352687"/>
                <a:gd name="connsiteY66" fmla="*/ 209550 h 320675"/>
                <a:gd name="connsiteX67" fmla="*/ 1066800 w 2352687"/>
                <a:gd name="connsiteY67" fmla="*/ 193675 h 320675"/>
                <a:gd name="connsiteX68" fmla="*/ 1016000 w 2352687"/>
                <a:gd name="connsiteY68" fmla="*/ 184150 h 320675"/>
                <a:gd name="connsiteX69" fmla="*/ 1003300 w 2352687"/>
                <a:gd name="connsiteY69" fmla="*/ 174625 h 320675"/>
                <a:gd name="connsiteX70" fmla="*/ 993775 w 2352687"/>
                <a:gd name="connsiteY70" fmla="*/ 168275 h 320675"/>
                <a:gd name="connsiteX71" fmla="*/ 1003300 w 2352687"/>
                <a:gd name="connsiteY71" fmla="*/ 171450 h 320675"/>
                <a:gd name="connsiteX72" fmla="*/ 1022350 w 2352687"/>
                <a:gd name="connsiteY72" fmla="*/ 184150 h 320675"/>
                <a:gd name="connsiteX73" fmla="*/ 1031875 w 2352687"/>
                <a:gd name="connsiteY73" fmla="*/ 193675 h 320675"/>
                <a:gd name="connsiteX74" fmla="*/ 1044575 w 2352687"/>
                <a:gd name="connsiteY74" fmla="*/ 200025 h 320675"/>
                <a:gd name="connsiteX75" fmla="*/ 1057275 w 2352687"/>
                <a:gd name="connsiteY75" fmla="*/ 212725 h 320675"/>
                <a:gd name="connsiteX76" fmla="*/ 1120775 w 2352687"/>
                <a:gd name="connsiteY76" fmla="*/ 219075 h 320675"/>
                <a:gd name="connsiteX77" fmla="*/ 1203325 w 2352687"/>
                <a:gd name="connsiteY77" fmla="*/ 215900 h 320675"/>
                <a:gd name="connsiteX78" fmla="*/ 1222375 w 2352687"/>
                <a:gd name="connsiteY78" fmla="*/ 203200 h 320675"/>
                <a:gd name="connsiteX79" fmla="*/ 1231900 w 2352687"/>
                <a:gd name="connsiteY79" fmla="*/ 200025 h 320675"/>
                <a:gd name="connsiteX80" fmla="*/ 1250950 w 2352687"/>
                <a:gd name="connsiteY80" fmla="*/ 190500 h 320675"/>
                <a:gd name="connsiteX81" fmla="*/ 1270000 w 2352687"/>
                <a:gd name="connsiteY81" fmla="*/ 184150 h 320675"/>
                <a:gd name="connsiteX82" fmla="*/ 1289050 w 2352687"/>
                <a:gd name="connsiteY82" fmla="*/ 174625 h 320675"/>
                <a:gd name="connsiteX83" fmla="*/ 1343025 w 2352687"/>
                <a:gd name="connsiteY83" fmla="*/ 165100 h 320675"/>
                <a:gd name="connsiteX84" fmla="*/ 1390650 w 2352687"/>
                <a:gd name="connsiteY84" fmla="*/ 158750 h 320675"/>
                <a:gd name="connsiteX85" fmla="*/ 1412875 w 2352687"/>
                <a:gd name="connsiteY85" fmla="*/ 149225 h 320675"/>
                <a:gd name="connsiteX86" fmla="*/ 1425575 w 2352687"/>
                <a:gd name="connsiteY86" fmla="*/ 146050 h 320675"/>
                <a:gd name="connsiteX87" fmla="*/ 1435100 w 2352687"/>
                <a:gd name="connsiteY87" fmla="*/ 142875 h 320675"/>
                <a:gd name="connsiteX88" fmla="*/ 1444625 w 2352687"/>
                <a:gd name="connsiteY88" fmla="*/ 133350 h 320675"/>
                <a:gd name="connsiteX89" fmla="*/ 1485900 w 2352687"/>
                <a:gd name="connsiteY89" fmla="*/ 117475 h 320675"/>
                <a:gd name="connsiteX90" fmla="*/ 1498600 w 2352687"/>
                <a:gd name="connsiteY90" fmla="*/ 111125 h 320675"/>
                <a:gd name="connsiteX91" fmla="*/ 1530350 w 2352687"/>
                <a:gd name="connsiteY91" fmla="*/ 101600 h 320675"/>
                <a:gd name="connsiteX92" fmla="*/ 1539875 w 2352687"/>
                <a:gd name="connsiteY92" fmla="*/ 95250 h 320675"/>
                <a:gd name="connsiteX93" fmla="*/ 1558925 w 2352687"/>
                <a:gd name="connsiteY93" fmla="*/ 88900 h 320675"/>
                <a:gd name="connsiteX94" fmla="*/ 1577975 w 2352687"/>
                <a:gd name="connsiteY94" fmla="*/ 76200 h 320675"/>
                <a:gd name="connsiteX95" fmla="*/ 1593850 w 2352687"/>
                <a:gd name="connsiteY95" fmla="*/ 66675 h 320675"/>
                <a:gd name="connsiteX96" fmla="*/ 1612900 w 2352687"/>
                <a:gd name="connsiteY96" fmla="*/ 53975 h 320675"/>
                <a:gd name="connsiteX97" fmla="*/ 1625600 w 2352687"/>
                <a:gd name="connsiteY97" fmla="*/ 50800 h 320675"/>
                <a:gd name="connsiteX98" fmla="*/ 1635125 w 2352687"/>
                <a:gd name="connsiteY98" fmla="*/ 47625 h 320675"/>
                <a:gd name="connsiteX99" fmla="*/ 1651000 w 2352687"/>
                <a:gd name="connsiteY99" fmla="*/ 44450 h 320675"/>
                <a:gd name="connsiteX100" fmla="*/ 1657350 w 2352687"/>
                <a:gd name="connsiteY100" fmla="*/ 34925 h 320675"/>
                <a:gd name="connsiteX101" fmla="*/ 1673225 w 2352687"/>
                <a:gd name="connsiteY101" fmla="*/ 31750 h 320675"/>
                <a:gd name="connsiteX102" fmla="*/ 1704975 w 2352687"/>
                <a:gd name="connsiteY102" fmla="*/ 25400 h 320675"/>
                <a:gd name="connsiteX103" fmla="*/ 1746250 w 2352687"/>
                <a:gd name="connsiteY103" fmla="*/ 38100 h 320675"/>
                <a:gd name="connsiteX104" fmla="*/ 1765300 w 2352687"/>
                <a:gd name="connsiteY104" fmla="*/ 50800 h 320675"/>
                <a:gd name="connsiteX105" fmla="*/ 1781175 w 2352687"/>
                <a:gd name="connsiteY105" fmla="*/ 63500 h 320675"/>
                <a:gd name="connsiteX106" fmla="*/ 1803400 w 2352687"/>
                <a:gd name="connsiteY106" fmla="*/ 76200 h 320675"/>
                <a:gd name="connsiteX107" fmla="*/ 1828800 w 2352687"/>
                <a:gd name="connsiteY107" fmla="*/ 85725 h 320675"/>
                <a:gd name="connsiteX108" fmla="*/ 1866900 w 2352687"/>
                <a:gd name="connsiteY108" fmla="*/ 98425 h 320675"/>
                <a:gd name="connsiteX109" fmla="*/ 1879600 w 2352687"/>
                <a:gd name="connsiteY109" fmla="*/ 107950 h 320675"/>
                <a:gd name="connsiteX110" fmla="*/ 1889125 w 2352687"/>
                <a:gd name="connsiteY110" fmla="*/ 114300 h 320675"/>
                <a:gd name="connsiteX111" fmla="*/ 1898650 w 2352687"/>
                <a:gd name="connsiteY111" fmla="*/ 127000 h 320675"/>
                <a:gd name="connsiteX112" fmla="*/ 1901825 w 2352687"/>
                <a:gd name="connsiteY112" fmla="*/ 136525 h 320675"/>
                <a:gd name="connsiteX113" fmla="*/ 1917700 w 2352687"/>
                <a:gd name="connsiteY113" fmla="*/ 177800 h 320675"/>
                <a:gd name="connsiteX114" fmla="*/ 1927225 w 2352687"/>
                <a:gd name="connsiteY114" fmla="*/ 200025 h 320675"/>
                <a:gd name="connsiteX115" fmla="*/ 1933575 w 2352687"/>
                <a:gd name="connsiteY115" fmla="*/ 212725 h 320675"/>
                <a:gd name="connsiteX116" fmla="*/ 1943100 w 2352687"/>
                <a:gd name="connsiteY116" fmla="*/ 219075 h 320675"/>
                <a:gd name="connsiteX117" fmla="*/ 1946275 w 2352687"/>
                <a:gd name="connsiteY117" fmla="*/ 244475 h 320675"/>
                <a:gd name="connsiteX118" fmla="*/ 1968500 w 2352687"/>
                <a:gd name="connsiteY118" fmla="*/ 266700 h 320675"/>
                <a:gd name="connsiteX119" fmla="*/ 1978025 w 2352687"/>
                <a:gd name="connsiteY119" fmla="*/ 269875 h 320675"/>
                <a:gd name="connsiteX120" fmla="*/ 1990725 w 2352687"/>
                <a:gd name="connsiteY120" fmla="*/ 276225 h 320675"/>
                <a:gd name="connsiteX121" fmla="*/ 2016125 w 2352687"/>
                <a:gd name="connsiteY121" fmla="*/ 301625 h 320675"/>
                <a:gd name="connsiteX122" fmla="*/ 2032000 w 2352687"/>
                <a:gd name="connsiteY122" fmla="*/ 314325 h 320675"/>
                <a:gd name="connsiteX123" fmla="*/ 2051050 w 2352687"/>
                <a:gd name="connsiteY123" fmla="*/ 320675 h 320675"/>
                <a:gd name="connsiteX124" fmla="*/ 2073275 w 2352687"/>
                <a:gd name="connsiteY124" fmla="*/ 314325 h 320675"/>
                <a:gd name="connsiteX125" fmla="*/ 2098675 w 2352687"/>
                <a:gd name="connsiteY125" fmla="*/ 292100 h 320675"/>
                <a:gd name="connsiteX126" fmla="*/ 2108200 w 2352687"/>
                <a:gd name="connsiteY126" fmla="*/ 285750 h 320675"/>
                <a:gd name="connsiteX127" fmla="*/ 2130425 w 2352687"/>
                <a:gd name="connsiteY127" fmla="*/ 266700 h 320675"/>
                <a:gd name="connsiteX128" fmla="*/ 2139950 w 2352687"/>
                <a:gd name="connsiteY128" fmla="*/ 263525 h 320675"/>
                <a:gd name="connsiteX129" fmla="*/ 2168525 w 2352687"/>
                <a:gd name="connsiteY129" fmla="*/ 247650 h 320675"/>
                <a:gd name="connsiteX130" fmla="*/ 2193925 w 2352687"/>
                <a:gd name="connsiteY130" fmla="*/ 228600 h 320675"/>
                <a:gd name="connsiteX131" fmla="*/ 2203450 w 2352687"/>
                <a:gd name="connsiteY131" fmla="*/ 219075 h 320675"/>
                <a:gd name="connsiteX132" fmla="*/ 2222500 w 2352687"/>
                <a:gd name="connsiteY132" fmla="*/ 212725 h 320675"/>
                <a:gd name="connsiteX133" fmla="*/ 2244725 w 2352687"/>
                <a:gd name="connsiteY133" fmla="*/ 193675 h 320675"/>
                <a:gd name="connsiteX134" fmla="*/ 2273300 w 2352687"/>
                <a:gd name="connsiteY134" fmla="*/ 177800 h 320675"/>
                <a:gd name="connsiteX135" fmla="*/ 2286000 w 2352687"/>
                <a:gd name="connsiteY135" fmla="*/ 165100 h 320675"/>
                <a:gd name="connsiteX136" fmla="*/ 2298700 w 2352687"/>
                <a:gd name="connsiteY136" fmla="*/ 161925 h 320675"/>
                <a:gd name="connsiteX137" fmla="*/ 2336800 w 2352687"/>
                <a:gd name="connsiteY137" fmla="*/ 155575 h 320675"/>
                <a:gd name="connsiteX138" fmla="*/ 2352675 w 2352687"/>
                <a:gd name="connsiteY138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01750 w 2352687"/>
                <a:gd name="connsiteY63" fmla="*/ 288925 h 320675"/>
                <a:gd name="connsiteX64" fmla="*/ 1149350 w 2352687"/>
                <a:gd name="connsiteY64" fmla="*/ 219075 h 320675"/>
                <a:gd name="connsiteX65" fmla="*/ 1117600 w 2352687"/>
                <a:gd name="connsiteY65" fmla="*/ 209550 h 320675"/>
                <a:gd name="connsiteX66" fmla="*/ 1066800 w 2352687"/>
                <a:gd name="connsiteY66" fmla="*/ 193675 h 320675"/>
                <a:gd name="connsiteX67" fmla="*/ 1016000 w 2352687"/>
                <a:gd name="connsiteY67" fmla="*/ 184150 h 320675"/>
                <a:gd name="connsiteX68" fmla="*/ 1003300 w 2352687"/>
                <a:gd name="connsiteY68" fmla="*/ 174625 h 320675"/>
                <a:gd name="connsiteX69" fmla="*/ 993775 w 2352687"/>
                <a:gd name="connsiteY69" fmla="*/ 168275 h 320675"/>
                <a:gd name="connsiteX70" fmla="*/ 1003300 w 2352687"/>
                <a:gd name="connsiteY70" fmla="*/ 171450 h 320675"/>
                <a:gd name="connsiteX71" fmla="*/ 1022350 w 2352687"/>
                <a:gd name="connsiteY71" fmla="*/ 184150 h 320675"/>
                <a:gd name="connsiteX72" fmla="*/ 1031875 w 2352687"/>
                <a:gd name="connsiteY72" fmla="*/ 193675 h 320675"/>
                <a:gd name="connsiteX73" fmla="*/ 1044575 w 2352687"/>
                <a:gd name="connsiteY73" fmla="*/ 200025 h 320675"/>
                <a:gd name="connsiteX74" fmla="*/ 1057275 w 2352687"/>
                <a:gd name="connsiteY74" fmla="*/ 212725 h 320675"/>
                <a:gd name="connsiteX75" fmla="*/ 1120775 w 2352687"/>
                <a:gd name="connsiteY75" fmla="*/ 219075 h 320675"/>
                <a:gd name="connsiteX76" fmla="*/ 1203325 w 2352687"/>
                <a:gd name="connsiteY76" fmla="*/ 215900 h 320675"/>
                <a:gd name="connsiteX77" fmla="*/ 1222375 w 2352687"/>
                <a:gd name="connsiteY77" fmla="*/ 203200 h 320675"/>
                <a:gd name="connsiteX78" fmla="*/ 1231900 w 2352687"/>
                <a:gd name="connsiteY78" fmla="*/ 200025 h 320675"/>
                <a:gd name="connsiteX79" fmla="*/ 1250950 w 2352687"/>
                <a:gd name="connsiteY79" fmla="*/ 190500 h 320675"/>
                <a:gd name="connsiteX80" fmla="*/ 1270000 w 2352687"/>
                <a:gd name="connsiteY80" fmla="*/ 184150 h 320675"/>
                <a:gd name="connsiteX81" fmla="*/ 1289050 w 2352687"/>
                <a:gd name="connsiteY81" fmla="*/ 174625 h 320675"/>
                <a:gd name="connsiteX82" fmla="*/ 1343025 w 2352687"/>
                <a:gd name="connsiteY82" fmla="*/ 165100 h 320675"/>
                <a:gd name="connsiteX83" fmla="*/ 1390650 w 2352687"/>
                <a:gd name="connsiteY83" fmla="*/ 158750 h 320675"/>
                <a:gd name="connsiteX84" fmla="*/ 1412875 w 2352687"/>
                <a:gd name="connsiteY84" fmla="*/ 149225 h 320675"/>
                <a:gd name="connsiteX85" fmla="*/ 1425575 w 2352687"/>
                <a:gd name="connsiteY85" fmla="*/ 146050 h 320675"/>
                <a:gd name="connsiteX86" fmla="*/ 1435100 w 2352687"/>
                <a:gd name="connsiteY86" fmla="*/ 142875 h 320675"/>
                <a:gd name="connsiteX87" fmla="*/ 1444625 w 2352687"/>
                <a:gd name="connsiteY87" fmla="*/ 133350 h 320675"/>
                <a:gd name="connsiteX88" fmla="*/ 1485900 w 2352687"/>
                <a:gd name="connsiteY88" fmla="*/ 117475 h 320675"/>
                <a:gd name="connsiteX89" fmla="*/ 1498600 w 2352687"/>
                <a:gd name="connsiteY89" fmla="*/ 111125 h 320675"/>
                <a:gd name="connsiteX90" fmla="*/ 1530350 w 2352687"/>
                <a:gd name="connsiteY90" fmla="*/ 101600 h 320675"/>
                <a:gd name="connsiteX91" fmla="*/ 1539875 w 2352687"/>
                <a:gd name="connsiteY91" fmla="*/ 95250 h 320675"/>
                <a:gd name="connsiteX92" fmla="*/ 1558925 w 2352687"/>
                <a:gd name="connsiteY92" fmla="*/ 88900 h 320675"/>
                <a:gd name="connsiteX93" fmla="*/ 1577975 w 2352687"/>
                <a:gd name="connsiteY93" fmla="*/ 76200 h 320675"/>
                <a:gd name="connsiteX94" fmla="*/ 1593850 w 2352687"/>
                <a:gd name="connsiteY94" fmla="*/ 66675 h 320675"/>
                <a:gd name="connsiteX95" fmla="*/ 1612900 w 2352687"/>
                <a:gd name="connsiteY95" fmla="*/ 53975 h 320675"/>
                <a:gd name="connsiteX96" fmla="*/ 1625600 w 2352687"/>
                <a:gd name="connsiteY96" fmla="*/ 50800 h 320675"/>
                <a:gd name="connsiteX97" fmla="*/ 1635125 w 2352687"/>
                <a:gd name="connsiteY97" fmla="*/ 47625 h 320675"/>
                <a:gd name="connsiteX98" fmla="*/ 1651000 w 2352687"/>
                <a:gd name="connsiteY98" fmla="*/ 44450 h 320675"/>
                <a:gd name="connsiteX99" fmla="*/ 1657350 w 2352687"/>
                <a:gd name="connsiteY99" fmla="*/ 34925 h 320675"/>
                <a:gd name="connsiteX100" fmla="*/ 1673225 w 2352687"/>
                <a:gd name="connsiteY100" fmla="*/ 31750 h 320675"/>
                <a:gd name="connsiteX101" fmla="*/ 1704975 w 2352687"/>
                <a:gd name="connsiteY101" fmla="*/ 25400 h 320675"/>
                <a:gd name="connsiteX102" fmla="*/ 1746250 w 2352687"/>
                <a:gd name="connsiteY102" fmla="*/ 38100 h 320675"/>
                <a:gd name="connsiteX103" fmla="*/ 1765300 w 2352687"/>
                <a:gd name="connsiteY103" fmla="*/ 50800 h 320675"/>
                <a:gd name="connsiteX104" fmla="*/ 1781175 w 2352687"/>
                <a:gd name="connsiteY104" fmla="*/ 63500 h 320675"/>
                <a:gd name="connsiteX105" fmla="*/ 1803400 w 2352687"/>
                <a:gd name="connsiteY105" fmla="*/ 76200 h 320675"/>
                <a:gd name="connsiteX106" fmla="*/ 1828800 w 2352687"/>
                <a:gd name="connsiteY106" fmla="*/ 85725 h 320675"/>
                <a:gd name="connsiteX107" fmla="*/ 1866900 w 2352687"/>
                <a:gd name="connsiteY107" fmla="*/ 98425 h 320675"/>
                <a:gd name="connsiteX108" fmla="*/ 1879600 w 2352687"/>
                <a:gd name="connsiteY108" fmla="*/ 107950 h 320675"/>
                <a:gd name="connsiteX109" fmla="*/ 1889125 w 2352687"/>
                <a:gd name="connsiteY109" fmla="*/ 114300 h 320675"/>
                <a:gd name="connsiteX110" fmla="*/ 1898650 w 2352687"/>
                <a:gd name="connsiteY110" fmla="*/ 127000 h 320675"/>
                <a:gd name="connsiteX111" fmla="*/ 1901825 w 2352687"/>
                <a:gd name="connsiteY111" fmla="*/ 136525 h 320675"/>
                <a:gd name="connsiteX112" fmla="*/ 1917700 w 2352687"/>
                <a:gd name="connsiteY112" fmla="*/ 177800 h 320675"/>
                <a:gd name="connsiteX113" fmla="*/ 1927225 w 2352687"/>
                <a:gd name="connsiteY113" fmla="*/ 200025 h 320675"/>
                <a:gd name="connsiteX114" fmla="*/ 1933575 w 2352687"/>
                <a:gd name="connsiteY114" fmla="*/ 212725 h 320675"/>
                <a:gd name="connsiteX115" fmla="*/ 1943100 w 2352687"/>
                <a:gd name="connsiteY115" fmla="*/ 219075 h 320675"/>
                <a:gd name="connsiteX116" fmla="*/ 1946275 w 2352687"/>
                <a:gd name="connsiteY116" fmla="*/ 244475 h 320675"/>
                <a:gd name="connsiteX117" fmla="*/ 1968500 w 2352687"/>
                <a:gd name="connsiteY117" fmla="*/ 266700 h 320675"/>
                <a:gd name="connsiteX118" fmla="*/ 1978025 w 2352687"/>
                <a:gd name="connsiteY118" fmla="*/ 269875 h 320675"/>
                <a:gd name="connsiteX119" fmla="*/ 1990725 w 2352687"/>
                <a:gd name="connsiteY119" fmla="*/ 276225 h 320675"/>
                <a:gd name="connsiteX120" fmla="*/ 2016125 w 2352687"/>
                <a:gd name="connsiteY120" fmla="*/ 301625 h 320675"/>
                <a:gd name="connsiteX121" fmla="*/ 2032000 w 2352687"/>
                <a:gd name="connsiteY121" fmla="*/ 314325 h 320675"/>
                <a:gd name="connsiteX122" fmla="*/ 2051050 w 2352687"/>
                <a:gd name="connsiteY122" fmla="*/ 320675 h 320675"/>
                <a:gd name="connsiteX123" fmla="*/ 2073275 w 2352687"/>
                <a:gd name="connsiteY123" fmla="*/ 314325 h 320675"/>
                <a:gd name="connsiteX124" fmla="*/ 2098675 w 2352687"/>
                <a:gd name="connsiteY124" fmla="*/ 292100 h 320675"/>
                <a:gd name="connsiteX125" fmla="*/ 2108200 w 2352687"/>
                <a:gd name="connsiteY125" fmla="*/ 285750 h 320675"/>
                <a:gd name="connsiteX126" fmla="*/ 2130425 w 2352687"/>
                <a:gd name="connsiteY126" fmla="*/ 266700 h 320675"/>
                <a:gd name="connsiteX127" fmla="*/ 2139950 w 2352687"/>
                <a:gd name="connsiteY127" fmla="*/ 263525 h 320675"/>
                <a:gd name="connsiteX128" fmla="*/ 2168525 w 2352687"/>
                <a:gd name="connsiteY128" fmla="*/ 247650 h 320675"/>
                <a:gd name="connsiteX129" fmla="*/ 2193925 w 2352687"/>
                <a:gd name="connsiteY129" fmla="*/ 228600 h 320675"/>
                <a:gd name="connsiteX130" fmla="*/ 2203450 w 2352687"/>
                <a:gd name="connsiteY130" fmla="*/ 219075 h 320675"/>
                <a:gd name="connsiteX131" fmla="*/ 2222500 w 2352687"/>
                <a:gd name="connsiteY131" fmla="*/ 212725 h 320675"/>
                <a:gd name="connsiteX132" fmla="*/ 2244725 w 2352687"/>
                <a:gd name="connsiteY132" fmla="*/ 193675 h 320675"/>
                <a:gd name="connsiteX133" fmla="*/ 2273300 w 2352687"/>
                <a:gd name="connsiteY133" fmla="*/ 177800 h 320675"/>
                <a:gd name="connsiteX134" fmla="*/ 2286000 w 2352687"/>
                <a:gd name="connsiteY134" fmla="*/ 165100 h 320675"/>
                <a:gd name="connsiteX135" fmla="*/ 2298700 w 2352687"/>
                <a:gd name="connsiteY135" fmla="*/ 161925 h 320675"/>
                <a:gd name="connsiteX136" fmla="*/ 2336800 w 2352687"/>
                <a:gd name="connsiteY136" fmla="*/ 155575 h 320675"/>
                <a:gd name="connsiteX137" fmla="*/ 2352675 w 2352687"/>
                <a:gd name="connsiteY137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01750 w 2352687"/>
                <a:gd name="connsiteY62" fmla="*/ 288925 h 320675"/>
                <a:gd name="connsiteX63" fmla="*/ 1149350 w 2352687"/>
                <a:gd name="connsiteY63" fmla="*/ 219075 h 320675"/>
                <a:gd name="connsiteX64" fmla="*/ 1117600 w 2352687"/>
                <a:gd name="connsiteY64" fmla="*/ 209550 h 320675"/>
                <a:gd name="connsiteX65" fmla="*/ 1066800 w 2352687"/>
                <a:gd name="connsiteY65" fmla="*/ 193675 h 320675"/>
                <a:gd name="connsiteX66" fmla="*/ 1016000 w 2352687"/>
                <a:gd name="connsiteY66" fmla="*/ 184150 h 320675"/>
                <a:gd name="connsiteX67" fmla="*/ 1003300 w 2352687"/>
                <a:gd name="connsiteY67" fmla="*/ 174625 h 320675"/>
                <a:gd name="connsiteX68" fmla="*/ 993775 w 2352687"/>
                <a:gd name="connsiteY68" fmla="*/ 168275 h 320675"/>
                <a:gd name="connsiteX69" fmla="*/ 1003300 w 2352687"/>
                <a:gd name="connsiteY69" fmla="*/ 171450 h 320675"/>
                <a:gd name="connsiteX70" fmla="*/ 1022350 w 2352687"/>
                <a:gd name="connsiteY70" fmla="*/ 184150 h 320675"/>
                <a:gd name="connsiteX71" fmla="*/ 1031875 w 2352687"/>
                <a:gd name="connsiteY71" fmla="*/ 193675 h 320675"/>
                <a:gd name="connsiteX72" fmla="*/ 1044575 w 2352687"/>
                <a:gd name="connsiteY72" fmla="*/ 200025 h 320675"/>
                <a:gd name="connsiteX73" fmla="*/ 1057275 w 2352687"/>
                <a:gd name="connsiteY73" fmla="*/ 212725 h 320675"/>
                <a:gd name="connsiteX74" fmla="*/ 1120775 w 2352687"/>
                <a:gd name="connsiteY74" fmla="*/ 219075 h 320675"/>
                <a:gd name="connsiteX75" fmla="*/ 1203325 w 2352687"/>
                <a:gd name="connsiteY75" fmla="*/ 215900 h 320675"/>
                <a:gd name="connsiteX76" fmla="*/ 1222375 w 2352687"/>
                <a:gd name="connsiteY76" fmla="*/ 203200 h 320675"/>
                <a:gd name="connsiteX77" fmla="*/ 1231900 w 2352687"/>
                <a:gd name="connsiteY77" fmla="*/ 200025 h 320675"/>
                <a:gd name="connsiteX78" fmla="*/ 1250950 w 2352687"/>
                <a:gd name="connsiteY78" fmla="*/ 190500 h 320675"/>
                <a:gd name="connsiteX79" fmla="*/ 1270000 w 2352687"/>
                <a:gd name="connsiteY79" fmla="*/ 184150 h 320675"/>
                <a:gd name="connsiteX80" fmla="*/ 1289050 w 2352687"/>
                <a:gd name="connsiteY80" fmla="*/ 174625 h 320675"/>
                <a:gd name="connsiteX81" fmla="*/ 1343025 w 2352687"/>
                <a:gd name="connsiteY81" fmla="*/ 165100 h 320675"/>
                <a:gd name="connsiteX82" fmla="*/ 1390650 w 2352687"/>
                <a:gd name="connsiteY82" fmla="*/ 158750 h 320675"/>
                <a:gd name="connsiteX83" fmla="*/ 1412875 w 2352687"/>
                <a:gd name="connsiteY83" fmla="*/ 149225 h 320675"/>
                <a:gd name="connsiteX84" fmla="*/ 1425575 w 2352687"/>
                <a:gd name="connsiteY84" fmla="*/ 146050 h 320675"/>
                <a:gd name="connsiteX85" fmla="*/ 1435100 w 2352687"/>
                <a:gd name="connsiteY85" fmla="*/ 142875 h 320675"/>
                <a:gd name="connsiteX86" fmla="*/ 1444625 w 2352687"/>
                <a:gd name="connsiteY86" fmla="*/ 133350 h 320675"/>
                <a:gd name="connsiteX87" fmla="*/ 1485900 w 2352687"/>
                <a:gd name="connsiteY87" fmla="*/ 117475 h 320675"/>
                <a:gd name="connsiteX88" fmla="*/ 1498600 w 2352687"/>
                <a:gd name="connsiteY88" fmla="*/ 111125 h 320675"/>
                <a:gd name="connsiteX89" fmla="*/ 1530350 w 2352687"/>
                <a:gd name="connsiteY89" fmla="*/ 101600 h 320675"/>
                <a:gd name="connsiteX90" fmla="*/ 1539875 w 2352687"/>
                <a:gd name="connsiteY90" fmla="*/ 95250 h 320675"/>
                <a:gd name="connsiteX91" fmla="*/ 1558925 w 2352687"/>
                <a:gd name="connsiteY91" fmla="*/ 88900 h 320675"/>
                <a:gd name="connsiteX92" fmla="*/ 1577975 w 2352687"/>
                <a:gd name="connsiteY92" fmla="*/ 76200 h 320675"/>
                <a:gd name="connsiteX93" fmla="*/ 1593850 w 2352687"/>
                <a:gd name="connsiteY93" fmla="*/ 66675 h 320675"/>
                <a:gd name="connsiteX94" fmla="*/ 1612900 w 2352687"/>
                <a:gd name="connsiteY94" fmla="*/ 53975 h 320675"/>
                <a:gd name="connsiteX95" fmla="*/ 1625600 w 2352687"/>
                <a:gd name="connsiteY95" fmla="*/ 50800 h 320675"/>
                <a:gd name="connsiteX96" fmla="*/ 1635125 w 2352687"/>
                <a:gd name="connsiteY96" fmla="*/ 47625 h 320675"/>
                <a:gd name="connsiteX97" fmla="*/ 1651000 w 2352687"/>
                <a:gd name="connsiteY97" fmla="*/ 44450 h 320675"/>
                <a:gd name="connsiteX98" fmla="*/ 1657350 w 2352687"/>
                <a:gd name="connsiteY98" fmla="*/ 34925 h 320675"/>
                <a:gd name="connsiteX99" fmla="*/ 1673225 w 2352687"/>
                <a:gd name="connsiteY99" fmla="*/ 31750 h 320675"/>
                <a:gd name="connsiteX100" fmla="*/ 1704975 w 2352687"/>
                <a:gd name="connsiteY100" fmla="*/ 25400 h 320675"/>
                <a:gd name="connsiteX101" fmla="*/ 1746250 w 2352687"/>
                <a:gd name="connsiteY101" fmla="*/ 38100 h 320675"/>
                <a:gd name="connsiteX102" fmla="*/ 1765300 w 2352687"/>
                <a:gd name="connsiteY102" fmla="*/ 50800 h 320675"/>
                <a:gd name="connsiteX103" fmla="*/ 1781175 w 2352687"/>
                <a:gd name="connsiteY103" fmla="*/ 63500 h 320675"/>
                <a:gd name="connsiteX104" fmla="*/ 1803400 w 2352687"/>
                <a:gd name="connsiteY104" fmla="*/ 76200 h 320675"/>
                <a:gd name="connsiteX105" fmla="*/ 1828800 w 2352687"/>
                <a:gd name="connsiteY105" fmla="*/ 85725 h 320675"/>
                <a:gd name="connsiteX106" fmla="*/ 1866900 w 2352687"/>
                <a:gd name="connsiteY106" fmla="*/ 98425 h 320675"/>
                <a:gd name="connsiteX107" fmla="*/ 1879600 w 2352687"/>
                <a:gd name="connsiteY107" fmla="*/ 107950 h 320675"/>
                <a:gd name="connsiteX108" fmla="*/ 1889125 w 2352687"/>
                <a:gd name="connsiteY108" fmla="*/ 114300 h 320675"/>
                <a:gd name="connsiteX109" fmla="*/ 1898650 w 2352687"/>
                <a:gd name="connsiteY109" fmla="*/ 127000 h 320675"/>
                <a:gd name="connsiteX110" fmla="*/ 1901825 w 2352687"/>
                <a:gd name="connsiteY110" fmla="*/ 136525 h 320675"/>
                <a:gd name="connsiteX111" fmla="*/ 1917700 w 2352687"/>
                <a:gd name="connsiteY111" fmla="*/ 177800 h 320675"/>
                <a:gd name="connsiteX112" fmla="*/ 1927225 w 2352687"/>
                <a:gd name="connsiteY112" fmla="*/ 200025 h 320675"/>
                <a:gd name="connsiteX113" fmla="*/ 1933575 w 2352687"/>
                <a:gd name="connsiteY113" fmla="*/ 212725 h 320675"/>
                <a:gd name="connsiteX114" fmla="*/ 1943100 w 2352687"/>
                <a:gd name="connsiteY114" fmla="*/ 219075 h 320675"/>
                <a:gd name="connsiteX115" fmla="*/ 1946275 w 2352687"/>
                <a:gd name="connsiteY115" fmla="*/ 244475 h 320675"/>
                <a:gd name="connsiteX116" fmla="*/ 1968500 w 2352687"/>
                <a:gd name="connsiteY116" fmla="*/ 266700 h 320675"/>
                <a:gd name="connsiteX117" fmla="*/ 1978025 w 2352687"/>
                <a:gd name="connsiteY117" fmla="*/ 269875 h 320675"/>
                <a:gd name="connsiteX118" fmla="*/ 1990725 w 2352687"/>
                <a:gd name="connsiteY118" fmla="*/ 276225 h 320675"/>
                <a:gd name="connsiteX119" fmla="*/ 2016125 w 2352687"/>
                <a:gd name="connsiteY119" fmla="*/ 301625 h 320675"/>
                <a:gd name="connsiteX120" fmla="*/ 2032000 w 2352687"/>
                <a:gd name="connsiteY120" fmla="*/ 314325 h 320675"/>
                <a:gd name="connsiteX121" fmla="*/ 2051050 w 2352687"/>
                <a:gd name="connsiteY121" fmla="*/ 320675 h 320675"/>
                <a:gd name="connsiteX122" fmla="*/ 2073275 w 2352687"/>
                <a:gd name="connsiteY122" fmla="*/ 314325 h 320675"/>
                <a:gd name="connsiteX123" fmla="*/ 2098675 w 2352687"/>
                <a:gd name="connsiteY123" fmla="*/ 292100 h 320675"/>
                <a:gd name="connsiteX124" fmla="*/ 2108200 w 2352687"/>
                <a:gd name="connsiteY124" fmla="*/ 285750 h 320675"/>
                <a:gd name="connsiteX125" fmla="*/ 2130425 w 2352687"/>
                <a:gd name="connsiteY125" fmla="*/ 266700 h 320675"/>
                <a:gd name="connsiteX126" fmla="*/ 2139950 w 2352687"/>
                <a:gd name="connsiteY126" fmla="*/ 263525 h 320675"/>
                <a:gd name="connsiteX127" fmla="*/ 2168525 w 2352687"/>
                <a:gd name="connsiteY127" fmla="*/ 247650 h 320675"/>
                <a:gd name="connsiteX128" fmla="*/ 2193925 w 2352687"/>
                <a:gd name="connsiteY128" fmla="*/ 228600 h 320675"/>
                <a:gd name="connsiteX129" fmla="*/ 2203450 w 2352687"/>
                <a:gd name="connsiteY129" fmla="*/ 219075 h 320675"/>
                <a:gd name="connsiteX130" fmla="*/ 2222500 w 2352687"/>
                <a:gd name="connsiteY130" fmla="*/ 212725 h 320675"/>
                <a:gd name="connsiteX131" fmla="*/ 2244725 w 2352687"/>
                <a:gd name="connsiteY131" fmla="*/ 193675 h 320675"/>
                <a:gd name="connsiteX132" fmla="*/ 2273300 w 2352687"/>
                <a:gd name="connsiteY132" fmla="*/ 177800 h 320675"/>
                <a:gd name="connsiteX133" fmla="*/ 2286000 w 2352687"/>
                <a:gd name="connsiteY133" fmla="*/ 165100 h 320675"/>
                <a:gd name="connsiteX134" fmla="*/ 2298700 w 2352687"/>
                <a:gd name="connsiteY134" fmla="*/ 161925 h 320675"/>
                <a:gd name="connsiteX135" fmla="*/ 2336800 w 2352687"/>
                <a:gd name="connsiteY135" fmla="*/ 155575 h 320675"/>
                <a:gd name="connsiteX136" fmla="*/ 2352675 w 2352687"/>
                <a:gd name="connsiteY136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149350 w 2352687"/>
                <a:gd name="connsiteY62" fmla="*/ 219075 h 320675"/>
                <a:gd name="connsiteX63" fmla="*/ 1117600 w 2352687"/>
                <a:gd name="connsiteY63" fmla="*/ 209550 h 320675"/>
                <a:gd name="connsiteX64" fmla="*/ 1066800 w 2352687"/>
                <a:gd name="connsiteY64" fmla="*/ 193675 h 320675"/>
                <a:gd name="connsiteX65" fmla="*/ 1016000 w 2352687"/>
                <a:gd name="connsiteY65" fmla="*/ 184150 h 320675"/>
                <a:gd name="connsiteX66" fmla="*/ 1003300 w 2352687"/>
                <a:gd name="connsiteY66" fmla="*/ 174625 h 320675"/>
                <a:gd name="connsiteX67" fmla="*/ 993775 w 2352687"/>
                <a:gd name="connsiteY67" fmla="*/ 168275 h 320675"/>
                <a:gd name="connsiteX68" fmla="*/ 1003300 w 2352687"/>
                <a:gd name="connsiteY68" fmla="*/ 171450 h 320675"/>
                <a:gd name="connsiteX69" fmla="*/ 1022350 w 2352687"/>
                <a:gd name="connsiteY69" fmla="*/ 184150 h 320675"/>
                <a:gd name="connsiteX70" fmla="*/ 1031875 w 2352687"/>
                <a:gd name="connsiteY70" fmla="*/ 193675 h 320675"/>
                <a:gd name="connsiteX71" fmla="*/ 1044575 w 2352687"/>
                <a:gd name="connsiteY71" fmla="*/ 200025 h 320675"/>
                <a:gd name="connsiteX72" fmla="*/ 1057275 w 2352687"/>
                <a:gd name="connsiteY72" fmla="*/ 212725 h 320675"/>
                <a:gd name="connsiteX73" fmla="*/ 1120775 w 2352687"/>
                <a:gd name="connsiteY73" fmla="*/ 219075 h 320675"/>
                <a:gd name="connsiteX74" fmla="*/ 1203325 w 2352687"/>
                <a:gd name="connsiteY74" fmla="*/ 215900 h 320675"/>
                <a:gd name="connsiteX75" fmla="*/ 1222375 w 2352687"/>
                <a:gd name="connsiteY75" fmla="*/ 203200 h 320675"/>
                <a:gd name="connsiteX76" fmla="*/ 1231900 w 2352687"/>
                <a:gd name="connsiteY76" fmla="*/ 200025 h 320675"/>
                <a:gd name="connsiteX77" fmla="*/ 1250950 w 2352687"/>
                <a:gd name="connsiteY77" fmla="*/ 190500 h 320675"/>
                <a:gd name="connsiteX78" fmla="*/ 1270000 w 2352687"/>
                <a:gd name="connsiteY78" fmla="*/ 184150 h 320675"/>
                <a:gd name="connsiteX79" fmla="*/ 1289050 w 2352687"/>
                <a:gd name="connsiteY79" fmla="*/ 174625 h 320675"/>
                <a:gd name="connsiteX80" fmla="*/ 1343025 w 2352687"/>
                <a:gd name="connsiteY80" fmla="*/ 165100 h 320675"/>
                <a:gd name="connsiteX81" fmla="*/ 1390650 w 2352687"/>
                <a:gd name="connsiteY81" fmla="*/ 158750 h 320675"/>
                <a:gd name="connsiteX82" fmla="*/ 1412875 w 2352687"/>
                <a:gd name="connsiteY82" fmla="*/ 149225 h 320675"/>
                <a:gd name="connsiteX83" fmla="*/ 1425575 w 2352687"/>
                <a:gd name="connsiteY83" fmla="*/ 146050 h 320675"/>
                <a:gd name="connsiteX84" fmla="*/ 1435100 w 2352687"/>
                <a:gd name="connsiteY84" fmla="*/ 142875 h 320675"/>
                <a:gd name="connsiteX85" fmla="*/ 1444625 w 2352687"/>
                <a:gd name="connsiteY85" fmla="*/ 133350 h 320675"/>
                <a:gd name="connsiteX86" fmla="*/ 1485900 w 2352687"/>
                <a:gd name="connsiteY86" fmla="*/ 117475 h 320675"/>
                <a:gd name="connsiteX87" fmla="*/ 1498600 w 2352687"/>
                <a:gd name="connsiteY87" fmla="*/ 111125 h 320675"/>
                <a:gd name="connsiteX88" fmla="*/ 1530350 w 2352687"/>
                <a:gd name="connsiteY88" fmla="*/ 101600 h 320675"/>
                <a:gd name="connsiteX89" fmla="*/ 1539875 w 2352687"/>
                <a:gd name="connsiteY89" fmla="*/ 95250 h 320675"/>
                <a:gd name="connsiteX90" fmla="*/ 1558925 w 2352687"/>
                <a:gd name="connsiteY90" fmla="*/ 88900 h 320675"/>
                <a:gd name="connsiteX91" fmla="*/ 1577975 w 2352687"/>
                <a:gd name="connsiteY91" fmla="*/ 76200 h 320675"/>
                <a:gd name="connsiteX92" fmla="*/ 1593850 w 2352687"/>
                <a:gd name="connsiteY92" fmla="*/ 66675 h 320675"/>
                <a:gd name="connsiteX93" fmla="*/ 1612900 w 2352687"/>
                <a:gd name="connsiteY93" fmla="*/ 53975 h 320675"/>
                <a:gd name="connsiteX94" fmla="*/ 1625600 w 2352687"/>
                <a:gd name="connsiteY94" fmla="*/ 50800 h 320675"/>
                <a:gd name="connsiteX95" fmla="*/ 1635125 w 2352687"/>
                <a:gd name="connsiteY95" fmla="*/ 47625 h 320675"/>
                <a:gd name="connsiteX96" fmla="*/ 1651000 w 2352687"/>
                <a:gd name="connsiteY96" fmla="*/ 44450 h 320675"/>
                <a:gd name="connsiteX97" fmla="*/ 1657350 w 2352687"/>
                <a:gd name="connsiteY97" fmla="*/ 34925 h 320675"/>
                <a:gd name="connsiteX98" fmla="*/ 1673225 w 2352687"/>
                <a:gd name="connsiteY98" fmla="*/ 31750 h 320675"/>
                <a:gd name="connsiteX99" fmla="*/ 1704975 w 2352687"/>
                <a:gd name="connsiteY99" fmla="*/ 25400 h 320675"/>
                <a:gd name="connsiteX100" fmla="*/ 1746250 w 2352687"/>
                <a:gd name="connsiteY100" fmla="*/ 38100 h 320675"/>
                <a:gd name="connsiteX101" fmla="*/ 1765300 w 2352687"/>
                <a:gd name="connsiteY101" fmla="*/ 50800 h 320675"/>
                <a:gd name="connsiteX102" fmla="*/ 1781175 w 2352687"/>
                <a:gd name="connsiteY102" fmla="*/ 63500 h 320675"/>
                <a:gd name="connsiteX103" fmla="*/ 1803400 w 2352687"/>
                <a:gd name="connsiteY103" fmla="*/ 76200 h 320675"/>
                <a:gd name="connsiteX104" fmla="*/ 1828800 w 2352687"/>
                <a:gd name="connsiteY104" fmla="*/ 85725 h 320675"/>
                <a:gd name="connsiteX105" fmla="*/ 1866900 w 2352687"/>
                <a:gd name="connsiteY105" fmla="*/ 98425 h 320675"/>
                <a:gd name="connsiteX106" fmla="*/ 1879600 w 2352687"/>
                <a:gd name="connsiteY106" fmla="*/ 107950 h 320675"/>
                <a:gd name="connsiteX107" fmla="*/ 1889125 w 2352687"/>
                <a:gd name="connsiteY107" fmla="*/ 114300 h 320675"/>
                <a:gd name="connsiteX108" fmla="*/ 1898650 w 2352687"/>
                <a:gd name="connsiteY108" fmla="*/ 127000 h 320675"/>
                <a:gd name="connsiteX109" fmla="*/ 1901825 w 2352687"/>
                <a:gd name="connsiteY109" fmla="*/ 136525 h 320675"/>
                <a:gd name="connsiteX110" fmla="*/ 1917700 w 2352687"/>
                <a:gd name="connsiteY110" fmla="*/ 177800 h 320675"/>
                <a:gd name="connsiteX111" fmla="*/ 1927225 w 2352687"/>
                <a:gd name="connsiteY111" fmla="*/ 200025 h 320675"/>
                <a:gd name="connsiteX112" fmla="*/ 1933575 w 2352687"/>
                <a:gd name="connsiteY112" fmla="*/ 212725 h 320675"/>
                <a:gd name="connsiteX113" fmla="*/ 1943100 w 2352687"/>
                <a:gd name="connsiteY113" fmla="*/ 219075 h 320675"/>
                <a:gd name="connsiteX114" fmla="*/ 1946275 w 2352687"/>
                <a:gd name="connsiteY114" fmla="*/ 244475 h 320675"/>
                <a:gd name="connsiteX115" fmla="*/ 1968500 w 2352687"/>
                <a:gd name="connsiteY115" fmla="*/ 266700 h 320675"/>
                <a:gd name="connsiteX116" fmla="*/ 1978025 w 2352687"/>
                <a:gd name="connsiteY116" fmla="*/ 269875 h 320675"/>
                <a:gd name="connsiteX117" fmla="*/ 1990725 w 2352687"/>
                <a:gd name="connsiteY117" fmla="*/ 276225 h 320675"/>
                <a:gd name="connsiteX118" fmla="*/ 2016125 w 2352687"/>
                <a:gd name="connsiteY118" fmla="*/ 301625 h 320675"/>
                <a:gd name="connsiteX119" fmla="*/ 2032000 w 2352687"/>
                <a:gd name="connsiteY119" fmla="*/ 314325 h 320675"/>
                <a:gd name="connsiteX120" fmla="*/ 2051050 w 2352687"/>
                <a:gd name="connsiteY120" fmla="*/ 320675 h 320675"/>
                <a:gd name="connsiteX121" fmla="*/ 2073275 w 2352687"/>
                <a:gd name="connsiteY121" fmla="*/ 314325 h 320675"/>
                <a:gd name="connsiteX122" fmla="*/ 2098675 w 2352687"/>
                <a:gd name="connsiteY122" fmla="*/ 292100 h 320675"/>
                <a:gd name="connsiteX123" fmla="*/ 2108200 w 2352687"/>
                <a:gd name="connsiteY123" fmla="*/ 285750 h 320675"/>
                <a:gd name="connsiteX124" fmla="*/ 2130425 w 2352687"/>
                <a:gd name="connsiteY124" fmla="*/ 266700 h 320675"/>
                <a:gd name="connsiteX125" fmla="*/ 2139950 w 2352687"/>
                <a:gd name="connsiteY125" fmla="*/ 263525 h 320675"/>
                <a:gd name="connsiteX126" fmla="*/ 2168525 w 2352687"/>
                <a:gd name="connsiteY126" fmla="*/ 247650 h 320675"/>
                <a:gd name="connsiteX127" fmla="*/ 2193925 w 2352687"/>
                <a:gd name="connsiteY127" fmla="*/ 228600 h 320675"/>
                <a:gd name="connsiteX128" fmla="*/ 2203450 w 2352687"/>
                <a:gd name="connsiteY128" fmla="*/ 219075 h 320675"/>
                <a:gd name="connsiteX129" fmla="*/ 2222500 w 2352687"/>
                <a:gd name="connsiteY129" fmla="*/ 212725 h 320675"/>
                <a:gd name="connsiteX130" fmla="*/ 2244725 w 2352687"/>
                <a:gd name="connsiteY130" fmla="*/ 193675 h 320675"/>
                <a:gd name="connsiteX131" fmla="*/ 2273300 w 2352687"/>
                <a:gd name="connsiteY131" fmla="*/ 177800 h 320675"/>
                <a:gd name="connsiteX132" fmla="*/ 2286000 w 2352687"/>
                <a:gd name="connsiteY132" fmla="*/ 165100 h 320675"/>
                <a:gd name="connsiteX133" fmla="*/ 2298700 w 2352687"/>
                <a:gd name="connsiteY133" fmla="*/ 161925 h 320675"/>
                <a:gd name="connsiteX134" fmla="*/ 2336800 w 2352687"/>
                <a:gd name="connsiteY134" fmla="*/ 155575 h 320675"/>
                <a:gd name="connsiteX135" fmla="*/ 2352675 w 2352687"/>
                <a:gd name="connsiteY135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149350 w 2352687"/>
                <a:gd name="connsiteY61" fmla="*/ 219075 h 320675"/>
                <a:gd name="connsiteX62" fmla="*/ 1117600 w 2352687"/>
                <a:gd name="connsiteY62" fmla="*/ 209550 h 320675"/>
                <a:gd name="connsiteX63" fmla="*/ 1066800 w 2352687"/>
                <a:gd name="connsiteY63" fmla="*/ 193675 h 320675"/>
                <a:gd name="connsiteX64" fmla="*/ 1016000 w 2352687"/>
                <a:gd name="connsiteY64" fmla="*/ 184150 h 320675"/>
                <a:gd name="connsiteX65" fmla="*/ 1003300 w 2352687"/>
                <a:gd name="connsiteY65" fmla="*/ 174625 h 320675"/>
                <a:gd name="connsiteX66" fmla="*/ 993775 w 2352687"/>
                <a:gd name="connsiteY66" fmla="*/ 168275 h 320675"/>
                <a:gd name="connsiteX67" fmla="*/ 1003300 w 2352687"/>
                <a:gd name="connsiteY67" fmla="*/ 171450 h 320675"/>
                <a:gd name="connsiteX68" fmla="*/ 1022350 w 2352687"/>
                <a:gd name="connsiteY68" fmla="*/ 184150 h 320675"/>
                <a:gd name="connsiteX69" fmla="*/ 1031875 w 2352687"/>
                <a:gd name="connsiteY69" fmla="*/ 193675 h 320675"/>
                <a:gd name="connsiteX70" fmla="*/ 1044575 w 2352687"/>
                <a:gd name="connsiteY70" fmla="*/ 200025 h 320675"/>
                <a:gd name="connsiteX71" fmla="*/ 1057275 w 2352687"/>
                <a:gd name="connsiteY71" fmla="*/ 212725 h 320675"/>
                <a:gd name="connsiteX72" fmla="*/ 1120775 w 2352687"/>
                <a:gd name="connsiteY72" fmla="*/ 219075 h 320675"/>
                <a:gd name="connsiteX73" fmla="*/ 1203325 w 2352687"/>
                <a:gd name="connsiteY73" fmla="*/ 215900 h 320675"/>
                <a:gd name="connsiteX74" fmla="*/ 1222375 w 2352687"/>
                <a:gd name="connsiteY74" fmla="*/ 203200 h 320675"/>
                <a:gd name="connsiteX75" fmla="*/ 1231900 w 2352687"/>
                <a:gd name="connsiteY75" fmla="*/ 200025 h 320675"/>
                <a:gd name="connsiteX76" fmla="*/ 1250950 w 2352687"/>
                <a:gd name="connsiteY76" fmla="*/ 190500 h 320675"/>
                <a:gd name="connsiteX77" fmla="*/ 1270000 w 2352687"/>
                <a:gd name="connsiteY77" fmla="*/ 184150 h 320675"/>
                <a:gd name="connsiteX78" fmla="*/ 1289050 w 2352687"/>
                <a:gd name="connsiteY78" fmla="*/ 174625 h 320675"/>
                <a:gd name="connsiteX79" fmla="*/ 1343025 w 2352687"/>
                <a:gd name="connsiteY79" fmla="*/ 165100 h 320675"/>
                <a:gd name="connsiteX80" fmla="*/ 1390650 w 2352687"/>
                <a:gd name="connsiteY80" fmla="*/ 158750 h 320675"/>
                <a:gd name="connsiteX81" fmla="*/ 1412875 w 2352687"/>
                <a:gd name="connsiteY81" fmla="*/ 149225 h 320675"/>
                <a:gd name="connsiteX82" fmla="*/ 1425575 w 2352687"/>
                <a:gd name="connsiteY82" fmla="*/ 146050 h 320675"/>
                <a:gd name="connsiteX83" fmla="*/ 1435100 w 2352687"/>
                <a:gd name="connsiteY83" fmla="*/ 142875 h 320675"/>
                <a:gd name="connsiteX84" fmla="*/ 1444625 w 2352687"/>
                <a:gd name="connsiteY84" fmla="*/ 133350 h 320675"/>
                <a:gd name="connsiteX85" fmla="*/ 1485900 w 2352687"/>
                <a:gd name="connsiteY85" fmla="*/ 117475 h 320675"/>
                <a:gd name="connsiteX86" fmla="*/ 1498600 w 2352687"/>
                <a:gd name="connsiteY86" fmla="*/ 111125 h 320675"/>
                <a:gd name="connsiteX87" fmla="*/ 1530350 w 2352687"/>
                <a:gd name="connsiteY87" fmla="*/ 101600 h 320675"/>
                <a:gd name="connsiteX88" fmla="*/ 1539875 w 2352687"/>
                <a:gd name="connsiteY88" fmla="*/ 95250 h 320675"/>
                <a:gd name="connsiteX89" fmla="*/ 1558925 w 2352687"/>
                <a:gd name="connsiteY89" fmla="*/ 88900 h 320675"/>
                <a:gd name="connsiteX90" fmla="*/ 1577975 w 2352687"/>
                <a:gd name="connsiteY90" fmla="*/ 76200 h 320675"/>
                <a:gd name="connsiteX91" fmla="*/ 1593850 w 2352687"/>
                <a:gd name="connsiteY91" fmla="*/ 66675 h 320675"/>
                <a:gd name="connsiteX92" fmla="*/ 1612900 w 2352687"/>
                <a:gd name="connsiteY92" fmla="*/ 53975 h 320675"/>
                <a:gd name="connsiteX93" fmla="*/ 1625600 w 2352687"/>
                <a:gd name="connsiteY93" fmla="*/ 50800 h 320675"/>
                <a:gd name="connsiteX94" fmla="*/ 1635125 w 2352687"/>
                <a:gd name="connsiteY94" fmla="*/ 47625 h 320675"/>
                <a:gd name="connsiteX95" fmla="*/ 1651000 w 2352687"/>
                <a:gd name="connsiteY95" fmla="*/ 44450 h 320675"/>
                <a:gd name="connsiteX96" fmla="*/ 1657350 w 2352687"/>
                <a:gd name="connsiteY96" fmla="*/ 34925 h 320675"/>
                <a:gd name="connsiteX97" fmla="*/ 1673225 w 2352687"/>
                <a:gd name="connsiteY97" fmla="*/ 31750 h 320675"/>
                <a:gd name="connsiteX98" fmla="*/ 1704975 w 2352687"/>
                <a:gd name="connsiteY98" fmla="*/ 25400 h 320675"/>
                <a:gd name="connsiteX99" fmla="*/ 1746250 w 2352687"/>
                <a:gd name="connsiteY99" fmla="*/ 38100 h 320675"/>
                <a:gd name="connsiteX100" fmla="*/ 1765300 w 2352687"/>
                <a:gd name="connsiteY100" fmla="*/ 50800 h 320675"/>
                <a:gd name="connsiteX101" fmla="*/ 1781175 w 2352687"/>
                <a:gd name="connsiteY101" fmla="*/ 63500 h 320675"/>
                <a:gd name="connsiteX102" fmla="*/ 1803400 w 2352687"/>
                <a:gd name="connsiteY102" fmla="*/ 76200 h 320675"/>
                <a:gd name="connsiteX103" fmla="*/ 1828800 w 2352687"/>
                <a:gd name="connsiteY103" fmla="*/ 85725 h 320675"/>
                <a:gd name="connsiteX104" fmla="*/ 1866900 w 2352687"/>
                <a:gd name="connsiteY104" fmla="*/ 98425 h 320675"/>
                <a:gd name="connsiteX105" fmla="*/ 1879600 w 2352687"/>
                <a:gd name="connsiteY105" fmla="*/ 107950 h 320675"/>
                <a:gd name="connsiteX106" fmla="*/ 1889125 w 2352687"/>
                <a:gd name="connsiteY106" fmla="*/ 114300 h 320675"/>
                <a:gd name="connsiteX107" fmla="*/ 1898650 w 2352687"/>
                <a:gd name="connsiteY107" fmla="*/ 127000 h 320675"/>
                <a:gd name="connsiteX108" fmla="*/ 1901825 w 2352687"/>
                <a:gd name="connsiteY108" fmla="*/ 136525 h 320675"/>
                <a:gd name="connsiteX109" fmla="*/ 1917700 w 2352687"/>
                <a:gd name="connsiteY109" fmla="*/ 177800 h 320675"/>
                <a:gd name="connsiteX110" fmla="*/ 1927225 w 2352687"/>
                <a:gd name="connsiteY110" fmla="*/ 200025 h 320675"/>
                <a:gd name="connsiteX111" fmla="*/ 1933575 w 2352687"/>
                <a:gd name="connsiteY111" fmla="*/ 212725 h 320675"/>
                <a:gd name="connsiteX112" fmla="*/ 1943100 w 2352687"/>
                <a:gd name="connsiteY112" fmla="*/ 219075 h 320675"/>
                <a:gd name="connsiteX113" fmla="*/ 1946275 w 2352687"/>
                <a:gd name="connsiteY113" fmla="*/ 244475 h 320675"/>
                <a:gd name="connsiteX114" fmla="*/ 1968500 w 2352687"/>
                <a:gd name="connsiteY114" fmla="*/ 266700 h 320675"/>
                <a:gd name="connsiteX115" fmla="*/ 1978025 w 2352687"/>
                <a:gd name="connsiteY115" fmla="*/ 269875 h 320675"/>
                <a:gd name="connsiteX116" fmla="*/ 1990725 w 2352687"/>
                <a:gd name="connsiteY116" fmla="*/ 276225 h 320675"/>
                <a:gd name="connsiteX117" fmla="*/ 2016125 w 2352687"/>
                <a:gd name="connsiteY117" fmla="*/ 301625 h 320675"/>
                <a:gd name="connsiteX118" fmla="*/ 2032000 w 2352687"/>
                <a:gd name="connsiteY118" fmla="*/ 314325 h 320675"/>
                <a:gd name="connsiteX119" fmla="*/ 2051050 w 2352687"/>
                <a:gd name="connsiteY119" fmla="*/ 320675 h 320675"/>
                <a:gd name="connsiteX120" fmla="*/ 2073275 w 2352687"/>
                <a:gd name="connsiteY120" fmla="*/ 314325 h 320675"/>
                <a:gd name="connsiteX121" fmla="*/ 2098675 w 2352687"/>
                <a:gd name="connsiteY121" fmla="*/ 292100 h 320675"/>
                <a:gd name="connsiteX122" fmla="*/ 2108200 w 2352687"/>
                <a:gd name="connsiteY122" fmla="*/ 285750 h 320675"/>
                <a:gd name="connsiteX123" fmla="*/ 2130425 w 2352687"/>
                <a:gd name="connsiteY123" fmla="*/ 266700 h 320675"/>
                <a:gd name="connsiteX124" fmla="*/ 2139950 w 2352687"/>
                <a:gd name="connsiteY124" fmla="*/ 263525 h 320675"/>
                <a:gd name="connsiteX125" fmla="*/ 2168525 w 2352687"/>
                <a:gd name="connsiteY125" fmla="*/ 247650 h 320675"/>
                <a:gd name="connsiteX126" fmla="*/ 2193925 w 2352687"/>
                <a:gd name="connsiteY126" fmla="*/ 228600 h 320675"/>
                <a:gd name="connsiteX127" fmla="*/ 2203450 w 2352687"/>
                <a:gd name="connsiteY127" fmla="*/ 219075 h 320675"/>
                <a:gd name="connsiteX128" fmla="*/ 2222500 w 2352687"/>
                <a:gd name="connsiteY128" fmla="*/ 212725 h 320675"/>
                <a:gd name="connsiteX129" fmla="*/ 2244725 w 2352687"/>
                <a:gd name="connsiteY129" fmla="*/ 193675 h 320675"/>
                <a:gd name="connsiteX130" fmla="*/ 2273300 w 2352687"/>
                <a:gd name="connsiteY130" fmla="*/ 177800 h 320675"/>
                <a:gd name="connsiteX131" fmla="*/ 2286000 w 2352687"/>
                <a:gd name="connsiteY131" fmla="*/ 165100 h 320675"/>
                <a:gd name="connsiteX132" fmla="*/ 2298700 w 2352687"/>
                <a:gd name="connsiteY132" fmla="*/ 161925 h 320675"/>
                <a:gd name="connsiteX133" fmla="*/ 2336800 w 2352687"/>
                <a:gd name="connsiteY133" fmla="*/ 155575 h 320675"/>
                <a:gd name="connsiteX134" fmla="*/ 2352675 w 2352687"/>
                <a:gd name="connsiteY134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149350 w 2352687"/>
                <a:gd name="connsiteY60" fmla="*/ 219075 h 320675"/>
                <a:gd name="connsiteX61" fmla="*/ 1117600 w 2352687"/>
                <a:gd name="connsiteY61" fmla="*/ 209550 h 320675"/>
                <a:gd name="connsiteX62" fmla="*/ 1066800 w 2352687"/>
                <a:gd name="connsiteY62" fmla="*/ 193675 h 320675"/>
                <a:gd name="connsiteX63" fmla="*/ 1016000 w 2352687"/>
                <a:gd name="connsiteY63" fmla="*/ 184150 h 320675"/>
                <a:gd name="connsiteX64" fmla="*/ 1003300 w 2352687"/>
                <a:gd name="connsiteY64" fmla="*/ 174625 h 320675"/>
                <a:gd name="connsiteX65" fmla="*/ 993775 w 2352687"/>
                <a:gd name="connsiteY65" fmla="*/ 168275 h 320675"/>
                <a:gd name="connsiteX66" fmla="*/ 1003300 w 2352687"/>
                <a:gd name="connsiteY66" fmla="*/ 171450 h 320675"/>
                <a:gd name="connsiteX67" fmla="*/ 1022350 w 2352687"/>
                <a:gd name="connsiteY67" fmla="*/ 184150 h 320675"/>
                <a:gd name="connsiteX68" fmla="*/ 1031875 w 2352687"/>
                <a:gd name="connsiteY68" fmla="*/ 193675 h 320675"/>
                <a:gd name="connsiteX69" fmla="*/ 1044575 w 2352687"/>
                <a:gd name="connsiteY69" fmla="*/ 200025 h 320675"/>
                <a:gd name="connsiteX70" fmla="*/ 1057275 w 2352687"/>
                <a:gd name="connsiteY70" fmla="*/ 212725 h 320675"/>
                <a:gd name="connsiteX71" fmla="*/ 1120775 w 2352687"/>
                <a:gd name="connsiteY71" fmla="*/ 219075 h 320675"/>
                <a:gd name="connsiteX72" fmla="*/ 1203325 w 2352687"/>
                <a:gd name="connsiteY72" fmla="*/ 215900 h 320675"/>
                <a:gd name="connsiteX73" fmla="*/ 1222375 w 2352687"/>
                <a:gd name="connsiteY73" fmla="*/ 203200 h 320675"/>
                <a:gd name="connsiteX74" fmla="*/ 1231900 w 2352687"/>
                <a:gd name="connsiteY74" fmla="*/ 200025 h 320675"/>
                <a:gd name="connsiteX75" fmla="*/ 1250950 w 2352687"/>
                <a:gd name="connsiteY75" fmla="*/ 190500 h 320675"/>
                <a:gd name="connsiteX76" fmla="*/ 1270000 w 2352687"/>
                <a:gd name="connsiteY76" fmla="*/ 184150 h 320675"/>
                <a:gd name="connsiteX77" fmla="*/ 1289050 w 2352687"/>
                <a:gd name="connsiteY77" fmla="*/ 174625 h 320675"/>
                <a:gd name="connsiteX78" fmla="*/ 1343025 w 2352687"/>
                <a:gd name="connsiteY78" fmla="*/ 165100 h 320675"/>
                <a:gd name="connsiteX79" fmla="*/ 1390650 w 2352687"/>
                <a:gd name="connsiteY79" fmla="*/ 158750 h 320675"/>
                <a:gd name="connsiteX80" fmla="*/ 1412875 w 2352687"/>
                <a:gd name="connsiteY80" fmla="*/ 149225 h 320675"/>
                <a:gd name="connsiteX81" fmla="*/ 1425575 w 2352687"/>
                <a:gd name="connsiteY81" fmla="*/ 146050 h 320675"/>
                <a:gd name="connsiteX82" fmla="*/ 1435100 w 2352687"/>
                <a:gd name="connsiteY82" fmla="*/ 142875 h 320675"/>
                <a:gd name="connsiteX83" fmla="*/ 1444625 w 2352687"/>
                <a:gd name="connsiteY83" fmla="*/ 133350 h 320675"/>
                <a:gd name="connsiteX84" fmla="*/ 1485900 w 2352687"/>
                <a:gd name="connsiteY84" fmla="*/ 117475 h 320675"/>
                <a:gd name="connsiteX85" fmla="*/ 1498600 w 2352687"/>
                <a:gd name="connsiteY85" fmla="*/ 111125 h 320675"/>
                <a:gd name="connsiteX86" fmla="*/ 1530350 w 2352687"/>
                <a:gd name="connsiteY86" fmla="*/ 101600 h 320675"/>
                <a:gd name="connsiteX87" fmla="*/ 1539875 w 2352687"/>
                <a:gd name="connsiteY87" fmla="*/ 95250 h 320675"/>
                <a:gd name="connsiteX88" fmla="*/ 1558925 w 2352687"/>
                <a:gd name="connsiteY88" fmla="*/ 88900 h 320675"/>
                <a:gd name="connsiteX89" fmla="*/ 1577975 w 2352687"/>
                <a:gd name="connsiteY89" fmla="*/ 76200 h 320675"/>
                <a:gd name="connsiteX90" fmla="*/ 1593850 w 2352687"/>
                <a:gd name="connsiteY90" fmla="*/ 66675 h 320675"/>
                <a:gd name="connsiteX91" fmla="*/ 1612900 w 2352687"/>
                <a:gd name="connsiteY91" fmla="*/ 53975 h 320675"/>
                <a:gd name="connsiteX92" fmla="*/ 1625600 w 2352687"/>
                <a:gd name="connsiteY92" fmla="*/ 50800 h 320675"/>
                <a:gd name="connsiteX93" fmla="*/ 1635125 w 2352687"/>
                <a:gd name="connsiteY93" fmla="*/ 47625 h 320675"/>
                <a:gd name="connsiteX94" fmla="*/ 1651000 w 2352687"/>
                <a:gd name="connsiteY94" fmla="*/ 44450 h 320675"/>
                <a:gd name="connsiteX95" fmla="*/ 1657350 w 2352687"/>
                <a:gd name="connsiteY95" fmla="*/ 34925 h 320675"/>
                <a:gd name="connsiteX96" fmla="*/ 1673225 w 2352687"/>
                <a:gd name="connsiteY96" fmla="*/ 31750 h 320675"/>
                <a:gd name="connsiteX97" fmla="*/ 1704975 w 2352687"/>
                <a:gd name="connsiteY97" fmla="*/ 25400 h 320675"/>
                <a:gd name="connsiteX98" fmla="*/ 1746250 w 2352687"/>
                <a:gd name="connsiteY98" fmla="*/ 38100 h 320675"/>
                <a:gd name="connsiteX99" fmla="*/ 1765300 w 2352687"/>
                <a:gd name="connsiteY99" fmla="*/ 50800 h 320675"/>
                <a:gd name="connsiteX100" fmla="*/ 1781175 w 2352687"/>
                <a:gd name="connsiteY100" fmla="*/ 63500 h 320675"/>
                <a:gd name="connsiteX101" fmla="*/ 1803400 w 2352687"/>
                <a:gd name="connsiteY101" fmla="*/ 76200 h 320675"/>
                <a:gd name="connsiteX102" fmla="*/ 1828800 w 2352687"/>
                <a:gd name="connsiteY102" fmla="*/ 85725 h 320675"/>
                <a:gd name="connsiteX103" fmla="*/ 1866900 w 2352687"/>
                <a:gd name="connsiteY103" fmla="*/ 98425 h 320675"/>
                <a:gd name="connsiteX104" fmla="*/ 1879600 w 2352687"/>
                <a:gd name="connsiteY104" fmla="*/ 107950 h 320675"/>
                <a:gd name="connsiteX105" fmla="*/ 1889125 w 2352687"/>
                <a:gd name="connsiteY105" fmla="*/ 114300 h 320675"/>
                <a:gd name="connsiteX106" fmla="*/ 1898650 w 2352687"/>
                <a:gd name="connsiteY106" fmla="*/ 127000 h 320675"/>
                <a:gd name="connsiteX107" fmla="*/ 1901825 w 2352687"/>
                <a:gd name="connsiteY107" fmla="*/ 136525 h 320675"/>
                <a:gd name="connsiteX108" fmla="*/ 1917700 w 2352687"/>
                <a:gd name="connsiteY108" fmla="*/ 177800 h 320675"/>
                <a:gd name="connsiteX109" fmla="*/ 1927225 w 2352687"/>
                <a:gd name="connsiteY109" fmla="*/ 200025 h 320675"/>
                <a:gd name="connsiteX110" fmla="*/ 1933575 w 2352687"/>
                <a:gd name="connsiteY110" fmla="*/ 212725 h 320675"/>
                <a:gd name="connsiteX111" fmla="*/ 1943100 w 2352687"/>
                <a:gd name="connsiteY111" fmla="*/ 219075 h 320675"/>
                <a:gd name="connsiteX112" fmla="*/ 1946275 w 2352687"/>
                <a:gd name="connsiteY112" fmla="*/ 244475 h 320675"/>
                <a:gd name="connsiteX113" fmla="*/ 1968500 w 2352687"/>
                <a:gd name="connsiteY113" fmla="*/ 266700 h 320675"/>
                <a:gd name="connsiteX114" fmla="*/ 1978025 w 2352687"/>
                <a:gd name="connsiteY114" fmla="*/ 269875 h 320675"/>
                <a:gd name="connsiteX115" fmla="*/ 1990725 w 2352687"/>
                <a:gd name="connsiteY115" fmla="*/ 276225 h 320675"/>
                <a:gd name="connsiteX116" fmla="*/ 2016125 w 2352687"/>
                <a:gd name="connsiteY116" fmla="*/ 301625 h 320675"/>
                <a:gd name="connsiteX117" fmla="*/ 2032000 w 2352687"/>
                <a:gd name="connsiteY117" fmla="*/ 314325 h 320675"/>
                <a:gd name="connsiteX118" fmla="*/ 2051050 w 2352687"/>
                <a:gd name="connsiteY118" fmla="*/ 320675 h 320675"/>
                <a:gd name="connsiteX119" fmla="*/ 2073275 w 2352687"/>
                <a:gd name="connsiteY119" fmla="*/ 314325 h 320675"/>
                <a:gd name="connsiteX120" fmla="*/ 2098675 w 2352687"/>
                <a:gd name="connsiteY120" fmla="*/ 292100 h 320675"/>
                <a:gd name="connsiteX121" fmla="*/ 2108200 w 2352687"/>
                <a:gd name="connsiteY121" fmla="*/ 285750 h 320675"/>
                <a:gd name="connsiteX122" fmla="*/ 2130425 w 2352687"/>
                <a:gd name="connsiteY122" fmla="*/ 266700 h 320675"/>
                <a:gd name="connsiteX123" fmla="*/ 2139950 w 2352687"/>
                <a:gd name="connsiteY123" fmla="*/ 263525 h 320675"/>
                <a:gd name="connsiteX124" fmla="*/ 2168525 w 2352687"/>
                <a:gd name="connsiteY124" fmla="*/ 247650 h 320675"/>
                <a:gd name="connsiteX125" fmla="*/ 2193925 w 2352687"/>
                <a:gd name="connsiteY125" fmla="*/ 228600 h 320675"/>
                <a:gd name="connsiteX126" fmla="*/ 2203450 w 2352687"/>
                <a:gd name="connsiteY126" fmla="*/ 219075 h 320675"/>
                <a:gd name="connsiteX127" fmla="*/ 2222500 w 2352687"/>
                <a:gd name="connsiteY127" fmla="*/ 212725 h 320675"/>
                <a:gd name="connsiteX128" fmla="*/ 2244725 w 2352687"/>
                <a:gd name="connsiteY128" fmla="*/ 193675 h 320675"/>
                <a:gd name="connsiteX129" fmla="*/ 2273300 w 2352687"/>
                <a:gd name="connsiteY129" fmla="*/ 177800 h 320675"/>
                <a:gd name="connsiteX130" fmla="*/ 2286000 w 2352687"/>
                <a:gd name="connsiteY130" fmla="*/ 165100 h 320675"/>
                <a:gd name="connsiteX131" fmla="*/ 2298700 w 2352687"/>
                <a:gd name="connsiteY131" fmla="*/ 161925 h 320675"/>
                <a:gd name="connsiteX132" fmla="*/ 2336800 w 2352687"/>
                <a:gd name="connsiteY132" fmla="*/ 155575 h 320675"/>
                <a:gd name="connsiteX133" fmla="*/ 2352675 w 2352687"/>
                <a:gd name="connsiteY133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517525 w 2352687"/>
                <a:gd name="connsiteY31" fmla="*/ 82550 h 320675"/>
                <a:gd name="connsiteX32" fmla="*/ 530225 w 2352687"/>
                <a:gd name="connsiteY32" fmla="*/ 88900 h 320675"/>
                <a:gd name="connsiteX33" fmla="*/ 536575 w 2352687"/>
                <a:gd name="connsiteY33" fmla="*/ 76200 h 320675"/>
                <a:gd name="connsiteX34" fmla="*/ 561975 w 2352687"/>
                <a:gd name="connsiteY34" fmla="*/ 60325 h 320675"/>
                <a:gd name="connsiteX35" fmla="*/ 596900 w 2352687"/>
                <a:gd name="connsiteY35" fmla="*/ 44450 h 320675"/>
                <a:gd name="connsiteX36" fmla="*/ 625475 w 2352687"/>
                <a:gd name="connsiteY36" fmla="*/ 31750 h 320675"/>
                <a:gd name="connsiteX37" fmla="*/ 663575 w 2352687"/>
                <a:gd name="connsiteY37" fmla="*/ 12700 h 320675"/>
                <a:gd name="connsiteX38" fmla="*/ 679450 w 2352687"/>
                <a:gd name="connsiteY38" fmla="*/ 6350 h 320675"/>
                <a:gd name="connsiteX39" fmla="*/ 698500 w 2352687"/>
                <a:gd name="connsiteY39" fmla="*/ 0 h 320675"/>
                <a:gd name="connsiteX40" fmla="*/ 727075 w 2352687"/>
                <a:gd name="connsiteY40" fmla="*/ 3175 h 320675"/>
                <a:gd name="connsiteX41" fmla="*/ 736600 w 2352687"/>
                <a:gd name="connsiteY41" fmla="*/ 6350 h 320675"/>
                <a:gd name="connsiteX42" fmla="*/ 762000 w 2352687"/>
                <a:gd name="connsiteY42" fmla="*/ 12700 h 320675"/>
                <a:gd name="connsiteX43" fmla="*/ 787400 w 2352687"/>
                <a:gd name="connsiteY43" fmla="*/ 34925 h 320675"/>
                <a:gd name="connsiteX44" fmla="*/ 806450 w 2352687"/>
                <a:gd name="connsiteY44" fmla="*/ 53975 h 320675"/>
                <a:gd name="connsiteX45" fmla="*/ 815975 w 2352687"/>
                <a:gd name="connsiteY45" fmla="*/ 63500 h 320675"/>
                <a:gd name="connsiteX46" fmla="*/ 828675 w 2352687"/>
                <a:gd name="connsiteY46" fmla="*/ 82550 h 320675"/>
                <a:gd name="connsiteX47" fmla="*/ 838200 w 2352687"/>
                <a:gd name="connsiteY47" fmla="*/ 88900 h 320675"/>
                <a:gd name="connsiteX48" fmla="*/ 860425 w 2352687"/>
                <a:gd name="connsiteY48" fmla="*/ 107950 h 320675"/>
                <a:gd name="connsiteX49" fmla="*/ 892175 w 2352687"/>
                <a:gd name="connsiteY49" fmla="*/ 130175 h 320675"/>
                <a:gd name="connsiteX50" fmla="*/ 901700 w 2352687"/>
                <a:gd name="connsiteY50" fmla="*/ 139700 h 320675"/>
                <a:gd name="connsiteX51" fmla="*/ 917575 w 2352687"/>
                <a:gd name="connsiteY51" fmla="*/ 152400 h 320675"/>
                <a:gd name="connsiteX52" fmla="*/ 936625 w 2352687"/>
                <a:gd name="connsiteY52" fmla="*/ 168275 h 320675"/>
                <a:gd name="connsiteX53" fmla="*/ 942975 w 2352687"/>
                <a:gd name="connsiteY53" fmla="*/ 177800 h 320675"/>
                <a:gd name="connsiteX54" fmla="*/ 965200 w 2352687"/>
                <a:gd name="connsiteY54" fmla="*/ 193675 h 320675"/>
                <a:gd name="connsiteX55" fmla="*/ 990600 w 2352687"/>
                <a:gd name="connsiteY55" fmla="*/ 200025 h 320675"/>
                <a:gd name="connsiteX56" fmla="*/ 1019175 w 2352687"/>
                <a:gd name="connsiteY56" fmla="*/ 209550 h 320675"/>
                <a:gd name="connsiteX57" fmla="*/ 1063625 w 2352687"/>
                <a:gd name="connsiteY57" fmla="*/ 219075 h 320675"/>
                <a:gd name="connsiteX58" fmla="*/ 1111250 w 2352687"/>
                <a:gd name="connsiteY58" fmla="*/ 228600 h 320675"/>
                <a:gd name="connsiteX59" fmla="*/ 1149350 w 2352687"/>
                <a:gd name="connsiteY59" fmla="*/ 219075 h 320675"/>
                <a:gd name="connsiteX60" fmla="*/ 1117600 w 2352687"/>
                <a:gd name="connsiteY60" fmla="*/ 209550 h 320675"/>
                <a:gd name="connsiteX61" fmla="*/ 1066800 w 2352687"/>
                <a:gd name="connsiteY61" fmla="*/ 193675 h 320675"/>
                <a:gd name="connsiteX62" fmla="*/ 1016000 w 2352687"/>
                <a:gd name="connsiteY62" fmla="*/ 184150 h 320675"/>
                <a:gd name="connsiteX63" fmla="*/ 1003300 w 2352687"/>
                <a:gd name="connsiteY63" fmla="*/ 174625 h 320675"/>
                <a:gd name="connsiteX64" fmla="*/ 993775 w 2352687"/>
                <a:gd name="connsiteY64" fmla="*/ 168275 h 320675"/>
                <a:gd name="connsiteX65" fmla="*/ 1003300 w 2352687"/>
                <a:gd name="connsiteY65" fmla="*/ 171450 h 320675"/>
                <a:gd name="connsiteX66" fmla="*/ 1022350 w 2352687"/>
                <a:gd name="connsiteY66" fmla="*/ 184150 h 320675"/>
                <a:gd name="connsiteX67" fmla="*/ 1031875 w 2352687"/>
                <a:gd name="connsiteY67" fmla="*/ 193675 h 320675"/>
                <a:gd name="connsiteX68" fmla="*/ 1044575 w 2352687"/>
                <a:gd name="connsiteY68" fmla="*/ 200025 h 320675"/>
                <a:gd name="connsiteX69" fmla="*/ 1057275 w 2352687"/>
                <a:gd name="connsiteY69" fmla="*/ 212725 h 320675"/>
                <a:gd name="connsiteX70" fmla="*/ 1120775 w 2352687"/>
                <a:gd name="connsiteY70" fmla="*/ 219075 h 320675"/>
                <a:gd name="connsiteX71" fmla="*/ 1203325 w 2352687"/>
                <a:gd name="connsiteY71" fmla="*/ 215900 h 320675"/>
                <a:gd name="connsiteX72" fmla="*/ 1222375 w 2352687"/>
                <a:gd name="connsiteY72" fmla="*/ 203200 h 320675"/>
                <a:gd name="connsiteX73" fmla="*/ 1231900 w 2352687"/>
                <a:gd name="connsiteY73" fmla="*/ 200025 h 320675"/>
                <a:gd name="connsiteX74" fmla="*/ 1250950 w 2352687"/>
                <a:gd name="connsiteY74" fmla="*/ 190500 h 320675"/>
                <a:gd name="connsiteX75" fmla="*/ 1270000 w 2352687"/>
                <a:gd name="connsiteY75" fmla="*/ 184150 h 320675"/>
                <a:gd name="connsiteX76" fmla="*/ 1289050 w 2352687"/>
                <a:gd name="connsiteY76" fmla="*/ 174625 h 320675"/>
                <a:gd name="connsiteX77" fmla="*/ 1343025 w 2352687"/>
                <a:gd name="connsiteY77" fmla="*/ 165100 h 320675"/>
                <a:gd name="connsiteX78" fmla="*/ 1390650 w 2352687"/>
                <a:gd name="connsiteY78" fmla="*/ 158750 h 320675"/>
                <a:gd name="connsiteX79" fmla="*/ 1412875 w 2352687"/>
                <a:gd name="connsiteY79" fmla="*/ 149225 h 320675"/>
                <a:gd name="connsiteX80" fmla="*/ 1425575 w 2352687"/>
                <a:gd name="connsiteY80" fmla="*/ 146050 h 320675"/>
                <a:gd name="connsiteX81" fmla="*/ 1435100 w 2352687"/>
                <a:gd name="connsiteY81" fmla="*/ 142875 h 320675"/>
                <a:gd name="connsiteX82" fmla="*/ 1444625 w 2352687"/>
                <a:gd name="connsiteY82" fmla="*/ 133350 h 320675"/>
                <a:gd name="connsiteX83" fmla="*/ 1485900 w 2352687"/>
                <a:gd name="connsiteY83" fmla="*/ 117475 h 320675"/>
                <a:gd name="connsiteX84" fmla="*/ 1498600 w 2352687"/>
                <a:gd name="connsiteY84" fmla="*/ 111125 h 320675"/>
                <a:gd name="connsiteX85" fmla="*/ 1530350 w 2352687"/>
                <a:gd name="connsiteY85" fmla="*/ 101600 h 320675"/>
                <a:gd name="connsiteX86" fmla="*/ 1539875 w 2352687"/>
                <a:gd name="connsiteY86" fmla="*/ 95250 h 320675"/>
                <a:gd name="connsiteX87" fmla="*/ 1558925 w 2352687"/>
                <a:gd name="connsiteY87" fmla="*/ 88900 h 320675"/>
                <a:gd name="connsiteX88" fmla="*/ 1577975 w 2352687"/>
                <a:gd name="connsiteY88" fmla="*/ 76200 h 320675"/>
                <a:gd name="connsiteX89" fmla="*/ 1593850 w 2352687"/>
                <a:gd name="connsiteY89" fmla="*/ 66675 h 320675"/>
                <a:gd name="connsiteX90" fmla="*/ 1612900 w 2352687"/>
                <a:gd name="connsiteY90" fmla="*/ 53975 h 320675"/>
                <a:gd name="connsiteX91" fmla="*/ 1625600 w 2352687"/>
                <a:gd name="connsiteY91" fmla="*/ 50800 h 320675"/>
                <a:gd name="connsiteX92" fmla="*/ 1635125 w 2352687"/>
                <a:gd name="connsiteY92" fmla="*/ 47625 h 320675"/>
                <a:gd name="connsiteX93" fmla="*/ 1651000 w 2352687"/>
                <a:gd name="connsiteY93" fmla="*/ 44450 h 320675"/>
                <a:gd name="connsiteX94" fmla="*/ 1657350 w 2352687"/>
                <a:gd name="connsiteY94" fmla="*/ 34925 h 320675"/>
                <a:gd name="connsiteX95" fmla="*/ 1673225 w 2352687"/>
                <a:gd name="connsiteY95" fmla="*/ 31750 h 320675"/>
                <a:gd name="connsiteX96" fmla="*/ 1704975 w 2352687"/>
                <a:gd name="connsiteY96" fmla="*/ 25400 h 320675"/>
                <a:gd name="connsiteX97" fmla="*/ 1746250 w 2352687"/>
                <a:gd name="connsiteY97" fmla="*/ 38100 h 320675"/>
                <a:gd name="connsiteX98" fmla="*/ 1765300 w 2352687"/>
                <a:gd name="connsiteY98" fmla="*/ 50800 h 320675"/>
                <a:gd name="connsiteX99" fmla="*/ 1781175 w 2352687"/>
                <a:gd name="connsiteY99" fmla="*/ 63500 h 320675"/>
                <a:gd name="connsiteX100" fmla="*/ 1803400 w 2352687"/>
                <a:gd name="connsiteY100" fmla="*/ 76200 h 320675"/>
                <a:gd name="connsiteX101" fmla="*/ 1828800 w 2352687"/>
                <a:gd name="connsiteY101" fmla="*/ 85725 h 320675"/>
                <a:gd name="connsiteX102" fmla="*/ 1866900 w 2352687"/>
                <a:gd name="connsiteY102" fmla="*/ 98425 h 320675"/>
                <a:gd name="connsiteX103" fmla="*/ 1879600 w 2352687"/>
                <a:gd name="connsiteY103" fmla="*/ 107950 h 320675"/>
                <a:gd name="connsiteX104" fmla="*/ 1889125 w 2352687"/>
                <a:gd name="connsiteY104" fmla="*/ 114300 h 320675"/>
                <a:gd name="connsiteX105" fmla="*/ 1898650 w 2352687"/>
                <a:gd name="connsiteY105" fmla="*/ 127000 h 320675"/>
                <a:gd name="connsiteX106" fmla="*/ 1901825 w 2352687"/>
                <a:gd name="connsiteY106" fmla="*/ 136525 h 320675"/>
                <a:gd name="connsiteX107" fmla="*/ 1917700 w 2352687"/>
                <a:gd name="connsiteY107" fmla="*/ 177800 h 320675"/>
                <a:gd name="connsiteX108" fmla="*/ 1927225 w 2352687"/>
                <a:gd name="connsiteY108" fmla="*/ 200025 h 320675"/>
                <a:gd name="connsiteX109" fmla="*/ 1933575 w 2352687"/>
                <a:gd name="connsiteY109" fmla="*/ 212725 h 320675"/>
                <a:gd name="connsiteX110" fmla="*/ 1943100 w 2352687"/>
                <a:gd name="connsiteY110" fmla="*/ 219075 h 320675"/>
                <a:gd name="connsiteX111" fmla="*/ 1946275 w 2352687"/>
                <a:gd name="connsiteY111" fmla="*/ 244475 h 320675"/>
                <a:gd name="connsiteX112" fmla="*/ 1968500 w 2352687"/>
                <a:gd name="connsiteY112" fmla="*/ 266700 h 320675"/>
                <a:gd name="connsiteX113" fmla="*/ 1978025 w 2352687"/>
                <a:gd name="connsiteY113" fmla="*/ 269875 h 320675"/>
                <a:gd name="connsiteX114" fmla="*/ 1990725 w 2352687"/>
                <a:gd name="connsiteY114" fmla="*/ 276225 h 320675"/>
                <a:gd name="connsiteX115" fmla="*/ 2016125 w 2352687"/>
                <a:gd name="connsiteY115" fmla="*/ 301625 h 320675"/>
                <a:gd name="connsiteX116" fmla="*/ 2032000 w 2352687"/>
                <a:gd name="connsiteY116" fmla="*/ 314325 h 320675"/>
                <a:gd name="connsiteX117" fmla="*/ 2051050 w 2352687"/>
                <a:gd name="connsiteY117" fmla="*/ 320675 h 320675"/>
                <a:gd name="connsiteX118" fmla="*/ 2073275 w 2352687"/>
                <a:gd name="connsiteY118" fmla="*/ 314325 h 320675"/>
                <a:gd name="connsiteX119" fmla="*/ 2098675 w 2352687"/>
                <a:gd name="connsiteY119" fmla="*/ 292100 h 320675"/>
                <a:gd name="connsiteX120" fmla="*/ 2108200 w 2352687"/>
                <a:gd name="connsiteY120" fmla="*/ 285750 h 320675"/>
                <a:gd name="connsiteX121" fmla="*/ 2130425 w 2352687"/>
                <a:gd name="connsiteY121" fmla="*/ 266700 h 320675"/>
                <a:gd name="connsiteX122" fmla="*/ 2139950 w 2352687"/>
                <a:gd name="connsiteY122" fmla="*/ 263525 h 320675"/>
                <a:gd name="connsiteX123" fmla="*/ 2168525 w 2352687"/>
                <a:gd name="connsiteY123" fmla="*/ 247650 h 320675"/>
                <a:gd name="connsiteX124" fmla="*/ 2193925 w 2352687"/>
                <a:gd name="connsiteY124" fmla="*/ 228600 h 320675"/>
                <a:gd name="connsiteX125" fmla="*/ 2203450 w 2352687"/>
                <a:gd name="connsiteY125" fmla="*/ 219075 h 320675"/>
                <a:gd name="connsiteX126" fmla="*/ 2222500 w 2352687"/>
                <a:gd name="connsiteY126" fmla="*/ 212725 h 320675"/>
                <a:gd name="connsiteX127" fmla="*/ 2244725 w 2352687"/>
                <a:gd name="connsiteY127" fmla="*/ 193675 h 320675"/>
                <a:gd name="connsiteX128" fmla="*/ 2273300 w 2352687"/>
                <a:gd name="connsiteY128" fmla="*/ 177800 h 320675"/>
                <a:gd name="connsiteX129" fmla="*/ 2286000 w 2352687"/>
                <a:gd name="connsiteY129" fmla="*/ 165100 h 320675"/>
                <a:gd name="connsiteX130" fmla="*/ 2298700 w 2352687"/>
                <a:gd name="connsiteY130" fmla="*/ 161925 h 320675"/>
                <a:gd name="connsiteX131" fmla="*/ 2336800 w 2352687"/>
                <a:gd name="connsiteY131" fmla="*/ 155575 h 320675"/>
                <a:gd name="connsiteX132" fmla="*/ 2352675 w 2352687"/>
                <a:gd name="connsiteY132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517525 w 2352687"/>
                <a:gd name="connsiteY30" fmla="*/ 82550 h 320675"/>
                <a:gd name="connsiteX31" fmla="*/ 530225 w 2352687"/>
                <a:gd name="connsiteY31" fmla="*/ 88900 h 320675"/>
                <a:gd name="connsiteX32" fmla="*/ 536575 w 2352687"/>
                <a:gd name="connsiteY32" fmla="*/ 76200 h 320675"/>
                <a:gd name="connsiteX33" fmla="*/ 561975 w 2352687"/>
                <a:gd name="connsiteY33" fmla="*/ 60325 h 320675"/>
                <a:gd name="connsiteX34" fmla="*/ 596900 w 2352687"/>
                <a:gd name="connsiteY34" fmla="*/ 44450 h 320675"/>
                <a:gd name="connsiteX35" fmla="*/ 625475 w 2352687"/>
                <a:gd name="connsiteY35" fmla="*/ 31750 h 320675"/>
                <a:gd name="connsiteX36" fmla="*/ 663575 w 2352687"/>
                <a:gd name="connsiteY36" fmla="*/ 12700 h 320675"/>
                <a:gd name="connsiteX37" fmla="*/ 679450 w 2352687"/>
                <a:gd name="connsiteY37" fmla="*/ 6350 h 320675"/>
                <a:gd name="connsiteX38" fmla="*/ 698500 w 2352687"/>
                <a:gd name="connsiteY38" fmla="*/ 0 h 320675"/>
                <a:gd name="connsiteX39" fmla="*/ 727075 w 2352687"/>
                <a:gd name="connsiteY39" fmla="*/ 3175 h 320675"/>
                <a:gd name="connsiteX40" fmla="*/ 736600 w 2352687"/>
                <a:gd name="connsiteY40" fmla="*/ 6350 h 320675"/>
                <a:gd name="connsiteX41" fmla="*/ 762000 w 2352687"/>
                <a:gd name="connsiteY41" fmla="*/ 12700 h 320675"/>
                <a:gd name="connsiteX42" fmla="*/ 787400 w 2352687"/>
                <a:gd name="connsiteY42" fmla="*/ 34925 h 320675"/>
                <a:gd name="connsiteX43" fmla="*/ 806450 w 2352687"/>
                <a:gd name="connsiteY43" fmla="*/ 53975 h 320675"/>
                <a:gd name="connsiteX44" fmla="*/ 815975 w 2352687"/>
                <a:gd name="connsiteY44" fmla="*/ 63500 h 320675"/>
                <a:gd name="connsiteX45" fmla="*/ 828675 w 2352687"/>
                <a:gd name="connsiteY45" fmla="*/ 82550 h 320675"/>
                <a:gd name="connsiteX46" fmla="*/ 838200 w 2352687"/>
                <a:gd name="connsiteY46" fmla="*/ 88900 h 320675"/>
                <a:gd name="connsiteX47" fmla="*/ 860425 w 2352687"/>
                <a:gd name="connsiteY47" fmla="*/ 107950 h 320675"/>
                <a:gd name="connsiteX48" fmla="*/ 892175 w 2352687"/>
                <a:gd name="connsiteY48" fmla="*/ 130175 h 320675"/>
                <a:gd name="connsiteX49" fmla="*/ 901700 w 2352687"/>
                <a:gd name="connsiteY49" fmla="*/ 139700 h 320675"/>
                <a:gd name="connsiteX50" fmla="*/ 917575 w 2352687"/>
                <a:gd name="connsiteY50" fmla="*/ 152400 h 320675"/>
                <a:gd name="connsiteX51" fmla="*/ 936625 w 2352687"/>
                <a:gd name="connsiteY51" fmla="*/ 168275 h 320675"/>
                <a:gd name="connsiteX52" fmla="*/ 942975 w 2352687"/>
                <a:gd name="connsiteY52" fmla="*/ 177800 h 320675"/>
                <a:gd name="connsiteX53" fmla="*/ 965200 w 2352687"/>
                <a:gd name="connsiteY53" fmla="*/ 193675 h 320675"/>
                <a:gd name="connsiteX54" fmla="*/ 990600 w 2352687"/>
                <a:gd name="connsiteY54" fmla="*/ 200025 h 320675"/>
                <a:gd name="connsiteX55" fmla="*/ 1019175 w 2352687"/>
                <a:gd name="connsiteY55" fmla="*/ 209550 h 320675"/>
                <a:gd name="connsiteX56" fmla="*/ 1063625 w 2352687"/>
                <a:gd name="connsiteY56" fmla="*/ 219075 h 320675"/>
                <a:gd name="connsiteX57" fmla="*/ 1111250 w 2352687"/>
                <a:gd name="connsiteY57" fmla="*/ 228600 h 320675"/>
                <a:gd name="connsiteX58" fmla="*/ 1149350 w 2352687"/>
                <a:gd name="connsiteY58" fmla="*/ 219075 h 320675"/>
                <a:gd name="connsiteX59" fmla="*/ 1117600 w 2352687"/>
                <a:gd name="connsiteY59" fmla="*/ 209550 h 320675"/>
                <a:gd name="connsiteX60" fmla="*/ 1066800 w 2352687"/>
                <a:gd name="connsiteY60" fmla="*/ 193675 h 320675"/>
                <a:gd name="connsiteX61" fmla="*/ 1016000 w 2352687"/>
                <a:gd name="connsiteY61" fmla="*/ 184150 h 320675"/>
                <a:gd name="connsiteX62" fmla="*/ 1003300 w 2352687"/>
                <a:gd name="connsiteY62" fmla="*/ 174625 h 320675"/>
                <a:gd name="connsiteX63" fmla="*/ 993775 w 2352687"/>
                <a:gd name="connsiteY63" fmla="*/ 168275 h 320675"/>
                <a:gd name="connsiteX64" fmla="*/ 1003300 w 2352687"/>
                <a:gd name="connsiteY64" fmla="*/ 171450 h 320675"/>
                <a:gd name="connsiteX65" fmla="*/ 1022350 w 2352687"/>
                <a:gd name="connsiteY65" fmla="*/ 184150 h 320675"/>
                <a:gd name="connsiteX66" fmla="*/ 1031875 w 2352687"/>
                <a:gd name="connsiteY66" fmla="*/ 193675 h 320675"/>
                <a:gd name="connsiteX67" fmla="*/ 1044575 w 2352687"/>
                <a:gd name="connsiteY67" fmla="*/ 200025 h 320675"/>
                <a:gd name="connsiteX68" fmla="*/ 1057275 w 2352687"/>
                <a:gd name="connsiteY68" fmla="*/ 212725 h 320675"/>
                <a:gd name="connsiteX69" fmla="*/ 1120775 w 2352687"/>
                <a:gd name="connsiteY69" fmla="*/ 219075 h 320675"/>
                <a:gd name="connsiteX70" fmla="*/ 1203325 w 2352687"/>
                <a:gd name="connsiteY70" fmla="*/ 215900 h 320675"/>
                <a:gd name="connsiteX71" fmla="*/ 1222375 w 2352687"/>
                <a:gd name="connsiteY71" fmla="*/ 203200 h 320675"/>
                <a:gd name="connsiteX72" fmla="*/ 1231900 w 2352687"/>
                <a:gd name="connsiteY72" fmla="*/ 200025 h 320675"/>
                <a:gd name="connsiteX73" fmla="*/ 1250950 w 2352687"/>
                <a:gd name="connsiteY73" fmla="*/ 190500 h 320675"/>
                <a:gd name="connsiteX74" fmla="*/ 1270000 w 2352687"/>
                <a:gd name="connsiteY74" fmla="*/ 184150 h 320675"/>
                <a:gd name="connsiteX75" fmla="*/ 1289050 w 2352687"/>
                <a:gd name="connsiteY75" fmla="*/ 174625 h 320675"/>
                <a:gd name="connsiteX76" fmla="*/ 1343025 w 2352687"/>
                <a:gd name="connsiteY76" fmla="*/ 165100 h 320675"/>
                <a:gd name="connsiteX77" fmla="*/ 1390650 w 2352687"/>
                <a:gd name="connsiteY77" fmla="*/ 158750 h 320675"/>
                <a:gd name="connsiteX78" fmla="*/ 1412875 w 2352687"/>
                <a:gd name="connsiteY78" fmla="*/ 149225 h 320675"/>
                <a:gd name="connsiteX79" fmla="*/ 1425575 w 2352687"/>
                <a:gd name="connsiteY79" fmla="*/ 146050 h 320675"/>
                <a:gd name="connsiteX80" fmla="*/ 1435100 w 2352687"/>
                <a:gd name="connsiteY80" fmla="*/ 142875 h 320675"/>
                <a:gd name="connsiteX81" fmla="*/ 1444625 w 2352687"/>
                <a:gd name="connsiteY81" fmla="*/ 133350 h 320675"/>
                <a:gd name="connsiteX82" fmla="*/ 1485900 w 2352687"/>
                <a:gd name="connsiteY82" fmla="*/ 117475 h 320675"/>
                <a:gd name="connsiteX83" fmla="*/ 1498600 w 2352687"/>
                <a:gd name="connsiteY83" fmla="*/ 111125 h 320675"/>
                <a:gd name="connsiteX84" fmla="*/ 1530350 w 2352687"/>
                <a:gd name="connsiteY84" fmla="*/ 101600 h 320675"/>
                <a:gd name="connsiteX85" fmla="*/ 1539875 w 2352687"/>
                <a:gd name="connsiteY85" fmla="*/ 95250 h 320675"/>
                <a:gd name="connsiteX86" fmla="*/ 1558925 w 2352687"/>
                <a:gd name="connsiteY86" fmla="*/ 88900 h 320675"/>
                <a:gd name="connsiteX87" fmla="*/ 1577975 w 2352687"/>
                <a:gd name="connsiteY87" fmla="*/ 76200 h 320675"/>
                <a:gd name="connsiteX88" fmla="*/ 1593850 w 2352687"/>
                <a:gd name="connsiteY88" fmla="*/ 66675 h 320675"/>
                <a:gd name="connsiteX89" fmla="*/ 1612900 w 2352687"/>
                <a:gd name="connsiteY89" fmla="*/ 53975 h 320675"/>
                <a:gd name="connsiteX90" fmla="*/ 1625600 w 2352687"/>
                <a:gd name="connsiteY90" fmla="*/ 50800 h 320675"/>
                <a:gd name="connsiteX91" fmla="*/ 1635125 w 2352687"/>
                <a:gd name="connsiteY91" fmla="*/ 47625 h 320675"/>
                <a:gd name="connsiteX92" fmla="*/ 1651000 w 2352687"/>
                <a:gd name="connsiteY92" fmla="*/ 44450 h 320675"/>
                <a:gd name="connsiteX93" fmla="*/ 1657350 w 2352687"/>
                <a:gd name="connsiteY93" fmla="*/ 34925 h 320675"/>
                <a:gd name="connsiteX94" fmla="*/ 1673225 w 2352687"/>
                <a:gd name="connsiteY94" fmla="*/ 31750 h 320675"/>
                <a:gd name="connsiteX95" fmla="*/ 1704975 w 2352687"/>
                <a:gd name="connsiteY95" fmla="*/ 25400 h 320675"/>
                <a:gd name="connsiteX96" fmla="*/ 1746250 w 2352687"/>
                <a:gd name="connsiteY96" fmla="*/ 38100 h 320675"/>
                <a:gd name="connsiteX97" fmla="*/ 1765300 w 2352687"/>
                <a:gd name="connsiteY97" fmla="*/ 50800 h 320675"/>
                <a:gd name="connsiteX98" fmla="*/ 1781175 w 2352687"/>
                <a:gd name="connsiteY98" fmla="*/ 63500 h 320675"/>
                <a:gd name="connsiteX99" fmla="*/ 1803400 w 2352687"/>
                <a:gd name="connsiteY99" fmla="*/ 76200 h 320675"/>
                <a:gd name="connsiteX100" fmla="*/ 1828800 w 2352687"/>
                <a:gd name="connsiteY100" fmla="*/ 85725 h 320675"/>
                <a:gd name="connsiteX101" fmla="*/ 1866900 w 2352687"/>
                <a:gd name="connsiteY101" fmla="*/ 98425 h 320675"/>
                <a:gd name="connsiteX102" fmla="*/ 1879600 w 2352687"/>
                <a:gd name="connsiteY102" fmla="*/ 107950 h 320675"/>
                <a:gd name="connsiteX103" fmla="*/ 1889125 w 2352687"/>
                <a:gd name="connsiteY103" fmla="*/ 114300 h 320675"/>
                <a:gd name="connsiteX104" fmla="*/ 1898650 w 2352687"/>
                <a:gd name="connsiteY104" fmla="*/ 127000 h 320675"/>
                <a:gd name="connsiteX105" fmla="*/ 1901825 w 2352687"/>
                <a:gd name="connsiteY105" fmla="*/ 136525 h 320675"/>
                <a:gd name="connsiteX106" fmla="*/ 1917700 w 2352687"/>
                <a:gd name="connsiteY106" fmla="*/ 177800 h 320675"/>
                <a:gd name="connsiteX107" fmla="*/ 1927225 w 2352687"/>
                <a:gd name="connsiteY107" fmla="*/ 200025 h 320675"/>
                <a:gd name="connsiteX108" fmla="*/ 1933575 w 2352687"/>
                <a:gd name="connsiteY108" fmla="*/ 212725 h 320675"/>
                <a:gd name="connsiteX109" fmla="*/ 1943100 w 2352687"/>
                <a:gd name="connsiteY109" fmla="*/ 219075 h 320675"/>
                <a:gd name="connsiteX110" fmla="*/ 1946275 w 2352687"/>
                <a:gd name="connsiteY110" fmla="*/ 244475 h 320675"/>
                <a:gd name="connsiteX111" fmla="*/ 1968500 w 2352687"/>
                <a:gd name="connsiteY111" fmla="*/ 266700 h 320675"/>
                <a:gd name="connsiteX112" fmla="*/ 1978025 w 2352687"/>
                <a:gd name="connsiteY112" fmla="*/ 269875 h 320675"/>
                <a:gd name="connsiteX113" fmla="*/ 1990725 w 2352687"/>
                <a:gd name="connsiteY113" fmla="*/ 276225 h 320675"/>
                <a:gd name="connsiteX114" fmla="*/ 2016125 w 2352687"/>
                <a:gd name="connsiteY114" fmla="*/ 301625 h 320675"/>
                <a:gd name="connsiteX115" fmla="*/ 2032000 w 2352687"/>
                <a:gd name="connsiteY115" fmla="*/ 314325 h 320675"/>
                <a:gd name="connsiteX116" fmla="*/ 2051050 w 2352687"/>
                <a:gd name="connsiteY116" fmla="*/ 320675 h 320675"/>
                <a:gd name="connsiteX117" fmla="*/ 2073275 w 2352687"/>
                <a:gd name="connsiteY117" fmla="*/ 314325 h 320675"/>
                <a:gd name="connsiteX118" fmla="*/ 2098675 w 2352687"/>
                <a:gd name="connsiteY118" fmla="*/ 292100 h 320675"/>
                <a:gd name="connsiteX119" fmla="*/ 2108200 w 2352687"/>
                <a:gd name="connsiteY119" fmla="*/ 285750 h 320675"/>
                <a:gd name="connsiteX120" fmla="*/ 2130425 w 2352687"/>
                <a:gd name="connsiteY120" fmla="*/ 266700 h 320675"/>
                <a:gd name="connsiteX121" fmla="*/ 2139950 w 2352687"/>
                <a:gd name="connsiteY121" fmla="*/ 263525 h 320675"/>
                <a:gd name="connsiteX122" fmla="*/ 2168525 w 2352687"/>
                <a:gd name="connsiteY122" fmla="*/ 247650 h 320675"/>
                <a:gd name="connsiteX123" fmla="*/ 2193925 w 2352687"/>
                <a:gd name="connsiteY123" fmla="*/ 228600 h 320675"/>
                <a:gd name="connsiteX124" fmla="*/ 2203450 w 2352687"/>
                <a:gd name="connsiteY124" fmla="*/ 219075 h 320675"/>
                <a:gd name="connsiteX125" fmla="*/ 2222500 w 2352687"/>
                <a:gd name="connsiteY125" fmla="*/ 212725 h 320675"/>
                <a:gd name="connsiteX126" fmla="*/ 2244725 w 2352687"/>
                <a:gd name="connsiteY126" fmla="*/ 193675 h 320675"/>
                <a:gd name="connsiteX127" fmla="*/ 2273300 w 2352687"/>
                <a:gd name="connsiteY127" fmla="*/ 177800 h 320675"/>
                <a:gd name="connsiteX128" fmla="*/ 2286000 w 2352687"/>
                <a:gd name="connsiteY128" fmla="*/ 165100 h 320675"/>
                <a:gd name="connsiteX129" fmla="*/ 2298700 w 2352687"/>
                <a:gd name="connsiteY129" fmla="*/ 161925 h 320675"/>
                <a:gd name="connsiteX130" fmla="*/ 2336800 w 2352687"/>
                <a:gd name="connsiteY130" fmla="*/ 155575 h 320675"/>
                <a:gd name="connsiteX131" fmla="*/ 2352675 w 2352687"/>
                <a:gd name="connsiteY131" fmla="*/ 16192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336800 w 2552700"/>
                <a:gd name="connsiteY129" fmla="*/ 155575 h 320675"/>
                <a:gd name="connsiteX130" fmla="*/ 2552700 w 2552700"/>
                <a:gd name="connsiteY130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336800 w 2552700"/>
                <a:gd name="connsiteY128" fmla="*/ 155575 h 320675"/>
                <a:gd name="connsiteX129" fmla="*/ 2552700 w 2552700"/>
                <a:gd name="connsiteY129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355850 w 2552700"/>
                <a:gd name="connsiteY127" fmla="*/ 1524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30425 w 2552700"/>
                <a:gd name="connsiteY119" fmla="*/ 266700 h 320675"/>
                <a:gd name="connsiteX120" fmla="*/ 2139950 w 2552700"/>
                <a:gd name="connsiteY120" fmla="*/ 263525 h 320675"/>
                <a:gd name="connsiteX121" fmla="*/ 2168525 w 2552700"/>
                <a:gd name="connsiteY121" fmla="*/ 247650 h 320675"/>
                <a:gd name="connsiteX122" fmla="*/ 2193925 w 2552700"/>
                <a:gd name="connsiteY122" fmla="*/ 228600 h 320675"/>
                <a:gd name="connsiteX123" fmla="*/ 2203450 w 2552700"/>
                <a:gd name="connsiteY123" fmla="*/ 219075 h 320675"/>
                <a:gd name="connsiteX124" fmla="*/ 2222500 w 2552700"/>
                <a:gd name="connsiteY124" fmla="*/ 212725 h 320675"/>
                <a:gd name="connsiteX125" fmla="*/ 2244725 w 2552700"/>
                <a:gd name="connsiteY125" fmla="*/ 193675 h 320675"/>
                <a:gd name="connsiteX126" fmla="*/ 2355850 w 2552700"/>
                <a:gd name="connsiteY126" fmla="*/ 152400 h 320675"/>
                <a:gd name="connsiteX127" fmla="*/ 2552700 w 2552700"/>
                <a:gd name="connsiteY127" fmla="*/ 155575 h 320675"/>
                <a:gd name="connsiteX0" fmla="*/ 0 w 2552700"/>
                <a:gd name="connsiteY0" fmla="*/ 69850 h 321744"/>
                <a:gd name="connsiteX1" fmla="*/ 19050 w 2552700"/>
                <a:gd name="connsiteY1" fmla="*/ 88900 h 321744"/>
                <a:gd name="connsiteX2" fmla="*/ 28575 w 2552700"/>
                <a:gd name="connsiteY2" fmla="*/ 101600 h 321744"/>
                <a:gd name="connsiteX3" fmla="*/ 38100 w 2552700"/>
                <a:gd name="connsiteY3" fmla="*/ 107950 h 321744"/>
                <a:gd name="connsiteX4" fmla="*/ 50800 w 2552700"/>
                <a:gd name="connsiteY4" fmla="*/ 117475 h 321744"/>
                <a:gd name="connsiteX5" fmla="*/ 60325 w 2552700"/>
                <a:gd name="connsiteY5" fmla="*/ 127000 h 321744"/>
                <a:gd name="connsiteX6" fmla="*/ 76200 w 2552700"/>
                <a:gd name="connsiteY6" fmla="*/ 139700 h 321744"/>
                <a:gd name="connsiteX7" fmla="*/ 85725 w 2552700"/>
                <a:gd name="connsiteY7" fmla="*/ 149225 h 321744"/>
                <a:gd name="connsiteX8" fmla="*/ 104775 w 2552700"/>
                <a:gd name="connsiteY8" fmla="*/ 161925 h 321744"/>
                <a:gd name="connsiteX9" fmla="*/ 114300 w 2552700"/>
                <a:gd name="connsiteY9" fmla="*/ 168275 h 321744"/>
                <a:gd name="connsiteX10" fmla="*/ 123825 w 2552700"/>
                <a:gd name="connsiteY10" fmla="*/ 174625 h 321744"/>
                <a:gd name="connsiteX11" fmla="*/ 133350 w 2552700"/>
                <a:gd name="connsiteY11" fmla="*/ 184150 h 321744"/>
                <a:gd name="connsiteX12" fmla="*/ 142875 w 2552700"/>
                <a:gd name="connsiteY12" fmla="*/ 187325 h 321744"/>
                <a:gd name="connsiteX13" fmla="*/ 152400 w 2552700"/>
                <a:gd name="connsiteY13" fmla="*/ 193675 h 321744"/>
                <a:gd name="connsiteX14" fmla="*/ 158750 w 2552700"/>
                <a:gd name="connsiteY14" fmla="*/ 206375 h 321744"/>
                <a:gd name="connsiteX15" fmla="*/ 187325 w 2552700"/>
                <a:gd name="connsiteY15" fmla="*/ 222250 h 321744"/>
                <a:gd name="connsiteX16" fmla="*/ 200025 w 2552700"/>
                <a:gd name="connsiteY16" fmla="*/ 225425 h 321744"/>
                <a:gd name="connsiteX17" fmla="*/ 222250 w 2552700"/>
                <a:gd name="connsiteY17" fmla="*/ 231775 h 321744"/>
                <a:gd name="connsiteX18" fmla="*/ 317500 w 2552700"/>
                <a:gd name="connsiteY18" fmla="*/ 228600 h 321744"/>
                <a:gd name="connsiteX19" fmla="*/ 342900 w 2552700"/>
                <a:gd name="connsiteY19" fmla="*/ 215900 h 321744"/>
                <a:gd name="connsiteX20" fmla="*/ 352425 w 2552700"/>
                <a:gd name="connsiteY20" fmla="*/ 206375 h 321744"/>
                <a:gd name="connsiteX21" fmla="*/ 361950 w 2552700"/>
                <a:gd name="connsiteY21" fmla="*/ 200025 h 321744"/>
                <a:gd name="connsiteX22" fmla="*/ 374650 w 2552700"/>
                <a:gd name="connsiteY22" fmla="*/ 184150 h 321744"/>
                <a:gd name="connsiteX23" fmla="*/ 393700 w 2552700"/>
                <a:gd name="connsiteY23" fmla="*/ 168275 h 321744"/>
                <a:gd name="connsiteX24" fmla="*/ 400050 w 2552700"/>
                <a:gd name="connsiteY24" fmla="*/ 158750 h 321744"/>
                <a:gd name="connsiteX25" fmla="*/ 409575 w 2552700"/>
                <a:gd name="connsiteY25" fmla="*/ 152400 h 321744"/>
                <a:gd name="connsiteX26" fmla="*/ 428625 w 2552700"/>
                <a:gd name="connsiteY26" fmla="*/ 127000 h 321744"/>
                <a:gd name="connsiteX27" fmla="*/ 434975 w 2552700"/>
                <a:gd name="connsiteY27" fmla="*/ 117475 h 321744"/>
                <a:gd name="connsiteX28" fmla="*/ 454025 w 2552700"/>
                <a:gd name="connsiteY28" fmla="*/ 104775 h 321744"/>
                <a:gd name="connsiteX29" fmla="*/ 473075 w 2552700"/>
                <a:gd name="connsiteY29" fmla="*/ 85725 h 321744"/>
                <a:gd name="connsiteX30" fmla="*/ 517525 w 2552700"/>
                <a:gd name="connsiteY30" fmla="*/ 82550 h 321744"/>
                <a:gd name="connsiteX31" fmla="*/ 530225 w 2552700"/>
                <a:gd name="connsiteY31" fmla="*/ 88900 h 321744"/>
                <a:gd name="connsiteX32" fmla="*/ 536575 w 2552700"/>
                <a:gd name="connsiteY32" fmla="*/ 76200 h 321744"/>
                <a:gd name="connsiteX33" fmla="*/ 561975 w 2552700"/>
                <a:gd name="connsiteY33" fmla="*/ 60325 h 321744"/>
                <a:gd name="connsiteX34" fmla="*/ 596900 w 2552700"/>
                <a:gd name="connsiteY34" fmla="*/ 44450 h 321744"/>
                <a:gd name="connsiteX35" fmla="*/ 625475 w 2552700"/>
                <a:gd name="connsiteY35" fmla="*/ 31750 h 321744"/>
                <a:gd name="connsiteX36" fmla="*/ 663575 w 2552700"/>
                <a:gd name="connsiteY36" fmla="*/ 12700 h 321744"/>
                <a:gd name="connsiteX37" fmla="*/ 679450 w 2552700"/>
                <a:gd name="connsiteY37" fmla="*/ 6350 h 321744"/>
                <a:gd name="connsiteX38" fmla="*/ 698500 w 2552700"/>
                <a:gd name="connsiteY38" fmla="*/ 0 h 321744"/>
                <a:gd name="connsiteX39" fmla="*/ 727075 w 2552700"/>
                <a:gd name="connsiteY39" fmla="*/ 3175 h 321744"/>
                <a:gd name="connsiteX40" fmla="*/ 736600 w 2552700"/>
                <a:gd name="connsiteY40" fmla="*/ 6350 h 321744"/>
                <a:gd name="connsiteX41" fmla="*/ 762000 w 2552700"/>
                <a:gd name="connsiteY41" fmla="*/ 12700 h 321744"/>
                <a:gd name="connsiteX42" fmla="*/ 787400 w 2552700"/>
                <a:gd name="connsiteY42" fmla="*/ 34925 h 321744"/>
                <a:gd name="connsiteX43" fmla="*/ 806450 w 2552700"/>
                <a:gd name="connsiteY43" fmla="*/ 53975 h 321744"/>
                <a:gd name="connsiteX44" fmla="*/ 815975 w 2552700"/>
                <a:gd name="connsiteY44" fmla="*/ 63500 h 321744"/>
                <a:gd name="connsiteX45" fmla="*/ 828675 w 2552700"/>
                <a:gd name="connsiteY45" fmla="*/ 82550 h 321744"/>
                <a:gd name="connsiteX46" fmla="*/ 838200 w 2552700"/>
                <a:gd name="connsiteY46" fmla="*/ 88900 h 321744"/>
                <a:gd name="connsiteX47" fmla="*/ 860425 w 2552700"/>
                <a:gd name="connsiteY47" fmla="*/ 107950 h 321744"/>
                <a:gd name="connsiteX48" fmla="*/ 892175 w 2552700"/>
                <a:gd name="connsiteY48" fmla="*/ 130175 h 321744"/>
                <a:gd name="connsiteX49" fmla="*/ 901700 w 2552700"/>
                <a:gd name="connsiteY49" fmla="*/ 139700 h 321744"/>
                <a:gd name="connsiteX50" fmla="*/ 917575 w 2552700"/>
                <a:gd name="connsiteY50" fmla="*/ 152400 h 321744"/>
                <a:gd name="connsiteX51" fmla="*/ 936625 w 2552700"/>
                <a:gd name="connsiteY51" fmla="*/ 168275 h 321744"/>
                <a:gd name="connsiteX52" fmla="*/ 942975 w 2552700"/>
                <a:gd name="connsiteY52" fmla="*/ 177800 h 321744"/>
                <a:gd name="connsiteX53" fmla="*/ 965200 w 2552700"/>
                <a:gd name="connsiteY53" fmla="*/ 193675 h 321744"/>
                <a:gd name="connsiteX54" fmla="*/ 990600 w 2552700"/>
                <a:gd name="connsiteY54" fmla="*/ 200025 h 321744"/>
                <a:gd name="connsiteX55" fmla="*/ 1019175 w 2552700"/>
                <a:gd name="connsiteY55" fmla="*/ 209550 h 321744"/>
                <a:gd name="connsiteX56" fmla="*/ 1063625 w 2552700"/>
                <a:gd name="connsiteY56" fmla="*/ 219075 h 321744"/>
                <a:gd name="connsiteX57" fmla="*/ 1111250 w 2552700"/>
                <a:gd name="connsiteY57" fmla="*/ 228600 h 321744"/>
                <a:gd name="connsiteX58" fmla="*/ 1149350 w 2552700"/>
                <a:gd name="connsiteY58" fmla="*/ 219075 h 321744"/>
                <a:gd name="connsiteX59" fmla="*/ 1117600 w 2552700"/>
                <a:gd name="connsiteY59" fmla="*/ 209550 h 321744"/>
                <a:gd name="connsiteX60" fmla="*/ 1066800 w 2552700"/>
                <a:gd name="connsiteY60" fmla="*/ 193675 h 321744"/>
                <a:gd name="connsiteX61" fmla="*/ 1016000 w 2552700"/>
                <a:gd name="connsiteY61" fmla="*/ 184150 h 321744"/>
                <a:gd name="connsiteX62" fmla="*/ 1003300 w 2552700"/>
                <a:gd name="connsiteY62" fmla="*/ 174625 h 321744"/>
                <a:gd name="connsiteX63" fmla="*/ 993775 w 2552700"/>
                <a:gd name="connsiteY63" fmla="*/ 168275 h 321744"/>
                <a:gd name="connsiteX64" fmla="*/ 1003300 w 2552700"/>
                <a:gd name="connsiteY64" fmla="*/ 171450 h 321744"/>
                <a:gd name="connsiteX65" fmla="*/ 1022350 w 2552700"/>
                <a:gd name="connsiteY65" fmla="*/ 184150 h 321744"/>
                <a:gd name="connsiteX66" fmla="*/ 1031875 w 2552700"/>
                <a:gd name="connsiteY66" fmla="*/ 193675 h 321744"/>
                <a:gd name="connsiteX67" fmla="*/ 1044575 w 2552700"/>
                <a:gd name="connsiteY67" fmla="*/ 200025 h 321744"/>
                <a:gd name="connsiteX68" fmla="*/ 1057275 w 2552700"/>
                <a:gd name="connsiteY68" fmla="*/ 212725 h 321744"/>
                <a:gd name="connsiteX69" fmla="*/ 1120775 w 2552700"/>
                <a:gd name="connsiteY69" fmla="*/ 219075 h 321744"/>
                <a:gd name="connsiteX70" fmla="*/ 1203325 w 2552700"/>
                <a:gd name="connsiteY70" fmla="*/ 215900 h 321744"/>
                <a:gd name="connsiteX71" fmla="*/ 1222375 w 2552700"/>
                <a:gd name="connsiteY71" fmla="*/ 203200 h 321744"/>
                <a:gd name="connsiteX72" fmla="*/ 1231900 w 2552700"/>
                <a:gd name="connsiteY72" fmla="*/ 200025 h 321744"/>
                <a:gd name="connsiteX73" fmla="*/ 1250950 w 2552700"/>
                <a:gd name="connsiteY73" fmla="*/ 190500 h 321744"/>
                <a:gd name="connsiteX74" fmla="*/ 1270000 w 2552700"/>
                <a:gd name="connsiteY74" fmla="*/ 184150 h 321744"/>
                <a:gd name="connsiteX75" fmla="*/ 1289050 w 2552700"/>
                <a:gd name="connsiteY75" fmla="*/ 174625 h 321744"/>
                <a:gd name="connsiteX76" fmla="*/ 1343025 w 2552700"/>
                <a:gd name="connsiteY76" fmla="*/ 165100 h 321744"/>
                <a:gd name="connsiteX77" fmla="*/ 1390650 w 2552700"/>
                <a:gd name="connsiteY77" fmla="*/ 158750 h 321744"/>
                <a:gd name="connsiteX78" fmla="*/ 1412875 w 2552700"/>
                <a:gd name="connsiteY78" fmla="*/ 149225 h 321744"/>
                <a:gd name="connsiteX79" fmla="*/ 1425575 w 2552700"/>
                <a:gd name="connsiteY79" fmla="*/ 146050 h 321744"/>
                <a:gd name="connsiteX80" fmla="*/ 1435100 w 2552700"/>
                <a:gd name="connsiteY80" fmla="*/ 142875 h 321744"/>
                <a:gd name="connsiteX81" fmla="*/ 1444625 w 2552700"/>
                <a:gd name="connsiteY81" fmla="*/ 133350 h 321744"/>
                <a:gd name="connsiteX82" fmla="*/ 1485900 w 2552700"/>
                <a:gd name="connsiteY82" fmla="*/ 117475 h 321744"/>
                <a:gd name="connsiteX83" fmla="*/ 1498600 w 2552700"/>
                <a:gd name="connsiteY83" fmla="*/ 111125 h 321744"/>
                <a:gd name="connsiteX84" fmla="*/ 1530350 w 2552700"/>
                <a:gd name="connsiteY84" fmla="*/ 101600 h 321744"/>
                <a:gd name="connsiteX85" fmla="*/ 1539875 w 2552700"/>
                <a:gd name="connsiteY85" fmla="*/ 95250 h 321744"/>
                <a:gd name="connsiteX86" fmla="*/ 1558925 w 2552700"/>
                <a:gd name="connsiteY86" fmla="*/ 88900 h 321744"/>
                <a:gd name="connsiteX87" fmla="*/ 1577975 w 2552700"/>
                <a:gd name="connsiteY87" fmla="*/ 76200 h 321744"/>
                <a:gd name="connsiteX88" fmla="*/ 1593850 w 2552700"/>
                <a:gd name="connsiteY88" fmla="*/ 66675 h 321744"/>
                <a:gd name="connsiteX89" fmla="*/ 1612900 w 2552700"/>
                <a:gd name="connsiteY89" fmla="*/ 53975 h 321744"/>
                <a:gd name="connsiteX90" fmla="*/ 1625600 w 2552700"/>
                <a:gd name="connsiteY90" fmla="*/ 50800 h 321744"/>
                <a:gd name="connsiteX91" fmla="*/ 1635125 w 2552700"/>
                <a:gd name="connsiteY91" fmla="*/ 47625 h 321744"/>
                <a:gd name="connsiteX92" fmla="*/ 1651000 w 2552700"/>
                <a:gd name="connsiteY92" fmla="*/ 44450 h 321744"/>
                <a:gd name="connsiteX93" fmla="*/ 1657350 w 2552700"/>
                <a:gd name="connsiteY93" fmla="*/ 34925 h 321744"/>
                <a:gd name="connsiteX94" fmla="*/ 1673225 w 2552700"/>
                <a:gd name="connsiteY94" fmla="*/ 31750 h 321744"/>
                <a:gd name="connsiteX95" fmla="*/ 1704975 w 2552700"/>
                <a:gd name="connsiteY95" fmla="*/ 25400 h 321744"/>
                <a:gd name="connsiteX96" fmla="*/ 1746250 w 2552700"/>
                <a:gd name="connsiteY96" fmla="*/ 38100 h 321744"/>
                <a:gd name="connsiteX97" fmla="*/ 1765300 w 2552700"/>
                <a:gd name="connsiteY97" fmla="*/ 50800 h 321744"/>
                <a:gd name="connsiteX98" fmla="*/ 1781175 w 2552700"/>
                <a:gd name="connsiteY98" fmla="*/ 63500 h 321744"/>
                <a:gd name="connsiteX99" fmla="*/ 1803400 w 2552700"/>
                <a:gd name="connsiteY99" fmla="*/ 76200 h 321744"/>
                <a:gd name="connsiteX100" fmla="*/ 1828800 w 2552700"/>
                <a:gd name="connsiteY100" fmla="*/ 85725 h 321744"/>
                <a:gd name="connsiteX101" fmla="*/ 1866900 w 2552700"/>
                <a:gd name="connsiteY101" fmla="*/ 98425 h 321744"/>
                <a:gd name="connsiteX102" fmla="*/ 1879600 w 2552700"/>
                <a:gd name="connsiteY102" fmla="*/ 107950 h 321744"/>
                <a:gd name="connsiteX103" fmla="*/ 1889125 w 2552700"/>
                <a:gd name="connsiteY103" fmla="*/ 114300 h 321744"/>
                <a:gd name="connsiteX104" fmla="*/ 1898650 w 2552700"/>
                <a:gd name="connsiteY104" fmla="*/ 127000 h 321744"/>
                <a:gd name="connsiteX105" fmla="*/ 1901825 w 2552700"/>
                <a:gd name="connsiteY105" fmla="*/ 136525 h 321744"/>
                <a:gd name="connsiteX106" fmla="*/ 1917700 w 2552700"/>
                <a:gd name="connsiteY106" fmla="*/ 177800 h 321744"/>
                <a:gd name="connsiteX107" fmla="*/ 1927225 w 2552700"/>
                <a:gd name="connsiteY107" fmla="*/ 200025 h 321744"/>
                <a:gd name="connsiteX108" fmla="*/ 1933575 w 2552700"/>
                <a:gd name="connsiteY108" fmla="*/ 212725 h 321744"/>
                <a:gd name="connsiteX109" fmla="*/ 1943100 w 2552700"/>
                <a:gd name="connsiteY109" fmla="*/ 219075 h 321744"/>
                <a:gd name="connsiteX110" fmla="*/ 1946275 w 2552700"/>
                <a:gd name="connsiteY110" fmla="*/ 244475 h 321744"/>
                <a:gd name="connsiteX111" fmla="*/ 1968500 w 2552700"/>
                <a:gd name="connsiteY111" fmla="*/ 266700 h 321744"/>
                <a:gd name="connsiteX112" fmla="*/ 1978025 w 2552700"/>
                <a:gd name="connsiteY112" fmla="*/ 269875 h 321744"/>
                <a:gd name="connsiteX113" fmla="*/ 1990725 w 2552700"/>
                <a:gd name="connsiteY113" fmla="*/ 276225 h 321744"/>
                <a:gd name="connsiteX114" fmla="*/ 2016125 w 2552700"/>
                <a:gd name="connsiteY114" fmla="*/ 301625 h 321744"/>
                <a:gd name="connsiteX115" fmla="*/ 2032000 w 2552700"/>
                <a:gd name="connsiteY115" fmla="*/ 314325 h 321744"/>
                <a:gd name="connsiteX116" fmla="*/ 2051050 w 2552700"/>
                <a:gd name="connsiteY116" fmla="*/ 320675 h 321744"/>
                <a:gd name="connsiteX117" fmla="*/ 2098675 w 2552700"/>
                <a:gd name="connsiteY117" fmla="*/ 292100 h 321744"/>
                <a:gd name="connsiteX118" fmla="*/ 2130425 w 2552700"/>
                <a:gd name="connsiteY118" fmla="*/ 266700 h 321744"/>
                <a:gd name="connsiteX119" fmla="*/ 2139950 w 2552700"/>
                <a:gd name="connsiteY119" fmla="*/ 263525 h 321744"/>
                <a:gd name="connsiteX120" fmla="*/ 2168525 w 2552700"/>
                <a:gd name="connsiteY120" fmla="*/ 247650 h 321744"/>
                <a:gd name="connsiteX121" fmla="*/ 2193925 w 2552700"/>
                <a:gd name="connsiteY121" fmla="*/ 228600 h 321744"/>
                <a:gd name="connsiteX122" fmla="*/ 2203450 w 2552700"/>
                <a:gd name="connsiteY122" fmla="*/ 219075 h 321744"/>
                <a:gd name="connsiteX123" fmla="*/ 2222500 w 2552700"/>
                <a:gd name="connsiteY123" fmla="*/ 212725 h 321744"/>
                <a:gd name="connsiteX124" fmla="*/ 2244725 w 2552700"/>
                <a:gd name="connsiteY124" fmla="*/ 193675 h 321744"/>
                <a:gd name="connsiteX125" fmla="*/ 2355850 w 2552700"/>
                <a:gd name="connsiteY125" fmla="*/ 152400 h 321744"/>
                <a:gd name="connsiteX126" fmla="*/ 2552700 w 2552700"/>
                <a:gd name="connsiteY126" fmla="*/ 155575 h 321744"/>
                <a:gd name="connsiteX0" fmla="*/ 0 w 2552700"/>
                <a:gd name="connsiteY0" fmla="*/ 69850 h 314493"/>
                <a:gd name="connsiteX1" fmla="*/ 19050 w 2552700"/>
                <a:gd name="connsiteY1" fmla="*/ 88900 h 314493"/>
                <a:gd name="connsiteX2" fmla="*/ 28575 w 2552700"/>
                <a:gd name="connsiteY2" fmla="*/ 101600 h 314493"/>
                <a:gd name="connsiteX3" fmla="*/ 38100 w 2552700"/>
                <a:gd name="connsiteY3" fmla="*/ 107950 h 314493"/>
                <a:gd name="connsiteX4" fmla="*/ 50800 w 2552700"/>
                <a:gd name="connsiteY4" fmla="*/ 117475 h 314493"/>
                <a:gd name="connsiteX5" fmla="*/ 60325 w 2552700"/>
                <a:gd name="connsiteY5" fmla="*/ 127000 h 314493"/>
                <a:gd name="connsiteX6" fmla="*/ 76200 w 2552700"/>
                <a:gd name="connsiteY6" fmla="*/ 139700 h 314493"/>
                <a:gd name="connsiteX7" fmla="*/ 85725 w 2552700"/>
                <a:gd name="connsiteY7" fmla="*/ 149225 h 314493"/>
                <a:gd name="connsiteX8" fmla="*/ 104775 w 2552700"/>
                <a:gd name="connsiteY8" fmla="*/ 161925 h 314493"/>
                <a:gd name="connsiteX9" fmla="*/ 114300 w 2552700"/>
                <a:gd name="connsiteY9" fmla="*/ 168275 h 314493"/>
                <a:gd name="connsiteX10" fmla="*/ 123825 w 2552700"/>
                <a:gd name="connsiteY10" fmla="*/ 174625 h 314493"/>
                <a:gd name="connsiteX11" fmla="*/ 133350 w 2552700"/>
                <a:gd name="connsiteY11" fmla="*/ 184150 h 314493"/>
                <a:gd name="connsiteX12" fmla="*/ 142875 w 2552700"/>
                <a:gd name="connsiteY12" fmla="*/ 187325 h 314493"/>
                <a:gd name="connsiteX13" fmla="*/ 152400 w 2552700"/>
                <a:gd name="connsiteY13" fmla="*/ 193675 h 314493"/>
                <a:gd name="connsiteX14" fmla="*/ 158750 w 2552700"/>
                <a:gd name="connsiteY14" fmla="*/ 206375 h 314493"/>
                <a:gd name="connsiteX15" fmla="*/ 187325 w 2552700"/>
                <a:gd name="connsiteY15" fmla="*/ 222250 h 314493"/>
                <a:gd name="connsiteX16" fmla="*/ 200025 w 2552700"/>
                <a:gd name="connsiteY16" fmla="*/ 225425 h 314493"/>
                <a:gd name="connsiteX17" fmla="*/ 222250 w 2552700"/>
                <a:gd name="connsiteY17" fmla="*/ 231775 h 314493"/>
                <a:gd name="connsiteX18" fmla="*/ 317500 w 2552700"/>
                <a:gd name="connsiteY18" fmla="*/ 228600 h 314493"/>
                <a:gd name="connsiteX19" fmla="*/ 342900 w 2552700"/>
                <a:gd name="connsiteY19" fmla="*/ 215900 h 314493"/>
                <a:gd name="connsiteX20" fmla="*/ 352425 w 2552700"/>
                <a:gd name="connsiteY20" fmla="*/ 206375 h 314493"/>
                <a:gd name="connsiteX21" fmla="*/ 361950 w 2552700"/>
                <a:gd name="connsiteY21" fmla="*/ 200025 h 314493"/>
                <a:gd name="connsiteX22" fmla="*/ 374650 w 2552700"/>
                <a:gd name="connsiteY22" fmla="*/ 184150 h 314493"/>
                <a:gd name="connsiteX23" fmla="*/ 393700 w 2552700"/>
                <a:gd name="connsiteY23" fmla="*/ 168275 h 314493"/>
                <a:gd name="connsiteX24" fmla="*/ 400050 w 2552700"/>
                <a:gd name="connsiteY24" fmla="*/ 158750 h 314493"/>
                <a:gd name="connsiteX25" fmla="*/ 409575 w 2552700"/>
                <a:gd name="connsiteY25" fmla="*/ 152400 h 314493"/>
                <a:gd name="connsiteX26" fmla="*/ 428625 w 2552700"/>
                <a:gd name="connsiteY26" fmla="*/ 127000 h 314493"/>
                <a:gd name="connsiteX27" fmla="*/ 434975 w 2552700"/>
                <a:gd name="connsiteY27" fmla="*/ 117475 h 314493"/>
                <a:gd name="connsiteX28" fmla="*/ 454025 w 2552700"/>
                <a:gd name="connsiteY28" fmla="*/ 104775 h 314493"/>
                <a:gd name="connsiteX29" fmla="*/ 473075 w 2552700"/>
                <a:gd name="connsiteY29" fmla="*/ 85725 h 314493"/>
                <a:gd name="connsiteX30" fmla="*/ 517525 w 2552700"/>
                <a:gd name="connsiteY30" fmla="*/ 82550 h 314493"/>
                <a:gd name="connsiteX31" fmla="*/ 530225 w 2552700"/>
                <a:gd name="connsiteY31" fmla="*/ 88900 h 314493"/>
                <a:gd name="connsiteX32" fmla="*/ 536575 w 2552700"/>
                <a:gd name="connsiteY32" fmla="*/ 76200 h 314493"/>
                <a:gd name="connsiteX33" fmla="*/ 561975 w 2552700"/>
                <a:gd name="connsiteY33" fmla="*/ 60325 h 314493"/>
                <a:gd name="connsiteX34" fmla="*/ 596900 w 2552700"/>
                <a:gd name="connsiteY34" fmla="*/ 44450 h 314493"/>
                <a:gd name="connsiteX35" fmla="*/ 625475 w 2552700"/>
                <a:gd name="connsiteY35" fmla="*/ 31750 h 314493"/>
                <a:gd name="connsiteX36" fmla="*/ 663575 w 2552700"/>
                <a:gd name="connsiteY36" fmla="*/ 12700 h 314493"/>
                <a:gd name="connsiteX37" fmla="*/ 679450 w 2552700"/>
                <a:gd name="connsiteY37" fmla="*/ 6350 h 314493"/>
                <a:gd name="connsiteX38" fmla="*/ 698500 w 2552700"/>
                <a:gd name="connsiteY38" fmla="*/ 0 h 314493"/>
                <a:gd name="connsiteX39" fmla="*/ 727075 w 2552700"/>
                <a:gd name="connsiteY39" fmla="*/ 3175 h 314493"/>
                <a:gd name="connsiteX40" fmla="*/ 736600 w 2552700"/>
                <a:gd name="connsiteY40" fmla="*/ 6350 h 314493"/>
                <a:gd name="connsiteX41" fmla="*/ 762000 w 2552700"/>
                <a:gd name="connsiteY41" fmla="*/ 12700 h 314493"/>
                <a:gd name="connsiteX42" fmla="*/ 787400 w 2552700"/>
                <a:gd name="connsiteY42" fmla="*/ 34925 h 314493"/>
                <a:gd name="connsiteX43" fmla="*/ 806450 w 2552700"/>
                <a:gd name="connsiteY43" fmla="*/ 53975 h 314493"/>
                <a:gd name="connsiteX44" fmla="*/ 815975 w 2552700"/>
                <a:gd name="connsiteY44" fmla="*/ 63500 h 314493"/>
                <a:gd name="connsiteX45" fmla="*/ 828675 w 2552700"/>
                <a:gd name="connsiteY45" fmla="*/ 82550 h 314493"/>
                <a:gd name="connsiteX46" fmla="*/ 838200 w 2552700"/>
                <a:gd name="connsiteY46" fmla="*/ 88900 h 314493"/>
                <a:gd name="connsiteX47" fmla="*/ 860425 w 2552700"/>
                <a:gd name="connsiteY47" fmla="*/ 107950 h 314493"/>
                <a:gd name="connsiteX48" fmla="*/ 892175 w 2552700"/>
                <a:gd name="connsiteY48" fmla="*/ 130175 h 314493"/>
                <a:gd name="connsiteX49" fmla="*/ 901700 w 2552700"/>
                <a:gd name="connsiteY49" fmla="*/ 139700 h 314493"/>
                <a:gd name="connsiteX50" fmla="*/ 917575 w 2552700"/>
                <a:gd name="connsiteY50" fmla="*/ 152400 h 314493"/>
                <a:gd name="connsiteX51" fmla="*/ 936625 w 2552700"/>
                <a:gd name="connsiteY51" fmla="*/ 168275 h 314493"/>
                <a:gd name="connsiteX52" fmla="*/ 942975 w 2552700"/>
                <a:gd name="connsiteY52" fmla="*/ 177800 h 314493"/>
                <a:gd name="connsiteX53" fmla="*/ 965200 w 2552700"/>
                <a:gd name="connsiteY53" fmla="*/ 193675 h 314493"/>
                <a:gd name="connsiteX54" fmla="*/ 990600 w 2552700"/>
                <a:gd name="connsiteY54" fmla="*/ 200025 h 314493"/>
                <a:gd name="connsiteX55" fmla="*/ 1019175 w 2552700"/>
                <a:gd name="connsiteY55" fmla="*/ 209550 h 314493"/>
                <a:gd name="connsiteX56" fmla="*/ 1063625 w 2552700"/>
                <a:gd name="connsiteY56" fmla="*/ 219075 h 314493"/>
                <a:gd name="connsiteX57" fmla="*/ 1111250 w 2552700"/>
                <a:gd name="connsiteY57" fmla="*/ 228600 h 314493"/>
                <a:gd name="connsiteX58" fmla="*/ 1149350 w 2552700"/>
                <a:gd name="connsiteY58" fmla="*/ 219075 h 314493"/>
                <a:gd name="connsiteX59" fmla="*/ 1117600 w 2552700"/>
                <a:gd name="connsiteY59" fmla="*/ 209550 h 314493"/>
                <a:gd name="connsiteX60" fmla="*/ 1066800 w 2552700"/>
                <a:gd name="connsiteY60" fmla="*/ 193675 h 314493"/>
                <a:gd name="connsiteX61" fmla="*/ 1016000 w 2552700"/>
                <a:gd name="connsiteY61" fmla="*/ 184150 h 314493"/>
                <a:gd name="connsiteX62" fmla="*/ 1003300 w 2552700"/>
                <a:gd name="connsiteY62" fmla="*/ 174625 h 314493"/>
                <a:gd name="connsiteX63" fmla="*/ 993775 w 2552700"/>
                <a:gd name="connsiteY63" fmla="*/ 168275 h 314493"/>
                <a:gd name="connsiteX64" fmla="*/ 1003300 w 2552700"/>
                <a:gd name="connsiteY64" fmla="*/ 171450 h 314493"/>
                <a:gd name="connsiteX65" fmla="*/ 1022350 w 2552700"/>
                <a:gd name="connsiteY65" fmla="*/ 184150 h 314493"/>
                <a:gd name="connsiteX66" fmla="*/ 1031875 w 2552700"/>
                <a:gd name="connsiteY66" fmla="*/ 193675 h 314493"/>
                <a:gd name="connsiteX67" fmla="*/ 1044575 w 2552700"/>
                <a:gd name="connsiteY67" fmla="*/ 200025 h 314493"/>
                <a:gd name="connsiteX68" fmla="*/ 1057275 w 2552700"/>
                <a:gd name="connsiteY68" fmla="*/ 212725 h 314493"/>
                <a:gd name="connsiteX69" fmla="*/ 1120775 w 2552700"/>
                <a:gd name="connsiteY69" fmla="*/ 219075 h 314493"/>
                <a:gd name="connsiteX70" fmla="*/ 1203325 w 2552700"/>
                <a:gd name="connsiteY70" fmla="*/ 215900 h 314493"/>
                <a:gd name="connsiteX71" fmla="*/ 1222375 w 2552700"/>
                <a:gd name="connsiteY71" fmla="*/ 203200 h 314493"/>
                <a:gd name="connsiteX72" fmla="*/ 1231900 w 2552700"/>
                <a:gd name="connsiteY72" fmla="*/ 200025 h 314493"/>
                <a:gd name="connsiteX73" fmla="*/ 1250950 w 2552700"/>
                <a:gd name="connsiteY73" fmla="*/ 190500 h 314493"/>
                <a:gd name="connsiteX74" fmla="*/ 1270000 w 2552700"/>
                <a:gd name="connsiteY74" fmla="*/ 184150 h 314493"/>
                <a:gd name="connsiteX75" fmla="*/ 1289050 w 2552700"/>
                <a:gd name="connsiteY75" fmla="*/ 174625 h 314493"/>
                <a:gd name="connsiteX76" fmla="*/ 1343025 w 2552700"/>
                <a:gd name="connsiteY76" fmla="*/ 165100 h 314493"/>
                <a:gd name="connsiteX77" fmla="*/ 1390650 w 2552700"/>
                <a:gd name="connsiteY77" fmla="*/ 158750 h 314493"/>
                <a:gd name="connsiteX78" fmla="*/ 1412875 w 2552700"/>
                <a:gd name="connsiteY78" fmla="*/ 149225 h 314493"/>
                <a:gd name="connsiteX79" fmla="*/ 1425575 w 2552700"/>
                <a:gd name="connsiteY79" fmla="*/ 146050 h 314493"/>
                <a:gd name="connsiteX80" fmla="*/ 1435100 w 2552700"/>
                <a:gd name="connsiteY80" fmla="*/ 142875 h 314493"/>
                <a:gd name="connsiteX81" fmla="*/ 1444625 w 2552700"/>
                <a:gd name="connsiteY81" fmla="*/ 133350 h 314493"/>
                <a:gd name="connsiteX82" fmla="*/ 1485900 w 2552700"/>
                <a:gd name="connsiteY82" fmla="*/ 117475 h 314493"/>
                <a:gd name="connsiteX83" fmla="*/ 1498600 w 2552700"/>
                <a:gd name="connsiteY83" fmla="*/ 111125 h 314493"/>
                <a:gd name="connsiteX84" fmla="*/ 1530350 w 2552700"/>
                <a:gd name="connsiteY84" fmla="*/ 101600 h 314493"/>
                <a:gd name="connsiteX85" fmla="*/ 1539875 w 2552700"/>
                <a:gd name="connsiteY85" fmla="*/ 95250 h 314493"/>
                <a:gd name="connsiteX86" fmla="*/ 1558925 w 2552700"/>
                <a:gd name="connsiteY86" fmla="*/ 88900 h 314493"/>
                <a:gd name="connsiteX87" fmla="*/ 1577975 w 2552700"/>
                <a:gd name="connsiteY87" fmla="*/ 76200 h 314493"/>
                <a:gd name="connsiteX88" fmla="*/ 1593850 w 2552700"/>
                <a:gd name="connsiteY88" fmla="*/ 66675 h 314493"/>
                <a:gd name="connsiteX89" fmla="*/ 1612900 w 2552700"/>
                <a:gd name="connsiteY89" fmla="*/ 53975 h 314493"/>
                <a:gd name="connsiteX90" fmla="*/ 1625600 w 2552700"/>
                <a:gd name="connsiteY90" fmla="*/ 50800 h 314493"/>
                <a:gd name="connsiteX91" fmla="*/ 1635125 w 2552700"/>
                <a:gd name="connsiteY91" fmla="*/ 47625 h 314493"/>
                <a:gd name="connsiteX92" fmla="*/ 1651000 w 2552700"/>
                <a:gd name="connsiteY92" fmla="*/ 44450 h 314493"/>
                <a:gd name="connsiteX93" fmla="*/ 1657350 w 2552700"/>
                <a:gd name="connsiteY93" fmla="*/ 34925 h 314493"/>
                <a:gd name="connsiteX94" fmla="*/ 1673225 w 2552700"/>
                <a:gd name="connsiteY94" fmla="*/ 31750 h 314493"/>
                <a:gd name="connsiteX95" fmla="*/ 1704975 w 2552700"/>
                <a:gd name="connsiteY95" fmla="*/ 25400 h 314493"/>
                <a:gd name="connsiteX96" fmla="*/ 1746250 w 2552700"/>
                <a:gd name="connsiteY96" fmla="*/ 38100 h 314493"/>
                <a:gd name="connsiteX97" fmla="*/ 1765300 w 2552700"/>
                <a:gd name="connsiteY97" fmla="*/ 50800 h 314493"/>
                <a:gd name="connsiteX98" fmla="*/ 1781175 w 2552700"/>
                <a:gd name="connsiteY98" fmla="*/ 63500 h 314493"/>
                <a:gd name="connsiteX99" fmla="*/ 1803400 w 2552700"/>
                <a:gd name="connsiteY99" fmla="*/ 76200 h 314493"/>
                <a:gd name="connsiteX100" fmla="*/ 1828800 w 2552700"/>
                <a:gd name="connsiteY100" fmla="*/ 85725 h 314493"/>
                <a:gd name="connsiteX101" fmla="*/ 1866900 w 2552700"/>
                <a:gd name="connsiteY101" fmla="*/ 98425 h 314493"/>
                <a:gd name="connsiteX102" fmla="*/ 1879600 w 2552700"/>
                <a:gd name="connsiteY102" fmla="*/ 107950 h 314493"/>
                <a:gd name="connsiteX103" fmla="*/ 1889125 w 2552700"/>
                <a:gd name="connsiteY103" fmla="*/ 114300 h 314493"/>
                <a:gd name="connsiteX104" fmla="*/ 1898650 w 2552700"/>
                <a:gd name="connsiteY104" fmla="*/ 127000 h 314493"/>
                <a:gd name="connsiteX105" fmla="*/ 1901825 w 2552700"/>
                <a:gd name="connsiteY105" fmla="*/ 136525 h 314493"/>
                <a:gd name="connsiteX106" fmla="*/ 1917700 w 2552700"/>
                <a:gd name="connsiteY106" fmla="*/ 177800 h 314493"/>
                <a:gd name="connsiteX107" fmla="*/ 1927225 w 2552700"/>
                <a:gd name="connsiteY107" fmla="*/ 200025 h 314493"/>
                <a:gd name="connsiteX108" fmla="*/ 1933575 w 2552700"/>
                <a:gd name="connsiteY108" fmla="*/ 212725 h 314493"/>
                <a:gd name="connsiteX109" fmla="*/ 1943100 w 2552700"/>
                <a:gd name="connsiteY109" fmla="*/ 219075 h 314493"/>
                <a:gd name="connsiteX110" fmla="*/ 1946275 w 2552700"/>
                <a:gd name="connsiteY110" fmla="*/ 244475 h 314493"/>
                <a:gd name="connsiteX111" fmla="*/ 1968500 w 2552700"/>
                <a:gd name="connsiteY111" fmla="*/ 266700 h 314493"/>
                <a:gd name="connsiteX112" fmla="*/ 1978025 w 2552700"/>
                <a:gd name="connsiteY112" fmla="*/ 269875 h 314493"/>
                <a:gd name="connsiteX113" fmla="*/ 1990725 w 2552700"/>
                <a:gd name="connsiteY113" fmla="*/ 276225 h 314493"/>
                <a:gd name="connsiteX114" fmla="*/ 2016125 w 2552700"/>
                <a:gd name="connsiteY114" fmla="*/ 301625 h 314493"/>
                <a:gd name="connsiteX115" fmla="*/ 2032000 w 2552700"/>
                <a:gd name="connsiteY115" fmla="*/ 314325 h 314493"/>
                <a:gd name="connsiteX116" fmla="*/ 2098675 w 2552700"/>
                <a:gd name="connsiteY116" fmla="*/ 292100 h 314493"/>
                <a:gd name="connsiteX117" fmla="*/ 2130425 w 2552700"/>
                <a:gd name="connsiteY117" fmla="*/ 266700 h 314493"/>
                <a:gd name="connsiteX118" fmla="*/ 2139950 w 2552700"/>
                <a:gd name="connsiteY118" fmla="*/ 263525 h 314493"/>
                <a:gd name="connsiteX119" fmla="*/ 2168525 w 2552700"/>
                <a:gd name="connsiteY119" fmla="*/ 247650 h 314493"/>
                <a:gd name="connsiteX120" fmla="*/ 2193925 w 2552700"/>
                <a:gd name="connsiteY120" fmla="*/ 228600 h 314493"/>
                <a:gd name="connsiteX121" fmla="*/ 2203450 w 2552700"/>
                <a:gd name="connsiteY121" fmla="*/ 219075 h 314493"/>
                <a:gd name="connsiteX122" fmla="*/ 2222500 w 2552700"/>
                <a:gd name="connsiteY122" fmla="*/ 212725 h 314493"/>
                <a:gd name="connsiteX123" fmla="*/ 2244725 w 2552700"/>
                <a:gd name="connsiteY123" fmla="*/ 193675 h 314493"/>
                <a:gd name="connsiteX124" fmla="*/ 2355850 w 2552700"/>
                <a:gd name="connsiteY124" fmla="*/ 152400 h 314493"/>
                <a:gd name="connsiteX125" fmla="*/ 2552700 w 2552700"/>
                <a:gd name="connsiteY125" fmla="*/ 155575 h 314493"/>
                <a:gd name="connsiteX0" fmla="*/ 0 w 2552700"/>
                <a:gd name="connsiteY0" fmla="*/ 69850 h 314530"/>
                <a:gd name="connsiteX1" fmla="*/ 19050 w 2552700"/>
                <a:gd name="connsiteY1" fmla="*/ 88900 h 314530"/>
                <a:gd name="connsiteX2" fmla="*/ 28575 w 2552700"/>
                <a:gd name="connsiteY2" fmla="*/ 101600 h 314530"/>
                <a:gd name="connsiteX3" fmla="*/ 38100 w 2552700"/>
                <a:gd name="connsiteY3" fmla="*/ 107950 h 314530"/>
                <a:gd name="connsiteX4" fmla="*/ 50800 w 2552700"/>
                <a:gd name="connsiteY4" fmla="*/ 117475 h 314530"/>
                <a:gd name="connsiteX5" fmla="*/ 60325 w 2552700"/>
                <a:gd name="connsiteY5" fmla="*/ 127000 h 314530"/>
                <a:gd name="connsiteX6" fmla="*/ 76200 w 2552700"/>
                <a:gd name="connsiteY6" fmla="*/ 139700 h 314530"/>
                <a:gd name="connsiteX7" fmla="*/ 85725 w 2552700"/>
                <a:gd name="connsiteY7" fmla="*/ 149225 h 314530"/>
                <a:gd name="connsiteX8" fmla="*/ 104775 w 2552700"/>
                <a:gd name="connsiteY8" fmla="*/ 161925 h 314530"/>
                <a:gd name="connsiteX9" fmla="*/ 114300 w 2552700"/>
                <a:gd name="connsiteY9" fmla="*/ 168275 h 314530"/>
                <a:gd name="connsiteX10" fmla="*/ 123825 w 2552700"/>
                <a:gd name="connsiteY10" fmla="*/ 174625 h 314530"/>
                <a:gd name="connsiteX11" fmla="*/ 133350 w 2552700"/>
                <a:gd name="connsiteY11" fmla="*/ 184150 h 314530"/>
                <a:gd name="connsiteX12" fmla="*/ 142875 w 2552700"/>
                <a:gd name="connsiteY12" fmla="*/ 187325 h 314530"/>
                <a:gd name="connsiteX13" fmla="*/ 152400 w 2552700"/>
                <a:gd name="connsiteY13" fmla="*/ 193675 h 314530"/>
                <a:gd name="connsiteX14" fmla="*/ 158750 w 2552700"/>
                <a:gd name="connsiteY14" fmla="*/ 206375 h 314530"/>
                <a:gd name="connsiteX15" fmla="*/ 187325 w 2552700"/>
                <a:gd name="connsiteY15" fmla="*/ 222250 h 314530"/>
                <a:gd name="connsiteX16" fmla="*/ 200025 w 2552700"/>
                <a:gd name="connsiteY16" fmla="*/ 225425 h 314530"/>
                <a:gd name="connsiteX17" fmla="*/ 222250 w 2552700"/>
                <a:gd name="connsiteY17" fmla="*/ 231775 h 314530"/>
                <a:gd name="connsiteX18" fmla="*/ 317500 w 2552700"/>
                <a:gd name="connsiteY18" fmla="*/ 228600 h 314530"/>
                <a:gd name="connsiteX19" fmla="*/ 342900 w 2552700"/>
                <a:gd name="connsiteY19" fmla="*/ 215900 h 314530"/>
                <a:gd name="connsiteX20" fmla="*/ 352425 w 2552700"/>
                <a:gd name="connsiteY20" fmla="*/ 206375 h 314530"/>
                <a:gd name="connsiteX21" fmla="*/ 361950 w 2552700"/>
                <a:gd name="connsiteY21" fmla="*/ 200025 h 314530"/>
                <a:gd name="connsiteX22" fmla="*/ 374650 w 2552700"/>
                <a:gd name="connsiteY22" fmla="*/ 184150 h 314530"/>
                <a:gd name="connsiteX23" fmla="*/ 393700 w 2552700"/>
                <a:gd name="connsiteY23" fmla="*/ 168275 h 314530"/>
                <a:gd name="connsiteX24" fmla="*/ 400050 w 2552700"/>
                <a:gd name="connsiteY24" fmla="*/ 158750 h 314530"/>
                <a:gd name="connsiteX25" fmla="*/ 409575 w 2552700"/>
                <a:gd name="connsiteY25" fmla="*/ 152400 h 314530"/>
                <a:gd name="connsiteX26" fmla="*/ 428625 w 2552700"/>
                <a:gd name="connsiteY26" fmla="*/ 127000 h 314530"/>
                <a:gd name="connsiteX27" fmla="*/ 434975 w 2552700"/>
                <a:gd name="connsiteY27" fmla="*/ 117475 h 314530"/>
                <a:gd name="connsiteX28" fmla="*/ 454025 w 2552700"/>
                <a:gd name="connsiteY28" fmla="*/ 104775 h 314530"/>
                <a:gd name="connsiteX29" fmla="*/ 473075 w 2552700"/>
                <a:gd name="connsiteY29" fmla="*/ 85725 h 314530"/>
                <a:gd name="connsiteX30" fmla="*/ 517525 w 2552700"/>
                <a:gd name="connsiteY30" fmla="*/ 82550 h 314530"/>
                <a:gd name="connsiteX31" fmla="*/ 530225 w 2552700"/>
                <a:gd name="connsiteY31" fmla="*/ 88900 h 314530"/>
                <a:gd name="connsiteX32" fmla="*/ 536575 w 2552700"/>
                <a:gd name="connsiteY32" fmla="*/ 76200 h 314530"/>
                <a:gd name="connsiteX33" fmla="*/ 561975 w 2552700"/>
                <a:gd name="connsiteY33" fmla="*/ 60325 h 314530"/>
                <a:gd name="connsiteX34" fmla="*/ 596900 w 2552700"/>
                <a:gd name="connsiteY34" fmla="*/ 44450 h 314530"/>
                <a:gd name="connsiteX35" fmla="*/ 625475 w 2552700"/>
                <a:gd name="connsiteY35" fmla="*/ 31750 h 314530"/>
                <a:gd name="connsiteX36" fmla="*/ 663575 w 2552700"/>
                <a:gd name="connsiteY36" fmla="*/ 12700 h 314530"/>
                <a:gd name="connsiteX37" fmla="*/ 679450 w 2552700"/>
                <a:gd name="connsiteY37" fmla="*/ 6350 h 314530"/>
                <a:gd name="connsiteX38" fmla="*/ 698500 w 2552700"/>
                <a:gd name="connsiteY38" fmla="*/ 0 h 314530"/>
                <a:gd name="connsiteX39" fmla="*/ 727075 w 2552700"/>
                <a:gd name="connsiteY39" fmla="*/ 3175 h 314530"/>
                <a:gd name="connsiteX40" fmla="*/ 736600 w 2552700"/>
                <a:gd name="connsiteY40" fmla="*/ 6350 h 314530"/>
                <a:gd name="connsiteX41" fmla="*/ 762000 w 2552700"/>
                <a:gd name="connsiteY41" fmla="*/ 12700 h 314530"/>
                <a:gd name="connsiteX42" fmla="*/ 787400 w 2552700"/>
                <a:gd name="connsiteY42" fmla="*/ 34925 h 314530"/>
                <a:gd name="connsiteX43" fmla="*/ 806450 w 2552700"/>
                <a:gd name="connsiteY43" fmla="*/ 53975 h 314530"/>
                <a:gd name="connsiteX44" fmla="*/ 815975 w 2552700"/>
                <a:gd name="connsiteY44" fmla="*/ 63500 h 314530"/>
                <a:gd name="connsiteX45" fmla="*/ 828675 w 2552700"/>
                <a:gd name="connsiteY45" fmla="*/ 82550 h 314530"/>
                <a:gd name="connsiteX46" fmla="*/ 838200 w 2552700"/>
                <a:gd name="connsiteY46" fmla="*/ 88900 h 314530"/>
                <a:gd name="connsiteX47" fmla="*/ 860425 w 2552700"/>
                <a:gd name="connsiteY47" fmla="*/ 107950 h 314530"/>
                <a:gd name="connsiteX48" fmla="*/ 892175 w 2552700"/>
                <a:gd name="connsiteY48" fmla="*/ 130175 h 314530"/>
                <a:gd name="connsiteX49" fmla="*/ 901700 w 2552700"/>
                <a:gd name="connsiteY49" fmla="*/ 139700 h 314530"/>
                <a:gd name="connsiteX50" fmla="*/ 917575 w 2552700"/>
                <a:gd name="connsiteY50" fmla="*/ 152400 h 314530"/>
                <a:gd name="connsiteX51" fmla="*/ 936625 w 2552700"/>
                <a:gd name="connsiteY51" fmla="*/ 168275 h 314530"/>
                <a:gd name="connsiteX52" fmla="*/ 942975 w 2552700"/>
                <a:gd name="connsiteY52" fmla="*/ 177800 h 314530"/>
                <a:gd name="connsiteX53" fmla="*/ 965200 w 2552700"/>
                <a:gd name="connsiteY53" fmla="*/ 193675 h 314530"/>
                <a:gd name="connsiteX54" fmla="*/ 990600 w 2552700"/>
                <a:gd name="connsiteY54" fmla="*/ 200025 h 314530"/>
                <a:gd name="connsiteX55" fmla="*/ 1019175 w 2552700"/>
                <a:gd name="connsiteY55" fmla="*/ 209550 h 314530"/>
                <a:gd name="connsiteX56" fmla="*/ 1063625 w 2552700"/>
                <a:gd name="connsiteY56" fmla="*/ 219075 h 314530"/>
                <a:gd name="connsiteX57" fmla="*/ 1111250 w 2552700"/>
                <a:gd name="connsiteY57" fmla="*/ 228600 h 314530"/>
                <a:gd name="connsiteX58" fmla="*/ 1149350 w 2552700"/>
                <a:gd name="connsiteY58" fmla="*/ 219075 h 314530"/>
                <a:gd name="connsiteX59" fmla="*/ 1117600 w 2552700"/>
                <a:gd name="connsiteY59" fmla="*/ 209550 h 314530"/>
                <a:gd name="connsiteX60" fmla="*/ 1066800 w 2552700"/>
                <a:gd name="connsiteY60" fmla="*/ 193675 h 314530"/>
                <a:gd name="connsiteX61" fmla="*/ 1016000 w 2552700"/>
                <a:gd name="connsiteY61" fmla="*/ 184150 h 314530"/>
                <a:gd name="connsiteX62" fmla="*/ 1003300 w 2552700"/>
                <a:gd name="connsiteY62" fmla="*/ 174625 h 314530"/>
                <a:gd name="connsiteX63" fmla="*/ 993775 w 2552700"/>
                <a:gd name="connsiteY63" fmla="*/ 168275 h 314530"/>
                <a:gd name="connsiteX64" fmla="*/ 1003300 w 2552700"/>
                <a:gd name="connsiteY64" fmla="*/ 171450 h 314530"/>
                <a:gd name="connsiteX65" fmla="*/ 1022350 w 2552700"/>
                <a:gd name="connsiteY65" fmla="*/ 184150 h 314530"/>
                <a:gd name="connsiteX66" fmla="*/ 1031875 w 2552700"/>
                <a:gd name="connsiteY66" fmla="*/ 193675 h 314530"/>
                <a:gd name="connsiteX67" fmla="*/ 1044575 w 2552700"/>
                <a:gd name="connsiteY67" fmla="*/ 200025 h 314530"/>
                <a:gd name="connsiteX68" fmla="*/ 1057275 w 2552700"/>
                <a:gd name="connsiteY68" fmla="*/ 212725 h 314530"/>
                <a:gd name="connsiteX69" fmla="*/ 1120775 w 2552700"/>
                <a:gd name="connsiteY69" fmla="*/ 219075 h 314530"/>
                <a:gd name="connsiteX70" fmla="*/ 1203325 w 2552700"/>
                <a:gd name="connsiteY70" fmla="*/ 215900 h 314530"/>
                <a:gd name="connsiteX71" fmla="*/ 1222375 w 2552700"/>
                <a:gd name="connsiteY71" fmla="*/ 203200 h 314530"/>
                <a:gd name="connsiteX72" fmla="*/ 1231900 w 2552700"/>
                <a:gd name="connsiteY72" fmla="*/ 200025 h 314530"/>
                <a:gd name="connsiteX73" fmla="*/ 1250950 w 2552700"/>
                <a:gd name="connsiteY73" fmla="*/ 190500 h 314530"/>
                <a:gd name="connsiteX74" fmla="*/ 1270000 w 2552700"/>
                <a:gd name="connsiteY74" fmla="*/ 184150 h 314530"/>
                <a:gd name="connsiteX75" fmla="*/ 1289050 w 2552700"/>
                <a:gd name="connsiteY75" fmla="*/ 174625 h 314530"/>
                <a:gd name="connsiteX76" fmla="*/ 1343025 w 2552700"/>
                <a:gd name="connsiteY76" fmla="*/ 165100 h 314530"/>
                <a:gd name="connsiteX77" fmla="*/ 1390650 w 2552700"/>
                <a:gd name="connsiteY77" fmla="*/ 158750 h 314530"/>
                <a:gd name="connsiteX78" fmla="*/ 1412875 w 2552700"/>
                <a:gd name="connsiteY78" fmla="*/ 149225 h 314530"/>
                <a:gd name="connsiteX79" fmla="*/ 1425575 w 2552700"/>
                <a:gd name="connsiteY79" fmla="*/ 146050 h 314530"/>
                <a:gd name="connsiteX80" fmla="*/ 1435100 w 2552700"/>
                <a:gd name="connsiteY80" fmla="*/ 142875 h 314530"/>
                <a:gd name="connsiteX81" fmla="*/ 1444625 w 2552700"/>
                <a:gd name="connsiteY81" fmla="*/ 133350 h 314530"/>
                <a:gd name="connsiteX82" fmla="*/ 1485900 w 2552700"/>
                <a:gd name="connsiteY82" fmla="*/ 117475 h 314530"/>
                <a:gd name="connsiteX83" fmla="*/ 1498600 w 2552700"/>
                <a:gd name="connsiteY83" fmla="*/ 111125 h 314530"/>
                <a:gd name="connsiteX84" fmla="*/ 1530350 w 2552700"/>
                <a:gd name="connsiteY84" fmla="*/ 101600 h 314530"/>
                <a:gd name="connsiteX85" fmla="*/ 1539875 w 2552700"/>
                <a:gd name="connsiteY85" fmla="*/ 95250 h 314530"/>
                <a:gd name="connsiteX86" fmla="*/ 1558925 w 2552700"/>
                <a:gd name="connsiteY86" fmla="*/ 88900 h 314530"/>
                <a:gd name="connsiteX87" fmla="*/ 1577975 w 2552700"/>
                <a:gd name="connsiteY87" fmla="*/ 76200 h 314530"/>
                <a:gd name="connsiteX88" fmla="*/ 1593850 w 2552700"/>
                <a:gd name="connsiteY88" fmla="*/ 66675 h 314530"/>
                <a:gd name="connsiteX89" fmla="*/ 1612900 w 2552700"/>
                <a:gd name="connsiteY89" fmla="*/ 53975 h 314530"/>
                <a:gd name="connsiteX90" fmla="*/ 1625600 w 2552700"/>
                <a:gd name="connsiteY90" fmla="*/ 50800 h 314530"/>
                <a:gd name="connsiteX91" fmla="*/ 1635125 w 2552700"/>
                <a:gd name="connsiteY91" fmla="*/ 47625 h 314530"/>
                <a:gd name="connsiteX92" fmla="*/ 1651000 w 2552700"/>
                <a:gd name="connsiteY92" fmla="*/ 44450 h 314530"/>
                <a:gd name="connsiteX93" fmla="*/ 1657350 w 2552700"/>
                <a:gd name="connsiteY93" fmla="*/ 34925 h 314530"/>
                <a:gd name="connsiteX94" fmla="*/ 1673225 w 2552700"/>
                <a:gd name="connsiteY94" fmla="*/ 31750 h 314530"/>
                <a:gd name="connsiteX95" fmla="*/ 1704975 w 2552700"/>
                <a:gd name="connsiteY95" fmla="*/ 25400 h 314530"/>
                <a:gd name="connsiteX96" fmla="*/ 1746250 w 2552700"/>
                <a:gd name="connsiteY96" fmla="*/ 38100 h 314530"/>
                <a:gd name="connsiteX97" fmla="*/ 1765300 w 2552700"/>
                <a:gd name="connsiteY97" fmla="*/ 50800 h 314530"/>
                <a:gd name="connsiteX98" fmla="*/ 1781175 w 2552700"/>
                <a:gd name="connsiteY98" fmla="*/ 63500 h 314530"/>
                <a:gd name="connsiteX99" fmla="*/ 1803400 w 2552700"/>
                <a:gd name="connsiteY99" fmla="*/ 76200 h 314530"/>
                <a:gd name="connsiteX100" fmla="*/ 1828800 w 2552700"/>
                <a:gd name="connsiteY100" fmla="*/ 85725 h 314530"/>
                <a:gd name="connsiteX101" fmla="*/ 1866900 w 2552700"/>
                <a:gd name="connsiteY101" fmla="*/ 98425 h 314530"/>
                <a:gd name="connsiteX102" fmla="*/ 1879600 w 2552700"/>
                <a:gd name="connsiteY102" fmla="*/ 107950 h 314530"/>
                <a:gd name="connsiteX103" fmla="*/ 1889125 w 2552700"/>
                <a:gd name="connsiteY103" fmla="*/ 114300 h 314530"/>
                <a:gd name="connsiteX104" fmla="*/ 1898650 w 2552700"/>
                <a:gd name="connsiteY104" fmla="*/ 127000 h 314530"/>
                <a:gd name="connsiteX105" fmla="*/ 1901825 w 2552700"/>
                <a:gd name="connsiteY105" fmla="*/ 136525 h 314530"/>
                <a:gd name="connsiteX106" fmla="*/ 1917700 w 2552700"/>
                <a:gd name="connsiteY106" fmla="*/ 177800 h 314530"/>
                <a:gd name="connsiteX107" fmla="*/ 1927225 w 2552700"/>
                <a:gd name="connsiteY107" fmla="*/ 200025 h 314530"/>
                <a:gd name="connsiteX108" fmla="*/ 1933575 w 2552700"/>
                <a:gd name="connsiteY108" fmla="*/ 212725 h 314530"/>
                <a:gd name="connsiteX109" fmla="*/ 1943100 w 2552700"/>
                <a:gd name="connsiteY109" fmla="*/ 219075 h 314530"/>
                <a:gd name="connsiteX110" fmla="*/ 1946275 w 2552700"/>
                <a:gd name="connsiteY110" fmla="*/ 244475 h 314530"/>
                <a:gd name="connsiteX111" fmla="*/ 1968500 w 2552700"/>
                <a:gd name="connsiteY111" fmla="*/ 266700 h 314530"/>
                <a:gd name="connsiteX112" fmla="*/ 1978025 w 2552700"/>
                <a:gd name="connsiteY112" fmla="*/ 269875 h 314530"/>
                <a:gd name="connsiteX113" fmla="*/ 1990725 w 2552700"/>
                <a:gd name="connsiteY113" fmla="*/ 276225 h 314530"/>
                <a:gd name="connsiteX114" fmla="*/ 2016125 w 2552700"/>
                <a:gd name="connsiteY114" fmla="*/ 301625 h 314530"/>
                <a:gd name="connsiteX115" fmla="*/ 2032000 w 2552700"/>
                <a:gd name="connsiteY115" fmla="*/ 314325 h 314530"/>
                <a:gd name="connsiteX116" fmla="*/ 2098675 w 2552700"/>
                <a:gd name="connsiteY116" fmla="*/ 292100 h 314530"/>
                <a:gd name="connsiteX117" fmla="*/ 2130425 w 2552700"/>
                <a:gd name="connsiteY117" fmla="*/ 266700 h 314530"/>
                <a:gd name="connsiteX118" fmla="*/ 2139950 w 2552700"/>
                <a:gd name="connsiteY118" fmla="*/ 263525 h 314530"/>
                <a:gd name="connsiteX119" fmla="*/ 2168525 w 2552700"/>
                <a:gd name="connsiteY119" fmla="*/ 247650 h 314530"/>
                <a:gd name="connsiteX120" fmla="*/ 2193925 w 2552700"/>
                <a:gd name="connsiteY120" fmla="*/ 228600 h 314530"/>
                <a:gd name="connsiteX121" fmla="*/ 2203450 w 2552700"/>
                <a:gd name="connsiteY121" fmla="*/ 219075 h 314530"/>
                <a:gd name="connsiteX122" fmla="*/ 2222500 w 2552700"/>
                <a:gd name="connsiteY122" fmla="*/ 212725 h 314530"/>
                <a:gd name="connsiteX123" fmla="*/ 2244725 w 2552700"/>
                <a:gd name="connsiteY123" fmla="*/ 193675 h 314530"/>
                <a:gd name="connsiteX124" fmla="*/ 2355850 w 2552700"/>
                <a:gd name="connsiteY124" fmla="*/ 152400 h 314530"/>
                <a:gd name="connsiteX125" fmla="*/ 2552700 w 2552700"/>
                <a:gd name="connsiteY125" fmla="*/ 155575 h 314530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289050 w 2552700"/>
                <a:gd name="connsiteY75" fmla="*/ 174625 h 302243"/>
                <a:gd name="connsiteX76" fmla="*/ 1343025 w 2552700"/>
                <a:gd name="connsiteY76" fmla="*/ 165100 h 302243"/>
                <a:gd name="connsiteX77" fmla="*/ 1390650 w 2552700"/>
                <a:gd name="connsiteY77" fmla="*/ 158750 h 302243"/>
                <a:gd name="connsiteX78" fmla="*/ 1412875 w 2552700"/>
                <a:gd name="connsiteY78" fmla="*/ 149225 h 302243"/>
                <a:gd name="connsiteX79" fmla="*/ 1425575 w 2552700"/>
                <a:gd name="connsiteY79" fmla="*/ 146050 h 302243"/>
                <a:gd name="connsiteX80" fmla="*/ 1435100 w 2552700"/>
                <a:gd name="connsiteY80" fmla="*/ 142875 h 302243"/>
                <a:gd name="connsiteX81" fmla="*/ 1444625 w 2552700"/>
                <a:gd name="connsiteY81" fmla="*/ 133350 h 302243"/>
                <a:gd name="connsiteX82" fmla="*/ 1485900 w 2552700"/>
                <a:gd name="connsiteY82" fmla="*/ 117475 h 302243"/>
                <a:gd name="connsiteX83" fmla="*/ 1498600 w 2552700"/>
                <a:gd name="connsiteY83" fmla="*/ 111125 h 302243"/>
                <a:gd name="connsiteX84" fmla="*/ 1530350 w 2552700"/>
                <a:gd name="connsiteY84" fmla="*/ 101600 h 302243"/>
                <a:gd name="connsiteX85" fmla="*/ 1539875 w 2552700"/>
                <a:gd name="connsiteY85" fmla="*/ 95250 h 302243"/>
                <a:gd name="connsiteX86" fmla="*/ 1558925 w 2552700"/>
                <a:gd name="connsiteY86" fmla="*/ 88900 h 302243"/>
                <a:gd name="connsiteX87" fmla="*/ 1577975 w 2552700"/>
                <a:gd name="connsiteY87" fmla="*/ 76200 h 302243"/>
                <a:gd name="connsiteX88" fmla="*/ 1593850 w 2552700"/>
                <a:gd name="connsiteY88" fmla="*/ 66675 h 302243"/>
                <a:gd name="connsiteX89" fmla="*/ 1612900 w 2552700"/>
                <a:gd name="connsiteY89" fmla="*/ 53975 h 302243"/>
                <a:gd name="connsiteX90" fmla="*/ 1625600 w 2552700"/>
                <a:gd name="connsiteY90" fmla="*/ 50800 h 302243"/>
                <a:gd name="connsiteX91" fmla="*/ 1635125 w 2552700"/>
                <a:gd name="connsiteY91" fmla="*/ 47625 h 302243"/>
                <a:gd name="connsiteX92" fmla="*/ 1651000 w 2552700"/>
                <a:gd name="connsiteY92" fmla="*/ 44450 h 302243"/>
                <a:gd name="connsiteX93" fmla="*/ 1657350 w 2552700"/>
                <a:gd name="connsiteY93" fmla="*/ 34925 h 302243"/>
                <a:gd name="connsiteX94" fmla="*/ 1673225 w 2552700"/>
                <a:gd name="connsiteY94" fmla="*/ 31750 h 302243"/>
                <a:gd name="connsiteX95" fmla="*/ 1704975 w 2552700"/>
                <a:gd name="connsiteY95" fmla="*/ 25400 h 302243"/>
                <a:gd name="connsiteX96" fmla="*/ 1746250 w 2552700"/>
                <a:gd name="connsiteY96" fmla="*/ 38100 h 302243"/>
                <a:gd name="connsiteX97" fmla="*/ 1765300 w 2552700"/>
                <a:gd name="connsiteY97" fmla="*/ 50800 h 302243"/>
                <a:gd name="connsiteX98" fmla="*/ 1781175 w 2552700"/>
                <a:gd name="connsiteY98" fmla="*/ 63500 h 302243"/>
                <a:gd name="connsiteX99" fmla="*/ 1803400 w 2552700"/>
                <a:gd name="connsiteY99" fmla="*/ 76200 h 302243"/>
                <a:gd name="connsiteX100" fmla="*/ 1828800 w 2552700"/>
                <a:gd name="connsiteY100" fmla="*/ 85725 h 302243"/>
                <a:gd name="connsiteX101" fmla="*/ 1866900 w 2552700"/>
                <a:gd name="connsiteY101" fmla="*/ 98425 h 302243"/>
                <a:gd name="connsiteX102" fmla="*/ 1879600 w 2552700"/>
                <a:gd name="connsiteY102" fmla="*/ 107950 h 302243"/>
                <a:gd name="connsiteX103" fmla="*/ 1889125 w 2552700"/>
                <a:gd name="connsiteY103" fmla="*/ 114300 h 302243"/>
                <a:gd name="connsiteX104" fmla="*/ 1898650 w 2552700"/>
                <a:gd name="connsiteY104" fmla="*/ 127000 h 302243"/>
                <a:gd name="connsiteX105" fmla="*/ 1901825 w 2552700"/>
                <a:gd name="connsiteY105" fmla="*/ 136525 h 302243"/>
                <a:gd name="connsiteX106" fmla="*/ 1917700 w 2552700"/>
                <a:gd name="connsiteY106" fmla="*/ 177800 h 302243"/>
                <a:gd name="connsiteX107" fmla="*/ 1927225 w 2552700"/>
                <a:gd name="connsiteY107" fmla="*/ 200025 h 302243"/>
                <a:gd name="connsiteX108" fmla="*/ 1933575 w 2552700"/>
                <a:gd name="connsiteY108" fmla="*/ 212725 h 302243"/>
                <a:gd name="connsiteX109" fmla="*/ 1943100 w 2552700"/>
                <a:gd name="connsiteY109" fmla="*/ 219075 h 302243"/>
                <a:gd name="connsiteX110" fmla="*/ 1946275 w 2552700"/>
                <a:gd name="connsiteY110" fmla="*/ 244475 h 302243"/>
                <a:gd name="connsiteX111" fmla="*/ 1968500 w 2552700"/>
                <a:gd name="connsiteY111" fmla="*/ 266700 h 302243"/>
                <a:gd name="connsiteX112" fmla="*/ 1978025 w 2552700"/>
                <a:gd name="connsiteY112" fmla="*/ 269875 h 302243"/>
                <a:gd name="connsiteX113" fmla="*/ 1990725 w 2552700"/>
                <a:gd name="connsiteY113" fmla="*/ 276225 h 302243"/>
                <a:gd name="connsiteX114" fmla="*/ 2016125 w 2552700"/>
                <a:gd name="connsiteY114" fmla="*/ 301625 h 302243"/>
                <a:gd name="connsiteX115" fmla="*/ 2098675 w 2552700"/>
                <a:gd name="connsiteY115" fmla="*/ 292100 h 302243"/>
                <a:gd name="connsiteX116" fmla="*/ 2130425 w 2552700"/>
                <a:gd name="connsiteY116" fmla="*/ 266700 h 302243"/>
                <a:gd name="connsiteX117" fmla="*/ 2139950 w 2552700"/>
                <a:gd name="connsiteY117" fmla="*/ 263525 h 302243"/>
                <a:gd name="connsiteX118" fmla="*/ 2168525 w 2552700"/>
                <a:gd name="connsiteY118" fmla="*/ 247650 h 302243"/>
                <a:gd name="connsiteX119" fmla="*/ 2193925 w 2552700"/>
                <a:gd name="connsiteY119" fmla="*/ 228600 h 302243"/>
                <a:gd name="connsiteX120" fmla="*/ 2203450 w 2552700"/>
                <a:gd name="connsiteY120" fmla="*/ 219075 h 302243"/>
                <a:gd name="connsiteX121" fmla="*/ 2222500 w 2552700"/>
                <a:gd name="connsiteY121" fmla="*/ 212725 h 302243"/>
                <a:gd name="connsiteX122" fmla="*/ 2244725 w 2552700"/>
                <a:gd name="connsiteY122" fmla="*/ 193675 h 302243"/>
                <a:gd name="connsiteX123" fmla="*/ 2355850 w 2552700"/>
                <a:gd name="connsiteY123" fmla="*/ 152400 h 302243"/>
                <a:gd name="connsiteX124" fmla="*/ 2552700 w 2552700"/>
                <a:gd name="connsiteY12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343025 w 2552700"/>
                <a:gd name="connsiteY75" fmla="*/ 165100 h 302243"/>
                <a:gd name="connsiteX76" fmla="*/ 1390650 w 2552700"/>
                <a:gd name="connsiteY76" fmla="*/ 158750 h 302243"/>
                <a:gd name="connsiteX77" fmla="*/ 1412875 w 2552700"/>
                <a:gd name="connsiteY77" fmla="*/ 149225 h 302243"/>
                <a:gd name="connsiteX78" fmla="*/ 1425575 w 2552700"/>
                <a:gd name="connsiteY78" fmla="*/ 146050 h 302243"/>
                <a:gd name="connsiteX79" fmla="*/ 1435100 w 2552700"/>
                <a:gd name="connsiteY79" fmla="*/ 142875 h 302243"/>
                <a:gd name="connsiteX80" fmla="*/ 1444625 w 2552700"/>
                <a:gd name="connsiteY80" fmla="*/ 133350 h 302243"/>
                <a:gd name="connsiteX81" fmla="*/ 1485900 w 2552700"/>
                <a:gd name="connsiteY81" fmla="*/ 117475 h 302243"/>
                <a:gd name="connsiteX82" fmla="*/ 1498600 w 2552700"/>
                <a:gd name="connsiteY82" fmla="*/ 111125 h 302243"/>
                <a:gd name="connsiteX83" fmla="*/ 1530350 w 2552700"/>
                <a:gd name="connsiteY83" fmla="*/ 101600 h 302243"/>
                <a:gd name="connsiteX84" fmla="*/ 1539875 w 2552700"/>
                <a:gd name="connsiteY84" fmla="*/ 95250 h 302243"/>
                <a:gd name="connsiteX85" fmla="*/ 1558925 w 2552700"/>
                <a:gd name="connsiteY85" fmla="*/ 88900 h 302243"/>
                <a:gd name="connsiteX86" fmla="*/ 1577975 w 2552700"/>
                <a:gd name="connsiteY86" fmla="*/ 76200 h 302243"/>
                <a:gd name="connsiteX87" fmla="*/ 1593850 w 2552700"/>
                <a:gd name="connsiteY87" fmla="*/ 66675 h 302243"/>
                <a:gd name="connsiteX88" fmla="*/ 1612900 w 2552700"/>
                <a:gd name="connsiteY88" fmla="*/ 53975 h 302243"/>
                <a:gd name="connsiteX89" fmla="*/ 1625600 w 2552700"/>
                <a:gd name="connsiteY89" fmla="*/ 50800 h 302243"/>
                <a:gd name="connsiteX90" fmla="*/ 1635125 w 2552700"/>
                <a:gd name="connsiteY90" fmla="*/ 47625 h 302243"/>
                <a:gd name="connsiteX91" fmla="*/ 1651000 w 2552700"/>
                <a:gd name="connsiteY91" fmla="*/ 44450 h 302243"/>
                <a:gd name="connsiteX92" fmla="*/ 1657350 w 2552700"/>
                <a:gd name="connsiteY92" fmla="*/ 34925 h 302243"/>
                <a:gd name="connsiteX93" fmla="*/ 1673225 w 2552700"/>
                <a:gd name="connsiteY93" fmla="*/ 31750 h 302243"/>
                <a:gd name="connsiteX94" fmla="*/ 1704975 w 2552700"/>
                <a:gd name="connsiteY94" fmla="*/ 25400 h 302243"/>
                <a:gd name="connsiteX95" fmla="*/ 1746250 w 2552700"/>
                <a:gd name="connsiteY95" fmla="*/ 38100 h 302243"/>
                <a:gd name="connsiteX96" fmla="*/ 1765300 w 2552700"/>
                <a:gd name="connsiteY96" fmla="*/ 50800 h 302243"/>
                <a:gd name="connsiteX97" fmla="*/ 1781175 w 2552700"/>
                <a:gd name="connsiteY97" fmla="*/ 63500 h 302243"/>
                <a:gd name="connsiteX98" fmla="*/ 1803400 w 2552700"/>
                <a:gd name="connsiteY98" fmla="*/ 76200 h 302243"/>
                <a:gd name="connsiteX99" fmla="*/ 1828800 w 2552700"/>
                <a:gd name="connsiteY99" fmla="*/ 85725 h 302243"/>
                <a:gd name="connsiteX100" fmla="*/ 1866900 w 2552700"/>
                <a:gd name="connsiteY100" fmla="*/ 98425 h 302243"/>
                <a:gd name="connsiteX101" fmla="*/ 1879600 w 2552700"/>
                <a:gd name="connsiteY101" fmla="*/ 107950 h 302243"/>
                <a:gd name="connsiteX102" fmla="*/ 1889125 w 2552700"/>
                <a:gd name="connsiteY102" fmla="*/ 114300 h 302243"/>
                <a:gd name="connsiteX103" fmla="*/ 1898650 w 2552700"/>
                <a:gd name="connsiteY103" fmla="*/ 127000 h 302243"/>
                <a:gd name="connsiteX104" fmla="*/ 1901825 w 2552700"/>
                <a:gd name="connsiteY104" fmla="*/ 136525 h 302243"/>
                <a:gd name="connsiteX105" fmla="*/ 1917700 w 2552700"/>
                <a:gd name="connsiteY105" fmla="*/ 177800 h 302243"/>
                <a:gd name="connsiteX106" fmla="*/ 1927225 w 2552700"/>
                <a:gd name="connsiteY106" fmla="*/ 200025 h 302243"/>
                <a:gd name="connsiteX107" fmla="*/ 1933575 w 2552700"/>
                <a:gd name="connsiteY107" fmla="*/ 212725 h 302243"/>
                <a:gd name="connsiteX108" fmla="*/ 1943100 w 2552700"/>
                <a:gd name="connsiteY108" fmla="*/ 219075 h 302243"/>
                <a:gd name="connsiteX109" fmla="*/ 1946275 w 2552700"/>
                <a:gd name="connsiteY109" fmla="*/ 244475 h 302243"/>
                <a:gd name="connsiteX110" fmla="*/ 1968500 w 2552700"/>
                <a:gd name="connsiteY110" fmla="*/ 266700 h 302243"/>
                <a:gd name="connsiteX111" fmla="*/ 1978025 w 2552700"/>
                <a:gd name="connsiteY111" fmla="*/ 269875 h 302243"/>
                <a:gd name="connsiteX112" fmla="*/ 1990725 w 2552700"/>
                <a:gd name="connsiteY112" fmla="*/ 276225 h 302243"/>
                <a:gd name="connsiteX113" fmla="*/ 2016125 w 2552700"/>
                <a:gd name="connsiteY113" fmla="*/ 301625 h 302243"/>
                <a:gd name="connsiteX114" fmla="*/ 2098675 w 2552700"/>
                <a:gd name="connsiteY114" fmla="*/ 292100 h 302243"/>
                <a:gd name="connsiteX115" fmla="*/ 2130425 w 2552700"/>
                <a:gd name="connsiteY115" fmla="*/ 266700 h 302243"/>
                <a:gd name="connsiteX116" fmla="*/ 2139950 w 2552700"/>
                <a:gd name="connsiteY116" fmla="*/ 263525 h 302243"/>
                <a:gd name="connsiteX117" fmla="*/ 2168525 w 2552700"/>
                <a:gd name="connsiteY117" fmla="*/ 247650 h 302243"/>
                <a:gd name="connsiteX118" fmla="*/ 2193925 w 2552700"/>
                <a:gd name="connsiteY118" fmla="*/ 228600 h 302243"/>
                <a:gd name="connsiteX119" fmla="*/ 2203450 w 2552700"/>
                <a:gd name="connsiteY119" fmla="*/ 219075 h 302243"/>
                <a:gd name="connsiteX120" fmla="*/ 2222500 w 2552700"/>
                <a:gd name="connsiteY120" fmla="*/ 212725 h 302243"/>
                <a:gd name="connsiteX121" fmla="*/ 2244725 w 2552700"/>
                <a:gd name="connsiteY121" fmla="*/ 193675 h 302243"/>
                <a:gd name="connsiteX122" fmla="*/ 2355850 w 2552700"/>
                <a:gd name="connsiteY122" fmla="*/ 152400 h 302243"/>
                <a:gd name="connsiteX123" fmla="*/ 2552700 w 2552700"/>
                <a:gd name="connsiteY12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50950 w 2552700"/>
                <a:gd name="connsiteY72" fmla="*/ 190500 h 302243"/>
                <a:gd name="connsiteX73" fmla="*/ 1270000 w 2552700"/>
                <a:gd name="connsiteY73" fmla="*/ 184150 h 302243"/>
                <a:gd name="connsiteX74" fmla="*/ 1343025 w 2552700"/>
                <a:gd name="connsiteY74" fmla="*/ 165100 h 302243"/>
                <a:gd name="connsiteX75" fmla="*/ 1390650 w 2552700"/>
                <a:gd name="connsiteY75" fmla="*/ 158750 h 302243"/>
                <a:gd name="connsiteX76" fmla="*/ 1412875 w 2552700"/>
                <a:gd name="connsiteY76" fmla="*/ 149225 h 302243"/>
                <a:gd name="connsiteX77" fmla="*/ 1425575 w 2552700"/>
                <a:gd name="connsiteY77" fmla="*/ 146050 h 302243"/>
                <a:gd name="connsiteX78" fmla="*/ 1435100 w 2552700"/>
                <a:gd name="connsiteY78" fmla="*/ 142875 h 302243"/>
                <a:gd name="connsiteX79" fmla="*/ 1444625 w 2552700"/>
                <a:gd name="connsiteY79" fmla="*/ 133350 h 302243"/>
                <a:gd name="connsiteX80" fmla="*/ 1485900 w 2552700"/>
                <a:gd name="connsiteY80" fmla="*/ 117475 h 302243"/>
                <a:gd name="connsiteX81" fmla="*/ 1498600 w 2552700"/>
                <a:gd name="connsiteY81" fmla="*/ 111125 h 302243"/>
                <a:gd name="connsiteX82" fmla="*/ 1530350 w 2552700"/>
                <a:gd name="connsiteY82" fmla="*/ 101600 h 302243"/>
                <a:gd name="connsiteX83" fmla="*/ 1539875 w 2552700"/>
                <a:gd name="connsiteY83" fmla="*/ 95250 h 302243"/>
                <a:gd name="connsiteX84" fmla="*/ 1558925 w 2552700"/>
                <a:gd name="connsiteY84" fmla="*/ 88900 h 302243"/>
                <a:gd name="connsiteX85" fmla="*/ 1577975 w 2552700"/>
                <a:gd name="connsiteY85" fmla="*/ 76200 h 302243"/>
                <a:gd name="connsiteX86" fmla="*/ 1593850 w 2552700"/>
                <a:gd name="connsiteY86" fmla="*/ 66675 h 302243"/>
                <a:gd name="connsiteX87" fmla="*/ 1612900 w 2552700"/>
                <a:gd name="connsiteY87" fmla="*/ 53975 h 302243"/>
                <a:gd name="connsiteX88" fmla="*/ 1625600 w 2552700"/>
                <a:gd name="connsiteY88" fmla="*/ 50800 h 302243"/>
                <a:gd name="connsiteX89" fmla="*/ 1635125 w 2552700"/>
                <a:gd name="connsiteY89" fmla="*/ 47625 h 302243"/>
                <a:gd name="connsiteX90" fmla="*/ 1651000 w 2552700"/>
                <a:gd name="connsiteY90" fmla="*/ 44450 h 302243"/>
                <a:gd name="connsiteX91" fmla="*/ 1657350 w 2552700"/>
                <a:gd name="connsiteY91" fmla="*/ 34925 h 302243"/>
                <a:gd name="connsiteX92" fmla="*/ 1673225 w 2552700"/>
                <a:gd name="connsiteY92" fmla="*/ 31750 h 302243"/>
                <a:gd name="connsiteX93" fmla="*/ 1704975 w 2552700"/>
                <a:gd name="connsiteY93" fmla="*/ 25400 h 302243"/>
                <a:gd name="connsiteX94" fmla="*/ 1746250 w 2552700"/>
                <a:gd name="connsiteY94" fmla="*/ 38100 h 302243"/>
                <a:gd name="connsiteX95" fmla="*/ 1765300 w 2552700"/>
                <a:gd name="connsiteY95" fmla="*/ 50800 h 302243"/>
                <a:gd name="connsiteX96" fmla="*/ 1781175 w 2552700"/>
                <a:gd name="connsiteY96" fmla="*/ 63500 h 302243"/>
                <a:gd name="connsiteX97" fmla="*/ 1803400 w 2552700"/>
                <a:gd name="connsiteY97" fmla="*/ 76200 h 302243"/>
                <a:gd name="connsiteX98" fmla="*/ 1828800 w 2552700"/>
                <a:gd name="connsiteY98" fmla="*/ 85725 h 302243"/>
                <a:gd name="connsiteX99" fmla="*/ 1866900 w 2552700"/>
                <a:gd name="connsiteY99" fmla="*/ 98425 h 302243"/>
                <a:gd name="connsiteX100" fmla="*/ 1879600 w 2552700"/>
                <a:gd name="connsiteY100" fmla="*/ 107950 h 302243"/>
                <a:gd name="connsiteX101" fmla="*/ 1889125 w 2552700"/>
                <a:gd name="connsiteY101" fmla="*/ 114300 h 302243"/>
                <a:gd name="connsiteX102" fmla="*/ 1898650 w 2552700"/>
                <a:gd name="connsiteY102" fmla="*/ 127000 h 302243"/>
                <a:gd name="connsiteX103" fmla="*/ 1901825 w 2552700"/>
                <a:gd name="connsiteY103" fmla="*/ 136525 h 302243"/>
                <a:gd name="connsiteX104" fmla="*/ 1917700 w 2552700"/>
                <a:gd name="connsiteY104" fmla="*/ 177800 h 302243"/>
                <a:gd name="connsiteX105" fmla="*/ 1927225 w 2552700"/>
                <a:gd name="connsiteY105" fmla="*/ 200025 h 302243"/>
                <a:gd name="connsiteX106" fmla="*/ 1933575 w 2552700"/>
                <a:gd name="connsiteY106" fmla="*/ 212725 h 302243"/>
                <a:gd name="connsiteX107" fmla="*/ 1943100 w 2552700"/>
                <a:gd name="connsiteY107" fmla="*/ 219075 h 302243"/>
                <a:gd name="connsiteX108" fmla="*/ 1946275 w 2552700"/>
                <a:gd name="connsiteY108" fmla="*/ 244475 h 302243"/>
                <a:gd name="connsiteX109" fmla="*/ 1968500 w 2552700"/>
                <a:gd name="connsiteY109" fmla="*/ 266700 h 302243"/>
                <a:gd name="connsiteX110" fmla="*/ 1978025 w 2552700"/>
                <a:gd name="connsiteY110" fmla="*/ 269875 h 302243"/>
                <a:gd name="connsiteX111" fmla="*/ 1990725 w 2552700"/>
                <a:gd name="connsiteY111" fmla="*/ 276225 h 302243"/>
                <a:gd name="connsiteX112" fmla="*/ 2016125 w 2552700"/>
                <a:gd name="connsiteY112" fmla="*/ 301625 h 302243"/>
                <a:gd name="connsiteX113" fmla="*/ 2098675 w 2552700"/>
                <a:gd name="connsiteY113" fmla="*/ 292100 h 302243"/>
                <a:gd name="connsiteX114" fmla="*/ 2130425 w 2552700"/>
                <a:gd name="connsiteY114" fmla="*/ 266700 h 302243"/>
                <a:gd name="connsiteX115" fmla="*/ 2139950 w 2552700"/>
                <a:gd name="connsiteY115" fmla="*/ 263525 h 302243"/>
                <a:gd name="connsiteX116" fmla="*/ 2168525 w 2552700"/>
                <a:gd name="connsiteY116" fmla="*/ 247650 h 302243"/>
                <a:gd name="connsiteX117" fmla="*/ 2193925 w 2552700"/>
                <a:gd name="connsiteY117" fmla="*/ 228600 h 302243"/>
                <a:gd name="connsiteX118" fmla="*/ 2203450 w 2552700"/>
                <a:gd name="connsiteY118" fmla="*/ 219075 h 302243"/>
                <a:gd name="connsiteX119" fmla="*/ 2222500 w 2552700"/>
                <a:gd name="connsiteY119" fmla="*/ 212725 h 302243"/>
                <a:gd name="connsiteX120" fmla="*/ 2244725 w 2552700"/>
                <a:gd name="connsiteY120" fmla="*/ 193675 h 302243"/>
                <a:gd name="connsiteX121" fmla="*/ 2355850 w 2552700"/>
                <a:gd name="connsiteY121" fmla="*/ 152400 h 302243"/>
                <a:gd name="connsiteX122" fmla="*/ 2552700 w 2552700"/>
                <a:gd name="connsiteY12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70000 w 2552700"/>
                <a:gd name="connsiteY72" fmla="*/ 184150 h 302243"/>
                <a:gd name="connsiteX73" fmla="*/ 1343025 w 2552700"/>
                <a:gd name="connsiteY73" fmla="*/ 165100 h 302243"/>
                <a:gd name="connsiteX74" fmla="*/ 1390650 w 2552700"/>
                <a:gd name="connsiteY74" fmla="*/ 158750 h 302243"/>
                <a:gd name="connsiteX75" fmla="*/ 1412875 w 2552700"/>
                <a:gd name="connsiteY75" fmla="*/ 149225 h 302243"/>
                <a:gd name="connsiteX76" fmla="*/ 1425575 w 2552700"/>
                <a:gd name="connsiteY76" fmla="*/ 146050 h 302243"/>
                <a:gd name="connsiteX77" fmla="*/ 1435100 w 2552700"/>
                <a:gd name="connsiteY77" fmla="*/ 142875 h 302243"/>
                <a:gd name="connsiteX78" fmla="*/ 1444625 w 2552700"/>
                <a:gd name="connsiteY78" fmla="*/ 133350 h 302243"/>
                <a:gd name="connsiteX79" fmla="*/ 1485900 w 2552700"/>
                <a:gd name="connsiteY79" fmla="*/ 117475 h 302243"/>
                <a:gd name="connsiteX80" fmla="*/ 1498600 w 2552700"/>
                <a:gd name="connsiteY80" fmla="*/ 111125 h 302243"/>
                <a:gd name="connsiteX81" fmla="*/ 1530350 w 2552700"/>
                <a:gd name="connsiteY81" fmla="*/ 101600 h 302243"/>
                <a:gd name="connsiteX82" fmla="*/ 1539875 w 2552700"/>
                <a:gd name="connsiteY82" fmla="*/ 95250 h 302243"/>
                <a:gd name="connsiteX83" fmla="*/ 1558925 w 2552700"/>
                <a:gd name="connsiteY83" fmla="*/ 88900 h 302243"/>
                <a:gd name="connsiteX84" fmla="*/ 1577975 w 2552700"/>
                <a:gd name="connsiteY84" fmla="*/ 76200 h 302243"/>
                <a:gd name="connsiteX85" fmla="*/ 1593850 w 2552700"/>
                <a:gd name="connsiteY85" fmla="*/ 66675 h 302243"/>
                <a:gd name="connsiteX86" fmla="*/ 1612900 w 2552700"/>
                <a:gd name="connsiteY86" fmla="*/ 53975 h 302243"/>
                <a:gd name="connsiteX87" fmla="*/ 1625600 w 2552700"/>
                <a:gd name="connsiteY87" fmla="*/ 50800 h 302243"/>
                <a:gd name="connsiteX88" fmla="*/ 1635125 w 2552700"/>
                <a:gd name="connsiteY88" fmla="*/ 47625 h 302243"/>
                <a:gd name="connsiteX89" fmla="*/ 1651000 w 2552700"/>
                <a:gd name="connsiteY89" fmla="*/ 44450 h 302243"/>
                <a:gd name="connsiteX90" fmla="*/ 1657350 w 2552700"/>
                <a:gd name="connsiteY90" fmla="*/ 34925 h 302243"/>
                <a:gd name="connsiteX91" fmla="*/ 1673225 w 2552700"/>
                <a:gd name="connsiteY91" fmla="*/ 31750 h 302243"/>
                <a:gd name="connsiteX92" fmla="*/ 1704975 w 2552700"/>
                <a:gd name="connsiteY92" fmla="*/ 25400 h 302243"/>
                <a:gd name="connsiteX93" fmla="*/ 1746250 w 2552700"/>
                <a:gd name="connsiteY93" fmla="*/ 38100 h 302243"/>
                <a:gd name="connsiteX94" fmla="*/ 1765300 w 2552700"/>
                <a:gd name="connsiteY94" fmla="*/ 50800 h 302243"/>
                <a:gd name="connsiteX95" fmla="*/ 1781175 w 2552700"/>
                <a:gd name="connsiteY95" fmla="*/ 63500 h 302243"/>
                <a:gd name="connsiteX96" fmla="*/ 1803400 w 2552700"/>
                <a:gd name="connsiteY96" fmla="*/ 76200 h 302243"/>
                <a:gd name="connsiteX97" fmla="*/ 1828800 w 2552700"/>
                <a:gd name="connsiteY97" fmla="*/ 85725 h 302243"/>
                <a:gd name="connsiteX98" fmla="*/ 1866900 w 2552700"/>
                <a:gd name="connsiteY98" fmla="*/ 98425 h 302243"/>
                <a:gd name="connsiteX99" fmla="*/ 1879600 w 2552700"/>
                <a:gd name="connsiteY99" fmla="*/ 107950 h 302243"/>
                <a:gd name="connsiteX100" fmla="*/ 1889125 w 2552700"/>
                <a:gd name="connsiteY100" fmla="*/ 114300 h 302243"/>
                <a:gd name="connsiteX101" fmla="*/ 1898650 w 2552700"/>
                <a:gd name="connsiteY101" fmla="*/ 127000 h 302243"/>
                <a:gd name="connsiteX102" fmla="*/ 1901825 w 2552700"/>
                <a:gd name="connsiteY102" fmla="*/ 136525 h 302243"/>
                <a:gd name="connsiteX103" fmla="*/ 1917700 w 2552700"/>
                <a:gd name="connsiteY103" fmla="*/ 177800 h 302243"/>
                <a:gd name="connsiteX104" fmla="*/ 1927225 w 2552700"/>
                <a:gd name="connsiteY104" fmla="*/ 200025 h 302243"/>
                <a:gd name="connsiteX105" fmla="*/ 1933575 w 2552700"/>
                <a:gd name="connsiteY105" fmla="*/ 212725 h 302243"/>
                <a:gd name="connsiteX106" fmla="*/ 1943100 w 2552700"/>
                <a:gd name="connsiteY106" fmla="*/ 219075 h 302243"/>
                <a:gd name="connsiteX107" fmla="*/ 1946275 w 2552700"/>
                <a:gd name="connsiteY107" fmla="*/ 244475 h 302243"/>
                <a:gd name="connsiteX108" fmla="*/ 1968500 w 2552700"/>
                <a:gd name="connsiteY108" fmla="*/ 266700 h 302243"/>
                <a:gd name="connsiteX109" fmla="*/ 1978025 w 2552700"/>
                <a:gd name="connsiteY109" fmla="*/ 269875 h 302243"/>
                <a:gd name="connsiteX110" fmla="*/ 1990725 w 2552700"/>
                <a:gd name="connsiteY110" fmla="*/ 276225 h 302243"/>
                <a:gd name="connsiteX111" fmla="*/ 2016125 w 2552700"/>
                <a:gd name="connsiteY111" fmla="*/ 301625 h 302243"/>
                <a:gd name="connsiteX112" fmla="*/ 2098675 w 2552700"/>
                <a:gd name="connsiteY112" fmla="*/ 292100 h 302243"/>
                <a:gd name="connsiteX113" fmla="*/ 2130425 w 2552700"/>
                <a:gd name="connsiteY113" fmla="*/ 266700 h 302243"/>
                <a:gd name="connsiteX114" fmla="*/ 2139950 w 2552700"/>
                <a:gd name="connsiteY114" fmla="*/ 263525 h 302243"/>
                <a:gd name="connsiteX115" fmla="*/ 2168525 w 2552700"/>
                <a:gd name="connsiteY115" fmla="*/ 247650 h 302243"/>
                <a:gd name="connsiteX116" fmla="*/ 2193925 w 2552700"/>
                <a:gd name="connsiteY116" fmla="*/ 228600 h 302243"/>
                <a:gd name="connsiteX117" fmla="*/ 2203450 w 2552700"/>
                <a:gd name="connsiteY117" fmla="*/ 219075 h 302243"/>
                <a:gd name="connsiteX118" fmla="*/ 2222500 w 2552700"/>
                <a:gd name="connsiteY118" fmla="*/ 212725 h 302243"/>
                <a:gd name="connsiteX119" fmla="*/ 2244725 w 2552700"/>
                <a:gd name="connsiteY119" fmla="*/ 193675 h 302243"/>
                <a:gd name="connsiteX120" fmla="*/ 2355850 w 2552700"/>
                <a:gd name="connsiteY120" fmla="*/ 152400 h 302243"/>
                <a:gd name="connsiteX121" fmla="*/ 2552700 w 2552700"/>
                <a:gd name="connsiteY12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44575 w 2552700"/>
                <a:gd name="connsiteY66" fmla="*/ 200025 h 302243"/>
                <a:gd name="connsiteX67" fmla="*/ 1057275 w 2552700"/>
                <a:gd name="connsiteY67" fmla="*/ 212725 h 302243"/>
                <a:gd name="connsiteX68" fmla="*/ 1120775 w 2552700"/>
                <a:gd name="connsiteY68" fmla="*/ 219075 h 302243"/>
                <a:gd name="connsiteX69" fmla="*/ 1203325 w 2552700"/>
                <a:gd name="connsiteY69" fmla="*/ 215900 h 302243"/>
                <a:gd name="connsiteX70" fmla="*/ 1222375 w 2552700"/>
                <a:gd name="connsiteY70" fmla="*/ 203200 h 302243"/>
                <a:gd name="connsiteX71" fmla="*/ 1270000 w 2552700"/>
                <a:gd name="connsiteY71" fmla="*/ 184150 h 302243"/>
                <a:gd name="connsiteX72" fmla="*/ 1343025 w 2552700"/>
                <a:gd name="connsiteY72" fmla="*/ 165100 h 302243"/>
                <a:gd name="connsiteX73" fmla="*/ 1390650 w 2552700"/>
                <a:gd name="connsiteY73" fmla="*/ 158750 h 302243"/>
                <a:gd name="connsiteX74" fmla="*/ 1412875 w 2552700"/>
                <a:gd name="connsiteY74" fmla="*/ 149225 h 302243"/>
                <a:gd name="connsiteX75" fmla="*/ 1425575 w 2552700"/>
                <a:gd name="connsiteY75" fmla="*/ 146050 h 302243"/>
                <a:gd name="connsiteX76" fmla="*/ 1435100 w 2552700"/>
                <a:gd name="connsiteY76" fmla="*/ 142875 h 302243"/>
                <a:gd name="connsiteX77" fmla="*/ 1444625 w 2552700"/>
                <a:gd name="connsiteY77" fmla="*/ 133350 h 302243"/>
                <a:gd name="connsiteX78" fmla="*/ 1485900 w 2552700"/>
                <a:gd name="connsiteY78" fmla="*/ 117475 h 302243"/>
                <a:gd name="connsiteX79" fmla="*/ 1498600 w 2552700"/>
                <a:gd name="connsiteY79" fmla="*/ 111125 h 302243"/>
                <a:gd name="connsiteX80" fmla="*/ 1530350 w 2552700"/>
                <a:gd name="connsiteY80" fmla="*/ 101600 h 302243"/>
                <a:gd name="connsiteX81" fmla="*/ 1539875 w 2552700"/>
                <a:gd name="connsiteY81" fmla="*/ 95250 h 302243"/>
                <a:gd name="connsiteX82" fmla="*/ 1558925 w 2552700"/>
                <a:gd name="connsiteY82" fmla="*/ 88900 h 302243"/>
                <a:gd name="connsiteX83" fmla="*/ 1577975 w 2552700"/>
                <a:gd name="connsiteY83" fmla="*/ 76200 h 302243"/>
                <a:gd name="connsiteX84" fmla="*/ 1593850 w 2552700"/>
                <a:gd name="connsiteY84" fmla="*/ 66675 h 302243"/>
                <a:gd name="connsiteX85" fmla="*/ 1612900 w 2552700"/>
                <a:gd name="connsiteY85" fmla="*/ 53975 h 302243"/>
                <a:gd name="connsiteX86" fmla="*/ 1625600 w 2552700"/>
                <a:gd name="connsiteY86" fmla="*/ 50800 h 302243"/>
                <a:gd name="connsiteX87" fmla="*/ 1635125 w 2552700"/>
                <a:gd name="connsiteY87" fmla="*/ 47625 h 302243"/>
                <a:gd name="connsiteX88" fmla="*/ 1651000 w 2552700"/>
                <a:gd name="connsiteY88" fmla="*/ 44450 h 302243"/>
                <a:gd name="connsiteX89" fmla="*/ 1657350 w 2552700"/>
                <a:gd name="connsiteY89" fmla="*/ 34925 h 302243"/>
                <a:gd name="connsiteX90" fmla="*/ 1673225 w 2552700"/>
                <a:gd name="connsiteY90" fmla="*/ 31750 h 302243"/>
                <a:gd name="connsiteX91" fmla="*/ 1704975 w 2552700"/>
                <a:gd name="connsiteY91" fmla="*/ 25400 h 302243"/>
                <a:gd name="connsiteX92" fmla="*/ 1746250 w 2552700"/>
                <a:gd name="connsiteY92" fmla="*/ 38100 h 302243"/>
                <a:gd name="connsiteX93" fmla="*/ 1765300 w 2552700"/>
                <a:gd name="connsiteY93" fmla="*/ 50800 h 302243"/>
                <a:gd name="connsiteX94" fmla="*/ 1781175 w 2552700"/>
                <a:gd name="connsiteY94" fmla="*/ 63500 h 302243"/>
                <a:gd name="connsiteX95" fmla="*/ 1803400 w 2552700"/>
                <a:gd name="connsiteY95" fmla="*/ 76200 h 302243"/>
                <a:gd name="connsiteX96" fmla="*/ 1828800 w 2552700"/>
                <a:gd name="connsiteY96" fmla="*/ 85725 h 302243"/>
                <a:gd name="connsiteX97" fmla="*/ 1866900 w 2552700"/>
                <a:gd name="connsiteY97" fmla="*/ 98425 h 302243"/>
                <a:gd name="connsiteX98" fmla="*/ 1879600 w 2552700"/>
                <a:gd name="connsiteY98" fmla="*/ 107950 h 302243"/>
                <a:gd name="connsiteX99" fmla="*/ 1889125 w 2552700"/>
                <a:gd name="connsiteY99" fmla="*/ 114300 h 302243"/>
                <a:gd name="connsiteX100" fmla="*/ 1898650 w 2552700"/>
                <a:gd name="connsiteY100" fmla="*/ 127000 h 302243"/>
                <a:gd name="connsiteX101" fmla="*/ 1901825 w 2552700"/>
                <a:gd name="connsiteY101" fmla="*/ 136525 h 302243"/>
                <a:gd name="connsiteX102" fmla="*/ 1917700 w 2552700"/>
                <a:gd name="connsiteY102" fmla="*/ 177800 h 302243"/>
                <a:gd name="connsiteX103" fmla="*/ 1927225 w 2552700"/>
                <a:gd name="connsiteY103" fmla="*/ 200025 h 302243"/>
                <a:gd name="connsiteX104" fmla="*/ 1933575 w 2552700"/>
                <a:gd name="connsiteY104" fmla="*/ 212725 h 302243"/>
                <a:gd name="connsiteX105" fmla="*/ 1943100 w 2552700"/>
                <a:gd name="connsiteY105" fmla="*/ 219075 h 302243"/>
                <a:gd name="connsiteX106" fmla="*/ 1946275 w 2552700"/>
                <a:gd name="connsiteY106" fmla="*/ 244475 h 302243"/>
                <a:gd name="connsiteX107" fmla="*/ 1968500 w 2552700"/>
                <a:gd name="connsiteY107" fmla="*/ 266700 h 302243"/>
                <a:gd name="connsiteX108" fmla="*/ 1978025 w 2552700"/>
                <a:gd name="connsiteY108" fmla="*/ 269875 h 302243"/>
                <a:gd name="connsiteX109" fmla="*/ 1990725 w 2552700"/>
                <a:gd name="connsiteY109" fmla="*/ 276225 h 302243"/>
                <a:gd name="connsiteX110" fmla="*/ 2016125 w 2552700"/>
                <a:gd name="connsiteY110" fmla="*/ 301625 h 302243"/>
                <a:gd name="connsiteX111" fmla="*/ 2098675 w 2552700"/>
                <a:gd name="connsiteY111" fmla="*/ 292100 h 302243"/>
                <a:gd name="connsiteX112" fmla="*/ 2130425 w 2552700"/>
                <a:gd name="connsiteY112" fmla="*/ 266700 h 302243"/>
                <a:gd name="connsiteX113" fmla="*/ 2139950 w 2552700"/>
                <a:gd name="connsiteY113" fmla="*/ 263525 h 302243"/>
                <a:gd name="connsiteX114" fmla="*/ 2168525 w 2552700"/>
                <a:gd name="connsiteY114" fmla="*/ 247650 h 302243"/>
                <a:gd name="connsiteX115" fmla="*/ 2193925 w 2552700"/>
                <a:gd name="connsiteY115" fmla="*/ 228600 h 302243"/>
                <a:gd name="connsiteX116" fmla="*/ 2203450 w 2552700"/>
                <a:gd name="connsiteY116" fmla="*/ 219075 h 302243"/>
                <a:gd name="connsiteX117" fmla="*/ 2222500 w 2552700"/>
                <a:gd name="connsiteY117" fmla="*/ 212725 h 302243"/>
                <a:gd name="connsiteX118" fmla="*/ 2244725 w 2552700"/>
                <a:gd name="connsiteY118" fmla="*/ 193675 h 302243"/>
                <a:gd name="connsiteX119" fmla="*/ 2355850 w 2552700"/>
                <a:gd name="connsiteY119" fmla="*/ 152400 h 302243"/>
                <a:gd name="connsiteX120" fmla="*/ 2552700 w 2552700"/>
                <a:gd name="connsiteY12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44575 w 2552700"/>
                <a:gd name="connsiteY65" fmla="*/ 200025 h 302243"/>
                <a:gd name="connsiteX66" fmla="*/ 1057275 w 2552700"/>
                <a:gd name="connsiteY66" fmla="*/ 212725 h 302243"/>
                <a:gd name="connsiteX67" fmla="*/ 1120775 w 2552700"/>
                <a:gd name="connsiteY67" fmla="*/ 219075 h 302243"/>
                <a:gd name="connsiteX68" fmla="*/ 1203325 w 2552700"/>
                <a:gd name="connsiteY68" fmla="*/ 215900 h 302243"/>
                <a:gd name="connsiteX69" fmla="*/ 1222375 w 2552700"/>
                <a:gd name="connsiteY69" fmla="*/ 203200 h 302243"/>
                <a:gd name="connsiteX70" fmla="*/ 1270000 w 2552700"/>
                <a:gd name="connsiteY70" fmla="*/ 184150 h 302243"/>
                <a:gd name="connsiteX71" fmla="*/ 1343025 w 2552700"/>
                <a:gd name="connsiteY71" fmla="*/ 165100 h 302243"/>
                <a:gd name="connsiteX72" fmla="*/ 1390650 w 2552700"/>
                <a:gd name="connsiteY72" fmla="*/ 158750 h 302243"/>
                <a:gd name="connsiteX73" fmla="*/ 1412875 w 2552700"/>
                <a:gd name="connsiteY73" fmla="*/ 149225 h 302243"/>
                <a:gd name="connsiteX74" fmla="*/ 1425575 w 2552700"/>
                <a:gd name="connsiteY74" fmla="*/ 146050 h 302243"/>
                <a:gd name="connsiteX75" fmla="*/ 1435100 w 2552700"/>
                <a:gd name="connsiteY75" fmla="*/ 142875 h 302243"/>
                <a:gd name="connsiteX76" fmla="*/ 1444625 w 2552700"/>
                <a:gd name="connsiteY76" fmla="*/ 133350 h 302243"/>
                <a:gd name="connsiteX77" fmla="*/ 1485900 w 2552700"/>
                <a:gd name="connsiteY77" fmla="*/ 117475 h 302243"/>
                <a:gd name="connsiteX78" fmla="*/ 1498600 w 2552700"/>
                <a:gd name="connsiteY78" fmla="*/ 111125 h 302243"/>
                <a:gd name="connsiteX79" fmla="*/ 1530350 w 2552700"/>
                <a:gd name="connsiteY79" fmla="*/ 101600 h 302243"/>
                <a:gd name="connsiteX80" fmla="*/ 1539875 w 2552700"/>
                <a:gd name="connsiteY80" fmla="*/ 95250 h 302243"/>
                <a:gd name="connsiteX81" fmla="*/ 1558925 w 2552700"/>
                <a:gd name="connsiteY81" fmla="*/ 88900 h 302243"/>
                <a:gd name="connsiteX82" fmla="*/ 1577975 w 2552700"/>
                <a:gd name="connsiteY82" fmla="*/ 76200 h 302243"/>
                <a:gd name="connsiteX83" fmla="*/ 1593850 w 2552700"/>
                <a:gd name="connsiteY83" fmla="*/ 66675 h 302243"/>
                <a:gd name="connsiteX84" fmla="*/ 1612900 w 2552700"/>
                <a:gd name="connsiteY84" fmla="*/ 53975 h 302243"/>
                <a:gd name="connsiteX85" fmla="*/ 1625600 w 2552700"/>
                <a:gd name="connsiteY85" fmla="*/ 50800 h 302243"/>
                <a:gd name="connsiteX86" fmla="*/ 1635125 w 2552700"/>
                <a:gd name="connsiteY86" fmla="*/ 47625 h 302243"/>
                <a:gd name="connsiteX87" fmla="*/ 1651000 w 2552700"/>
                <a:gd name="connsiteY87" fmla="*/ 44450 h 302243"/>
                <a:gd name="connsiteX88" fmla="*/ 1657350 w 2552700"/>
                <a:gd name="connsiteY88" fmla="*/ 34925 h 302243"/>
                <a:gd name="connsiteX89" fmla="*/ 1673225 w 2552700"/>
                <a:gd name="connsiteY89" fmla="*/ 31750 h 302243"/>
                <a:gd name="connsiteX90" fmla="*/ 1704975 w 2552700"/>
                <a:gd name="connsiteY90" fmla="*/ 25400 h 302243"/>
                <a:gd name="connsiteX91" fmla="*/ 1746250 w 2552700"/>
                <a:gd name="connsiteY91" fmla="*/ 38100 h 302243"/>
                <a:gd name="connsiteX92" fmla="*/ 1765300 w 2552700"/>
                <a:gd name="connsiteY92" fmla="*/ 50800 h 302243"/>
                <a:gd name="connsiteX93" fmla="*/ 1781175 w 2552700"/>
                <a:gd name="connsiteY93" fmla="*/ 63500 h 302243"/>
                <a:gd name="connsiteX94" fmla="*/ 1803400 w 2552700"/>
                <a:gd name="connsiteY94" fmla="*/ 76200 h 302243"/>
                <a:gd name="connsiteX95" fmla="*/ 1828800 w 2552700"/>
                <a:gd name="connsiteY95" fmla="*/ 85725 h 302243"/>
                <a:gd name="connsiteX96" fmla="*/ 1866900 w 2552700"/>
                <a:gd name="connsiteY96" fmla="*/ 98425 h 302243"/>
                <a:gd name="connsiteX97" fmla="*/ 1879600 w 2552700"/>
                <a:gd name="connsiteY97" fmla="*/ 107950 h 302243"/>
                <a:gd name="connsiteX98" fmla="*/ 1889125 w 2552700"/>
                <a:gd name="connsiteY98" fmla="*/ 114300 h 302243"/>
                <a:gd name="connsiteX99" fmla="*/ 1898650 w 2552700"/>
                <a:gd name="connsiteY99" fmla="*/ 127000 h 302243"/>
                <a:gd name="connsiteX100" fmla="*/ 1901825 w 2552700"/>
                <a:gd name="connsiteY100" fmla="*/ 136525 h 302243"/>
                <a:gd name="connsiteX101" fmla="*/ 1917700 w 2552700"/>
                <a:gd name="connsiteY101" fmla="*/ 177800 h 302243"/>
                <a:gd name="connsiteX102" fmla="*/ 1927225 w 2552700"/>
                <a:gd name="connsiteY102" fmla="*/ 200025 h 302243"/>
                <a:gd name="connsiteX103" fmla="*/ 1933575 w 2552700"/>
                <a:gd name="connsiteY103" fmla="*/ 212725 h 302243"/>
                <a:gd name="connsiteX104" fmla="*/ 1943100 w 2552700"/>
                <a:gd name="connsiteY104" fmla="*/ 219075 h 302243"/>
                <a:gd name="connsiteX105" fmla="*/ 1946275 w 2552700"/>
                <a:gd name="connsiteY105" fmla="*/ 244475 h 302243"/>
                <a:gd name="connsiteX106" fmla="*/ 1968500 w 2552700"/>
                <a:gd name="connsiteY106" fmla="*/ 266700 h 302243"/>
                <a:gd name="connsiteX107" fmla="*/ 1978025 w 2552700"/>
                <a:gd name="connsiteY107" fmla="*/ 269875 h 302243"/>
                <a:gd name="connsiteX108" fmla="*/ 1990725 w 2552700"/>
                <a:gd name="connsiteY108" fmla="*/ 276225 h 302243"/>
                <a:gd name="connsiteX109" fmla="*/ 2016125 w 2552700"/>
                <a:gd name="connsiteY109" fmla="*/ 301625 h 302243"/>
                <a:gd name="connsiteX110" fmla="*/ 2098675 w 2552700"/>
                <a:gd name="connsiteY110" fmla="*/ 292100 h 302243"/>
                <a:gd name="connsiteX111" fmla="*/ 2130425 w 2552700"/>
                <a:gd name="connsiteY111" fmla="*/ 266700 h 302243"/>
                <a:gd name="connsiteX112" fmla="*/ 2139950 w 2552700"/>
                <a:gd name="connsiteY112" fmla="*/ 263525 h 302243"/>
                <a:gd name="connsiteX113" fmla="*/ 2168525 w 2552700"/>
                <a:gd name="connsiteY113" fmla="*/ 247650 h 302243"/>
                <a:gd name="connsiteX114" fmla="*/ 2193925 w 2552700"/>
                <a:gd name="connsiteY114" fmla="*/ 228600 h 302243"/>
                <a:gd name="connsiteX115" fmla="*/ 2203450 w 2552700"/>
                <a:gd name="connsiteY115" fmla="*/ 219075 h 302243"/>
                <a:gd name="connsiteX116" fmla="*/ 2222500 w 2552700"/>
                <a:gd name="connsiteY116" fmla="*/ 212725 h 302243"/>
                <a:gd name="connsiteX117" fmla="*/ 2244725 w 2552700"/>
                <a:gd name="connsiteY117" fmla="*/ 193675 h 302243"/>
                <a:gd name="connsiteX118" fmla="*/ 2355850 w 2552700"/>
                <a:gd name="connsiteY118" fmla="*/ 152400 h 302243"/>
                <a:gd name="connsiteX119" fmla="*/ 2552700 w 2552700"/>
                <a:gd name="connsiteY119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44575 w 2552700"/>
                <a:gd name="connsiteY64" fmla="*/ 200025 h 302243"/>
                <a:gd name="connsiteX65" fmla="*/ 1057275 w 2552700"/>
                <a:gd name="connsiteY65" fmla="*/ 212725 h 302243"/>
                <a:gd name="connsiteX66" fmla="*/ 1120775 w 2552700"/>
                <a:gd name="connsiteY66" fmla="*/ 219075 h 302243"/>
                <a:gd name="connsiteX67" fmla="*/ 1203325 w 2552700"/>
                <a:gd name="connsiteY67" fmla="*/ 215900 h 302243"/>
                <a:gd name="connsiteX68" fmla="*/ 1222375 w 2552700"/>
                <a:gd name="connsiteY68" fmla="*/ 203200 h 302243"/>
                <a:gd name="connsiteX69" fmla="*/ 1270000 w 2552700"/>
                <a:gd name="connsiteY69" fmla="*/ 184150 h 302243"/>
                <a:gd name="connsiteX70" fmla="*/ 1343025 w 2552700"/>
                <a:gd name="connsiteY70" fmla="*/ 165100 h 302243"/>
                <a:gd name="connsiteX71" fmla="*/ 1390650 w 2552700"/>
                <a:gd name="connsiteY71" fmla="*/ 158750 h 302243"/>
                <a:gd name="connsiteX72" fmla="*/ 1412875 w 2552700"/>
                <a:gd name="connsiteY72" fmla="*/ 149225 h 302243"/>
                <a:gd name="connsiteX73" fmla="*/ 1425575 w 2552700"/>
                <a:gd name="connsiteY73" fmla="*/ 146050 h 302243"/>
                <a:gd name="connsiteX74" fmla="*/ 1435100 w 2552700"/>
                <a:gd name="connsiteY74" fmla="*/ 142875 h 302243"/>
                <a:gd name="connsiteX75" fmla="*/ 1444625 w 2552700"/>
                <a:gd name="connsiteY75" fmla="*/ 133350 h 302243"/>
                <a:gd name="connsiteX76" fmla="*/ 1485900 w 2552700"/>
                <a:gd name="connsiteY76" fmla="*/ 117475 h 302243"/>
                <a:gd name="connsiteX77" fmla="*/ 1498600 w 2552700"/>
                <a:gd name="connsiteY77" fmla="*/ 111125 h 302243"/>
                <a:gd name="connsiteX78" fmla="*/ 1530350 w 2552700"/>
                <a:gd name="connsiteY78" fmla="*/ 101600 h 302243"/>
                <a:gd name="connsiteX79" fmla="*/ 1539875 w 2552700"/>
                <a:gd name="connsiteY79" fmla="*/ 95250 h 302243"/>
                <a:gd name="connsiteX80" fmla="*/ 1558925 w 2552700"/>
                <a:gd name="connsiteY80" fmla="*/ 88900 h 302243"/>
                <a:gd name="connsiteX81" fmla="*/ 1577975 w 2552700"/>
                <a:gd name="connsiteY81" fmla="*/ 76200 h 302243"/>
                <a:gd name="connsiteX82" fmla="*/ 1593850 w 2552700"/>
                <a:gd name="connsiteY82" fmla="*/ 66675 h 302243"/>
                <a:gd name="connsiteX83" fmla="*/ 1612900 w 2552700"/>
                <a:gd name="connsiteY83" fmla="*/ 53975 h 302243"/>
                <a:gd name="connsiteX84" fmla="*/ 1625600 w 2552700"/>
                <a:gd name="connsiteY84" fmla="*/ 50800 h 302243"/>
                <a:gd name="connsiteX85" fmla="*/ 1635125 w 2552700"/>
                <a:gd name="connsiteY85" fmla="*/ 47625 h 302243"/>
                <a:gd name="connsiteX86" fmla="*/ 1651000 w 2552700"/>
                <a:gd name="connsiteY86" fmla="*/ 44450 h 302243"/>
                <a:gd name="connsiteX87" fmla="*/ 1657350 w 2552700"/>
                <a:gd name="connsiteY87" fmla="*/ 34925 h 302243"/>
                <a:gd name="connsiteX88" fmla="*/ 1673225 w 2552700"/>
                <a:gd name="connsiteY88" fmla="*/ 31750 h 302243"/>
                <a:gd name="connsiteX89" fmla="*/ 1704975 w 2552700"/>
                <a:gd name="connsiteY89" fmla="*/ 25400 h 302243"/>
                <a:gd name="connsiteX90" fmla="*/ 1746250 w 2552700"/>
                <a:gd name="connsiteY90" fmla="*/ 38100 h 302243"/>
                <a:gd name="connsiteX91" fmla="*/ 1765300 w 2552700"/>
                <a:gd name="connsiteY91" fmla="*/ 50800 h 302243"/>
                <a:gd name="connsiteX92" fmla="*/ 1781175 w 2552700"/>
                <a:gd name="connsiteY92" fmla="*/ 63500 h 302243"/>
                <a:gd name="connsiteX93" fmla="*/ 1803400 w 2552700"/>
                <a:gd name="connsiteY93" fmla="*/ 76200 h 302243"/>
                <a:gd name="connsiteX94" fmla="*/ 1828800 w 2552700"/>
                <a:gd name="connsiteY94" fmla="*/ 85725 h 302243"/>
                <a:gd name="connsiteX95" fmla="*/ 1866900 w 2552700"/>
                <a:gd name="connsiteY95" fmla="*/ 98425 h 302243"/>
                <a:gd name="connsiteX96" fmla="*/ 1879600 w 2552700"/>
                <a:gd name="connsiteY96" fmla="*/ 107950 h 302243"/>
                <a:gd name="connsiteX97" fmla="*/ 1889125 w 2552700"/>
                <a:gd name="connsiteY97" fmla="*/ 114300 h 302243"/>
                <a:gd name="connsiteX98" fmla="*/ 1898650 w 2552700"/>
                <a:gd name="connsiteY98" fmla="*/ 127000 h 302243"/>
                <a:gd name="connsiteX99" fmla="*/ 1901825 w 2552700"/>
                <a:gd name="connsiteY99" fmla="*/ 136525 h 302243"/>
                <a:gd name="connsiteX100" fmla="*/ 1917700 w 2552700"/>
                <a:gd name="connsiteY100" fmla="*/ 177800 h 302243"/>
                <a:gd name="connsiteX101" fmla="*/ 1927225 w 2552700"/>
                <a:gd name="connsiteY101" fmla="*/ 200025 h 302243"/>
                <a:gd name="connsiteX102" fmla="*/ 1933575 w 2552700"/>
                <a:gd name="connsiteY102" fmla="*/ 212725 h 302243"/>
                <a:gd name="connsiteX103" fmla="*/ 1943100 w 2552700"/>
                <a:gd name="connsiteY103" fmla="*/ 219075 h 302243"/>
                <a:gd name="connsiteX104" fmla="*/ 1946275 w 2552700"/>
                <a:gd name="connsiteY104" fmla="*/ 244475 h 302243"/>
                <a:gd name="connsiteX105" fmla="*/ 1968500 w 2552700"/>
                <a:gd name="connsiteY105" fmla="*/ 266700 h 302243"/>
                <a:gd name="connsiteX106" fmla="*/ 1978025 w 2552700"/>
                <a:gd name="connsiteY106" fmla="*/ 269875 h 302243"/>
                <a:gd name="connsiteX107" fmla="*/ 1990725 w 2552700"/>
                <a:gd name="connsiteY107" fmla="*/ 276225 h 302243"/>
                <a:gd name="connsiteX108" fmla="*/ 2016125 w 2552700"/>
                <a:gd name="connsiteY108" fmla="*/ 301625 h 302243"/>
                <a:gd name="connsiteX109" fmla="*/ 2098675 w 2552700"/>
                <a:gd name="connsiteY109" fmla="*/ 292100 h 302243"/>
                <a:gd name="connsiteX110" fmla="*/ 2130425 w 2552700"/>
                <a:gd name="connsiteY110" fmla="*/ 266700 h 302243"/>
                <a:gd name="connsiteX111" fmla="*/ 2139950 w 2552700"/>
                <a:gd name="connsiteY111" fmla="*/ 263525 h 302243"/>
                <a:gd name="connsiteX112" fmla="*/ 2168525 w 2552700"/>
                <a:gd name="connsiteY112" fmla="*/ 247650 h 302243"/>
                <a:gd name="connsiteX113" fmla="*/ 2193925 w 2552700"/>
                <a:gd name="connsiteY113" fmla="*/ 228600 h 302243"/>
                <a:gd name="connsiteX114" fmla="*/ 2203450 w 2552700"/>
                <a:gd name="connsiteY114" fmla="*/ 219075 h 302243"/>
                <a:gd name="connsiteX115" fmla="*/ 2222500 w 2552700"/>
                <a:gd name="connsiteY115" fmla="*/ 212725 h 302243"/>
                <a:gd name="connsiteX116" fmla="*/ 2244725 w 2552700"/>
                <a:gd name="connsiteY116" fmla="*/ 193675 h 302243"/>
                <a:gd name="connsiteX117" fmla="*/ 2355850 w 2552700"/>
                <a:gd name="connsiteY117" fmla="*/ 152400 h 302243"/>
                <a:gd name="connsiteX118" fmla="*/ 2552700 w 2552700"/>
                <a:gd name="connsiteY118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1044575 w 2552700"/>
                <a:gd name="connsiteY63" fmla="*/ 200025 h 302243"/>
                <a:gd name="connsiteX64" fmla="*/ 1057275 w 2552700"/>
                <a:gd name="connsiteY64" fmla="*/ 212725 h 302243"/>
                <a:gd name="connsiteX65" fmla="*/ 1120775 w 2552700"/>
                <a:gd name="connsiteY65" fmla="*/ 219075 h 302243"/>
                <a:gd name="connsiteX66" fmla="*/ 1203325 w 2552700"/>
                <a:gd name="connsiteY66" fmla="*/ 215900 h 302243"/>
                <a:gd name="connsiteX67" fmla="*/ 1222375 w 2552700"/>
                <a:gd name="connsiteY67" fmla="*/ 203200 h 302243"/>
                <a:gd name="connsiteX68" fmla="*/ 1270000 w 2552700"/>
                <a:gd name="connsiteY68" fmla="*/ 184150 h 302243"/>
                <a:gd name="connsiteX69" fmla="*/ 1343025 w 2552700"/>
                <a:gd name="connsiteY69" fmla="*/ 165100 h 302243"/>
                <a:gd name="connsiteX70" fmla="*/ 1390650 w 2552700"/>
                <a:gd name="connsiteY70" fmla="*/ 158750 h 302243"/>
                <a:gd name="connsiteX71" fmla="*/ 1412875 w 2552700"/>
                <a:gd name="connsiteY71" fmla="*/ 149225 h 302243"/>
                <a:gd name="connsiteX72" fmla="*/ 1425575 w 2552700"/>
                <a:gd name="connsiteY72" fmla="*/ 146050 h 302243"/>
                <a:gd name="connsiteX73" fmla="*/ 1435100 w 2552700"/>
                <a:gd name="connsiteY73" fmla="*/ 142875 h 302243"/>
                <a:gd name="connsiteX74" fmla="*/ 1444625 w 2552700"/>
                <a:gd name="connsiteY74" fmla="*/ 133350 h 302243"/>
                <a:gd name="connsiteX75" fmla="*/ 1485900 w 2552700"/>
                <a:gd name="connsiteY75" fmla="*/ 117475 h 302243"/>
                <a:gd name="connsiteX76" fmla="*/ 1498600 w 2552700"/>
                <a:gd name="connsiteY76" fmla="*/ 111125 h 302243"/>
                <a:gd name="connsiteX77" fmla="*/ 1530350 w 2552700"/>
                <a:gd name="connsiteY77" fmla="*/ 101600 h 302243"/>
                <a:gd name="connsiteX78" fmla="*/ 1539875 w 2552700"/>
                <a:gd name="connsiteY78" fmla="*/ 95250 h 302243"/>
                <a:gd name="connsiteX79" fmla="*/ 1558925 w 2552700"/>
                <a:gd name="connsiteY79" fmla="*/ 88900 h 302243"/>
                <a:gd name="connsiteX80" fmla="*/ 1577975 w 2552700"/>
                <a:gd name="connsiteY80" fmla="*/ 76200 h 302243"/>
                <a:gd name="connsiteX81" fmla="*/ 1593850 w 2552700"/>
                <a:gd name="connsiteY81" fmla="*/ 66675 h 302243"/>
                <a:gd name="connsiteX82" fmla="*/ 1612900 w 2552700"/>
                <a:gd name="connsiteY82" fmla="*/ 53975 h 302243"/>
                <a:gd name="connsiteX83" fmla="*/ 1625600 w 2552700"/>
                <a:gd name="connsiteY83" fmla="*/ 50800 h 302243"/>
                <a:gd name="connsiteX84" fmla="*/ 1635125 w 2552700"/>
                <a:gd name="connsiteY84" fmla="*/ 47625 h 302243"/>
                <a:gd name="connsiteX85" fmla="*/ 1651000 w 2552700"/>
                <a:gd name="connsiteY85" fmla="*/ 44450 h 302243"/>
                <a:gd name="connsiteX86" fmla="*/ 1657350 w 2552700"/>
                <a:gd name="connsiteY86" fmla="*/ 34925 h 302243"/>
                <a:gd name="connsiteX87" fmla="*/ 1673225 w 2552700"/>
                <a:gd name="connsiteY87" fmla="*/ 31750 h 302243"/>
                <a:gd name="connsiteX88" fmla="*/ 1704975 w 2552700"/>
                <a:gd name="connsiteY88" fmla="*/ 25400 h 302243"/>
                <a:gd name="connsiteX89" fmla="*/ 1746250 w 2552700"/>
                <a:gd name="connsiteY89" fmla="*/ 38100 h 302243"/>
                <a:gd name="connsiteX90" fmla="*/ 1765300 w 2552700"/>
                <a:gd name="connsiteY90" fmla="*/ 50800 h 302243"/>
                <a:gd name="connsiteX91" fmla="*/ 1781175 w 2552700"/>
                <a:gd name="connsiteY91" fmla="*/ 63500 h 302243"/>
                <a:gd name="connsiteX92" fmla="*/ 1803400 w 2552700"/>
                <a:gd name="connsiteY92" fmla="*/ 76200 h 302243"/>
                <a:gd name="connsiteX93" fmla="*/ 1828800 w 2552700"/>
                <a:gd name="connsiteY93" fmla="*/ 85725 h 302243"/>
                <a:gd name="connsiteX94" fmla="*/ 1866900 w 2552700"/>
                <a:gd name="connsiteY94" fmla="*/ 98425 h 302243"/>
                <a:gd name="connsiteX95" fmla="*/ 1879600 w 2552700"/>
                <a:gd name="connsiteY95" fmla="*/ 107950 h 302243"/>
                <a:gd name="connsiteX96" fmla="*/ 1889125 w 2552700"/>
                <a:gd name="connsiteY96" fmla="*/ 114300 h 302243"/>
                <a:gd name="connsiteX97" fmla="*/ 1898650 w 2552700"/>
                <a:gd name="connsiteY97" fmla="*/ 127000 h 302243"/>
                <a:gd name="connsiteX98" fmla="*/ 1901825 w 2552700"/>
                <a:gd name="connsiteY98" fmla="*/ 136525 h 302243"/>
                <a:gd name="connsiteX99" fmla="*/ 1917700 w 2552700"/>
                <a:gd name="connsiteY99" fmla="*/ 177800 h 302243"/>
                <a:gd name="connsiteX100" fmla="*/ 1927225 w 2552700"/>
                <a:gd name="connsiteY100" fmla="*/ 200025 h 302243"/>
                <a:gd name="connsiteX101" fmla="*/ 1933575 w 2552700"/>
                <a:gd name="connsiteY101" fmla="*/ 212725 h 302243"/>
                <a:gd name="connsiteX102" fmla="*/ 1943100 w 2552700"/>
                <a:gd name="connsiteY102" fmla="*/ 219075 h 302243"/>
                <a:gd name="connsiteX103" fmla="*/ 1946275 w 2552700"/>
                <a:gd name="connsiteY103" fmla="*/ 244475 h 302243"/>
                <a:gd name="connsiteX104" fmla="*/ 1968500 w 2552700"/>
                <a:gd name="connsiteY104" fmla="*/ 266700 h 302243"/>
                <a:gd name="connsiteX105" fmla="*/ 1978025 w 2552700"/>
                <a:gd name="connsiteY105" fmla="*/ 269875 h 302243"/>
                <a:gd name="connsiteX106" fmla="*/ 1990725 w 2552700"/>
                <a:gd name="connsiteY106" fmla="*/ 276225 h 302243"/>
                <a:gd name="connsiteX107" fmla="*/ 2016125 w 2552700"/>
                <a:gd name="connsiteY107" fmla="*/ 301625 h 302243"/>
                <a:gd name="connsiteX108" fmla="*/ 2098675 w 2552700"/>
                <a:gd name="connsiteY108" fmla="*/ 292100 h 302243"/>
                <a:gd name="connsiteX109" fmla="*/ 2130425 w 2552700"/>
                <a:gd name="connsiteY109" fmla="*/ 266700 h 302243"/>
                <a:gd name="connsiteX110" fmla="*/ 2139950 w 2552700"/>
                <a:gd name="connsiteY110" fmla="*/ 263525 h 302243"/>
                <a:gd name="connsiteX111" fmla="*/ 2168525 w 2552700"/>
                <a:gd name="connsiteY111" fmla="*/ 247650 h 302243"/>
                <a:gd name="connsiteX112" fmla="*/ 2193925 w 2552700"/>
                <a:gd name="connsiteY112" fmla="*/ 228600 h 302243"/>
                <a:gd name="connsiteX113" fmla="*/ 2203450 w 2552700"/>
                <a:gd name="connsiteY113" fmla="*/ 219075 h 302243"/>
                <a:gd name="connsiteX114" fmla="*/ 2222500 w 2552700"/>
                <a:gd name="connsiteY114" fmla="*/ 212725 h 302243"/>
                <a:gd name="connsiteX115" fmla="*/ 2244725 w 2552700"/>
                <a:gd name="connsiteY115" fmla="*/ 193675 h 302243"/>
                <a:gd name="connsiteX116" fmla="*/ 2355850 w 2552700"/>
                <a:gd name="connsiteY116" fmla="*/ 152400 h 302243"/>
                <a:gd name="connsiteX117" fmla="*/ 2552700 w 2552700"/>
                <a:gd name="connsiteY117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44575 w 2552700"/>
                <a:gd name="connsiteY62" fmla="*/ 200025 h 302243"/>
                <a:gd name="connsiteX63" fmla="*/ 1057275 w 2552700"/>
                <a:gd name="connsiteY63" fmla="*/ 212725 h 302243"/>
                <a:gd name="connsiteX64" fmla="*/ 1120775 w 2552700"/>
                <a:gd name="connsiteY64" fmla="*/ 219075 h 302243"/>
                <a:gd name="connsiteX65" fmla="*/ 1203325 w 2552700"/>
                <a:gd name="connsiteY65" fmla="*/ 215900 h 302243"/>
                <a:gd name="connsiteX66" fmla="*/ 1222375 w 2552700"/>
                <a:gd name="connsiteY66" fmla="*/ 203200 h 302243"/>
                <a:gd name="connsiteX67" fmla="*/ 1270000 w 2552700"/>
                <a:gd name="connsiteY67" fmla="*/ 184150 h 302243"/>
                <a:gd name="connsiteX68" fmla="*/ 1343025 w 2552700"/>
                <a:gd name="connsiteY68" fmla="*/ 165100 h 302243"/>
                <a:gd name="connsiteX69" fmla="*/ 1390650 w 2552700"/>
                <a:gd name="connsiteY69" fmla="*/ 158750 h 302243"/>
                <a:gd name="connsiteX70" fmla="*/ 1412875 w 2552700"/>
                <a:gd name="connsiteY70" fmla="*/ 149225 h 302243"/>
                <a:gd name="connsiteX71" fmla="*/ 1425575 w 2552700"/>
                <a:gd name="connsiteY71" fmla="*/ 146050 h 302243"/>
                <a:gd name="connsiteX72" fmla="*/ 1435100 w 2552700"/>
                <a:gd name="connsiteY72" fmla="*/ 142875 h 302243"/>
                <a:gd name="connsiteX73" fmla="*/ 1444625 w 2552700"/>
                <a:gd name="connsiteY73" fmla="*/ 133350 h 302243"/>
                <a:gd name="connsiteX74" fmla="*/ 1485900 w 2552700"/>
                <a:gd name="connsiteY74" fmla="*/ 117475 h 302243"/>
                <a:gd name="connsiteX75" fmla="*/ 1498600 w 2552700"/>
                <a:gd name="connsiteY75" fmla="*/ 111125 h 302243"/>
                <a:gd name="connsiteX76" fmla="*/ 1530350 w 2552700"/>
                <a:gd name="connsiteY76" fmla="*/ 101600 h 302243"/>
                <a:gd name="connsiteX77" fmla="*/ 1539875 w 2552700"/>
                <a:gd name="connsiteY77" fmla="*/ 95250 h 302243"/>
                <a:gd name="connsiteX78" fmla="*/ 1558925 w 2552700"/>
                <a:gd name="connsiteY78" fmla="*/ 88900 h 302243"/>
                <a:gd name="connsiteX79" fmla="*/ 1577975 w 2552700"/>
                <a:gd name="connsiteY79" fmla="*/ 76200 h 302243"/>
                <a:gd name="connsiteX80" fmla="*/ 1593850 w 2552700"/>
                <a:gd name="connsiteY80" fmla="*/ 66675 h 302243"/>
                <a:gd name="connsiteX81" fmla="*/ 1612900 w 2552700"/>
                <a:gd name="connsiteY81" fmla="*/ 53975 h 302243"/>
                <a:gd name="connsiteX82" fmla="*/ 1625600 w 2552700"/>
                <a:gd name="connsiteY82" fmla="*/ 50800 h 302243"/>
                <a:gd name="connsiteX83" fmla="*/ 1635125 w 2552700"/>
                <a:gd name="connsiteY83" fmla="*/ 47625 h 302243"/>
                <a:gd name="connsiteX84" fmla="*/ 1651000 w 2552700"/>
                <a:gd name="connsiteY84" fmla="*/ 44450 h 302243"/>
                <a:gd name="connsiteX85" fmla="*/ 1657350 w 2552700"/>
                <a:gd name="connsiteY85" fmla="*/ 34925 h 302243"/>
                <a:gd name="connsiteX86" fmla="*/ 1673225 w 2552700"/>
                <a:gd name="connsiteY86" fmla="*/ 31750 h 302243"/>
                <a:gd name="connsiteX87" fmla="*/ 1704975 w 2552700"/>
                <a:gd name="connsiteY87" fmla="*/ 25400 h 302243"/>
                <a:gd name="connsiteX88" fmla="*/ 1746250 w 2552700"/>
                <a:gd name="connsiteY88" fmla="*/ 38100 h 302243"/>
                <a:gd name="connsiteX89" fmla="*/ 1765300 w 2552700"/>
                <a:gd name="connsiteY89" fmla="*/ 50800 h 302243"/>
                <a:gd name="connsiteX90" fmla="*/ 1781175 w 2552700"/>
                <a:gd name="connsiteY90" fmla="*/ 63500 h 302243"/>
                <a:gd name="connsiteX91" fmla="*/ 1803400 w 2552700"/>
                <a:gd name="connsiteY91" fmla="*/ 76200 h 302243"/>
                <a:gd name="connsiteX92" fmla="*/ 1828800 w 2552700"/>
                <a:gd name="connsiteY92" fmla="*/ 85725 h 302243"/>
                <a:gd name="connsiteX93" fmla="*/ 1866900 w 2552700"/>
                <a:gd name="connsiteY93" fmla="*/ 98425 h 302243"/>
                <a:gd name="connsiteX94" fmla="*/ 1879600 w 2552700"/>
                <a:gd name="connsiteY94" fmla="*/ 107950 h 302243"/>
                <a:gd name="connsiteX95" fmla="*/ 1889125 w 2552700"/>
                <a:gd name="connsiteY95" fmla="*/ 114300 h 302243"/>
                <a:gd name="connsiteX96" fmla="*/ 1898650 w 2552700"/>
                <a:gd name="connsiteY96" fmla="*/ 127000 h 302243"/>
                <a:gd name="connsiteX97" fmla="*/ 1901825 w 2552700"/>
                <a:gd name="connsiteY97" fmla="*/ 136525 h 302243"/>
                <a:gd name="connsiteX98" fmla="*/ 1917700 w 2552700"/>
                <a:gd name="connsiteY98" fmla="*/ 177800 h 302243"/>
                <a:gd name="connsiteX99" fmla="*/ 1927225 w 2552700"/>
                <a:gd name="connsiteY99" fmla="*/ 200025 h 302243"/>
                <a:gd name="connsiteX100" fmla="*/ 1933575 w 2552700"/>
                <a:gd name="connsiteY100" fmla="*/ 212725 h 302243"/>
                <a:gd name="connsiteX101" fmla="*/ 1943100 w 2552700"/>
                <a:gd name="connsiteY101" fmla="*/ 219075 h 302243"/>
                <a:gd name="connsiteX102" fmla="*/ 1946275 w 2552700"/>
                <a:gd name="connsiteY102" fmla="*/ 244475 h 302243"/>
                <a:gd name="connsiteX103" fmla="*/ 1968500 w 2552700"/>
                <a:gd name="connsiteY103" fmla="*/ 266700 h 302243"/>
                <a:gd name="connsiteX104" fmla="*/ 1978025 w 2552700"/>
                <a:gd name="connsiteY104" fmla="*/ 269875 h 302243"/>
                <a:gd name="connsiteX105" fmla="*/ 1990725 w 2552700"/>
                <a:gd name="connsiteY105" fmla="*/ 276225 h 302243"/>
                <a:gd name="connsiteX106" fmla="*/ 2016125 w 2552700"/>
                <a:gd name="connsiteY106" fmla="*/ 301625 h 302243"/>
                <a:gd name="connsiteX107" fmla="*/ 2098675 w 2552700"/>
                <a:gd name="connsiteY107" fmla="*/ 292100 h 302243"/>
                <a:gd name="connsiteX108" fmla="*/ 2130425 w 2552700"/>
                <a:gd name="connsiteY108" fmla="*/ 266700 h 302243"/>
                <a:gd name="connsiteX109" fmla="*/ 2139950 w 2552700"/>
                <a:gd name="connsiteY109" fmla="*/ 263525 h 302243"/>
                <a:gd name="connsiteX110" fmla="*/ 2168525 w 2552700"/>
                <a:gd name="connsiteY110" fmla="*/ 247650 h 302243"/>
                <a:gd name="connsiteX111" fmla="*/ 2193925 w 2552700"/>
                <a:gd name="connsiteY111" fmla="*/ 228600 h 302243"/>
                <a:gd name="connsiteX112" fmla="*/ 2203450 w 2552700"/>
                <a:gd name="connsiteY112" fmla="*/ 219075 h 302243"/>
                <a:gd name="connsiteX113" fmla="*/ 2222500 w 2552700"/>
                <a:gd name="connsiteY113" fmla="*/ 212725 h 302243"/>
                <a:gd name="connsiteX114" fmla="*/ 2244725 w 2552700"/>
                <a:gd name="connsiteY114" fmla="*/ 193675 h 302243"/>
                <a:gd name="connsiteX115" fmla="*/ 2355850 w 2552700"/>
                <a:gd name="connsiteY115" fmla="*/ 152400 h 302243"/>
                <a:gd name="connsiteX116" fmla="*/ 2552700 w 2552700"/>
                <a:gd name="connsiteY116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96900 w 2552700"/>
                <a:gd name="connsiteY33" fmla="*/ 44450 h 302243"/>
                <a:gd name="connsiteX34" fmla="*/ 625475 w 2552700"/>
                <a:gd name="connsiteY34" fmla="*/ 31750 h 302243"/>
                <a:gd name="connsiteX35" fmla="*/ 663575 w 2552700"/>
                <a:gd name="connsiteY35" fmla="*/ 12700 h 302243"/>
                <a:gd name="connsiteX36" fmla="*/ 679450 w 2552700"/>
                <a:gd name="connsiteY36" fmla="*/ 6350 h 302243"/>
                <a:gd name="connsiteX37" fmla="*/ 698500 w 2552700"/>
                <a:gd name="connsiteY37" fmla="*/ 0 h 302243"/>
                <a:gd name="connsiteX38" fmla="*/ 727075 w 2552700"/>
                <a:gd name="connsiteY38" fmla="*/ 3175 h 302243"/>
                <a:gd name="connsiteX39" fmla="*/ 736600 w 2552700"/>
                <a:gd name="connsiteY39" fmla="*/ 6350 h 302243"/>
                <a:gd name="connsiteX40" fmla="*/ 762000 w 2552700"/>
                <a:gd name="connsiteY40" fmla="*/ 12700 h 302243"/>
                <a:gd name="connsiteX41" fmla="*/ 787400 w 2552700"/>
                <a:gd name="connsiteY41" fmla="*/ 34925 h 302243"/>
                <a:gd name="connsiteX42" fmla="*/ 806450 w 2552700"/>
                <a:gd name="connsiteY42" fmla="*/ 53975 h 302243"/>
                <a:gd name="connsiteX43" fmla="*/ 815975 w 2552700"/>
                <a:gd name="connsiteY43" fmla="*/ 63500 h 302243"/>
                <a:gd name="connsiteX44" fmla="*/ 828675 w 2552700"/>
                <a:gd name="connsiteY44" fmla="*/ 82550 h 302243"/>
                <a:gd name="connsiteX45" fmla="*/ 838200 w 2552700"/>
                <a:gd name="connsiteY45" fmla="*/ 88900 h 302243"/>
                <a:gd name="connsiteX46" fmla="*/ 860425 w 2552700"/>
                <a:gd name="connsiteY46" fmla="*/ 107950 h 302243"/>
                <a:gd name="connsiteX47" fmla="*/ 892175 w 2552700"/>
                <a:gd name="connsiteY47" fmla="*/ 130175 h 302243"/>
                <a:gd name="connsiteX48" fmla="*/ 901700 w 2552700"/>
                <a:gd name="connsiteY48" fmla="*/ 139700 h 302243"/>
                <a:gd name="connsiteX49" fmla="*/ 917575 w 2552700"/>
                <a:gd name="connsiteY49" fmla="*/ 152400 h 302243"/>
                <a:gd name="connsiteX50" fmla="*/ 936625 w 2552700"/>
                <a:gd name="connsiteY50" fmla="*/ 168275 h 302243"/>
                <a:gd name="connsiteX51" fmla="*/ 942975 w 2552700"/>
                <a:gd name="connsiteY51" fmla="*/ 177800 h 302243"/>
                <a:gd name="connsiteX52" fmla="*/ 965200 w 2552700"/>
                <a:gd name="connsiteY52" fmla="*/ 193675 h 302243"/>
                <a:gd name="connsiteX53" fmla="*/ 990600 w 2552700"/>
                <a:gd name="connsiteY53" fmla="*/ 200025 h 302243"/>
                <a:gd name="connsiteX54" fmla="*/ 1019175 w 2552700"/>
                <a:gd name="connsiteY54" fmla="*/ 209550 h 302243"/>
                <a:gd name="connsiteX55" fmla="*/ 1063625 w 2552700"/>
                <a:gd name="connsiteY55" fmla="*/ 219075 h 302243"/>
                <a:gd name="connsiteX56" fmla="*/ 1111250 w 2552700"/>
                <a:gd name="connsiteY56" fmla="*/ 228600 h 302243"/>
                <a:gd name="connsiteX57" fmla="*/ 1149350 w 2552700"/>
                <a:gd name="connsiteY57" fmla="*/ 219075 h 302243"/>
                <a:gd name="connsiteX58" fmla="*/ 1117600 w 2552700"/>
                <a:gd name="connsiteY58" fmla="*/ 209550 h 302243"/>
                <a:gd name="connsiteX59" fmla="*/ 1066800 w 2552700"/>
                <a:gd name="connsiteY59" fmla="*/ 193675 h 302243"/>
                <a:gd name="connsiteX60" fmla="*/ 1016000 w 2552700"/>
                <a:gd name="connsiteY60" fmla="*/ 184150 h 302243"/>
                <a:gd name="connsiteX61" fmla="*/ 1044575 w 2552700"/>
                <a:gd name="connsiteY61" fmla="*/ 200025 h 302243"/>
                <a:gd name="connsiteX62" fmla="*/ 1057275 w 2552700"/>
                <a:gd name="connsiteY62" fmla="*/ 212725 h 302243"/>
                <a:gd name="connsiteX63" fmla="*/ 1120775 w 2552700"/>
                <a:gd name="connsiteY63" fmla="*/ 219075 h 302243"/>
                <a:gd name="connsiteX64" fmla="*/ 1203325 w 2552700"/>
                <a:gd name="connsiteY64" fmla="*/ 215900 h 302243"/>
                <a:gd name="connsiteX65" fmla="*/ 1222375 w 2552700"/>
                <a:gd name="connsiteY65" fmla="*/ 203200 h 302243"/>
                <a:gd name="connsiteX66" fmla="*/ 1270000 w 2552700"/>
                <a:gd name="connsiteY66" fmla="*/ 184150 h 302243"/>
                <a:gd name="connsiteX67" fmla="*/ 1343025 w 2552700"/>
                <a:gd name="connsiteY67" fmla="*/ 165100 h 302243"/>
                <a:gd name="connsiteX68" fmla="*/ 1390650 w 2552700"/>
                <a:gd name="connsiteY68" fmla="*/ 158750 h 302243"/>
                <a:gd name="connsiteX69" fmla="*/ 1412875 w 2552700"/>
                <a:gd name="connsiteY69" fmla="*/ 149225 h 302243"/>
                <a:gd name="connsiteX70" fmla="*/ 1425575 w 2552700"/>
                <a:gd name="connsiteY70" fmla="*/ 146050 h 302243"/>
                <a:gd name="connsiteX71" fmla="*/ 1435100 w 2552700"/>
                <a:gd name="connsiteY71" fmla="*/ 142875 h 302243"/>
                <a:gd name="connsiteX72" fmla="*/ 1444625 w 2552700"/>
                <a:gd name="connsiteY72" fmla="*/ 133350 h 302243"/>
                <a:gd name="connsiteX73" fmla="*/ 1485900 w 2552700"/>
                <a:gd name="connsiteY73" fmla="*/ 117475 h 302243"/>
                <a:gd name="connsiteX74" fmla="*/ 1498600 w 2552700"/>
                <a:gd name="connsiteY74" fmla="*/ 111125 h 302243"/>
                <a:gd name="connsiteX75" fmla="*/ 1530350 w 2552700"/>
                <a:gd name="connsiteY75" fmla="*/ 101600 h 302243"/>
                <a:gd name="connsiteX76" fmla="*/ 1539875 w 2552700"/>
                <a:gd name="connsiteY76" fmla="*/ 95250 h 302243"/>
                <a:gd name="connsiteX77" fmla="*/ 1558925 w 2552700"/>
                <a:gd name="connsiteY77" fmla="*/ 88900 h 302243"/>
                <a:gd name="connsiteX78" fmla="*/ 1577975 w 2552700"/>
                <a:gd name="connsiteY78" fmla="*/ 76200 h 302243"/>
                <a:gd name="connsiteX79" fmla="*/ 1593850 w 2552700"/>
                <a:gd name="connsiteY79" fmla="*/ 66675 h 302243"/>
                <a:gd name="connsiteX80" fmla="*/ 1612900 w 2552700"/>
                <a:gd name="connsiteY80" fmla="*/ 53975 h 302243"/>
                <a:gd name="connsiteX81" fmla="*/ 1625600 w 2552700"/>
                <a:gd name="connsiteY81" fmla="*/ 50800 h 302243"/>
                <a:gd name="connsiteX82" fmla="*/ 1635125 w 2552700"/>
                <a:gd name="connsiteY82" fmla="*/ 47625 h 302243"/>
                <a:gd name="connsiteX83" fmla="*/ 1651000 w 2552700"/>
                <a:gd name="connsiteY83" fmla="*/ 44450 h 302243"/>
                <a:gd name="connsiteX84" fmla="*/ 1657350 w 2552700"/>
                <a:gd name="connsiteY84" fmla="*/ 34925 h 302243"/>
                <a:gd name="connsiteX85" fmla="*/ 1673225 w 2552700"/>
                <a:gd name="connsiteY85" fmla="*/ 31750 h 302243"/>
                <a:gd name="connsiteX86" fmla="*/ 1704975 w 2552700"/>
                <a:gd name="connsiteY86" fmla="*/ 25400 h 302243"/>
                <a:gd name="connsiteX87" fmla="*/ 1746250 w 2552700"/>
                <a:gd name="connsiteY87" fmla="*/ 38100 h 302243"/>
                <a:gd name="connsiteX88" fmla="*/ 1765300 w 2552700"/>
                <a:gd name="connsiteY88" fmla="*/ 50800 h 302243"/>
                <a:gd name="connsiteX89" fmla="*/ 1781175 w 2552700"/>
                <a:gd name="connsiteY89" fmla="*/ 63500 h 302243"/>
                <a:gd name="connsiteX90" fmla="*/ 1803400 w 2552700"/>
                <a:gd name="connsiteY90" fmla="*/ 76200 h 302243"/>
                <a:gd name="connsiteX91" fmla="*/ 1828800 w 2552700"/>
                <a:gd name="connsiteY91" fmla="*/ 85725 h 302243"/>
                <a:gd name="connsiteX92" fmla="*/ 1866900 w 2552700"/>
                <a:gd name="connsiteY92" fmla="*/ 98425 h 302243"/>
                <a:gd name="connsiteX93" fmla="*/ 1879600 w 2552700"/>
                <a:gd name="connsiteY93" fmla="*/ 107950 h 302243"/>
                <a:gd name="connsiteX94" fmla="*/ 1889125 w 2552700"/>
                <a:gd name="connsiteY94" fmla="*/ 114300 h 302243"/>
                <a:gd name="connsiteX95" fmla="*/ 1898650 w 2552700"/>
                <a:gd name="connsiteY95" fmla="*/ 127000 h 302243"/>
                <a:gd name="connsiteX96" fmla="*/ 1901825 w 2552700"/>
                <a:gd name="connsiteY96" fmla="*/ 136525 h 302243"/>
                <a:gd name="connsiteX97" fmla="*/ 1917700 w 2552700"/>
                <a:gd name="connsiteY97" fmla="*/ 177800 h 302243"/>
                <a:gd name="connsiteX98" fmla="*/ 1927225 w 2552700"/>
                <a:gd name="connsiteY98" fmla="*/ 200025 h 302243"/>
                <a:gd name="connsiteX99" fmla="*/ 1933575 w 2552700"/>
                <a:gd name="connsiteY99" fmla="*/ 212725 h 302243"/>
                <a:gd name="connsiteX100" fmla="*/ 1943100 w 2552700"/>
                <a:gd name="connsiteY100" fmla="*/ 219075 h 302243"/>
                <a:gd name="connsiteX101" fmla="*/ 1946275 w 2552700"/>
                <a:gd name="connsiteY101" fmla="*/ 244475 h 302243"/>
                <a:gd name="connsiteX102" fmla="*/ 1968500 w 2552700"/>
                <a:gd name="connsiteY102" fmla="*/ 266700 h 302243"/>
                <a:gd name="connsiteX103" fmla="*/ 1978025 w 2552700"/>
                <a:gd name="connsiteY103" fmla="*/ 269875 h 302243"/>
                <a:gd name="connsiteX104" fmla="*/ 1990725 w 2552700"/>
                <a:gd name="connsiteY104" fmla="*/ 276225 h 302243"/>
                <a:gd name="connsiteX105" fmla="*/ 2016125 w 2552700"/>
                <a:gd name="connsiteY105" fmla="*/ 301625 h 302243"/>
                <a:gd name="connsiteX106" fmla="*/ 2098675 w 2552700"/>
                <a:gd name="connsiteY106" fmla="*/ 292100 h 302243"/>
                <a:gd name="connsiteX107" fmla="*/ 2130425 w 2552700"/>
                <a:gd name="connsiteY107" fmla="*/ 266700 h 302243"/>
                <a:gd name="connsiteX108" fmla="*/ 2139950 w 2552700"/>
                <a:gd name="connsiteY108" fmla="*/ 263525 h 302243"/>
                <a:gd name="connsiteX109" fmla="*/ 2168525 w 2552700"/>
                <a:gd name="connsiteY109" fmla="*/ 247650 h 302243"/>
                <a:gd name="connsiteX110" fmla="*/ 2193925 w 2552700"/>
                <a:gd name="connsiteY110" fmla="*/ 228600 h 302243"/>
                <a:gd name="connsiteX111" fmla="*/ 2203450 w 2552700"/>
                <a:gd name="connsiteY111" fmla="*/ 219075 h 302243"/>
                <a:gd name="connsiteX112" fmla="*/ 2222500 w 2552700"/>
                <a:gd name="connsiteY112" fmla="*/ 212725 h 302243"/>
                <a:gd name="connsiteX113" fmla="*/ 2244725 w 2552700"/>
                <a:gd name="connsiteY113" fmla="*/ 193675 h 302243"/>
                <a:gd name="connsiteX114" fmla="*/ 2355850 w 2552700"/>
                <a:gd name="connsiteY114" fmla="*/ 152400 h 302243"/>
                <a:gd name="connsiteX115" fmla="*/ 2552700 w 2552700"/>
                <a:gd name="connsiteY115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517525 w 2552700"/>
                <a:gd name="connsiteY29" fmla="*/ 82550 h 302243"/>
                <a:gd name="connsiteX30" fmla="*/ 530225 w 2552700"/>
                <a:gd name="connsiteY30" fmla="*/ 88900 h 302243"/>
                <a:gd name="connsiteX31" fmla="*/ 536575 w 2552700"/>
                <a:gd name="connsiteY31" fmla="*/ 76200 h 302243"/>
                <a:gd name="connsiteX32" fmla="*/ 596900 w 2552700"/>
                <a:gd name="connsiteY32" fmla="*/ 44450 h 302243"/>
                <a:gd name="connsiteX33" fmla="*/ 625475 w 2552700"/>
                <a:gd name="connsiteY33" fmla="*/ 31750 h 302243"/>
                <a:gd name="connsiteX34" fmla="*/ 663575 w 2552700"/>
                <a:gd name="connsiteY34" fmla="*/ 12700 h 302243"/>
                <a:gd name="connsiteX35" fmla="*/ 679450 w 2552700"/>
                <a:gd name="connsiteY35" fmla="*/ 6350 h 302243"/>
                <a:gd name="connsiteX36" fmla="*/ 698500 w 2552700"/>
                <a:gd name="connsiteY36" fmla="*/ 0 h 302243"/>
                <a:gd name="connsiteX37" fmla="*/ 727075 w 2552700"/>
                <a:gd name="connsiteY37" fmla="*/ 3175 h 302243"/>
                <a:gd name="connsiteX38" fmla="*/ 736600 w 2552700"/>
                <a:gd name="connsiteY38" fmla="*/ 6350 h 302243"/>
                <a:gd name="connsiteX39" fmla="*/ 762000 w 2552700"/>
                <a:gd name="connsiteY39" fmla="*/ 12700 h 302243"/>
                <a:gd name="connsiteX40" fmla="*/ 787400 w 2552700"/>
                <a:gd name="connsiteY40" fmla="*/ 34925 h 302243"/>
                <a:gd name="connsiteX41" fmla="*/ 806450 w 2552700"/>
                <a:gd name="connsiteY41" fmla="*/ 53975 h 302243"/>
                <a:gd name="connsiteX42" fmla="*/ 815975 w 2552700"/>
                <a:gd name="connsiteY42" fmla="*/ 63500 h 302243"/>
                <a:gd name="connsiteX43" fmla="*/ 828675 w 2552700"/>
                <a:gd name="connsiteY43" fmla="*/ 82550 h 302243"/>
                <a:gd name="connsiteX44" fmla="*/ 838200 w 2552700"/>
                <a:gd name="connsiteY44" fmla="*/ 88900 h 302243"/>
                <a:gd name="connsiteX45" fmla="*/ 860425 w 2552700"/>
                <a:gd name="connsiteY45" fmla="*/ 107950 h 302243"/>
                <a:gd name="connsiteX46" fmla="*/ 892175 w 2552700"/>
                <a:gd name="connsiteY46" fmla="*/ 130175 h 302243"/>
                <a:gd name="connsiteX47" fmla="*/ 901700 w 2552700"/>
                <a:gd name="connsiteY47" fmla="*/ 139700 h 302243"/>
                <a:gd name="connsiteX48" fmla="*/ 917575 w 2552700"/>
                <a:gd name="connsiteY48" fmla="*/ 152400 h 302243"/>
                <a:gd name="connsiteX49" fmla="*/ 936625 w 2552700"/>
                <a:gd name="connsiteY49" fmla="*/ 168275 h 302243"/>
                <a:gd name="connsiteX50" fmla="*/ 942975 w 2552700"/>
                <a:gd name="connsiteY50" fmla="*/ 177800 h 302243"/>
                <a:gd name="connsiteX51" fmla="*/ 965200 w 2552700"/>
                <a:gd name="connsiteY51" fmla="*/ 193675 h 302243"/>
                <a:gd name="connsiteX52" fmla="*/ 990600 w 2552700"/>
                <a:gd name="connsiteY52" fmla="*/ 200025 h 302243"/>
                <a:gd name="connsiteX53" fmla="*/ 1019175 w 2552700"/>
                <a:gd name="connsiteY53" fmla="*/ 209550 h 302243"/>
                <a:gd name="connsiteX54" fmla="*/ 1063625 w 2552700"/>
                <a:gd name="connsiteY54" fmla="*/ 219075 h 302243"/>
                <a:gd name="connsiteX55" fmla="*/ 1111250 w 2552700"/>
                <a:gd name="connsiteY55" fmla="*/ 228600 h 302243"/>
                <a:gd name="connsiteX56" fmla="*/ 1149350 w 2552700"/>
                <a:gd name="connsiteY56" fmla="*/ 219075 h 302243"/>
                <a:gd name="connsiteX57" fmla="*/ 1117600 w 2552700"/>
                <a:gd name="connsiteY57" fmla="*/ 209550 h 302243"/>
                <a:gd name="connsiteX58" fmla="*/ 1066800 w 2552700"/>
                <a:gd name="connsiteY58" fmla="*/ 193675 h 302243"/>
                <a:gd name="connsiteX59" fmla="*/ 1016000 w 2552700"/>
                <a:gd name="connsiteY59" fmla="*/ 184150 h 302243"/>
                <a:gd name="connsiteX60" fmla="*/ 1044575 w 2552700"/>
                <a:gd name="connsiteY60" fmla="*/ 200025 h 302243"/>
                <a:gd name="connsiteX61" fmla="*/ 1057275 w 2552700"/>
                <a:gd name="connsiteY61" fmla="*/ 212725 h 302243"/>
                <a:gd name="connsiteX62" fmla="*/ 1120775 w 2552700"/>
                <a:gd name="connsiteY62" fmla="*/ 219075 h 302243"/>
                <a:gd name="connsiteX63" fmla="*/ 1203325 w 2552700"/>
                <a:gd name="connsiteY63" fmla="*/ 215900 h 302243"/>
                <a:gd name="connsiteX64" fmla="*/ 1222375 w 2552700"/>
                <a:gd name="connsiteY64" fmla="*/ 203200 h 302243"/>
                <a:gd name="connsiteX65" fmla="*/ 1270000 w 2552700"/>
                <a:gd name="connsiteY65" fmla="*/ 184150 h 302243"/>
                <a:gd name="connsiteX66" fmla="*/ 1343025 w 2552700"/>
                <a:gd name="connsiteY66" fmla="*/ 165100 h 302243"/>
                <a:gd name="connsiteX67" fmla="*/ 1390650 w 2552700"/>
                <a:gd name="connsiteY67" fmla="*/ 158750 h 302243"/>
                <a:gd name="connsiteX68" fmla="*/ 1412875 w 2552700"/>
                <a:gd name="connsiteY68" fmla="*/ 149225 h 302243"/>
                <a:gd name="connsiteX69" fmla="*/ 1425575 w 2552700"/>
                <a:gd name="connsiteY69" fmla="*/ 146050 h 302243"/>
                <a:gd name="connsiteX70" fmla="*/ 1435100 w 2552700"/>
                <a:gd name="connsiteY70" fmla="*/ 142875 h 302243"/>
                <a:gd name="connsiteX71" fmla="*/ 1444625 w 2552700"/>
                <a:gd name="connsiteY71" fmla="*/ 133350 h 302243"/>
                <a:gd name="connsiteX72" fmla="*/ 1485900 w 2552700"/>
                <a:gd name="connsiteY72" fmla="*/ 117475 h 302243"/>
                <a:gd name="connsiteX73" fmla="*/ 1498600 w 2552700"/>
                <a:gd name="connsiteY73" fmla="*/ 111125 h 302243"/>
                <a:gd name="connsiteX74" fmla="*/ 1530350 w 2552700"/>
                <a:gd name="connsiteY74" fmla="*/ 101600 h 302243"/>
                <a:gd name="connsiteX75" fmla="*/ 1539875 w 2552700"/>
                <a:gd name="connsiteY75" fmla="*/ 95250 h 302243"/>
                <a:gd name="connsiteX76" fmla="*/ 1558925 w 2552700"/>
                <a:gd name="connsiteY76" fmla="*/ 88900 h 302243"/>
                <a:gd name="connsiteX77" fmla="*/ 1577975 w 2552700"/>
                <a:gd name="connsiteY77" fmla="*/ 76200 h 302243"/>
                <a:gd name="connsiteX78" fmla="*/ 1593850 w 2552700"/>
                <a:gd name="connsiteY78" fmla="*/ 66675 h 302243"/>
                <a:gd name="connsiteX79" fmla="*/ 1612900 w 2552700"/>
                <a:gd name="connsiteY79" fmla="*/ 53975 h 302243"/>
                <a:gd name="connsiteX80" fmla="*/ 1625600 w 2552700"/>
                <a:gd name="connsiteY80" fmla="*/ 50800 h 302243"/>
                <a:gd name="connsiteX81" fmla="*/ 1635125 w 2552700"/>
                <a:gd name="connsiteY81" fmla="*/ 47625 h 302243"/>
                <a:gd name="connsiteX82" fmla="*/ 1651000 w 2552700"/>
                <a:gd name="connsiteY82" fmla="*/ 44450 h 302243"/>
                <a:gd name="connsiteX83" fmla="*/ 1657350 w 2552700"/>
                <a:gd name="connsiteY83" fmla="*/ 34925 h 302243"/>
                <a:gd name="connsiteX84" fmla="*/ 1673225 w 2552700"/>
                <a:gd name="connsiteY84" fmla="*/ 31750 h 302243"/>
                <a:gd name="connsiteX85" fmla="*/ 1704975 w 2552700"/>
                <a:gd name="connsiteY85" fmla="*/ 25400 h 302243"/>
                <a:gd name="connsiteX86" fmla="*/ 1746250 w 2552700"/>
                <a:gd name="connsiteY86" fmla="*/ 38100 h 302243"/>
                <a:gd name="connsiteX87" fmla="*/ 1765300 w 2552700"/>
                <a:gd name="connsiteY87" fmla="*/ 50800 h 302243"/>
                <a:gd name="connsiteX88" fmla="*/ 1781175 w 2552700"/>
                <a:gd name="connsiteY88" fmla="*/ 63500 h 302243"/>
                <a:gd name="connsiteX89" fmla="*/ 1803400 w 2552700"/>
                <a:gd name="connsiteY89" fmla="*/ 76200 h 302243"/>
                <a:gd name="connsiteX90" fmla="*/ 1828800 w 2552700"/>
                <a:gd name="connsiteY90" fmla="*/ 85725 h 302243"/>
                <a:gd name="connsiteX91" fmla="*/ 1866900 w 2552700"/>
                <a:gd name="connsiteY91" fmla="*/ 98425 h 302243"/>
                <a:gd name="connsiteX92" fmla="*/ 1879600 w 2552700"/>
                <a:gd name="connsiteY92" fmla="*/ 107950 h 302243"/>
                <a:gd name="connsiteX93" fmla="*/ 1889125 w 2552700"/>
                <a:gd name="connsiteY93" fmla="*/ 114300 h 302243"/>
                <a:gd name="connsiteX94" fmla="*/ 1898650 w 2552700"/>
                <a:gd name="connsiteY94" fmla="*/ 127000 h 302243"/>
                <a:gd name="connsiteX95" fmla="*/ 1901825 w 2552700"/>
                <a:gd name="connsiteY95" fmla="*/ 136525 h 302243"/>
                <a:gd name="connsiteX96" fmla="*/ 1917700 w 2552700"/>
                <a:gd name="connsiteY96" fmla="*/ 177800 h 302243"/>
                <a:gd name="connsiteX97" fmla="*/ 1927225 w 2552700"/>
                <a:gd name="connsiteY97" fmla="*/ 200025 h 302243"/>
                <a:gd name="connsiteX98" fmla="*/ 1933575 w 2552700"/>
                <a:gd name="connsiteY98" fmla="*/ 212725 h 302243"/>
                <a:gd name="connsiteX99" fmla="*/ 1943100 w 2552700"/>
                <a:gd name="connsiteY99" fmla="*/ 219075 h 302243"/>
                <a:gd name="connsiteX100" fmla="*/ 1946275 w 2552700"/>
                <a:gd name="connsiteY100" fmla="*/ 244475 h 302243"/>
                <a:gd name="connsiteX101" fmla="*/ 1968500 w 2552700"/>
                <a:gd name="connsiteY101" fmla="*/ 266700 h 302243"/>
                <a:gd name="connsiteX102" fmla="*/ 1978025 w 2552700"/>
                <a:gd name="connsiteY102" fmla="*/ 269875 h 302243"/>
                <a:gd name="connsiteX103" fmla="*/ 1990725 w 2552700"/>
                <a:gd name="connsiteY103" fmla="*/ 276225 h 302243"/>
                <a:gd name="connsiteX104" fmla="*/ 2016125 w 2552700"/>
                <a:gd name="connsiteY104" fmla="*/ 301625 h 302243"/>
                <a:gd name="connsiteX105" fmla="*/ 2098675 w 2552700"/>
                <a:gd name="connsiteY105" fmla="*/ 292100 h 302243"/>
                <a:gd name="connsiteX106" fmla="*/ 2130425 w 2552700"/>
                <a:gd name="connsiteY106" fmla="*/ 266700 h 302243"/>
                <a:gd name="connsiteX107" fmla="*/ 2139950 w 2552700"/>
                <a:gd name="connsiteY107" fmla="*/ 263525 h 302243"/>
                <a:gd name="connsiteX108" fmla="*/ 2168525 w 2552700"/>
                <a:gd name="connsiteY108" fmla="*/ 247650 h 302243"/>
                <a:gd name="connsiteX109" fmla="*/ 2193925 w 2552700"/>
                <a:gd name="connsiteY109" fmla="*/ 228600 h 302243"/>
                <a:gd name="connsiteX110" fmla="*/ 2203450 w 2552700"/>
                <a:gd name="connsiteY110" fmla="*/ 219075 h 302243"/>
                <a:gd name="connsiteX111" fmla="*/ 2222500 w 2552700"/>
                <a:gd name="connsiteY111" fmla="*/ 212725 h 302243"/>
                <a:gd name="connsiteX112" fmla="*/ 2244725 w 2552700"/>
                <a:gd name="connsiteY112" fmla="*/ 193675 h 302243"/>
                <a:gd name="connsiteX113" fmla="*/ 2355850 w 2552700"/>
                <a:gd name="connsiteY113" fmla="*/ 152400 h 302243"/>
                <a:gd name="connsiteX114" fmla="*/ 2552700 w 2552700"/>
                <a:gd name="connsiteY11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61950 w 2552700"/>
                <a:gd name="connsiteY20" fmla="*/ 200025 h 302243"/>
                <a:gd name="connsiteX21" fmla="*/ 374650 w 2552700"/>
                <a:gd name="connsiteY21" fmla="*/ 184150 h 302243"/>
                <a:gd name="connsiteX22" fmla="*/ 393700 w 2552700"/>
                <a:gd name="connsiteY22" fmla="*/ 168275 h 302243"/>
                <a:gd name="connsiteX23" fmla="*/ 400050 w 2552700"/>
                <a:gd name="connsiteY23" fmla="*/ 158750 h 302243"/>
                <a:gd name="connsiteX24" fmla="*/ 409575 w 2552700"/>
                <a:gd name="connsiteY24" fmla="*/ 152400 h 302243"/>
                <a:gd name="connsiteX25" fmla="*/ 428625 w 2552700"/>
                <a:gd name="connsiteY25" fmla="*/ 127000 h 302243"/>
                <a:gd name="connsiteX26" fmla="*/ 434975 w 2552700"/>
                <a:gd name="connsiteY26" fmla="*/ 117475 h 302243"/>
                <a:gd name="connsiteX27" fmla="*/ 454025 w 2552700"/>
                <a:gd name="connsiteY27" fmla="*/ 104775 h 302243"/>
                <a:gd name="connsiteX28" fmla="*/ 517525 w 2552700"/>
                <a:gd name="connsiteY28" fmla="*/ 82550 h 302243"/>
                <a:gd name="connsiteX29" fmla="*/ 530225 w 2552700"/>
                <a:gd name="connsiteY29" fmla="*/ 88900 h 302243"/>
                <a:gd name="connsiteX30" fmla="*/ 536575 w 2552700"/>
                <a:gd name="connsiteY30" fmla="*/ 76200 h 302243"/>
                <a:gd name="connsiteX31" fmla="*/ 596900 w 2552700"/>
                <a:gd name="connsiteY31" fmla="*/ 44450 h 302243"/>
                <a:gd name="connsiteX32" fmla="*/ 625475 w 2552700"/>
                <a:gd name="connsiteY32" fmla="*/ 31750 h 302243"/>
                <a:gd name="connsiteX33" fmla="*/ 663575 w 2552700"/>
                <a:gd name="connsiteY33" fmla="*/ 12700 h 302243"/>
                <a:gd name="connsiteX34" fmla="*/ 679450 w 2552700"/>
                <a:gd name="connsiteY34" fmla="*/ 6350 h 302243"/>
                <a:gd name="connsiteX35" fmla="*/ 698500 w 2552700"/>
                <a:gd name="connsiteY35" fmla="*/ 0 h 302243"/>
                <a:gd name="connsiteX36" fmla="*/ 727075 w 2552700"/>
                <a:gd name="connsiteY36" fmla="*/ 3175 h 302243"/>
                <a:gd name="connsiteX37" fmla="*/ 736600 w 2552700"/>
                <a:gd name="connsiteY37" fmla="*/ 6350 h 302243"/>
                <a:gd name="connsiteX38" fmla="*/ 762000 w 2552700"/>
                <a:gd name="connsiteY38" fmla="*/ 12700 h 302243"/>
                <a:gd name="connsiteX39" fmla="*/ 787400 w 2552700"/>
                <a:gd name="connsiteY39" fmla="*/ 34925 h 302243"/>
                <a:gd name="connsiteX40" fmla="*/ 806450 w 2552700"/>
                <a:gd name="connsiteY40" fmla="*/ 53975 h 302243"/>
                <a:gd name="connsiteX41" fmla="*/ 815975 w 2552700"/>
                <a:gd name="connsiteY41" fmla="*/ 63500 h 302243"/>
                <a:gd name="connsiteX42" fmla="*/ 828675 w 2552700"/>
                <a:gd name="connsiteY42" fmla="*/ 82550 h 302243"/>
                <a:gd name="connsiteX43" fmla="*/ 838200 w 2552700"/>
                <a:gd name="connsiteY43" fmla="*/ 88900 h 302243"/>
                <a:gd name="connsiteX44" fmla="*/ 860425 w 2552700"/>
                <a:gd name="connsiteY44" fmla="*/ 107950 h 302243"/>
                <a:gd name="connsiteX45" fmla="*/ 892175 w 2552700"/>
                <a:gd name="connsiteY45" fmla="*/ 130175 h 302243"/>
                <a:gd name="connsiteX46" fmla="*/ 901700 w 2552700"/>
                <a:gd name="connsiteY46" fmla="*/ 139700 h 302243"/>
                <a:gd name="connsiteX47" fmla="*/ 917575 w 2552700"/>
                <a:gd name="connsiteY47" fmla="*/ 152400 h 302243"/>
                <a:gd name="connsiteX48" fmla="*/ 936625 w 2552700"/>
                <a:gd name="connsiteY48" fmla="*/ 168275 h 302243"/>
                <a:gd name="connsiteX49" fmla="*/ 942975 w 2552700"/>
                <a:gd name="connsiteY49" fmla="*/ 177800 h 302243"/>
                <a:gd name="connsiteX50" fmla="*/ 965200 w 2552700"/>
                <a:gd name="connsiteY50" fmla="*/ 193675 h 302243"/>
                <a:gd name="connsiteX51" fmla="*/ 990600 w 2552700"/>
                <a:gd name="connsiteY51" fmla="*/ 200025 h 302243"/>
                <a:gd name="connsiteX52" fmla="*/ 1019175 w 2552700"/>
                <a:gd name="connsiteY52" fmla="*/ 209550 h 302243"/>
                <a:gd name="connsiteX53" fmla="*/ 1063625 w 2552700"/>
                <a:gd name="connsiteY53" fmla="*/ 219075 h 302243"/>
                <a:gd name="connsiteX54" fmla="*/ 1111250 w 2552700"/>
                <a:gd name="connsiteY54" fmla="*/ 228600 h 302243"/>
                <a:gd name="connsiteX55" fmla="*/ 1149350 w 2552700"/>
                <a:gd name="connsiteY55" fmla="*/ 219075 h 302243"/>
                <a:gd name="connsiteX56" fmla="*/ 1117600 w 2552700"/>
                <a:gd name="connsiteY56" fmla="*/ 209550 h 302243"/>
                <a:gd name="connsiteX57" fmla="*/ 1066800 w 2552700"/>
                <a:gd name="connsiteY57" fmla="*/ 193675 h 302243"/>
                <a:gd name="connsiteX58" fmla="*/ 1016000 w 2552700"/>
                <a:gd name="connsiteY58" fmla="*/ 184150 h 302243"/>
                <a:gd name="connsiteX59" fmla="*/ 1044575 w 2552700"/>
                <a:gd name="connsiteY59" fmla="*/ 200025 h 302243"/>
                <a:gd name="connsiteX60" fmla="*/ 1057275 w 2552700"/>
                <a:gd name="connsiteY60" fmla="*/ 212725 h 302243"/>
                <a:gd name="connsiteX61" fmla="*/ 1120775 w 2552700"/>
                <a:gd name="connsiteY61" fmla="*/ 219075 h 302243"/>
                <a:gd name="connsiteX62" fmla="*/ 1203325 w 2552700"/>
                <a:gd name="connsiteY62" fmla="*/ 215900 h 302243"/>
                <a:gd name="connsiteX63" fmla="*/ 1222375 w 2552700"/>
                <a:gd name="connsiteY63" fmla="*/ 203200 h 302243"/>
                <a:gd name="connsiteX64" fmla="*/ 1270000 w 2552700"/>
                <a:gd name="connsiteY64" fmla="*/ 184150 h 302243"/>
                <a:gd name="connsiteX65" fmla="*/ 1343025 w 2552700"/>
                <a:gd name="connsiteY65" fmla="*/ 165100 h 302243"/>
                <a:gd name="connsiteX66" fmla="*/ 1390650 w 2552700"/>
                <a:gd name="connsiteY66" fmla="*/ 158750 h 302243"/>
                <a:gd name="connsiteX67" fmla="*/ 1412875 w 2552700"/>
                <a:gd name="connsiteY67" fmla="*/ 149225 h 302243"/>
                <a:gd name="connsiteX68" fmla="*/ 1425575 w 2552700"/>
                <a:gd name="connsiteY68" fmla="*/ 146050 h 302243"/>
                <a:gd name="connsiteX69" fmla="*/ 1435100 w 2552700"/>
                <a:gd name="connsiteY69" fmla="*/ 142875 h 302243"/>
                <a:gd name="connsiteX70" fmla="*/ 1444625 w 2552700"/>
                <a:gd name="connsiteY70" fmla="*/ 133350 h 302243"/>
                <a:gd name="connsiteX71" fmla="*/ 1485900 w 2552700"/>
                <a:gd name="connsiteY71" fmla="*/ 117475 h 302243"/>
                <a:gd name="connsiteX72" fmla="*/ 1498600 w 2552700"/>
                <a:gd name="connsiteY72" fmla="*/ 111125 h 302243"/>
                <a:gd name="connsiteX73" fmla="*/ 1530350 w 2552700"/>
                <a:gd name="connsiteY73" fmla="*/ 101600 h 302243"/>
                <a:gd name="connsiteX74" fmla="*/ 1539875 w 2552700"/>
                <a:gd name="connsiteY74" fmla="*/ 95250 h 302243"/>
                <a:gd name="connsiteX75" fmla="*/ 1558925 w 2552700"/>
                <a:gd name="connsiteY75" fmla="*/ 88900 h 302243"/>
                <a:gd name="connsiteX76" fmla="*/ 1577975 w 2552700"/>
                <a:gd name="connsiteY76" fmla="*/ 76200 h 302243"/>
                <a:gd name="connsiteX77" fmla="*/ 1593850 w 2552700"/>
                <a:gd name="connsiteY77" fmla="*/ 66675 h 302243"/>
                <a:gd name="connsiteX78" fmla="*/ 1612900 w 2552700"/>
                <a:gd name="connsiteY78" fmla="*/ 53975 h 302243"/>
                <a:gd name="connsiteX79" fmla="*/ 1625600 w 2552700"/>
                <a:gd name="connsiteY79" fmla="*/ 50800 h 302243"/>
                <a:gd name="connsiteX80" fmla="*/ 1635125 w 2552700"/>
                <a:gd name="connsiteY80" fmla="*/ 47625 h 302243"/>
                <a:gd name="connsiteX81" fmla="*/ 1651000 w 2552700"/>
                <a:gd name="connsiteY81" fmla="*/ 44450 h 302243"/>
                <a:gd name="connsiteX82" fmla="*/ 1657350 w 2552700"/>
                <a:gd name="connsiteY82" fmla="*/ 34925 h 302243"/>
                <a:gd name="connsiteX83" fmla="*/ 1673225 w 2552700"/>
                <a:gd name="connsiteY83" fmla="*/ 31750 h 302243"/>
                <a:gd name="connsiteX84" fmla="*/ 1704975 w 2552700"/>
                <a:gd name="connsiteY84" fmla="*/ 25400 h 302243"/>
                <a:gd name="connsiteX85" fmla="*/ 1746250 w 2552700"/>
                <a:gd name="connsiteY85" fmla="*/ 38100 h 302243"/>
                <a:gd name="connsiteX86" fmla="*/ 1765300 w 2552700"/>
                <a:gd name="connsiteY86" fmla="*/ 50800 h 302243"/>
                <a:gd name="connsiteX87" fmla="*/ 1781175 w 2552700"/>
                <a:gd name="connsiteY87" fmla="*/ 63500 h 302243"/>
                <a:gd name="connsiteX88" fmla="*/ 1803400 w 2552700"/>
                <a:gd name="connsiteY88" fmla="*/ 76200 h 302243"/>
                <a:gd name="connsiteX89" fmla="*/ 1828800 w 2552700"/>
                <a:gd name="connsiteY89" fmla="*/ 85725 h 302243"/>
                <a:gd name="connsiteX90" fmla="*/ 1866900 w 2552700"/>
                <a:gd name="connsiteY90" fmla="*/ 98425 h 302243"/>
                <a:gd name="connsiteX91" fmla="*/ 1879600 w 2552700"/>
                <a:gd name="connsiteY91" fmla="*/ 107950 h 302243"/>
                <a:gd name="connsiteX92" fmla="*/ 1889125 w 2552700"/>
                <a:gd name="connsiteY92" fmla="*/ 114300 h 302243"/>
                <a:gd name="connsiteX93" fmla="*/ 1898650 w 2552700"/>
                <a:gd name="connsiteY93" fmla="*/ 127000 h 302243"/>
                <a:gd name="connsiteX94" fmla="*/ 1901825 w 2552700"/>
                <a:gd name="connsiteY94" fmla="*/ 136525 h 302243"/>
                <a:gd name="connsiteX95" fmla="*/ 1917700 w 2552700"/>
                <a:gd name="connsiteY95" fmla="*/ 177800 h 302243"/>
                <a:gd name="connsiteX96" fmla="*/ 1927225 w 2552700"/>
                <a:gd name="connsiteY96" fmla="*/ 200025 h 302243"/>
                <a:gd name="connsiteX97" fmla="*/ 1933575 w 2552700"/>
                <a:gd name="connsiteY97" fmla="*/ 212725 h 302243"/>
                <a:gd name="connsiteX98" fmla="*/ 1943100 w 2552700"/>
                <a:gd name="connsiteY98" fmla="*/ 219075 h 302243"/>
                <a:gd name="connsiteX99" fmla="*/ 1946275 w 2552700"/>
                <a:gd name="connsiteY99" fmla="*/ 244475 h 302243"/>
                <a:gd name="connsiteX100" fmla="*/ 1968500 w 2552700"/>
                <a:gd name="connsiteY100" fmla="*/ 266700 h 302243"/>
                <a:gd name="connsiteX101" fmla="*/ 1978025 w 2552700"/>
                <a:gd name="connsiteY101" fmla="*/ 269875 h 302243"/>
                <a:gd name="connsiteX102" fmla="*/ 1990725 w 2552700"/>
                <a:gd name="connsiteY102" fmla="*/ 276225 h 302243"/>
                <a:gd name="connsiteX103" fmla="*/ 2016125 w 2552700"/>
                <a:gd name="connsiteY103" fmla="*/ 301625 h 302243"/>
                <a:gd name="connsiteX104" fmla="*/ 2098675 w 2552700"/>
                <a:gd name="connsiteY104" fmla="*/ 292100 h 302243"/>
                <a:gd name="connsiteX105" fmla="*/ 2130425 w 2552700"/>
                <a:gd name="connsiteY105" fmla="*/ 266700 h 302243"/>
                <a:gd name="connsiteX106" fmla="*/ 2139950 w 2552700"/>
                <a:gd name="connsiteY106" fmla="*/ 263525 h 302243"/>
                <a:gd name="connsiteX107" fmla="*/ 2168525 w 2552700"/>
                <a:gd name="connsiteY107" fmla="*/ 247650 h 302243"/>
                <a:gd name="connsiteX108" fmla="*/ 2193925 w 2552700"/>
                <a:gd name="connsiteY108" fmla="*/ 228600 h 302243"/>
                <a:gd name="connsiteX109" fmla="*/ 2203450 w 2552700"/>
                <a:gd name="connsiteY109" fmla="*/ 219075 h 302243"/>
                <a:gd name="connsiteX110" fmla="*/ 2222500 w 2552700"/>
                <a:gd name="connsiteY110" fmla="*/ 212725 h 302243"/>
                <a:gd name="connsiteX111" fmla="*/ 2244725 w 2552700"/>
                <a:gd name="connsiteY111" fmla="*/ 193675 h 302243"/>
                <a:gd name="connsiteX112" fmla="*/ 2355850 w 2552700"/>
                <a:gd name="connsiteY112" fmla="*/ 152400 h 302243"/>
                <a:gd name="connsiteX113" fmla="*/ 2552700 w 2552700"/>
                <a:gd name="connsiteY11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00025 w 2552700"/>
                <a:gd name="connsiteY15" fmla="*/ 225425 h 302243"/>
                <a:gd name="connsiteX16" fmla="*/ 222250 w 2552700"/>
                <a:gd name="connsiteY16" fmla="*/ 231775 h 302243"/>
                <a:gd name="connsiteX17" fmla="*/ 317500 w 2552700"/>
                <a:gd name="connsiteY17" fmla="*/ 228600 h 302243"/>
                <a:gd name="connsiteX18" fmla="*/ 342900 w 2552700"/>
                <a:gd name="connsiteY18" fmla="*/ 215900 h 302243"/>
                <a:gd name="connsiteX19" fmla="*/ 361950 w 2552700"/>
                <a:gd name="connsiteY19" fmla="*/ 200025 h 302243"/>
                <a:gd name="connsiteX20" fmla="*/ 374650 w 2552700"/>
                <a:gd name="connsiteY20" fmla="*/ 184150 h 302243"/>
                <a:gd name="connsiteX21" fmla="*/ 393700 w 2552700"/>
                <a:gd name="connsiteY21" fmla="*/ 168275 h 302243"/>
                <a:gd name="connsiteX22" fmla="*/ 400050 w 2552700"/>
                <a:gd name="connsiteY22" fmla="*/ 158750 h 302243"/>
                <a:gd name="connsiteX23" fmla="*/ 409575 w 2552700"/>
                <a:gd name="connsiteY23" fmla="*/ 152400 h 302243"/>
                <a:gd name="connsiteX24" fmla="*/ 428625 w 2552700"/>
                <a:gd name="connsiteY24" fmla="*/ 127000 h 302243"/>
                <a:gd name="connsiteX25" fmla="*/ 434975 w 2552700"/>
                <a:gd name="connsiteY25" fmla="*/ 117475 h 302243"/>
                <a:gd name="connsiteX26" fmla="*/ 454025 w 2552700"/>
                <a:gd name="connsiteY26" fmla="*/ 104775 h 302243"/>
                <a:gd name="connsiteX27" fmla="*/ 517525 w 2552700"/>
                <a:gd name="connsiteY27" fmla="*/ 82550 h 302243"/>
                <a:gd name="connsiteX28" fmla="*/ 530225 w 2552700"/>
                <a:gd name="connsiteY28" fmla="*/ 88900 h 302243"/>
                <a:gd name="connsiteX29" fmla="*/ 536575 w 2552700"/>
                <a:gd name="connsiteY29" fmla="*/ 76200 h 302243"/>
                <a:gd name="connsiteX30" fmla="*/ 596900 w 2552700"/>
                <a:gd name="connsiteY30" fmla="*/ 44450 h 302243"/>
                <a:gd name="connsiteX31" fmla="*/ 625475 w 2552700"/>
                <a:gd name="connsiteY31" fmla="*/ 31750 h 302243"/>
                <a:gd name="connsiteX32" fmla="*/ 663575 w 2552700"/>
                <a:gd name="connsiteY32" fmla="*/ 12700 h 302243"/>
                <a:gd name="connsiteX33" fmla="*/ 679450 w 2552700"/>
                <a:gd name="connsiteY33" fmla="*/ 6350 h 302243"/>
                <a:gd name="connsiteX34" fmla="*/ 698500 w 2552700"/>
                <a:gd name="connsiteY34" fmla="*/ 0 h 302243"/>
                <a:gd name="connsiteX35" fmla="*/ 727075 w 2552700"/>
                <a:gd name="connsiteY35" fmla="*/ 3175 h 302243"/>
                <a:gd name="connsiteX36" fmla="*/ 736600 w 2552700"/>
                <a:gd name="connsiteY36" fmla="*/ 6350 h 302243"/>
                <a:gd name="connsiteX37" fmla="*/ 762000 w 2552700"/>
                <a:gd name="connsiteY37" fmla="*/ 12700 h 302243"/>
                <a:gd name="connsiteX38" fmla="*/ 787400 w 2552700"/>
                <a:gd name="connsiteY38" fmla="*/ 34925 h 302243"/>
                <a:gd name="connsiteX39" fmla="*/ 806450 w 2552700"/>
                <a:gd name="connsiteY39" fmla="*/ 53975 h 302243"/>
                <a:gd name="connsiteX40" fmla="*/ 815975 w 2552700"/>
                <a:gd name="connsiteY40" fmla="*/ 63500 h 302243"/>
                <a:gd name="connsiteX41" fmla="*/ 828675 w 2552700"/>
                <a:gd name="connsiteY41" fmla="*/ 82550 h 302243"/>
                <a:gd name="connsiteX42" fmla="*/ 838200 w 2552700"/>
                <a:gd name="connsiteY42" fmla="*/ 88900 h 302243"/>
                <a:gd name="connsiteX43" fmla="*/ 860425 w 2552700"/>
                <a:gd name="connsiteY43" fmla="*/ 107950 h 302243"/>
                <a:gd name="connsiteX44" fmla="*/ 892175 w 2552700"/>
                <a:gd name="connsiteY44" fmla="*/ 130175 h 302243"/>
                <a:gd name="connsiteX45" fmla="*/ 901700 w 2552700"/>
                <a:gd name="connsiteY45" fmla="*/ 139700 h 302243"/>
                <a:gd name="connsiteX46" fmla="*/ 917575 w 2552700"/>
                <a:gd name="connsiteY46" fmla="*/ 152400 h 302243"/>
                <a:gd name="connsiteX47" fmla="*/ 936625 w 2552700"/>
                <a:gd name="connsiteY47" fmla="*/ 168275 h 302243"/>
                <a:gd name="connsiteX48" fmla="*/ 942975 w 2552700"/>
                <a:gd name="connsiteY48" fmla="*/ 177800 h 302243"/>
                <a:gd name="connsiteX49" fmla="*/ 965200 w 2552700"/>
                <a:gd name="connsiteY49" fmla="*/ 193675 h 302243"/>
                <a:gd name="connsiteX50" fmla="*/ 990600 w 2552700"/>
                <a:gd name="connsiteY50" fmla="*/ 200025 h 302243"/>
                <a:gd name="connsiteX51" fmla="*/ 1019175 w 2552700"/>
                <a:gd name="connsiteY51" fmla="*/ 209550 h 302243"/>
                <a:gd name="connsiteX52" fmla="*/ 1063625 w 2552700"/>
                <a:gd name="connsiteY52" fmla="*/ 219075 h 302243"/>
                <a:gd name="connsiteX53" fmla="*/ 1111250 w 2552700"/>
                <a:gd name="connsiteY53" fmla="*/ 228600 h 302243"/>
                <a:gd name="connsiteX54" fmla="*/ 1149350 w 2552700"/>
                <a:gd name="connsiteY54" fmla="*/ 219075 h 302243"/>
                <a:gd name="connsiteX55" fmla="*/ 1117600 w 2552700"/>
                <a:gd name="connsiteY55" fmla="*/ 209550 h 302243"/>
                <a:gd name="connsiteX56" fmla="*/ 1066800 w 2552700"/>
                <a:gd name="connsiteY56" fmla="*/ 193675 h 302243"/>
                <a:gd name="connsiteX57" fmla="*/ 1016000 w 2552700"/>
                <a:gd name="connsiteY57" fmla="*/ 184150 h 302243"/>
                <a:gd name="connsiteX58" fmla="*/ 1044575 w 2552700"/>
                <a:gd name="connsiteY58" fmla="*/ 200025 h 302243"/>
                <a:gd name="connsiteX59" fmla="*/ 1057275 w 2552700"/>
                <a:gd name="connsiteY59" fmla="*/ 212725 h 302243"/>
                <a:gd name="connsiteX60" fmla="*/ 1120775 w 2552700"/>
                <a:gd name="connsiteY60" fmla="*/ 219075 h 302243"/>
                <a:gd name="connsiteX61" fmla="*/ 1203325 w 2552700"/>
                <a:gd name="connsiteY61" fmla="*/ 215900 h 302243"/>
                <a:gd name="connsiteX62" fmla="*/ 1222375 w 2552700"/>
                <a:gd name="connsiteY62" fmla="*/ 203200 h 302243"/>
                <a:gd name="connsiteX63" fmla="*/ 1270000 w 2552700"/>
                <a:gd name="connsiteY63" fmla="*/ 184150 h 302243"/>
                <a:gd name="connsiteX64" fmla="*/ 1343025 w 2552700"/>
                <a:gd name="connsiteY64" fmla="*/ 165100 h 302243"/>
                <a:gd name="connsiteX65" fmla="*/ 1390650 w 2552700"/>
                <a:gd name="connsiteY65" fmla="*/ 158750 h 302243"/>
                <a:gd name="connsiteX66" fmla="*/ 1412875 w 2552700"/>
                <a:gd name="connsiteY66" fmla="*/ 149225 h 302243"/>
                <a:gd name="connsiteX67" fmla="*/ 1425575 w 2552700"/>
                <a:gd name="connsiteY67" fmla="*/ 146050 h 302243"/>
                <a:gd name="connsiteX68" fmla="*/ 1435100 w 2552700"/>
                <a:gd name="connsiteY68" fmla="*/ 142875 h 302243"/>
                <a:gd name="connsiteX69" fmla="*/ 1444625 w 2552700"/>
                <a:gd name="connsiteY69" fmla="*/ 133350 h 302243"/>
                <a:gd name="connsiteX70" fmla="*/ 1485900 w 2552700"/>
                <a:gd name="connsiteY70" fmla="*/ 117475 h 302243"/>
                <a:gd name="connsiteX71" fmla="*/ 1498600 w 2552700"/>
                <a:gd name="connsiteY71" fmla="*/ 111125 h 302243"/>
                <a:gd name="connsiteX72" fmla="*/ 1530350 w 2552700"/>
                <a:gd name="connsiteY72" fmla="*/ 101600 h 302243"/>
                <a:gd name="connsiteX73" fmla="*/ 1539875 w 2552700"/>
                <a:gd name="connsiteY73" fmla="*/ 95250 h 302243"/>
                <a:gd name="connsiteX74" fmla="*/ 1558925 w 2552700"/>
                <a:gd name="connsiteY74" fmla="*/ 88900 h 302243"/>
                <a:gd name="connsiteX75" fmla="*/ 1577975 w 2552700"/>
                <a:gd name="connsiteY75" fmla="*/ 76200 h 302243"/>
                <a:gd name="connsiteX76" fmla="*/ 1593850 w 2552700"/>
                <a:gd name="connsiteY76" fmla="*/ 66675 h 302243"/>
                <a:gd name="connsiteX77" fmla="*/ 1612900 w 2552700"/>
                <a:gd name="connsiteY77" fmla="*/ 53975 h 302243"/>
                <a:gd name="connsiteX78" fmla="*/ 1625600 w 2552700"/>
                <a:gd name="connsiteY78" fmla="*/ 50800 h 302243"/>
                <a:gd name="connsiteX79" fmla="*/ 1635125 w 2552700"/>
                <a:gd name="connsiteY79" fmla="*/ 47625 h 302243"/>
                <a:gd name="connsiteX80" fmla="*/ 1651000 w 2552700"/>
                <a:gd name="connsiteY80" fmla="*/ 44450 h 302243"/>
                <a:gd name="connsiteX81" fmla="*/ 1657350 w 2552700"/>
                <a:gd name="connsiteY81" fmla="*/ 34925 h 302243"/>
                <a:gd name="connsiteX82" fmla="*/ 1673225 w 2552700"/>
                <a:gd name="connsiteY82" fmla="*/ 31750 h 302243"/>
                <a:gd name="connsiteX83" fmla="*/ 1704975 w 2552700"/>
                <a:gd name="connsiteY83" fmla="*/ 25400 h 302243"/>
                <a:gd name="connsiteX84" fmla="*/ 1746250 w 2552700"/>
                <a:gd name="connsiteY84" fmla="*/ 38100 h 302243"/>
                <a:gd name="connsiteX85" fmla="*/ 1765300 w 2552700"/>
                <a:gd name="connsiteY85" fmla="*/ 50800 h 302243"/>
                <a:gd name="connsiteX86" fmla="*/ 1781175 w 2552700"/>
                <a:gd name="connsiteY86" fmla="*/ 63500 h 302243"/>
                <a:gd name="connsiteX87" fmla="*/ 1803400 w 2552700"/>
                <a:gd name="connsiteY87" fmla="*/ 76200 h 302243"/>
                <a:gd name="connsiteX88" fmla="*/ 1828800 w 2552700"/>
                <a:gd name="connsiteY88" fmla="*/ 85725 h 302243"/>
                <a:gd name="connsiteX89" fmla="*/ 1866900 w 2552700"/>
                <a:gd name="connsiteY89" fmla="*/ 98425 h 302243"/>
                <a:gd name="connsiteX90" fmla="*/ 1879600 w 2552700"/>
                <a:gd name="connsiteY90" fmla="*/ 107950 h 302243"/>
                <a:gd name="connsiteX91" fmla="*/ 1889125 w 2552700"/>
                <a:gd name="connsiteY91" fmla="*/ 114300 h 302243"/>
                <a:gd name="connsiteX92" fmla="*/ 1898650 w 2552700"/>
                <a:gd name="connsiteY92" fmla="*/ 127000 h 302243"/>
                <a:gd name="connsiteX93" fmla="*/ 1901825 w 2552700"/>
                <a:gd name="connsiteY93" fmla="*/ 136525 h 302243"/>
                <a:gd name="connsiteX94" fmla="*/ 1917700 w 2552700"/>
                <a:gd name="connsiteY94" fmla="*/ 177800 h 302243"/>
                <a:gd name="connsiteX95" fmla="*/ 1927225 w 2552700"/>
                <a:gd name="connsiteY95" fmla="*/ 200025 h 302243"/>
                <a:gd name="connsiteX96" fmla="*/ 1933575 w 2552700"/>
                <a:gd name="connsiteY96" fmla="*/ 212725 h 302243"/>
                <a:gd name="connsiteX97" fmla="*/ 1943100 w 2552700"/>
                <a:gd name="connsiteY97" fmla="*/ 219075 h 302243"/>
                <a:gd name="connsiteX98" fmla="*/ 1946275 w 2552700"/>
                <a:gd name="connsiteY98" fmla="*/ 244475 h 302243"/>
                <a:gd name="connsiteX99" fmla="*/ 1968500 w 2552700"/>
                <a:gd name="connsiteY99" fmla="*/ 266700 h 302243"/>
                <a:gd name="connsiteX100" fmla="*/ 1978025 w 2552700"/>
                <a:gd name="connsiteY100" fmla="*/ 269875 h 302243"/>
                <a:gd name="connsiteX101" fmla="*/ 1990725 w 2552700"/>
                <a:gd name="connsiteY101" fmla="*/ 276225 h 302243"/>
                <a:gd name="connsiteX102" fmla="*/ 2016125 w 2552700"/>
                <a:gd name="connsiteY102" fmla="*/ 301625 h 302243"/>
                <a:gd name="connsiteX103" fmla="*/ 2098675 w 2552700"/>
                <a:gd name="connsiteY103" fmla="*/ 292100 h 302243"/>
                <a:gd name="connsiteX104" fmla="*/ 2130425 w 2552700"/>
                <a:gd name="connsiteY104" fmla="*/ 266700 h 302243"/>
                <a:gd name="connsiteX105" fmla="*/ 2139950 w 2552700"/>
                <a:gd name="connsiteY105" fmla="*/ 263525 h 302243"/>
                <a:gd name="connsiteX106" fmla="*/ 2168525 w 2552700"/>
                <a:gd name="connsiteY106" fmla="*/ 247650 h 302243"/>
                <a:gd name="connsiteX107" fmla="*/ 2193925 w 2552700"/>
                <a:gd name="connsiteY107" fmla="*/ 228600 h 302243"/>
                <a:gd name="connsiteX108" fmla="*/ 2203450 w 2552700"/>
                <a:gd name="connsiteY108" fmla="*/ 219075 h 302243"/>
                <a:gd name="connsiteX109" fmla="*/ 2222500 w 2552700"/>
                <a:gd name="connsiteY109" fmla="*/ 212725 h 302243"/>
                <a:gd name="connsiteX110" fmla="*/ 2244725 w 2552700"/>
                <a:gd name="connsiteY110" fmla="*/ 193675 h 302243"/>
                <a:gd name="connsiteX111" fmla="*/ 2355850 w 2552700"/>
                <a:gd name="connsiteY111" fmla="*/ 152400 h 302243"/>
                <a:gd name="connsiteX112" fmla="*/ 2552700 w 2552700"/>
                <a:gd name="connsiteY11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65200 w 2552700"/>
                <a:gd name="connsiteY48" fmla="*/ 193675 h 302243"/>
                <a:gd name="connsiteX49" fmla="*/ 990600 w 2552700"/>
                <a:gd name="connsiteY49" fmla="*/ 200025 h 302243"/>
                <a:gd name="connsiteX50" fmla="*/ 1019175 w 2552700"/>
                <a:gd name="connsiteY50" fmla="*/ 209550 h 302243"/>
                <a:gd name="connsiteX51" fmla="*/ 1063625 w 2552700"/>
                <a:gd name="connsiteY51" fmla="*/ 219075 h 302243"/>
                <a:gd name="connsiteX52" fmla="*/ 1111250 w 2552700"/>
                <a:gd name="connsiteY52" fmla="*/ 228600 h 302243"/>
                <a:gd name="connsiteX53" fmla="*/ 1149350 w 2552700"/>
                <a:gd name="connsiteY53" fmla="*/ 219075 h 302243"/>
                <a:gd name="connsiteX54" fmla="*/ 1117600 w 2552700"/>
                <a:gd name="connsiteY54" fmla="*/ 209550 h 302243"/>
                <a:gd name="connsiteX55" fmla="*/ 1066800 w 2552700"/>
                <a:gd name="connsiteY55" fmla="*/ 193675 h 302243"/>
                <a:gd name="connsiteX56" fmla="*/ 1016000 w 2552700"/>
                <a:gd name="connsiteY56" fmla="*/ 184150 h 302243"/>
                <a:gd name="connsiteX57" fmla="*/ 1044575 w 2552700"/>
                <a:gd name="connsiteY57" fmla="*/ 200025 h 302243"/>
                <a:gd name="connsiteX58" fmla="*/ 1057275 w 2552700"/>
                <a:gd name="connsiteY58" fmla="*/ 212725 h 302243"/>
                <a:gd name="connsiteX59" fmla="*/ 1120775 w 2552700"/>
                <a:gd name="connsiteY59" fmla="*/ 219075 h 302243"/>
                <a:gd name="connsiteX60" fmla="*/ 1203325 w 2552700"/>
                <a:gd name="connsiteY60" fmla="*/ 215900 h 302243"/>
                <a:gd name="connsiteX61" fmla="*/ 1222375 w 2552700"/>
                <a:gd name="connsiteY61" fmla="*/ 203200 h 302243"/>
                <a:gd name="connsiteX62" fmla="*/ 1270000 w 2552700"/>
                <a:gd name="connsiteY62" fmla="*/ 184150 h 302243"/>
                <a:gd name="connsiteX63" fmla="*/ 1343025 w 2552700"/>
                <a:gd name="connsiteY63" fmla="*/ 165100 h 302243"/>
                <a:gd name="connsiteX64" fmla="*/ 1390650 w 2552700"/>
                <a:gd name="connsiteY64" fmla="*/ 158750 h 302243"/>
                <a:gd name="connsiteX65" fmla="*/ 1412875 w 2552700"/>
                <a:gd name="connsiteY65" fmla="*/ 149225 h 302243"/>
                <a:gd name="connsiteX66" fmla="*/ 1425575 w 2552700"/>
                <a:gd name="connsiteY66" fmla="*/ 146050 h 302243"/>
                <a:gd name="connsiteX67" fmla="*/ 1435100 w 2552700"/>
                <a:gd name="connsiteY67" fmla="*/ 142875 h 302243"/>
                <a:gd name="connsiteX68" fmla="*/ 1444625 w 2552700"/>
                <a:gd name="connsiteY68" fmla="*/ 133350 h 302243"/>
                <a:gd name="connsiteX69" fmla="*/ 1485900 w 2552700"/>
                <a:gd name="connsiteY69" fmla="*/ 117475 h 302243"/>
                <a:gd name="connsiteX70" fmla="*/ 1498600 w 2552700"/>
                <a:gd name="connsiteY70" fmla="*/ 111125 h 302243"/>
                <a:gd name="connsiteX71" fmla="*/ 1530350 w 2552700"/>
                <a:gd name="connsiteY71" fmla="*/ 101600 h 302243"/>
                <a:gd name="connsiteX72" fmla="*/ 1539875 w 2552700"/>
                <a:gd name="connsiteY72" fmla="*/ 95250 h 302243"/>
                <a:gd name="connsiteX73" fmla="*/ 1558925 w 2552700"/>
                <a:gd name="connsiteY73" fmla="*/ 88900 h 302243"/>
                <a:gd name="connsiteX74" fmla="*/ 1577975 w 2552700"/>
                <a:gd name="connsiteY74" fmla="*/ 76200 h 302243"/>
                <a:gd name="connsiteX75" fmla="*/ 1593850 w 2552700"/>
                <a:gd name="connsiteY75" fmla="*/ 66675 h 302243"/>
                <a:gd name="connsiteX76" fmla="*/ 1612900 w 2552700"/>
                <a:gd name="connsiteY76" fmla="*/ 53975 h 302243"/>
                <a:gd name="connsiteX77" fmla="*/ 1625600 w 2552700"/>
                <a:gd name="connsiteY77" fmla="*/ 50800 h 302243"/>
                <a:gd name="connsiteX78" fmla="*/ 1635125 w 2552700"/>
                <a:gd name="connsiteY78" fmla="*/ 47625 h 302243"/>
                <a:gd name="connsiteX79" fmla="*/ 1651000 w 2552700"/>
                <a:gd name="connsiteY79" fmla="*/ 44450 h 302243"/>
                <a:gd name="connsiteX80" fmla="*/ 1657350 w 2552700"/>
                <a:gd name="connsiteY80" fmla="*/ 34925 h 302243"/>
                <a:gd name="connsiteX81" fmla="*/ 1673225 w 2552700"/>
                <a:gd name="connsiteY81" fmla="*/ 31750 h 302243"/>
                <a:gd name="connsiteX82" fmla="*/ 1704975 w 2552700"/>
                <a:gd name="connsiteY82" fmla="*/ 25400 h 302243"/>
                <a:gd name="connsiteX83" fmla="*/ 1746250 w 2552700"/>
                <a:gd name="connsiteY83" fmla="*/ 38100 h 302243"/>
                <a:gd name="connsiteX84" fmla="*/ 1765300 w 2552700"/>
                <a:gd name="connsiteY84" fmla="*/ 50800 h 302243"/>
                <a:gd name="connsiteX85" fmla="*/ 1781175 w 2552700"/>
                <a:gd name="connsiteY85" fmla="*/ 63500 h 302243"/>
                <a:gd name="connsiteX86" fmla="*/ 1803400 w 2552700"/>
                <a:gd name="connsiteY86" fmla="*/ 76200 h 302243"/>
                <a:gd name="connsiteX87" fmla="*/ 1828800 w 2552700"/>
                <a:gd name="connsiteY87" fmla="*/ 85725 h 302243"/>
                <a:gd name="connsiteX88" fmla="*/ 1866900 w 2552700"/>
                <a:gd name="connsiteY88" fmla="*/ 98425 h 302243"/>
                <a:gd name="connsiteX89" fmla="*/ 1879600 w 2552700"/>
                <a:gd name="connsiteY89" fmla="*/ 107950 h 302243"/>
                <a:gd name="connsiteX90" fmla="*/ 1889125 w 2552700"/>
                <a:gd name="connsiteY90" fmla="*/ 114300 h 302243"/>
                <a:gd name="connsiteX91" fmla="*/ 1898650 w 2552700"/>
                <a:gd name="connsiteY91" fmla="*/ 127000 h 302243"/>
                <a:gd name="connsiteX92" fmla="*/ 1901825 w 2552700"/>
                <a:gd name="connsiteY92" fmla="*/ 136525 h 302243"/>
                <a:gd name="connsiteX93" fmla="*/ 1917700 w 2552700"/>
                <a:gd name="connsiteY93" fmla="*/ 177800 h 302243"/>
                <a:gd name="connsiteX94" fmla="*/ 1927225 w 2552700"/>
                <a:gd name="connsiteY94" fmla="*/ 200025 h 302243"/>
                <a:gd name="connsiteX95" fmla="*/ 1933575 w 2552700"/>
                <a:gd name="connsiteY95" fmla="*/ 212725 h 302243"/>
                <a:gd name="connsiteX96" fmla="*/ 1943100 w 2552700"/>
                <a:gd name="connsiteY96" fmla="*/ 219075 h 302243"/>
                <a:gd name="connsiteX97" fmla="*/ 1946275 w 2552700"/>
                <a:gd name="connsiteY97" fmla="*/ 244475 h 302243"/>
                <a:gd name="connsiteX98" fmla="*/ 1968500 w 2552700"/>
                <a:gd name="connsiteY98" fmla="*/ 266700 h 302243"/>
                <a:gd name="connsiteX99" fmla="*/ 1978025 w 2552700"/>
                <a:gd name="connsiteY99" fmla="*/ 269875 h 302243"/>
                <a:gd name="connsiteX100" fmla="*/ 1990725 w 2552700"/>
                <a:gd name="connsiteY100" fmla="*/ 276225 h 302243"/>
                <a:gd name="connsiteX101" fmla="*/ 2016125 w 2552700"/>
                <a:gd name="connsiteY101" fmla="*/ 301625 h 302243"/>
                <a:gd name="connsiteX102" fmla="*/ 2098675 w 2552700"/>
                <a:gd name="connsiteY102" fmla="*/ 292100 h 302243"/>
                <a:gd name="connsiteX103" fmla="*/ 2130425 w 2552700"/>
                <a:gd name="connsiteY103" fmla="*/ 266700 h 302243"/>
                <a:gd name="connsiteX104" fmla="*/ 2139950 w 2552700"/>
                <a:gd name="connsiteY104" fmla="*/ 263525 h 302243"/>
                <a:gd name="connsiteX105" fmla="*/ 2168525 w 2552700"/>
                <a:gd name="connsiteY105" fmla="*/ 247650 h 302243"/>
                <a:gd name="connsiteX106" fmla="*/ 2193925 w 2552700"/>
                <a:gd name="connsiteY106" fmla="*/ 228600 h 302243"/>
                <a:gd name="connsiteX107" fmla="*/ 2203450 w 2552700"/>
                <a:gd name="connsiteY107" fmla="*/ 219075 h 302243"/>
                <a:gd name="connsiteX108" fmla="*/ 2222500 w 2552700"/>
                <a:gd name="connsiteY108" fmla="*/ 212725 h 302243"/>
                <a:gd name="connsiteX109" fmla="*/ 2244725 w 2552700"/>
                <a:gd name="connsiteY109" fmla="*/ 193675 h 302243"/>
                <a:gd name="connsiteX110" fmla="*/ 2355850 w 2552700"/>
                <a:gd name="connsiteY110" fmla="*/ 152400 h 302243"/>
                <a:gd name="connsiteX111" fmla="*/ 2552700 w 2552700"/>
                <a:gd name="connsiteY11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90600 w 2552700"/>
                <a:gd name="connsiteY48" fmla="*/ 200025 h 302243"/>
                <a:gd name="connsiteX49" fmla="*/ 1019175 w 2552700"/>
                <a:gd name="connsiteY49" fmla="*/ 209550 h 302243"/>
                <a:gd name="connsiteX50" fmla="*/ 1063625 w 2552700"/>
                <a:gd name="connsiteY50" fmla="*/ 219075 h 302243"/>
                <a:gd name="connsiteX51" fmla="*/ 1111250 w 2552700"/>
                <a:gd name="connsiteY51" fmla="*/ 228600 h 302243"/>
                <a:gd name="connsiteX52" fmla="*/ 1149350 w 2552700"/>
                <a:gd name="connsiteY52" fmla="*/ 219075 h 302243"/>
                <a:gd name="connsiteX53" fmla="*/ 1117600 w 2552700"/>
                <a:gd name="connsiteY53" fmla="*/ 209550 h 302243"/>
                <a:gd name="connsiteX54" fmla="*/ 1066800 w 2552700"/>
                <a:gd name="connsiteY54" fmla="*/ 193675 h 302243"/>
                <a:gd name="connsiteX55" fmla="*/ 1016000 w 2552700"/>
                <a:gd name="connsiteY55" fmla="*/ 184150 h 302243"/>
                <a:gd name="connsiteX56" fmla="*/ 1044575 w 2552700"/>
                <a:gd name="connsiteY56" fmla="*/ 200025 h 302243"/>
                <a:gd name="connsiteX57" fmla="*/ 1057275 w 2552700"/>
                <a:gd name="connsiteY57" fmla="*/ 212725 h 302243"/>
                <a:gd name="connsiteX58" fmla="*/ 1120775 w 2552700"/>
                <a:gd name="connsiteY58" fmla="*/ 219075 h 302243"/>
                <a:gd name="connsiteX59" fmla="*/ 1203325 w 2552700"/>
                <a:gd name="connsiteY59" fmla="*/ 215900 h 302243"/>
                <a:gd name="connsiteX60" fmla="*/ 1222375 w 2552700"/>
                <a:gd name="connsiteY60" fmla="*/ 203200 h 302243"/>
                <a:gd name="connsiteX61" fmla="*/ 1270000 w 2552700"/>
                <a:gd name="connsiteY61" fmla="*/ 184150 h 302243"/>
                <a:gd name="connsiteX62" fmla="*/ 1343025 w 2552700"/>
                <a:gd name="connsiteY62" fmla="*/ 165100 h 302243"/>
                <a:gd name="connsiteX63" fmla="*/ 1390650 w 2552700"/>
                <a:gd name="connsiteY63" fmla="*/ 158750 h 302243"/>
                <a:gd name="connsiteX64" fmla="*/ 1412875 w 2552700"/>
                <a:gd name="connsiteY64" fmla="*/ 149225 h 302243"/>
                <a:gd name="connsiteX65" fmla="*/ 1425575 w 2552700"/>
                <a:gd name="connsiteY65" fmla="*/ 146050 h 302243"/>
                <a:gd name="connsiteX66" fmla="*/ 1435100 w 2552700"/>
                <a:gd name="connsiteY66" fmla="*/ 142875 h 302243"/>
                <a:gd name="connsiteX67" fmla="*/ 1444625 w 2552700"/>
                <a:gd name="connsiteY67" fmla="*/ 133350 h 302243"/>
                <a:gd name="connsiteX68" fmla="*/ 1485900 w 2552700"/>
                <a:gd name="connsiteY68" fmla="*/ 117475 h 302243"/>
                <a:gd name="connsiteX69" fmla="*/ 1498600 w 2552700"/>
                <a:gd name="connsiteY69" fmla="*/ 111125 h 302243"/>
                <a:gd name="connsiteX70" fmla="*/ 1530350 w 2552700"/>
                <a:gd name="connsiteY70" fmla="*/ 101600 h 302243"/>
                <a:gd name="connsiteX71" fmla="*/ 1539875 w 2552700"/>
                <a:gd name="connsiteY71" fmla="*/ 95250 h 302243"/>
                <a:gd name="connsiteX72" fmla="*/ 1558925 w 2552700"/>
                <a:gd name="connsiteY72" fmla="*/ 88900 h 302243"/>
                <a:gd name="connsiteX73" fmla="*/ 1577975 w 2552700"/>
                <a:gd name="connsiteY73" fmla="*/ 76200 h 302243"/>
                <a:gd name="connsiteX74" fmla="*/ 1593850 w 2552700"/>
                <a:gd name="connsiteY74" fmla="*/ 66675 h 302243"/>
                <a:gd name="connsiteX75" fmla="*/ 1612900 w 2552700"/>
                <a:gd name="connsiteY75" fmla="*/ 53975 h 302243"/>
                <a:gd name="connsiteX76" fmla="*/ 1625600 w 2552700"/>
                <a:gd name="connsiteY76" fmla="*/ 50800 h 302243"/>
                <a:gd name="connsiteX77" fmla="*/ 1635125 w 2552700"/>
                <a:gd name="connsiteY77" fmla="*/ 47625 h 302243"/>
                <a:gd name="connsiteX78" fmla="*/ 1651000 w 2552700"/>
                <a:gd name="connsiteY78" fmla="*/ 44450 h 302243"/>
                <a:gd name="connsiteX79" fmla="*/ 1657350 w 2552700"/>
                <a:gd name="connsiteY79" fmla="*/ 34925 h 302243"/>
                <a:gd name="connsiteX80" fmla="*/ 1673225 w 2552700"/>
                <a:gd name="connsiteY80" fmla="*/ 31750 h 302243"/>
                <a:gd name="connsiteX81" fmla="*/ 1704975 w 2552700"/>
                <a:gd name="connsiteY81" fmla="*/ 25400 h 302243"/>
                <a:gd name="connsiteX82" fmla="*/ 1746250 w 2552700"/>
                <a:gd name="connsiteY82" fmla="*/ 38100 h 302243"/>
                <a:gd name="connsiteX83" fmla="*/ 1765300 w 2552700"/>
                <a:gd name="connsiteY83" fmla="*/ 50800 h 302243"/>
                <a:gd name="connsiteX84" fmla="*/ 1781175 w 2552700"/>
                <a:gd name="connsiteY84" fmla="*/ 63500 h 302243"/>
                <a:gd name="connsiteX85" fmla="*/ 1803400 w 2552700"/>
                <a:gd name="connsiteY85" fmla="*/ 76200 h 302243"/>
                <a:gd name="connsiteX86" fmla="*/ 1828800 w 2552700"/>
                <a:gd name="connsiteY86" fmla="*/ 85725 h 302243"/>
                <a:gd name="connsiteX87" fmla="*/ 1866900 w 2552700"/>
                <a:gd name="connsiteY87" fmla="*/ 98425 h 302243"/>
                <a:gd name="connsiteX88" fmla="*/ 1879600 w 2552700"/>
                <a:gd name="connsiteY88" fmla="*/ 107950 h 302243"/>
                <a:gd name="connsiteX89" fmla="*/ 1889125 w 2552700"/>
                <a:gd name="connsiteY89" fmla="*/ 114300 h 302243"/>
                <a:gd name="connsiteX90" fmla="*/ 1898650 w 2552700"/>
                <a:gd name="connsiteY90" fmla="*/ 127000 h 302243"/>
                <a:gd name="connsiteX91" fmla="*/ 1901825 w 2552700"/>
                <a:gd name="connsiteY91" fmla="*/ 136525 h 302243"/>
                <a:gd name="connsiteX92" fmla="*/ 1917700 w 2552700"/>
                <a:gd name="connsiteY92" fmla="*/ 177800 h 302243"/>
                <a:gd name="connsiteX93" fmla="*/ 1927225 w 2552700"/>
                <a:gd name="connsiteY93" fmla="*/ 200025 h 302243"/>
                <a:gd name="connsiteX94" fmla="*/ 1933575 w 2552700"/>
                <a:gd name="connsiteY94" fmla="*/ 212725 h 302243"/>
                <a:gd name="connsiteX95" fmla="*/ 1943100 w 2552700"/>
                <a:gd name="connsiteY95" fmla="*/ 219075 h 302243"/>
                <a:gd name="connsiteX96" fmla="*/ 1946275 w 2552700"/>
                <a:gd name="connsiteY96" fmla="*/ 244475 h 302243"/>
                <a:gd name="connsiteX97" fmla="*/ 1968500 w 2552700"/>
                <a:gd name="connsiteY97" fmla="*/ 266700 h 302243"/>
                <a:gd name="connsiteX98" fmla="*/ 1978025 w 2552700"/>
                <a:gd name="connsiteY98" fmla="*/ 269875 h 302243"/>
                <a:gd name="connsiteX99" fmla="*/ 1990725 w 2552700"/>
                <a:gd name="connsiteY99" fmla="*/ 276225 h 302243"/>
                <a:gd name="connsiteX100" fmla="*/ 2016125 w 2552700"/>
                <a:gd name="connsiteY100" fmla="*/ 301625 h 302243"/>
                <a:gd name="connsiteX101" fmla="*/ 2098675 w 2552700"/>
                <a:gd name="connsiteY101" fmla="*/ 292100 h 302243"/>
                <a:gd name="connsiteX102" fmla="*/ 2130425 w 2552700"/>
                <a:gd name="connsiteY102" fmla="*/ 266700 h 302243"/>
                <a:gd name="connsiteX103" fmla="*/ 2139950 w 2552700"/>
                <a:gd name="connsiteY103" fmla="*/ 263525 h 302243"/>
                <a:gd name="connsiteX104" fmla="*/ 2168525 w 2552700"/>
                <a:gd name="connsiteY104" fmla="*/ 247650 h 302243"/>
                <a:gd name="connsiteX105" fmla="*/ 2193925 w 2552700"/>
                <a:gd name="connsiteY105" fmla="*/ 228600 h 302243"/>
                <a:gd name="connsiteX106" fmla="*/ 2203450 w 2552700"/>
                <a:gd name="connsiteY106" fmla="*/ 219075 h 302243"/>
                <a:gd name="connsiteX107" fmla="*/ 2222500 w 2552700"/>
                <a:gd name="connsiteY107" fmla="*/ 212725 h 302243"/>
                <a:gd name="connsiteX108" fmla="*/ 2244725 w 2552700"/>
                <a:gd name="connsiteY108" fmla="*/ 193675 h 302243"/>
                <a:gd name="connsiteX109" fmla="*/ 2355850 w 2552700"/>
                <a:gd name="connsiteY109" fmla="*/ 152400 h 302243"/>
                <a:gd name="connsiteX110" fmla="*/ 2552700 w 2552700"/>
                <a:gd name="connsiteY11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36625 w 2552700"/>
                <a:gd name="connsiteY45" fmla="*/ 168275 h 302243"/>
                <a:gd name="connsiteX46" fmla="*/ 942975 w 2552700"/>
                <a:gd name="connsiteY46" fmla="*/ 177800 h 302243"/>
                <a:gd name="connsiteX47" fmla="*/ 990600 w 2552700"/>
                <a:gd name="connsiteY47" fmla="*/ 200025 h 302243"/>
                <a:gd name="connsiteX48" fmla="*/ 1019175 w 2552700"/>
                <a:gd name="connsiteY48" fmla="*/ 209550 h 302243"/>
                <a:gd name="connsiteX49" fmla="*/ 1063625 w 2552700"/>
                <a:gd name="connsiteY49" fmla="*/ 219075 h 302243"/>
                <a:gd name="connsiteX50" fmla="*/ 1111250 w 2552700"/>
                <a:gd name="connsiteY50" fmla="*/ 228600 h 302243"/>
                <a:gd name="connsiteX51" fmla="*/ 1149350 w 2552700"/>
                <a:gd name="connsiteY51" fmla="*/ 219075 h 302243"/>
                <a:gd name="connsiteX52" fmla="*/ 1117600 w 2552700"/>
                <a:gd name="connsiteY52" fmla="*/ 209550 h 302243"/>
                <a:gd name="connsiteX53" fmla="*/ 1066800 w 2552700"/>
                <a:gd name="connsiteY53" fmla="*/ 193675 h 302243"/>
                <a:gd name="connsiteX54" fmla="*/ 1016000 w 2552700"/>
                <a:gd name="connsiteY54" fmla="*/ 184150 h 302243"/>
                <a:gd name="connsiteX55" fmla="*/ 1044575 w 2552700"/>
                <a:gd name="connsiteY55" fmla="*/ 200025 h 302243"/>
                <a:gd name="connsiteX56" fmla="*/ 1057275 w 2552700"/>
                <a:gd name="connsiteY56" fmla="*/ 212725 h 302243"/>
                <a:gd name="connsiteX57" fmla="*/ 1120775 w 2552700"/>
                <a:gd name="connsiteY57" fmla="*/ 219075 h 302243"/>
                <a:gd name="connsiteX58" fmla="*/ 1203325 w 2552700"/>
                <a:gd name="connsiteY58" fmla="*/ 215900 h 302243"/>
                <a:gd name="connsiteX59" fmla="*/ 1222375 w 2552700"/>
                <a:gd name="connsiteY59" fmla="*/ 203200 h 302243"/>
                <a:gd name="connsiteX60" fmla="*/ 1270000 w 2552700"/>
                <a:gd name="connsiteY60" fmla="*/ 184150 h 302243"/>
                <a:gd name="connsiteX61" fmla="*/ 1343025 w 2552700"/>
                <a:gd name="connsiteY61" fmla="*/ 165100 h 302243"/>
                <a:gd name="connsiteX62" fmla="*/ 1390650 w 2552700"/>
                <a:gd name="connsiteY62" fmla="*/ 158750 h 302243"/>
                <a:gd name="connsiteX63" fmla="*/ 1412875 w 2552700"/>
                <a:gd name="connsiteY63" fmla="*/ 149225 h 302243"/>
                <a:gd name="connsiteX64" fmla="*/ 1425575 w 2552700"/>
                <a:gd name="connsiteY64" fmla="*/ 146050 h 302243"/>
                <a:gd name="connsiteX65" fmla="*/ 1435100 w 2552700"/>
                <a:gd name="connsiteY65" fmla="*/ 142875 h 302243"/>
                <a:gd name="connsiteX66" fmla="*/ 1444625 w 2552700"/>
                <a:gd name="connsiteY66" fmla="*/ 133350 h 302243"/>
                <a:gd name="connsiteX67" fmla="*/ 1485900 w 2552700"/>
                <a:gd name="connsiteY67" fmla="*/ 117475 h 302243"/>
                <a:gd name="connsiteX68" fmla="*/ 1498600 w 2552700"/>
                <a:gd name="connsiteY68" fmla="*/ 111125 h 302243"/>
                <a:gd name="connsiteX69" fmla="*/ 1530350 w 2552700"/>
                <a:gd name="connsiteY69" fmla="*/ 101600 h 302243"/>
                <a:gd name="connsiteX70" fmla="*/ 1539875 w 2552700"/>
                <a:gd name="connsiteY70" fmla="*/ 95250 h 302243"/>
                <a:gd name="connsiteX71" fmla="*/ 1558925 w 2552700"/>
                <a:gd name="connsiteY71" fmla="*/ 88900 h 302243"/>
                <a:gd name="connsiteX72" fmla="*/ 1577975 w 2552700"/>
                <a:gd name="connsiteY72" fmla="*/ 76200 h 302243"/>
                <a:gd name="connsiteX73" fmla="*/ 1593850 w 2552700"/>
                <a:gd name="connsiteY73" fmla="*/ 66675 h 302243"/>
                <a:gd name="connsiteX74" fmla="*/ 1612900 w 2552700"/>
                <a:gd name="connsiteY74" fmla="*/ 53975 h 302243"/>
                <a:gd name="connsiteX75" fmla="*/ 1625600 w 2552700"/>
                <a:gd name="connsiteY75" fmla="*/ 50800 h 302243"/>
                <a:gd name="connsiteX76" fmla="*/ 1635125 w 2552700"/>
                <a:gd name="connsiteY76" fmla="*/ 47625 h 302243"/>
                <a:gd name="connsiteX77" fmla="*/ 1651000 w 2552700"/>
                <a:gd name="connsiteY77" fmla="*/ 44450 h 302243"/>
                <a:gd name="connsiteX78" fmla="*/ 1657350 w 2552700"/>
                <a:gd name="connsiteY78" fmla="*/ 34925 h 302243"/>
                <a:gd name="connsiteX79" fmla="*/ 1673225 w 2552700"/>
                <a:gd name="connsiteY79" fmla="*/ 31750 h 302243"/>
                <a:gd name="connsiteX80" fmla="*/ 1704975 w 2552700"/>
                <a:gd name="connsiteY80" fmla="*/ 25400 h 302243"/>
                <a:gd name="connsiteX81" fmla="*/ 1746250 w 2552700"/>
                <a:gd name="connsiteY81" fmla="*/ 38100 h 302243"/>
                <a:gd name="connsiteX82" fmla="*/ 1765300 w 2552700"/>
                <a:gd name="connsiteY82" fmla="*/ 50800 h 302243"/>
                <a:gd name="connsiteX83" fmla="*/ 1781175 w 2552700"/>
                <a:gd name="connsiteY83" fmla="*/ 63500 h 302243"/>
                <a:gd name="connsiteX84" fmla="*/ 1803400 w 2552700"/>
                <a:gd name="connsiteY84" fmla="*/ 76200 h 302243"/>
                <a:gd name="connsiteX85" fmla="*/ 1828800 w 2552700"/>
                <a:gd name="connsiteY85" fmla="*/ 85725 h 302243"/>
                <a:gd name="connsiteX86" fmla="*/ 1866900 w 2552700"/>
                <a:gd name="connsiteY86" fmla="*/ 98425 h 302243"/>
                <a:gd name="connsiteX87" fmla="*/ 1879600 w 2552700"/>
                <a:gd name="connsiteY87" fmla="*/ 107950 h 302243"/>
                <a:gd name="connsiteX88" fmla="*/ 1889125 w 2552700"/>
                <a:gd name="connsiteY88" fmla="*/ 114300 h 302243"/>
                <a:gd name="connsiteX89" fmla="*/ 1898650 w 2552700"/>
                <a:gd name="connsiteY89" fmla="*/ 127000 h 302243"/>
                <a:gd name="connsiteX90" fmla="*/ 1901825 w 2552700"/>
                <a:gd name="connsiteY90" fmla="*/ 136525 h 302243"/>
                <a:gd name="connsiteX91" fmla="*/ 1917700 w 2552700"/>
                <a:gd name="connsiteY91" fmla="*/ 177800 h 302243"/>
                <a:gd name="connsiteX92" fmla="*/ 1927225 w 2552700"/>
                <a:gd name="connsiteY92" fmla="*/ 200025 h 302243"/>
                <a:gd name="connsiteX93" fmla="*/ 1933575 w 2552700"/>
                <a:gd name="connsiteY93" fmla="*/ 212725 h 302243"/>
                <a:gd name="connsiteX94" fmla="*/ 1943100 w 2552700"/>
                <a:gd name="connsiteY94" fmla="*/ 219075 h 302243"/>
                <a:gd name="connsiteX95" fmla="*/ 1946275 w 2552700"/>
                <a:gd name="connsiteY95" fmla="*/ 244475 h 302243"/>
                <a:gd name="connsiteX96" fmla="*/ 1968500 w 2552700"/>
                <a:gd name="connsiteY96" fmla="*/ 266700 h 302243"/>
                <a:gd name="connsiteX97" fmla="*/ 1978025 w 2552700"/>
                <a:gd name="connsiteY97" fmla="*/ 269875 h 302243"/>
                <a:gd name="connsiteX98" fmla="*/ 1990725 w 2552700"/>
                <a:gd name="connsiteY98" fmla="*/ 276225 h 302243"/>
                <a:gd name="connsiteX99" fmla="*/ 2016125 w 2552700"/>
                <a:gd name="connsiteY99" fmla="*/ 301625 h 302243"/>
                <a:gd name="connsiteX100" fmla="*/ 2098675 w 2552700"/>
                <a:gd name="connsiteY100" fmla="*/ 292100 h 302243"/>
                <a:gd name="connsiteX101" fmla="*/ 2130425 w 2552700"/>
                <a:gd name="connsiteY101" fmla="*/ 266700 h 302243"/>
                <a:gd name="connsiteX102" fmla="*/ 2139950 w 2552700"/>
                <a:gd name="connsiteY102" fmla="*/ 263525 h 302243"/>
                <a:gd name="connsiteX103" fmla="*/ 2168525 w 2552700"/>
                <a:gd name="connsiteY103" fmla="*/ 247650 h 302243"/>
                <a:gd name="connsiteX104" fmla="*/ 2193925 w 2552700"/>
                <a:gd name="connsiteY104" fmla="*/ 228600 h 302243"/>
                <a:gd name="connsiteX105" fmla="*/ 2203450 w 2552700"/>
                <a:gd name="connsiteY105" fmla="*/ 219075 h 302243"/>
                <a:gd name="connsiteX106" fmla="*/ 2222500 w 2552700"/>
                <a:gd name="connsiteY106" fmla="*/ 212725 h 302243"/>
                <a:gd name="connsiteX107" fmla="*/ 2244725 w 2552700"/>
                <a:gd name="connsiteY107" fmla="*/ 193675 h 302243"/>
                <a:gd name="connsiteX108" fmla="*/ 2355850 w 2552700"/>
                <a:gd name="connsiteY108" fmla="*/ 152400 h 302243"/>
                <a:gd name="connsiteX109" fmla="*/ 2552700 w 2552700"/>
                <a:gd name="connsiteY109" fmla="*/ 155575 h 30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552700" h="302243">
                  <a:moveTo>
                    <a:pt x="0" y="69850"/>
                  </a:moveTo>
                  <a:cubicBezTo>
                    <a:pt x="6350" y="76200"/>
                    <a:pt x="13043" y="82225"/>
                    <a:pt x="19050" y="88900"/>
                  </a:cubicBezTo>
                  <a:cubicBezTo>
                    <a:pt x="22590" y="92833"/>
                    <a:pt x="24833" y="97858"/>
                    <a:pt x="28575" y="101600"/>
                  </a:cubicBezTo>
                  <a:cubicBezTo>
                    <a:pt x="31273" y="104298"/>
                    <a:pt x="34995" y="105732"/>
                    <a:pt x="38100" y="107950"/>
                  </a:cubicBezTo>
                  <a:cubicBezTo>
                    <a:pt x="42406" y="111026"/>
                    <a:pt x="46782" y="114031"/>
                    <a:pt x="50800" y="117475"/>
                  </a:cubicBezTo>
                  <a:cubicBezTo>
                    <a:pt x="54209" y="120397"/>
                    <a:pt x="56946" y="124043"/>
                    <a:pt x="60325" y="127000"/>
                  </a:cubicBezTo>
                  <a:cubicBezTo>
                    <a:pt x="65425" y="131462"/>
                    <a:pt x="71100" y="135238"/>
                    <a:pt x="76200" y="139700"/>
                  </a:cubicBezTo>
                  <a:cubicBezTo>
                    <a:pt x="79579" y="142657"/>
                    <a:pt x="82181" y="146468"/>
                    <a:pt x="85725" y="149225"/>
                  </a:cubicBezTo>
                  <a:cubicBezTo>
                    <a:pt x="91749" y="153910"/>
                    <a:pt x="98425" y="157692"/>
                    <a:pt x="104775" y="161925"/>
                  </a:cubicBezTo>
                  <a:lnTo>
                    <a:pt x="114300" y="168275"/>
                  </a:lnTo>
                  <a:cubicBezTo>
                    <a:pt x="117475" y="170392"/>
                    <a:pt x="121127" y="171927"/>
                    <a:pt x="123825" y="174625"/>
                  </a:cubicBezTo>
                  <a:cubicBezTo>
                    <a:pt x="127000" y="177800"/>
                    <a:pt x="128588" y="180975"/>
                    <a:pt x="133350" y="184150"/>
                  </a:cubicBezTo>
                  <a:cubicBezTo>
                    <a:pt x="138112" y="187325"/>
                    <a:pt x="148167" y="189971"/>
                    <a:pt x="152400" y="193675"/>
                  </a:cubicBezTo>
                  <a:cubicBezTo>
                    <a:pt x="154517" y="197908"/>
                    <a:pt x="155403" y="203028"/>
                    <a:pt x="158750" y="206375"/>
                  </a:cubicBezTo>
                  <a:cubicBezTo>
                    <a:pt x="167846" y="215471"/>
                    <a:pt x="176742" y="218017"/>
                    <a:pt x="187325" y="222250"/>
                  </a:cubicBezTo>
                  <a:cubicBezTo>
                    <a:pt x="197908" y="226483"/>
                    <a:pt x="200554" y="230717"/>
                    <a:pt x="222250" y="231775"/>
                  </a:cubicBezTo>
                  <a:cubicBezTo>
                    <a:pt x="254000" y="230717"/>
                    <a:pt x="285787" y="230465"/>
                    <a:pt x="317500" y="228600"/>
                  </a:cubicBezTo>
                  <a:cubicBezTo>
                    <a:pt x="329271" y="227908"/>
                    <a:pt x="335492" y="220663"/>
                    <a:pt x="342900" y="215900"/>
                  </a:cubicBezTo>
                  <a:cubicBezTo>
                    <a:pt x="350308" y="211138"/>
                    <a:pt x="356658" y="205317"/>
                    <a:pt x="361950" y="200025"/>
                  </a:cubicBezTo>
                  <a:cubicBezTo>
                    <a:pt x="367242" y="194733"/>
                    <a:pt x="370188" y="189250"/>
                    <a:pt x="374650" y="184150"/>
                  </a:cubicBezTo>
                  <a:cubicBezTo>
                    <a:pt x="383206" y="174371"/>
                    <a:pt x="383555" y="175038"/>
                    <a:pt x="393700" y="168275"/>
                  </a:cubicBezTo>
                  <a:cubicBezTo>
                    <a:pt x="395817" y="165100"/>
                    <a:pt x="397352" y="161448"/>
                    <a:pt x="400050" y="158750"/>
                  </a:cubicBezTo>
                  <a:cubicBezTo>
                    <a:pt x="402748" y="156052"/>
                    <a:pt x="407553" y="155636"/>
                    <a:pt x="409575" y="152400"/>
                  </a:cubicBezTo>
                  <a:cubicBezTo>
                    <a:pt x="427408" y="123867"/>
                    <a:pt x="402876" y="139874"/>
                    <a:pt x="428625" y="127000"/>
                  </a:cubicBezTo>
                  <a:cubicBezTo>
                    <a:pt x="430742" y="123825"/>
                    <a:pt x="432103" y="119988"/>
                    <a:pt x="434975" y="117475"/>
                  </a:cubicBezTo>
                  <a:cubicBezTo>
                    <a:pt x="440718" y="112449"/>
                    <a:pt x="440267" y="110596"/>
                    <a:pt x="454025" y="104775"/>
                  </a:cubicBezTo>
                  <a:cubicBezTo>
                    <a:pt x="467783" y="98954"/>
                    <a:pt x="504825" y="85196"/>
                    <a:pt x="517525" y="82550"/>
                  </a:cubicBezTo>
                  <a:cubicBezTo>
                    <a:pt x="530225" y="79904"/>
                    <a:pt x="525735" y="90397"/>
                    <a:pt x="530225" y="88900"/>
                  </a:cubicBezTo>
                  <a:cubicBezTo>
                    <a:pt x="534715" y="87403"/>
                    <a:pt x="525463" y="83608"/>
                    <a:pt x="536575" y="76200"/>
                  </a:cubicBezTo>
                  <a:cubicBezTo>
                    <a:pt x="547688" y="68792"/>
                    <a:pt x="582083" y="51858"/>
                    <a:pt x="596900" y="44450"/>
                  </a:cubicBezTo>
                  <a:cubicBezTo>
                    <a:pt x="618456" y="30079"/>
                    <a:pt x="591470" y="46863"/>
                    <a:pt x="625475" y="31750"/>
                  </a:cubicBezTo>
                  <a:cubicBezTo>
                    <a:pt x="638450" y="25983"/>
                    <a:pt x="650392" y="17973"/>
                    <a:pt x="663575" y="12700"/>
                  </a:cubicBezTo>
                  <a:cubicBezTo>
                    <a:pt x="668867" y="10583"/>
                    <a:pt x="674094" y="8298"/>
                    <a:pt x="679450" y="6350"/>
                  </a:cubicBezTo>
                  <a:cubicBezTo>
                    <a:pt x="685740" y="4063"/>
                    <a:pt x="698500" y="0"/>
                    <a:pt x="698500" y="0"/>
                  </a:cubicBezTo>
                  <a:cubicBezTo>
                    <a:pt x="708025" y="1058"/>
                    <a:pt x="717622" y="1599"/>
                    <a:pt x="727075" y="3175"/>
                  </a:cubicBezTo>
                  <a:cubicBezTo>
                    <a:pt x="730376" y="3725"/>
                    <a:pt x="733371" y="5469"/>
                    <a:pt x="736600" y="6350"/>
                  </a:cubicBezTo>
                  <a:cubicBezTo>
                    <a:pt x="745020" y="8646"/>
                    <a:pt x="753533" y="10583"/>
                    <a:pt x="762000" y="12700"/>
                  </a:cubicBezTo>
                  <a:cubicBezTo>
                    <a:pt x="775361" y="32742"/>
                    <a:pt x="759619" y="11774"/>
                    <a:pt x="787400" y="34925"/>
                  </a:cubicBezTo>
                  <a:cubicBezTo>
                    <a:pt x="794299" y="40674"/>
                    <a:pt x="800100" y="47625"/>
                    <a:pt x="806450" y="53975"/>
                  </a:cubicBezTo>
                  <a:cubicBezTo>
                    <a:pt x="809625" y="57150"/>
                    <a:pt x="813484" y="59764"/>
                    <a:pt x="815975" y="63500"/>
                  </a:cubicBezTo>
                  <a:cubicBezTo>
                    <a:pt x="820208" y="69850"/>
                    <a:pt x="822325" y="78317"/>
                    <a:pt x="828675" y="82550"/>
                  </a:cubicBezTo>
                  <a:cubicBezTo>
                    <a:pt x="831850" y="84667"/>
                    <a:pt x="835269" y="86457"/>
                    <a:pt x="838200" y="88900"/>
                  </a:cubicBezTo>
                  <a:cubicBezTo>
                    <a:pt x="862866" y="109455"/>
                    <a:pt x="830699" y="87142"/>
                    <a:pt x="860425" y="107950"/>
                  </a:cubicBezTo>
                  <a:cubicBezTo>
                    <a:pt x="870361" y="114905"/>
                    <a:pt x="882742" y="122090"/>
                    <a:pt x="892175" y="130175"/>
                  </a:cubicBezTo>
                  <a:cubicBezTo>
                    <a:pt x="895584" y="133097"/>
                    <a:pt x="894292" y="133350"/>
                    <a:pt x="901700" y="139700"/>
                  </a:cubicBezTo>
                  <a:cubicBezTo>
                    <a:pt x="909108" y="146050"/>
                    <a:pt x="929746" y="161925"/>
                    <a:pt x="936625" y="168275"/>
                  </a:cubicBezTo>
                  <a:cubicBezTo>
                    <a:pt x="943504" y="174625"/>
                    <a:pt x="933979" y="172508"/>
                    <a:pt x="942975" y="177800"/>
                  </a:cubicBezTo>
                  <a:cubicBezTo>
                    <a:pt x="951971" y="183092"/>
                    <a:pt x="977900" y="194733"/>
                    <a:pt x="990600" y="200025"/>
                  </a:cubicBezTo>
                  <a:cubicBezTo>
                    <a:pt x="1011726" y="210588"/>
                    <a:pt x="994556" y="203395"/>
                    <a:pt x="1019175" y="209550"/>
                  </a:cubicBezTo>
                  <a:cubicBezTo>
                    <a:pt x="1058402" y="219357"/>
                    <a:pt x="1024247" y="213450"/>
                    <a:pt x="1063625" y="219075"/>
                  </a:cubicBezTo>
                  <a:cubicBezTo>
                    <a:pt x="1091767" y="228456"/>
                    <a:pt x="1076022" y="224686"/>
                    <a:pt x="1111250" y="228600"/>
                  </a:cubicBezTo>
                  <a:cubicBezTo>
                    <a:pt x="1125537" y="228600"/>
                    <a:pt x="1148292" y="222250"/>
                    <a:pt x="1149350" y="219075"/>
                  </a:cubicBezTo>
                  <a:cubicBezTo>
                    <a:pt x="1150408" y="215900"/>
                    <a:pt x="1128082" y="213044"/>
                    <a:pt x="1117600" y="209550"/>
                  </a:cubicBezTo>
                  <a:cubicBezTo>
                    <a:pt x="1089611" y="200220"/>
                    <a:pt x="1095585" y="199072"/>
                    <a:pt x="1066800" y="193675"/>
                  </a:cubicBezTo>
                  <a:cubicBezTo>
                    <a:pt x="998680" y="180903"/>
                    <a:pt x="1084515" y="201279"/>
                    <a:pt x="1016000" y="184150"/>
                  </a:cubicBezTo>
                  <a:cubicBezTo>
                    <a:pt x="1012296" y="185208"/>
                    <a:pt x="1037696" y="195263"/>
                    <a:pt x="1044575" y="200025"/>
                  </a:cubicBezTo>
                  <a:cubicBezTo>
                    <a:pt x="1051454" y="204787"/>
                    <a:pt x="1051467" y="211273"/>
                    <a:pt x="1057275" y="212725"/>
                  </a:cubicBezTo>
                  <a:cubicBezTo>
                    <a:pt x="1077912" y="217884"/>
                    <a:pt x="1120775" y="219075"/>
                    <a:pt x="1120775" y="219075"/>
                  </a:cubicBezTo>
                  <a:cubicBezTo>
                    <a:pt x="1148292" y="218017"/>
                    <a:pt x="1175853" y="217795"/>
                    <a:pt x="1203325" y="215900"/>
                  </a:cubicBezTo>
                  <a:cubicBezTo>
                    <a:pt x="1215956" y="215029"/>
                    <a:pt x="1211263" y="208492"/>
                    <a:pt x="1222375" y="203200"/>
                  </a:cubicBezTo>
                  <a:cubicBezTo>
                    <a:pt x="1233488" y="197908"/>
                    <a:pt x="1249892" y="190500"/>
                    <a:pt x="1270000" y="184150"/>
                  </a:cubicBezTo>
                  <a:cubicBezTo>
                    <a:pt x="1290108" y="177800"/>
                    <a:pt x="1322917" y="169333"/>
                    <a:pt x="1343025" y="165100"/>
                  </a:cubicBezTo>
                  <a:cubicBezTo>
                    <a:pt x="1367360" y="156988"/>
                    <a:pt x="1338856" y="165656"/>
                    <a:pt x="1390650" y="158750"/>
                  </a:cubicBezTo>
                  <a:cubicBezTo>
                    <a:pt x="1398806" y="157663"/>
                    <a:pt x="1405467" y="152003"/>
                    <a:pt x="1412875" y="149225"/>
                  </a:cubicBezTo>
                  <a:cubicBezTo>
                    <a:pt x="1416961" y="147693"/>
                    <a:pt x="1421379" y="147249"/>
                    <a:pt x="1425575" y="146050"/>
                  </a:cubicBezTo>
                  <a:cubicBezTo>
                    <a:pt x="1428793" y="145131"/>
                    <a:pt x="1431925" y="143933"/>
                    <a:pt x="1435100" y="142875"/>
                  </a:cubicBezTo>
                  <a:cubicBezTo>
                    <a:pt x="1438275" y="139700"/>
                    <a:pt x="1440971" y="135960"/>
                    <a:pt x="1444625" y="133350"/>
                  </a:cubicBezTo>
                  <a:cubicBezTo>
                    <a:pt x="1456748" y="124691"/>
                    <a:pt x="1473108" y="123871"/>
                    <a:pt x="1485900" y="117475"/>
                  </a:cubicBezTo>
                  <a:cubicBezTo>
                    <a:pt x="1490133" y="115358"/>
                    <a:pt x="1494206" y="112883"/>
                    <a:pt x="1498600" y="111125"/>
                  </a:cubicBezTo>
                  <a:cubicBezTo>
                    <a:pt x="1511483" y="105972"/>
                    <a:pt x="1517875" y="104719"/>
                    <a:pt x="1530350" y="101600"/>
                  </a:cubicBezTo>
                  <a:cubicBezTo>
                    <a:pt x="1533525" y="99483"/>
                    <a:pt x="1536388" y="96800"/>
                    <a:pt x="1539875" y="95250"/>
                  </a:cubicBezTo>
                  <a:cubicBezTo>
                    <a:pt x="1545992" y="92532"/>
                    <a:pt x="1553356" y="92613"/>
                    <a:pt x="1558925" y="88900"/>
                  </a:cubicBezTo>
                  <a:cubicBezTo>
                    <a:pt x="1565275" y="84667"/>
                    <a:pt x="1571536" y="80297"/>
                    <a:pt x="1577975" y="76200"/>
                  </a:cubicBezTo>
                  <a:cubicBezTo>
                    <a:pt x="1583181" y="72887"/>
                    <a:pt x="1588715" y="70098"/>
                    <a:pt x="1593850" y="66675"/>
                  </a:cubicBezTo>
                  <a:cubicBezTo>
                    <a:pt x="1600200" y="62442"/>
                    <a:pt x="1605496" y="55826"/>
                    <a:pt x="1612900" y="53975"/>
                  </a:cubicBezTo>
                  <a:cubicBezTo>
                    <a:pt x="1617133" y="52917"/>
                    <a:pt x="1621404" y="51999"/>
                    <a:pt x="1625600" y="50800"/>
                  </a:cubicBezTo>
                  <a:cubicBezTo>
                    <a:pt x="1628818" y="49881"/>
                    <a:pt x="1631878" y="48437"/>
                    <a:pt x="1635125" y="47625"/>
                  </a:cubicBezTo>
                  <a:cubicBezTo>
                    <a:pt x="1640360" y="46316"/>
                    <a:pt x="1645708" y="45508"/>
                    <a:pt x="1651000" y="44450"/>
                  </a:cubicBezTo>
                  <a:cubicBezTo>
                    <a:pt x="1653117" y="41275"/>
                    <a:pt x="1654037" y="36818"/>
                    <a:pt x="1657350" y="34925"/>
                  </a:cubicBezTo>
                  <a:cubicBezTo>
                    <a:pt x="1662035" y="32248"/>
                    <a:pt x="1667957" y="32921"/>
                    <a:pt x="1673225" y="31750"/>
                  </a:cubicBezTo>
                  <a:cubicBezTo>
                    <a:pt x="1701643" y="25435"/>
                    <a:pt x="1667646" y="31622"/>
                    <a:pt x="1704975" y="25400"/>
                  </a:cubicBezTo>
                  <a:cubicBezTo>
                    <a:pt x="1754431" y="30346"/>
                    <a:pt x="1723615" y="20495"/>
                    <a:pt x="1746250" y="38100"/>
                  </a:cubicBezTo>
                  <a:cubicBezTo>
                    <a:pt x="1752274" y="42785"/>
                    <a:pt x="1765300" y="50800"/>
                    <a:pt x="1765300" y="50800"/>
                  </a:cubicBezTo>
                  <a:cubicBezTo>
                    <a:pt x="1776004" y="66857"/>
                    <a:pt x="1765839" y="55832"/>
                    <a:pt x="1781175" y="63500"/>
                  </a:cubicBezTo>
                  <a:cubicBezTo>
                    <a:pt x="1788807" y="67316"/>
                    <a:pt x="1795668" y="72592"/>
                    <a:pt x="1803400" y="76200"/>
                  </a:cubicBezTo>
                  <a:cubicBezTo>
                    <a:pt x="1811594" y="80024"/>
                    <a:pt x="1820489" y="82163"/>
                    <a:pt x="1828800" y="85725"/>
                  </a:cubicBezTo>
                  <a:cubicBezTo>
                    <a:pt x="1860374" y="99257"/>
                    <a:pt x="1834712" y="93060"/>
                    <a:pt x="1866900" y="98425"/>
                  </a:cubicBezTo>
                  <a:cubicBezTo>
                    <a:pt x="1871133" y="101600"/>
                    <a:pt x="1875294" y="104874"/>
                    <a:pt x="1879600" y="107950"/>
                  </a:cubicBezTo>
                  <a:cubicBezTo>
                    <a:pt x="1882705" y="110168"/>
                    <a:pt x="1886427" y="111602"/>
                    <a:pt x="1889125" y="114300"/>
                  </a:cubicBezTo>
                  <a:cubicBezTo>
                    <a:pt x="1892867" y="118042"/>
                    <a:pt x="1895475" y="122767"/>
                    <a:pt x="1898650" y="127000"/>
                  </a:cubicBezTo>
                  <a:cubicBezTo>
                    <a:pt x="1899708" y="130175"/>
                    <a:pt x="1900650" y="133391"/>
                    <a:pt x="1901825" y="136525"/>
                  </a:cubicBezTo>
                  <a:cubicBezTo>
                    <a:pt x="1907001" y="150327"/>
                    <a:pt x="1914125" y="163499"/>
                    <a:pt x="1917700" y="177800"/>
                  </a:cubicBezTo>
                  <a:cubicBezTo>
                    <a:pt x="1922915" y="198659"/>
                    <a:pt x="1917480" y="182971"/>
                    <a:pt x="1927225" y="200025"/>
                  </a:cubicBezTo>
                  <a:cubicBezTo>
                    <a:pt x="1929573" y="204134"/>
                    <a:pt x="1930545" y="209089"/>
                    <a:pt x="1933575" y="212725"/>
                  </a:cubicBezTo>
                  <a:cubicBezTo>
                    <a:pt x="1936018" y="215656"/>
                    <a:pt x="1939925" y="216958"/>
                    <a:pt x="1943100" y="219075"/>
                  </a:cubicBezTo>
                  <a:cubicBezTo>
                    <a:pt x="1944158" y="227542"/>
                    <a:pt x="1942260" y="236946"/>
                    <a:pt x="1946275" y="244475"/>
                  </a:cubicBezTo>
                  <a:cubicBezTo>
                    <a:pt x="1951205" y="253719"/>
                    <a:pt x="1960319" y="260155"/>
                    <a:pt x="1968500" y="266700"/>
                  </a:cubicBezTo>
                  <a:cubicBezTo>
                    <a:pt x="1971113" y="268791"/>
                    <a:pt x="1974949" y="268557"/>
                    <a:pt x="1978025" y="269875"/>
                  </a:cubicBezTo>
                  <a:cubicBezTo>
                    <a:pt x="1982375" y="271739"/>
                    <a:pt x="1987089" y="273195"/>
                    <a:pt x="1990725" y="276225"/>
                  </a:cubicBezTo>
                  <a:cubicBezTo>
                    <a:pt x="1999923" y="283890"/>
                    <a:pt x="1998133" y="298979"/>
                    <a:pt x="2016125" y="301625"/>
                  </a:cubicBezTo>
                  <a:cubicBezTo>
                    <a:pt x="2034117" y="304271"/>
                    <a:pt x="2079625" y="297921"/>
                    <a:pt x="2098675" y="292100"/>
                  </a:cubicBezTo>
                  <a:cubicBezTo>
                    <a:pt x="2117725" y="286279"/>
                    <a:pt x="2123546" y="271462"/>
                    <a:pt x="2130425" y="266700"/>
                  </a:cubicBezTo>
                  <a:cubicBezTo>
                    <a:pt x="2137304" y="261938"/>
                    <a:pt x="2136874" y="264843"/>
                    <a:pt x="2139950" y="263525"/>
                  </a:cubicBezTo>
                  <a:cubicBezTo>
                    <a:pt x="2147884" y="260125"/>
                    <a:pt x="2162002" y="252166"/>
                    <a:pt x="2168525" y="247650"/>
                  </a:cubicBezTo>
                  <a:cubicBezTo>
                    <a:pt x="2177227" y="241626"/>
                    <a:pt x="2186441" y="236084"/>
                    <a:pt x="2193925" y="228600"/>
                  </a:cubicBezTo>
                  <a:cubicBezTo>
                    <a:pt x="2197100" y="225425"/>
                    <a:pt x="2199525" y="221256"/>
                    <a:pt x="2203450" y="219075"/>
                  </a:cubicBezTo>
                  <a:cubicBezTo>
                    <a:pt x="2209301" y="215824"/>
                    <a:pt x="2222500" y="212725"/>
                    <a:pt x="2222500" y="212725"/>
                  </a:cubicBezTo>
                  <a:cubicBezTo>
                    <a:pt x="2230007" y="205218"/>
                    <a:pt x="2222500" y="203729"/>
                    <a:pt x="2244725" y="193675"/>
                  </a:cubicBezTo>
                  <a:cubicBezTo>
                    <a:pt x="2266950" y="183621"/>
                    <a:pt x="2304521" y="158750"/>
                    <a:pt x="2355850" y="152400"/>
                  </a:cubicBezTo>
                  <a:cubicBezTo>
                    <a:pt x="2407179" y="146050"/>
                    <a:pt x="2494492" y="160205"/>
                    <a:pt x="2552700" y="155575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00"/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BA7AC850-3F24-B875-889B-DF8640FFA56D}"/>
                </a:ext>
              </a:extLst>
            </p:cNvPr>
            <p:cNvSpPr/>
            <p:nvPr/>
          </p:nvSpPr>
          <p:spPr>
            <a:xfrm rot="8019772">
              <a:off x="5747075" y="2813570"/>
              <a:ext cx="1311654" cy="203353"/>
            </a:xfrm>
            <a:custGeom>
              <a:avLst/>
              <a:gdLst>
                <a:gd name="connsiteX0" fmla="*/ 0 w 2352687"/>
                <a:gd name="connsiteY0" fmla="*/ 69850 h 363310"/>
                <a:gd name="connsiteX1" fmla="*/ 19050 w 2352687"/>
                <a:gd name="connsiteY1" fmla="*/ 88900 h 363310"/>
                <a:gd name="connsiteX2" fmla="*/ 28575 w 2352687"/>
                <a:gd name="connsiteY2" fmla="*/ 101600 h 363310"/>
                <a:gd name="connsiteX3" fmla="*/ 38100 w 2352687"/>
                <a:gd name="connsiteY3" fmla="*/ 107950 h 363310"/>
                <a:gd name="connsiteX4" fmla="*/ 50800 w 2352687"/>
                <a:gd name="connsiteY4" fmla="*/ 117475 h 363310"/>
                <a:gd name="connsiteX5" fmla="*/ 60325 w 2352687"/>
                <a:gd name="connsiteY5" fmla="*/ 127000 h 363310"/>
                <a:gd name="connsiteX6" fmla="*/ 76200 w 2352687"/>
                <a:gd name="connsiteY6" fmla="*/ 139700 h 363310"/>
                <a:gd name="connsiteX7" fmla="*/ 85725 w 2352687"/>
                <a:gd name="connsiteY7" fmla="*/ 149225 h 363310"/>
                <a:gd name="connsiteX8" fmla="*/ 104775 w 2352687"/>
                <a:gd name="connsiteY8" fmla="*/ 161925 h 363310"/>
                <a:gd name="connsiteX9" fmla="*/ 114300 w 2352687"/>
                <a:gd name="connsiteY9" fmla="*/ 168275 h 363310"/>
                <a:gd name="connsiteX10" fmla="*/ 123825 w 2352687"/>
                <a:gd name="connsiteY10" fmla="*/ 174625 h 363310"/>
                <a:gd name="connsiteX11" fmla="*/ 133350 w 2352687"/>
                <a:gd name="connsiteY11" fmla="*/ 184150 h 363310"/>
                <a:gd name="connsiteX12" fmla="*/ 142875 w 2352687"/>
                <a:gd name="connsiteY12" fmla="*/ 187325 h 363310"/>
                <a:gd name="connsiteX13" fmla="*/ 152400 w 2352687"/>
                <a:gd name="connsiteY13" fmla="*/ 193675 h 363310"/>
                <a:gd name="connsiteX14" fmla="*/ 158750 w 2352687"/>
                <a:gd name="connsiteY14" fmla="*/ 206375 h 363310"/>
                <a:gd name="connsiteX15" fmla="*/ 187325 w 2352687"/>
                <a:gd name="connsiteY15" fmla="*/ 222250 h 363310"/>
                <a:gd name="connsiteX16" fmla="*/ 200025 w 2352687"/>
                <a:gd name="connsiteY16" fmla="*/ 225425 h 363310"/>
                <a:gd name="connsiteX17" fmla="*/ 222250 w 2352687"/>
                <a:gd name="connsiteY17" fmla="*/ 231775 h 363310"/>
                <a:gd name="connsiteX18" fmla="*/ 317500 w 2352687"/>
                <a:gd name="connsiteY18" fmla="*/ 228600 h 363310"/>
                <a:gd name="connsiteX19" fmla="*/ 342900 w 2352687"/>
                <a:gd name="connsiteY19" fmla="*/ 215900 h 363310"/>
                <a:gd name="connsiteX20" fmla="*/ 352425 w 2352687"/>
                <a:gd name="connsiteY20" fmla="*/ 206375 h 363310"/>
                <a:gd name="connsiteX21" fmla="*/ 361950 w 2352687"/>
                <a:gd name="connsiteY21" fmla="*/ 200025 h 363310"/>
                <a:gd name="connsiteX22" fmla="*/ 374650 w 2352687"/>
                <a:gd name="connsiteY22" fmla="*/ 184150 h 363310"/>
                <a:gd name="connsiteX23" fmla="*/ 393700 w 2352687"/>
                <a:gd name="connsiteY23" fmla="*/ 168275 h 363310"/>
                <a:gd name="connsiteX24" fmla="*/ 400050 w 2352687"/>
                <a:gd name="connsiteY24" fmla="*/ 158750 h 363310"/>
                <a:gd name="connsiteX25" fmla="*/ 409575 w 2352687"/>
                <a:gd name="connsiteY25" fmla="*/ 152400 h 363310"/>
                <a:gd name="connsiteX26" fmla="*/ 428625 w 2352687"/>
                <a:gd name="connsiteY26" fmla="*/ 127000 h 363310"/>
                <a:gd name="connsiteX27" fmla="*/ 434975 w 2352687"/>
                <a:gd name="connsiteY27" fmla="*/ 117475 h 363310"/>
                <a:gd name="connsiteX28" fmla="*/ 454025 w 2352687"/>
                <a:gd name="connsiteY28" fmla="*/ 104775 h 363310"/>
                <a:gd name="connsiteX29" fmla="*/ 473075 w 2352687"/>
                <a:gd name="connsiteY29" fmla="*/ 85725 h 363310"/>
                <a:gd name="connsiteX30" fmla="*/ 466725 w 2352687"/>
                <a:gd name="connsiteY30" fmla="*/ 76200 h 363310"/>
                <a:gd name="connsiteX31" fmla="*/ 488950 w 2352687"/>
                <a:gd name="connsiteY31" fmla="*/ 79375 h 363310"/>
                <a:gd name="connsiteX32" fmla="*/ 517525 w 2352687"/>
                <a:gd name="connsiteY32" fmla="*/ 82550 h 363310"/>
                <a:gd name="connsiteX33" fmla="*/ 530225 w 2352687"/>
                <a:gd name="connsiteY33" fmla="*/ 88900 h 363310"/>
                <a:gd name="connsiteX34" fmla="*/ 536575 w 2352687"/>
                <a:gd name="connsiteY34" fmla="*/ 76200 h 363310"/>
                <a:gd name="connsiteX35" fmla="*/ 561975 w 2352687"/>
                <a:gd name="connsiteY35" fmla="*/ 60325 h 363310"/>
                <a:gd name="connsiteX36" fmla="*/ 596900 w 2352687"/>
                <a:gd name="connsiteY36" fmla="*/ 44450 h 363310"/>
                <a:gd name="connsiteX37" fmla="*/ 625475 w 2352687"/>
                <a:gd name="connsiteY37" fmla="*/ 31750 h 363310"/>
                <a:gd name="connsiteX38" fmla="*/ 663575 w 2352687"/>
                <a:gd name="connsiteY38" fmla="*/ 12700 h 363310"/>
                <a:gd name="connsiteX39" fmla="*/ 679450 w 2352687"/>
                <a:gd name="connsiteY39" fmla="*/ 6350 h 363310"/>
                <a:gd name="connsiteX40" fmla="*/ 698500 w 2352687"/>
                <a:gd name="connsiteY40" fmla="*/ 0 h 363310"/>
                <a:gd name="connsiteX41" fmla="*/ 727075 w 2352687"/>
                <a:gd name="connsiteY41" fmla="*/ 3175 h 363310"/>
                <a:gd name="connsiteX42" fmla="*/ 736600 w 2352687"/>
                <a:gd name="connsiteY42" fmla="*/ 6350 h 363310"/>
                <a:gd name="connsiteX43" fmla="*/ 762000 w 2352687"/>
                <a:gd name="connsiteY43" fmla="*/ 12700 h 363310"/>
                <a:gd name="connsiteX44" fmla="*/ 787400 w 2352687"/>
                <a:gd name="connsiteY44" fmla="*/ 34925 h 363310"/>
                <a:gd name="connsiteX45" fmla="*/ 806450 w 2352687"/>
                <a:gd name="connsiteY45" fmla="*/ 53975 h 363310"/>
                <a:gd name="connsiteX46" fmla="*/ 815975 w 2352687"/>
                <a:gd name="connsiteY46" fmla="*/ 63500 h 363310"/>
                <a:gd name="connsiteX47" fmla="*/ 828675 w 2352687"/>
                <a:gd name="connsiteY47" fmla="*/ 82550 h 363310"/>
                <a:gd name="connsiteX48" fmla="*/ 838200 w 2352687"/>
                <a:gd name="connsiteY48" fmla="*/ 88900 h 363310"/>
                <a:gd name="connsiteX49" fmla="*/ 860425 w 2352687"/>
                <a:gd name="connsiteY49" fmla="*/ 107950 h 363310"/>
                <a:gd name="connsiteX50" fmla="*/ 892175 w 2352687"/>
                <a:gd name="connsiteY50" fmla="*/ 130175 h 363310"/>
                <a:gd name="connsiteX51" fmla="*/ 901700 w 2352687"/>
                <a:gd name="connsiteY51" fmla="*/ 139700 h 363310"/>
                <a:gd name="connsiteX52" fmla="*/ 917575 w 2352687"/>
                <a:gd name="connsiteY52" fmla="*/ 152400 h 363310"/>
                <a:gd name="connsiteX53" fmla="*/ 936625 w 2352687"/>
                <a:gd name="connsiteY53" fmla="*/ 168275 h 363310"/>
                <a:gd name="connsiteX54" fmla="*/ 942975 w 2352687"/>
                <a:gd name="connsiteY54" fmla="*/ 177800 h 363310"/>
                <a:gd name="connsiteX55" fmla="*/ 965200 w 2352687"/>
                <a:gd name="connsiteY55" fmla="*/ 193675 h 363310"/>
                <a:gd name="connsiteX56" fmla="*/ 990600 w 2352687"/>
                <a:gd name="connsiteY56" fmla="*/ 200025 h 363310"/>
                <a:gd name="connsiteX57" fmla="*/ 1019175 w 2352687"/>
                <a:gd name="connsiteY57" fmla="*/ 209550 h 363310"/>
                <a:gd name="connsiteX58" fmla="*/ 1063625 w 2352687"/>
                <a:gd name="connsiteY58" fmla="*/ 219075 h 363310"/>
                <a:gd name="connsiteX59" fmla="*/ 1111250 w 2352687"/>
                <a:gd name="connsiteY59" fmla="*/ 228600 h 363310"/>
                <a:gd name="connsiteX60" fmla="*/ 1200150 w 2352687"/>
                <a:gd name="connsiteY60" fmla="*/ 260350 h 363310"/>
                <a:gd name="connsiteX61" fmla="*/ 1263650 w 2352687"/>
                <a:gd name="connsiteY61" fmla="*/ 282575 h 363310"/>
                <a:gd name="connsiteX62" fmla="*/ 1333500 w 2352687"/>
                <a:gd name="connsiteY62" fmla="*/ 317500 h 363310"/>
                <a:gd name="connsiteX63" fmla="*/ 1397000 w 2352687"/>
                <a:gd name="connsiteY63" fmla="*/ 333375 h 363310"/>
                <a:gd name="connsiteX64" fmla="*/ 1435100 w 2352687"/>
                <a:gd name="connsiteY64" fmla="*/ 346075 h 363310"/>
                <a:gd name="connsiteX65" fmla="*/ 1482725 w 2352687"/>
                <a:gd name="connsiteY65" fmla="*/ 355600 h 363310"/>
                <a:gd name="connsiteX66" fmla="*/ 1495425 w 2352687"/>
                <a:gd name="connsiteY66" fmla="*/ 361950 h 363310"/>
                <a:gd name="connsiteX67" fmla="*/ 1457325 w 2352687"/>
                <a:gd name="connsiteY67" fmla="*/ 339725 h 363310"/>
                <a:gd name="connsiteX68" fmla="*/ 1431925 w 2352687"/>
                <a:gd name="connsiteY68" fmla="*/ 327025 h 363310"/>
                <a:gd name="connsiteX69" fmla="*/ 1349375 w 2352687"/>
                <a:gd name="connsiteY69" fmla="*/ 304800 h 363310"/>
                <a:gd name="connsiteX70" fmla="*/ 1301750 w 2352687"/>
                <a:gd name="connsiteY70" fmla="*/ 288925 h 363310"/>
                <a:gd name="connsiteX71" fmla="*/ 1149350 w 2352687"/>
                <a:gd name="connsiteY71" fmla="*/ 219075 h 363310"/>
                <a:gd name="connsiteX72" fmla="*/ 1117600 w 2352687"/>
                <a:gd name="connsiteY72" fmla="*/ 209550 h 363310"/>
                <a:gd name="connsiteX73" fmla="*/ 1066800 w 2352687"/>
                <a:gd name="connsiteY73" fmla="*/ 193675 h 363310"/>
                <a:gd name="connsiteX74" fmla="*/ 1016000 w 2352687"/>
                <a:gd name="connsiteY74" fmla="*/ 184150 h 363310"/>
                <a:gd name="connsiteX75" fmla="*/ 1003300 w 2352687"/>
                <a:gd name="connsiteY75" fmla="*/ 174625 h 363310"/>
                <a:gd name="connsiteX76" fmla="*/ 993775 w 2352687"/>
                <a:gd name="connsiteY76" fmla="*/ 168275 h 363310"/>
                <a:gd name="connsiteX77" fmla="*/ 1003300 w 2352687"/>
                <a:gd name="connsiteY77" fmla="*/ 171450 h 363310"/>
                <a:gd name="connsiteX78" fmla="*/ 1022350 w 2352687"/>
                <a:gd name="connsiteY78" fmla="*/ 184150 h 363310"/>
                <a:gd name="connsiteX79" fmla="*/ 1031875 w 2352687"/>
                <a:gd name="connsiteY79" fmla="*/ 193675 h 363310"/>
                <a:gd name="connsiteX80" fmla="*/ 1044575 w 2352687"/>
                <a:gd name="connsiteY80" fmla="*/ 200025 h 363310"/>
                <a:gd name="connsiteX81" fmla="*/ 1057275 w 2352687"/>
                <a:gd name="connsiteY81" fmla="*/ 212725 h 363310"/>
                <a:gd name="connsiteX82" fmla="*/ 1120775 w 2352687"/>
                <a:gd name="connsiteY82" fmla="*/ 219075 h 363310"/>
                <a:gd name="connsiteX83" fmla="*/ 1203325 w 2352687"/>
                <a:gd name="connsiteY83" fmla="*/ 215900 h 363310"/>
                <a:gd name="connsiteX84" fmla="*/ 1222375 w 2352687"/>
                <a:gd name="connsiteY84" fmla="*/ 203200 h 363310"/>
                <a:gd name="connsiteX85" fmla="*/ 1231900 w 2352687"/>
                <a:gd name="connsiteY85" fmla="*/ 200025 h 363310"/>
                <a:gd name="connsiteX86" fmla="*/ 1250950 w 2352687"/>
                <a:gd name="connsiteY86" fmla="*/ 190500 h 363310"/>
                <a:gd name="connsiteX87" fmla="*/ 1270000 w 2352687"/>
                <a:gd name="connsiteY87" fmla="*/ 184150 h 363310"/>
                <a:gd name="connsiteX88" fmla="*/ 1289050 w 2352687"/>
                <a:gd name="connsiteY88" fmla="*/ 174625 h 363310"/>
                <a:gd name="connsiteX89" fmla="*/ 1343025 w 2352687"/>
                <a:gd name="connsiteY89" fmla="*/ 165100 h 363310"/>
                <a:gd name="connsiteX90" fmla="*/ 1390650 w 2352687"/>
                <a:gd name="connsiteY90" fmla="*/ 158750 h 363310"/>
                <a:gd name="connsiteX91" fmla="*/ 1412875 w 2352687"/>
                <a:gd name="connsiteY91" fmla="*/ 149225 h 363310"/>
                <a:gd name="connsiteX92" fmla="*/ 1425575 w 2352687"/>
                <a:gd name="connsiteY92" fmla="*/ 146050 h 363310"/>
                <a:gd name="connsiteX93" fmla="*/ 1435100 w 2352687"/>
                <a:gd name="connsiteY93" fmla="*/ 142875 h 363310"/>
                <a:gd name="connsiteX94" fmla="*/ 1444625 w 2352687"/>
                <a:gd name="connsiteY94" fmla="*/ 133350 h 363310"/>
                <a:gd name="connsiteX95" fmla="*/ 1485900 w 2352687"/>
                <a:gd name="connsiteY95" fmla="*/ 117475 h 363310"/>
                <a:gd name="connsiteX96" fmla="*/ 1498600 w 2352687"/>
                <a:gd name="connsiteY96" fmla="*/ 111125 h 363310"/>
                <a:gd name="connsiteX97" fmla="*/ 1530350 w 2352687"/>
                <a:gd name="connsiteY97" fmla="*/ 101600 h 363310"/>
                <a:gd name="connsiteX98" fmla="*/ 1539875 w 2352687"/>
                <a:gd name="connsiteY98" fmla="*/ 95250 h 363310"/>
                <a:gd name="connsiteX99" fmla="*/ 1558925 w 2352687"/>
                <a:gd name="connsiteY99" fmla="*/ 88900 h 363310"/>
                <a:gd name="connsiteX100" fmla="*/ 1577975 w 2352687"/>
                <a:gd name="connsiteY100" fmla="*/ 76200 h 363310"/>
                <a:gd name="connsiteX101" fmla="*/ 1593850 w 2352687"/>
                <a:gd name="connsiteY101" fmla="*/ 66675 h 363310"/>
                <a:gd name="connsiteX102" fmla="*/ 1612900 w 2352687"/>
                <a:gd name="connsiteY102" fmla="*/ 53975 h 363310"/>
                <a:gd name="connsiteX103" fmla="*/ 1625600 w 2352687"/>
                <a:gd name="connsiteY103" fmla="*/ 50800 h 363310"/>
                <a:gd name="connsiteX104" fmla="*/ 1635125 w 2352687"/>
                <a:gd name="connsiteY104" fmla="*/ 47625 h 363310"/>
                <a:gd name="connsiteX105" fmla="*/ 1651000 w 2352687"/>
                <a:gd name="connsiteY105" fmla="*/ 44450 h 363310"/>
                <a:gd name="connsiteX106" fmla="*/ 1657350 w 2352687"/>
                <a:gd name="connsiteY106" fmla="*/ 34925 h 363310"/>
                <a:gd name="connsiteX107" fmla="*/ 1673225 w 2352687"/>
                <a:gd name="connsiteY107" fmla="*/ 31750 h 363310"/>
                <a:gd name="connsiteX108" fmla="*/ 1704975 w 2352687"/>
                <a:gd name="connsiteY108" fmla="*/ 25400 h 363310"/>
                <a:gd name="connsiteX109" fmla="*/ 1746250 w 2352687"/>
                <a:gd name="connsiteY109" fmla="*/ 38100 h 363310"/>
                <a:gd name="connsiteX110" fmla="*/ 1765300 w 2352687"/>
                <a:gd name="connsiteY110" fmla="*/ 50800 h 363310"/>
                <a:gd name="connsiteX111" fmla="*/ 1781175 w 2352687"/>
                <a:gd name="connsiteY111" fmla="*/ 63500 h 363310"/>
                <a:gd name="connsiteX112" fmla="*/ 1803400 w 2352687"/>
                <a:gd name="connsiteY112" fmla="*/ 76200 h 363310"/>
                <a:gd name="connsiteX113" fmla="*/ 1828800 w 2352687"/>
                <a:gd name="connsiteY113" fmla="*/ 85725 h 363310"/>
                <a:gd name="connsiteX114" fmla="*/ 1866900 w 2352687"/>
                <a:gd name="connsiteY114" fmla="*/ 98425 h 363310"/>
                <a:gd name="connsiteX115" fmla="*/ 1879600 w 2352687"/>
                <a:gd name="connsiteY115" fmla="*/ 107950 h 363310"/>
                <a:gd name="connsiteX116" fmla="*/ 1889125 w 2352687"/>
                <a:gd name="connsiteY116" fmla="*/ 114300 h 363310"/>
                <a:gd name="connsiteX117" fmla="*/ 1898650 w 2352687"/>
                <a:gd name="connsiteY117" fmla="*/ 127000 h 363310"/>
                <a:gd name="connsiteX118" fmla="*/ 1901825 w 2352687"/>
                <a:gd name="connsiteY118" fmla="*/ 136525 h 363310"/>
                <a:gd name="connsiteX119" fmla="*/ 1917700 w 2352687"/>
                <a:gd name="connsiteY119" fmla="*/ 177800 h 363310"/>
                <a:gd name="connsiteX120" fmla="*/ 1927225 w 2352687"/>
                <a:gd name="connsiteY120" fmla="*/ 200025 h 363310"/>
                <a:gd name="connsiteX121" fmla="*/ 1933575 w 2352687"/>
                <a:gd name="connsiteY121" fmla="*/ 212725 h 363310"/>
                <a:gd name="connsiteX122" fmla="*/ 1943100 w 2352687"/>
                <a:gd name="connsiteY122" fmla="*/ 219075 h 363310"/>
                <a:gd name="connsiteX123" fmla="*/ 1946275 w 2352687"/>
                <a:gd name="connsiteY123" fmla="*/ 244475 h 363310"/>
                <a:gd name="connsiteX124" fmla="*/ 1968500 w 2352687"/>
                <a:gd name="connsiteY124" fmla="*/ 266700 h 363310"/>
                <a:gd name="connsiteX125" fmla="*/ 1978025 w 2352687"/>
                <a:gd name="connsiteY125" fmla="*/ 269875 h 363310"/>
                <a:gd name="connsiteX126" fmla="*/ 1990725 w 2352687"/>
                <a:gd name="connsiteY126" fmla="*/ 276225 h 363310"/>
                <a:gd name="connsiteX127" fmla="*/ 2016125 w 2352687"/>
                <a:gd name="connsiteY127" fmla="*/ 301625 h 363310"/>
                <a:gd name="connsiteX128" fmla="*/ 2032000 w 2352687"/>
                <a:gd name="connsiteY128" fmla="*/ 314325 h 363310"/>
                <a:gd name="connsiteX129" fmla="*/ 2051050 w 2352687"/>
                <a:gd name="connsiteY129" fmla="*/ 320675 h 363310"/>
                <a:gd name="connsiteX130" fmla="*/ 2073275 w 2352687"/>
                <a:gd name="connsiteY130" fmla="*/ 314325 h 363310"/>
                <a:gd name="connsiteX131" fmla="*/ 2098675 w 2352687"/>
                <a:gd name="connsiteY131" fmla="*/ 292100 h 363310"/>
                <a:gd name="connsiteX132" fmla="*/ 2108200 w 2352687"/>
                <a:gd name="connsiteY132" fmla="*/ 285750 h 363310"/>
                <a:gd name="connsiteX133" fmla="*/ 2130425 w 2352687"/>
                <a:gd name="connsiteY133" fmla="*/ 266700 h 363310"/>
                <a:gd name="connsiteX134" fmla="*/ 2139950 w 2352687"/>
                <a:gd name="connsiteY134" fmla="*/ 263525 h 363310"/>
                <a:gd name="connsiteX135" fmla="*/ 2168525 w 2352687"/>
                <a:gd name="connsiteY135" fmla="*/ 247650 h 363310"/>
                <a:gd name="connsiteX136" fmla="*/ 2193925 w 2352687"/>
                <a:gd name="connsiteY136" fmla="*/ 228600 h 363310"/>
                <a:gd name="connsiteX137" fmla="*/ 2203450 w 2352687"/>
                <a:gd name="connsiteY137" fmla="*/ 219075 h 363310"/>
                <a:gd name="connsiteX138" fmla="*/ 2222500 w 2352687"/>
                <a:gd name="connsiteY138" fmla="*/ 212725 h 363310"/>
                <a:gd name="connsiteX139" fmla="*/ 2244725 w 2352687"/>
                <a:gd name="connsiteY139" fmla="*/ 193675 h 363310"/>
                <a:gd name="connsiteX140" fmla="*/ 2273300 w 2352687"/>
                <a:gd name="connsiteY140" fmla="*/ 177800 h 363310"/>
                <a:gd name="connsiteX141" fmla="*/ 2286000 w 2352687"/>
                <a:gd name="connsiteY141" fmla="*/ 165100 h 363310"/>
                <a:gd name="connsiteX142" fmla="*/ 2298700 w 2352687"/>
                <a:gd name="connsiteY142" fmla="*/ 161925 h 363310"/>
                <a:gd name="connsiteX143" fmla="*/ 2336800 w 2352687"/>
                <a:gd name="connsiteY143" fmla="*/ 155575 h 363310"/>
                <a:gd name="connsiteX144" fmla="*/ 2352675 w 2352687"/>
                <a:gd name="connsiteY144" fmla="*/ 161925 h 36331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57325 w 2352687"/>
                <a:gd name="connsiteY66" fmla="*/ 339725 h 355600"/>
                <a:gd name="connsiteX67" fmla="*/ 1431925 w 2352687"/>
                <a:gd name="connsiteY67" fmla="*/ 327025 h 355600"/>
                <a:gd name="connsiteX68" fmla="*/ 1349375 w 2352687"/>
                <a:gd name="connsiteY68" fmla="*/ 304800 h 355600"/>
                <a:gd name="connsiteX69" fmla="*/ 1301750 w 2352687"/>
                <a:gd name="connsiteY69" fmla="*/ 288925 h 355600"/>
                <a:gd name="connsiteX70" fmla="*/ 1149350 w 2352687"/>
                <a:gd name="connsiteY70" fmla="*/ 219075 h 355600"/>
                <a:gd name="connsiteX71" fmla="*/ 1117600 w 2352687"/>
                <a:gd name="connsiteY71" fmla="*/ 209550 h 355600"/>
                <a:gd name="connsiteX72" fmla="*/ 1066800 w 2352687"/>
                <a:gd name="connsiteY72" fmla="*/ 193675 h 355600"/>
                <a:gd name="connsiteX73" fmla="*/ 1016000 w 2352687"/>
                <a:gd name="connsiteY73" fmla="*/ 184150 h 355600"/>
                <a:gd name="connsiteX74" fmla="*/ 1003300 w 2352687"/>
                <a:gd name="connsiteY74" fmla="*/ 174625 h 355600"/>
                <a:gd name="connsiteX75" fmla="*/ 993775 w 2352687"/>
                <a:gd name="connsiteY75" fmla="*/ 168275 h 355600"/>
                <a:gd name="connsiteX76" fmla="*/ 1003300 w 2352687"/>
                <a:gd name="connsiteY76" fmla="*/ 171450 h 355600"/>
                <a:gd name="connsiteX77" fmla="*/ 1022350 w 2352687"/>
                <a:gd name="connsiteY77" fmla="*/ 184150 h 355600"/>
                <a:gd name="connsiteX78" fmla="*/ 1031875 w 2352687"/>
                <a:gd name="connsiteY78" fmla="*/ 193675 h 355600"/>
                <a:gd name="connsiteX79" fmla="*/ 1044575 w 2352687"/>
                <a:gd name="connsiteY79" fmla="*/ 200025 h 355600"/>
                <a:gd name="connsiteX80" fmla="*/ 1057275 w 2352687"/>
                <a:gd name="connsiteY80" fmla="*/ 212725 h 355600"/>
                <a:gd name="connsiteX81" fmla="*/ 1120775 w 2352687"/>
                <a:gd name="connsiteY81" fmla="*/ 219075 h 355600"/>
                <a:gd name="connsiteX82" fmla="*/ 1203325 w 2352687"/>
                <a:gd name="connsiteY82" fmla="*/ 215900 h 355600"/>
                <a:gd name="connsiteX83" fmla="*/ 1222375 w 2352687"/>
                <a:gd name="connsiteY83" fmla="*/ 203200 h 355600"/>
                <a:gd name="connsiteX84" fmla="*/ 1231900 w 2352687"/>
                <a:gd name="connsiteY84" fmla="*/ 200025 h 355600"/>
                <a:gd name="connsiteX85" fmla="*/ 1250950 w 2352687"/>
                <a:gd name="connsiteY85" fmla="*/ 190500 h 355600"/>
                <a:gd name="connsiteX86" fmla="*/ 1270000 w 2352687"/>
                <a:gd name="connsiteY86" fmla="*/ 184150 h 355600"/>
                <a:gd name="connsiteX87" fmla="*/ 1289050 w 2352687"/>
                <a:gd name="connsiteY87" fmla="*/ 174625 h 355600"/>
                <a:gd name="connsiteX88" fmla="*/ 1343025 w 2352687"/>
                <a:gd name="connsiteY88" fmla="*/ 165100 h 355600"/>
                <a:gd name="connsiteX89" fmla="*/ 1390650 w 2352687"/>
                <a:gd name="connsiteY89" fmla="*/ 158750 h 355600"/>
                <a:gd name="connsiteX90" fmla="*/ 1412875 w 2352687"/>
                <a:gd name="connsiteY90" fmla="*/ 149225 h 355600"/>
                <a:gd name="connsiteX91" fmla="*/ 1425575 w 2352687"/>
                <a:gd name="connsiteY91" fmla="*/ 146050 h 355600"/>
                <a:gd name="connsiteX92" fmla="*/ 1435100 w 2352687"/>
                <a:gd name="connsiteY92" fmla="*/ 142875 h 355600"/>
                <a:gd name="connsiteX93" fmla="*/ 1444625 w 2352687"/>
                <a:gd name="connsiteY93" fmla="*/ 133350 h 355600"/>
                <a:gd name="connsiteX94" fmla="*/ 1485900 w 2352687"/>
                <a:gd name="connsiteY94" fmla="*/ 117475 h 355600"/>
                <a:gd name="connsiteX95" fmla="*/ 1498600 w 2352687"/>
                <a:gd name="connsiteY95" fmla="*/ 111125 h 355600"/>
                <a:gd name="connsiteX96" fmla="*/ 1530350 w 2352687"/>
                <a:gd name="connsiteY96" fmla="*/ 101600 h 355600"/>
                <a:gd name="connsiteX97" fmla="*/ 1539875 w 2352687"/>
                <a:gd name="connsiteY97" fmla="*/ 95250 h 355600"/>
                <a:gd name="connsiteX98" fmla="*/ 1558925 w 2352687"/>
                <a:gd name="connsiteY98" fmla="*/ 88900 h 355600"/>
                <a:gd name="connsiteX99" fmla="*/ 1577975 w 2352687"/>
                <a:gd name="connsiteY99" fmla="*/ 76200 h 355600"/>
                <a:gd name="connsiteX100" fmla="*/ 1593850 w 2352687"/>
                <a:gd name="connsiteY100" fmla="*/ 66675 h 355600"/>
                <a:gd name="connsiteX101" fmla="*/ 1612900 w 2352687"/>
                <a:gd name="connsiteY101" fmla="*/ 53975 h 355600"/>
                <a:gd name="connsiteX102" fmla="*/ 1625600 w 2352687"/>
                <a:gd name="connsiteY102" fmla="*/ 50800 h 355600"/>
                <a:gd name="connsiteX103" fmla="*/ 1635125 w 2352687"/>
                <a:gd name="connsiteY103" fmla="*/ 47625 h 355600"/>
                <a:gd name="connsiteX104" fmla="*/ 1651000 w 2352687"/>
                <a:gd name="connsiteY104" fmla="*/ 44450 h 355600"/>
                <a:gd name="connsiteX105" fmla="*/ 1657350 w 2352687"/>
                <a:gd name="connsiteY105" fmla="*/ 34925 h 355600"/>
                <a:gd name="connsiteX106" fmla="*/ 1673225 w 2352687"/>
                <a:gd name="connsiteY106" fmla="*/ 31750 h 355600"/>
                <a:gd name="connsiteX107" fmla="*/ 1704975 w 2352687"/>
                <a:gd name="connsiteY107" fmla="*/ 25400 h 355600"/>
                <a:gd name="connsiteX108" fmla="*/ 1746250 w 2352687"/>
                <a:gd name="connsiteY108" fmla="*/ 38100 h 355600"/>
                <a:gd name="connsiteX109" fmla="*/ 1765300 w 2352687"/>
                <a:gd name="connsiteY109" fmla="*/ 50800 h 355600"/>
                <a:gd name="connsiteX110" fmla="*/ 1781175 w 2352687"/>
                <a:gd name="connsiteY110" fmla="*/ 63500 h 355600"/>
                <a:gd name="connsiteX111" fmla="*/ 1803400 w 2352687"/>
                <a:gd name="connsiteY111" fmla="*/ 76200 h 355600"/>
                <a:gd name="connsiteX112" fmla="*/ 1828800 w 2352687"/>
                <a:gd name="connsiteY112" fmla="*/ 85725 h 355600"/>
                <a:gd name="connsiteX113" fmla="*/ 1866900 w 2352687"/>
                <a:gd name="connsiteY113" fmla="*/ 98425 h 355600"/>
                <a:gd name="connsiteX114" fmla="*/ 1879600 w 2352687"/>
                <a:gd name="connsiteY114" fmla="*/ 107950 h 355600"/>
                <a:gd name="connsiteX115" fmla="*/ 1889125 w 2352687"/>
                <a:gd name="connsiteY115" fmla="*/ 114300 h 355600"/>
                <a:gd name="connsiteX116" fmla="*/ 1898650 w 2352687"/>
                <a:gd name="connsiteY116" fmla="*/ 127000 h 355600"/>
                <a:gd name="connsiteX117" fmla="*/ 1901825 w 2352687"/>
                <a:gd name="connsiteY117" fmla="*/ 136525 h 355600"/>
                <a:gd name="connsiteX118" fmla="*/ 1917700 w 2352687"/>
                <a:gd name="connsiteY118" fmla="*/ 177800 h 355600"/>
                <a:gd name="connsiteX119" fmla="*/ 1927225 w 2352687"/>
                <a:gd name="connsiteY119" fmla="*/ 200025 h 355600"/>
                <a:gd name="connsiteX120" fmla="*/ 1933575 w 2352687"/>
                <a:gd name="connsiteY120" fmla="*/ 212725 h 355600"/>
                <a:gd name="connsiteX121" fmla="*/ 1943100 w 2352687"/>
                <a:gd name="connsiteY121" fmla="*/ 219075 h 355600"/>
                <a:gd name="connsiteX122" fmla="*/ 1946275 w 2352687"/>
                <a:gd name="connsiteY122" fmla="*/ 244475 h 355600"/>
                <a:gd name="connsiteX123" fmla="*/ 1968500 w 2352687"/>
                <a:gd name="connsiteY123" fmla="*/ 266700 h 355600"/>
                <a:gd name="connsiteX124" fmla="*/ 1978025 w 2352687"/>
                <a:gd name="connsiteY124" fmla="*/ 269875 h 355600"/>
                <a:gd name="connsiteX125" fmla="*/ 1990725 w 2352687"/>
                <a:gd name="connsiteY125" fmla="*/ 276225 h 355600"/>
                <a:gd name="connsiteX126" fmla="*/ 2016125 w 2352687"/>
                <a:gd name="connsiteY126" fmla="*/ 301625 h 355600"/>
                <a:gd name="connsiteX127" fmla="*/ 2032000 w 2352687"/>
                <a:gd name="connsiteY127" fmla="*/ 314325 h 355600"/>
                <a:gd name="connsiteX128" fmla="*/ 2051050 w 2352687"/>
                <a:gd name="connsiteY128" fmla="*/ 320675 h 355600"/>
                <a:gd name="connsiteX129" fmla="*/ 2073275 w 2352687"/>
                <a:gd name="connsiteY129" fmla="*/ 314325 h 355600"/>
                <a:gd name="connsiteX130" fmla="*/ 2098675 w 2352687"/>
                <a:gd name="connsiteY130" fmla="*/ 292100 h 355600"/>
                <a:gd name="connsiteX131" fmla="*/ 2108200 w 2352687"/>
                <a:gd name="connsiteY131" fmla="*/ 285750 h 355600"/>
                <a:gd name="connsiteX132" fmla="*/ 2130425 w 2352687"/>
                <a:gd name="connsiteY132" fmla="*/ 266700 h 355600"/>
                <a:gd name="connsiteX133" fmla="*/ 2139950 w 2352687"/>
                <a:gd name="connsiteY133" fmla="*/ 263525 h 355600"/>
                <a:gd name="connsiteX134" fmla="*/ 2168525 w 2352687"/>
                <a:gd name="connsiteY134" fmla="*/ 247650 h 355600"/>
                <a:gd name="connsiteX135" fmla="*/ 2193925 w 2352687"/>
                <a:gd name="connsiteY135" fmla="*/ 228600 h 355600"/>
                <a:gd name="connsiteX136" fmla="*/ 2203450 w 2352687"/>
                <a:gd name="connsiteY136" fmla="*/ 219075 h 355600"/>
                <a:gd name="connsiteX137" fmla="*/ 2222500 w 2352687"/>
                <a:gd name="connsiteY137" fmla="*/ 212725 h 355600"/>
                <a:gd name="connsiteX138" fmla="*/ 2244725 w 2352687"/>
                <a:gd name="connsiteY138" fmla="*/ 193675 h 355600"/>
                <a:gd name="connsiteX139" fmla="*/ 2273300 w 2352687"/>
                <a:gd name="connsiteY139" fmla="*/ 177800 h 355600"/>
                <a:gd name="connsiteX140" fmla="*/ 2286000 w 2352687"/>
                <a:gd name="connsiteY140" fmla="*/ 165100 h 355600"/>
                <a:gd name="connsiteX141" fmla="*/ 2298700 w 2352687"/>
                <a:gd name="connsiteY141" fmla="*/ 161925 h 355600"/>
                <a:gd name="connsiteX142" fmla="*/ 2336800 w 2352687"/>
                <a:gd name="connsiteY142" fmla="*/ 155575 h 355600"/>
                <a:gd name="connsiteX143" fmla="*/ 2352675 w 2352687"/>
                <a:gd name="connsiteY143" fmla="*/ 161925 h 35560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31925 w 2352687"/>
                <a:gd name="connsiteY66" fmla="*/ 327025 h 355600"/>
                <a:gd name="connsiteX67" fmla="*/ 1349375 w 2352687"/>
                <a:gd name="connsiteY67" fmla="*/ 304800 h 355600"/>
                <a:gd name="connsiteX68" fmla="*/ 1301750 w 2352687"/>
                <a:gd name="connsiteY68" fmla="*/ 288925 h 355600"/>
                <a:gd name="connsiteX69" fmla="*/ 1149350 w 2352687"/>
                <a:gd name="connsiteY69" fmla="*/ 219075 h 355600"/>
                <a:gd name="connsiteX70" fmla="*/ 1117600 w 2352687"/>
                <a:gd name="connsiteY70" fmla="*/ 209550 h 355600"/>
                <a:gd name="connsiteX71" fmla="*/ 1066800 w 2352687"/>
                <a:gd name="connsiteY71" fmla="*/ 193675 h 355600"/>
                <a:gd name="connsiteX72" fmla="*/ 1016000 w 2352687"/>
                <a:gd name="connsiteY72" fmla="*/ 184150 h 355600"/>
                <a:gd name="connsiteX73" fmla="*/ 1003300 w 2352687"/>
                <a:gd name="connsiteY73" fmla="*/ 174625 h 355600"/>
                <a:gd name="connsiteX74" fmla="*/ 993775 w 2352687"/>
                <a:gd name="connsiteY74" fmla="*/ 168275 h 355600"/>
                <a:gd name="connsiteX75" fmla="*/ 1003300 w 2352687"/>
                <a:gd name="connsiteY75" fmla="*/ 171450 h 355600"/>
                <a:gd name="connsiteX76" fmla="*/ 1022350 w 2352687"/>
                <a:gd name="connsiteY76" fmla="*/ 184150 h 355600"/>
                <a:gd name="connsiteX77" fmla="*/ 1031875 w 2352687"/>
                <a:gd name="connsiteY77" fmla="*/ 193675 h 355600"/>
                <a:gd name="connsiteX78" fmla="*/ 1044575 w 2352687"/>
                <a:gd name="connsiteY78" fmla="*/ 200025 h 355600"/>
                <a:gd name="connsiteX79" fmla="*/ 1057275 w 2352687"/>
                <a:gd name="connsiteY79" fmla="*/ 212725 h 355600"/>
                <a:gd name="connsiteX80" fmla="*/ 1120775 w 2352687"/>
                <a:gd name="connsiteY80" fmla="*/ 219075 h 355600"/>
                <a:gd name="connsiteX81" fmla="*/ 1203325 w 2352687"/>
                <a:gd name="connsiteY81" fmla="*/ 215900 h 355600"/>
                <a:gd name="connsiteX82" fmla="*/ 1222375 w 2352687"/>
                <a:gd name="connsiteY82" fmla="*/ 203200 h 355600"/>
                <a:gd name="connsiteX83" fmla="*/ 1231900 w 2352687"/>
                <a:gd name="connsiteY83" fmla="*/ 200025 h 355600"/>
                <a:gd name="connsiteX84" fmla="*/ 1250950 w 2352687"/>
                <a:gd name="connsiteY84" fmla="*/ 190500 h 355600"/>
                <a:gd name="connsiteX85" fmla="*/ 1270000 w 2352687"/>
                <a:gd name="connsiteY85" fmla="*/ 184150 h 355600"/>
                <a:gd name="connsiteX86" fmla="*/ 1289050 w 2352687"/>
                <a:gd name="connsiteY86" fmla="*/ 174625 h 355600"/>
                <a:gd name="connsiteX87" fmla="*/ 1343025 w 2352687"/>
                <a:gd name="connsiteY87" fmla="*/ 165100 h 355600"/>
                <a:gd name="connsiteX88" fmla="*/ 1390650 w 2352687"/>
                <a:gd name="connsiteY88" fmla="*/ 158750 h 355600"/>
                <a:gd name="connsiteX89" fmla="*/ 1412875 w 2352687"/>
                <a:gd name="connsiteY89" fmla="*/ 149225 h 355600"/>
                <a:gd name="connsiteX90" fmla="*/ 1425575 w 2352687"/>
                <a:gd name="connsiteY90" fmla="*/ 146050 h 355600"/>
                <a:gd name="connsiteX91" fmla="*/ 1435100 w 2352687"/>
                <a:gd name="connsiteY91" fmla="*/ 142875 h 355600"/>
                <a:gd name="connsiteX92" fmla="*/ 1444625 w 2352687"/>
                <a:gd name="connsiteY92" fmla="*/ 133350 h 355600"/>
                <a:gd name="connsiteX93" fmla="*/ 1485900 w 2352687"/>
                <a:gd name="connsiteY93" fmla="*/ 117475 h 355600"/>
                <a:gd name="connsiteX94" fmla="*/ 1498600 w 2352687"/>
                <a:gd name="connsiteY94" fmla="*/ 111125 h 355600"/>
                <a:gd name="connsiteX95" fmla="*/ 1530350 w 2352687"/>
                <a:gd name="connsiteY95" fmla="*/ 101600 h 355600"/>
                <a:gd name="connsiteX96" fmla="*/ 1539875 w 2352687"/>
                <a:gd name="connsiteY96" fmla="*/ 95250 h 355600"/>
                <a:gd name="connsiteX97" fmla="*/ 1558925 w 2352687"/>
                <a:gd name="connsiteY97" fmla="*/ 88900 h 355600"/>
                <a:gd name="connsiteX98" fmla="*/ 1577975 w 2352687"/>
                <a:gd name="connsiteY98" fmla="*/ 76200 h 355600"/>
                <a:gd name="connsiteX99" fmla="*/ 1593850 w 2352687"/>
                <a:gd name="connsiteY99" fmla="*/ 66675 h 355600"/>
                <a:gd name="connsiteX100" fmla="*/ 1612900 w 2352687"/>
                <a:gd name="connsiteY100" fmla="*/ 53975 h 355600"/>
                <a:gd name="connsiteX101" fmla="*/ 1625600 w 2352687"/>
                <a:gd name="connsiteY101" fmla="*/ 50800 h 355600"/>
                <a:gd name="connsiteX102" fmla="*/ 1635125 w 2352687"/>
                <a:gd name="connsiteY102" fmla="*/ 47625 h 355600"/>
                <a:gd name="connsiteX103" fmla="*/ 1651000 w 2352687"/>
                <a:gd name="connsiteY103" fmla="*/ 44450 h 355600"/>
                <a:gd name="connsiteX104" fmla="*/ 1657350 w 2352687"/>
                <a:gd name="connsiteY104" fmla="*/ 34925 h 355600"/>
                <a:gd name="connsiteX105" fmla="*/ 1673225 w 2352687"/>
                <a:gd name="connsiteY105" fmla="*/ 31750 h 355600"/>
                <a:gd name="connsiteX106" fmla="*/ 1704975 w 2352687"/>
                <a:gd name="connsiteY106" fmla="*/ 25400 h 355600"/>
                <a:gd name="connsiteX107" fmla="*/ 1746250 w 2352687"/>
                <a:gd name="connsiteY107" fmla="*/ 38100 h 355600"/>
                <a:gd name="connsiteX108" fmla="*/ 1765300 w 2352687"/>
                <a:gd name="connsiteY108" fmla="*/ 50800 h 355600"/>
                <a:gd name="connsiteX109" fmla="*/ 1781175 w 2352687"/>
                <a:gd name="connsiteY109" fmla="*/ 63500 h 355600"/>
                <a:gd name="connsiteX110" fmla="*/ 1803400 w 2352687"/>
                <a:gd name="connsiteY110" fmla="*/ 76200 h 355600"/>
                <a:gd name="connsiteX111" fmla="*/ 1828800 w 2352687"/>
                <a:gd name="connsiteY111" fmla="*/ 85725 h 355600"/>
                <a:gd name="connsiteX112" fmla="*/ 1866900 w 2352687"/>
                <a:gd name="connsiteY112" fmla="*/ 98425 h 355600"/>
                <a:gd name="connsiteX113" fmla="*/ 1879600 w 2352687"/>
                <a:gd name="connsiteY113" fmla="*/ 107950 h 355600"/>
                <a:gd name="connsiteX114" fmla="*/ 1889125 w 2352687"/>
                <a:gd name="connsiteY114" fmla="*/ 114300 h 355600"/>
                <a:gd name="connsiteX115" fmla="*/ 1898650 w 2352687"/>
                <a:gd name="connsiteY115" fmla="*/ 127000 h 355600"/>
                <a:gd name="connsiteX116" fmla="*/ 1901825 w 2352687"/>
                <a:gd name="connsiteY116" fmla="*/ 136525 h 355600"/>
                <a:gd name="connsiteX117" fmla="*/ 1917700 w 2352687"/>
                <a:gd name="connsiteY117" fmla="*/ 177800 h 355600"/>
                <a:gd name="connsiteX118" fmla="*/ 1927225 w 2352687"/>
                <a:gd name="connsiteY118" fmla="*/ 200025 h 355600"/>
                <a:gd name="connsiteX119" fmla="*/ 1933575 w 2352687"/>
                <a:gd name="connsiteY119" fmla="*/ 212725 h 355600"/>
                <a:gd name="connsiteX120" fmla="*/ 1943100 w 2352687"/>
                <a:gd name="connsiteY120" fmla="*/ 219075 h 355600"/>
                <a:gd name="connsiteX121" fmla="*/ 1946275 w 2352687"/>
                <a:gd name="connsiteY121" fmla="*/ 244475 h 355600"/>
                <a:gd name="connsiteX122" fmla="*/ 1968500 w 2352687"/>
                <a:gd name="connsiteY122" fmla="*/ 266700 h 355600"/>
                <a:gd name="connsiteX123" fmla="*/ 1978025 w 2352687"/>
                <a:gd name="connsiteY123" fmla="*/ 269875 h 355600"/>
                <a:gd name="connsiteX124" fmla="*/ 1990725 w 2352687"/>
                <a:gd name="connsiteY124" fmla="*/ 276225 h 355600"/>
                <a:gd name="connsiteX125" fmla="*/ 2016125 w 2352687"/>
                <a:gd name="connsiteY125" fmla="*/ 301625 h 355600"/>
                <a:gd name="connsiteX126" fmla="*/ 2032000 w 2352687"/>
                <a:gd name="connsiteY126" fmla="*/ 314325 h 355600"/>
                <a:gd name="connsiteX127" fmla="*/ 2051050 w 2352687"/>
                <a:gd name="connsiteY127" fmla="*/ 320675 h 355600"/>
                <a:gd name="connsiteX128" fmla="*/ 2073275 w 2352687"/>
                <a:gd name="connsiteY128" fmla="*/ 314325 h 355600"/>
                <a:gd name="connsiteX129" fmla="*/ 2098675 w 2352687"/>
                <a:gd name="connsiteY129" fmla="*/ 292100 h 355600"/>
                <a:gd name="connsiteX130" fmla="*/ 2108200 w 2352687"/>
                <a:gd name="connsiteY130" fmla="*/ 285750 h 355600"/>
                <a:gd name="connsiteX131" fmla="*/ 2130425 w 2352687"/>
                <a:gd name="connsiteY131" fmla="*/ 266700 h 355600"/>
                <a:gd name="connsiteX132" fmla="*/ 2139950 w 2352687"/>
                <a:gd name="connsiteY132" fmla="*/ 263525 h 355600"/>
                <a:gd name="connsiteX133" fmla="*/ 2168525 w 2352687"/>
                <a:gd name="connsiteY133" fmla="*/ 247650 h 355600"/>
                <a:gd name="connsiteX134" fmla="*/ 2193925 w 2352687"/>
                <a:gd name="connsiteY134" fmla="*/ 228600 h 355600"/>
                <a:gd name="connsiteX135" fmla="*/ 2203450 w 2352687"/>
                <a:gd name="connsiteY135" fmla="*/ 219075 h 355600"/>
                <a:gd name="connsiteX136" fmla="*/ 2222500 w 2352687"/>
                <a:gd name="connsiteY136" fmla="*/ 212725 h 355600"/>
                <a:gd name="connsiteX137" fmla="*/ 2244725 w 2352687"/>
                <a:gd name="connsiteY137" fmla="*/ 193675 h 355600"/>
                <a:gd name="connsiteX138" fmla="*/ 2273300 w 2352687"/>
                <a:gd name="connsiteY138" fmla="*/ 177800 h 355600"/>
                <a:gd name="connsiteX139" fmla="*/ 2286000 w 2352687"/>
                <a:gd name="connsiteY139" fmla="*/ 165100 h 355600"/>
                <a:gd name="connsiteX140" fmla="*/ 2298700 w 2352687"/>
                <a:gd name="connsiteY140" fmla="*/ 161925 h 355600"/>
                <a:gd name="connsiteX141" fmla="*/ 2336800 w 2352687"/>
                <a:gd name="connsiteY141" fmla="*/ 155575 h 355600"/>
                <a:gd name="connsiteX142" fmla="*/ 2352675 w 2352687"/>
                <a:gd name="connsiteY142" fmla="*/ 161925 h 355600"/>
                <a:gd name="connsiteX0" fmla="*/ 0 w 2352687"/>
                <a:gd name="connsiteY0" fmla="*/ 69850 h 346151"/>
                <a:gd name="connsiteX1" fmla="*/ 19050 w 2352687"/>
                <a:gd name="connsiteY1" fmla="*/ 88900 h 346151"/>
                <a:gd name="connsiteX2" fmla="*/ 28575 w 2352687"/>
                <a:gd name="connsiteY2" fmla="*/ 101600 h 346151"/>
                <a:gd name="connsiteX3" fmla="*/ 38100 w 2352687"/>
                <a:gd name="connsiteY3" fmla="*/ 107950 h 346151"/>
                <a:gd name="connsiteX4" fmla="*/ 50800 w 2352687"/>
                <a:gd name="connsiteY4" fmla="*/ 117475 h 346151"/>
                <a:gd name="connsiteX5" fmla="*/ 60325 w 2352687"/>
                <a:gd name="connsiteY5" fmla="*/ 127000 h 346151"/>
                <a:gd name="connsiteX6" fmla="*/ 76200 w 2352687"/>
                <a:gd name="connsiteY6" fmla="*/ 139700 h 346151"/>
                <a:gd name="connsiteX7" fmla="*/ 85725 w 2352687"/>
                <a:gd name="connsiteY7" fmla="*/ 149225 h 346151"/>
                <a:gd name="connsiteX8" fmla="*/ 104775 w 2352687"/>
                <a:gd name="connsiteY8" fmla="*/ 161925 h 346151"/>
                <a:gd name="connsiteX9" fmla="*/ 114300 w 2352687"/>
                <a:gd name="connsiteY9" fmla="*/ 168275 h 346151"/>
                <a:gd name="connsiteX10" fmla="*/ 123825 w 2352687"/>
                <a:gd name="connsiteY10" fmla="*/ 174625 h 346151"/>
                <a:gd name="connsiteX11" fmla="*/ 133350 w 2352687"/>
                <a:gd name="connsiteY11" fmla="*/ 184150 h 346151"/>
                <a:gd name="connsiteX12" fmla="*/ 142875 w 2352687"/>
                <a:gd name="connsiteY12" fmla="*/ 187325 h 346151"/>
                <a:gd name="connsiteX13" fmla="*/ 152400 w 2352687"/>
                <a:gd name="connsiteY13" fmla="*/ 193675 h 346151"/>
                <a:gd name="connsiteX14" fmla="*/ 158750 w 2352687"/>
                <a:gd name="connsiteY14" fmla="*/ 206375 h 346151"/>
                <a:gd name="connsiteX15" fmla="*/ 187325 w 2352687"/>
                <a:gd name="connsiteY15" fmla="*/ 222250 h 346151"/>
                <a:gd name="connsiteX16" fmla="*/ 200025 w 2352687"/>
                <a:gd name="connsiteY16" fmla="*/ 225425 h 346151"/>
                <a:gd name="connsiteX17" fmla="*/ 222250 w 2352687"/>
                <a:gd name="connsiteY17" fmla="*/ 231775 h 346151"/>
                <a:gd name="connsiteX18" fmla="*/ 317500 w 2352687"/>
                <a:gd name="connsiteY18" fmla="*/ 228600 h 346151"/>
                <a:gd name="connsiteX19" fmla="*/ 342900 w 2352687"/>
                <a:gd name="connsiteY19" fmla="*/ 215900 h 346151"/>
                <a:gd name="connsiteX20" fmla="*/ 352425 w 2352687"/>
                <a:gd name="connsiteY20" fmla="*/ 206375 h 346151"/>
                <a:gd name="connsiteX21" fmla="*/ 361950 w 2352687"/>
                <a:gd name="connsiteY21" fmla="*/ 200025 h 346151"/>
                <a:gd name="connsiteX22" fmla="*/ 374650 w 2352687"/>
                <a:gd name="connsiteY22" fmla="*/ 184150 h 346151"/>
                <a:gd name="connsiteX23" fmla="*/ 393700 w 2352687"/>
                <a:gd name="connsiteY23" fmla="*/ 168275 h 346151"/>
                <a:gd name="connsiteX24" fmla="*/ 400050 w 2352687"/>
                <a:gd name="connsiteY24" fmla="*/ 158750 h 346151"/>
                <a:gd name="connsiteX25" fmla="*/ 409575 w 2352687"/>
                <a:gd name="connsiteY25" fmla="*/ 152400 h 346151"/>
                <a:gd name="connsiteX26" fmla="*/ 428625 w 2352687"/>
                <a:gd name="connsiteY26" fmla="*/ 127000 h 346151"/>
                <a:gd name="connsiteX27" fmla="*/ 434975 w 2352687"/>
                <a:gd name="connsiteY27" fmla="*/ 117475 h 346151"/>
                <a:gd name="connsiteX28" fmla="*/ 454025 w 2352687"/>
                <a:gd name="connsiteY28" fmla="*/ 104775 h 346151"/>
                <a:gd name="connsiteX29" fmla="*/ 473075 w 2352687"/>
                <a:gd name="connsiteY29" fmla="*/ 85725 h 346151"/>
                <a:gd name="connsiteX30" fmla="*/ 466725 w 2352687"/>
                <a:gd name="connsiteY30" fmla="*/ 76200 h 346151"/>
                <a:gd name="connsiteX31" fmla="*/ 488950 w 2352687"/>
                <a:gd name="connsiteY31" fmla="*/ 79375 h 346151"/>
                <a:gd name="connsiteX32" fmla="*/ 517525 w 2352687"/>
                <a:gd name="connsiteY32" fmla="*/ 82550 h 346151"/>
                <a:gd name="connsiteX33" fmla="*/ 530225 w 2352687"/>
                <a:gd name="connsiteY33" fmla="*/ 88900 h 346151"/>
                <a:gd name="connsiteX34" fmla="*/ 536575 w 2352687"/>
                <a:gd name="connsiteY34" fmla="*/ 76200 h 346151"/>
                <a:gd name="connsiteX35" fmla="*/ 561975 w 2352687"/>
                <a:gd name="connsiteY35" fmla="*/ 60325 h 346151"/>
                <a:gd name="connsiteX36" fmla="*/ 596900 w 2352687"/>
                <a:gd name="connsiteY36" fmla="*/ 44450 h 346151"/>
                <a:gd name="connsiteX37" fmla="*/ 625475 w 2352687"/>
                <a:gd name="connsiteY37" fmla="*/ 31750 h 346151"/>
                <a:gd name="connsiteX38" fmla="*/ 663575 w 2352687"/>
                <a:gd name="connsiteY38" fmla="*/ 12700 h 346151"/>
                <a:gd name="connsiteX39" fmla="*/ 679450 w 2352687"/>
                <a:gd name="connsiteY39" fmla="*/ 6350 h 346151"/>
                <a:gd name="connsiteX40" fmla="*/ 698500 w 2352687"/>
                <a:gd name="connsiteY40" fmla="*/ 0 h 346151"/>
                <a:gd name="connsiteX41" fmla="*/ 727075 w 2352687"/>
                <a:gd name="connsiteY41" fmla="*/ 3175 h 346151"/>
                <a:gd name="connsiteX42" fmla="*/ 736600 w 2352687"/>
                <a:gd name="connsiteY42" fmla="*/ 6350 h 346151"/>
                <a:gd name="connsiteX43" fmla="*/ 762000 w 2352687"/>
                <a:gd name="connsiteY43" fmla="*/ 12700 h 346151"/>
                <a:gd name="connsiteX44" fmla="*/ 787400 w 2352687"/>
                <a:gd name="connsiteY44" fmla="*/ 34925 h 346151"/>
                <a:gd name="connsiteX45" fmla="*/ 806450 w 2352687"/>
                <a:gd name="connsiteY45" fmla="*/ 53975 h 346151"/>
                <a:gd name="connsiteX46" fmla="*/ 815975 w 2352687"/>
                <a:gd name="connsiteY46" fmla="*/ 63500 h 346151"/>
                <a:gd name="connsiteX47" fmla="*/ 828675 w 2352687"/>
                <a:gd name="connsiteY47" fmla="*/ 82550 h 346151"/>
                <a:gd name="connsiteX48" fmla="*/ 838200 w 2352687"/>
                <a:gd name="connsiteY48" fmla="*/ 88900 h 346151"/>
                <a:gd name="connsiteX49" fmla="*/ 860425 w 2352687"/>
                <a:gd name="connsiteY49" fmla="*/ 107950 h 346151"/>
                <a:gd name="connsiteX50" fmla="*/ 892175 w 2352687"/>
                <a:gd name="connsiteY50" fmla="*/ 130175 h 346151"/>
                <a:gd name="connsiteX51" fmla="*/ 901700 w 2352687"/>
                <a:gd name="connsiteY51" fmla="*/ 139700 h 346151"/>
                <a:gd name="connsiteX52" fmla="*/ 917575 w 2352687"/>
                <a:gd name="connsiteY52" fmla="*/ 152400 h 346151"/>
                <a:gd name="connsiteX53" fmla="*/ 936625 w 2352687"/>
                <a:gd name="connsiteY53" fmla="*/ 168275 h 346151"/>
                <a:gd name="connsiteX54" fmla="*/ 942975 w 2352687"/>
                <a:gd name="connsiteY54" fmla="*/ 177800 h 346151"/>
                <a:gd name="connsiteX55" fmla="*/ 965200 w 2352687"/>
                <a:gd name="connsiteY55" fmla="*/ 193675 h 346151"/>
                <a:gd name="connsiteX56" fmla="*/ 990600 w 2352687"/>
                <a:gd name="connsiteY56" fmla="*/ 200025 h 346151"/>
                <a:gd name="connsiteX57" fmla="*/ 1019175 w 2352687"/>
                <a:gd name="connsiteY57" fmla="*/ 209550 h 346151"/>
                <a:gd name="connsiteX58" fmla="*/ 1063625 w 2352687"/>
                <a:gd name="connsiteY58" fmla="*/ 219075 h 346151"/>
                <a:gd name="connsiteX59" fmla="*/ 1111250 w 2352687"/>
                <a:gd name="connsiteY59" fmla="*/ 228600 h 346151"/>
                <a:gd name="connsiteX60" fmla="*/ 1200150 w 2352687"/>
                <a:gd name="connsiteY60" fmla="*/ 260350 h 346151"/>
                <a:gd name="connsiteX61" fmla="*/ 1263650 w 2352687"/>
                <a:gd name="connsiteY61" fmla="*/ 282575 h 346151"/>
                <a:gd name="connsiteX62" fmla="*/ 1333500 w 2352687"/>
                <a:gd name="connsiteY62" fmla="*/ 317500 h 346151"/>
                <a:gd name="connsiteX63" fmla="*/ 1397000 w 2352687"/>
                <a:gd name="connsiteY63" fmla="*/ 333375 h 346151"/>
                <a:gd name="connsiteX64" fmla="*/ 1435100 w 2352687"/>
                <a:gd name="connsiteY64" fmla="*/ 346075 h 346151"/>
                <a:gd name="connsiteX65" fmla="*/ 1431925 w 2352687"/>
                <a:gd name="connsiteY65" fmla="*/ 327025 h 346151"/>
                <a:gd name="connsiteX66" fmla="*/ 1349375 w 2352687"/>
                <a:gd name="connsiteY66" fmla="*/ 304800 h 346151"/>
                <a:gd name="connsiteX67" fmla="*/ 1301750 w 2352687"/>
                <a:gd name="connsiteY67" fmla="*/ 288925 h 346151"/>
                <a:gd name="connsiteX68" fmla="*/ 1149350 w 2352687"/>
                <a:gd name="connsiteY68" fmla="*/ 219075 h 346151"/>
                <a:gd name="connsiteX69" fmla="*/ 1117600 w 2352687"/>
                <a:gd name="connsiteY69" fmla="*/ 209550 h 346151"/>
                <a:gd name="connsiteX70" fmla="*/ 1066800 w 2352687"/>
                <a:gd name="connsiteY70" fmla="*/ 193675 h 346151"/>
                <a:gd name="connsiteX71" fmla="*/ 1016000 w 2352687"/>
                <a:gd name="connsiteY71" fmla="*/ 184150 h 346151"/>
                <a:gd name="connsiteX72" fmla="*/ 1003300 w 2352687"/>
                <a:gd name="connsiteY72" fmla="*/ 174625 h 346151"/>
                <a:gd name="connsiteX73" fmla="*/ 993775 w 2352687"/>
                <a:gd name="connsiteY73" fmla="*/ 168275 h 346151"/>
                <a:gd name="connsiteX74" fmla="*/ 1003300 w 2352687"/>
                <a:gd name="connsiteY74" fmla="*/ 171450 h 346151"/>
                <a:gd name="connsiteX75" fmla="*/ 1022350 w 2352687"/>
                <a:gd name="connsiteY75" fmla="*/ 184150 h 346151"/>
                <a:gd name="connsiteX76" fmla="*/ 1031875 w 2352687"/>
                <a:gd name="connsiteY76" fmla="*/ 193675 h 346151"/>
                <a:gd name="connsiteX77" fmla="*/ 1044575 w 2352687"/>
                <a:gd name="connsiteY77" fmla="*/ 200025 h 346151"/>
                <a:gd name="connsiteX78" fmla="*/ 1057275 w 2352687"/>
                <a:gd name="connsiteY78" fmla="*/ 212725 h 346151"/>
                <a:gd name="connsiteX79" fmla="*/ 1120775 w 2352687"/>
                <a:gd name="connsiteY79" fmla="*/ 219075 h 346151"/>
                <a:gd name="connsiteX80" fmla="*/ 1203325 w 2352687"/>
                <a:gd name="connsiteY80" fmla="*/ 215900 h 346151"/>
                <a:gd name="connsiteX81" fmla="*/ 1222375 w 2352687"/>
                <a:gd name="connsiteY81" fmla="*/ 203200 h 346151"/>
                <a:gd name="connsiteX82" fmla="*/ 1231900 w 2352687"/>
                <a:gd name="connsiteY82" fmla="*/ 200025 h 346151"/>
                <a:gd name="connsiteX83" fmla="*/ 1250950 w 2352687"/>
                <a:gd name="connsiteY83" fmla="*/ 190500 h 346151"/>
                <a:gd name="connsiteX84" fmla="*/ 1270000 w 2352687"/>
                <a:gd name="connsiteY84" fmla="*/ 184150 h 346151"/>
                <a:gd name="connsiteX85" fmla="*/ 1289050 w 2352687"/>
                <a:gd name="connsiteY85" fmla="*/ 174625 h 346151"/>
                <a:gd name="connsiteX86" fmla="*/ 1343025 w 2352687"/>
                <a:gd name="connsiteY86" fmla="*/ 165100 h 346151"/>
                <a:gd name="connsiteX87" fmla="*/ 1390650 w 2352687"/>
                <a:gd name="connsiteY87" fmla="*/ 158750 h 346151"/>
                <a:gd name="connsiteX88" fmla="*/ 1412875 w 2352687"/>
                <a:gd name="connsiteY88" fmla="*/ 149225 h 346151"/>
                <a:gd name="connsiteX89" fmla="*/ 1425575 w 2352687"/>
                <a:gd name="connsiteY89" fmla="*/ 146050 h 346151"/>
                <a:gd name="connsiteX90" fmla="*/ 1435100 w 2352687"/>
                <a:gd name="connsiteY90" fmla="*/ 142875 h 346151"/>
                <a:gd name="connsiteX91" fmla="*/ 1444625 w 2352687"/>
                <a:gd name="connsiteY91" fmla="*/ 133350 h 346151"/>
                <a:gd name="connsiteX92" fmla="*/ 1485900 w 2352687"/>
                <a:gd name="connsiteY92" fmla="*/ 117475 h 346151"/>
                <a:gd name="connsiteX93" fmla="*/ 1498600 w 2352687"/>
                <a:gd name="connsiteY93" fmla="*/ 111125 h 346151"/>
                <a:gd name="connsiteX94" fmla="*/ 1530350 w 2352687"/>
                <a:gd name="connsiteY94" fmla="*/ 101600 h 346151"/>
                <a:gd name="connsiteX95" fmla="*/ 1539875 w 2352687"/>
                <a:gd name="connsiteY95" fmla="*/ 95250 h 346151"/>
                <a:gd name="connsiteX96" fmla="*/ 1558925 w 2352687"/>
                <a:gd name="connsiteY96" fmla="*/ 88900 h 346151"/>
                <a:gd name="connsiteX97" fmla="*/ 1577975 w 2352687"/>
                <a:gd name="connsiteY97" fmla="*/ 76200 h 346151"/>
                <a:gd name="connsiteX98" fmla="*/ 1593850 w 2352687"/>
                <a:gd name="connsiteY98" fmla="*/ 66675 h 346151"/>
                <a:gd name="connsiteX99" fmla="*/ 1612900 w 2352687"/>
                <a:gd name="connsiteY99" fmla="*/ 53975 h 346151"/>
                <a:gd name="connsiteX100" fmla="*/ 1625600 w 2352687"/>
                <a:gd name="connsiteY100" fmla="*/ 50800 h 346151"/>
                <a:gd name="connsiteX101" fmla="*/ 1635125 w 2352687"/>
                <a:gd name="connsiteY101" fmla="*/ 47625 h 346151"/>
                <a:gd name="connsiteX102" fmla="*/ 1651000 w 2352687"/>
                <a:gd name="connsiteY102" fmla="*/ 44450 h 346151"/>
                <a:gd name="connsiteX103" fmla="*/ 1657350 w 2352687"/>
                <a:gd name="connsiteY103" fmla="*/ 34925 h 346151"/>
                <a:gd name="connsiteX104" fmla="*/ 1673225 w 2352687"/>
                <a:gd name="connsiteY104" fmla="*/ 31750 h 346151"/>
                <a:gd name="connsiteX105" fmla="*/ 1704975 w 2352687"/>
                <a:gd name="connsiteY105" fmla="*/ 25400 h 346151"/>
                <a:gd name="connsiteX106" fmla="*/ 1746250 w 2352687"/>
                <a:gd name="connsiteY106" fmla="*/ 38100 h 346151"/>
                <a:gd name="connsiteX107" fmla="*/ 1765300 w 2352687"/>
                <a:gd name="connsiteY107" fmla="*/ 50800 h 346151"/>
                <a:gd name="connsiteX108" fmla="*/ 1781175 w 2352687"/>
                <a:gd name="connsiteY108" fmla="*/ 63500 h 346151"/>
                <a:gd name="connsiteX109" fmla="*/ 1803400 w 2352687"/>
                <a:gd name="connsiteY109" fmla="*/ 76200 h 346151"/>
                <a:gd name="connsiteX110" fmla="*/ 1828800 w 2352687"/>
                <a:gd name="connsiteY110" fmla="*/ 85725 h 346151"/>
                <a:gd name="connsiteX111" fmla="*/ 1866900 w 2352687"/>
                <a:gd name="connsiteY111" fmla="*/ 98425 h 346151"/>
                <a:gd name="connsiteX112" fmla="*/ 1879600 w 2352687"/>
                <a:gd name="connsiteY112" fmla="*/ 107950 h 346151"/>
                <a:gd name="connsiteX113" fmla="*/ 1889125 w 2352687"/>
                <a:gd name="connsiteY113" fmla="*/ 114300 h 346151"/>
                <a:gd name="connsiteX114" fmla="*/ 1898650 w 2352687"/>
                <a:gd name="connsiteY114" fmla="*/ 127000 h 346151"/>
                <a:gd name="connsiteX115" fmla="*/ 1901825 w 2352687"/>
                <a:gd name="connsiteY115" fmla="*/ 136525 h 346151"/>
                <a:gd name="connsiteX116" fmla="*/ 1917700 w 2352687"/>
                <a:gd name="connsiteY116" fmla="*/ 177800 h 346151"/>
                <a:gd name="connsiteX117" fmla="*/ 1927225 w 2352687"/>
                <a:gd name="connsiteY117" fmla="*/ 200025 h 346151"/>
                <a:gd name="connsiteX118" fmla="*/ 1933575 w 2352687"/>
                <a:gd name="connsiteY118" fmla="*/ 212725 h 346151"/>
                <a:gd name="connsiteX119" fmla="*/ 1943100 w 2352687"/>
                <a:gd name="connsiteY119" fmla="*/ 219075 h 346151"/>
                <a:gd name="connsiteX120" fmla="*/ 1946275 w 2352687"/>
                <a:gd name="connsiteY120" fmla="*/ 244475 h 346151"/>
                <a:gd name="connsiteX121" fmla="*/ 1968500 w 2352687"/>
                <a:gd name="connsiteY121" fmla="*/ 266700 h 346151"/>
                <a:gd name="connsiteX122" fmla="*/ 1978025 w 2352687"/>
                <a:gd name="connsiteY122" fmla="*/ 269875 h 346151"/>
                <a:gd name="connsiteX123" fmla="*/ 1990725 w 2352687"/>
                <a:gd name="connsiteY123" fmla="*/ 276225 h 346151"/>
                <a:gd name="connsiteX124" fmla="*/ 2016125 w 2352687"/>
                <a:gd name="connsiteY124" fmla="*/ 301625 h 346151"/>
                <a:gd name="connsiteX125" fmla="*/ 2032000 w 2352687"/>
                <a:gd name="connsiteY125" fmla="*/ 314325 h 346151"/>
                <a:gd name="connsiteX126" fmla="*/ 2051050 w 2352687"/>
                <a:gd name="connsiteY126" fmla="*/ 320675 h 346151"/>
                <a:gd name="connsiteX127" fmla="*/ 2073275 w 2352687"/>
                <a:gd name="connsiteY127" fmla="*/ 314325 h 346151"/>
                <a:gd name="connsiteX128" fmla="*/ 2098675 w 2352687"/>
                <a:gd name="connsiteY128" fmla="*/ 292100 h 346151"/>
                <a:gd name="connsiteX129" fmla="*/ 2108200 w 2352687"/>
                <a:gd name="connsiteY129" fmla="*/ 285750 h 346151"/>
                <a:gd name="connsiteX130" fmla="*/ 2130425 w 2352687"/>
                <a:gd name="connsiteY130" fmla="*/ 266700 h 346151"/>
                <a:gd name="connsiteX131" fmla="*/ 2139950 w 2352687"/>
                <a:gd name="connsiteY131" fmla="*/ 263525 h 346151"/>
                <a:gd name="connsiteX132" fmla="*/ 2168525 w 2352687"/>
                <a:gd name="connsiteY132" fmla="*/ 247650 h 346151"/>
                <a:gd name="connsiteX133" fmla="*/ 2193925 w 2352687"/>
                <a:gd name="connsiteY133" fmla="*/ 228600 h 346151"/>
                <a:gd name="connsiteX134" fmla="*/ 2203450 w 2352687"/>
                <a:gd name="connsiteY134" fmla="*/ 219075 h 346151"/>
                <a:gd name="connsiteX135" fmla="*/ 2222500 w 2352687"/>
                <a:gd name="connsiteY135" fmla="*/ 212725 h 346151"/>
                <a:gd name="connsiteX136" fmla="*/ 2244725 w 2352687"/>
                <a:gd name="connsiteY136" fmla="*/ 193675 h 346151"/>
                <a:gd name="connsiteX137" fmla="*/ 2273300 w 2352687"/>
                <a:gd name="connsiteY137" fmla="*/ 177800 h 346151"/>
                <a:gd name="connsiteX138" fmla="*/ 2286000 w 2352687"/>
                <a:gd name="connsiteY138" fmla="*/ 165100 h 346151"/>
                <a:gd name="connsiteX139" fmla="*/ 2298700 w 2352687"/>
                <a:gd name="connsiteY139" fmla="*/ 161925 h 346151"/>
                <a:gd name="connsiteX140" fmla="*/ 2336800 w 2352687"/>
                <a:gd name="connsiteY140" fmla="*/ 155575 h 346151"/>
                <a:gd name="connsiteX141" fmla="*/ 2352675 w 2352687"/>
                <a:gd name="connsiteY141" fmla="*/ 161925 h 346151"/>
                <a:gd name="connsiteX0" fmla="*/ 0 w 2352687"/>
                <a:gd name="connsiteY0" fmla="*/ 69850 h 347061"/>
                <a:gd name="connsiteX1" fmla="*/ 19050 w 2352687"/>
                <a:gd name="connsiteY1" fmla="*/ 88900 h 347061"/>
                <a:gd name="connsiteX2" fmla="*/ 28575 w 2352687"/>
                <a:gd name="connsiteY2" fmla="*/ 101600 h 347061"/>
                <a:gd name="connsiteX3" fmla="*/ 38100 w 2352687"/>
                <a:gd name="connsiteY3" fmla="*/ 107950 h 347061"/>
                <a:gd name="connsiteX4" fmla="*/ 50800 w 2352687"/>
                <a:gd name="connsiteY4" fmla="*/ 117475 h 347061"/>
                <a:gd name="connsiteX5" fmla="*/ 60325 w 2352687"/>
                <a:gd name="connsiteY5" fmla="*/ 127000 h 347061"/>
                <a:gd name="connsiteX6" fmla="*/ 76200 w 2352687"/>
                <a:gd name="connsiteY6" fmla="*/ 139700 h 347061"/>
                <a:gd name="connsiteX7" fmla="*/ 85725 w 2352687"/>
                <a:gd name="connsiteY7" fmla="*/ 149225 h 347061"/>
                <a:gd name="connsiteX8" fmla="*/ 104775 w 2352687"/>
                <a:gd name="connsiteY8" fmla="*/ 161925 h 347061"/>
                <a:gd name="connsiteX9" fmla="*/ 114300 w 2352687"/>
                <a:gd name="connsiteY9" fmla="*/ 168275 h 347061"/>
                <a:gd name="connsiteX10" fmla="*/ 123825 w 2352687"/>
                <a:gd name="connsiteY10" fmla="*/ 174625 h 347061"/>
                <a:gd name="connsiteX11" fmla="*/ 133350 w 2352687"/>
                <a:gd name="connsiteY11" fmla="*/ 184150 h 347061"/>
                <a:gd name="connsiteX12" fmla="*/ 142875 w 2352687"/>
                <a:gd name="connsiteY12" fmla="*/ 187325 h 347061"/>
                <a:gd name="connsiteX13" fmla="*/ 152400 w 2352687"/>
                <a:gd name="connsiteY13" fmla="*/ 193675 h 347061"/>
                <a:gd name="connsiteX14" fmla="*/ 158750 w 2352687"/>
                <a:gd name="connsiteY14" fmla="*/ 206375 h 347061"/>
                <a:gd name="connsiteX15" fmla="*/ 187325 w 2352687"/>
                <a:gd name="connsiteY15" fmla="*/ 222250 h 347061"/>
                <a:gd name="connsiteX16" fmla="*/ 200025 w 2352687"/>
                <a:gd name="connsiteY16" fmla="*/ 225425 h 347061"/>
                <a:gd name="connsiteX17" fmla="*/ 222250 w 2352687"/>
                <a:gd name="connsiteY17" fmla="*/ 231775 h 347061"/>
                <a:gd name="connsiteX18" fmla="*/ 317500 w 2352687"/>
                <a:gd name="connsiteY18" fmla="*/ 228600 h 347061"/>
                <a:gd name="connsiteX19" fmla="*/ 342900 w 2352687"/>
                <a:gd name="connsiteY19" fmla="*/ 215900 h 347061"/>
                <a:gd name="connsiteX20" fmla="*/ 352425 w 2352687"/>
                <a:gd name="connsiteY20" fmla="*/ 206375 h 347061"/>
                <a:gd name="connsiteX21" fmla="*/ 361950 w 2352687"/>
                <a:gd name="connsiteY21" fmla="*/ 200025 h 347061"/>
                <a:gd name="connsiteX22" fmla="*/ 374650 w 2352687"/>
                <a:gd name="connsiteY22" fmla="*/ 184150 h 347061"/>
                <a:gd name="connsiteX23" fmla="*/ 393700 w 2352687"/>
                <a:gd name="connsiteY23" fmla="*/ 168275 h 347061"/>
                <a:gd name="connsiteX24" fmla="*/ 400050 w 2352687"/>
                <a:gd name="connsiteY24" fmla="*/ 158750 h 347061"/>
                <a:gd name="connsiteX25" fmla="*/ 409575 w 2352687"/>
                <a:gd name="connsiteY25" fmla="*/ 152400 h 347061"/>
                <a:gd name="connsiteX26" fmla="*/ 428625 w 2352687"/>
                <a:gd name="connsiteY26" fmla="*/ 127000 h 347061"/>
                <a:gd name="connsiteX27" fmla="*/ 434975 w 2352687"/>
                <a:gd name="connsiteY27" fmla="*/ 117475 h 347061"/>
                <a:gd name="connsiteX28" fmla="*/ 454025 w 2352687"/>
                <a:gd name="connsiteY28" fmla="*/ 104775 h 347061"/>
                <a:gd name="connsiteX29" fmla="*/ 473075 w 2352687"/>
                <a:gd name="connsiteY29" fmla="*/ 85725 h 347061"/>
                <a:gd name="connsiteX30" fmla="*/ 466725 w 2352687"/>
                <a:gd name="connsiteY30" fmla="*/ 76200 h 347061"/>
                <a:gd name="connsiteX31" fmla="*/ 488950 w 2352687"/>
                <a:gd name="connsiteY31" fmla="*/ 79375 h 347061"/>
                <a:gd name="connsiteX32" fmla="*/ 517525 w 2352687"/>
                <a:gd name="connsiteY32" fmla="*/ 82550 h 347061"/>
                <a:gd name="connsiteX33" fmla="*/ 530225 w 2352687"/>
                <a:gd name="connsiteY33" fmla="*/ 88900 h 347061"/>
                <a:gd name="connsiteX34" fmla="*/ 536575 w 2352687"/>
                <a:gd name="connsiteY34" fmla="*/ 76200 h 347061"/>
                <a:gd name="connsiteX35" fmla="*/ 561975 w 2352687"/>
                <a:gd name="connsiteY35" fmla="*/ 60325 h 347061"/>
                <a:gd name="connsiteX36" fmla="*/ 596900 w 2352687"/>
                <a:gd name="connsiteY36" fmla="*/ 44450 h 347061"/>
                <a:gd name="connsiteX37" fmla="*/ 625475 w 2352687"/>
                <a:gd name="connsiteY37" fmla="*/ 31750 h 347061"/>
                <a:gd name="connsiteX38" fmla="*/ 663575 w 2352687"/>
                <a:gd name="connsiteY38" fmla="*/ 12700 h 347061"/>
                <a:gd name="connsiteX39" fmla="*/ 679450 w 2352687"/>
                <a:gd name="connsiteY39" fmla="*/ 6350 h 347061"/>
                <a:gd name="connsiteX40" fmla="*/ 698500 w 2352687"/>
                <a:gd name="connsiteY40" fmla="*/ 0 h 347061"/>
                <a:gd name="connsiteX41" fmla="*/ 727075 w 2352687"/>
                <a:gd name="connsiteY41" fmla="*/ 3175 h 347061"/>
                <a:gd name="connsiteX42" fmla="*/ 736600 w 2352687"/>
                <a:gd name="connsiteY42" fmla="*/ 6350 h 347061"/>
                <a:gd name="connsiteX43" fmla="*/ 762000 w 2352687"/>
                <a:gd name="connsiteY43" fmla="*/ 12700 h 347061"/>
                <a:gd name="connsiteX44" fmla="*/ 787400 w 2352687"/>
                <a:gd name="connsiteY44" fmla="*/ 34925 h 347061"/>
                <a:gd name="connsiteX45" fmla="*/ 806450 w 2352687"/>
                <a:gd name="connsiteY45" fmla="*/ 53975 h 347061"/>
                <a:gd name="connsiteX46" fmla="*/ 815975 w 2352687"/>
                <a:gd name="connsiteY46" fmla="*/ 63500 h 347061"/>
                <a:gd name="connsiteX47" fmla="*/ 828675 w 2352687"/>
                <a:gd name="connsiteY47" fmla="*/ 82550 h 347061"/>
                <a:gd name="connsiteX48" fmla="*/ 838200 w 2352687"/>
                <a:gd name="connsiteY48" fmla="*/ 88900 h 347061"/>
                <a:gd name="connsiteX49" fmla="*/ 860425 w 2352687"/>
                <a:gd name="connsiteY49" fmla="*/ 107950 h 347061"/>
                <a:gd name="connsiteX50" fmla="*/ 892175 w 2352687"/>
                <a:gd name="connsiteY50" fmla="*/ 130175 h 347061"/>
                <a:gd name="connsiteX51" fmla="*/ 901700 w 2352687"/>
                <a:gd name="connsiteY51" fmla="*/ 139700 h 347061"/>
                <a:gd name="connsiteX52" fmla="*/ 917575 w 2352687"/>
                <a:gd name="connsiteY52" fmla="*/ 152400 h 347061"/>
                <a:gd name="connsiteX53" fmla="*/ 936625 w 2352687"/>
                <a:gd name="connsiteY53" fmla="*/ 168275 h 347061"/>
                <a:gd name="connsiteX54" fmla="*/ 942975 w 2352687"/>
                <a:gd name="connsiteY54" fmla="*/ 177800 h 347061"/>
                <a:gd name="connsiteX55" fmla="*/ 965200 w 2352687"/>
                <a:gd name="connsiteY55" fmla="*/ 193675 h 347061"/>
                <a:gd name="connsiteX56" fmla="*/ 990600 w 2352687"/>
                <a:gd name="connsiteY56" fmla="*/ 200025 h 347061"/>
                <a:gd name="connsiteX57" fmla="*/ 1019175 w 2352687"/>
                <a:gd name="connsiteY57" fmla="*/ 209550 h 347061"/>
                <a:gd name="connsiteX58" fmla="*/ 1063625 w 2352687"/>
                <a:gd name="connsiteY58" fmla="*/ 219075 h 347061"/>
                <a:gd name="connsiteX59" fmla="*/ 1111250 w 2352687"/>
                <a:gd name="connsiteY59" fmla="*/ 228600 h 347061"/>
                <a:gd name="connsiteX60" fmla="*/ 1200150 w 2352687"/>
                <a:gd name="connsiteY60" fmla="*/ 260350 h 347061"/>
                <a:gd name="connsiteX61" fmla="*/ 1263650 w 2352687"/>
                <a:gd name="connsiteY61" fmla="*/ 282575 h 347061"/>
                <a:gd name="connsiteX62" fmla="*/ 1333500 w 2352687"/>
                <a:gd name="connsiteY62" fmla="*/ 317500 h 347061"/>
                <a:gd name="connsiteX63" fmla="*/ 1397000 w 2352687"/>
                <a:gd name="connsiteY63" fmla="*/ 333375 h 347061"/>
                <a:gd name="connsiteX64" fmla="*/ 1435100 w 2352687"/>
                <a:gd name="connsiteY64" fmla="*/ 346075 h 347061"/>
                <a:gd name="connsiteX65" fmla="*/ 1349375 w 2352687"/>
                <a:gd name="connsiteY65" fmla="*/ 304800 h 347061"/>
                <a:gd name="connsiteX66" fmla="*/ 1301750 w 2352687"/>
                <a:gd name="connsiteY66" fmla="*/ 288925 h 347061"/>
                <a:gd name="connsiteX67" fmla="*/ 1149350 w 2352687"/>
                <a:gd name="connsiteY67" fmla="*/ 219075 h 347061"/>
                <a:gd name="connsiteX68" fmla="*/ 1117600 w 2352687"/>
                <a:gd name="connsiteY68" fmla="*/ 209550 h 347061"/>
                <a:gd name="connsiteX69" fmla="*/ 1066800 w 2352687"/>
                <a:gd name="connsiteY69" fmla="*/ 193675 h 347061"/>
                <a:gd name="connsiteX70" fmla="*/ 1016000 w 2352687"/>
                <a:gd name="connsiteY70" fmla="*/ 184150 h 347061"/>
                <a:gd name="connsiteX71" fmla="*/ 1003300 w 2352687"/>
                <a:gd name="connsiteY71" fmla="*/ 174625 h 347061"/>
                <a:gd name="connsiteX72" fmla="*/ 993775 w 2352687"/>
                <a:gd name="connsiteY72" fmla="*/ 168275 h 347061"/>
                <a:gd name="connsiteX73" fmla="*/ 1003300 w 2352687"/>
                <a:gd name="connsiteY73" fmla="*/ 171450 h 347061"/>
                <a:gd name="connsiteX74" fmla="*/ 1022350 w 2352687"/>
                <a:gd name="connsiteY74" fmla="*/ 184150 h 347061"/>
                <a:gd name="connsiteX75" fmla="*/ 1031875 w 2352687"/>
                <a:gd name="connsiteY75" fmla="*/ 193675 h 347061"/>
                <a:gd name="connsiteX76" fmla="*/ 1044575 w 2352687"/>
                <a:gd name="connsiteY76" fmla="*/ 200025 h 347061"/>
                <a:gd name="connsiteX77" fmla="*/ 1057275 w 2352687"/>
                <a:gd name="connsiteY77" fmla="*/ 212725 h 347061"/>
                <a:gd name="connsiteX78" fmla="*/ 1120775 w 2352687"/>
                <a:gd name="connsiteY78" fmla="*/ 219075 h 347061"/>
                <a:gd name="connsiteX79" fmla="*/ 1203325 w 2352687"/>
                <a:gd name="connsiteY79" fmla="*/ 215900 h 347061"/>
                <a:gd name="connsiteX80" fmla="*/ 1222375 w 2352687"/>
                <a:gd name="connsiteY80" fmla="*/ 203200 h 347061"/>
                <a:gd name="connsiteX81" fmla="*/ 1231900 w 2352687"/>
                <a:gd name="connsiteY81" fmla="*/ 200025 h 347061"/>
                <a:gd name="connsiteX82" fmla="*/ 1250950 w 2352687"/>
                <a:gd name="connsiteY82" fmla="*/ 190500 h 347061"/>
                <a:gd name="connsiteX83" fmla="*/ 1270000 w 2352687"/>
                <a:gd name="connsiteY83" fmla="*/ 184150 h 347061"/>
                <a:gd name="connsiteX84" fmla="*/ 1289050 w 2352687"/>
                <a:gd name="connsiteY84" fmla="*/ 174625 h 347061"/>
                <a:gd name="connsiteX85" fmla="*/ 1343025 w 2352687"/>
                <a:gd name="connsiteY85" fmla="*/ 165100 h 347061"/>
                <a:gd name="connsiteX86" fmla="*/ 1390650 w 2352687"/>
                <a:gd name="connsiteY86" fmla="*/ 158750 h 347061"/>
                <a:gd name="connsiteX87" fmla="*/ 1412875 w 2352687"/>
                <a:gd name="connsiteY87" fmla="*/ 149225 h 347061"/>
                <a:gd name="connsiteX88" fmla="*/ 1425575 w 2352687"/>
                <a:gd name="connsiteY88" fmla="*/ 146050 h 347061"/>
                <a:gd name="connsiteX89" fmla="*/ 1435100 w 2352687"/>
                <a:gd name="connsiteY89" fmla="*/ 142875 h 347061"/>
                <a:gd name="connsiteX90" fmla="*/ 1444625 w 2352687"/>
                <a:gd name="connsiteY90" fmla="*/ 133350 h 347061"/>
                <a:gd name="connsiteX91" fmla="*/ 1485900 w 2352687"/>
                <a:gd name="connsiteY91" fmla="*/ 117475 h 347061"/>
                <a:gd name="connsiteX92" fmla="*/ 1498600 w 2352687"/>
                <a:gd name="connsiteY92" fmla="*/ 111125 h 347061"/>
                <a:gd name="connsiteX93" fmla="*/ 1530350 w 2352687"/>
                <a:gd name="connsiteY93" fmla="*/ 101600 h 347061"/>
                <a:gd name="connsiteX94" fmla="*/ 1539875 w 2352687"/>
                <a:gd name="connsiteY94" fmla="*/ 95250 h 347061"/>
                <a:gd name="connsiteX95" fmla="*/ 1558925 w 2352687"/>
                <a:gd name="connsiteY95" fmla="*/ 88900 h 347061"/>
                <a:gd name="connsiteX96" fmla="*/ 1577975 w 2352687"/>
                <a:gd name="connsiteY96" fmla="*/ 76200 h 347061"/>
                <a:gd name="connsiteX97" fmla="*/ 1593850 w 2352687"/>
                <a:gd name="connsiteY97" fmla="*/ 66675 h 347061"/>
                <a:gd name="connsiteX98" fmla="*/ 1612900 w 2352687"/>
                <a:gd name="connsiteY98" fmla="*/ 53975 h 347061"/>
                <a:gd name="connsiteX99" fmla="*/ 1625600 w 2352687"/>
                <a:gd name="connsiteY99" fmla="*/ 50800 h 347061"/>
                <a:gd name="connsiteX100" fmla="*/ 1635125 w 2352687"/>
                <a:gd name="connsiteY100" fmla="*/ 47625 h 347061"/>
                <a:gd name="connsiteX101" fmla="*/ 1651000 w 2352687"/>
                <a:gd name="connsiteY101" fmla="*/ 44450 h 347061"/>
                <a:gd name="connsiteX102" fmla="*/ 1657350 w 2352687"/>
                <a:gd name="connsiteY102" fmla="*/ 34925 h 347061"/>
                <a:gd name="connsiteX103" fmla="*/ 1673225 w 2352687"/>
                <a:gd name="connsiteY103" fmla="*/ 31750 h 347061"/>
                <a:gd name="connsiteX104" fmla="*/ 1704975 w 2352687"/>
                <a:gd name="connsiteY104" fmla="*/ 25400 h 347061"/>
                <a:gd name="connsiteX105" fmla="*/ 1746250 w 2352687"/>
                <a:gd name="connsiteY105" fmla="*/ 38100 h 347061"/>
                <a:gd name="connsiteX106" fmla="*/ 1765300 w 2352687"/>
                <a:gd name="connsiteY106" fmla="*/ 50800 h 347061"/>
                <a:gd name="connsiteX107" fmla="*/ 1781175 w 2352687"/>
                <a:gd name="connsiteY107" fmla="*/ 63500 h 347061"/>
                <a:gd name="connsiteX108" fmla="*/ 1803400 w 2352687"/>
                <a:gd name="connsiteY108" fmla="*/ 76200 h 347061"/>
                <a:gd name="connsiteX109" fmla="*/ 1828800 w 2352687"/>
                <a:gd name="connsiteY109" fmla="*/ 85725 h 347061"/>
                <a:gd name="connsiteX110" fmla="*/ 1866900 w 2352687"/>
                <a:gd name="connsiteY110" fmla="*/ 98425 h 347061"/>
                <a:gd name="connsiteX111" fmla="*/ 1879600 w 2352687"/>
                <a:gd name="connsiteY111" fmla="*/ 107950 h 347061"/>
                <a:gd name="connsiteX112" fmla="*/ 1889125 w 2352687"/>
                <a:gd name="connsiteY112" fmla="*/ 114300 h 347061"/>
                <a:gd name="connsiteX113" fmla="*/ 1898650 w 2352687"/>
                <a:gd name="connsiteY113" fmla="*/ 127000 h 347061"/>
                <a:gd name="connsiteX114" fmla="*/ 1901825 w 2352687"/>
                <a:gd name="connsiteY114" fmla="*/ 136525 h 347061"/>
                <a:gd name="connsiteX115" fmla="*/ 1917700 w 2352687"/>
                <a:gd name="connsiteY115" fmla="*/ 177800 h 347061"/>
                <a:gd name="connsiteX116" fmla="*/ 1927225 w 2352687"/>
                <a:gd name="connsiteY116" fmla="*/ 200025 h 347061"/>
                <a:gd name="connsiteX117" fmla="*/ 1933575 w 2352687"/>
                <a:gd name="connsiteY117" fmla="*/ 212725 h 347061"/>
                <a:gd name="connsiteX118" fmla="*/ 1943100 w 2352687"/>
                <a:gd name="connsiteY118" fmla="*/ 219075 h 347061"/>
                <a:gd name="connsiteX119" fmla="*/ 1946275 w 2352687"/>
                <a:gd name="connsiteY119" fmla="*/ 244475 h 347061"/>
                <a:gd name="connsiteX120" fmla="*/ 1968500 w 2352687"/>
                <a:gd name="connsiteY120" fmla="*/ 266700 h 347061"/>
                <a:gd name="connsiteX121" fmla="*/ 1978025 w 2352687"/>
                <a:gd name="connsiteY121" fmla="*/ 269875 h 347061"/>
                <a:gd name="connsiteX122" fmla="*/ 1990725 w 2352687"/>
                <a:gd name="connsiteY122" fmla="*/ 276225 h 347061"/>
                <a:gd name="connsiteX123" fmla="*/ 2016125 w 2352687"/>
                <a:gd name="connsiteY123" fmla="*/ 301625 h 347061"/>
                <a:gd name="connsiteX124" fmla="*/ 2032000 w 2352687"/>
                <a:gd name="connsiteY124" fmla="*/ 314325 h 347061"/>
                <a:gd name="connsiteX125" fmla="*/ 2051050 w 2352687"/>
                <a:gd name="connsiteY125" fmla="*/ 320675 h 347061"/>
                <a:gd name="connsiteX126" fmla="*/ 2073275 w 2352687"/>
                <a:gd name="connsiteY126" fmla="*/ 314325 h 347061"/>
                <a:gd name="connsiteX127" fmla="*/ 2098675 w 2352687"/>
                <a:gd name="connsiteY127" fmla="*/ 292100 h 347061"/>
                <a:gd name="connsiteX128" fmla="*/ 2108200 w 2352687"/>
                <a:gd name="connsiteY128" fmla="*/ 285750 h 347061"/>
                <a:gd name="connsiteX129" fmla="*/ 2130425 w 2352687"/>
                <a:gd name="connsiteY129" fmla="*/ 266700 h 347061"/>
                <a:gd name="connsiteX130" fmla="*/ 2139950 w 2352687"/>
                <a:gd name="connsiteY130" fmla="*/ 263525 h 347061"/>
                <a:gd name="connsiteX131" fmla="*/ 2168525 w 2352687"/>
                <a:gd name="connsiteY131" fmla="*/ 247650 h 347061"/>
                <a:gd name="connsiteX132" fmla="*/ 2193925 w 2352687"/>
                <a:gd name="connsiteY132" fmla="*/ 228600 h 347061"/>
                <a:gd name="connsiteX133" fmla="*/ 2203450 w 2352687"/>
                <a:gd name="connsiteY133" fmla="*/ 219075 h 347061"/>
                <a:gd name="connsiteX134" fmla="*/ 2222500 w 2352687"/>
                <a:gd name="connsiteY134" fmla="*/ 212725 h 347061"/>
                <a:gd name="connsiteX135" fmla="*/ 2244725 w 2352687"/>
                <a:gd name="connsiteY135" fmla="*/ 193675 h 347061"/>
                <a:gd name="connsiteX136" fmla="*/ 2273300 w 2352687"/>
                <a:gd name="connsiteY136" fmla="*/ 177800 h 347061"/>
                <a:gd name="connsiteX137" fmla="*/ 2286000 w 2352687"/>
                <a:gd name="connsiteY137" fmla="*/ 165100 h 347061"/>
                <a:gd name="connsiteX138" fmla="*/ 2298700 w 2352687"/>
                <a:gd name="connsiteY138" fmla="*/ 161925 h 347061"/>
                <a:gd name="connsiteX139" fmla="*/ 2336800 w 2352687"/>
                <a:gd name="connsiteY139" fmla="*/ 155575 h 347061"/>
                <a:gd name="connsiteX140" fmla="*/ 2352675 w 2352687"/>
                <a:gd name="connsiteY140" fmla="*/ 161925 h 347061"/>
                <a:gd name="connsiteX0" fmla="*/ 0 w 2352687"/>
                <a:gd name="connsiteY0" fmla="*/ 69850 h 333657"/>
                <a:gd name="connsiteX1" fmla="*/ 19050 w 2352687"/>
                <a:gd name="connsiteY1" fmla="*/ 88900 h 333657"/>
                <a:gd name="connsiteX2" fmla="*/ 28575 w 2352687"/>
                <a:gd name="connsiteY2" fmla="*/ 101600 h 333657"/>
                <a:gd name="connsiteX3" fmla="*/ 38100 w 2352687"/>
                <a:gd name="connsiteY3" fmla="*/ 107950 h 333657"/>
                <a:gd name="connsiteX4" fmla="*/ 50800 w 2352687"/>
                <a:gd name="connsiteY4" fmla="*/ 117475 h 333657"/>
                <a:gd name="connsiteX5" fmla="*/ 60325 w 2352687"/>
                <a:gd name="connsiteY5" fmla="*/ 127000 h 333657"/>
                <a:gd name="connsiteX6" fmla="*/ 76200 w 2352687"/>
                <a:gd name="connsiteY6" fmla="*/ 139700 h 333657"/>
                <a:gd name="connsiteX7" fmla="*/ 85725 w 2352687"/>
                <a:gd name="connsiteY7" fmla="*/ 149225 h 333657"/>
                <a:gd name="connsiteX8" fmla="*/ 104775 w 2352687"/>
                <a:gd name="connsiteY8" fmla="*/ 161925 h 333657"/>
                <a:gd name="connsiteX9" fmla="*/ 114300 w 2352687"/>
                <a:gd name="connsiteY9" fmla="*/ 168275 h 333657"/>
                <a:gd name="connsiteX10" fmla="*/ 123825 w 2352687"/>
                <a:gd name="connsiteY10" fmla="*/ 174625 h 333657"/>
                <a:gd name="connsiteX11" fmla="*/ 133350 w 2352687"/>
                <a:gd name="connsiteY11" fmla="*/ 184150 h 333657"/>
                <a:gd name="connsiteX12" fmla="*/ 142875 w 2352687"/>
                <a:gd name="connsiteY12" fmla="*/ 187325 h 333657"/>
                <a:gd name="connsiteX13" fmla="*/ 152400 w 2352687"/>
                <a:gd name="connsiteY13" fmla="*/ 193675 h 333657"/>
                <a:gd name="connsiteX14" fmla="*/ 158750 w 2352687"/>
                <a:gd name="connsiteY14" fmla="*/ 206375 h 333657"/>
                <a:gd name="connsiteX15" fmla="*/ 187325 w 2352687"/>
                <a:gd name="connsiteY15" fmla="*/ 222250 h 333657"/>
                <a:gd name="connsiteX16" fmla="*/ 200025 w 2352687"/>
                <a:gd name="connsiteY16" fmla="*/ 225425 h 333657"/>
                <a:gd name="connsiteX17" fmla="*/ 222250 w 2352687"/>
                <a:gd name="connsiteY17" fmla="*/ 231775 h 333657"/>
                <a:gd name="connsiteX18" fmla="*/ 317500 w 2352687"/>
                <a:gd name="connsiteY18" fmla="*/ 228600 h 333657"/>
                <a:gd name="connsiteX19" fmla="*/ 342900 w 2352687"/>
                <a:gd name="connsiteY19" fmla="*/ 215900 h 333657"/>
                <a:gd name="connsiteX20" fmla="*/ 352425 w 2352687"/>
                <a:gd name="connsiteY20" fmla="*/ 206375 h 333657"/>
                <a:gd name="connsiteX21" fmla="*/ 361950 w 2352687"/>
                <a:gd name="connsiteY21" fmla="*/ 200025 h 333657"/>
                <a:gd name="connsiteX22" fmla="*/ 374650 w 2352687"/>
                <a:gd name="connsiteY22" fmla="*/ 184150 h 333657"/>
                <a:gd name="connsiteX23" fmla="*/ 393700 w 2352687"/>
                <a:gd name="connsiteY23" fmla="*/ 168275 h 333657"/>
                <a:gd name="connsiteX24" fmla="*/ 400050 w 2352687"/>
                <a:gd name="connsiteY24" fmla="*/ 158750 h 333657"/>
                <a:gd name="connsiteX25" fmla="*/ 409575 w 2352687"/>
                <a:gd name="connsiteY25" fmla="*/ 152400 h 333657"/>
                <a:gd name="connsiteX26" fmla="*/ 428625 w 2352687"/>
                <a:gd name="connsiteY26" fmla="*/ 127000 h 333657"/>
                <a:gd name="connsiteX27" fmla="*/ 434975 w 2352687"/>
                <a:gd name="connsiteY27" fmla="*/ 117475 h 333657"/>
                <a:gd name="connsiteX28" fmla="*/ 454025 w 2352687"/>
                <a:gd name="connsiteY28" fmla="*/ 104775 h 333657"/>
                <a:gd name="connsiteX29" fmla="*/ 473075 w 2352687"/>
                <a:gd name="connsiteY29" fmla="*/ 85725 h 333657"/>
                <a:gd name="connsiteX30" fmla="*/ 466725 w 2352687"/>
                <a:gd name="connsiteY30" fmla="*/ 76200 h 333657"/>
                <a:gd name="connsiteX31" fmla="*/ 488950 w 2352687"/>
                <a:gd name="connsiteY31" fmla="*/ 79375 h 333657"/>
                <a:gd name="connsiteX32" fmla="*/ 517525 w 2352687"/>
                <a:gd name="connsiteY32" fmla="*/ 82550 h 333657"/>
                <a:gd name="connsiteX33" fmla="*/ 530225 w 2352687"/>
                <a:gd name="connsiteY33" fmla="*/ 88900 h 333657"/>
                <a:gd name="connsiteX34" fmla="*/ 536575 w 2352687"/>
                <a:gd name="connsiteY34" fmla="*/ 76200 h 333657"/>
                <a:gd name="connsiteX35" fmla="*/ 561975 w 2352687"/>
                <a:gd name="connsiteY35" fmla="*/ 60325 h 333657"/>
                <a:gd name="connsiteX36" fmla="*/ 596900 w 2352687"/>
                <a:gd name="connsiteY36" fmla="*/ 44450 h 333657"/>
                <a:gd name="connsiteX37" fmla="*/ 625475 w 2352687"/>
                <a:gd name="connsiteY37" fmla="*/ 31750 h 333657"/>
                <a:gd name="connsiteX38" fmla="*/ 663575 w 2352687"/>
                <a:gd name="connsiteY38" fmla="*/ 12700 h 333657"/>
                <a:gd name="connsiteX39" fmla="*/ 679450 w 2352687"/>
                <a:gd name="connsiteY39" fmla="*/ 6350 h 333657"/>
                <a:gd name="connsiteX40" fmla="*/ 698500 w 2352687"/>
                <a:gd name="connsiteY40" fmla="*/ 0 h 333657"/>
                <a:gd name="connsiteX41" fmla="*/ 727075 w 2352687"/>
                <a:gd name="connsiteY41" fmla="*/ 3175 h 333657"/>
                <a:gd name="connsiteX42" fmla="*/ 736600 w 2352687"/>
                <a:gd name="connsiteY42" fmla="*/ 6350 h 333657"/>
                <a:gd name="connsiteX43" fmla="*/ 762000 w 2352687"/>
                <a:gd name="connsiteY43" fmla="*/ 12700 h 333657"/>
                <a:gd name="connsiteX44" fmla="*/ 787400 w 2352687"/>
                <a:gd name="connsiteY44" fmla="*/ 34925 h 333657"/>
                <a:gd name="connsiteX45" fmla="*/ 806450 w 2352687"/>
                <a:gd name="connsiteY45" fmla="*/ 53975 h 333657"/>
                <a:gd name="connsiteX46" fmla="*/ 815975 w 2352687"/>
                <a:gd name="connsiteY46" fmla="*/ 63500 h 333657"/>
                <a:gd name="connsiteX47" fmla="*/ 828675 w 2352687"/>
                <a:gd name="connsiteY47" fmla="*/ 82550 h 333657"/>
                <a:gd name="connsiteX48" fmla="*/ 838200 w 2352687"/>
                <a:gd name="connsiteY48" fmla="*/ 88900 h 333657"/>
                <a:gd name="connsiteX49" fmla="*/ 860425 w 2352687"/>
                <a:gd name="connsiteY49" fmla="*/ 107950 h 333657"/>
                <a:gd name="connsiteX50" fmla="*/ 892175 w 2352687"/>
                <a:gd name="connsiteY50" fmla="*/ 130175 h 333657"/>
                <a:gd name="connsiteX51" fmla="*/ 901700 w 2352687"/>
                <a:gd name="connsiteY51" fmla="*/ 139700 h 333657"/>
                <a:gd name="connsiteX52" fmla="*/ 917575 w 2352687"/>
                <a:gd name="connsiteY52" fmla="*/ 152400 h 333657"/>
                <a:gd name="connsiteX53" fmla="*/ 936625 w 2352687"/>
                <a:gd name="connsiteY53" fmla="*/ 168275 h 333657"/>
                <a:gd name="connsiteX54" fmla="*/ 942975 w 2352687"/>
                <a:gd name="connsiteY54" fmla="*/ 177800 h 333657"/>
                <a:gd name="connsiteX55" fmla="*/ 965200 w 2352687"/>
                <a:gd name="connsiteY55" fmla="*/ 193675 h 333657"/>
                <a:gd name="connsiteX56" fmla="*/ 990600 w 2352687"/>
                <a:gd name="connsiteY56" fmla="*/ 200025 h 333657"/>
                <a:gd name="connsiteX57" fmla="*/ 1019175 w 2352687"/>
                <a:gd name="connsiteY57" fmla="*/ 209550 h 333657"/>
                <a:gd name="connsiteX58" fmla="*/ 1063625 w 2352687"/>
                <a:gd name="connsiteY58" fmla="*/ 219075 h 333657"/>
                <a:gd name="connsiteX59" fmla="*/ 1111250 w 2352687"/>
                <a:gd name="connsiteY59" fmla="*/ 228600 h 333657"/>
                <a:gd name="connsiteX60" fmla="*/ 1200150 w 2352687"/>
                <a:gd name="connsiteY60" fmla="*/ 260350 h 333657"/>
                <a:gd name="connsiteX61" fmla="*/ 1263650 w 2352687"/>
                <a:gd name="connsiteY61" fmla="*/ 282575 h 333657"/>
                <a:gd name="connsiteX62" fmla="*/ 1333500 w 2352687"/>
                <a:gd name="connsiteY62" fmla="*/ 317500 h 333657"/>
                <a:gd name="connsiteX63" fmla="*/ 1397000 w 2352687"/>
                <a:gd name="connsiteY63" fmla="*/ 333375 h 333657"/>
                <a:gd name="connsiteX64" fmla="*/ 1349375 w 2352687"/>
                <a:gd name="connsiteY64" fmla="*/ 304800 h 333657"/>
                <a:gd name="connsiteX65" fmla="*/ 1301750 w 2352687"/>
                <a:gd name="connsiteY65" fmla="*/ 288925 h 333657"/>
                <a:gd name="connsiteX66" fmla="*/ 1149350 w 2352687"/>
                <a:gd name="connsiteY66" fmla="*/ 219075 h 333657"/>
                <a:gd name="connsiteX67" fmla="*/ 1117600 w 2352687"/>
                <a:gd name="connsiteY67" fmla="*/ 209550 h 333657"/>
                <a:gd name="connsiteX68" fmla="*/ 1066800 w 2352687"/>
                <a:gd name="connsiteY68" fmla="*/ 193675 h 333657"/>
                <a:gd name="connsiteX69" fmla="*/ 1016000 w 2352687"/>
                <a:gd name="connsiteY69" fmla="*/ 184150 h 333657"/>
                <a:gd name="connsiteX70" fmla="*/ 1003300 w 2352687"/>
                <a:gd name="connsiteY70" fmla="*/ 174625 h 333657"/>
                <a:gd name="connsiteX71" fmla="*/ 993775 w 2352687"/>
                <a:gd name="connsiteY71" fmla="*/ 168275 h 333657"/>
                <a:gd name="connsiteX72" fmla="*/ 1003300 w 2352687"/>
                <a:gd name="connsiteY72" fmla="*/ 171450 h 333657"/>
                <a:gd name="connsiteX73" fmla="*/ 1022350 w 2352687"/>
                <a:gd name="connsiteY73" fmla="*/ 184150 h 333657"/>
                <a:gd name="connsiteX74" fmla="*/ 1031875 w 2352687"/>
                <a:gd name="connsiteY74" fmla="*/ 193675 h 333657"/>
                <a:gd name="connsiteX75" fmla="*/ 1044575 w 2352687"/>
                <a:gd name="connsiteY75" fmla="*/ 200025 h 333657"/>
                <a:gd name="connsiteX76" fmla="*/ 1057275 w 2352687"/>
                <a:gd name="connsiteY76" fmla="*/ 212725 h 333657"/>
                <a:gd name="connsiteX77" fmla="*/ 1120775 w 2352687"/>
                <a:gd name="connsiteY77" fmla="*/ 219075 h 333657"/>
                <a:gd name="connsiteX78" fmla="*/ 1203325 w 2352687"/>
                <a:gd name="connsiteY78" fmla="*/ 215900 h 333657"/>
                <a:gd name="connsiteX79" fmla="*/ 1222375 w 2352687"/>
                <a:gd name="connsiteY79" fmla="*/ 203200 h 333657"/>
                <a:gd name="connsiteX80" fmla="*/ 1231900 w 2352687"/>
                <a:gd name="connsiteY80" fmla="*/ 200025 h 333657"/>
                <a:gd name="connsiteX81" fmla="*/ 1250950 w 2352687"/>
                <a:gd name="connsiteY81" fmla="*/ 190500 h 333657"/>
                <a:gd name="connsiteX82" fmla="*/ 1270000 w 2352687"/>
                <a:gd name="connsiteY82" fmla="*/ 184150 h 333657"/>
                <a:gd name="connsiteX83" fmla="*/ 1289050 w 2352687"/>
                <a:gd name="connsiteY83" fmla="*/ 174625 h 333657"/>
                <a:gd name="connsiteX84" fmla="*/ 1343025 w 2352687"/>
                <a:gd name="connsiteY84" fmla="*/ 165100 h 333657"/>
                <a:gd name="connsiteX85" fmla="*/ 1390650 w 2352687"/>
                <a:gd name="connsiteY85" fmla="*/ 158750 h 333657"/>
                <a:gd name="connsiteX86" fmla="*/ 1412875 w 2352687"/>
                <a:gd name="connsiteY86" fmla="*/ 149225 h 333657"/>
                <a:gd name="connsiteX87" fmla="*/ 1425575 w 2352687"/>
                <a:gd name="connsiteY87" fmla="*/ 146050 h 333657"/>
                <a:gd name="connsiteX88" fmla="*/ 1435100 w 2352687"/>
                <a:gd name="connsiteY88" fmla="*/ 142875 h 333657"/>
                <a:gd name="connsiteX89" fmla="*/ 1444625 w 2352687"/>
                <a:gd name="connsiteY89" fmla="*/ 133350 h 333657"/>
                <a:gd name="connsiteX90" fmla="*/ 1485900 w 2352687"/>
                <a:gd name="connsiteY90" fmla="*/ 117475 h 333657"/>
                <a:gd name="connsiteX91" fmla="*/ 1498600 w 2352687"/>
                <a:gd name="connsiteY91" fmla="*/ 111125 h 333657"/>
                <a:gd name="connsiteX92" fmla="*/ 1530350 w 2352687"/>
                <a:gd name="connsiteY92" fmla="*/ 101600 h 333657"/>
                <a:gd name="connsiteX93" fmla="*/ 1539875 w 2352687"/>
                <a:gd name="connsiteY93" fmla="*/ 95250 h 333657"/>
                <a:gd name="connsiteX94" fmla="*/ 1558925 w 2352687"/>
                <a:gd name="connsiteY94" fmla="*/ 88900 h 333657"/>
                <a:gd name="connsiteX95" fmla="*/ 1577975 w 2352687"/>
                <a:gd name="connsiteY95" fmla="*/ 76200 h 333657"/>
                <a:gd name="connsiteX96" fmla="*/ 1593850 w 2352687"/>
                <a:gd name="connsiteY96" fmla="*/ 66675 h 333657"/>
                <a:gd name="connsiteX97" fmla="*/ 1612900 w 2352687"/>
                <a:gd name="connsiteY97" fmla="*/ 53975 h 333657"/>
                <a:gd name="connsiteX98" fmla="*/ 1625600 w 2352687"/>
                <a:gd name="connsiteY98" fmla="*/ 50800 h 333657"/>
                <a:gd name="connsiteX99" fmla="*/ 1635125 w 2352687"/>
                <a:gd name="connsiteY99" fmla="*/ 47625 h 333657"/>
                <a:gd name="connsiteX100" fmla="*/ 1651000 w 2352687"/>
                <a:gd name="connsiteY100" fmla="*/ 44450 h 333657"/>
                <a:gd name="connsiteX101" fmla="*/ 1657350 w 2352687"/>
                <a:gd name="connsiteY101" fmla="*/ 34925 h 333657"/>
                <a:gd name="connsiteX102" fmla="*/ 1673225 w 2352687"/>
                <a:gd name="connsiteY102" fmla="*/ 31750 h 333657"/>
                <a:gd name="connsiteX103" fmla="*/ 1704975 w 2352687"/>
                <a:gd name="connsiteY103" fmla="*/ 25400 h 333657"/>
                <a:gd name="connsiteX104" fmla="*/ 1746250 w 2352687"/>
                <a:gd name="connsiteY104" fmla="*/ 38100 h 333657"/>
                <a:gd name="connsiteX105" fmla="*/ 1765300 w 2352687"/>
                <a:gd name="connsiteY105" fmla="*/ 50800 h 333657"/>
                <a:gd name="connsiteX106" fmla="*/ 1781175 w 2352687"/>
                <a:gd name="connsiteY106" fmla="*/ 63500 h 333657"/>
                <a:gd name="connsiteX107" fmla="*/ 1803400 w 2352687"/>
                <a:gd name="connsiteY107" fmla="*/ 76200 h 333657"/>
                <a:gd name="connsiteX108" fmla="*/ 1828800 w 2352687"/>
                <a:gd name="connsiteY108" fmla="*/ 85725 h 333657"/>
                <a:gd name="connsiteX109" fmla="*/ 1866900 w 2352687"/>
                <a:gd name="connsiteY109" fmla="*/ 98425 h 333657"/>
                <a:gd name="connsiteX110" fmla="*/ 1879600 w 2352687"/>
                <a:gd name="connsiteY110" fmla="*/ 107950 h 333657"/>
                <a:gd name="connsiteX111" fmla="*/ 1889125 w 2352687"/>
                <a:gd name="connsiteY111" fmla="*/ 114300 h 333657"/>
                <a:gd name="connsiteX112" fmla="*/ 1898650 w 2352687"/>
                <a:gd name="connsiteY112" fmla="*/ 127000 h 333657"/>
                <a:gd name="connsiteX113" fmla="*/ 1901825 w 2352687"/>
                <a:gd name="connsiteY113" fmla="*/ 136525 h 333657"/>
                <a:gd name="connsiteX114" fmla="*/ 1917700 w 2352687"/>
                <a:gd name="connsiteY114" fmla="*/ 177800 h 333657"/>
                <a:gd name="connsiteX115" fmla="*/ 1927225 w 2352687"/>
                <a:gd name="connsiteY115" fmla="*/ 200025 h 333657"/>
                <a:gd name="connsiteX116" fmla="*/ 1933575 w 2352687"/>
                <a:gd name="connsiteY116" fmla="*/ 212725 h 333657"/>
                <a:gd name="connsiteX117" fmla="*/ 1943100 w 2352687"/>
                <a:gd name="connsiteY117" fmla="*/ 219075 h 333657"/>
                <a:gd name="connsiteX118" fmla="*/ 1946275 w 2352687"/>
                <a:gd name="connsiteY118" fmla="*/ 244475 h 333657"/>
                <a:gd name="connsiteX119" fmla="*/ 1968500 w 2352687"/>
                <a:gd name="connsiteY119" fmla="*/ 266700 h 333657"/>
                <a:gd name="connsiteX120" fmla="*/ 1978025 w 2352687"/>
                <a:gd name="connsiteY120" fmla="*/ 269875 h 333657"/>
                <a:gd name="connsiteX121" fmla="*/ 1990725 w 2352687"/>
                <a:gd name="connsiteY121" fmla="*/ 276225 h 333657"/>
                <a:gd name="connsiteX122" fmla="*/ 2016125 w 2352687"/>
                <a:gd name="connsiteY122" fmla="*/ 301625 h 333657"/>
                <a:gd name="connsiteX123" fmla="*/ 2032000 w 2352687"/>
                <a:gd name="connsiteY123" fmla="*/ 314325 h 333657"/>
                <a:gd name="connsiteX124" fmla="*/ 2051050 w 2352687"/>
                <a:gd name="connsiteY124" fmla="*/ 320675 h 333657"/>
                <a:gd name="connsiteX125" fmla="*/ 2073275 w 2352687"/>
                <a:gd name="connsiteY125" fmla="*/ 314325 h 333657"/>
                <a:gd name="connsiteX126" fmla="*/ 2098675 w 2352687"/>
                <a:gd name="connsiteY126" fmla="*/ 292100 h 333657"/>
                <a:gd name="connsiteX127" fmla="*/ 2108200 w 2352687"/>
                <a:gd name="connsiteY127" fmla="*/ 285750 h 333657"/>
                <a:gd name="connsiteX128" fmla="*/ 2130425 w 2352687"/>
                <a:gd name="connsiteY128" fmla="*/ 266700 h 333657"/>
                <a:gd name="connsiteX129" fmla="*/ 2139950 w 2352687"/>
                <a:gd name="connsiteY129" fmla="*/ 263525 h 333657"/>
                <a:gd name="connsiteX130" fmla="*/ 2168525 w 2352687"/>
                <a:gd name="connsiteY130" fmla="*/ 247650 h 333657"/>
                <a:gd name="connsiteX131" fmla="*/ 2193925 w 2352687"/>
                <a:gd name="connsiteY131" fmla="*/ 228600 h 333657"/>
                <a:gd name="connsiteX132" fmla="*/ 2203450 w 2352687"/>
                <a:gd name="connsiteY132" fmla="*/ 219075 h 333657"/>
                <a:gd name="connsiteX133" fmla="*/ 2222500 w 2352687"/>
                <a:gd name="connsiteY133" fmla="*/ 212725 h 333657"/>
                <a:gd name="connsiteX134" fmla="*/ 2244725 w 2352687"/>
                <a:gd name="connsiteY134" fmla="*/ 193675 h 333657"/>
                <a:gd name="connsiteX135" fmla="*/ 2273300 w 2352687"/>
                <a:gd name="connsiteY135" fmla="*/ 177800 h 333657"/>
                <a:gd name="connsiteX136" fmla="*/ 2286000 w 2352687"/>
                <a:gd name="connsiteY136" fmla="*/ 165100 h 333657"/>
                <a:gd name="connsiteX137" fmla="*/ 2298700 w 2352687"/>
                <a:gd name="connsiteY137" fmla="*/ 161925 h 333657"/>
                <a:gd name="connsiteX138" fmla="*/ 2336800 w 2352687"/>
                <a:gd name="connsiteY138" fmla="*/ 155575 h 333657"/>
                <a:gd name="connsiteX139" fmla="*/ 2352675 w 2352687"/>
                <a:gd name="connsiteY139" fmla="*/ 161925 h 333657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49375 w 2352687"/>
                <a:gd name="connsiteY63" fmla="*/ 304800 h 320675"/>
                <a:gd name="connsiteX64" fmla="*/ 1301750 w 2352687"/>
                <a:gd name="connsiteY64" fmla="*/ 288925 h 320675"/>
                <a:gd name="connsiteX65" fmla="*/ 1149350 w 2352687"/>
                <a:gd name="connsiteY65" fmla="*/ 219075 h 320675"/>
                <a:gd name="connsiteX66" fmla="*/ 1117600 w 2352687"/>
                <a:gd name="connsiteY66" fmla="*/ 209550 h 320675"/>
                <a:gd name="connsiteX67" fmla="*/ 1066800 w 2352687"/>
                <a:gd name="connsiteY67" fmla="*/ 193675 h 320675"/>
                <a:gd name="connsiteX68" fmla="*/ 1016000 w 2352687"/>
                <a:gd name="connsiteY68" fmla="*/ 184150 h 320675"/>
                <a:gd name="connsiteX69" fmla="*/ 1003300 w 2352687"/>
                <a:gd name="connsiteY69" fmla="*/ 174625 h 320675"/>
                <a:gd name="connsiteX70" fmla="*/ 993775 w 2352687"/>
                <a:gd name="connsiteY70" fmla="*/ 168275 h 320675"/>
                <a:gd name="connsiteX71" fmla="*/ 1003300 w 2352687"/>
                <a:gd name="connsiteY71" fmla="*/ 171450 h 320675"/>
                <a:gd name="connsiteX72" fmla="*/ 1022350 w 2352687"/>
                <a:gd name="connsiteY72" fmla="*/ 184150 h 320675"/>
                <a:gd name="connsiteX73" fmla="*/ 1031875 w 2352687"/>
                <a:gd name="connsiteY73" fmla="*/ 193675 h 320675"/>
                <a:gd name="connsiteX74" fmla="*/ 1044575 w 2352687"/>
                <a:gd name="connsiteY74" fmla="*/ 200025 h 320675"/>
                <a:gd name="connsiteX75" fmla="*/ 1057275 w 2352687"/>
                <a:gd name="connsiteY75" fmla="*/ 212725 h 320675"/>
                <a:gd name="connsiteX76" fmla="*/ 1120775 w 2352687"/>
                <a:gd name="connsiteY76" fmla="*/ 219075 h 320675"/>
                <a:gd name="connsiteX77" fmla="*/ 1203325 w 2352687"/>
                <a:gd name="connsiteY77" fmla="*/ 215900 h 320675"/>
                <a:gd name="connsiteX78" fmla="*/ 1222375 w 2352687"/>
                <a:gd name="connsiteY78" fmla="*/ 203200 h 320675"/>
                <a:gd name="connsiteX79" fmla="*/ 1231900 w 2352687"/>
                <a:gd name="connsiteY79" fmla="*/ 200025 h 320675"/>
                <a:gd name="connsiteX80" fmla="*/ 1250950 w 2352687"/>
                <a:gd name="connsiteY80" fmla="*/ 190500 h 320675"/>
                <a:gd name="connsiteX81" fmla="*/ 1270000 w 2352687"/>
                <a:gd name="connsiteY81" fmla="*/ 184150 h 320675"/>
                <a:gd name="connsiteX82" fmla="*/ 1289050 w 2352687"/>
                <a:gd name="connsiteY82" fmla="*/ 174625 h 320675"/>
                <a:gd name="connsiteX83" fmla="*/ 1343025 w 2352687"/>
                <a:gd name="connsiteY83" fmla="*/ 165100 h 320675"/>
                <a:gd name="connsiteX84" fmla="*/ 1390650 w 2352687"/>
                <a:gd name="connsiteY84" fmla="*/ 158750 h 320675"/>
                <a:gd name="connsiteX85" fmla="*/ 1412875 w 2352687"/>
                <a:gd name="connsiteY85" fmla="*/ 149225 h 320675"/>
                <a:gd name="connsiteX86" fmla="*/ 1425575 w 2352687"/>
                <a:gd name="connsiteY86" fmla="*/ 146050 h 320675"/>
                <a:gd name="connsiteX87" fmla="*/ 1435100 w 2352687"/>
                <a:gd name="connsiteY87" fmla="*/ 142875 h 320675"/>
                <a:gd name="connsiteX88" fmla="*/ 1444625 w 2352687"/>
                <a:gd name="connsiteY88" fmla="*/ 133350 h 320675"/>
                <a:gd name="connsiteX89" fmla="*/ 1485900 w 2352687"/>
                <a:gd name="connsiteY89" fmla="*/ 117475 h 320675"/>
                <a:gd name="connsiteX90" fmla="*/ 1498600 w 2352687"/>
                <a:gd name="connsiteY90" fmla="*/ 111125 h 320675"/>
                <a:gd name="connsiteX91" fmla="*/ 1530350 w 2352687"/>
                <a:gd name="connsiteY91" fmla="*/ 101600 h 320675"/>
                <a:gd name="connsiteX92" fmla="*/ 1539875 w 2352687"/>
                <a:gd name="connsiteY92" fmla="*/ 95250 h 320675"/>
                <a:gd name="connsiteX93" fmla="*/ 1558925 w 2352687"/>
                <a:gd name="connsiteY93" fmla="*/ 88900 h 320675"/>
                <a:gd name="connsiteX94" fmla="*/ 1577975 w 2352687"/>
                <a:gd name="connsiteY94" fmla="*/ 76200 h 320675"/>
                <a:gd name="connsiteX95" fmla="*/ 1593850 w 2352687"/>
                <a:gd name="connsiteY95" fmla="*/ 66675 h 320675"/>
                <a:gd name="connsiteX96" fmla="*/ 1612900 w 2352687"/>
                <a:gd name="connsiteY96" fmla="*/ 53975 h 320675"/>
                <a:gd name="connsiteX97" fmla="*/ 1625600 w 2352687"/>
                <a:gd name="connsiteY97" fmla="*/ 50800 h 320675"/>
                <a:gd name="connsiteX98" fmla="*/ 1635125 w 2352687"/>
                <a:gd name="connsiteY98" fmla="*/ 47625 h 320675"/>
                <a:gd name="connsiteX99" fmla="*/ 1651000 w 2352687"/>
                <a:gd name="connsiteY99" fmla="*/ 44450 h 320675"/>
                <a:gd name="connsiteX100" fmla="*/ 1657350 w 2352687"/>
                <a:gd name="connsiteY100" fmla="*/ 34925 h 320675"/>
                <a:gd name="connsiteX101" fmla="*/ 1673225 w 2352687"/>
                <a:gd name="connsiteY101" fmla="*/ 31750 h 320675"/>
                <a:gd name="connsiteX102" fmla="*/ 1704975 w 2352687"/>
                <a:gd name="connsiteY102" fmla="*/ 25400 h 320675"/>
                <a:gd name="connsiteX103" fmla="*/ 1746250 w 2352687"/>
                <a:gd name="connsiteY103" fmla="*/ 38100 h 320675"/>
                <a:gd name="connsiteX104" fmla="*/ 1765300 w 2352687"/>
                <a:gd name="connsiteY104" fmla="*/ 50800 h 320675"/>
                <a:gd name="connsiteX105" fmla="*/ 1781175 w 2352687"/>
                <a:gd name="connsiteY105" fmla="*/ 63500 h 320675"/>
                <a:gd name="connsiteX106" fmla="*/ 1803400 w 2352687"/>
                <a:gd name="connsiteY106" fmla="*/ 76200 h 320675"/>
                <a:gd name="connsiteX107" fmla="*/ 1828800 w 2352687"/>
                <a:gd name="connsiteY107" fmla="*/ 85725 h 320675"/>
                <a:gd name="connsiteX108" fmla="*/ 1866900 w 2352687"/>
                <a:gd name="connsiteY108" fmla="*/ 98425 h 320675"/>
                <a:gd name="connsiteX109" fmla="*/ 1879600 w 2352687"/>
                <a:gd name="connsiteY109" fmla="*/ 107950 h 320675"/>
                <a:gd name="connsiteX110" fmla="*/ 1889125 w 2352687"/>
                <a:gd name="connsiteY110" fmla="*/ 114300 h 320675"/>
                <a:gd name="connsiteX111" fmla="*/ 1898650 w 2352687"/>
                <a:gd name="connsiteY111" fmla="*/ 127000 h 320675"/>
                <a:gd name="connsiteX112" fmla="*/ 1901825 w 2352687"/>
                <a:gd name="connsiteY112" fmla="*/ 136525 h 320675"/>
                <a:gd name="connsiteX113" fmla="*/ 1917700 w 2352687"/>
                <a:gd name="connsiteY113" fmla="*/ 177800 h 320675"/>
                <a:gd name="connsiteX114" fmla="*/ 1927225 w 2352687"/>
                <a:gd name="connsiteY114" fmla="*/ 200025 h 320675"/>
                <a:gd name="connsiteX115" fmla="*/ 1933575 w 2352687"/>
                <a:gd name="connsiteY115" fmla="*/ 212725 h 320675"/>
                <a:gd name="connsiteX116" fmla="*/ 1943100 w 2352687"/>
                <a:gd name="connsiteY116" fmla="*/ 219075 h 320675"/>
                <a:gd name="connsiteX117" fmla="*/ 1946275 w 2352687"/>
                <a:gd name="connsiteY117" fmla="*/ 244475 h 320675"/>
                <a:gd name="connsiteX118" fmla="*/ 1968500 w 2352687"/>
                <a:gd name="connsiteY118" fmla="*/ 266700 h 320675"/>
                <a:gd name="connsiteX119" fmla="*/ 1978025 w 2352687"/>
                <a:gd name="connsiteY119" fmla="*/ 269875 h 320675"/>
                <a:gd name="connsiteX120" fmla="*/ 1990725 w 2352687"/>
                <a:gd name="connsiteY120" fmla="*/ 276225 h 320675"/>
                <a:gd name="connsiteX121" fmla="*/ 2016125 w 2352687"/>
                <a:gd name="connsiteY121" fmla="*/ 301625 h 320675"/>
                <a:gd name="connsiteX122" fmla="*/ 2032000 w 2352687"/>
                <a:gd name="connsiteY122" fmla="*/ 314325 h 320675"/>
                <a:gd name="connsiteX123" fmla="*/ 2051050 w 2352687"/>
                <a:gd name="connsiteY123" fmla="*/ 320675 h 320675"/>
                <a:gd name="connsiteX124" fmla="*/ 2073275 w 2352687"/>
                <a:gd name="connsiteY124" fmla="*/ 314325 h 320675"/>
                <a:gd name="connsiteX125" fmla="*/ 2098675 w 2352687"/>
                <a:gd name="connsiteY125" fmla="*/ 292100 h 320675"/>
                <a:gd name="connsiteX126" fmla="*/ 2108200 w 2352687"/>
                <a:gd name="connsiteY126" fmla="*/ 285750 h 320675"/>
                <a:gd name="connsiteX127" fmla="*/ 2130425 w 2352687"/>
                <a:gd name="connsiteY127" fmla="*/ 266700 h 320675"/>
                <a:gd name="connsiteX128" fmla="*/ 2139950 w 2352687"/>
                <a:gd name="connsiteY128" fmla="*/ 263525 h 320675"/>
                <a:gd name="connsiteX129" fmla="*/ 2168525 w 2352687"/>
                <a:gd name="connsiteY129" fmla="*/ 247650 h 320675"/>
                <a:gd name="connsiteX130" fmla="*/ 2193925 w 2352687"/>
                <a:gd name="connsiteY130" fmla="*/ 228600 h 320675"/>
                <a:gd name="connsiteX131" fmla="*/ 2203450 w 2352687"/>
                <a:gd name="connsiteY131" fmla="*/ 219075 h 320675"/>
                <a:gd name="connsiteX132" fmla="*/ 2222500 w 2352687"/>
                <a:gd name="connsiteY132" fmla="*/ 212725 h 320675"/>
                <a:gd name="connsiteX133" fmla="*/ 2244725 w 2352687"/>
                <a:gd name="connsiteY133" fmla="*/ 193675 h 320675"/>
                <a:gd name="connsiteX134" fmla="*/ 2273300 w 2352687"/>
                <a:gd name="connsiteY134" fmla="*/ 177800 h 320675"/>
                <a:gd name="connsiteX135" fmla="*/ 2286000 w 2352687"/>
                <a:gd name="connsiteY135" fmla="*/ 165100 h 320675"/>
                <a:gd name="connsiteX136" fmla="*/ 2298700 w 2352687"/>
                <a:gd name="connsiteY136" fmla="*/ 161925 h 320675"/>
                <a:gd name="connsiteX137" fmla="*/ 2336800 w 2352687"/>
                <a:gd name="connsiteY137" fmla="*/ 155575 h 320675"/>
                <a:gd name="connsiteX138" fmla="*/ 2352675 w 2352687"/>
                <a:gd name="connsiteY138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01750 w 2352687"/>
                <a:gd name="connsiteY63" fmla="*/ 288925 h 320675"/>
                <a:gd name="connsiteX64" fmla="*/ 1149350 w 2352687"/>
                <a:gd name="connsiteY64" fmla="*/ 219075 h 320675"/>
                <a:gd name="connsiteX65" fmla="*/ 1117600 w 2352687"/>
                <a:gd name="connsiteY65" fmla="*/ 209550 h 320675"/>
                <a:gd name="connsiteX66" fmla="*/ 1066800 w 2352687"/>
                <a:gd name="connsiteY66" fmla="*/ 193675 h 320675"/>
                <a:gd name="connsiteX67" fmla="*/ 1016000 w 2352687"/>
                <a:gd name="connsiteY67" fmla="*/ 184150 h 320675"/>
                <a:gd name="connsiteX68" fmla="*/ 1003300 w 2352687"/>
                <a:gd name="connsiteY68" fmla="*/ 174625 h 320675"/>
                <a:gd name="connsiteX69" fmla="*/ 993775 w 2352687"/>
                <a:gd name="connsiteY69" fmla="*/ 168275 h 320675"/>
                <a:gd name="connsiteX70" fmla="*/ 1003300 w 2352687"/>
                <a:gd name="connsiteY70" fmla="*/ 171450 h 320675"/>
                <a:gd name="connsiteX71" fmla="*/ 1022350 w 2352687"/>
                <a:gd name="connsiteY71" fmla="*/ 184150 h 320675"/>
                <a:gd name="connsiteX72" fmla="*/ 1031875 w 2352687"/>
                <a:gd name="connsiteY72" fmla="*/ 193675 h 320675"/>
                <a:gd name="connsiteX73" fmla="*/ 1044575 w 2352687"/>
                <a:gd name="connsiteY73" fmla="*/ 200025 h 320675"/>
                <a:gd name="connsiteX74" fmla="*/ 1057275 w 2352687"/>
                <a:gd name="connsiteY74" fmla="*/ 212725 h 320675"/>
                <a:gd name="connsiteX75" fmla="*/ 1120775 w 2352687"/>
                <a:gd name="connsiteY75" fmla="*/ 219075 h 320675"/>
                <a:gd name="connsiteX76" fmla="*/ 1203325 w 2352687"/>
                <a:gd name="connsiteY76" fmla="*/ 215900 h 320675"/>
                <a:gd name="connsiteX77" fmla="*/ 1222375 w 2352687"/>
                <a:gd name="connsiteY77" fmla="*/ 203200 h 320675"/>
                <a:gd name="connsiteX78" fmla="*/ 1231900 w 2352687"/>
                <a:gd name="connsiteY78" fmla="*/ 200025 h 320675"/>
                <a:gd name="connsiteX79" fmla="*/ 1250950 w 2352687"/>
                <a:gd name="connsiteY79" fmla="*/ 190500 h 320675"/>
                <a:gd name="connsiteX80" fmla="*/ 1270000 w 2352687"/>
                <a:gd name="connsiteY80" fmla="*/ 184150 h 320675"/>
                <a:gd name="connsiteX81" fmla="*/ 1289050 w 2352687"/>
                <a:gd name="connsiteY81" fmla="*/ 174625 h 320675"/>
                <a:gd name="connsiteX82" fmla="*/ 1343025 w 2352687"/>
                <a:gd name="connsiteY82" fmla="*/ 165100 h 320675"/>
                <a:gd name="connsiteX83" fmla="*/ 1390650 w 2352687"/>
                <a:gd name="connsiteY83" fmla="*/ 158750 h 320675"/>
                <a:gd name="connsiteX84" fmla="*/ 1412875 w 2352687"/>
                <a:gd name="connsiteY84" fmla="*/ 149225 h 320675"/>
                <a:gd name="connsiteX85" fmla="*/ 1425575 w 2352687"/>
                <a:gd name="connsiteY85" fmla="*/ 146050 h 320675"/>
                <a:gd name="connsiteX86" fmla="*/ 1435100 w 2352687"/>
                <a:gd name="connsiteY86" fmla="*/ 142875 h 320675"/>
                <a:gd name="connsiteX87" fmla="*/ 1444625 w 2352687"/>
                <a:gd name="connsiteY87" fmla="*/ 133350 h 320675"/>
                <a:gd name="connsiteX88" fmla="*/ 1485900 w 2352687"/>
                <a:gd name="connsiteY88" fmla="*/ 117475 h 320675"/>
                <a:gd name="connsiteX89" fmla="*/ 1498600 w 2352687"/>
                <a:gd name="connsiteY89" fmla="*/ 111125 h 320675"/>
                <a:gd name="connsiteX90" fmla="*/ 1530350 w 2352687"/>
                <a:gd name="connsiteY90" fmla="*/ 101600 h 320675"/>
                <a:gd name="connsiteX91" fmla="*/ 1539875 w 2352687"/>
                <a:gd name="connsiteY91" fmla="*/ 95250 h 320675"/>
                <a:gd name="connsiteX92" fmla="*/ 1558925 w 2352687"/>
                <a:gd name="connsiteY92" fmla="*/ 88900 h 320675"/>
                <a:gd name="connsiteX93" fmla="*/ 1577975 w 2352687"/>
                <a:gd name="connsiteY93" fmla="*/ 76200 h 320675"/>
                <a:gd name="connsiteX94" fmla="*/ 1593850 w 2352687"/>
                <a:gd name="connsiteY94" fmla="*/ 66675 h 320675"/>
                <a:gd name="connsiteX95" fmla="*/ 1612900 w 2352687"/>
                <a:gd name="connsiteY95" fmla="*/ 53975 h 320675"/>
                <a:gd name="connsiteX96" fmla="*/ 1625600 w 2352687"/>
                <a:gd name="connsiteY96" fmla="*/ 50800 h 320675"/>
                <a:gd name="connsiteX97" fmla="*/ 1635125 w 2352687"/>
                <a:gd name="connsiteY97" fmla="*/ 47625 h 320675"/>
                <a:gd name="connsiteX98" fmla="*/ 1651000 w 2352687"/>
                <a:gd name="connsiteY98" fmla="*/ 44450 h 320675"/>
                <a:gd name="connsiteX99" fmla="*/ 1657350 w 2352687"/>
                <a:gd name="connsiteY99" fmla="*/ 34925 h 320675"/>
                <a:gd name="connsiteX100" fmla="*/ 1673225 w 2352687"/>
                <a:gd name="connsiteY100" fmla="*/ 31750 h 320675"/>
                <a:gd name="connsiteX101" fmla="*/ 1704975 w 2352687"/>
                <a:gd name="connsiteY101" fmla="*/ 25400 h 320675"/>
                <a:gd name="connsiteX102" fmla="*/ 1746250 w 2352687"/>
                <a:gd name="connsiteY102" fmla="*/ 38100 h 320675"/>
                <a:gd name="connsiteX103" fmla="*/ 1765300 w 2352687"/>
                <a:gd name="connsiteY103" fmla="*/ 50800 h 320675"/>
                <a:gd name="connsiteX104" fmla="*/ 1781175 w 2352687"/>
                <a:gd name="connsiteY104" fmla="*/ 63500 h 320675"/>
                <a:gd name="connsiteX105" fmla="*/ 1803400 w 2352687"/>
                <a:gd name="connsiteY105" fmla="*/ 76200 h 320675"/>
                <a:gd name="connsiteX106" fmla="*/ 1828800 w 2352687"/>
                <a:gd name="connsiteY106" fmla="*/ 85725 h 320675"/>
                <a:gd name="connsiteX107" fmla="*/ 1866900 w 2352687"/>
                <a:gd name="connsiteY107" fmla="*/ 98425 h 320675"/>
                <a:gd name="connsiteX108" fmla="*/ 1879600 w 2352687"/>
                <a:gd name="connsiteY108" fmla="*/ 107950 h 320675"/>
                <a:gd name="connsiteX109" fmla="*/ 1889125 w 2352687"/>
                <a:gd name="connsiteY109" fmla="*/ 114300 h 320675"/>
                <a:gd name="connsiteX110" fmla="*/ 1898650 w 2352687"/>
                <a:gd name="connsiteY110" fmla="*/ 127000 h 320675"/>
                <a:gd name="connsiteX111" fmla="*/ 1901825 w 2352687"/>
                <a:gd name="connsiteY111" fmla="*/ 136525 h 320675"/>
                <a:gd name="connsiteX112" fmla="*/ 1917700 w 2352687"/>
                <a:gd name="connsiteY112" fmla="*/ 177800 h 320675"/>
                <a:gd name="connsiteX113" fmla="*/ 1927225 w 2352687"/>
                <a:gd name="connsiteY113" fmla="*/ 200025 h 320675"/>
                <a:gd name="connsiteX114" fmla="*/ 1933575 w 2352687"/>
                <a:gd name="connsiteY114" fmla="*/ 212725 h 320675"/>
                <a:gd name="connsiteX115" fmla="*/ 1943100 w 2352687"/>
                <a:gd name="connsiteY115" fmla="*/ 219075 h 320675"/>
                <a:gd name="connsiteX116" fmla="*/ 1946275 w 2352687"/>
                <a:gd name="connsiteY116" fmla="*/ 244475 h 320675"/>
                <a:gd name="connsiteX117" fmla="*/ 1968500 w 2352687"/>
                <a:gd name="connsiteY117" fmla="*/ 266700 h 320675"/>
                <a:gd name="connsiteX118" fmla="*/ 1978025 w 2352687"/>
                <a:gd name="connsiteY118" fmla="*/ 269875 h 320675"/>
                <a:gd name="connsiteX119" fmla="*/ 1990725 w 2352687"/>
                <a:gd name="connsiteY119" fmla="*/ 276225 h 320675"/>
                <a:gd name="connsiteX120" fmla="*/ 2016125 w 2352687"/>
                <a:gd name="connsiteY120" fmla="*/ 301625 h 320675"/>
                <a:gd name="connsiteX121" fmla="*/ 2032000 w 2352687"/>
                <a:gd name="connsiteY121" fmla="*/ 314325 h 320675"/>
                <a:gd name="connsiteX122" fmla="*/ 2051050 w 2352687"/>
                <a:gd name="connsiteY122" fmla="*/ 320675 h 320675"/>
                <a:gd name="connsiteX123" fmla="*/ 2073275 w 2352687"/>
                <a:gd name="connsiteY123" fmla="*/ 314325 h 320675"/>
                <a:gd name="connsiteX124" fmla="*/ 2098675 w 2352687"/>
                <a:gd name="connsiteY124" fmla="*/ 292100 h 320675"/>
                <a:gd name="connsiteX125" fmla="*/ 2108200 w 2352687"/>
                <a:gd name="connsiteY125" fmla="*/ 285750 h 320675"/>
                <a:gd name="connsiteX126" fmla="*/ 2130425 w 2352687"/>
                <a:gd name="connsiteY126" fmla="*/ 266700 h 320675"/>
                <a:gd name="connsiteX127" fmla="*/ 2139950 w 2352687"/>
                <a:gd name="connsiteY127" fmla="*/ 263525 h 320675"/>
                <a:gd name="connsiteX128" fmla="*/ 2168525 w 2352687"/>
                <a:gd name="connsiteY128" fmla="*/ 247650 h 320675"/>
                <a:gd name="connsiteX129" fmla="*/ 2193925 w 2352687"/>
                <a:gd name="connsiteY129" fmla="*/ 228600 h 320675"/>
                <a:gd name="connsiteX130" fmla="*/ 2203450 w 2352687"/>
                <a:gd name="connsiteY130" fmla="*/ 219075 h 320675"/>
                <a:gd name="connsiteX131" fmla="*/ 2222500 w 2352687"/>
                <a:gd name="connsiteY131" fmla="*/ 212725 h 320675"/>
                <a:gd name="connsiteX132" fmla="*/ 2244725 w 2352687"/>
                <a:gd name="connsiteY132" fmla="*/ 193675 h 320675"/>
                <a:gd name="connsiteX133" fmla="*/ 2273300 w 2352687"/>
                <a:gd name="connsiteY133" fmla="*/ 177800 h 320675"/>
                <a:gd name="connsiteX134" fmla="*/ 2286000 w 2352687"/>
                <a:gd name="connsiteY134" fmla="*/ 165100 h 320675"/>
                <a:gd name="connsiteX135" fmla="*/ 2298700 w 2352687"/>
                <a:gd name="connsiteY135" fmla="*/ 161925 h 320675"/>
                <a:gd name="connsiteX136" fmla="*/ 2336800 w 2352687"/>
                <a:gd name="connsiteY136" fmla="*/ 155575 h 320675"/>
                <a:gd name="connsiteX137" fmla="*/ 2352675 w 2352687"/>
                <a:gd name="connsiteY137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01750 w 2352687"/>
                <a:gd name="connsiteY62" fmla="*/ 288925 h 320675"/>
                <a:gd name="connsiteX63" fmla="*/ 1149350 w 2352687"/>
                <a:gd name="connsiteY63" fmla="*/ 219075 h 320675"/>
                <a:gd name="connsiteX64" fmla="*/ 1117600 w 2352687"/>
                <a:gd name="connsiteY64" fmla="*/ 209550 h 320675"/>
                <a:gd name="connsiteX65" fmla="*/ 1066800 w 2352687"/>
                <a:gd name="connsiteY65" fmla="*/ 193675 h 320675"/>
                <a:gd name="connsiteX66" fmla="*/ 1016000 w 2352687"/>
                <a:gd name="connsiteY66" fmla="*/ 184150 h 320675"/>
                <a:gd name="connsiteX67" fmla="*/ 1003300 w 2352687"/>
                <a:gd name="connsiteY67" fmla="*/ 174625 h 320675"/>
                <a:gd name="connsiteX68" fmla="*/ 993775 w 2352687"/>
                <a:gd name="connsiteY68" fmla="*/ 168275 h 320675"/>
                <a:gd name="connsiteX69" fmla="*/ 1003300 w 2352687"/>
                <a:gd name="connsiteY69" fmla="*/ 171450 h 320675"/>
                <a:gd name="connsiteX70" fmla="*/ 1022350 w 2352687"/>
                <a:gd name="connsiteY70" fmla="*/ 184150 h 320675"/>
                <a:gd name="connsiteX71" fmla="*/ 1031875 w 2352687"/>
                <a:gd name="connsiteY71" fmla="*/ 193675 h 320675"/>
                <a:gd name="connsiteX72" fmla="*/ 1044575 w 2352687"/>
                <a:gd name="connsiteY72" fmla="*/ 200025 h 320675"/>
                <a:gd name="connsiteX73" fmla="*/ 1057275 w 2352687"/>
                <a:gd name="connsiteY73" fmla="*/ 212725 h 320675"/>
                <a:gd name="connsiteX74" fmla="*/ 1120775 w 2352687"/>
                <a:gd name="connsiteY74" fmla="*/ 219075 h 320675"/>
                <a:gd name="connsiteX75" fmla="*/ 1203325 w 2352687"/>
                <a:gd name="connsiteY75" fmla="*/ 215900 h 320675"/>
                <a:gd name="connsiteX76" fmla="*/ 1222375 w 2352687"/>
                <a:gd name="connsiteY76" fmla="*/ 203200 h 320675"/>
                <a:gd name="connsiteX77" fmla="*/ 1231900 w 2352687"/>
                <a:gd name="connsiteY77" fmla="*/ 200025 h 320675"/>
                <a:gd name="connsiteX78" fmla="*/ 1250950 w 2352687"/>
                <a:gd name="connsiteY78" fmla="*/ 190500 h 320675"/>
                <a:gd name="connsiteX79" fmla="*/ 1270000 w 2352687"/>
                <a:gd name="connsiteY79" fmla="*/ 184150 h 320675"/>
                <a:gd name="connsiteX80" fmla="*/ 1289050 w 2352687"/>
                <a:gd name="connsiteY80" fmla="*/ 174625 h 320675"/>
                <a:gd name="connsiteX81" fmla="*/ 1343025 w 2352687"/>
                <a:gd name="connsiteY81" fmla="*/ 165100 h 320675"/>
                <a:gd name="connsiteX82" fmla="*/ 1390650 w 2352687"/>
                <a:gd name="connsiteY82" fmla="*/ 158750 h 320675"/>
                <a:gd name="connsiteX83" fmla="*/ 1412875 w 2352687"/>
                <a:gd name="connsiteY83" fmla="*/ 149225 h 320675"/>
                <a:gd name="connsiteX84" fmla="*/ 1425575 w 2352687"/>
                <a:gd name="connsiteY84" fmla="*/ 146050 h 320675"/>
                <a:gd name="connsiteX85" fmla="*/ 1435100 w 2352687"/>
                <a:gd name="connsiteY85" fmla="*/ 142875 h 320675"/>
                <a:gd name="connsiteX86" fmla="*/ 1444625 w 2352687"/>
                <a:gd name="connsiteY86" fmla="*/ 133350 h 320675"/>
                <a:gd name="connsiteX87" fmla="*/ 1485900 w 2352687"/>
                <a:gd name="connsiteY87" fmla="*/ 117475 h 320675"/>
                <a:gd name="connsiteX88" fmla="*/ 1498600 w 2352687"/>
                <a:gd name="connsiteY88" fmla="*/ 111125 h 320675"/>
                <a:gd name="connsiteX89" fmla="*/ 1530350 w 2352687"/>
                <a:gd name="connsiteY89" fmla="*/ 101600 h 320675"/>
                <a:gd name="connsiteX90" fmla="*/ 1539875 w 2352687"/>
                <a:gd name="connsiteY90" fmla="*/ 95250 h 320675"/>
                <a:gd name="connsiteX91" fmla="*/ 1558925 w 2352687"/>
                <a:gd name="connsiteY91" fmla="*/ 88900 h 320675"/>
                <a:gd name="connsiteX92" fmla="*/ 1577975 w 2352687"/>
                <a:gd name="connsiteY92" fmla="*/ 76200 h 320675"/>
                <a:gd name="connsiteX93" fmla="*/ 1593850 w 2352687"/>
                <a:gd name="connsiteY93" fmla="*/ 66675 h 320675"/>
                <a:gd name="connsiteX94" fmla="*/ 1612900 w 2352687"/>
                <a:gd name="connsiteY94" fmla="*/ 53975 h 320675"/>
                <a:gd name="connsiteX95" fmla="*/ 1625600 w 2352687"/>
                <a:gd name="connsiteY95" fmla="*/ 50800 h 320675"/>
                <a:gd name="connsiteX96" fmla="*/ 1635125 w 2352687"/>
                <a:gd name="connsiteY96" fmla="*/ 47625 h 320675"/>
                <a:gd name="connsiteX97" fmla="*/ 1651000 w 2352687"/>
                <a:gd name="connsiteY97" fmla="*/ 44450 h 320675"/>
                <a:gd name="connsiteX98" fmla="*/ 1657350 w 2352687"/>
                <a:gd name="connsiteY98" fmla="*/ 34925 h 320675"/>
                <a:gd name="connsiteX99" fmla="*/ 1673225 w 2352687"/>
                <a:gd name="connsiteY99" fmla="*/ 31750 h 320675"/>
                <a:gd name="connsiteX100" fmla="*/ 1704975 w 2352687"/>
                <a:gd name="connsiteY100" fmla="*/ 25400 h 320675"/>
                <a:gd name="connsiteX101" fmla="*/ 1746250 w 2352687"/>
                <a:gd name="connsiteY101" fmla="*/ 38100 h 320675"/>
                <a:gd name="connsiteX102" fmla="*/ 1765300 w 2352687"/>
                <a:gd name="connsiteY102" fmla="*/ 50800 h 320675"/>
                <a:gd name="connsiteX103" fmla="*/ 1781175 w 2352687"/>
                <a:gd name="connsiteY103" fmla="*/ 63500 h 320675"/>
                <a:gd name="connsiteX104" fmla="*/ 1803400 w 2352687"/>
                <a:gd name="connsiteY104" fmla="*/ 76200 h 320675"/>
                <a:gd name="connsiteX105" fmla="*/ 1828800 w 2352687"/>
                <a:gd name="connsiteY105" fmla="*/ 85725 h 320675"/>
                <a:gd name="connsiteX106" fmla="*/ 1866900 w 2352687"/>
                <a:gd name="connsiteY106" fmla="*/ 98425 h 320675"/>
                <a:gd name="connsiteX107" fmla="*/ 1879600 w 2352687"/>
                <a:gd name="connsiteY107" fmla="*/ 107950 h 320675"/>
                <a:gd name="connsiteX108" fmla="*/ 1889125 w 2352687"/>
                <a:gd name="connsiteY108" fmla="*/ 114300 h 320675"/>
                <a:gd name="connsiteX109" fmla="*/ 1898650 w 2352687"/>
                <a:gd name="connsiteY109" fmla="*/ 127000 h 320675"/>
                <a:gd name="connsiteX110" fmla="*/ 1901825 w 2352687"/>
                <a:gd name="connsiteY110" fmla="*/ 136525 h 320675"/>
                <a:gd name="connsiteX111" fmla="*/ 1917700 w 2352687"/>
                <a:gd name="connsiteY111" fmla="*/ 177800 h 320675"/>
                <a:gd name="connsiteX112" fmla="*/ 1927225 w 2352687"/>
                <a:gd name="connsiteY112" fmla="*/ 200025 h 320675"/>
                <a:gd name="connsiteX113" fmla="*/ 1933575 w 2352687"/>
                <a:gd name="connsiteY113" fmla="*/ 212725 h 320675"/>
                <a:gd name="connsiteX114" fmla="*/ 1943100 w 2352687"/>
                <a:gd name="connsiteY114" fmla="*/ 219075 h 320675"/>
                <a:gd name="connsiteX115" fmla="*/ 1946275 w 2352687"/>
                <a:gd name="connsiteY115" fmla="*/ 244475 h 320675"/>
                <a:gd name="connsiteX116" fmla="*/ 1968500 w 2352687"/>
                <a:gd name="connsiteY116" fmla="*/ 266700 h 320675"/>
                <a:gd name="connsiteX117" fmla="*/ 1978025 w 2352687"/>
                <a:gd name="connsiteY117" fmla="*/ 269875 h 320675"/>
                <a:gd name="connsiteX118" fmla="*/ 1990725 w 2352687"/>
                <a:gd name="connsiteY118" fmla="*/ 276225 h 320675"/>
                <a:gd name="connsiteX119" fmla="*/ 2016125 w 2352687"/>
                <a:gd name="connsiteY119" fmla="*/ 301625 h 320675"/>
                <a:gd name="connsiteX120" fmla="*/ 2032000 w 2352687"/>
                <a:gd name="connsiteY120" fmla="*/ 314325 h 320675"/>
                <a:gd name="connsiteX121" fmla="*/ 2051050 w 2352687"/>
                <a:gd name="connsiteY121" fmla="*/ 320675 h 320675"/>
                <a:gd name="connsiteX122" fmla="*/ 2073275 w 2352687"/>
                <a:gd name="connsiteY122" fmla="*/ 314325 h 320675"/>
                <a:gd name="connsiteX123" fmla="*/ 2098675 w 2352687"/>
                <a:gd name="connsiteY123" fmla="*/ 292100 h 320675"/>
                <a:gd name="connsiteX124" fmla="*/ 2108200 w 2352687"/>
                <a:gd name="connsiteY124" fmla="*/ 285750 h 320675"/>
                <a:gd name="connsiteX125" fmla="*/ 2130425 w 2352687"/>
                <a:gd name="connsiteY125" fmla="*/ 266700 h 320675"/>
                <a:gd name="connsiteX126" fmla="*/ 2139950 w 2352687"/>
                <a:gd name="connsiteY126" fmla="*/ 263525 h 320675"/>
                <a:gd name="connsiteX127" fmla="*/ 2168525 w 2352687"/>
                <a:gd name="connsiteY127" fmla="*/ 247650 h 320675"/>
                <a:gd name="connsiteX128" fmla="*/ 2193925 w 2352687"/>
                <a:gd name="connsiteY128" fmla="*/ 228600 h 320675"/>
                <a:gd name="connsiteX129" fmla="*/ 2203450 w 2352687"/>
                <a:gd name="connsiteY129" fmla="*/ 219075 h 320675"/>
                <a:gd name="connsiteX130" fmla="*/ 2222500 w 2352687"/>
                <a:gd name="connsiteY130" fmla="*/ 212725 h 320675"/>
                <a:gd name="connsiteX131" fmla="*/ 2244725 w 2352687"/>
                <a:gd name="connsiteY131" fmla="*/ 193675 h 320675"/>
                <a:gd name="connsiteX132" fmla="*/ 2273300 w 2352687"/>
                <a:gd name="connsiteY132" fmla="*/ 177800 h 320675"/>
                <a:gd name="connsiteX133" fmla="*/ 2286000 w 2352687"/>
                <a:gd name="connsiteY133" fmla="*/ 165100 h 320675"/>
                <a:gd name="connsiteX134" fmla="*/ 2298700 w 2352687"/>
                <a:gd name="connsiteY134" fmla="*/ 161925 h 320675"/>
                <a:gd name="connsiteX135" fmla="*/ 2336800 w 2352687"/>
                <a:gd name="connsiteY135" fmla="*/ 155575 h 320675"/>
                <a:gd name="connsiteX136" fmla="*/ 2352675 w 2352687"/>
                <a:gd name="connsiteY136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149350 w 2352687"/>
                <a:gd name="connsiteY62" fmla="*/ 219075 h 320675"/>
                <a:gd name="connsiteX63" fmla="*/ 1117600 w 2352687"/>
                <a:gd name="connsiteY63" fmla="*/ 209550 h 320675"/>
                <a:gd name="connsiteX64" fmla="*/ 1066800 w 2352687"/>
                <a:gd name="connsiteY64" fmla="*/ 193675 h 320675"/>
                <a:gd name="connsiteX65" fmla="*/ 1016000 w 2352687"/>
                <a:gd name="connsiteY65" fmla="*/ 184150 h 320675"/>
                <a:gd name="connsiteX66" fmla="*/ 1003300 w 2352687"/>
                <a:gd name="connsiteY66" fmla="*/ 174625 h 320675"/>
                <a:gd name="connsiteX67" fmla="*/ 993775 w 2352687"/>
                <a:gd name="connsiteY67" fmla="*/ 168275 h 320675"/>
                <a:gd name="connsiteX68" fmla="*/ 1003300 w 2352687"/>
                <a:gd name="connsiteY68" fmla="*/ 171450 h 320675"/>
                <a:gd name="connsiteX69" fmla="*/ 1022350 w 2352687"/>
                <a:gd name="connsiteY69" fmla="*/ 184150 h 320675"/>
                <a:gd name="connsiteX70" fmla="*/ 1031875 w 2352687"/>
                <a:gd name="connsiteY70" fmla="*/ 193675 h 320675"/>
                <a:gd name="connsiteX71" fmla="*/ 1044575 w 2352687"/>
                <a:gd name="connsiteY71" fmla="*/ 200025 h 320675"/>
                <a:gd name="connsiteX72" fmla="*/ 1057275 w 2352687"/>
                <a:gd name="connsiteY72" fmla="*/ 212725 h 320675"/>
                <a:gd name="connsiteX73" fmla="*/ 1120775 w 2352687"/>
                <a:gd name="connsiteY73" fmla="*/ 219075 h 320675"/>
                <a:gd name="connsiteX74" fmla="*/ 1203325 w 2352687"/>
                <a:gd name="connsiteY74" fmla="*/ 215900 h 320675"/>
                <a:gd name="connsiteX75" fmla="*/ 1222375 w 2352687"/>
                <a:gd name="connsiteY75" fmla="*/ 203200 h 320675"/>
                <a:gd name="connsiteX76" fmla="*/ 1231900 w 2352687"/>
                <a:gd name="connsiteY76" fmla="*/ 200025 h 320675"/>
                <a:gd name="connsiteX77" fmla="*/ 1250950 w 2352687"/>
                <a:gd name="connsiteY77" fmla="*/ 190500 h 320675"/>
                <a:gd name="connsiteX78" fmla="*/ 1270000 w 2352687"/>
                <a:gd name="connsiteY78" fmla="*/ 184150 h 320675"/>
                <a:gd name="connsiteX79" fmla="*/ 1289050 w 2352687"/>
                <a:gd name="connsiteY79" fmla="*/ 174625 h 320675"/>
                <a:gd name="connsiteX80" fmla="*/ 1343025 w 2352687"/>
                <a:gd name="connsiteY80" fmla="*/ 165100 h 320675"/>
                <a:gd name="connsiteX81" fmla="*/ 1390650 w 2352687"/>
                <a:gd name="connsiteY81" fmla="*/ 158750 h 320675"/>
                <a:gd name="connsiteX82" fmla="*/ 1412875 w 2352687"/>
                <a:gd name="connsiteY82" fmla="*/ 149225 h 320675"/>
                <a:gd name="connsiteX83" fmla="*/ 1425575 w 2352687"/>
                <a:gd name="connsiteY83" fmla="*/ 146050 h 320675"/>
                <a:gd name="connsiteX84" fmla="*/ 1435100 w 2352687"/>
                <a:gd name="connsiteY84" fmla="*/ 142875 h 320675"/>
                <a:gd name="connsiteX85" fmla="*/ 1444625 w 2352687"/>
                <a:gd name="connsiteY85" fmla="*/ 133350 h 320675"/>
                <a:gd name="connsiteX86" fmla="*/ 1485900 w 2352687"/>
                <a:gd name="connsiteY86" fmla="*/ 117475 h 320675"/>
                <a:gd name="connsiteX87" fmla="*/ 1498600 w 2352687"/>
                <a:gd name="connsiteY87" fmla="*/ 111125 h 320675"/>
                <a:gd name="connsiteX88" fmla="*/ 1530350 w 2352687"/>
                <a:gd name="connsiteY88" fmla="*/ 101600 h 320675"/>
                <a:gd name="connsiteX89" fmla="*/ 1539875 w 2352687"/>
                <a:gd name="connsiteY89" fmla="*/ 95250 h 320675"/>
                <a:gd name="connsiteX90" fmla="*/ 1558925 w 2352687"/>
                <a:gd name="connsiteY90" fmla="*/ 88900 h 320675"/>
                <a:gd name="connsiteX91" fmla="*/ 1577975 w 2352687"/>
                <a:gd name="connsiteY91" fmla="*/ 76200 h 320675"/>
                <a:gd name="connsiteX92" fmla="*/ 1593850 w 2352687"/>
                <a:gd name="connsiteY92" fmla="*/ 66675 h 320675"/>
                <a:gd name="connsiteX93" fmla="*/ 1612900 w 2352687"/>
                <a:gd name="connsiteY93" fmla="*/ 53975 h 320675"/>
                <a:gd name="connsiteX94" fmla="*/ 1625600 w 2352687"/>
                <a:gd name="connsiteY94" fmla="*/ 50800 h 320675"/>
                <a:gd name="connsiteX95" fmla="*/ 1635125 w 2352687"/>
                <a:gd name="connsiteY95" fmla="*/ 47625 h 320675"/>
                <a:gd name="connsiteX96" fmla="*/ 1651000 w 2352687"/>
                <a:gd name="connsiteY96" fmla="*/ 44450 h 320675"/>
                <a:gd name="connsiteX97" fmla="*/ 1657350 w 2352687"/>
                <a:gd name="connsiteY97" fmla="*/ 34925 h 320675"/>
                <a:gd name="connsiteX98" fmla="*/ 1673225 w 2352687"/>
                <a:gd name="connsiteY98" fmla="*/ 31750 h 320675"/>
                <a:gd name="connsiteX99" fmla="*/ 1704975 w 2352687"/>
                <a:gd name="connsiteY99" fmla="*/ 25400 h 320675"/>
                <a:gd name="connsiteX100" fmla="*/ 1746250 w 2352687"/>
                <a:gd name="connsiteY100" fmla="*/ 38100 h 320675"/>
                <a:gd name="connsiteX101" fmla="*/ 1765300 w 2352687"/>
                <a:gd name="connsiteY101" fmla="*/ 50800 h 320675"/>
                <a:gd name="connsiteX102" fmla="*/ 1781175 w 2352687"/>
                <a:gd name="connsiteY102" fmla="*/ 63500 h 320675"/>
                <a:gd name="connsiteX103" fmla="*/ 1803400 w 2352687"/>
                <a:gd name="connsiteY103" fmla="*/ 76200 h 320675"/>
                <a:gd name="connsiteX104" fmla="*/ 1828800 w 2352687"/>
                <a:gd name="connsiteY104" fmla="*/ 85725 h 320675"/>
                <a:gd name="connsiteX105" fmla="*/ 1866900 w 2352687"/>
                <a:gd name="connsiteY105" fmla="*/ 98425 h 320675"/>
                <a:gd name="connsiteX106" fmla="*/ 1879600 w 2352687"/>
                <a:gd name="connsiteY106" fmla="*/ 107950 h 320675"/>
                <a:gd name="connsiteX107" fmla="*/ 1889125 w 2352687"/>
                <a:gd name="connsiteY107" fmla="*/ 114300 h 320675"/>
                <a:gd name="connsiteX108" fmla="*/ 1898650 w 2352687"/>
                <a:gd name="connsiteY108" fmla="*/ 127000 h 320675"/>
                <a:gd name="connsiteX109" fmla="*/ 1901825 w 2352687"/>
                <a:gd name="connsiteY109" fmla="*/ 136525 h 320675"/>
                <a:gd name="connsiteX110" fmla="*/ 1917700 w 2352687"/>
                <a:gd name="connsiteY110" fmla="*/ 177800 h 320675"/>
                <a:gd name="connsiteX111" fmla="*/ 1927225 w 2352687"/>
                <a:gd name="connsiteY111" fmla="*/ 200025 h 320675"/>
                <a:gd name="connsiteX112" fmla="*/ 1933575 w 2352687"/>
                <a:gd name="connsiteY112" fmla="*/ 212725 h 320675"/>
                <a:gd name="connsiteX113" fmla="*/ 1943100 w 2352687"/>
                <a:gd name="connsiteY113" fmla="*/ 219075 h 320675"/>
                <a:gd name="connsiteX114" fmla="*/ 1946275 w 2352687"/>
                <a:gd name="connsiteY114" fmla="*/ 244475 h 320675"/>
                <a:gd name="connsiteX115" fmla="*/ 1968500 w 2352687"/>
                <a:gd name="connsiteY115" fmla="*/ 266700 h 320675"/>
                <a:gd name="connsiteX116" fmla="*/ 1978025 w 2352687"/>
                <a:gd name="connsiteY116" fmla="*/ 269875 h 320675"/>
                <a:gd name="connsiteX117" fmla="*/ 1990725 w 2352687"/>
                <a:gd name="connsiteY117" fmla="*/ 276225 h 320675"/>
                <a:gd name="connsiteX118" fmla="*/ 2016125 w 2352687"/>
                <a:gd name="connsiteY118" fmla="*/ 301625 h 320675"/>
                <a:gd name="connsiteX119" fmla="*/ 2032000 w 2352687"/>
                <a:gd name="connsiteY119" fmla="*/ 314325 h 320675"/>
                <a:gd name="connsiteX120" fmla="*/ 2051050 w 2352687"/>
                <a:gd name="connsiteY120" fmla="*/ 320675 h 320675"/>
                <a:gd name="connsiteX121" fmla="*/ 2073275 w 2352687"/>
                <a:gd name="connsiteY121" fmla="*/ 314325 h 320675"/>
                <a:gd name="connsiteX122" fmla="*/ 2098675 w 2352687"/>
                <a:gd name="connsiteY122" fmla="*/ 292100 h 320675"/>
                <a:gd name="connsiteX123" fmla="*/ 2108200 w 2352687"/>
                <a:gd name="connsiteY123" fmla="*/ 285750 h 320675"/>
                <a:gd name="connsiteX124" fmla="*/ 2130425 w 2352687"/>
                <a:gd name="connsiteY124" fmla="*/ 266700 h 320675"/>
                <a:gd name="connsiteX125" fmla="*/ 2139950 w 2352687"/>
                <a:gd name="connsiteY125" fmla="*/ 263525 h 320675"/>
                <a:gd name="connsiteX126" fmla="*/ 2168525 w 2352687"/>
                <a:gd name="connsiteY126" fmla="*/ 247650 h 320675"/>
                <a:gd name="connsiteX127" fmla="*/ 2193925 w 2352687"/>
                <a:gd name="connsiteY127" fmla="*/ 228600 h 320675"/>
                <a:gd name="connsiteX128" fmla="*/ 2203450 w 2352687"/>
                <a:gd name="connsiteY128" fmla="*/ 219075 h 320675"/>
                <a:gd name="connsiteX129" fmla="*/ 2222500 w 2352687"/>
                <a:gd name="connsiteY129" fmla="*/ 212725 h 320675"/>
                <a:gd name="connsiteX130" fmla="*/ 2244725 w 2352687"/>
                <a:gd name="connsiteY130" fmla="*/ 193675 h 320675"/>
                <a:gd name="connsiteX131" fmla="*/ 2273300 w 2352687"/>
                <a:gd name="connsiteY131" fmla="*/ 177800 h 320675"/>
                <a:gd name="connsiteX132" fmla="*/ 2286000 w 2352687"/>
                <a:gd name="connsiteY132" fmla="*/ 165100 h 320675"/>
                <a:gd name="connsiteX133" fmla="*/ 2298700 w 2352687"/>
                <a:gd name="connsiteY133" fmla="*/ 161925 h 320675"/>
                <a:gd name="connsiteX134" fmla="*/ 2336800 w 2352687"/>
                <a:gd name="connsiteY134" fmla="*/ 155575 h 320675"/>
                <a:gd name="connsiteX135" fmla="*/ 2352675 w 2352687"/>
                <a:gd name="connsiteY135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149350 w 2352687"/>
                <a:gd name="connsiteY61" fmla="*/ 219075 h 320675"/>
                <a:gd name="connsiteX62" fmla="*/ 1117600 w 2352687"/>
                <a:gd name="connsiteY62" fmla="*/ 209550 h 320675"/>
                <a:gd name="connsiteX63" fmla="*/ 1066800 w 2352687"/>
                <a:gd name="connsiteY63" fmla="*/ 193675 h 320675"/>
                <a:gd name="connsiteX64" fmla="*/ 1016000 w 2352687"/>
                <a:gd name="connsiteY64" fmla="*/ 184150 h 320675"/>
                <a:gd name="connsiteX65" fmla="*/ 1003300 w 2352687"/>
                <a:gd name="connsiteY65" fmla="*/ 174625 h 320675"/>
                <a:gd name="connsiteX66" fmla="*/ 993775 w 2352687"/>
                <a:gd name="connsiteY66" fmla="*/ 168275 h 320675"/>
                <a:gd name="connsiteX67" fmla="*/ 1003300 w 2352687"/>
                <a:gd name="connsiteY67" fmla="*/ 171450 h 320675"/>
                <a:gd name="connsiteX68" fmla="*/ 1022350 w 2352687"/>
                <a:gd name="connsiteY68" fmla="*/ 184150 h 320675"/>
                <a:gd name="connsiteX69" fmla="*/ 1031875 w 2352687"/>
                <a:gd name="connsiteY69" fmla="*/ 193675 h 320675"/>
                <a:gd name="connsiteX70" fmla="*/ 1044575 w 2352687"/>
                <a:gd name="connsiteY70" fmla="*/ 200025 h 320675"/>
                <a:gd name="connsiteX71" fmla="*/ 1057275 w 2352687"/>
                <a:gd name="connsiteY71" fmla="*/ 212725 h 320675"/>
                <a:gd name="connsiteX72" fmla="*/ 1120775 w 2352687"/>
                <a:gd name="connsiteY72" fmla="*/ 219075 h 320675"/>
                <a:gd name="connsiteX73" fmla="*/ 1203325 w 2352687"/>
                <a:gd name="connsiteY73" fmla="*/ 215900 h 320675"/>
                <a:gd name="connsiteX74" fmla="*/ 1222375 w 2352687"/>
                <a:gd name="connsiteY74" fmla="*/ 203200 h 320675"/>
                <a:gd name="connsiteX75" fmla="*/ 1231900 w 2352687"/>
                <a:gd name="connsiteY75" fmla="*/ 200025 h 320675"/>
                <a:gd name="connsiteX76" fmla="*/ 1250950 w 2352687"/>
                <a:gd name="connsiteY76" fmla="*/ 190500 h 320675"/>
                <a:gd name="connsiteX77" fmla="*/ 1270000 w 2352687"/>
                <a:gd name="connsiteY77" fmla="*/ 184150 h 320675"/>
                <a:gd name="connsiteX78" fmla="*/ 1289050 w 2352687"/>
                <a:gd name="connsiteY78" fmla="*/ 174625 h 320675"/>
                <a:gd name="connsiteX79" fmla="*/ 1343025 w 2352687"/>
                <a:gd name="connsiteY79" fmla="*/ 165100 h 320675"/>
                <a:gd name="connsiteX80" fmla="*/ 1390650 w 2352687"/>
                <a:gd name="connsiteY80" fmla="*/ 158750 h 320675"/>
                <a:gd name="connsiteX81" fmla="*/ 1412875 w 2352687"/>
                <a:gd name="connsiteY81" fmla="*/ 149225 h 320675"/>
                <a:gd name="connsiteX82" fmla="*/ 1425575 w 2352687"/>
                <a:gd name="connsiteY82" fmla="*/ 146050 h 320675"/>
                <a:gd name="connsiteX83" fmla="*/ 1435100 w 2352687"/>
                <a:gd name="connsiteY83" fmla="*/ 142875 h 320675"/>
                <a:gd name="connsiteX84" fmla="*/ 1444625 w 2352687"/>
                <a:gd name="connsiteY84" fmla="*/ 133350 h 320675"/>
                <a:gd name="connsiteX85" fmla="*/ 1485900 w 2352687"/>
                <a:gd name="connsiteY85" fmla="*/ 117475 h 320675"/>
                <a:gd name="connsiteX86" fmla="*/ 1498600 w 2352687"/>
                <a:gd name="connsiteY86" fmla="*/ 111125 h 320675"/>
                <a:gd name="connsiteX87" fmla="*/ 1530350 w 2352687"/>
                <a:gd name="connsiteY87" fmla="*/ 101600 h 320675"/>
                <a:gd name="connsiteX88" fmla="*/ 1539875 w 2352687"/>
                <a:gd name="connsiteY88" fmla="*/ 95250 h 320675"/>
                <a:gd name="connsiteX89" fmla="*/ 1558925 w 2352687"/>
                <a:gd name="connsiteY89" fmla="*/ 88900 h 320675"/>
                <a:gd name="connsiteX90" fmla="*/ 1577975 w 2352687"/>
                <a:gd name="connsiteY90" fmla="*/ 76200 h 320675"/>
                <a:gd name="connsiteX91" fmla="*/ 1593850 w 2352687"/>
                <a:gd name="connsiteY91" fmla="*/ 66675 h 320675"/>
                <a:gd name="connsiteX92" fmla="*/ 1612900 w 2352687"/>
                <a:gd name="connsiteY92" fmla="*/ 53975 h 320675"/>
                <a:gd name="connsiteX93" fmla="*/ 1625600 w 2352687"/>
                <a:gd name="connsiteY93" fmla="*/ 50800 h 320675"/>
                <a:gd name="connsiteX94" fmla="*/ 1635125 w 2352687"/>
                <a:gd name="connsiteY94" fmla="*/ 47625 h 320675"/>
                <a:gd name="connsiteX95" fmla="*/ 1651000 w 2352687"/>
                <a:gd name="connsiteY95" fmla="*/ 44450 h 320675"/>
                <a:gd name="connsiteX96" fmla="*/ 1657350 w 2352687"/>
                <a:gd name="connsiteY96" fmla="*/ 34925 h 320675"/>
                <a:gd name="connsiteX97" fmla="*/ 1673225 w 2352687"/>
                <a:gd name="connsiteY97" fmla="*/ 31750 h 320675"/>
                <a:gd name="connsiteX98" fmla="*/ 1704975 w 2352687"/>
                <a:gd name="connsiteY98" fmla="*/ 25400 h 320675"/>
                <a:gd name="connsiteX99" fmla="*/ 1746250 w 2352687"/>
                <a:gd name="connsiteY99" fmla="*/ 38100 h 320675"/>
                <a:gd name="connsiteX100" fmla="*/ 1765300 w 2352687"/>
                <a:gd name="connsiteY100" fmla="*/ 50800 h 320675"/>
                <a:gd name="connsiteX101" fmla="*/ 1781175 w 2352687"/>
                <a:gd name="connsiteY101" fmla="*/ 63500 h 320675"/>
                <a:gd name="connsiteX102" fmla="*/ 1803400 w 2352687"/>
                <a:gd name="connsiteY102" fmla="*/ 76200 h 320675"/>
                <a:gd name="connsiteX103" fmla="*/ 1828800 w 2352687"/>
                <a:gd name="connsiteY103" fmla="*/ 85725 h 320675"/>
                <a:gd name="connsiteX104" fmla="*/ 1866900 w 2352687"/>
                <a:gd name="connsiteY104" fmla="*/ 98425 h 320675"/>
                <a:gd name="connsiteX105" fmla="*/ 1879600 w 2352687"/>
                <a:gd name="connsiteY105" fmla="*/ 107950 h 320675"/>
                <a:gd name="connsiteX106" fmla="*/ 1889125 w 2352687"/>
                <a:gd name="connsiteY106" fmla="*/ 114300 h 320675"/>
                <a:gd name="connsiteX107" fmla="*/ 1898650 w 2352687"/>
                <a:gd name="connsiteY107" fmla="*/ 127000 h 320675"/>
                <a:gd name="connsiteX108" fmla="*/ 1901825 w 2352687"/>
                <a:gd name="connsiteY108" fmla="*/ 136525 h 320675"/>
                <a:gd name="connsiteX109" fmla="*/ 1917700 w 2352687"/>
                <a:gd name="connsiteY109" fmla="*/ 177800 h 320675"/>
                <a:gd name="connsiteX110" fmla="*/ 1927225 w 2352687"/>
                <a:gd name="connsiteY110" fmla="*/ 200025 h 320675"/>
                <a:gd name="connsiteX111" fmla="*/ 1933575 w 2352687"/>
                <a:gd name="connsiteY111" fmla="*/ 212725 h 320675"/>
                <a:gd name="connsiteX112" fmla="*/ 1943100 w 2352687"/>
                <a:gd name="connsiteY112" fmla="*/ 219075 h 320675"/>
                <a:gd name="connsiteX113" fmla="*/ 1946275 w 2352687"/>
                <a:gd name="connsiteY113" fmla="*/ 244475 h 320675"/>
                <a:gd name="connsiteX114" fmla="*/ 1968500 w 2352687"/>
                <a:gd name="connsiteY114" fmla="*/ 266700 h 320675"/>
                <a:gd name="connsiteX115" fmla="*/ 1978025 w 2352687"/>
                <a:gd name="connsiteY115" fmla="*/ 269875 h 320675"/>
                <a:gd name="connsiteX116" fmla="*/ 1990725 w 2352687"/>
                <a:gd name="connsiteY116" fmla="*/ 276225 h 320675"/>
                <a:gd name="connsiteX117" fmla="*/ 2016125 w 2352687"/>
                <a:gd name="connsiteY117" fmla="*/ 301625 h 320675"/>
                <a:gd name="connsiteX118" fmla="*/ 2032000 w 2352687"/>
                <a:gd name="connsiteY118" fmla="*/ 314325 h 320675"/>
                <a:gd name="connsiteX119" fmla="*/ 2051050 w 2352687"/>
                <a:gd name="connsiteY119" fmla="*/ 320675 h 320675"/>
                <a:gd name="connsiteX120" fmla="*/ 2073275 w 2352687"/>
                <a:gd name="connsiteY120" fmla="*/ 314325 h 320675"/>
                <a:gd name="connsiteX121" fmla="*/ 2098675 w 2352687"/>
                <a:gd name="connsiteY121" fmla="*/ 292100 h 320675"/>
                <a:gd name="connsiteX122" fmla="*/ 2108200 w 2352687"/>
                <a:gd name="connsiteY122" fmla="*/ 285750 h 320675"/>
                <a:gd name="connsiteX123" fmla="*/ 2130425 w 2352687"/>
                <a:gd name="connsiteY123" fmla="*/ 266700 h 320675"/>
                <a:gd name="connsiteX124" fmla="*/ 2139950 w 2352687"/>
                <a:gd name="connsiteY124" fmla="*/ 263525 h 320675"/>
                <a:gd name="connsiteX125" fmla="*/ 2168525 w 2352687"/>
                <a:gd name="connsiteY125" fmla="*/ 247650 h 320675"/>
                <a:gd name="connsiteX126" fmla="*/ 2193925 w 2352687"/>
                <a:gd name="connsiteY126" fmla="*/ 228600 h 320675"/>
                <a:gd name="connsiteX127" fmla="*/ 2203450 w 2352687"/>
                <a:gd name="connsiteY127" fmla="*/ 219075 h 320675"/>
                <a:gd name="connsiteX128" fmla="*/ 2222500 w 2352687"/>
                <a:gd name="connsiteY128" fmla="*/ 212725 h 320675"/>
                <a:gd name="connsiteX129" fmla="*/ 2244725 w 2352687"/>
                <a:gd name="connsiteY129" fmla="*/ 193675 h 320675"/>
                <a:gd name="connsiteX130" fmla="*/ 2273300 w 2352687"/>
                <a:gd name="connsiteY130" fmla="*/ 177800 h 320675"/>
                <a:gd name="connsiteX131" fmla="*/ 2286000 w 2352687"/>
                <a:gd name="connsiteY131" fmla="*/ 165100 h 320675"/>
                <a:gd name="connsiteX132" fmla="*/ 2298700 w 2352687"/>
                <a:gd name="connsiteY132" fmla="*/ 161925 h 320675"/>
                <a:gd name="connsiteX133" fmla="*/ 2336800 w 2352687"/>
                <a:gd name="connsiteY133" fmla="*/ 155575 h 320675"/>
                <a:gd name="connsiteX134" fmla="*/ 2352675 w 2352687"/>
                <a:gd name="connsiteY134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149350 w 2352687"/>
                <a:gd name="connsiteY60" fmla="*/ 219075 h 320675"/>
                <a:gd name="connsiteX61" fmla="*/ 1117600 w 2352687"/>
                <a:gd name="connsiteY61" fmla="*/ 209550 h 320675"/>
                <a:gd name="connsiteX62" fmla="*/ 1066800 w 2352687"/>
                <a:gd name="connsiteY62" fmla="*/ 193675 h 320675"/>
                <a:gd name="connsiteX63" fmla="*/ 1016000 w 2352687"/>
                <a:gd name="connsiteY63" fmla="*/ 184150 h 320675"/>
                <a:gd name="connsiteX64" fmla="*/ 1003300 w 2352687"/>
                <a:gd name="connsiteY64" fmla="*/ 174625 h 320675"/>
                <a:gd name="connsiteX65" fmla="*/ 993775 w 2352687"/>
                <a:gd name="connsiteY65" fmla="*/ 168275 h 320675"/>
                <a:gd name="connsiteX66" fmla="*/ 1003300 w 2352687"/>
                <a:gd name="connsiteY66" fmla="*/ 171450 h 320675"/>
                <a:gd name="connsiteX67" fmla="*/ 1022350 w 2352687"/>
                <a:gd name="connsiteY67" fmla="*/ 184150 h 320675"/>
                <a:gd name="connsiteX68" fmla="*/ 1031875 w 2352687"/>
                <a:gd name="connsiteY68" fmla="*/ 193675 h 320675"/>
                <a:gd name="connsiteX69" fmla="*/ 1044575 w 2352687"/>
                <a:gd name="connsiteY69" fmla="*/ 200025 h 320675"/>
                <a:gd name="connsiteX70" fmla="*/ 1057275 w 2352687"/>
                <a:gd name="connsiteY70" fmla="*/ 212725 h 320675"/>
                <a:gd name="connsiteX71" fmla="*/ 1120775 w 2352687"/>
                <a:gd name="connsiteY71" fmla="*/ 219075 h 320675"/>
                <a:gd name="connsiteX72" fmla="*/ 1203325 w 2352687"/>
                <a:gd name="connsiteY72" fmla="*/ 215900 h 320675"/>
                <a:gd name="connsiteX73" fmla="*/ 1222375 w 2352687"/>
                <a:gd name="connsiteY73" fmla="*/ 203200 h 320675"/>
                <a:gd name="connsiteX74" fmla="*/ 1231900 w 2352687"/>
                <a:gd name="connsiteY74" fmla="*/ 200025 h 320675"/>
                <a:gd name="connsiteX75" fmla="*/ 1250950 w 2352687"/>
                <a:gd name="connsiteY75" fmla="*/ 190500 h 320675"/>
                <a:gd name="connsiteX76" fmla="*/ 1270000 w 2352687"/>
                <a:gd name="connsiteY76" fmla="*/ 184150 h 320675"/>
                <a:gd name="connsiteX77" fmla="*/ 1289050 w 2352687"/>
                <a:gd name="connsiteY77" fmla="*/ 174625 h 320675"/>
                <a:gd name="connsiteX78" fmla="*/ 1343025 w 2352687"/>
                <a:gd name="connsiteY78" fmla="*/ 165100 h 320675"/>
                <a:gd name="connsiteX79" fmla="*/ 1390650 w 2352687"/>
                <a:gd name="connsiteY79" fmla="*/ 158750 h 320675"/>
                <a:gd name="connsiteX80" fmla="*/ 1412875 w 2352687"/>
                <a:gd name="connsiteY80" fmla="*/ 149225 h 320675"/>
                <a:gd name="connsiteX81" fmla="*/ 1425575 w 2352687"/>
                <a:gd name="connsiteY81" fmla="*/ 146050 h 320675"/>
                <a:gd name="connsiteX82" fmla="*/ 1435100 w 2352687"/>
                <a:gd name="connsiteY82" fmla="*/ 142875 h 320675"/>
                <a:gd name="connsiteX83" fmla="*/ 1444625 w 2352687"/>
                <a:gd name="connsiteY83" fmla="*/ 133350 h 320675"/>
                <a:gd name="connsiteX84" fmla="*/ 1485900 w 2352687"/>
                <a:gd name="connsiteY84" fmla="*/ 117475 h 320675"/>
                <a:gd name="connsiteX85" fmla="*/ 1498600 w 2352687"/>
                <a:gd name="connsiteY85" fmla="*/ 111125 h 320675"/>
                <a:gd name="connsiteX86" fmla="*/ 1530350 w 2352687"/>
                <a:gd name="connsiteY86" fmla="*/ 101600 h 320675"/>
                <a:gd name="connsiteX87" fmla="*/ 1539875 w 2352687"/>
                <a:gd name="connsiteY87" fmla="*/ 95250 h 320675"/>
                <a:gd name="connsiteX88" fmla="*/ 1558925 w 2352687"/>
                <a:gd name="connsiteY88" fmla="*/ 88900 h 320675"/>
                <a:gd name="connsiteX89" fmla="*/ 1577975 w 2352687"/>
                <a:gd name="connsiteY89" fmla="*/ 76200 h 320675"/>
                <a:gd name="connsiteX90" fmla="*/ 1593850 w 2352687"/>
                <a:gd name="connsiteY90" fmla="*/ 66675 h 320675"/>
                <a:gd name="connsiteX91" fmla="*/ 1612900 w 2352687"/>
                <a:gd name="connsiteY91" fmla="*/ 53975 h 320675"/>
                <a:gd name="connsiteX92" fmla="*/ 1625600 w 2352687"/>
                <a:gd name="connsiteY92" fmla="*/ 50800 h 320675"/>
                <a:gd name="connsiteX93" fmla="*/ 1635125 w 2352687"/>
                <a:gd name="connsiteY93" fmla="*/ 47625 h 320675"/>
                <a:gd name="connsiteX94" fmla="*/ 1651000 w 2352687"/>
                <a:gd name="connsiteY94" fmla="*/ 44450 h 320675"/>
                <a:gd name="connsiteX95" fmla="*/ 1657350 w 2352687"/>
                <a:gd name="connsiteY95" fmla="*/ 34925 h 320675"/>
                <a:gd name="connsiteX96" fmla="*/ 1673225 w 2352687"/>
                <a:gd name="connsiteY96" fmla="*/ 31750 h 320675"/>
                <a:gd name="connsiteX97" fmla="*/ 1704975 w 2352687"/>
                <a:gd name="connsiteY97" fmla="*/ 25400 h 320675"/>
                <a:gd name="connsiteX98" fmla="*/ 1746250 w 2352687"/>
                <a:gd name="connsiteY98" fmla="*/ 38100 h 320675"/>
                <a:gd name="connsiteX99" fmla="*/ 1765300 w 2352687"/>
                <a:gd name="connsiteY99" fmla="*/ 50800 h 320675"/>
                <a:gd name="connsiteX100" fmla="*/ 1781175 w 2352687"/>
                <a:gd name="connsiteY100" fmla="*/ 63500 h 320675"/>
                <a:gd name="connsiteX101" fmla="*/ 1803400 w 2352687"/>
                <a:gd name="connsiteY101" fmla="*/ 76200 h 320675"/>
                <a:gd name="connsiteX102" fmla="*/ 1828800 w 2352687"/>
                <a:gd name="connsiteY102" fmla="*/ 85725 h 320675"/>
                <a:gd name="connsiteX103" fmla="*/ 1866900 w 2352687"/>
                <a:gd name="connsiteY103" fmla="*/ 98425 h 320675"/>
                <a:gd name="connsiteX104" fmla="*/ 1879600 w 2352687"/>
                <a:gd name="connsiteY104" fmla="*/ 107950 h 320675"/>
                <a:gd name="connsiteX105" fmla="*/ 1889125 w 2352687"/>
                <a:gd name="connsiteY105" fmla="*/ 114300 h 320675"/>
                <a:gd name="connsiteX106" fmla="*/ 1898650 w 2352687"/>
                <a:gd name="connsiteY106" fmla="*/ 127000 h 320675"/>
                <a:gd name="connsiteX107" fmla="*/ 1901825 w 2352687"/>
                <a:gd name="connsiteY107" fmla="*/ 136525 h 320675"/>
                <a:gd name="connsiteX108" fmla="*/ 1917700 w 2352687"/>
                <a:gd name="connsiteY108" fmla="*/ 177800 h 320675"/>
                <a:gd name="connsiteX109" fmla="*/ 1927225 w 2352687"/>
                <a:gd name="connsiteY109" fmla="*/ 200025 h 320675"/>
                <a:gd name="connsiteX110" fmla="*/ 1933575 w 2352687"/>
                <a:gd name="connsiteY110" fmla="*/ 212725 h 320675"/>
                <a:gd name="connsiteX111" fmla="*/ 1943100 w 2352687"/>
                <a:gd name="connsiteY111" fmla="*/ 219075 h 320675"/>
                <a:gd name="connsiteX112" fmla="*/ 1946275 w 2352687"/>
                <a:gd name="connsiteY112" fmla="*/ 244475 h 320675"/>
                <a:gd name="connsiteX113" fmla="*/ 1968500 w 2352687"/>
                <a:gd name="connsiteY113" fmla="*/ 266700 h 320675"/>
                <a:gd name="connsiteX114" fmla="*/ 1978025 w 2352687"/>
                <a:gd name="connsiteY114" fmla="*/ 269875 h 320675"/>
                <a:gd name="connsiteX115" fmla="*/ 1990725 w 2352687"/>
                <a:gd name="connsiteY115" fmla="*/ 276225 h 320675"/>
                <a:gd name="connsiteX116" fmla="*/ 2016125 w 2352687"/>
                <a:gd name="connsiteY116" fmla="*/ 301625 h 320675"/>
                <a:gd name="connsiteX117" fmla="*/ 2032000 w 2352687"/>
                <a:gd name="connsiteY117" fmla="*/ 314325 h 320675"/>
                <a:gd name="connsiteX118" fmla="*/ 2051050 w 2352687"/>
                <a:gd name="connsiteY118" fmla="*/ 320675 h 320675"/>
                <a:gd name="connsiteX119" fmla="*/ 2073275 w 2352687"/>
                <a:gd name="connsiteY119" fmla="*/ 314325 h 320675"/>
                <a:gd name="connsiteX120" fmla="*/ 2098675 w 2352687"/>
                <a:gd name="connsiteY120" fmla="*/ 292100 h 320675"/>
                <a:gd name="connsiteX121" fmla="*/ 2108200 w 2352687"/>
                <a:gd name="connsiteY121" fmla="*/ 285750 h 320675"/>
                <a:gd name="connsiteX122" fmla="*/ 2130425 w 2352687"/>
                <a:gd name="connsiteY122" fmla="*/ 266700 h 320675"/>
                <a:gd name="connsiteX123" fmla="*/ 2139950 w 2352687"/>
                <a:gd name="connsiteY123" fmla="*/ 263525 h 320675"/>
                <a:gd name="connsiteX124" fmla="*/ 2168525 w 2352687"/>
                <a:gd name="connsiteY124" fmla="*/ 247650 h 320675"/>
                <a:gd name="connsiteX125" fmla="*/ 2193925 w 2352687"/>
                <a:gd name="connsiteY125" fmla="*/ 228600 h 320675"/>
                <a:gd name="connsiteX126" fmla="*/ 2203450 w 2352687"/>
                <a:gd name="connsiteY126" fmla="*/ 219075 h 320675"/>
                <a:gd name="connsiteX127" fmla="*/ 2222500 w 2352687"/>
                <a:gd name="connsiteY127" fmla="*/ 212725 h 320675"/>
                <a:gd name="connsiteX128" fmla="*/ 2244725 w 2352687"/>
                <a:gd name="connsiteY128" fmla="*/ 193675 h 320675"/>
                <a:gd name="connsiteX129" fmla="*/ 2273300 w 2352687"/>
                <a:gd name="connsiteY129" fmla="*/ 177800 h 320675"/>
                <a:gd name="connsiteX130" fmla="*/ 2286000 w 2352687"/>
                <a:gd name="connsiteY130" fmla="*/ 165100 h 320675"/>
                <a:gd name="connsiteX131" fmla="*/ 2298700 w 2352687"/>
                <a:gd name="connsiteY131" fmla="*/ 161925 h 320675"/>
                <a:gd name="connsiteX132" fmla="*/ 2336800 w 2352687"/>
                <a:gd name="connsiteY132" fmla="*/ 155575 h 320675"/>
                <a:gd name="connsiteX133" fmla="*/ 2352675 w 2352687"/>
                <a:gd name="connsiteY133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517525 w 2352687"/>
                <a:gd name="connsiteY31" fmla="*/ 82550 h 320675"/>
                <a:gd name="connsiteX32" fmla="*/ 530225 w 2352687"/>
                <a:gd name="connsiteY32" fmla="*/ 88900 h 320675"/>
                <a:gd name="connsiteX33" fmla="*/ 536575 w 2352687"/>
                <a:gd name="connsiteY33" fmla="*/ 76200 h 320675"/>
                <a:gd name="connsiteX34" fmla="*/ 561975 w 2352687"/>
                <a:gd name="connsiteY34" fmla="*/ 60325 h 320675"/>
                <a:gd name="connsiteX35" fmla="*/ 596900 w 2352687"/>
                <a:gd name="connsiteY35" fmla="*/ 44450 h 320675"/>
                <a:gd name="connsiteX36" fmla="*/ 625475 w 2352687"/>
                <a:gd name="connsiteY36" fmla="*/ 31750 h 320675"/>
                <a:gd name="connsiteX37" fmla="*/ 663575 w 2352687"/>
                <a:gd name="connsiteY37" fmla="*/ 12700 h 320675"/>
                <a:gd name="connsiteX38" fmla="*/ 679450 w 2352687"/>
                <a:gd name="connsiteY38" fmla="*/ 6350 h 320675"/>
                <a:gd name="connsiteX39" fmla="*/ 698500 w 2352687"/>
                <a:gd name="connsiteY39" fmla="*/ 0 h 320675"/>
                <a:gd name="connsiteX40" fmla="*/ 727075 w 2352687"/>
                <a:gd name="connsiteY40" fmla="*/ 3175 h 320675"/>
                <a:gd name="connsiteX41" fmla="*/ 736600 w 2352687"/>
                <a:gd name="connsiteY41" fmla="*/ 6350 h 320675"/>
                <a:gd name="connsiteX42" fmla="*/ 762000 w 2352687"/>
                <a:gd name="connsiteY42" fmla="*/ 12700 h 320675"/>
                <a:gd name="connsiteX43" fmla="*/ 787400 w 2352687"/>
                <a:gd name="connsiteY43" fmla="*/ 34925 h 320675"/>
                <a:gd name="connsiteX44" fmla="*/ 806450 w 2352687"/>
                <a:gd name="connsiteY44" fmla="*/ 53975 h 320675"/>
                <a:gd name="connsiteX45" fmla="*/ 815975 w 2352687"/>
                <a:gd name="connsiteY45" fmla="*/ 63500 h 320675"/>
                <a:gd name="connsiteX46" fmla="*/ 828675 w 2352687"/>
                <a:gd name="connsiteY46" fmla="*/ 82550 h 320675"/>
                <a:gd name="connsiteX47" fmla="*/ 838200 w 2352687"/>
                <a:gd name="connsiteY47" fmla="*/ 88900 h 320675"/>
                <a:gd name="connsiteX48" fmla="*/ 860425 w 2352687"/>
                <a:gd name="connsiteY48" fmla="*/ 107950 h 320675"/>
                <a:gd name="connsiteX49" fmla="*/ 892175 w 2352687"/>
                <a:gd name="connsiteY49" fmla="*/ 130175 h 320675"/>
                <a:gd name="connsiteX50" fmla="*/ 901700 w 2352687"/>
                <a:gd name="connsiteY50" fmla="*/ 139700 h 320675"/>
                <a:gd name="connsiteX51" fmla="*/ 917575 w 2352687"/>
                <a:gd name="connsiteY51" fmla="*/ 152400 h 320675"/>
                <a:gd name="connsiteX52" fmla="*/ 936625 w 2352687"/>
                <a:gd name="connsiteY52" fmla="*/ 168275 h 320675"/>
                <a:gd name="connsiteX53" fmla="*/ 942975 w 2352687"/>
                <a:gd name="connsiteY53" fmla="*/ 177800 h 320675"/>
                <a:gd name="connsiteX54" fmla="*/ 965200 w 2352687"/>
                <a:gd name="connsiteY54" fmla="*/ 193675 h 320675"/>
                <a:gd name="connsiteX55" fmla="*/ 990600 w 2352687"/>
                <a:gd name="connsiteY55" fmla="*/ 200025 h 320675"/>
                <a:gd name="connsiteX56" fmla="*/ 1019175 w 2352687"/>
                <a:gd name="connsiteY56" fmla="*/ 209550 h 320675"/>
                <a:gd name="connsiteX57" fmla="*/ 1063625 w 2352687"/>
                <a:gd name="connsiteY57" fmla="*/ 219075 h 320675"/>
                <a:gd name="connsiteX58" fmla="*/ 1111250 w 2352687"/>
                <a:gd name="connsiteY58" fmla="*/ 228600 h 320675"/>
                <a:gd name="connsiteX59" fmla="*/ 1149350 w 2352687"/>
                <a:gd name="connsiteY59" fmla="*/ 219075 h 320675"/>
                <a:gd name="connsiteX60" fmla="*/ 1117600 w 2352687"/>
                <a:gd name="connsiteY60" fmla="*/ 209550 h 320675"/>
                <a:gd name="connsiteX61" fmla="*/ 1066800 w 2352687"/>
                <a:gd name="connsiteY61" fmla="*/ 193675 h 320675"/>
                <a:gd name="connsiteX62" fmla="*/ 1016000 w 2352687"/>
                <a:gd name="connsiteY62" fmla="*/ 184150 h 320675"/>
                <a:gd name="connsiteX63" fmla="*/ 1003300 w 2352687"/>
                <a:gd name="connsiteY63" fmla="*/ 174625 h 320675"/>
                <a:gd name="connsiteX64" fmla="*/ 993775 w 2352687"/>
                <a:gd name="connsiteY64" fmla="*/ 168275 h 320675"/>
                <a:gd name="connsiteX65" fmla="*/ 1003300 w 2352687"/>
                <a:gd name="connsiteY65" fmla="*/ 171450 h 320675"/>
                <a:gd name="connsiteX66" fmla="*/ 1022350 w 2352687"/>
                <a:gd name="connsiteY66" fmla="*/ 184150 h 320675"/>
                <a:gd name="connsiteX67" fmla="*/ 1031875 w 2352687"/>
                <a:gd name="connsiteY67" fmla="*/ 193675 h 320675"/>
                <a:gd name="connsiteX68" fmla="*/ 1044575 w 2352687"/>
                <a:gd name="connsiteY68" fmla="*/ 200025 h 320675"/>
                <a:gd name="connsiteX69" fmla="*/ 1057275 w 2352687"/>
                <a:gd name="connsiteY69" fmla="*/ 212725 h 320675"/>
                <a:gd name="connsiteX70" fmla="*/ 1120775 w 2352687"/>
                <a:gd name="connsiteY70" fmla="*/ 219075 h 320675"/>
                <a:gd name="connsiteX71" fmla="*/ 1203325 w 2352687"/>
                <a:gd name="connsiteY71" fmla="*/ 215900 h 320675"/>
                <a:gd name="connsiteX72" fmla="*/ 1222375 w 2352687"/>
                <a:gd name="connsiteY72" fmla="*/ 203200 h 320675"/>
                <a:gd name="connsiteX73" fmla="*/ 1231900 w 2352687"/>
                <a:gd name="connsiteY73" fmla="*/ 200025 h 320675"/>
                <a:gd name="connsiteX74" fmla="*/ 1250950 w 2352687"/>
                <a:gd name="connsiteY74" fmla="*/ 190500 h 320675"/>
                <a:gd name="connsiteX75" fmla="*/ 1270000 w 2352687"/>
                <a:gd name="connsiteY75" fmla="*/ 184150 h 320675"/>
                <a:gd name="connsiteX76" fmla="*/ 1289050 w 2352687"/>
                <a:gd name="connsiteY76" fmla="*/ 174625 h 320675"/>
                <a:gd name="connsiteX77" fmla="*/ 1343025 w 2352687"/>
                <a:gd name="connsiteY77" fmla="*/ 165100 h 320675"/>
                <a:gd name="connsiteX78" fmla="*/ 1390650 w 2352687"/>
                <a:gd name="connsiteY78" fmla="*/ 158750 h 320675"/>
                <a:gd name="connsiteX79" fmla="*/ 1412875 w 2352687"/>
                <a:gd name="connsiteY79" fmla="*/ 149225 h 320675"/>
                <a:gd name="connsiteX80" fmla="*/ 1425575 w 2352687"/>
                <a:gd name="connsiteY80" fmla="*/ 146050 h 320675"/>
                <a:gd name="connsiteX81" fmla="*/ 1435100 w 2352687"/>
                <a:gd name="connsiteY81" fmla="*/ 142875 h 320675"/>
                <a:gd name="connsiteX82" fmla="*/ 1444625 w 2352687"/>
                <a:gd name="connsiteY82" fmla="*/ 133350 h 320675"/>
                <a:gd name="connsiteX83" fmla="*/ 1485900 w 2352687"/>
                <a:gd name="connsiteY83" fmla="*/ 117475 h 320675"/>
                <a:gd name="connsiteX84" fmla="*/ 1498600 w 2352687"/>
                <a:gd name="connsiteY84" fmla="*/ 111125 h 320675"/>
                <a:gd name="connsiteX85" fmla="*/ 1530350 w 2352687"/>
                <a:gd name="connsiteY85" fmla="*/ 101600 h 320675"/>
                <a:gd name="connsiteX86" fmla="*/ 1539875 w 2352687"/>
                <a:gd name="connsiteY86" fmla="*/ 95250 h 320675"/>
                <a:gd name="connsiteX87" fmla="*/ 1558925 w 2352687"/>
                <a:gd name="connsiteY87" fmla="*/ 88900 h 320675"/>
                <a:gd name="connsiteX88" fmla="*/ 1577975 w 2352687"/>
                <a:gd name="connsiteY88" fmla="*/ 76200 h 320675"/>
                <a:gd name="connsiteX89" fmla="*/ 1593850 w 2352687"/>
                <a:gd name="connsiteY89" fmla="*/ 66675 h 320675"/>
                <a:gd name="connsiteX90" fmla="*/ 1612900 w 2352687"/>
                <a:gd name="connsiteY90" fmla="*/ 53975 h 320675"/>
                <a:gd name="connsiteX91" fmla="*/ 1625600 w 2352687"/>
                <a:gd name="connsiteY91" fmla="*/ 50800 h 320675"/>
                <a:gd name="connsiteX92" fmla="*/ 1635125 w 2352687"/>
                <a:gd name="connsiteY92" fmla="*/ 47625 h 320675"/>
                <a:gd name="connsiteX93" fmla="*/ 1651000 w 2352687"/>
                <a:gd name="connsiteY93" fmla="*/ 44450 h 320675"/>
                <a:gd name="connsiteX94" fmla="*/ 1657350 w 2352687"/>
                <a:gd name="connsiteY94" fmla="*/ 34925 h 320675"/>
                <a:gd name="connsiteX95" fmla="*/ 1673225 w 2352687"/>
                <a:gd name="connsiteY95" fmla="*/ 31750 h 320675"/>
                <a:gd name="connsiteX96" fmla="*/ 1704975 w 2352687"/>
                <a:gd name="connsiteY96" fmla="*/ 25400 h 320675"/>
                <a:gd name="connsiteX97" fmla="*/ 1746250 w 2352687"/>
                <a:gd name="connsiteY97" fmla="*/ 38100 h 320675"/>
                <a:gd name="connsiteX98" fmla="*/ 1765300 w 2352687"/>
                <a:gd name="connsiteY98" fmla="*/ 50800 h 320675"/>
                <a:gd name="connsiteX99" fmla="*/ 1781175 w 2352687"/>
                <a:gd name="connsiteY99" fmla="*/ 63500 h 320675"/>
                <a:gd name="connsiteX100" fmla="*/ 1803400 w 2352687"/>
                <a:gd name="connsiteY100" fmla="*/ 76200 h 320675"/>
                <a:gd name="connsiteX101" fmla="*/ 1828800 w 2352687"/>
                <a:gd name="connsiteY101" fmla="*/ 85725 h 320675"/>
                <a:gd name="connsiteX102" fmla="*/ 1866900 w 2352687"/>
                <a:gd name="connsiteY102" fmla="*/ 98425 h 320675"/>
                <a:gd name="connsiteX103" fmla="*/ 1879600 w 2352687"/>
                <a:gd name="connsiteY103" fmla="*/ 107950 h 320675"/>
                <a:gd name="connsiteX104" fmla="*/ 1889125 w 2352687"/>
                <a:gd name="connsiteY104" fmla="*/ 114300 h 320675"/>
                <a:gd name="connsiteX105" fmla="*/ 1898650 w 2352687"/>
                <a:gd name="connsiteY105" fmla="*/ 127000 h 320675"/>
                <a:gd name="connsiteX106" fmla="*/ 1901825 w 2352687"/>
                <a:gd name="connsiteY106" fmla="*/ 136525 h 320675"/>
                <a:gd name="connsiteX107" fmla="*/ 1917700 w 2352687"/>
                <a:gd name="connsiteY107" fmla="*/ 177800 h 320675"/>
                <a:gd name="connsiteX108" fmla="*/ 1927225 w 2352687"/>
                <a:gd name="connsiteY108" fmla="*/ 200025 h 320675"/>
                <a:gd name="connsiteX109" fmla="*/ 1933575 w 2352687"/>
                <a:gd name="connsiteY109" fmla="*/ 212725 h 320675"/>
                <a:gd name="connsiteX110" fmla="*/ 1943100 w 2352687"/>
                <a:gd name="connsiteY110" fmla="*/ 219075 h 320675"/>
                <a:gd name="connsiteX111" fmla="*/ 1946275 w 2352687"/>
                <a:gd name="connsiteY111" fmla="*/ 244475 h 320675"/>
                <a:gd name="connsiteX112" fmla="*/ 1968500 w 2352687"/>
                <a:gd name="connsiteY112" fmla="*/ 266700 h 320675"/>
                <a:gd name="connsiteX113" fmla="*/ 1978025 w 2352687"/>
                <a:gd name="connsiteY113" fmla="*/ 269875 h 320675"/>
                <a:gd name="connsiteX114" fmla="*/ 1990725 w 2352687"/>
                <a:gd name="connsiteY114" fmla="*/ 276225 h 320675"/>
                <a:gd name="connsiteX115" fmla="*/ 2016125 w 2352687"/>
                <a:gd name="connsiteY115" fmla="*/ 301625 h 320675"/>
                <a:gd name="connsiteX116" fmla="*/ 2032000 w 2352687"/>
                <a:gd name="connsiteY116" fmla="*/ 314325 h 320675"/>
                <a:gd name="connsiteX117" fmla="*/ 2051050 w 2352687"/>
                <a:gd name="connsiteY117" fmla="*/ 320675 h 320675"/>
                <a:gd name="connsiteX118" fmla="*/ 2073275 w 2352687"/>
                <a:gd name="connsiteY118" fmla="*/ 314325 h 320675"/>
                <a:gd name="connsiteX119" fmla="*/ 2098675 w 2352687"/>
                <a:gd name="connsiteY119" fmla="*/ 292100 h 320675"/>
                <a:gd name="connsiteX120" fmla="*/ 2108200 w 2352687"/>
                <a:gd name="connsiteY120" fmla="*/ 285750 h 320675"/>
                <a:gd name="connsiteX121" fmla="*/ 2130425 w 2352687"/>
                <a:gd name="connsiteY121" fmla="*/ 266700 h 320675"/>
                <a:gd name="connsiteX122" fmla="*/ 2139950 w 2352687"/>
                <a:gd name="connsiteY122" fmla="*/ 263525 h 320675"/>
                <a:gd name="connsiteX123" fmla="*/ 2168525 w 2352687"/>
                <a:gd name="connsiteY123" fmla="*/ 247650 h 320675"/>
                <a:gd name="connsiteX124" fmla="*/ 2193925 w 2352687"/>
                <a:gd name="connsiteY124" fmla="*/ 228600 h 320675"/>
                <a:gd name="connsiteX125" fmla="*/ 2203450 w 2352687"/>
                <a:gd name="connsiteY125" fmla="*/ 219075 h 320675"/>
                <a:gd name="connsiteX126" fmla="*/ 2222500 w 2352687"/>
                <a:gd name="connsiteY126" fmla="*/ 212725 h 320675"/>
                <a:gd name="connsiteX127" fmla="*/ 2244725 w 2352687"/>
                <a:gd name="connsiteY127" fmla="*/ 193675 h 320675"/>
                <a:gd name="connsiteX128" fmla="*/ 2273300 w 2352687"/>
                <a:gd name="connsiteY128" fmla="*/ 177800 h 320675"/>
                <a:gd name="connsiteX129" fmla="*/ 2286000 w 2352687"/>
                <a:gd name="connsiteY129" fmla="*/ 165100 h 320675"/>
                <a:gd name="connsiteX130" fmla="*/ 2298700 w 2352687"/>
                <a:gd name="connsiteY130" fmla="*/ 161925 h 320675"/>
                <a:gd name="connsiteX131" fmla="*/ 2336800 w 2352687"/>
                <a:gd name="connsiteY131" fmla="*/ 155575 h 320675"/>
                <a:gd name="connsiteX132" fmla="*/ 2352675 w 2352687"/>
                <a:gd name="connsiteY132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517525 w 2352687"/>
                <a:gd name="connsiteY30" fmla="*/ 82550 h 320675"/>
                <a:gd name="connsiteX31" fmla="*/ 530225 w 2352687"/>
                <a:gd name="connsiteY31" fmla="*/ 88900 h 320675"/>
                <a:gd name="connsiteX32" fmla="*/ 536575 w 2352687"/>
                <a:gd name="connsiteY32" fmla="*/ 76200 h 320675"/>
                <a:gd name="connsiteX33" fmla="*/ 561975 w 2352687"/>
                <a:gd name="connsiteY33" fmla="*/ 60325 h 320675"/>
                <a:gd name="connsiteX34" fmla="*/ 596900 w 2352687"/>
                <a:gd name="connsiteY34" fmla="*/ 44450 h 320675"/>
                <a:gd name="connsiteX35" fmla="*/ 625475 w 2352687"/>
                <a:gd name="connsiteY35" fmla="*/ 31750 h 320675"/>
                <a:gd name="connsiteX36" fmla="*/ 663575 w 2352687"/>
                <a:gd name="connsiteY36" fmla="*/ 12700 h 320675"/>
                <a:gd name="connsiteX37" fmla="*/ 679450 w 2352687"/>
                <a:gd name="connsiteY37" fmla="*/ 6350 h 320675"/>
                <a:gd name="connsiteX38" fmla="*/ 698500 w 2352687"/>
                <a:gd name="connsiteY38" fmla="*/ 0 h 320675"/>
                <a:gd name="connsiteX39" fmla="*/ 727075 w 2352687"/>
                <a:gd name="connsiteY39" fmla="*/ 3175 h 320675"/>
                <a:gd name="connsiteX40" fmla="*/ 736600 w 2352687"/>
                <a:gd name="connsiteY40" fmla="*/ 6350 h 320675"/>
                <a:gd name="connsiteX41" fmla="*/ 762000 w 2352687"/>
                <a:gd name="connsiteY41" fmla="*/ 12700 h 320675"/>
                <a:gd name="connsiteX42" fmla="*/ 787400 w 2352687"/>
                <a:gd name="connsiteY42" fmla="*/ 34925 h 320675"/>
                <a:gd name="connsiteX43" fmla="*/ 806450 w 2352687"/>
                <a:gd name="connsiteY43" fmla="*/ 53975 h 320675"/>
                <a:gd name="connsiteX44" fmla="*/ 815975 w 2352687"/>
                <a:gd name="connsiteY44" fmla="*/ 63500 h 320675"/>
                <a:gd name="connsiteX45" fmla="*/ 828675 w 2352687"/>
                <a:gd name="connsiteY45" fmla="*/ 82550 h 320675"/>
                <a:gd name="connsiteX46" fmla="*/ 838200 w 2352687"/>
                <a:gd name="connsiteY46" fmla="*/ 88900 h 320675"/>
                <a:gd name="connsiteX47" fmla="*/ 860425 w 2352687"/>
                <a:gd name="connsiteY47" fmla="*/ 107950 h 320675"/>
                <a:gd name="connsiteX48" fmla="*/ 892175 w 2352687"/>
                <a:gd name="connsiteY48" fmla="*/ 130175 h 320675"/>
                <a:gd name="connsiteX49" fmla="*/ 901700 w 2352687"/>
                <a:gd name="connsiteY49" fmla="*/ 139700 h 320675"/>
                <a:gd name="connsiteX50" fmla="*/ 917575 w 2352687"/>
                <a:gd name="connsiteY50" fmla="*/ 152400 h 320675"/>
                <a:gd name="connsiteX51" fmla="*/ 936625 w 2352687"/>
                <a:gd name="connsiteY51" fmla="*/ 168275 h 320675"/>
                <a:gd name="connsiteX52" fmla="*/ 942975 w 2352687"/>
                <a:gd name="connsiteY52" fmla="*/ 177800 h 320675"/>
                <a:gd name="connsiteX53" fmla="*/ 965200 w 2352687"/>
                <a:gd name="connsiteY53" fmla="*/ 193675 h 320675"/>
                <a:gd name="connsiteX54" fmla="*/ 990600 w 2352687"/>
                <a:gd name="connsiteY54" fmla="*/ 200025 h 320675"/>
                <a:gd name="connsiteX55" fmla="*/ 1019175 w 2352687"/>
                <a:gd name="connsiteY55" fmla="*/ 209550 h 320675"/>
                <a:gd name="connsiteX56" fmla="*/ 1063625 w 2352687"/>
                <a:gd name="connsiteY56" fmla="*/ 219075 h 320675"/>
                <a:gd name="connsiteX57" fmla="*/ 1111250 w 2352687"/>
                <a:gd name="connsiteY57" fmla="*/ 228600 h 320675"/>
                <a:gd name="connsiteX58" fmla="*/ 1149350 w 2352687"/>
                <a:gd name="connsiteY58" fmla="*/ 219075 h 320675"/>
                <a:gd name="connsiteX59" fmla="*/ 1117600 w 2352687"/>
                <a:gd name="connsiteY59" fmla="*/ 209550 h 320675"/>
                <a:gd name="connsiteX60" fmla="*/ 1066800 w 2352687"/>
                <a:gd name="connsiteY60" fmla="*/ 193675 h 320675"/>
                <a:gd name="connsiteX61" fmla="*/ 1016000 w 2352687"/>
                <a:gd name="connsiteY61" fmla="*/ 184150 h 320675"/>
                <a:gd name="connsiteX62" fmla="*/ 1003300 w 2352687"/>
                <a:gd name="connsiteY62" fmla="*/ 174625 h 320675"/>
                <a:gd name="connsiteX63" fmla="*/ 993775 w 2352687"/>
                <a:gd name="connsiteY63" fmla="*/ 168275 h 320675"/>
                <a:gd name="connsiteX64" fmla="*/ 1003300 w 2352687"/>
                <a:gd name="connsiteY64" fmla="*/ 171450 h 320675"/>
                <a:gd name="connsiteX65" fmla="*/ 1022350 w 2352687"/>
                <a:gd name="connsiteY65" fmla="*/ 184150 h 320675"/>
                <a:gd name="connsiteX66" fmla="*/ 1031875 w 2352687"/>
                <a:gd name="connsiteY66" fmla="*/ 193675 h 320675"/>
                <a:gd name="connsiteX67" fmla="*/ 1044575 w 2352687"/>
                <a:gd name="connsiteY67" fmla="*/ 200025 h 320675"/>
                <a:gd name="connsiteX68" fmla="*/ 1057275 w 2352687"/>
                <a:gd name="connsiteY68" fmla="*/ 212725 h 320675"/>
                <a:gd name="connsiteX69" fmla="*/ 1120775 w 2352687"/>
                <a:gd name="connsiteY69" fmla="*/ 219075 h 320675"/>
                <a:gd name="connsiteX70" fmla="*/ 1203325 w 2352687"/>
                <a:gd name="connsiteY70" fmla="*/ 215900 h 320675"/>
                <a:gd name="connsiteX71" fmla="*/ 1222375 w 2352687"/>
                <a:gd name="connsiteY71" fmla="*/ 203200 h 320675"/>
                <a:gd name="connsiteX72" fmla="*/ 1231900 w 2352687"/>
                <a:gd name="connsiteY72" fmla="*/ 200025 h 320675"/>
                <a:gd name="connsiteX73" fmla="*/ 1250950 w 2352687"/>
                <a:gd name="connsiteY73" fmla="*/ 190500 h 320675"/>
                <a:gd name="connsiteX74" fmla="*/ 1270000 w 2352687"/>
                <a:gd name="connsiteY74" fmla="*/ 184150 h 320675"/>
                <a:gd name="connsiteX75" fmla="*/ 1289050 w 2352687"/>
                <a:gd name="connsiteY75" fmla="*/ 174625 h 320675"/>
                <a:gd name="connsiteX76" fmla="*/ 1343025 w 2352687"/>
                <a:gd name="connsiteY76" fmla="*/ 165100 h 320675"/>
                <a:gd name="connsiteX77" fmla="*/ 1390650 w 2352687"/>
                <a:gd name="connsiteY77" fmla="*/ 158750 h 320675"/>
                <a:gd name="connsiteX78" fmla="*/ 1412875 w 2352687"/>
                <a:gd name="connsiteY78" fmla="*/ 149225 h 320675"/>
                <a:gd name="connsiteX79" fmla="*/ 1425575 w 2352687"/>
                <a:gd name="connsiteY79" fmla="*/ 146050 h 320675"/>
                <a:gd name="connsiteX80" fmla="*/ 1435100 w 2352687"/>
                <a:gd name="connsiteY80" fmla="*/ 142875 h 320675"/>
                <a:gd name="connsiteX81" fmla="*/ 1444625 w 2352687"/>
                <a:gd name="connsiteY81" fmla="*/ 133350 h 320675"/>
                <a:gd name="connsiteX82" fmla="*/ 1485900 w 2352687"/>
                <a:gd name="connsiteY82" fmla="*/ 117475 h 320675"/>
                <a:gd name="connsiteX83" fmla="*/ 1498600 w 2352687"/>
                <a:gd name="connsiteY83" fmla="*/ 111125 h 320675"/>
                <a:gd name="connsiteX84" fmla="*/ 1530350 w 2352687"/>
                <a:gd name="connsiteY84" fmla="*/ 101600 h 320675"/>
                <a:gd name="connsiteX85" fmla="*/ 1539875 w 2352687"/>
                <a:gd name="connsiteY85" fmla="*/ 95250 h 320675"/>
                <a:gd name="connsiteX86" fmla="*/ 1558925 w 2352687"/>
                <a:gd name="connsiteY86" fmla="*/ 88900 h 320675"/>
                <a:gd name="connsiteX87" fmla="*/ 1577975 w 2352687"/>
                <a:gd name="connsiteY87" fmla="*/ 76200 h 320675"/>
                <a:gd name="connsiteX88" fmla="*/ 1593850 w 2352687"/>
                <a:gd name="connsiteY88" fmla="*/ 66675 h 320675"/>
                <a:gd name="connsiteX89" fmla="*/ 1612900 w 2352687"/>
                <a:gd name="connsiteY89" fmla="*/ 53975 h 320675"/>
                <a:gd name="connsiteX90" fmla="*/ 1625600 w 2352687"/>
                <a:gd name="connsiteY90" fmla="*/ 50800 h 320675"/>
                <a:gd name="connsiteX91" fmla="*/ 1635125 w 2352687"/>
                <a:gd name="connsiteY91" fmla="*/ 47625 h 320675"/>
                <a:gd name="connsiteX92" fmla="*/ 1651000 w 2352687"/>
                <a:gd name="connsiteY92" fmla="*/ 44450 h 320675"/>
                <a:gd name="connsiteX93" fmla="*/ 1657350 w 2352687"/>
                <a:gd name="connsiteY93" fmla="*/ 34925 h 320675"/>
                <a:gd name="connsiteX94" fmla="*/ 1673225 w 2352687"/>
                <a:gd name="connsiteY94" fmla="*/ 31750 h 320675"/>
                <a:gd name="connsiteX95" fmla="*/ 1704975 w 2352687"/>
                <a:gd name="connsiteY95" fmla="*/ 25400 h 320675"/>
                <a:gd name="connsiteX96" fmla="*/ 1746250 w 2352687"/>
                <a:gd name="connsiteY96" fmla="*/ 38100 h 320675"/>
                <a:gd name="connsiteX97" fmla="*/ 1765300 w 2352687"/>
                <a:gd name="connsiteY97" fmla="*/ 50800 h 320675"/>
                <a:gd name="connsiteX98" fmla="*/ 1781175 w 2352687"/>
                <a:gd name="connsiteY98" fmla="*/ 63500 h 320675"/>
                <a:gd name="connsiteX99" fmla="*/ 1803400 w 2352687"/>
                <a:gd name="connsiteY99" fmla="*/ 76200 h 320675"/>
                <a:gd name="connsiteX100" fmla="*/ 1828800 w 2352687"/>
                <a:gd name="connsiteY100" fmla="*/ 85725 h 320675"/>
                <a:gd name="connsiteX101" fmla="*/ 1866900 w 2352687"/>
                <a:gd name="connsiteY101" fmla="*/ 98425 h 320675"/>
                <a:gd name="connsiteX102" fmla="*/ 1879600 w 2352687"/>
                <a:gd name="connsiteY102" fmla="*/ 107950 h 320675"/>
                <a:gd name="connsiteX103" fmla="*/ 1889125 w 2352687"/>
                <a:gd name="connsiteY103" fmla="*/ 114300 h 320675"/>
                <a:gd name="connsiteX104" fmla="*/ 1898650 w 2352687"/>
                <a:gd name="connsiteY104" fmla="*/ 127000 h 320675"/>
                <a:gd name="connsiteX105" fmla="*/ 1901825 w 2352687"/>
                <a:gd name="connsiteY105" fmla="*/ 136525 h 320675"/>
                <a:gd name="connsiteX106" fmla="*/ 1917700 w 2352687"/>
                <a:gd name="connsiteY106" fmla="*/ 177800 h 320675"/>
                <a:gd name="connsiteX107" fmla="*/ 1927225 w 2352687"/>
                <a:gd name="connsiteY107" fmla="*/ 200025 h 320675"/>
                <a:gd name="connsiteX108" fmla="*/ 1933575 w 2352687"/>
                <a:gd name="connsiteY108" fmla="*/ 212725 h 320675"/>
                <a:gd name="connsiteX109" fmla="*/ 1943100 w 2352687"/>
                <a:gd name="connsiteY109" fmla="*/ 219075 h 320675"/>
                <a:gd name="connsiteX110" fmla="*/ 1946275 w 2352687"/>
                <a:gd name="connsiteY110" fmla="*/ 244475 h 320675"/>
                <a:gd name="connsiteX111" fmla="*/ 1968500 w 2352687"/>
                <a:gd name="connsiteY111" fmla="*/ 266700 h 320675"/>
                <a:gd name="connsiteX112" fmla="*/ 1978025 w 2352687"/>
                <a:gd name="connsiteY112" fmla="*/ 269875 h 320675"/>
                <a:gd name="connsiteX113" fmla="*/ 1990725 w 2352687"/>
                <a:gd name="connsiteY113" fmla="*/ 276225 h 320675"/>
                <a:gd name="connsiteX114" fmla="*/ 2016125 w 2352687"/>
                <a:gd name="connsiteY114" fmla="*/ 301625 h 320675"/>
                <a:gd name="connsiteX115" fmla="*/ 2032000 w 2352687"/>
                <a:gd name="connsiteY115" fmla="*/ 314325 h 320675"/>
                <a:gd name="connsiteX116" fmla="*/ 2051050 w 2352687"/>
                <a:gd name="connsiteY116" fmla="*/ 320675 h 320675"/>
                <a:gd name="connsiteX117" fmla="*/ 2073275 w 2352687"/>
                <a:gd name="connsiteY117" fmla="*/ 314325 h 320675"/>
                <a:gd name="connsiteX118" fmla="*/ 2098675 w 2352687"/>
                <a:gd name="connsiteY118" fmla="*/ 292100 h 320675"/>
                <a:gd name="connsiteX119" fmla="*/ 2108200 w 2352687"/>
                <a:gd name="connsiteY119" fmla="*/ 285750 h 320675"/>
                <a:gd name="connsiteX120" fmla="*/ 2130425 w 2352687"/>
                <a:gd name="connsiteY120" fmla="*/ 266700 h 320675"/>
                <a:gd name="connsiteX121" fmla="*/ 2139950 w 2352687"/>
                <a:gd name="connsiteY121" fmla="*/ 263525 h 320675"/>
                <a:gd name="connsiteX122" fmla="*/ 2168525 w 2352687"/>
                <a:gd name="connsiteY122" fmla="*/ 247650 h 320675"/>
                <a:gd name="connsiteX123" fmla="*/ 2193925 w 2352687"/>
                <a:gd name="connsiteY123" fmla="*/ 228600 h 320675"/>
                <a:gd name="connsiteX124" fmla="*/ 2203450 w 2352687"/>
                <a:gd name="connsiteY124" fmla="*/ 219075 h 320675"/>
                <a:gd name="connsiteX125" fmla="*/ 2222500 w 2352687"/>
                <a:gd name="connsiteY125" fmla="*/ 212725 h 320675"/>
                <a:gd name="connsiteX126" fmla="*/ 2244725 w 2352687"/>
                <a:gd name="connsiteY126" fmla="*/ 193675 h 320675"/>
                <a:gd name="connsiteX127" fmla="*/ 2273300 w 2352687"/>
                <a:gd name="connsiteY127" fmla="*/ 177800 h 320675"/>
                <a:gd name="connsiteX128" fmla="*/ 2286000 w 2352687"/>
                <a:gd name="connsiteY128" fmla="*/ 165100 h 320675"/>
                <a:gd name="connsiteX129" fmla="*/ 2298700 w 2352687"/>
                <a:gd name="connsiteY129" fmla="*/ 161925 h 320675"/>
                <a:gd name="connsiteX130" fmla="*/ 2336800 w 2352687"/>
                <a:gd name="connsiteY130" fmla="*/ 155575 h 320675"/>
                <a:gd name="connsiteX131" fmla="*/ 2352675 w 2352687"/>
                <a:gd name="connsiteY131" fmla="*/ 16192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336800 w 2552700"/>
                <a:gd name="connsiteY129" fmla="*/ 155575 h 320675"/>
                <a:gd name="connsiteX130" fmla="*/ 2552700 w 2552700"/>
                <a:gd name="connsiteY130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336800 w 2552700"/>
                <a:gd name="connsiteY128" fmla="*/ 155575 h 320675"/>
                <a:gd name="connsiteX129" fmla="*/ 2552700 w 2552700"/>
                <a:gd name="connsiteY129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355850 w 2552700"/>
                <a:gd name="connsiteY127" fmla="*/ 1524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30425 w 2552700"/>
                <a:gd name="connsiteY119" fmla="*/ 266700 h 320675"/>
                <a:gd name="connsiteX120" fmla="*/ 2139950 w 2552700"/>
                <a:gd name="connsiteY120" fmla="*/ 263525 h 320675"/>
                <a:gd name="connsiteX121" fmla="*/ 2168525 w 2552700"/>
                <a:gd name="connsiteY121" fmla="*/ 247650 h 320675"/>
                <a:gd name="connsiteX122" fmla="*/ 2193925 w 2552700"/>
                <a:gd name="connsiteY122" fmla="*/ 228600 h 320675"/>
                <a:gd name="connsiteX123" fmla="*/ 2203450 w 2552700"/>
                <a:gd name="connsiteY123" fmla="*/ 219075 h 320675"/>
                <a:gd name="connsiteX124" fmla="*/ 2222500 w 2552700"/>
                <a:gd name="connsiteY124" fmla="*/ 212725 h 320675"/>
                <a:gd name="connsiteX125" fmla="*/ 2244725 w 2552700"/>
                <a:gd name="connsiteY125" fmla="*/ 193675 h 320675"/>
                <a:gd name="connsiteX126" fmla="*/ 2355850 w 2552700"/>
                <a:gd name="connsiteY126" fmla="*/ 152400 h 320675"/>
                <a:gd name="connsiteX127" fmla="*/ 2552700 w 2552700"/>
                <a:gd name="connsiteY127" fmla="*/ 155575 h 320675"/>
                <a:gd name="connsiteX0" fmla="*/ 0 w 2552700"/>
                <a:gd name="connsiteY0" fmla="*/ 69850 h 321744"/>
                <a:gd name="connsiteX1" fmla="*/ 19050 w 2552700"/>
                <a:gd name="connsiteY1" fmla="*/ 88900 h 321744"/>
                <a:gd name="connsiteX2" fmla="*/ 28575 w 2552700"/>
                <a:gd name="connsiteY2" fmla="*/ 101600 h 321744"/>
                <a:gd name="connsiteX3" fmla="*/ 38100 w 2552700"/>
                <a:gd name="connsiteY3" fmla="*/ 107950 h 321744"/>
                <a:gd name="connsiteX4" fmla="*/ 50800 w 2552700"/>
                <a:gd name="connsiteY4" fmla="*/ 117475 h 321744"/>
                <a:gd name="connsiteX5" fmla="*/ 60325 w 2552700"/>
                <a:gd name="connsiteY5" fmla="*/ 127000 h 321744"/>
                <a:gd name="connsiteX6" fmla="*/ 76200 w 2552700"/>
                <a:gd name="connsiteY6" fmla="*/ 139700 h 321744"/>
                <a:gd name="connsiteX7" fmla="*/ 85725 w 2552700"/>
                <a:gd name="connsiteY7" fmla="*/ 149225 h 321744"/>
                <a:gd name="connsiteX8" fmla="*/ 104775 w 2552700"/>
                <a:gd name="connsiteY8" fmla="*/ 161925 h 321744"/>
                <a:gd name="connsiteX9" fmla="*/ 114300 w 2552700"/>
                <a:gd name="connsiteY9" fmla="*/ 168275 h 321744"/>
                <a:gd name="connsiteX10" fmla="*/ 123825 w 2552700"/>
                <a:gd name="connsiteY10" fmla="*/ 174625 h 321744"/>
                <a:gd name="connsiteX11" fmla="*/ 133350 w 2552700"/>
                <a:gd name="connsiteY11" fmla="*/ 184150 h 321744"/>
                <a:gd name="connsiteX12" fmla="*/ 142875 w 2552700"/>
                <a:gd name="connsiteY12" fmla="*/ 187325 h 321744"/>
                <a:gd name="connsiteX13" fmla="*/ 152400 w 2552700"/>
                <a:gd name="connsiteY13" fmla="*/ 193675 h 321744"/>
                <a:gd name="connsiteX14" fmla="*/ 158750 w 2552700"/>
                <a:gd name="connsiteY14" fmla="*/ 206375 h 321744"/>
                <a:gd name="connsiteX15" fmla="*/ 187325 w 2552700"/>
                <a:gd name="connsiteY15" fmla="*/ 222250 h 321744"/>
                <a:gd name="connsiteX16" fmla="*/ 200025 w 2552700"/>
                <a:gd name="connsiteY16" fmla="*/ 225425 h 321744"/>
                <a:gd name="connsiteX17" fmla="*/ 222250 w 2552700"/>
                <a:gd name="connsiteY17" fmla="*/ 231775 h 321744"/>
                <a:gd name="connsiteX18" fmla="*/ 317500 w 2552700"/>
                <a:gd name="connsiteY18" fmla="*/ 228600 h 321744"/>
                <a:gd name="connsiteX19" fmla="*/ 342900 w 2552700"/>
                <a:gd name="connsiteY19" fmla="*/ 215900 h 321744"/>
                <a:gd name="connsiteX20" fmla="*/ 352425 w 2552700"/>
                <a:gd name="connsiteY20" fmla="*/ 206375 h 321744"/>
                <a:gd name="connsiteX21" fmla="*/ 361950 w 2552700"/>
                <a:gd name="connsiteY21" fmla="*/ 200025 h 321744"/>
                <a:gd name="connsiteX22" fmla="*/ 374650 w 2552700"/>
                <a:gd name="connsiteY22" fmla="*/ 184150 h 321744"/>
                <a:gd name="connsiteX23" fmla="*/ 393700 w 2552700"/>
                <a:gd name="connsiteY23" fmla="*/ 168275 h 321744"/>
                <a:gd name="connsiteX24" fmla="*/ 400050 w 2552700"/>
                <a:gd name="connsiteY24" fmla="*/ 158750 h 321744"/>
                <a:gd name="connsiteX25" fmla="*/ 409575 w 2552700"/>
                <a:gd name="connsiteY25" fmla="*/ 152400 h 321744"/>
                <a:gd name="connsiteX26" fmla="*/ 428625 w 2552700"/>
                <a:gd name="connsiteY26" fmla="*/ 127000 h 321744"/>
                <a:gd name="connsiteX27" fmla="*/ 434975 w 2552700"/>
                <a:gd name="connsiteY27" fmla="*/ 117475 h 321744"/>
                <a:gd name="connsiteX28" fmla="*/ 454025 w 2552700"/>
                <a:gd name="connsiteY28" fmla="*/ 104775 h 321744"/>
                <a:gd name="connsiteX29" fmla="*/ 473075 w 2552700"/>
                <a:gd name="connsiteY29" fmla="*/ 85725 h 321744"/>
                <a:gd name="connsiteX30" fmla="*/ 517525 w 2552700"/>
                <a:gd name="connsiteY30" fmla="*/ 82550 h 321744"/>
                <a:gd name="connsiteX31" fmla="*/ 530225 w 2552700"/>
                <a:gd name="connsiteY31" fmla="*/ 88900 h 321744"/>
                <a:gd name="connsiteX32" fmla="*/ 536575 w 2552700"/>
                <a:gd name="connsiteY32" fmla="*/ 76200 h 321744"/>
                <a:gd name="connsiteX33" fmla="*/ 561975 w 2552700"/>
                <a:gd name="connsiteY33" fmla="*/ 60325 h 321744"/>
                <a:gd name="connsiteX34" fmla="*/ 596900 w 2552700"/>
                <a:gd name="connsiteY34" fmla="*/ 44450 h 321744"/>
                <a:gd name="connsiteX35" fmla="*/ 625475 w 2552700"/>
                <a:gd name="connsiteY35" fmla="*/ 31750 h 321744"/>
                <a:gd name="connsiteX36" fmla="*/ 663575 w 2552700"/>
                <a:gd name="connsiteY36" fmla="*/ 12700 h 321744"/>
                <a:gd name="connsiteX37" fmla="*/ 679450 w 2552700"/>
                <a:gd name="connsiteY37" fmla="*/ 6350 h 321744"/>
                <a:gd name="connsiteX38" fmla="*/ 698500 w 2552700"/>
                <a:gd name="connsiteY38" fmla="*/ 0 h 321744"/>
                <a:gd name="connsiteX39" fmla="*/ 727075 w 2552700"/>
                <a:gd name="connsiteY39" fmla="*/ 3175 h 321744"/>
                <a:gd name="connsiteX40" fmla="*/ 736600 w 2552700"/>
                <a:gd name="connsiteY40" fmla="*/ 6350 h 321744"/>
                <a:gd name="connsiteX41" fmla="*/ 762000 w 2552700"/>
                <a:gd name="connsiteY41" fmla="*/ 12700 h 321744"/>
                <a:gd name="connsiteX42" fmla="*/ 787400 w 2552700"/>
                <a:gd name="connsiteY42" fmla="*/ 34925 h 321744"/>
                <a:gd name="connsiteX43" fmla="*/ 806450 w 2552700"/>
                <a:gd name="connsiteY43" fmla="*/ 53975 h 321744"/>
                <a:gd name="connsiteX44" fmla="*/ 815975 w 2552700"/>
                <a:gd name="connsiteY44" fmla="*/ 63500 h 321744"/>
                <a:gd name="connsiteX45" fmla="*/ 828675 w 2552700"/>
                <a:gd name="connsiteY45" fmla="*/ 82550 h 321744"/>
                <a:gd name="connsiteX46" fmla="*/ 838200 w 2552700"/>
                <a:gd name="connsiteY46" fmla="*/ 88900 h 321744"/>
                <a:gd name="connsiteX47" fmla="*/ 860425 w 2552700"/>
                <a:gd name="connsiteY47" fmla="*/ 107950 h 321744"/>
                <a:gd name="connsiteX48" fmla="*/ 892175 w 2552700"/>
                <a:gd name="connsiteY48" fmla="*/ 130175 h 321744"/>
                <a:gd name="connsiteX49" fmla="*/ 901700 w 2552700"/>
                <a:gd name="connsiteY49" fmla="*/ 139700 h 321744"/>
                <a:gd name="connsiteX50" fmla="*/ 917575 w 2552700"/>
                <a:gd name="connsiteY50" fmla="*/ 152400 h 321744"/>
                <a:gd name="connsiteX51" fmla="*/ 936625 w 2552700"/>
                <a:gd name="connsiteY51" fmla="*/ 168275 h 321744"/>
                <a:gd name="connsiteX52" fmla="*/ 942975 w 2552700"/>
                <a:gd name="connsiteY52" fmla="*/ 177800 h 321744"/>
                <a:gd name="connsiteX53" fmla="*/ 965200 w 2552700"/>
                <a:gd name="connsiteY53" fmla="*/ 193675 h 321744"/>
                <a:gd name="connsiteX54" fmla="*/ 990600 w 2552700"/>
                <a:gd name="connsiteY54" fmla="*/ 200025 h 321744"/>
                <a:gd name="connsiteX55" fmla="*/ 1019175 w 2552700"/>
                <a:gd name="connsiteY55" fmla="*/ 209550 h 321744"/>
                <a:gd name="connsiteX56" fmla="*/ 1063625 w 2552700"/>
                <a:gd name="connsiteY56" fmla="*/ 219075 h 321744"/>
                <a:gd name="connsiteX57" fmla="*/ 1111250 w 2552700"/>
                <a:gd name="connsiteY57" fmla="*/ 228600 h 321744"/>
                <a:gd name="connsiteX58" fmla="*/ 1149350 w 2552700"/>
                <a:gd name="connsiteY58" fmla="*/ 219075 h 321744"/>
                <a:gd name="connsiteX59" fmla="*/ 1117600 w 2552700"/>
                <a:gd name="connsiteY59" fmla="*/ 209550 h 321744"/>
                <a:gd name="connsiteX60" fmla="*/ 1066800 w 2552700"/>
                <a:gd name="connsiteY60" fmla="*/ 193675 h 321744"/>
                <a:gd name="connsiteX61" fmla="*/ 1016000 w 2552700"/>
                <a:gd name="connsiteY61" fmla="*/ 184150 h 321744"/>
                <a:gd name="connsiteX62" fmla="*/ 1003300 w 2552700"/>
                <a:gd name="connsiteY62" fmla="*/ 174625 h 321744"/>
                <a:gd name="connsiteX63" fmla="*/ 993775 w 2552700"/>
                <a:gd name="connsiteY63" fmla="*/ 168275 h 321744"/>
                <a:gd name="connsiteX64" fmla="*/ 1003300 w 2552700"/>
                <a:gd name="connsiteY64" fmla="*/ 171450 h 321744"/>
                <a:gd name="connsiteX65" fmla="*/ 1022350 w 2552700"/>
                <a:gd name="connsiteY65" fmla="*/ 184150 h 321744"/>
                <a:gd name="connsiteX66" fmla="*/ 1031875 w 2552700"/>
                <a:gd name="connsiteY66" fmla="*/ 193675 h 321744"/>
                <a:gd name="connsiteX67" fmla="*/ 1044575 w 2552700"/>
                <a:gd name="connsiteY67" fmla="*/ 200025 h 321744"/>
                <a:gd name="connsiteX68" fmla="*/ 1057275 w 2552700"/>
                <a:gd name="connsiteY68" fmla="*/ 212725 h 321744"/>
                <a:gd name="connsiteX69" fmla="*/ 1120775 w 2552700"/>
                <a:gd name="connsiteY69" fmla="*/ 219075 h 321744"/>
                <a:gd name="connsiteX70" fmla="*/ 1203325 w 2552700"/>
                <a:gd name="connsiteY70" fmla="*/ 215900 h 321744"/>
                <a:gd name="connsiteX71" fmla="*/ 1222375 w 2552700"/>
                <a:gd name="connsiteY71" fmla="*/ 203200 h 321744"/>
                <a:gd name="connsiteX72" fmla="*/ 1231900 w 2552700"/>
                <a:gd name="connsiteY72" fmla="*/ 200025 h 321744"/>
                <a:gd name="connsiteX73" fmla="*/ 1250950 w 2552700"/>
                <a:gd name="connsiteY73" fmla="*/ 190500 h 321744"/>
                <a:gd name="connsiteX74" fmla="*/ 1270000 w 2552700"/>
                <a:gd name="connsiteY74" fmla="*/ 184150 h 321744"/>
                <a:gd name="connsiteX75" fmla="*/ 1289050 w 2552700"/>
                <a:gd name="connsiteY75" fmla="*/ 174625 h 321744"/>
                <a:gd name="connsiteX76" fmla="*/ 1343025 w 2552700"/>
                <a:gd name="connsiteY76" fmla="*/ 165100 h 321744"/>
                <a:gd name="connsiteX77" fmla="*/ 1390650 w 2552700"/>
                <a:gd name="connsiteY77" fmla="*/ 158750 h 321744"/>
                <a:gd name="connsiteX78" fmla="*/ 1412875 w 2552700"/>
                <a:gd name="connsiteY78" fmla="*/ 149225 h 321744"/>
                <a:gd name="connsiteX79" fmla="*/ 1425575 w 2552700"/>
                <a:gd name="connsiteY79" fmla="*/ 146050 h 321744"/>
                <a:gd name="connsiteX80" fmla="*/ 1435100 w 2552700"/>
                <a:gd name="connsiteY80" fmla="*/ 142875 h 321744"/>
                <a:gd name="connsiteX81" fmla="*/ 1444625 w 2552700"/>
                <a:gd name="connsiteY81" fmla="*/ 133350 h 321744"/>
                <a:gd name="connsiteX82" fmla="*/ 1485900 w 2552700"/>
                <a:gd name="connsiteY82" fmla="*/ 117475 h 321744"/>
                <a:gd name="connsiteX83" fmla="*/ 1498600 w 2552700"/>
                <a:gd name="connsiteY83" fmla="*/ 111125 h 321744"/>
                <a:gd name="connsiteX84" fmla="*/ 1530350 w 2552700"/>
                <a:gd name="connsiteY84" fmla="*/ 101600 h 321744"/>
                <a:gd name="connsiteX85" fmla="*/ 1539875 w 2552700"/>
                <a:gd name="connsiteY85" fmla="*/ 95250 h 321744"/>
                <a:gd name="connsiteX86" fmla="*/ 1558925 w 2552700"/>
                <a:gd name="connsiteY86" fmla="*/ 88900 h 321744"/>
                <a:gd name="connsiteX87" fmla="*/ 1577975 w 2552700"/>
                <a:gd name="connsiteY87" fmla="*/ 76200 h 321744"/>
                <a:gd name="connsiteX88" fmla="*/ 1593850 w 2552700"/>
                <a:gd name="connsiteY88" fmla="*/ 66675 h 321744"/>
                <a:gd name="connsiteX89" fmla="*/ 1612900 w 2552700"/>
                <a:gd name="connsiteY89" fmla="*/ 53975 h 321744"/>
                <a:gd name="connsiteX90" fmla="*/ 1625600 w 2552700"/>
                <a:gd name="connsiteY90" fmla="*/ 50800 h 321744"/>
                <a:gd name="connsiteX91" fmla="*/ 1635125 w 2552700"/>
                <a:gd name="connsiteY91" fmla="*/ 47625 h 321744"/>
                <a:gd name="connsiteX92" fmla="*/ 1651000 w 2552700"/>
                <a:gd name="connsiteY92" fmla="*/ 44450 h 321744"/>
                <a:gd name="connsiteX93" fmla="*/ 1657350 w 2552700"/>
                <a:gd name="connsiteY93" fmla="*/ 34925 h 321744"/>
                <a:gd name="connsiteX94" fmla="*/ 1673225 w 2552700"/>
                <a:gd name="connsiteY94" fmla="*/ 31750 h 321744"/>
                <a:gd name="connsiteX95" fmla="*/ 1704975 w 2552700"/>
                <a:gd name="connsiteY95" fmla="*/ 25400 h 321744"/>
                <a:gd name="connsiteX96" fmla="*/ 1746250 w 2552700"/>
                <a:gd name="connsiteY96" fmla="*/ 38100 h 321744"/>
                <a:gd name="connsiteX97" fmla="*/ 1765300 w 2552700"/>
                <a:gd name="connsiteY97" fmla="*/ 50800 h 321744"/>
                <a:gd name="connsiteX98" fmla="*/ 1781175 w 2552700"/>
                <a:gd name="connsiteY98" fmla="*/ 63500 h 321744"/>
                <a:gd name="connsiteX99" fmla="*/ 1803400 w 2552700"/>
                <a:gd name="connsiteY99" fmla="*/ 76200 h 321744"/>
                <a:gd name="connsiteX100" fmla="*/ 1828800 w 2552700"/>
                <a:gd name="connsiteY100" fmla="*/ 85725 h 321744"/>
                <a:gd name="connsiteX101" fmla="*/ 1866900 w 2552700"/>
                <a:gd name="connsiteY101" fmla="*/ 98425 h 321744"/>
                <a:gd name="connsiteX102" fmla="*/ 1879600 w 2552700"/>
                <a:gd name="connsiteY102" fmla="*/ 107950 h 321744"/>
                <a:gd name="connsiteX103" fmla="*/ 1889125 w 2552700"/>
                <a:gd name="connsiteY103" fmla="*/ 114300 h 321744"/>
                <a:gd name="connsiteX104" fmla="*/ 1898650 w 2552700"/>
                <a:gd name="connsiteY104" fmla="*/ 127000 h 321744"/>
                <a:gd name="connsiteX105" fmla="*/ 1901825 w 2552700"/>
                <a:gd name="connsiteY105" fmla="*/ 136525 h 321744"/>
                <a:gd name="connsiteX106" fmla="*/ 1917700 w 2552700"/>
                <a:gd name="connsiteY106" fmla="*/ 177800 h 321744"/>
                <a:gd name="connsiteX107" fmla="*/ 1927225 w 2552700"/>
                <a:gd name="connsiteY107" fmla="*/ 200025 h 321744"/>
                <a:gd name="connsiteX108" fmla="*/ 1933575 w 2552700"/>
                <a:gd name="connsiteY108" fmla="*/ 212725 h 321744"/>
                <a:gd name="connsiteX109" fmla="*/ 1943100 w 2552700"/>
                <a:gd name="connsiteY109" fmla="*/ 219075 h 321744"/>
                <a:gd name="connsiteX110" fmla="*/ 1946275 w 2552700"/>
                <a:gd name="connsiteY110" fmla="*/ 244475 h 321744"/>
                <a:gd name="connsiteX111" fmla="*/ 1968500 w 2552700"/>
                <a:gd name="connsiteY111" fmla="*/ 266700 h 321744"/>
                <a:gd name="connsiteX112" fmla="*/ 1978025 w 2552700"/>
                <a:gd name="connsiteY112" fmla="*/ 269875 h 321744"/>
                <a:gd name="connsiteX113" fmla="*/ 1990725 w 2552700"/>
                <a:gd name="connsiteY113" fmla="*/ 276225 h 321744"/>
                <a:gd name="connsiteX114" fmla="*/ 2016125 w 2552700"/>
                <a:gd name="connsiteY114" fmla="*/ 301625 h 321744"/>
                <a:gd name="connsiteX115" fmla="*/ 2032000 w 2552700"/>
                <a:gd name="connsiteY115" fmla="*/ 314325 h 321744"/>
                <a:gd name="connsiteX116" fmla="*/ 2051050 w 2552700"/>
                <a:gd name="connsiteY116" fmla="*/ 320675 h 321744"/>
                <a:gd name="connsiteX117" fmla="*/ 2098675 w 2552700"/>
                <a:gd name="connsiteY117" fmla="*/ 292100 h 321744"/>
                <a:gd name="connsiteX118" fmla="*/ 2130425 w 2552700"/>
                <a:gd name="connsiteY118" fmla="*/ 266700 h 321744"/>
                <a:gd name="connsiteX119" fmla="*/ 2139950 w 2552700"/>
                <a:gd name="connsiteY119" fmla="*/ 263525 h 321744"/>
                <a:gd name="connsiteX120" fmla="*/ 2168525 w 2552700"/>
                <a:gd name="connsiteY120" fmla="*/ 247650 h 321744"/>
                <a:gd name="connsiteX121" fmla="*/ 2193925 w 2552700"/>
                <a:gd name="connsiteY121" fmla="*/ 228600 h 321744"/>
                <a:gd name="connsiteX122" fmla="*/ 2203450 w 2552700"/>
                <a:gd name="connsiteY122" fmla="*/ 219075 h 321744"/>
                <a:gd name="connsiteX123" fmla="*/ 2222500 w 2552700"/>
                <a:gd name="connsiteY123" fmla="*/ 212725 h 321744"/>
                <a:gd name="connsiteX124" fmla="*/ 2244725 w 2552700"/>
                <a:gd name="connsiteY124" fmla="*/ 193675 h 321744"/>
                <a:gd name="connsiteX125" fmla="*/ 2355850 w 2552700"/>
                <a:gd name="connsiteY125" fmla="*/ 152400 h 321744"/>
                <a:gd name="connsiteX126" fmla="*/ 2552700 w 2552700"/>
                <a:gd name="connsiteY126" fmla="*/ 155575 h 321744"/>
                <a:gd name="connsiteX0" fmla="*/ 0 w 2552700"/>
                <a:gd name="connsiteY0" fmla="*/ 69850 h 314493"/>
                <a:gd name="connsiteX1" fmla="*/ 19050 w 2552700"/>
                <a:gd name="connsiteY1" fmla="*/ 88900 h 314493"/>
                <a:gd name="connsiteX2" fmla="*/ 28575 w 2552700"/>
                <a:gd name="connsiteY2" fmla="*/ 101600 h 314493"/>
                <a:gd name="connsiteX3" fmla="*/ 38100 w 2552700"/>
                <a:gd name="connsiteY3" fmla="*/ 107950 h 314493"/>
                <a:gd name="connsiteX4" fmla="*/ 50800 w 2552700"/>
                <a:gd name="connsiteY4" fmla="*/ 117475 h 314493"/>
                <a:gd name="connsiteX5" fmla="*/ 60325 w 2552700"/>
                <a:gd name="connsiteY5" fmla="*/ 127000 h 314493"/>
                <a:gd name="connsiteX6" fmla="*/ 76200 w 2552700"/>
                <a:gd name="connsiteY6" fmla="*/ 139700 h 314493"/>
                <a:gd name="connsiteX7" fmla="*/ 85725 w 2552700"/>
                <a:gd name="connsiteY7" fmla="*/ 149225 h 314493"/>
                <a:gd name="connsiteX8" fmla="*/ 104775 w 2552700"/>
                <a:gd name="connsiteY8" fmla="*/ 161925 h 314493"/>
                <a:gd name="connsiteX9" fmla="*/ 114300 w 2552700"/>
                <a:gd name="connsiteY9" fmla="*/ 168275 h 314493"/>
                <a:gd name="connsiteX10" fmla="*/ 123825 w 2552700"/>
                <a:gd name="connsiteY10" fmla="*/ 174625 h 314493"/>
                <a:gd name="connsiteX11" fmla="*/ 133350 w 2552700"/>
                <a:gd name="connsiteY11" fmla="*/ 184150 h 314493"/>
                <a:gd name="connsiteX12" fmla="*/ 142875 w 2552700"/>
                <a:gd name="connsiteY12" fmla="*/ 187325 h 314493"/>
                <a:gd name="connsiteX13" fmla="*/ 152400 w 2552700"/>
                <a:gd name="connsiteY13" fmla="*/ 193675 h 314493"/>
                <a:gd name="connsiteX14" fmla="*/ 158750 w 2552700"/>
                <a:gd name="connsiteY14" fmla="*/ 206375 h 314493"/>
                <a:gd name="connsiteX15" fmla="*/ 187325 w 2552700"/>
                <a:gd name="connsiteY15" fmla="*/ 222250 h 314493"/>
                <a:gd name="connsiteX16" fmla="*/ 200025 w 2552700"/>
                <a:gd name="connsiteY16" fmla="*/ 225425 h 314493"/>
                <a:gd name="connsiteX17" fmla="*/ 222250 w 2552700"/>
                <a:gd name="connsiteY17" fmla="*/ 231775 h 314493"/>
                <a:gd name="connsiteX18" fmla="*/ 317500 w 2552700"/>
                <a:gd name="connsiteY18" fmla="*/ 228600 h 314493"/>
                <a:gd name="connsiteX19" fmla="*/ 342900 w 2552700"/>
                <a:gd name="connsiteY19" fmla="*/ 215900 h 314493"/>
                <a:gd name="connsiteX20" fmla="*/ 352425 w 2552700"/>
                <a:gd name="connsiteY20" fmla="*/ 206375 h 314493"/>
                <a:gd name="connsiteX21" fmla="*/ 361950 w 2552700"/>
                <a:gd name="connsiteY21" fmla="*/ 200025 h 314493"/>
                <a:gd name="connsiteX22" fmla="*/ 374650 w 2552700"/>
                <a:gd name="connsiteY22" fmla="*/ 184150 h 314493"/>
                <a:gd name="connsiteX23" fmla="*/ 393700 w 2552700"/>
                <a:gd name="connsiteY23" fmla="*/ 168275 h 314493"/>
                <a:gd name="connsiteX24" fmla="*/ 400050 w 2552700"/>
                <a:gd name="connsiteY24" fmla="*/ 158750 h 314493"/>
                <a:gd name="connsiteX25" fmla="*/ 409575 w 2552700"/>
                <a:gd name="connsiteY25" fmla="*/ 152400 h 314493"/>
                <a:gd name="connsiteX26" fmla="*/ 428625 w 2552700"/>
                <a:gd name="connsiteY26" fmla="*/ 127000 h 314493"/>
                <a:gd name="connsiteX27" fmla="*/ 434975 w 2552700"/>
                <a:gd name="connsiteY27" fmla="*/ 117475 h 314493"/>
                <a:gd name="connsiteX28" fmla="*/ 454025 w 2552700"/>
                <a:gd name="connsiteY28" fmla="*/ 104775 h 314493"/>
                <a:gd name="connsiteX29" fmla="*/ 473075 w 2552700"/>
                <a:gd name="connsiteY29" fmla="*/ 85725 h 314493"/>
                <a:gd name="connsiteX30" fmla="*/ 517525 w 2552700"/>
                <a:gd name="connsiteY30" fmla="*/ 82550 h 314493"/>
                <a:gd name="connsiteX31" fmla="*/ 530225 w 2552700"/>
                <a:gd name="connsiteY31" fmla="*/ 88900 h 314493"/>
                <a:gd name="connsiteX32" fmla="*/ 536575 w 2552700"/>
                <a:gd name="connsiteY32" fmla="*/ 76200 h 314493"/>
                <a:gd name="connsiteX33" fmla="*/ 561975 w 2552700"/>
                <a:gd name="connsiteY33" fmla="*/ 60325 h 314493"/>
                <a:gd name="connsiteX34" fmla="*/ 596900 w 2552700"/>
                <a:gd name="connsiteY34" fmla="*/ 44450 h 314493"/>
                <a:gd name="connsiteX35" fmla="*/ 625475 w 2552700"/>
                <a:gd name="connsiteY35" fmla="*/ 31750 h 314493"/>
                <a:gd name="connsiteX36" fmla="*/ 663575 w 2552700"/>
                <a:gd name="connsiteY36" fmla="*/ 12700 h 314493"/>
                <a:gd name="connsiteX37" fmla="*/ 679450 w 2552700"/>
                <a:gd name="connsiteY37" fmla="*/ 6350 h 314493"/>
                <a:gd name="connsiteX38" fmla="*/ 698500 w 2552700"/>
                <a:gd name="connsiteY38" fmla="*/ 0 h 314493"/>
                <a:gd name="connsiteX39" fmla="*/ 727075 w 2552700"/>
                <a:gd name="connsiteY39" fmla="*/ 3175 h 314493"/>
                <a:gd name="connsiteX40" fmla="*/ 736600 w 2552700"/>
                <a:gd name="connsiteY40" fmla="*/ 6350 h 314493"/>
                <a:gd name="connsiteX41" fmla="*/ 762000 w 2552700"/>
                <a:gd name="connsiteY41" fmla="*/ 12700 h 314493"/>
                <a:gd name="connsiteX42" fmla="*/ 787400 w 2552700"/>
                <a:gd name="connsiteY42" fmla="*/ 34925 h 314493"/>
                <a:gd name="connsiteX43" fmla="*/ 806450 w 2552700"/>
                <a:gd name="connsiteY43" fmla="*/ 53975 h 314493"/>
                <a:gd name="connsiteX44" fmla="*/ 815975 w 2552700"/>
                <a:gd name="connsiteY44" fmla="*/ 63500 h 314493"/>
                <a:gd name="connsiteX45" fmla="*/ 828675 w 2552700"/>
                <a:gd name="connsiteY45" fmla="*/ 82550 h 314493"/>
                <a:gd name="connsiteX46" fmla="*/ 838200 w 2552700"/>
                <a:gd name="connsiteY46" fmla="*/ 88900 h 314493"/>
                <a:gd name="connsiteX47" fmla="*/ 860425 w 2552700"/>
                <a:gd name="connsiteY47" fmla="*/ 107950 h 314493"/>
                <a:gd name="connsiteX48" fmla="*/ 892175 w 2552700"/>
                <a:gd name="connsiteY48" fmla="*/ 130175 h 314493"/>
                <a:gd name="connsiteX49" fmla="*/ 901700 w 2552700"/>
                <a:gd name="connsiteY49" fmla="*/ 139700 h 314493"/>
                <a:gd name="connsiteX50" fmla="*/ 917575 w 2552700"/>
                <a:gd name="connsiteY50" fmla="*/ 152400 h 314493"/>
                <a:gd name="connsiteX51" fmla="*/ 936625 w 2552700"/>
                <a:gd name="connsiteY51" fmla="*/ 168275 h 314493"/>
                <a:gd name="connsiteX52" fmla="*/ 942975 w 2552700"/>
                <a:gd name="connsiteY52" fmla="*/ 177800 h 314493"/>
                <a:gd name="connsiteX53" fmla="*/ 965200 w 2552700"/>
                <a:gd name="connsiteY53" fmla="*/ 193675 h 314493"/>
                <a:gd name="connsiteX54" fmla="*/ 990600 w 2552700"/>
                <a:gd name="connsiteY54" fmla="*/ 200025 h 314493"/>
                <a:gd name="connsiteX55" fmla="*/ 1019175 w 2552700"/>
                <a:gd name="connsiteY55" fmla="*/ 209550 h 314493"/>
                <a:gd name="connsiteX56" fmla="*/ 1063625 w 2552700"/>
                <a:gd name="connsiteY56" fmla="*/ 219075 h 314493"/>
                <a:gd name="connsiteX57" fmla="*/ 1111250 w 2552700"/>
                <a:gd name="connsiteY57" fmla="*/ 228600 h 314493"/>
                <a:gd name="connsiteX58" fmla="*/ 1149350 w 2552700"/>
                <a:gd name="connsiteY58" fmla="*/ 219075 h 314493"/>
                <a:gd name="connsiteX59" fmla="*/ 1117600 w 2552700"/>
                <a:gd name="connsiteY59" fmla="*/ 209550 h 314493"/>
                <a:gd name="connsiteX60" fmla="*/ 1066800 w 2552700"/>
                <a:gd name="connsiteY60" fmla="*/ 193675 h 314493"/>
                <a:gd name="connsiteX61" fmla="*/ 1016000 w 2552700"/>
                <a:gd name="connsiteY61" fmla="*/ 184150 h 314493"/>
                <a:gd name="connsiteX62" fmla="*/ 1003300 w 2552700"/>
                <a:gd name="connsiteY62" fmla="*/ 174625 h 314493"/>
                <a:gd name="connsiteX63" fmla="*/ 993775 w 2552700"/>
                <a:gd name="connsiteY63" fmla="*/ 168275 h 314493"/>
                <a:gd name="connsiteX64" fmla="*/ 1003300 w 2552700"/>
                <a:gd name="connsiteY64" fmla="*/ 171450 h 314493"/>
                <a:gd name="connsiteX65" fmla="*/ 1022350 w 2552700"/>
                <a:gd name="connsiteY65" fmla="*/ 184150 h 314493"/>
                <a:gd name="connsiteX66" fmla="*/ 1031875 w 2552700"/>
                <a:gd name="connsiteY66" fmla="*/ 193675 h 314493"/>
                <a:gd name="connsiteX67" fmla="*/ 1044575 w 2552700"/>
                <a:gd name="connsiteY67" fmla="*/ 200025 h 314493"/>
                <a:gd name="connsiteX68" fmla="*/ 1057275 w 2552700"/>
                <a:gd name="connsiteY68" fmla="*/ 212725 h 314493"/>
                <a:gd name="connsiteX69" fmla="*/ 1120775 w 2552700"/>
                <a:gd name="connsiteY69" fmla="*/ 219075 h 314493"/>
                <a:gd name="connsiteX70" fmla="*/ 1203325 w 2552700"/>
                <a:gd name="connsiteY70" fmla="*/ 215900 h 314493"/>
                <a:gd name="connsiteX71" fmla="*/ 1222375 w 2552700"/>
                <a:gd name="connsiteY71" fmla="*/ 203200 h 314493"/>
                <a:gd name="connsiteX72" fmla="*/ 1231900 w 2552700"/>
                <a:gd name="connsiteY72" fmla="*/ 200025 h 314493"/>
                <a:gd name="connsiteX73" fmla="*/ 1250950 w 2552700"/>
                <a:gd name="connsiteY73" fmla="*/ 190500 h 314493"/>
                <a:gd name="connsiteX74" fmla="*/ 1270000 w 2552700"/>
                <a:gd name="connsiteY74" fmla="*/ 184150 h 314493"/>
                <a:gd name="connsiteX75" fmla="*/ 1289050 w 2552700"/>
                <a:gd name="connsiteY75" fmla="*/ 174625 h 314493"/>
                <a:gd name="connsiteX76" fmla="*/ 1343025 w 2552700"/>
                <a:gd name="connsiteY76" fmla="*/ 165100 h 314493"/>
                <a:gd name="connsiteX77" fmla="*/ 1390650 w 2552700"/>
                <a:gd name="connsiteY77" fmla="*/ 158750 h 314493"/>
                <a:gd name="connsiteX78" fmla="*/ 1412875 w 2552700"/>
                <a:gd name="connsiteY78" fmla="*/ 149225 h 314493"/>
                <a:gd name="connsiteX79" fmla="*/ 1425575 w 2552700"/>
                <a:gd name="connsiteY79" fmla="*/ 146050 h 314493"/>
                <a:gd name="connsiteX80" fmla="*/ 1435100 w 2552700"/>
                <a:gd name="connsiteY80" fmla="*/ 142875 h 314493"/>
                <a:gd name="connsiteX81" fmla="*/ 1444625 w 2552700"/>
                <a:gd name="connsiteY81" fmla="*/ 133350 h 314493"/>
                <a:gd name="connsiteX82" fmla="*/ 1485900 w 2552700"/>
                <a:gd name="connsiteY82" fmla="*/ 117475 h 314493"/>
                <a:gd name="connsiteX83" fmla="*/ 1498600 w 2552700"/>
                <a:gd name="connsiteY83" fmla="*/ 111125 h 314493"/>
                <a:gd name="connsiteX84" fmla="*/ 1530350 w 2552700"/>
                <a:gd name="connsiteY84" fmla="*/ 101600 h 314493"/>
                <a:gd name="connsiteX85" fmla="*/ 1539875 w 2552700"/>
                <a:gd name="connsiteY85" fmla="*/ 95250 h 314493"/>
                <a:gd name="connsiteX86" fmla="*/ 1558925 w 2552700"/>
                <a:gd name="connsiteY86" fmla="*/ 88900 h 314493"/>
                <a:gd name="connsiteX87" fmla="*/ 1577975 w 2552700"/>
                <a:gd name="connsiteY87" fmla="*/ 76200 h 314493"/>
                <a:gd name="connsiteX88" fmla="*/ 1593850 w 2552700"/>
                <a:gd name="connsiteY88" fmla="*/ 66675 h 314493"/>
                <a:gd name="connsiteX89" fmla="*/ 1612900 w 2552700"/>
                <a:gd name="connsiteY89" fmla="*/ 53975 h 314493"/>
                <a:gd name="connsiteX90" fmla="*/ 1625600 w 2552700"/>
                <a:gd name="connsiteY90" fmla="*/ 50800 h 314493"/>
                <a:gd name="connsiteX91" fmla="*/ 1635125 w 2552700"/>
                <a:gd name="connsiteY91" fmla="*/ 47625 h 314493"/>
                <a:gd name="connsiteX92" fmla="*/ 1651000 w 2552700"/>
                <a:gd name="connsiteY92" fmla="*/ 44450 h 314493"/>
                <a:gd name="connsiteX93" fmla="*/ 1657350 w 2552700"/>
                <a:gd name="connsiteY93" fmla="*/ 34925 h 314493"/>
                <a:gd name="connsiteX94" fmla="*/ 1673225 w 2552700"/>
                <a:gd name="connsiteY94" fmla="*/ 31750 h 314493"/>
                <a:gd name="connsiteX95" fmla="*/ 1704975 w 2552700"/>
                <a:gd name="connsiteY95" fmla="*/ 25400 h 314493"/>
                <a:gd name="connsiteX96" fmla="*/ 1746250 w 2552700"/>
                <a:gd name="connsiteY96" fmla="*/ 38100 h 314493"/>
                <a:gd name="connsiteX97" fmla="*/ 1765300 w 2552700"/>
                <a:gd name="connsiteY97" fmla="*/ 50800 h 314493"/>
                <a:gd name="connsiteX98" fmla="*/ 1781175 w 2552700"/>
                <a:gd name="connsiteY98" fmla="*/ 63500 h 314493"/>
                <a:gd name="connsiteX99" fmla="*/ 1803400 w 2552700"/>
                <a:gd name="connsiteY99" fmla="*/ 76200 h 314493"/>
                <a:gd name="connsiteX100" fmla="*/ 1828800 w 2552700"/>
                <a:gd name="connsiteY100" fmla="*/ 85725 h 314493"/>
                <a:gd name="connsiteX101" fmla="*/ 1866900 w 2552700"/>
                <a:gd name="connsiteY101" fmla="*/ 98425 h 314493"/>
                <a:gd name="connsiteX102" fmla="*/ 1879600 w 2552700"/>
                <a:gd name="connsiteY102" fmla="*/ 107950 h 314493"/>
                <a:gd name="connsiteX103" fmla="*/ 1889125 w 2552700"/>
                <a:gd name="connsiteY103" fmla="*/ 114300 h 314493"/>
                <a:gd name="connsiteX104" fmla="*/ 1898650 w 2552700"/>
                <a:gd name="connsiteY104" fmla="*/ 127000 h 314493"/>
                <a:gd name="connsiteX105" fmla="*/ 1901825 w 2552700"/>
                <a:gd name="connsiteY105" fmla="*/ 136525 h 314493"/>
                <a:gd name="connsiteX106" fmla="*/ 1917700 w 2552700"/>
                <a:gd name="connsiteY106" fmla="*/ 177800 h 314493"/>
                <a:gd name="connsiteX107" fmla="*/ 1927225 w 2552700"/>
                <a:gd name="connsiteY107" fmla="*/ 200025 h 314493"/>
                <a:gd name="connsiteX108" fmla="*/ 1933575 w 2552700"/>
                <a:gd name="connsiteY108" fmla="*/ 212725 h 314493"/>
                <a:gd name="connsiteX109" fmla="*/ 1943100 w 2552700"/>
                <a:gd name="connsiteY109" fmla="*/ 219075 h 314493"/>
                <a:gd name="connsiteX110" fmla="*/ 1946275 w 2552700"/>
                <a:gd name="connsiteY110" fmla="*/ 244475 h 314493"/>
                <a:gd name="connsiteX111" fmla="*/ 1968500 w 2552700"/>
                <a:gd name="connsiteY111" fmla="*/ 266700 h 314493"/>
                <a:gd name="connsiteX112" fmla="*/ 1978025 w 2552700"/>
                <a:gd name="connsiteY112" fmla="*/ 269875 h 314493"/>
                <a:gd name="connsiteX113" fmla="*/ 1990725 w 2552700"/>
                <a:gd name="connsiteY113" fmla="*/ 276225 h 314493"/>
                <a:gd name="connsiteX114" fmla="*/ 2016125 w 2552700"/>
                <a:gd name="connsiteY114" fmla="*/ 301625 h 314493"/>
                <a:gd name="connsiteX115" fmla="*/ 2032000 w 2552700"/>
                <a:gd name="connsiteY115" fmla="*/ 314325 h 314493"/>
                <a:gd name="connsiteX116" fmla="*/ 2098675 w 2552700"/>
                <a:gd name="connsiteY116" fmla="*/ 292100 h 314493"/>
                <a:gd name="connsiteX117" fmla="*/ 2130425 w 2552700"/>
                <a:gd name="connsiteY117" fmla="*/ 266700 h 314493"/>
                <a:gd name="connsiteX118" fmla="*/ 2139950 w 2552700"/>
                <a:gd name="connsiteY118" fmla="*/ 263525 h 314493"/>
                <a:gd name="connsiteX119" fmla="*/ 2168525 w 2552700"/>
                <a:gd name="connsiteY119" fmla="*/ 247650 h 314493"/>
                <a:gd name="connsiteX120" fmla="*/ 2193925 w 2552700"/>
                <a:gd name="connsiteY120" fmla="*/ 228600 h 314493"/>
                <a:gd name="connsiteX121" fmla="*/ 2203450 w 2552700"/>
                <a:gd name="connsiteY121" fmla="*/ 219075 h 314493"/>
                <a:gd name="connsiteX122" fmla="*/ 2222500 w 2552700"/>
                <a:gd name="connsiteY122" fmla="*/ 212725 h 314493"/>
                <a:gd name="connsiteX123" fmla="*/ 2244725 w 2552700"/>
                <a:gd name="connsiteY123" fmla="*/ 193675 h 314493"/>
                <a:gd name="connsiteX124" fmla="*/ 2355850 w 2552700"/>
                <a:gd name="connsiteY124" fmla="*/ 152400 h 314493"/>
                <a:gd name="connsiteX125" fmla="*/ 2552700 w 2552700"/>
                <a:gd name="connsiteY125" fmla="*/ 155575 h 314493"/>
                <a:gd name="connsiteX0" fmla="*/ 0 w 2552700"/>
                <a:gd name="connsiteY0" fmla="*/ 69850 h 314530"/>
                <a:gd name="connsiteX1" fmla="*/ 19050 w 2552700"/>
                <a:gd name="connsiteY1" fmla="*/ 88900 h 314530"/>
                <a:gd name="connsiteX2" fmla="*/ 28575 w 2552700"/>
                <a:gd name="connsiteY2" fmla="*/ 101600 h 314530"/>
                <a:gd name="connsiteX3" fmla="*/ 38100 w 2552700"/>
                <a:gd name="connsiteY3" fmla="*/ 107950 h 314530"/>
                <a:gd name="connsiteX4" fmla="*/ 50800 w 2552700"/>
                <a:gd name="connsiteY4" fmla="*/ 117475 h 314530"/>
                <a:gd name="connsiteX5" fmla="*/ 60325 w 2552700"/>
                <a:gd name="connsiteY5" fmla="*/ 127000 h 314530"/>
                <a:gd name="connsiteX6" fmla="*/ 76200 w 2552700"/>
                <a:gd name="connsiteY6" fmla="*/ 139700 h 314530"/>
                <a:gd name="connsiteX7" fmla="*/ 85725 w 2552700"/>
                <a:gd name="connsiteY7" fmla="*/ 149225 h 314530"/>
                <a:gd name="connsiteX8" fmla="*/ 104775 w 2552700"/>
                <a:gd name="connsiteY8" fmla="*/ 161925 h 314530"/>
                <a:gd name="connsiteX9" fmla="*/ 114300 w 2552700"/>
                <a:gd name="connsiteY9" fmla="*/ 168275 h 314530"/>
                <a:gd name="connsiteX10" fmla="*/ 123825 w 2552700"/>
                <a:gd name="connsiteY10" fmla="*/ 174625 h 314530"/>
                <a:gd name="connsiteX11" fmla="*/ 133350 w 2552700"/>
                <a:gd name="connsiteY11" fmla="*/ 184150 h 314530"/>
                <a:gd name="connsiteX12" fmla="*/ 142875 w 2552700"/>
                <a:gd name="connsiteY12" fmla="*/ 187325 h 314530"/>
                <a:gd name="connsiteX13" fmla="*/ 152400 w 2552700"/>
                <a:gd name="connsiteY13" fmla="*/ 193675 h 314530"/>
                <a:gd name="connsiteX14" fmla="*/ 158750 w 2552700"/>
                <a:gd name="connsiteY14" fmla="*/ 206375 h 314530"/>
                <a:gd name="connsiteX15" fmla="*/ 187325 w 2552700"/>
                <a:gd name="connsiteY15" fmla="*/ 222250 h 314530"/>
                <a:gd name="connsiteX16" fmla="*/ 200025 w 2552700"/>
                <a:gd name="connsiteY16" fmla="*/ 225425 h 314530"/>
                <a:gd name="connsiteX17" fmla="*/ 222250 w 2552700"/>
                <a:gd name="connsiteY17" fmla="*/ 231775 h 314530"/>
                <a:gd name="connsiteX18" fmla="*/ 317500 w 2552700"/>
                <a:gd name="connsiteY18" fmla="*/ 228600 h 314530"/>
                <a:gd name="connsiteX19" fmla="*/ 342900 w 2552700"/>
                <a:gd name="connsiteY19" fmla="*/ 215900 h 314530"/>
                <a:gd name="connsiteX20" fmla="*/ 352425 w 2552700"/>
                <a:gd name="connsiteY20" fmla="*/ 206375 h 314530"/>
                <a:gd name="connsiteX21" fmla="*/ 361950 w 2552700"/>
                <a:gd name="connsiteY21" fmla="*/ 200025 h 314530"/>
                <a:gd name="connsiteX22" fmla="*/ 374650 w 2552700"/>
                <a:gd name="connsiteY22" fmla="*/ 184150 h 314530"/>
                <a:gd name="connsiteX23" fmla="*/ 393700 w 2552700"/>
                <a:gd name="connsiteY23" fmla="*/ 168275 h 314530"/>
                <a:gd name="connsiteX24" fmla="*/ 400050 w 2552700"/>
                <a:gd name="connsiteY24" fmla="*/ 158750 h 314530"/>
                <a:gd name="connsiteX25" fmla="*/ 409575 w 2552700"/>
                <a:gd name="connsiteY25" fmla="*/ 152400 h 314530"/>
                <a:gd name="connsiteX26" fmla="*/ 428625 w 2552700"/>
                <a:gd name="connsiteY26" fmla="*/ 127000 h 314530"/>
                <a:gd name="connsiteX27" fmla="*/ 434975 w 2552700"/>
                <a:gd name="connsiteY27" fmla="*/ 117475 h 314530"/>
                <a:gd name="connsiteX28" fmla="*/ 454025 w 2552700"/>
                <a:gd name="connsiteY28" fmla="*/ 104775 h 314530"/>
                <a:gd name="connsiteX29" fmla="*/ 473075 w 2552700"/>
                <a:gd name="connsiteY29" fmla="*/ 85725 h 314530"/>
                <a:gd name="connsiteX30" fmla="*/ 517525 w 2552700"/>
                <a:gd name="connsiteY30" fmla="*/ 82550 h 314530"/>
                <a:gd name="connsiteX31" fmla="*/ 530225 w 2552700"/>
                <a:gd name="connsiteY31" fmla="*/ 88900 h 314530"/>
                <a:gd name="connsiteX32" fmla="*/ 536575 w 2552700"/>
                <a:gd name="connsiteY32" fmla="*/ 76200 h 314530"/>
                <a:gd name="connsiteX33" fmla="*/ 561975 w 2552700"/>
                <a:gd name="connsiteY33" fmla="*/ 60325 h 314530"/>
                <a:gd name="connsiteX34" fmla="*/ 596900 w 2552700"/>
                <a:gd name="connsiteY34" fmla="*/ 44450 h 314530"/>
                <a:gd name="connsiteX35" fmla="*/ 625475 w 2552700"/>
                <a:gd name="connsiteY35" fmla="*/ 31750 h 314530"/>
                <a:gd name="connsiteX36" fmla="*/ 663575 w 2552700"/>
                <a:gd name="connsiteY36" fmla="*/ 12700 h 314530"/>
                <a:gd name="connsiteX37" fmla="*/ 679450 w 2552700"/>
                <a:gd name="connsiteY37" fmla="*/ 6350 h 314530"/>
                <a:gd name="connsiteX38" fmla="*/ 698500 w 2552700"/>
                <a:gd name="connsiteY38" fmla="*/ 0 h 314530"/>
                <a:gd name="connsiteX39" fmla="*/ 727075 w 2552700"/>
                <a:gd name="connsiteY39" fmla="*/ 3175 h 314530"/>
                <a:gd name="connsiteX40" fmla="*/ 736600 w 2552700"/>
                <a:gd name="connsiteY40" fmla="*/ 6350 h 314530"/>
                <a:gd name="connsiteX41" fmla="*/ 762000 w 2552700"/>
                <a:gd name="connsiteY41" fmla="*/ 12700 h 314530"/>
                <a:gd name="connsiteX42" fmla="*/ 787400 w 2552700"/>
                <a:gd name="connsiteY42" fmla="*/ 34925 h 314530"/>
                <a:gd name="connsiteX43" fmla="*/ 806450 w 2552700"/>
                <a:gd name="connsiteY43" fmla="*/ 53975 h 314530"/>
                <a:gd name="connsiteX44" fmla="*/ 815975 w 2552700"/>
                <a:gd name="connsiteY44" fmla="*/ 63500 h 314530"/>
                <a:gd name="connsiteX45" fmla="*/ 828675 w 2552700"/>
                <a:gd name="connsiteY45" fmla="*/ 82550 h 314530"/>
                <a:gd name="connsiteX46" fmla="*/ 838200 w 2552700"/>
                <a:gd name="connsiteY46" fmla="*/ 88900 h 314530"/>
                <a:gd name="connsiteX47" fmla="*/ 860425 w 2552700"/>
                <a:gd name="connsiteY47" fmla="*/ 107950 h 314530"/>
                <a:gd name="connsiteX48" fmla="*/ 892175 w 2552700"/>
                <a:gd name="connsiteY48" fmla="*/ 130175 h 314530"/>
                <a:gd name="connsiteX49" fmla="*/ 901700 w 2552700"/>
                <a:gd name="connsiteY49" fmla="*/ 139700 h 314530"/>
                <a:gd name="connsiteX50" fmla="*/ 917575 w 2552700"/>
                <a:gd name="connsiteY50" fmla="*/ 152400 h 314530"/>
                <a:gd name="connsiteX51" fmla="*/ 936625 w 2552700"/>
                <a:gd name="connsiteY51" fmla="*/ 168275 h 314530"/>
                <a:gd name="connsiteX52" fmla="*/ 942975 w 2552700"/>
                <a:gd name="connsiteY52" fmla="*/ 177800 h 314530"/>
                <a:gd name="connsiteX53" fmla="*/ 965200 w 2552700"/>
                <a:gd name="connsiteY53" fmla="*/ 193675 h 314530"/>
                <a:gd name="connsiteX54" fmla="*/ 990600 w 2552700"/>
                <a:gd name="connsiteY54" fmla="*/ 200025 h 314530"/>
                <a:gd name="connsiteX55" fmla="*/ 1019175 w 2552700"/>
                <a:gd name="connsiteY55" fmla="*/ 209550 h 314530"/>
                <a:gd name="connsiteX56" fmla="*/ 1063625 w 2552700"/>
                <a:gd name="connsiteY56" fmla="*/ 219075 h 314530"/>
                <a:gd name="connsiteX57" fmla="*/ 1111250 w 2552700"/>
                <a:gd name="connsiteY57" fmla="*/ 228600 h 314530"/>
                <a:gd name="connsiteX58" fmla="*/ 1149350 w 2552700"/>
                <a:gd name="connsiteY58" fmla="*/ 219075 h 314530"/>
                <a:gd name="connsiteX59" fmla="*/ 1117600 w 2552700"/>
                <a:gd name="connsiteY59" fmla="*/ 209550 h 314530"/>
                <a:gd name="connsiteX60" fmla="*/ 1066800 w 2552700"/>
                <a:gd name="connsiteY60" fmla="*/ 193675 h 314530"/>
                <a:gd name="connsiteX61" fmla="*/ 1016000 w 2552700"/>
                <a:gd name="connsiteY61" fmla="*/ 184150 h 314530"/>
                <a:gd name="connsiteX62" fmla="*/ 1003300 w 2552700"/>
                <a:gd name="connsiteY62" fmla="*/ 174625 h 314530"/>
                <a:gd name="connsiteX63" fmla="*/ 993775 w 2552700"/>
                <a:gd name="connsiteY63" fmla="*/ 168275 h 314530"/>
                <a:gd name="connsiteX64" fmla="*/ 1003300 w 2552700"/>
                <a:gd name="connsiteY64" fmla="*/ 171450 h 314530"/>
                <a:gd name="connsiteX65" fmla="*/ 1022350 w 2552700"/>
                <a:gd name="connsiteY65" fmla="*/ 184150 h 314530"/>
                <a:gd name="connsiteX66" fmla="*/ 1031875 w 2552700"/>
                <a:gd name="connsiteY66" fmla="*/ 193675 h 314530"/>
                <a:gd name="connsiteX67" fmla="*/ 1044575 w 2552700"/>
                <a:gd name="connsiteY67" fmla="*/ 200025 h 314530"/>
                <a:gd name="connsiteX68" fmla="*/ 1057275 w 2552700"/>
                <a:gd name="connsiteY68" fmla="*/ 212725 h 314530"/>
                <a:gd name="connsiteX69" fmla="*/ 1120775 w 2552700"/>
                <a:gd name="connsiteY69" fmla="*/ 219075 h 314530"/>
                <a:gd name="connsiteX70" fmla="*/ 1203325 w 2552700"/>
                <a:gd name="connsiteY70" fmla="*/ 215900 h 314530"/>
                <a:gd name="connsiteX71" fmla="*/ 1222375 w 2552700"/>
                <a:gd name="connsiteY71" fmla="*/ 203200 h 314530"/>
                <a:gd name="connsiteX72" fmla="*/ 1231900 w 2552700"/>
                <a:gd name="connsiteY72" fmla="*/ 200025 h 314530"/>
                <a:gd name="connsiteX73" fmla="*/ 1250950 w 2552700"/>
                <a:gd name="connsiteY73" fmla="*/ 190500 h 314530"/>
                <a:gd name="connsiteX74" fmla="*/ 1270000 w 2552700"/>
                <a:gd name="connsiteY74" fmla="*/ 184150 h 314530"/>
                <a:gd name="connsiteX75" fmla="*/ 1289050 w 2552700"/>
                <a:gd name="connsiteY75" fmla="*/ 174625 h 314530"/>
                <a:gd name="connsiteX76" fmla="*/ 1343025 w 2552700"/>
                <a:gd name="connsiteY76" fmla="*/ 165100 h 314530"/>
                <a:gd name="connsiteX77" fmla="*/ 1390650 w 2552700"/>
                <a:gd name="connsiteY77" fmla="*/ 158750 h 314530"/>
                <a:gd name="connsiteX78" fmla="*/ 1412875 w 2552700"/>
                <a:gd name="connsiteY78" fmla="*/ 149225 h 314530"/>
                <a:gd name="connsiteX79" fmla="*/ 1425575 w 2552700"/>
                <a:gd name="connsiteY79" fmla="*/ 146050 h 314530"/>
                <a:gd name="connsiteX80" fmla="*/ 1435100 w 2552700"/>
                <a:gd name="connsiteY80" fmla="*/ 142875 h 314530"/>
                <a:gd name="connsiteX81" fmla="*/ 1444625 w 2552700"/>
                <a:gd name="connsiteY81" fmla="*/ 133350 h 314530"/>
                <a:gd name="connsiteX82" fmla="*/ 1485900 w 2552700"/>
                <a:gd name="connsiteY82" fmla="*/ 117475 h 314530"/>
                <a:gd name="connsiteX83" fmla="*/ 1498600 w 2552700"/>
                <a:gd name="connsiteY83" fmla="*/ 111125 h 314530"/>
                <a:gd name="connsiteX84" fmla="*/ 1530350 w 2552700"/>
                <a:gd name="connsiteY84" fmla="*/ 101600 h 314530"/>
                <a:gd name="connsiteX85" fmla="*/ 1539875 w 2552700"/>
                <a:gd name="connsiteY85" fmla="*/ 95250 h 314530"/>
                <a:gd name="connsiteX86" fmla="*/ 1558925 w 2552700"/>
                <a:gd name="connsiteY86" fmla="*/ 88900 h 314530"/>
                <a:gd name="connsiteX87" fmla="*/ 1577975 w 2552700"/>
                <a:gd name="connsiteY87" fmla="*/ 76200 h 314530"/>
                <a:gd name="connsiteX88" fmla="*/ 1593850 w 2552700"/>
                <a:gd name="connsiteY88" fmla="*/ 66675 h 314530"/>
                <a:gd name="connsiteX89" fmla="*/ 1612900 w 2552700"/>
                <a:gd name="connsiteY89" fmla="*/ 53975 h 314530"/>
                <a:gd name="connsiteX90" fmla="*/ 1625600 w 2552700"/>
                <a:gd name="connsiteY90" fmla="*/ 50800 h 314530"/>
                <a:gd name="connsiteX91" fmla="*/ 1635125 w 2552700"/>
                <a:gd name="connsiteY91" fmla="*/ 47625 h 314530"/>
                <a:gd name="connsiteX92" fmla="*/ 1651000 w 2552700"/>
                <a:gd name="connsiteY92" fmla="*/ 44450 h 314530"/>
                <a:gd name="connsiteX93" fmla="*/ 1657350 w 2552700"/>
                <a:gd name="connsiteY93" fmla="*/ 34925 h 314530"/>
                <a:gd name="connsiteX94" fmla="*/ 1673225 w 2552700"/>
                <a:gd name="connsiteY94" fmla="*/ 31750 h 314530"/>
                <a:gd name="connsiteX95" fmla="*/ 1704975 w 2552700"/>
                <a:gd name="connsiteY95" fmla="*/ 25400 h 314530"/>
                <a:gd name="connsiteX96" fmla="*/ 1746250 w 2552700"/>
                <a:gd name="connsiteY96" fmla="*/ 38100 h 314530"/>
                <a:gd name="connsiteX97" fmla="*/ 1765300 w 2552700"/>
                <a:gd name="connsiteY97" fmla="*/ 50800 h 314530"/>
                <a:gd name="connsiteX98" fmla="*/ 1781175 w 2552700"/>
                <a:gd name="connsiteY98" fmla="*/ 63500 h 314530"/>
                <a:gd name="connsiteX99" fmla="*/ 1803400 w 2552700"/>
                <a:gd name="connsiteY99" fmla="*/ 76200 h 314530"/>
                <a:gd name="connsiteX100" fmla="*/ 1828800 w 2552700"/>
                <a:gd name="connsiteY100" fmla="*/ 85725 h 314530"/>
                <a:gd name="connsiteX101" fmla="*/ 1866900 w 2552700"/>
                <a:gd name="connsiteY101" fmla="*/ 98425 h 314530"/>
                <a:gd name="connsiteX102" fmla="*/ 1879600 w 2552700"/>
                <a:gd name="connsiteY102" fmla="*/ 107950 h 314530"/>
                <a:gd name="connsiteX103" fmla="*/ 1889125 w 2552700"/>
                <a:gd name="connsiteY103" fmla="*/ 114300 h 314530"/>
                <a:gd name="connsiteX104" fmla="*/ 1898650 w 2552700"/>
                <a:gd name="connsiteY104" fmla="*/ 127000 h 314530"/>
                <a:gd name="connsiteX105" fmla="*/ 1901825 w 2552700"/>
                <a:gd name="connsiteY105" fmla="*/ 136525 h 314530"/>
                <a:gd name="connsiteX106" fmla="*/ 1917700 w 2552700"/>
                <a:gd name="connsiteY106" fmla="*/ 177800 h 314530"/>
                <a:gd name="connsiteX107" fmla="*/ 1927225 w 2552700"/>
                <a:gd name="connsiteY107" fmla="*/ 200025 h 314530"/>
                <a:gd name="connsiteX108" fmla="*/ 1933575 w 2552700"/>
                <a:gd name="connsiteY108" fmla="*/ 212725 h 314530"/>
                <a:gd name="connsiteX109" fmla="*/ 1943100 w 2552700"/>
                <a:gd name="connsiteY109" fmla="*/ 219075 h 314530"/>
                <a:gd name="connsiteX110" fmla="*/ 1946275 w 2552700"/>
                <a:gd name="connsiteY110" fmla="*/ 244475 h 314530"/>
                <a:gd name="connsiteX111" fmla="*/ 1968500 w 2552700"/>
                <a:gd name="connsiteY111" fmla="*/ 266700 h 314530"/>
                <a:gd name="connsiteX112" fmla="*/ 1978025 w 2552700"/>
                <a:gd name="connsiteY112" fmla="*/ 269875 h 314530"/>
                <a:gd name="connsiteX113" fmla="*/ 1990725 w 2552700"/>
                <a:gd name="connsiteY113" fmla="*/ 276225 h 314530"/>
                <a:gd name="connsiteX114" fmla="*/ 2016125 w 2552700"/>
                <a:gd name="connsiteY114" fmla="*/ 301625 h 314530"/>
                <a:gd name="connsiteX115" fmla="*/ 2032000 w 2552700"/>
                <a:gd name="connsiteY115" fmla="*/ 314325 h 314530"/>
                <a:gd name="connsiteX116" fmla="*/ 2098675 w 2552700"/>
                <a:gd name="connsiteY116" fmla="*/ 292100 h 314530"/>
                <a:gd name="connsiteX117" fmla="*/ 2130425 w 2552700"/>
                <a:gd name="connsiteY117" fmla="*/ 266700 h 314530"/>
                <a:gd name="connsiteX118" fmla="*/ 2139950 w 2552700"/>
                <a:gd name="connsiteY118" fmla="*/ 263525 h 314530"/>
                <a:gd name="connsiteX119" fmla="*/ 2168525 w 2552700"/>
                <a:gd name="connsiteY119" fmla="*/ 247650 h 314530"/>
                <a:gd name="connsiteX120" fmla="*/ 2193925 w 2552700"/>
                <a:gd name="connsiteY120" fmla="*/ 228600 h 314530"/>
                <a:gd name="connsiteX121" fmla="*/ 2203450 w 2552700"/>
                <a:gd name="connsiteY121" fmla="*/ 219075 h 314530"/>
                <a:gd name="connsiteX122" fmla="*/ 2222500 w 2552700"/>
                <a:gd name="connsiteY122" fmla="*/ 212725 h 314530"/>
                <a:gd name="connsiteX123" fmla="*/ 2244725 w 2552700"/>
                <a:gd name="connsiteY123" fmla="*/ 193675 h 314530"/>
                <a:gd name="connsiteX124" fmla="*/ 2355850 w 2552700"/>
                <a:gd name="connsiteY124" fmla="*/ 152400 h 314530"/>
                <a:gd name="connsiteX125" fmla="*/ 2552700 w 2552700"/>
                <a:gd name="connsiteY125" fmla="*/ 155575 h 314530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289050 w 2552700"/>
                <a:gd name="connsiteY75" fmla="*/ 174625 h 302243"/>
                <a:gd name="connsiteX76" fmla="*/ 1343025 w 2552700"/>
                <a:gd name="connsiteY76" fmla="*/ 165100 h 302243"/>
                <a:gd name="connsiteX77" fmla="*/ 1390650 w 2552700"/>
                <a:gd name="connsiteY77" fmla="*/ 158750 h 302243"/>
                <a:gd name="connsiteX78" fmla="*/ 1412875 w 2552700"/>
                <a:gd name="connsiteY78" fmla="*/ 149225 h 302243"/>
                <a:gd name="connsiteX79" fmla="*/ 1425575 w 2552700"/>
                <a:gd name="connsiteY79" fmla="*/ 146050 h 302243"/>
                <a:gd name="connsiteX80" fmla="*/ 1435100 w 2552700"/>
                <a:gd name="connsiteY80" fmla="*/ 142875 h 302243"/>
                <a:gd name="connsiteX81" fmla="*/ 1444625 w 2552700"/>
                <a:gd name="connsiteY81" fmla="*/ 133350 h 302243"/>
                <a:gd name="connsiteX82" fmla="*/ 1485900 w 2552700"/>
                <a:gd name="connsiteY82" fmla="*/ 117475 h 302243"/>
                <a:gd name="connsiteX83" fmla="*/ 1498600 w 2552700"/>
                <a:gd name="connsiteY83" fmla="*/ 111125 h 302243"/>
                <a:gd name="connsiteX84" fmla="*/ 1530350 w 2552700"/>
                <a:gd name="connsiteY84" fmla="*/ 101600 h 302243"/>
                <a:gd name="connsiteX85" fmla="*/ 1539875 w 2552700"/>
                <a:gd name="connsiteY85" fmla="*/ 95250 h 302243"/>
                <a:gd name="connsiteX86" fmla="*/ 1558925 w 2552700"/>
                <a:gd name="connsiteY86" fmla="*/ 88900 h 302243"/>
                <a:gd name="connsiteX87" fmla="*/ 1577975 w 2552700"/>
                <a:gd name="connsiteY87" fmla="*/ 76200 h 302243"/>
                <a:gd name="connsiteX88" fmla="*/ 1593850 w 2552700"/>
                <a:gd name="connsiteY88" fmla="*/ 66675 h 302243"/>
                <a:gd name="connsiteX89" fmla="*/ 1612900 w 2552700"/>
                <a:gd name="connsiteY89" fmla="*/ 53975 h 302243"/>
                <a:gd name="connsiteX90" fmla="*/ 1625600 w 2552700"/>
                <a:gd name="connsiteY90" fmla="*/ 50800 h 302243"/>
                <a:gd name="connsiteX91" fmla="*/ 1635125 w 2552700"/>
                <a:gd name="connsiteY91" fmla="*/ 47625 h 302243"/>
                <a:gd name="connsiteX92" fmla="*/ 1651000 w 2552700"/>
                <a:gd name="connsiteY92" fmla="*/ 44450 h 302243"/>
                <a:gd name="connsiteX93" fmla="*/ 1657350 w 2552700"/>
                <a:gd name="connsiteY93" fmla="*/ 34925 h 302243"/>
                <a:gd name="connsiteX94" fmla="*/ 1673225 w 2552700"/>
                <a:gd name="connsiteY94" fmla="*/ 31750 h 302243"/>
                <a:gd name="connsiteX95" fmla="*/ 1704975 w 2552700"/>
                <a:gd name="connsiteY95" fmla="*/ 25400 h 302243"/>
                <a:gd name="connsiteX96" fmla="*/ 1746250 w 2552700"/>
                <a:gd name="connsiteY96" fmla="*/ 38100 h 302243"/>
                <a:gd name="connsiteX97" fmla="*/ 1765300 w 2552700"/>
                <a:gd name="connsiteY97" fmla="*/ 50800 h 302243"/>
                <a:gd name="connsiteX98" fmla="*/ 1781175 w 2552700"/>
                <a:gd name="connsiteY98" fmla="*/ 63500 h 302243"/>
                <a:gd name="connsiteX99" fmla="*/ 1803400 w 2552700"/>
                <a:gd name="connsiteY99" fmla="*/ 76200 h 302243"/>
                <a:gd name="connsiteX100" fmla="*/ 1828800 w 2552700"/>
                <a:gd name="connsiteY100" fmla="*/ 85725 h 302243"/>
                <a:gd name="connsiteX101" fmla="*/ 1866900 w 2552700"/>
                <a:gd name="connsiteY101" fmla="*/ 98425 h 302243"/>
                <a:gd name="connsiteX102" fmla="*/ 1879600 w 2552700"/>
                <a:gd name="connsiteY102" fmla="*/ 107950 h 302243"/>
                <a:gd name="connsiteX103" fmla="*/ 1889125 w 2552700"/>
                <a:gd name="connsiteY103" fmla="*/ 114300 h 302243"/>
                <a:gd name="connsiteX104" fmla="*/ 1898650 w 2552700"/>
                <a:gd name="connsiteY104" fmla="*/ 127000 h 302243"/>
                <a:gd name="connsiteX105" fmla="*/ 1901825 w 2552700"/>
                <a:gd name="connsiteY105" fmla="*/ 136525 h 302243"/>
                <a:gd name="connsiteX106" fmla="*/ 1917700 w 2552700"/>
                <a:gd name="connsiteY106" fmla="*/ 177800 h 302243"/>
                <a:gd name="connsiteX107" fmla="*/ 1927225 w 2552700"/>
                <a:gd name="connsiteY107" fmla="*/ 200025 h 302243"/>
                <a:gd name="connsiteX108" fmla="*/ 1933575 w 2552700"/>
                <a:gd name="connsiteY108" fmla="*/ 212725 h 302243"/>
                <a:gd name="connsiteX109" fmla="*/ 1943100 w 2552700"/>
                <a:gd name="connsiteY109" fmla="*/ 219075 h 302243"/>
                <a:gd name="connsiteX110" fmla="*/ 1946275 w 2552700"/>
                <a:gd name="connsiteY110" fmla="*/ 244475 h 302243"/>
                <a:gd name="connsiteX111" fmla="*/ 1968500 w 2552700"/>
                <a:gd name="connsiteY111" fmla="*/ 266700 h 302243"/>
                <a:gd name="connsiteX112" fmla="*/ 1978025 w 2552700"/>
                <a:gd name="connsiteY112" fmla="*/ 269875 h 302243"/>
                <a:gd name="connsiteX113" fmla="*/ 1990725 w 2552700"/>
                <a:gd name="connsiteY113" fmla="*/ 276225 h 302243"/>
                <a:gd name="connsiteX114" fmla="*/ 2016125 w 2552700"/>
                <a:gd name="connsiteY114" fmla="*/ 301625 h 302243"/>
                <a:gd name="connsiteX115" fmla="*/ 2098675 w 2552700"/>
                <a:gd name="connsiteY115" fmla="*/ 292100 h 302243"/>
                <a:gd name="connsiteX116" fmla="*/ 2130425 w 2552700"/>
                <a:gd name="connsiteY116" fmla="*/ 266700 h 302243"/>
                <a:gd name="connsiteX117" fmla="*/ 2139950 w 2552700"/>
                <a:gd name="connsiteY117" fmla="*/ 263525 h 302243"/>
                <a:gd name="connsiteX118" fmla="*/ 2168525 w 2552700"/>
                <a:gd name="connsiteY118" fmla="*/ 247650 h 302243"/>
                <a:gd name="connsiteX119" fmla="*/ 2193925 w 2552700"/>
                <a:gd name="connsiteY119" fmla="*/ 228600 h 302243"/>
                <a:gd name="connsiteX120" fmla="*/ 2203450 w 2552700"/>
                <a:gd name="connsiteY120" fmla="*/ 219075 h 302243"/>
                <a:gd name="connsiteX121" fmla="*/ 2222500 w 2552700"/>
                <a:gd name="connsiteY121" fmla="*/ 212725 h 302243"/>
                <a:gd name="connsiteX122" fmla="*/ 2244725 w 2552700"/>
                <a:gd name="connsiteY122" fmla="*/ 193675 h 302243"/>
                <a:gd name="connsiteX123" fmla="*/ 2355850 w 2552700"/>
                <a:gd name="connsiteY123" fmla="*/ 152400 h 302243"/>
                <a:gd name="connsiteX124" fmla="*/ 2552700 w 2552700"/>
                <a:gd name="connsiteY12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343025 w 2552700"/>
                <a:gd name="connsiteY75" fmla="*/ 165100 h 302243"/>
                <a:gd name="connsiteX76" fmla="*/ 1390650 w 2552700"/>
                <a:gd name="connsiteY76" fmla="*/ 158750 h 302243"/>
                <a:gd name="connsiteX77" fmla="*/ 1412875 w 2552700"/>
                <a:gd name="connsiteY77" fmla="*/ 149225 h 302243"/>
                <a:gd name="connsiteX78" fmla="*/ 1425575 w 2552700"/>
                <a:gd name="connsiteY78" fmla="*/ 146050 h 302243"/>
                <a:gd name="connsiteX79" fmla="*/ 1435100 w 2552700"/>
                <a:gd name="connsiteY79" fmla="*/ 142875 h 302243"/>
                <a:gd name="connsiteX80" fmla="*/ 1444625 w 2552700"/>
                <a:gd name="connsiteY80" fmla="*/ 133350 h 302243"/>
                <a:gd name="connsiteX81" fmla="*/ 1485900 w 2552700"/>
                <a:gd name="connsiteY81" fmla="*/ 117475 h 302243"/>
                <a:gd name="connsiteX82" fmla="*/ 1498600 w 2552700"/>
                <a:gd name="connsiteY82" fmla="*/ 111125 h 302243"/>
                <a:gd name="connsiteX83" fmla="*/ 1530350 w 2552700"/>
                <a:gd name="connsiteY83" fmla="*/ 101600 h 302243"/>
                <a:gd name="connsiteX84" fmla="*/ 1539875 w 2552700"/>
                <a:gd name="connsiteY84" fmla="*/ 95250 h 302243"/>
                <a:gd name="connsiteX85" fmla="*/ 1558925 w 2552700"/>
                <a:gd name="connsiteY85" fmla="*/ 88900 h 302243"/>
                <a:gd name="connsiteX86" fmla="*/ 1577975 w 2552700"/>
                <a:gd name="connsiteY86" fmla="*/ 76200 h 302243"/>
                <a:gd name="connsiteX87" fmla="*/ 1593850 w 2552700"/>
                <a:gd name="connsiteY87" fmla="*/ 66675 h 302243"/>
                <a:gd name="connsiteX88" fmla="*/ 1612900 w 2552700"/>
                <a:gd name="connsiteY88" fmla="*/ 53975 h 302243"/>
                <a:gd name="connsiteX89" fmla="*/ 1625600 w 2552700"/>
                <a:gd name="connsiteY89" fmla="*/ 50800 h 302243"/>
                <a:gd name="connsiteX90" fmla="*/ 1635125 w 2552700"/>
                <a:gd name="connsiteY90" fmla="*/ 47625 h 302243"/>
                <a:gd name="connsiteX91" fmla="*/ 1651000 w 2552700"/>
                <a:gd name="connsiteY91" fmla="*/ 44450 h 302243"/>
                <a:gd name="connsiteX92" fmla="*/ 1657350 w 2552700"/>
                <a:gd name="connsiteY92" fmla="*/ 34925 h 302243"/>
                <a:gd name="connsiteX93" fmla="*/ 1673225 w 2552700"/>
                <a:gd name="connsiteY93" fmla="*/ 31750 h 302243"/>
                <a:gd name="connsiteX94" fmla="*/ 1704975 w 2552700"/>
                <a:gd name="connsiteY94" fmla="*/ 25400 h 302243"/>
                <a:gd name="connsiteX95" fmla="*/ 1746250 w 2552700"/>
                <a:gd name="connsiteY95" fmla="*/ 38100 h 302243"/>
                <a:gd name="connsiteX96" fmla="*/ 1765300 w 2552700"/>
                <a:gd name="connsiteY96" fmla="*/ 50800 h 302243"/>
                <a:gd name="connsiteX97" fmla="*/ 1781175 w 2552700"/>
                <a:gd name="connsiteY97" fmla="*/ 63500 h 302243"/>
                <a:gd name="connsiteX98" fmla="*/ 1803400 w 2552700"/>
                <a:gd name="connsiteY98" fmla="*/ 76200 h 302243"/>
                <a:gd name="connsiteX99" fmla="*/ 1828800 w 2552700"/>
                <a:gd name="connsiteY99" fmla="*/ 85725 h 302243"/>
                <a:gd name="connsiteX100" fmla="*/ 1866900 w 2552700"/>
                <a:gd name="connsiteY100" fmla="*/ 98425 h 302243"/>
                <a:gd name="connsiteX101" fmla="*/ 1879600 w 2552700"/>
                <a:gd name="connsiteY101" fmla="*/ 107950 h 302243"/>
                <a:gd name="connsiteX102" fmla="*/ 1889125 w 2552700"/>
                <a:gd name="connsiteY102" fmla="*/ 114300 h 302243"/>
                <a:gd name="connsiteX103" fmla="*/ 1898650 w 2552700"/>
                <a:gd name="connsiteY103" fmla="*/ 127000 h 302243"/>
                <a:gd name="connsiteX104" fmla="*/ 1901825 w 2552700"/>
                <a:gd name="connsiteY104" fmla="*/ 136525 h 302243"/>
                <a:gd name="connsiteX105" fmla="*/ 1917700 w 2552700"/>
                <a:gd name="connsiteY105" fmla="*/ 177800 h 302243"/>
                <a:gd name="connsiteX106" fmla="*/ 1927225 w 2552700"/>
                <a:gd name="connsiteY106" fmla="*/ 200025 h 302243"/>
                <a:gd name="connsiteX107" fmla="*/ 1933575 w 2552700"/>
                <a:gd name="connsiteY107" fmla="*/ 212725 h 302243"/>
                <a:gd name="connsiteX108" fmla="*/ 1943100 w 2552700"/>
                <a:gd name="connsiteY108" fmla="*/ 219075 h 302243"/>
                <a:gd name="connsiteX109" fmla="*/ 1946275 w 2552700"/>
                <a:gd name="connsiteY109" fmla="*/ 244475 h 302243"/>
                <a:gd name="connsiteX110" fmla="*/ 1968500 w 2552700"/>
                <a:gd name="connsiteY110" fmla="*/ 266700 h 302243"/>
                <a:gd name="connsiteX111" fmla="*/ 1978025 w 2552700"/>
                <a:gd name="connsiteY111" fmla="*/ 269875 h 302243"/>
                <a:gd name="connsiteX112" fmla="*/ 1990725 w 2552700"/>
                <a:gd name="connsiteY112" fmla="*/ 276225 h 302243"/>
                <a:gd name="connsiteX113" fmla="*/ 2016125 w 2552700"/>
                <a:gd name="connsiteY113" fmla="*/ 301625 h 302243"/>
                <a:gd name="connsiteX114" fmla="*/ 2098675 w 2552700"/>
                <a:gd name="connsiteY114" fmla="*/ 292100 h 302243"/>
                <a:gd name="connsiteX115" fmla="*/ 2130425 w 2552700"/>
                <a:gd name="connsiteY115" fmla="*/ 266700 h 302243"/>
                <a:gd name="connsiteX116" fmla="*/ 2139950 w 2552700"/>
                <a:gd name="connsiteY116" fmla="*/ 263525 h 302243"/>
                <a:gd name="connsiteX117" fmla="*/ 2168525 w 2552700"/>
                <a:gd name="connsiteY117" fmla="*/ 247650 h 302243"/>
                <a:gd name="connsiteX118" fmla="*/ 2193925 w 2552700"/>
                <a:gd name="connsiteY118" fmla="*/ 228600 h 302243"/>
                <a:gd name="connsiteX119" fmla="*/ 2203450 w 2552700"/>
                <a:gd name="connsiteY119" fmla="*/ 219075 h 302243"/>
                <a:gd name="connsiteX120" fmla="*/ 2222500 w 2552700"/>
                <a:gd name="connsiteY120" fmla="*/ 212725 h 302243"/>
                <a:gd name="connsiteX121" fmla="*/ 2244725 w 2552700"/>
                <a:gd name="connsiteY121" fmla="*/ 193675 h 302243"/>
                <a:gd name="connsiteX122" fmla="*/ 2355850 w 2552700"/>
                <a:gd name="connsiteY122" fmla="*/ 152400 h 302243"/>
                <a:gd name="connsiteX123" fmla="*/ 2552700 w 2552700"/>
                <a:gd name="connsiteY12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50950 w 2552700"/>
                <a:gd name="connsiteY72" fmla="*/ 190500 h 302243"/>
                <a:gd name="connsiteX73" fmla="*/ 1270000 w 2552700"/>
                <a:gd name="connsiteY73" fmla="*/ 184150 h 302243"/>
                <a:gd name="connsiteX74" fmla="*/ 1343025 w 2552700"/>
                <a:gd name="connsiteY74" fmla="*/ 165100 h 302243"/>
                <a:gd name="connsiteX75" fmla="*/ 1390650 w 2552700"/>
                <a:gd name="connsiteY75" fmla="*/ 158750 h 302243"/>
                <a:gd name="connsiteX76" fmla="*/ 1412875 w 2552700"/>
                <a:gd name="connsiteY76" fmla="*/ 149225 h 302243"/>
                <a:gd name="connsiteX77" fmla="*/ 1425575 w 2552700"/>
                <a:gd name="connsiteY77" fmla="*/ 146050 h 302243"/>
                <a:gd name="connsiteX78" fmla="*/ 1435100 w 2552700"/>
                <a:gd name="connsiteY78" fmla="*/ 142875 h 302243"/>
                <a:gd name="connsiteX79" fmla="*/ 1444625 w 2552700"/>
                <a:gd name="connsiteY79" fmla="*/ 133350 h 302243"/>
                <a:gd name="connsiteX80" fmla="*/ 1485900 w 2552700"/>
                <a:gd name="connsiteY80" fmla="*/ 117475 h 302243"/>
                <a:gd name="connsiteX81" fmla="*/ 1498600 w 2552700"/>
                <a:gd name="connsiteY81" fmla="*/ 111125 h 302243"/>
                <a:gd name="connsiteX82" fmla="*/ 1530350 w 2552700"/>
                <a:gd name="connsiteY82" fmla="*/ 101600 h 302243"/>
                <a:gd name="connsiteX83" fmla="*/ 1539875 w 2552700"/>
                <a:gd name="connsiteY83" fmla="*/ 95250 h 302243"/>
                <a:gd name="connsiteX84" fmla="*/ 1558925 w 2552700"/>
                <a:gd name="connsiteY84" fmla="*/ 88900 h 302243"/>
                <a:gd name="connsiteX85" fmla="*/ 1577975 w 2552700"/>
                <a:gd name="connsiteY85" fmla="*/ 76200 h 302243"/>
                <a:gd name="connsiteX86" fmla="*/ 1593850 w 2552700"/>
                <a:gd name="connsiteY86" fmla="*/ 66675 h 302243"/>
                <a:gd name="connsiteX87" fmla="*/ 1612900 w 2552700"/>
                <a:gd name="connsiteY87" fmla="*/ 53975 h 302243"/>
                <a:gd name="connsiteX88" fmla="*/ 1625600 w 2552700"/>
                <a:gd name="connsiteY88" fmla="*/ 50800 h 302243"/>
                <a:gd name="connsiteX89" fmla="*/ 1635125 w 2552700"/>
                <a:gd name="connsiteY89" fmla="*/ 47625 h 302243"/>
                <a:gd name="connsiteX90" fmla="*/ 1651000 w 2552700"/>
                <a:gd name="connsiteY90" fmla="*/ 44450 h 302243"/>
                <a:gd name="connsiteX91" fmla="*/ 1657350 w 2552700"/>
                <a:gd name="connsiteY91" fmla="*/ 34925 h 302243"/>
                <a:gd name="connsiteX92" fmla="*/ 1673225 w 2552700"/>
                <a:gd name="connsiteY92" fmla="*/ 31750 h 302243"/>
                <a:gd name="connsiteX93" fmla="*/ 1704975 w 2552700"/>
                <a:gd name="connsiteY93" fmla="*/ 25400 h 302243"/>
                <a:gd name="connsiteX94" fmla="*/ 1746250 w 2552700"/>
                <a:gd name="connsiteY94" fmla="*/ 38100 h 302243"/>
                <a:gd name="connsiteX95" fmla="*/ 1765300 w 2552700"/>
                <a:gd name="connsiteY95" fmla="*/ 50800 h 302243"/>
                <a:gd name="connsiteX96" fmla="*/ 1781175 w 2552700"/>
                <a:gd name="connsiteY96" fmla="*/ 63500 h 302243"/>
                <a:gd name="connsiteX97" fmla="*/ 1803400 w 2552700"/>
                <a:gd name="connsiteY97" fmla="*/ 76200 h 302243"/>
                <a:gd name="connsiteX98" fmla="*/ 1828800 w 2552700"/>
                <a:gd name="connsiteY98" fmla="*/ 85725 h 302243"/>
                <a:gd name="connsiteX99" fmla="*/ 1866900 w 2552700"/>
                <a:gd name="connsiteY99" fmla="*/ 98425 h 302243"/>
                <a:gd name="connsiteX100" fmla="*/ 1879600 w 2552700"/>
                <a:gd name="connsiteY100" fmla="*/ 107950 h 302243"/>
                <a:gd name="connsiteX101" fmla="*/ 1889125 w 2552700"/>
                <a:gd name="connsiteY101" fmla="*/ 114300 h 302243"/>
                <a:gd name="connsiteX102" fmla="*/ 1898650 w 2552700"/>
                <a:gd name="connsiteY102" fmla="*/ 127000 h 302243"/>
                <a:gd name="connsiteX103" fmla="*/ 1901825 w 2552700"/>
                <a:gd name="connsiteY103" fmla="*/ 136525 h 302243"/>
                <a:gd name="connsiteX104" fmla="*/ 1917700 w 2552700"/>
                <a:gd name="connsiteY104" fmla="*/ 177800 h 302243"/>
                <a:gd name="connsiteX105" fmla="*/ 1927225 w 2552700"/>
                <a:gd name="connsiteY105" fmla="*/ 200025 h 302243"/>
                <a:gd name="connsiteX106" fmla="*/ 1933575 w 2552700"/>
                <a:gd name="connsiteY106" fmla="*/ 212725 h 302243"/>
                <a:gd name="connsiteX107" fmla="*/ 1943100 w 2552700"/>
                <a:gd name="connsiteY107" fmla="*/ 219075 h 302243"/>
                <a:gd name="connsiteX108" fmla="*/ 1946275 w 2552700"/>
                <a:gd name="connsiteY108" fmla="*/ 244475 h 302243"/>
                <a:gd name="connsiteX109" fmla="*/ 1968500 w 2552700"/>
                <a:gd name="connsiteY109" fmla="*/ 266700 h 302243"/>
                <a:gd name="connsiteX110" fmla="*/ 1978025 w 2552700"/>
                <a:gd name="connsiteY110" fmla="*/ 269875 h 302243"/>
                <a:gd name="connsiteX111" fmla="*/ 1990725 w 2552700"/>
                <a:gd name="connsiteY111" fmla="*/ 276225 h 302243"/>
                <a:gd name="connsiteX112" fmla="*/ 2016125 w 2552700"/>
                <a:gd name="connsiteY112" fmla="*/ 301625 h 302243"/>
                <a:gd name="connsiteX113" fmla="*/ 2098675 w 2552700"/>
                <a:gd name="connsiteY113" fmla="*/ 292100 h 302243"/>
                <a:gd name="connsiteX114" fmla="*/ 2130425 w 2552700"/>
                <a:gd name="connsiteY114" fmla="*/ 266700 h 302243"/>
                <a:gd name="connsiteX115" fmla="*/ 2139950 w 2552700"/>
                <a:gd name="connsiteY115" fmla="*/ 263525 h 302243"/>
                <a:gd name="connsiteX116" fmla="*/ 2168525 w 2552700"/>
                <a:gd name="connsiteY116" fmla="*/ 247650 h 302243"/>
                <a:gd name="connsiteX117" fmla="*/ 2193925 w 2552700"/>
                <a:gd name="connsiteY117" fmla="*/ 228600 h 302243"/>
                <a:gd name="connsiteX118" fmla="*/ 2203450 w 2552700"/>
                <a:gd name="connsiteY118" fmla="*/ 219075 h 302243"/>
                <a:gd name="connsiteX119" fmla="*/ 2222500 w 2552700"/>
                <a:gd name="connsiteY119" fmla="*/ 212725 h 302243"/>
                <a:gd name="connsiteX120" fmla="*/ 2244725 w 2552700"/>
                <a:gd name="connsiteY120" fmla="*/ 193675 h 302243"/>
                <a:gd name="connsiteX121" fmla="*/ 2355850 w 2552700"/>
                <a:gd name="connsiteY121" fmla="*/ 152400 h 302243"/>
                <a:gd name="connsiteX122" fmla="*/ 2552700 w 2552700"/>
                <a:gd name="connsiteY12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70000 w 2552700"/>
                <a:gd name="connsiteY72" fmla="*/ 184150 h 302243"/>
                <a:gd name="connsiteX73" fmla="*/ 1343025 w 2552700"/>
                <a:gd name="connsiteY73" fmla="*/ 165100 h 302243"/>
                <a:gd name="connsiteX74" fmla="*/ 1390650 w 2552700"/>
                <a:gd name="connsiteY74" fmla="*/ 158750 h 302243"/>
                <a:gd name="connsiteX75" fmla="*/ 1412875 w 2552700"/>
                <a:gd name="connsiteY75" fmla="*/ 149225 h 302243"/>
                <a:gd name="connsiteX76" fmla="*/ 1425575 w 2552700"/>
                <a:gd name="connsiteY76" fmla="*/ 146050 h 302243"/>
                <a:gd name="connsiteX77" fmla="*/ 1435100 w 2552700"/>
                <a:gd name="connsiteY77" fmla="*/ 142875 h 302243"/>
                <a:gd name="connsiteX78" fmla="*/ 1444625 w 2552700"/>
                <a:gd name="connsiteY78" fmla="*/ 133350 h 302243"/>
                <a:gd name="connsiteX79" fmla="*/ 1485900 w 2552700"/>
                <a:gd name="connsiteY79" fmla="*/ 117475 h 302243"/>
                <a:gd name="connsiteX80" fmla="*/ 1498600 w 2552700"/>
                <a:gd name="connsiteY80" fmla="*/ 111125 h 302243"/>
                <a:gd name="connsiteX81" fmla="*/ 1530350 w 2552700"/>
                <a:gd name="connsiteY81" fmla="*/ 101600 h 302243"/>
                <a:gd name="connsiteX82" fmla="*/ 1539875 w 2552700"/>
                <a:gd name="connsiteY82" fmla="*/ 95250 h 302243"/>
                <a:gd name="connsiteX83" fmla="*/ 1558925 w 2552700"/>
                <a:gd name="connsiteY83" fmla="*/ 88900 h 302243"/>
                <a:gd name="connsiteX84" fmla="*/ 1577975 w 2552700"/>
                <a:gd name="connsiteY84" fmla="*/ 76200 h 302243"/>
                <a:gd name="connsiteX85" fmla="*/ 1593850 w 2552700"/>
                <a:gd name="connsiteY85" fmla="*/ 66675 h 302243"/>
                <a:gd name="connsiteX86" fmla="*/ 1612900 w 2552700"/>
                <a:gd name="connsiteY86" fmla="*/ 53975 h 302243"/>
                <a:gd name="connsiteX87" fmla="*/ 1625600 w 2552700"/>
                <a:gd name="connsiteY87" fmla="*/ 50800 h 302243"/>
                <a:gd name="connsiteX88" fmla="*/ 1635125 w 2552700"/>
                <a:gd name="connsiteY88" fmla="*/ 47625 h 302243"/>
                <a:gd name="connsiteX89" fmla="*/ 1651000 w 2552700"/>
                <a:gd name="connsiteY89" fmla="*/ 44450 h 302243"/>
                <a:gd name="connsiteX90" fmla="*/ 1657350 w 2552700"/>
                <a:gd name="connsiteY90" fmla="*/ 34925 h 302243"/>
                <a:gd name="connsiteX91" fmla="*/ 1673225 w 2552700"/>
                <a:gd name="connsiteY91" fmla="*/ 31750 h 302243"/>
                <a:gd name="connsiteX92" fmla="*/ 1704975 w 2552700"/>
                <a:gd name="connsiteY92" fmla="*/ 25400 h 302243"/>
                <a:gd name="connsiteX93" fmla="*/ 1746250 w 2552700"/>
                <a:gd name="connsiteY93" fmla="*/ 38100 h 302243"/>
                <a:gd name="connsiteX94" fmla="*/ 1765300 w 2552700"/>
                <a:gd name="connsiteY94" fmla="*/ 50800 h 302243"/>
                <a:gd name="connsiteX95" fmla="*/ 1781175 w 2552700"/>
                <a:gd name="connsiteY95" fmla="*/ 63500 h 302243"/>
                <a:gd name="connsiteX96" fmla="*/ 1803400 w 2552700"/>
                <a:gd name="connsiteY96" fmla="*/ 76200 h 302243"/>
                <a:gd name="connsiteX97" fmla="*/ 1828800 w 2552700"/>
                <a:gd name="connsiteY97" fmla="*/ 85725 h 302243"/>
                <a:gd name="connsiteX98" fmla="*/ 1866900 w 2552700"/>
                <a:gd name="connsiteY98" fmla="*/ 98425 h 302243"/>
                <a:gd name="connsiteX99" fmla="*/ 1879600 w 2552700"/>
                <a:gd name="connsiteY99" fmla="*/ 107950 h 302243"/>
                <a:gd name="connsiteX100" fmla="*/ 1889125 w 2552700"/>
                <a:gd name="connsiteY100" fmla="*/ 114300 h 302243"/>
                <a:gd name="connsiteX101" fmla="*/ 1898650 w 2552700"/>
                <a:gd name="connsiteY101" fmla="*/ 127000 h 302243"/>
                <a:gd name="connsiteX102" fmla="*/ 1901825 w 2552700"/>
                <a:gd name="connsiteY102" fmla="*/ 136525 h 302243"/>
                <a:gd name="connsiteX103" fmla="*/ 1917700 w 2552700"/>
                <a:gd name="connsiteY103" fmla="*/ 177800 h 302243"/>
                <a:gd name="connsiteX104" fmla="*/ 1927225 w 2552700"/>
                <a:gd name="connsiteY104" fmla="*/ 200025 h 302243"/>
                <a:gd name="connsiteX105" fmla="*/ 1933575 w 2552700"/>
                <a:gd name="connsiteY105" fmla="*/ 212725 h 302243"/>
                <a:gd name="connsiteX106" fmla="*/ 1943100 w 2552700"/>
                <a:gd name="connsiteY106" fmla="*/ 219075 h 302243"/>
                <a:gd name="connsiteX107" fmla="*/ 1946275 w 2552700"/>
                <a:gd name="connsiteY107" fmla="*/ 244475 h 302243"/>
                <a:gd name="connsiteX108" fmla="*/ 1968500 w 2552700"/>
                <a:gd name="connsiteY108" fmla="*/ 266700 h 302243"/>
                <a:gd name="connsiteX109" fmla="*/ 1978025 w 2552700"/>
                <a:gd name="connsiteY109" fmla="*/ 269875 h 302243"/>
                <a:gd name="connsiteX110" fmla="*/ 1990725 w 2552700"/>
                <a:gd name="connsiteY110" fmla="*/ 276225 h 302243"/>
                <a:gd name="connsiteX111" fmla="*/ 2016125 w 2552700"/>
                <a:gd name="connsiteY111" fmla="*/ 301625 h 302243"/>
                <a:gd name="connsiteX112" fmla="*/ 2098675 w 2552700"/>
                <a:gd name="connsiteY112" fmla="*/ 292100 h 302243"/>
                <a:gd name="connsiteX113" fmla="*/ 2130425 w 2552700"/>
                <a:gd name="connsiteY113" fmla="*/ 266700 h 302243"/>
                <a:gd name="connsiteX114" fmla="*/ 2139950 w 2552700"/>
                <a:gd name="connsiteY114" fmla="*/ 263525 h 302243"/>
                <a:gd name="connsiteX115" fmla="*/ 2168525 w 2552700"/>
                <a:gd name="connsiteY115" fmla="*/ 247650 h 302243"/>
                <a:gd name="connsiteX116" fmla="*/ 2193925 w 2552700"/>
                <a:gd name="connsiteY116" fmla="*/ 228600 h 302243"/>
                <a:gd name="connsiteX117" fmla="*/ 2203450 w 2552700"/>
                <a:gd name="connsiteY117" fmla="*/ 219075 h 302243"/>
                <a:gd name="connsiteX118" fmla="*/ 2222500 w 2552700"/>
                <a:gd name="connsiteY118" fmla="*/ 212725 h 302243"/>
                <a:gd name="connsiteX119" fmla="*/ 2244725 w 2552700"/>
                <a:gd name="connsiteY119" fmla="*/ 193675 h 302243"/>
                <a:gd name="connsiteX120" fmla="*/ 2355850 w 2552700"/>
                <a:gd name="connsiteY120" fmla="*/ 152400 h 302243"/>
                <a:gd name="connsiteX121" fmla="*/ 2552700 w 2552700"/>
                <a:gd name="connsiteY12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44575 w 2552700"/>
                <a:gd name="connsiteY66" fmla="*/ 200025 h 302243"/>
                <a:gd name="connsiteX67" fmla="*/ 1057275 w 2552700"/>
                <a:gd name="connsiteY67" fmla="*/ 212725 h 302243"/>
                <a:gd name="connsiteX68" fmla="*/ 1120775 w 2552700"/>
                <a:gd name="connsiteY68" fmla="*/ 219075 h 302243"/>
                <a:gd name="connsiteX69" fmla="*/ 1203325 w 2552700"/>
                <a:gd name="connsiteY69" fmla="*/ 215900 h 302243"/>
                <a:gd name="connsiteX70" fmla="*/ 1222375 w 2552700"/>
                <a:gd name="connsiteY70" fmla="*/ 203200 h 302243"/>
                <a:gd name="connsiteX71" fmla="*/ 1270000 w 2552700"/>
                <a:gd name="connsiteY71" fmla="*/ 184150 h 302243"/>
                <a:gd name="connsiteX72" fmla="*/ 1343025 w 2552700"/>
                <a:gd name="connsiteY72" fmla="*/ 165100 h 302243"/>
                <a:gd name="connsiteX73" fmla="*/ 1390650 w 2552700"/>
                <a:gd name="connsiteY73" fmla="*/ 158750 h 302243"/>
                <a:gd name="connsiteX74" fmla="*/ 1412875 w 2552700"/>
                <a:gd name="connsiteY74" fmla="*/ 149225 h 302243"/>
                <a:gd name="connsiteX75" fmla="*/ 1425575 w 2552700"/>
                <a:gd name="connsiteY75" fmla="*/ 146050 h 302243"/>
                <a:gd name="connsiteX76" fmla="*/ 1435100 w 2552700"/>
                <a:gd name="connsiteY76" fmla="*/ 142875 h 302243"/>
                <a:gd name="connsiteX77" fmla="*/ 1444625 w 2552700"/>
                <a:gd name="connsiteY77" fmla="*/ 133350 h 302243"/>
                <a:gd name="connsiteX78" fmla="*/ 1485900 w 2552700"/>
                <a:gd name="connsiteY78" fmla="*/ 117475 h 302243"/>
                <a:gd name="connsiteX79" fmla="*/ 1498600 w 2552700"/>
                <a:gd name="connsiteY79" fmla="*/ 111125 h 302243"/>
                <a:gd name="connsiteX80" fmla="*/ 1530350 w 2552700"/>
                <a:gd name="connsiteY80" fmla="*/ 101600 h 302243"/>
                <a:gd name="connsiteX81" fmla="*/ 1539875 w 2552700"/>
                <a:gd name="connsiteY81" fmla="*/ 95250 h 302243"/>
                <a:gd name="connsiteX82" fmla="*/ 1558925 w 2552700"/>
                <a:gd name="connsiteY82" fmla="*/ 88900 h 302243"/>
                <a:gd name="connsiteX83" fmla="*/ 1577975 w 2552700"/>
                <a:gd name="connsiteY83" fmla="*/ 76200 h 302243"/>
                <a:gd name="connsiteX84" fmla="*/ 1593850 w 2552700"/>
                <a:gd name="connsiteY84" fmla="*/ 66675 h 302243"/>
                <a:gd name="connsiteX85" fmla="*/ 1612900 w 2552700"/>
                <a:gd name="connsiteY85" fmla="*/ 53975 h 302243"/>
                <a:gd name="connsiteX86" fmla="*/ 1625600 w 2552700"/>
                <a:gd name="connsiteY86" fmla="*/ 50800 h 302243"/>
                <a:gd name="connsiteX87" fmla="*/ 1635125 w 2552700"/>
                <a:gd name="connsiteY87" fmla="*/ 47625 h 302243"/>
                <a:gd name="connsiteX88" fmla="*/ 1651000 w 2552700"/>
                <a:gd name="connsiteY88" fmla="*/ 44450 h 302243"/>
                <a:gd name="connsiteX89" fmla="*/ 1657350 w 2552700"/>
                <a:gd name="connsiteY89" fmla="*/ 34925 h 302243"/>
                <a:gd name="connsiteX90" fmla="*/ 1673225 w 2552700"/>
                <a:gd name="connsiteY90" fmla="*/ 31750 h 302243"/>
                <a:gd name="connsiteX91" fmla="*/ 1704975 w 2552700"/>
                <a:gd name="connsiteY91" fmla="*/ 25400 h 302243"/>
                <a:gd name="connsiteX92" fmla="*/ 1746250 w 2552700"/>
                <a:gd name="connsiteY92" fmla="*/ 38100 h 302243"/>
                <a:gd name="connsiteX93" fmla="*/ 1765300 w 2552700"/>
                <a:gd name="connsiteY93" fmla="*/ 50800 h 302243"/>
                <a:gd name="connsiteX94" fmla="*/ 1781175 w 2552700"/>
                <a:gd name="connsiteY94" fmla="*/ 63500 h 302243"/>
                <a:gd name="connsiteX95" fmla="*/ 1803400 w 2552700"/>
                <a:gd name="connsiteY95" fmla="*/ 76200 h 302243"/>
                <a:gd name="connsiteX96" fmla="*/ 1828800 w 2552700"/>
                <a:gd name="connsiteY96" fmla="*/ 85725 h 302243"/>
                <a:gd name="connsiteX97" fmla="*/ 1866900 w 2552700"/>
                <a:gd name="connsiteY97" fmla="*/ 98425 h 302243"/>
                <a:gd name="connsiteX98" fmla="*/ 1879600 w 2552700"/>
                <a:gd name="connsiteY98" fmla="*/ 107950 h 302243"/>
                <a:gd name="connsiteX99" fmla="*/ 1889125 w 2552700"/>
                <a:gd name="connsiteY99" fmla="*/ 114300 h 302243"/>
                <a:gd name="connsiteX100" fmla="*/ 1898650 w 2552700"/>
                <a:gd name="connsiteY100" fmla="*/ 127000 h 302243"/>
                <a:gd name="connsiteX101" fmla="*/ 1901825 w 2552700"/>
                <a:gd name="connsiteY101" fmla="*/ 136525 h 302243"/>
                <a:gd name="connsiteX102" fmla="*/ 1917700 w 2552700"/>
                <a:gd name="connsiteY102" fmla="*/ 177800 h 302243"/>
                <a:gd name="connsiteX103" fmla="*/ 1927225 w 2552700"/>
                <a:gd name="connsiteY103" fmla="*/ 200025 h 302243"/>
                <a:gd name="connsiteX104" fmla="*/ 1933575 w 2552700"/>
                <a:gd name="connsiteY104" fmla="*/ 212725 h 302243"/>
                <a:gd name="connsiteX105" fmla="*/ 1943100 w 2552700"/>
                <a:gd name="connsiteY105" fmla="*/ 219075 h 302243"/>
                <a:gd name="connsiteX106" fmla="*/ 1946275 w 2552700"/>
                <a:gd name="connsiteY106" fmla="*/ 244475 h 302243"/>
                <a:gd name="connsiteX107" fmla="*/ 1968500 w 2552700"/>
                <a:gd name="connsiteY107" fmla="*/ 266700 h 302243"/>
                <a:gd name="connsiteX108" fmla="*/ 1978025 w 2552700"/>
                <a:gd name="connsiteY108" fmla="*/ 269875 h 302243"/>
                <a:gd name="connsiteX109" fmla="*/ 1990725 w 2552700"/>
                <a:gd name="connsiteY109" fmla="*/ 276225 h 302243"/>
                <a:gd name="connsiteX110" fmla="*/ 2016125 w 2552700"/>
                <a:gd name="connsiteY110" fmla="*/ 301625 h 302243"/>
                <a:gd name="connsiteX111" fmla="*/ 2098675 w 2552700"/>
                <a:gd name="connsiteY111" fmla="*/ 292100 h 302243"/>
                <a:gd name="connsiteX112" fmla="*/ 2130425 w 2552700"/>
                <a:gd name="connsiteY112" fmla="*/ 266700 h 302243"/>
                <a:gd name="connsiteX113" fmla="*/ 2139950 w 2552700"/>
                <a:gd name="connsiteY113" fmla="*/ 263525 h 302243"/>
                <a:gd name="connsiteX114" fmla="*/ 2168525 w 2552700"/>
                <a:gd name="connsiteY114" fmla="*/ 247650 h 302243"/>
                <a:gd name="connsiteX115" fmla="*/ 2193925 w 2552700"/>
                <a:gd name="connsiteY115" fmla="*/ 228600 h 302243"/>
                <a:gd name="connsiteX116" fmla="*/ 2203450 w 2552700"/>
                <a:gd name="connsiteY116" fmla="*/ 219075 h 302243"/>
                <a:gd name="connsiteX117" fmla="*/ 2222500 w 2552700"/>
                <a:gd name="connsiteY117" fmla="*/ 212725 h 302243"/>
                <a:gd name="connsiteX118" fmla="*/ 2244725 w 2552700"/>
                <a:gd name="connsiteY118" fmla="*/ 193675 h 302243"/>
                <a:gd name="connsiteX119" fmla="*/ 2355850 w 2552700"/>
                <a:gd name="connsiteY119" fmla="*/ 152400 h 302243"/>
                <a:gd name="connsiteX120" fmla="*/ 2552700 w 2552700"/>
                <a:gd name="connsiteY12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44575 w 2552700"/>
                <a:gd name="connsiteY65" fmla="*/ 200025 h 302243"/>
                <a:gd name="connsiteX66" fmla="*/ 1057275 w 2552700"/>
                <a:gd name="connsiteY66" fmla="*/ 212725 h 302243"/>
                <a:gd name="connsiteX67" fmla="*/ 1120775 w 2552700"/>
                <a:gd name="connsiteY67" fmla="*/ 219075 h 302243"/>
                <a:gd name="connsiteX68" fmla="*/ 1203325 w 2552700"/>
                <a:gd name="connsiteY68" fmla="*/ 215900 h 302243"/>
                <a:gd name="connsiteX69" fmla="*/ 1222375 w 2552700"/>
                <a:gd name="connsiteY69" fmla="*/ 203200 h 302243"/>
                <a:gd name="connsiteX70" fmla="*/ 1270000 w 2552700"/>
                <a:gd name="connsiteY70" fmla="*/ 184150 h 302243"/>
                <a:gd name="connsiteX71" fmla="*/ 1343025 w 2552700"/>
                <a:gd name="connsiteY71" fmla="*/ 165100 h 302243"/>
                <a:gd name="connsiteX72" fmla="*/ 1390650 w 2552700"/>
                <a:gd name="connsiteY72" fmla="*/ 158750 h 302243"/>
                <a:gd name="connsiteX73" fmla="*/ 1412875 w 2552700"/>
                <a:gd name="connsiteY73" fmla="*/ 149225 h 302243"/>
                <a:gd name="connsiteX74" fmla="*/ 1425575 w 2552700"/>
                <a:gd name="connsiteY74" fmla="*/ 146050 h 302243"/>
                <a:gd name="connsiteX75" fmla="*/ 1435100 w 2552700"/>
                <a:gd name="connsiteY75" fmla="*/ 142875 h 302243"/>
                <a:gd name="connsiteX76" fmla="*/ 1444625 w 2552700"/>
                <a:gd name="connsiteY76" fmla="*/ 133350 h 302243"/>
                <a:gd name="connsiteX77" fmla="*/ 1485900 w 2552700"/>
                <a:gd name="connsiteY77" fmla="*/ 117475 h 302243"/>
                <a:gd name="connsiteX78" fmla="*/ 1498600 w 2552700"/>
                <a:gd name="connsiteY78" fmla="*/ 111125 h 302243"/>
                <a:gd name="connsiteX79" fmla="*/ 1530350 w 2552700"/>
                <a:gd name="connsiteY79" fmla="*/ 101600 h 302243"/>
                <a:gd name="connsiteX80" fmla="*/ 1539875 w 2552700"/>
                <a:gd name="connsiteY80" fmla="*/ 95250 h 302243"/>
                <a:gd name="connsiteX81" fmla="*/ 1558925 w 2552700"/>
                <a:gd name="connsiteY81" fmla="*/ 88900 h 302243"/>
                <a:gd name="connsiteX82" fmla="*/ 1577975 w 2552700"/>
                <a:gd name="connsiteY82" fmla="*/ 76200 h 302243"/>
                <a:gd name="connsiteX83" fmla="*/ 1593850 w 2552700"/>
                <a:gd name="connsiteY83" fmla="*/ 66675 h 302243"/>
                <a:gd name="connsiteX84" fmla="*/ 1612900 w 2552700"/>
                <a:gd name="connsiteY84" fmla="*/ 53975 h 302243"/>
                <a:gd name="connsiteX85" fmla="*/ 1625600 w 2552700"/>
                <a:gd name="connsiteY85" fmla="*/ 50800 h 302243"/>
                <a:gd name="connsiteX86" fmla="*/ 1635125 w 2552700"/>
                <a:gd name="connsiteY86" fmla="*/ 47625 h 302243"/>
                <a:gd name="connsiteX87" fmla="*/ 1651000 w 2552700"/>
                <a:gd name="connsiteY87" fmla="*/ 44450 h 302243"/>
                <a:gd name="connsiteX88" fmla="*/ 1657350 w 2552700"/>
                <a:gd name="connsiteY88" fmla="*/ 34925 h 302243"/>
                <a:gd name="connsiteX89" fmla="*/ 1673225 w 2552700"/>
                <a:gd name="connsiteY89" fmla="*/ 31750 h 302243"/>
                <a:gd name="connsiteX90" fmla="*/ 1704975 w 2552700"/>
                <a:gd name="connsiteY90" fmla="*/ 25400 h 302243"/>
                <a:gd name="connsiteX91" fmla="*/ 1746250 w 2552700"/>
                <a:gd name="connsiteY91" fmla="*/ 38100 h 302243"/>
                <a:gd name="connsiteX92" fmla="*/ 1765300 w 2552700"/>
                <a:gd name="connsiteY92" fmla="*/ 50800 h 302243"/>
                <a:gd name="connsiteX93" fmla="*/ 1781175 w 2552700"/>
                <a:gd name="connsiteY93" fmla="*/ 63500 h 302243"/>
                <a:gd name="connsiteX94" fmla="*/ 1803400 w 2552700"/>
                <a:gd name="connsiteY94" fmla="*/ 76200 h 302243"/>
                <a:gd name="connsiteX95" fmla="*/ 1828800 w 2552700"/>
                <a:gd name="connsiteY95" fmla="*/ 85725 h 302243"/>
                <a:gd name="connsiteX96" fmla="*/ 1866900 w 2552700"/>
                <a:gd name="connsiteY96" fmla="*/ 98425 h 302243"/>
                <a:gd name="connsiteX97" fmla="*/ 1879600 w 2552700"/>
                <a:gd name="connsiteY97" fmla="*/ 107950 h 302243"/>
                <a:gd name="connsiteX98" fmla="*/ 1889125 w 2552700"/>
                <a:gd name="connsiteY98" fmla="*/ 114300 h 302243"/>
                <a:gd name="connsiteX99" fmla="*/ 1898650 w 2552700"/>
                <a:gd name="connsiteY99" fmla="*/ 127000 h 302243"/>
                <a:gd name="connsiteX100" fmla="*/ 1901825 w 2552700"/>
                <a:gd name="connsiteY100" fmla="*/ 136525 h 302243"/>
                <a:gd name="connsiteX101" fmla="*/ 1917700 w 2552700"/>
                <a:gd name="connsiteY101" fmla="*/ 177800 h 302243"/>
                <a:gd name="connsiteX102" fmla="*/ 1927225 w 2552700"/>
                <a:gd name="connsiteY102" fmla="*/ 200025 h 302243"/>
                <a:gd name="connsiteX103" fmla="*/ 1933575 w 2552700"/>
                <a:gd name="connsiteY103" fmla="*/ 212725 h 302243"/>
                <a:gd name="connsiteX104" fmla="*/ 1943100 w 2552700"/>
                <a:gd name="connsiteY104" fmla="*/ 219075 h 302243"/>
                <a:gd name="connsiteX105" fmla="*/ 1946275 w 2552700"/>
                <a:gd name="connsiteY105" fmla="*/ 244475 h 302243"/>
                <a:gd name="connsiteX106" fmla="*/ 1968500 w 2552700"/>
                <a:gd name="connsiteY106" fmla="*/ 266700 h 302243"/>
                <a:gd name="connsiteX107" fmla="*/ 1978025 w 2552700"/>
                <a:gd name="connsiteY107" fmla="*/ 269875 h 302243"/>
                <a:gd name="connsiteX108" fmla="*/ 1990725 w 2552700"/>
                <a:gd name="connsiteY108" fmla="*/ 276225 h 302243"/>
                <a:gd name="connsiteX109" fmla="*/ 2016125 w 2552700"/>
                <a:gd name="connsiteY109" fmla="*/ 301625 h 302243"/>
                <a:gd name="connsiteX110" fmla="*/ 2098675 w 2552700"/>
                <a:gd name="connsiteY110" fmla="*/ 292100 h 302243"/>
                <a:gd name="connsiteX111" fmla="*/ 2130425 w 2552700"/>
                <a:gd name="connsiteY111" fmla="*/ 266700 h 302243"/>
                <a:gd name="connsiteX112" fmla="*/ 2139950 w 2552700"/>
                <a:gd name="connsiteY112" fmla="*/ 263525 h 302243"/>
                <a:gd name="connsiteX113" fmla="*/ 2168525 w 2552700"/>
                <a:gd name="connsiteY113" fmla="*/ 247650 h 302243"/>
                <a:gd name="connsiteX114" fmla="*/ 2193925 w 2552700"/>
                <a:gd name="connsiteY114" fmla="*/ 228600 h 302243"/>
                <a:gd name="connsiteX115" fmla="*/ 2203450 w 2552700"/>
                <a:gd name="connsiteY115" fmla="*/ 219075 h 302243"/>
                <a:gd name="connsiteX116" fmla="*/ 2222500 w 2552700"/>
                <a:gd name="connsiteY116" fmla="*/ 212725 h 302243"/>
                <a:gd name="connsiteX117" fmla="*/ 2244725 w 2552700"/>
                <a:gd name="connsiteY117" fmla="*/ 193675 h 302243"/>
                <a:gd name="connsiteX118" fmla="*/ 2355850 w 2552700"/>
                <a:gd name="connsiteY118" fmla="*/ 152400 h 302243"/>
                <a:gd name="connsiteX119" fmla="*/ 2552700 w 2552700"/>
                <a:gd name="connsiteY119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44575 w 2552700"/>
                <a:gd name="connsiteY64" fmla="*/ 200025 h 302243"/>
                <a:gd name="connsiteX65" fmla="*/ 1057275 w 2552700"/>
                <a:gd name="connsiteY65" fmla="*/ 212725 h 302243"/>
                <a:gd name="connsiteX66" fmla="*/ 1120775 w 2552700"/>
                <a:gd name="connsiteY66" fmla="*/ 219075 h 302243"/>
                <a:gd name="connsiteX67" fmla="*/ 1203325 w 2552700"/>
                <a:gd name="connsiteY67" fmla="*/ 215900 h 302243"/>
                <a:gd name="connsiteX68" fmla="*/ 1222375 w 2552700"/>
                <a:gd name="connsiteY68" fmla="*/ 203200 h 302243"/>
                <a:gd name="connsiteX69" fmla="*/ 1270000 w 2552700"/>
                <a:gd name="connsiteY69" fmla="*/ 184150 h 302243"/>
                <a:gd name="connsiteX70" fmla="*/ 1343025 w 2552700"/>
                <a:gd name="connsiteY70" fmla="*/ 165100 h 302243"/>
                <a:gd name="connsiteX71" fmla="*/ 1390650 w 2552700"/>
                <a:gd name="connsiteY71" fmla="*/ 158750 h 302243"/>
                <a:gd name="connsiteX72" fmla="*/ 1412875 w 2552700"/>
                <a:gd name="connsiteY72" fmla="*/ 149225 h 302243"/>
                <a:gd name="connsiteX73" fmla="*/ 1425575 w 2552700"/>
                <a:gd name="connsiteY73" fmla="*/ 146050 h 302243"/>
                <a:gd name="connsiteX74" fmla="*/ 1435100 w 2552700"/>
                <a:gd name="connsiteY74" fmla="*/ 142875 h 302243"/>
                <a:gd name="connsiteX75" fmla="*/ 1444625 w 2552700"/>
                <a:gd name="connsiteY75" fmla="*/ 133350 h 302243"/>
                <a:gd name="connsiteX76" fmla="*/ 1485900 w 2552700"/>
                <a:gd name="connsiteY76" fmla="*/ 117475 h 302243"/>
                <a:gd name="connsiteX77" fmla="*/ 1498600 w 2552700"/>
                <a:gd name="connsiteY77" fmla="*/ 111125 h 302243"/>
                <a:gd name="connsiteX78" fmla="*/ 1530350 w 2552700"/>
                <a:gd name="connsiteY78" fmla="*/ 101600 h 302243"/>
                <a:gd name="connsiteX79" fmla="*/ 1539875 w 2552700"/>
                <a:gd name="connsiteY79" fmla="*/ 95250 h 302243"/>
                <a:gd name="connsiteX80" fmla="*/ 1558925 w 2552700"/>
                <a:gd name="connsiteY80" fmla="*/ 88900 h 302243"/>
                <a:gd name="connsiteX81" fmla="*/ 1577975 w 2552700"/>
                <a:gd name="connsiteY81" fmla="*/ 76200 h 302243"/>
                <a:gd name="connsiteX82" fmla="*/ 1593850 w 2552700"/>
                <a:gd name="connsiteY82" fmla="*/ 66675 h 302243"/>
                <a:gd name="connsiteX83" fmla="*/ 1612900 w 2552700"/>
                <a:gd name="connsiteY83" fmla="*/ 53975 h 302243"/>
                <a:gd name="connsiteX84" fmla="*/ 1625600 w 2552700"/>
                <a:gd name="connsiteY84" fmla="*/ 50800 h 302243"/>
                <a:gd name="connsiteX85" fmla="*/ 1635125 w 2552700"/>
                <a:gd name="connsiteY85" fmla="*/ 47625 h 302243"/>
                <a:gd name="connsiteX86" fmla="*/ 1651000 w 2552700"/>
                <a:gd name="connsiteY86" fmla="*/ 44450 h 302243"/>
                <a:gd name="connsiteX87" fmla="*/ 1657350 w 2552700"/>
                <a:gd name="connsiteY87" fmla="*/ 34925 h 302243"/>
                <a:gd name="connsiteX88" fmla="*/ 1673225 w 2552700"/>
                <a:gd name="connsiteY88" fmla="*/ 31750 h 302243"/>
                <a:gd name="connsiteX89" fmla="*/ 1704975 w 2552700"/>
                <a:gd name="connsiteY89" fmla="*/ 25400 h 302243"/>
                <a:gd name="connsiteX90" fmla="*/ 1746250 w 2552700"/>
                <a:gd name="connsiteY90" fmla="*/ 38100 h 302243"/>
                <a:gd name="connsiteX91" fmla="*/ 1765300 w 2552700"/>
                <a:gd name="connsiteY91" fmla="*/ 50800 h 302243"/>
                <a:gd name="connsiteX92" fmla="*/ 1781175 w 2552700"/>
                <a:gd name="connsiteY92" fmla="*/ 63500 h 302243"/>
                <a:gd name="connsiteX93" fmla="*/ 1803400 w 2552700"/>
                <a:gd name="connsiteY93" fmla="*/ 76200 h 302243"/>
                <a:gd name="connsiteX94" fmla="*/ 1828800 w 2552700"/>
                <a:gd name="connsiteY94" fmla="*/ 85725 h 302243"/>
                <a:gd name="connsiteX95" fmla="*/ 1866900 w 2552700"/>
                <a:gd name="connsiteY95" fmla="*/ 98425 h 302243"/>
                <a:gd name="connsiteX96" fmla="*/ 1879600 w 2552700"/>
                <a:gd name="connsiteY96" fmla="*/ 107950 h 302243"/>
                <a:gd name="connsiteX97" fmla="*/ 1889125 w 2552700"/>
                <a:gd name="connsiteY97" fmla="*/ 114300 h 302243"/>
                <a:gd name="connsiteX98" fmla="*/ 1898650 w 2552700"/>
                <a:gd name="connsiteY98" fmla="*/ 127000 h 302243"/>
                <a:gd name="connsiteX99" fmla="*/ 1901825 w 2552700"/>
                <a:gd name="connsiteY99" fmla="*/ 136525 h 302243"/>
                <a:gd name="connsiteX100" fmla="*/ 1917700 w 2552700"/>
                <a:gd name="connsiteY100" fmla="*/ 177800 h 302243"/>
                <a:gd name="connsiteX101" fmla="*/ 1927225 w 2552700"/>
                <a:gd name="connsiteY101" fmla="*/ 200025 h 302243"/>
                <a:gd name="connsiteX102" fmla="*/ 1933575 w 2552700"/>
                <a:gd name="connsiteY102" fmla="*/ 212725 h 302243"/>
                <a:gd name="connsiteX103" fmla="*/ 1943100 w 2552700"/>
                <a:gd name="connsiteY103" fmla="*/ 219075 h 302243"/>
                <a:gd name="connsiteX104" fmla="*/ 1946275 w 2552700"/>
                <a:gd name="connsiteY104" fmla="*/ 244475 h 302243"/>
                <a:gd name="connsiteX105" fmla="*/ 1968500 w 2552700"/>
                <a:gd name="connsiteY105" fmla="*/ 266700 h 302243"/>
                <a:gd name="connsiteX106" fmla="*/ 1978025 w 2552700"/>
                <a:gd name="connsiteY106" fmla="*/ 269875 h 302243"/>
                <a:gd name="connsiteX107" fmla="*/ 1990725 w 2552700"/>
                <a:gd name="connsiteY107" fmla="*/ 276225 h 302243"/>
                <a:gd name="connsiteX108" fmla="*/ 2016125 w 2552700"/>
                <a:gd name="connsiteY108" fmla="*/ 301625 h 302243"/>
                <a:gd name="connsiteX109" fmla="*/ 2098675 w 2552700"/>
                <a:gd name="connsiteY109" fmla="*/ 292100 h 302243"/>
                <a:gd name="connsiteX110" fmla="*/ 2130425 w 2552700"/>
                <a:gd name="connsiteY110" fmla="*/ 266700 h 302243"/>
                <a:gd name="connsiteX111" fmla="*/ 2139950 w 2552700"/>
                <a:gd name="connsiteY111" fmla="*/ 263525 h 302243"/>
                <a:gd name="connsiteX112" fmla="*/ 2168525 w 2552700"/>
                <a:gd name="connsiteY112" fmla="*/ 247650 h 302243"/>
                <a:gd name="connsiteX113" fmla="*/ 2193925 w 2552700"/>
                <a:gd name="connsiteY113" fmla="*/ 228600 h 302243"/>
                <a:gd name="connsiteX114" fmla="*/ 2203450 w 2552700"/>
                <a:gd name="connsiteY114" fmla="*/ 219075 h 302243"/>
                <a:gd name="connsiteX115" fmla="*/ 2222500 w 2552700"/>
                <a:gd name="connsiteY115" fmla="*/ 212725 h 302243"/>
                <a:gd name="connsiteX116" fmla="*/ 2244725 w 2552700"/>
                <a:gd name="connsiteY116" fmla="*/ 193675 h 302243"/>
                <a:gd name="connsiteX117" fmla="*/ 2355850 w 2552700"/>
                <a:gd name="connsiteY117" fmla="*/ 152400 h 302243"/>
                <a:gd name="connsiteX118" fmla="*/ 2552700 w 2552700"/>
                <a:gd name="connsiteY118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1044575 w 2552700"/>
                <a:gd name="connsiteY63" fmla="*/ 200025 h 302243"/>
                <a:gd name="connsiteX64" fmla="*/ 1057275 w 2552700"/>
                <a:gd name="connsiteY64" fmla="*/ 212725 h 302243"/>
                <a:gd name="connsiteX65" fmla="*/ 1120775 w 2552700"/>
                <a:gd name="connsiteY65" fmla="*/ 219075 h 302243"/>
                <a:gd name="connsiteX66" fmla="*/ 1203325 w 2552700"/>
                <a:gd name="connsiteY66" fmla="*/ 215900 h 302243"/>
                <a:gd name="connsiteX67" fmla="*/ 1222375 w 2552700"/>
                <a:gd name="connsiteY67" fmla="*/ 203200 h 302243"/>
                <a:gd name="connsiteX68" fmla="*/ 1270000 w 2552700"/>
                <a:gd name="connsiteY68" fmla="*/ 184150 h 302243"/>
                <a:gd name="connsiteX69" fmla="*/ 1343025 w 2552700"/>
                <a:gd name="connsiteY69" fmla="*/ 165100 h 302243"/>
                <a:gd name="connsiteX70" fmla="*/ 1390650 w 2552700"/>
                <a:gd name="connsiteY70" fmla="*/ 158750 h 302243"/>
                <a:gd name="connsiteX71" fmla="*/ 1412875 w 2552700"/>
                <a:gd name="connsiteY71" fmla="*/ 149225 h 302243"/>
                <a:gd name="connsiteX72" fmla="*/ 1425575 w 2552700"/>
                <a:gd name="connsiteY72" fmla="*/ 146050 h 302243"/>
                <a:gd name="connsiteX73" fmla="*/ 1435100 w 2552700"/>
                <a:gd name="connsiteY73" fmla="*/ 142875 h 302243"/>
                <a:gd name="connsiteX74" fmla="*/ 1444625 w 2552700"/>
                <a:gd name="connsiteY74" fmla="*/ 133350 h 302243"/>
                <a:gd name="connsiteX75" fmla="*/ 1485900 w 2552700"/>
                <a:gd name="connsiteY75" fmla="*/ 117475 h 302243"/>
                <a:gd name="connsiteX76" fmla="*/ 1498600 w 2552700"/>
                <a:gd name="connsiteY76" fmla="*/ 111125 h 302243"/>
                <a:gd name="connsiteX77" fmla="*/ 1530350 w 2552700"/>
                <a:gd name="connsiteY77" fmla="*/ 101600 h 302243"/>
                <a:gd name="connsiteX78" fmla="*/ 1539875 w 2552700"/>
                <a:gd name="connsiteY78" fmla="*/ 95250 h 302243"/>
                <a:gd name="connsiteX79" fmla="*/ 1558925 w 2552700"/>
                <a:gd name="connsiteY79" fmla="*/ 88900 h 302243"/>
                <a:gd name="connsiteX80" fmla="*/ 1577975 w 2552700"/>
                <a:gd name="connsiteY80" fmla="*/ 76200 h 302243"/>
                <a:gd name="connsiteX81" fmla="*/ 1593850 w 2552700"/>
                <a:gd name="connsiteY81" fmla="*/ 66675 h 302243"/>
                <a:gd name="connsiteX82" fmla="*/ 1612900 w 2552700"/>
                <a:gd name="connsiteY82" fmla="*/ 53975 h 302243"/>
                <a:gd name="connsiteX83" fmla="*/ 1625600 w 2552700"/>
                <a:gd name="connsiteY83" fmla="*/ 50800 h 302243"/>
                <a:gd name="connsiteX84" fmla="*/ 1635125 w 2552700"/>
                <a:gd name="connsiteY84" fmla="*/ 47625 h 302243"/>
                <a:gd name="connsiteX85" fmla="*/ 1651000 w 2552700"/>
                <a:gd name="connsiteY85" fmla="*/ 44450 h 302243"/>
                <a:gd name="connsiteX86" fmla="*/ 1657350 w 2552700"/>
                <a:gd name="connsiteY86" fmla="*/ 34925 h 302243"/>
                <a:gd name="connsiteX87" fmla="*/ 1673225 w 2552700"/>
                <a:gd name="connsiteY87" fmla="*/ 31750 h 302243"/>
                <a:gd name="connsiteX88" fmla="*/ 1704975 w 2552700"/>
                <a:gd name="connsiteY88" fmla="*/ 25400 h 302243"/>
                <a:gd name="connsiteX89" fmla="*/ 1746250 w 2552700"/>
                <a:gd name="connsiteY89" fmla="*/ 38100 h 302243"/>
                <a:gd name="connsiteX90" fmla="*/ 1765300 w 2552700"/>
                <a:gd name="connsiteY90" fmla="*/ 50800 h 302243"/>
                <a:gd name="connsiteX91" fmla="*/ 1781175 w 2552700"/>
                <a:gd name="connsiteY91" fmla="*/ 63500 h 302243"/>
                <a:gd name="connsiteX92" fmla="*/ 1803400 w 2552700"/>
                <a:gd name="connsiteY92" fmla="*/ 76200 h 302243"/>
                <a:gd name="connsiteX93" fmla="*/ 1828800 w 2552700"/>
                <a:gd name="connsiteY93" fmla="*/ 85725 h 302243"/>
                <a:gd name="connsiteX94" fmla="*/ 1866900 w 2552700"/>
                <a:gd name="connsiteY94" fmla="*/ 98425 h 302243"/>
                <a:gd name="connsiteX95" fmla="*/ 1879600 w 2552700"/>
                <a:gd name="connsiteY95" fmla="*/ 107950 h 302243"/>
                <a:gd name="connsiteX96" fmla="*/ 1889125 w 2552700"/>
                <a:gd name="connsiteY96" fmla="*/ 114300 h 302243"/>
                <a:gd name="connsiteX97" fmla="*/ 1898650 w 2552700"/>
                <a:gd name="connsiteY97" fmla="*/ 127000 h 302243"/>
                <a:gd name="connsiteX98" fmla="*/ 1901825 w 2552700"/>
                <a:gd name="connsiteY98" fmla="*/ 136525 h 302243"/>
                <a:gd name="connsiteX99" fmla="*/ 1917700 w 2552700"/>
                <a:gd name="connsiteY99" fmla="*/ 177800 h 302243"/>
                <a:gd name="connsiteX100" fmla="*/ 1927225 w 2552700"/>
                <a:gd name="connsiteY100" fmla="*/ 200025 h 302243"/>
                <a:gd name="connsiteX101" fmla="*/ 1933575 w 2552700"/>
                <a:gd name="connsiteY101" fmla="*/ 212725 h 302243"/>
                <a:gd name="connsiteX102" fmla="*/ 1943100 w 2552700"/>
                <a:gd name="connsiteY102" fmla="*/ 219075 h 302243"/>
                <a:gd name="connsiteX103" fmla="*/ 1946275 w 2552700"/>
                <a:gd name="connsiteY103" fmla="*/ 244475 h 302243"/>
                <a:gd name="connsiteX104" fmla="*/ 1968500 w 2552700"/>
                <a:gd name="connsiteY104" fmla="*/ 266700 h 302243"/>
                <a:gd name="connsiteX105" fmla="*/ 1978025 w 2552700"/>
                <a:gd name="connsiteY105" fmla="*/ 269875 h 302243"/>
                <a:gd name="connsiteX106" fmla="*/ 1990725 w 2552700"/>
                <a:gd name="connsiteY106" fmla="*/ 276225 h 302243"/>
                <a:gd name="connsiteX107" fmla="*/ 2016125 w 2552700"/>
                <a:gd name="connsiteY107" fmla="*/ 301625 h 302243"/>
                <a:gd name="connsiteX108" fmla="*/ 2098675 w 2552700"/>
                <a:gd name="connsiteY108" fmla="*/ 292100 h 302243"/>
                <a:gd name="connsiteX109" fmla="*/ 2130425 w 2552700"/>
                <a:gd name="connsiteY109" fmla="*/ 266700 h 302243"/>
                <a:gd name="connsiteX110" fmla="*/ 2139950 w 2552700"/>
                <a:gd name="connsiteY110" fmla="*/ 263525 h 302243"/>
                <a:gd name="connsiteX111" fmla="*/ 2168525 w 2552700"/>
                <a:gd name="connsiteY111" fmla="*/ 247650 h 302243"/>
                <a:gd name="connsiteX112" fmla="*/ 2193925 w 2552700"/>
                <a:gd name="connsiteY112" fmla="*/ 228600 h 302243"/>
                <a:gd name="connsiteX113" fmla="*/ 2203450 w 2552700"/>
                <a:gd name="connsiteY113" fmla="*/ 219075 h 302243"/>
                <a:gd name="connsiteX114" fmla="*/ 2222500 w 2552700"/>
                <a:gd name="connsiteY114" fmla="*/ 212725 h 302243"/>
                <a:gd name="connsiteX115" fmla="*/ 2244725 w 2552700"/>
                <a:gd name="connsiteY115" fmla="*/ 193675 h 302243"/>
                <a:gd name="connsiteX116" fmla="*/ 2355850 w 2552700"/>
                <a:gd name="connsiteY116" fmla="*/ 152400 h 302243"/>
                <a:gd name="connsiteX117" fmla="*/ 2552700 w 2552700"/>
                <a:gd name="connsiteY117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44575 w 2552700"/>
                <a:gd name="connsiteY62" fmla="*/ 200025 h 302243"/>
                <a:gd name="connsiteX63" fmla="*/ 1057275 w 2552700"/>
                <a:gd name="connsiteY63" fmla="*/ 212725 h 302243"/>
                <a:gd name="connsiteX64" fmla="*/ 1120775 w 2552700"/>
                <a:gd name="connsiteY64" fmla="*/ 219075 h 302243"/>
                <a:gd name="connsiteX65" fmla="*/ 1203325 w 2552700"/>
                <a:gd name="connsiteY65" fmla="*/ 215900 h 302243"/>
                <a:gd name="connsiteX66" fmla="*/ 1222375 w 2552700"/>
                <a:gd name="connsiteY66" fmla="*/ 203200 h 302243"/>
                <a:gd name="connsiteX67" fmla="*/ 1270000 w 2552700"/>
                <a:gd name="connsiteY67" fmla="*/ 184150 h 302243"/>
                <a:gd name="connsiteX68" fmla="*/ 1343025 w 2552700"/>
                <a:gd name="connsiteY68" fmla="*/ 165100 h 302243"/>
                <a:gd name="connsiteX69" fmla="*/ 1390650 w 2552700"/>
                <a:gd name="connsiteY69" fmla="*/ 158750 h 302243"/>
                <a:gd name="connsiteX70" fmla="*/ 1412875 w 2552700"/>
                <a:gd name="connsiteY70" fmla="*/ 149225 h 302243"/>
                <a:gd name="connsiteX71" fmla="*/ 1425575 w 2552700"/>
                <a:gd name="connsiteY71" fmla="*/ 146050 h 302243"/>
                <a:gd name="connsiteX72" fmla="*/ 1435100 w 2552700"/>
                <a:gd name="connsiteY72" fmla="*/ 142875 h 302243"/>
                <a:gd name="connsiteX73" fmla="*/ 1444625 w 2552700"/>
                <a:gd name="connsiteY73" fmla="*/ 133350 h 302243"/>
                <a:gd name="connsiteX74" fmla="*/ 1485900 w 2552700"/>
                <a:gd name="connsiteY74" fmla="*/ 117475 h 302243"/>
                <a:gd name="connsiteX75" fmla="*/ 1498600 w 2552700"/>
                <a:gd name="connsiteY75" fmla="*/ 111125 h 302243"/>
                <a:gd name="connsiteX76" fmla="*/ 1530350 w 2552700"/>
                <a:gd name="connsiteY76" fmla="*/ 101600 h 302243"/>
                <a:gd name="connsiteX77" fmla="*/ 1539875 w 2552700"/>
                <a:gd name="connsiteY77" fmla="*/ 95250 h 302243"/>
                <a:gd name="connsiteX78" fmla="*/ 1558925 w 2552700"/>
                <a:gd name="connsiteY78" fmla="*/ 88900 h 302243"/>
                <a:gd name="connsiteX79" fmla="*/ 1577975 w 2552700"/>
                <a:gd name="connsiteY79" fmla="*/ 76200 h 302243"/>
                <a:gd name="connsiteX80" fmla="*/ 1593850 w 2552700"/>
                <a:gd name="connsiteY80" fmla="*/ 66675 h 302243"/>
                <a:gd name="connsiteX81" fmla="*/ 1612900 w 2552700"/>
                <a:gd name="connsiteY81" fmla="*/ 53975 h 302243"/>
                <a:gd name="connsiteX82" fmla="*/ 1625600 w 2552700"/>
                <a:gd name="connsiteY82" fmla="*/ 50800 h 302243"/>
                <a:gd name="connsiteX83" fmla="*/ 1635125 w 2552700"/>
                <a:gd name="connsiteY83" fmla="*/ 47625 h 302243"/>
                <a:gd name="connsiteX84" fmla="*/ 1651000 w 2552700"/>
                <a:gd name="connsiteY84" fmla="*/ 44450 h 302243"/>
                <a:gd name="connsiteX85" fmla="*/ 1657350 w 2552700"/>
                <a:gd name="connsiteY85" fmla="*/ 34925 h 302243"/>
                <a:gd name="connsiteX86" fmla="*/ 1673225 w 2552700"/>
                <a:gd name="connsiteY86" fmla="*/ 31750 h 302243"/>
                <a:gd name="connsiteX87" fmla="*/ 1704975 w 2552700"/>
                <a:gd name="connsiteY87" fmla="*/ 25400 h 302243"/>
                <a:gd name="connsiteX88" fmla="*/ 1746250 w 2552700"/>
                <a:gd name="connsiteY88" fmla="*/ 38100 h 302243"/>
                <a:gd name="connsiteX89" fmla="*/ 1765300 w 2552700"/>
                <a:gd name="connsiteY89" fmla="*/ 50800 h 302243"/>
                <a:gd name="connsiteX90" fmla="*/ 1781175 w 2552700"/>
                <a:gd name="connsiteY90" fmla="*/ 63500 h 302243"/>
                <a:gd name="connsiteX91" fmla="*/ 1803400 w 2552700"/>
                <a:gd name="connsiteY91" fmla="*/ 76200 h 302243"/>
                <a:gd name="connsiteX92" fmla="*/ 1828800 w 2552700"/>
                <a:gd name="connsiteY92" fmla="*/ 85725 h 302243"/>
                <a:gd name="connsiteX93" fmla="*/ 1866900 w 2552700"/>
                <a:gd name="connsiteY93" fmla="*/ 98425 h 302243"/>
                <a:gd name="connsiteX94" fmla="*/ 1879600 w 2552700"/>
                <a:gd name="connsiteY94" fmla="*/ 107950 h 302243"/>
                <a:gd name="connsiteX95" fmla="*/ 1889125 w 2552700"/>
                <a:gd name="connsiteY95" fmla="*/ 114300 h 302243"/>
                <a:gd name="connsiteX96" fmla="*/ 1898650 w 2552700"/>
                <a:gd name="connsiteY96" fmla="*/ 127000 h 302243"/>
                <a:gd name="connsiteX97" fmla="*/ 1901825 w 2552700"/>
                <a:gd name="connsiteY97" fmla="*/ 136525 h 302243"/>
                <a:gd name="connsiteX98" fmla="*/ 1917700 w 2552700"/>
                <a:gd name="connsiteY98" fmla="*/ 177800 h 302243"/>
                <a:gd name="connsiteX99" fmla="*/ 1927225 w 2552700"/>
                <a:gd name="connsiteY99" fmla="*/ 200025 h 302243"/>
                <a:gd name="connsiteX100" fmla="*/ 1933575 w 2552700"/>
                <a:gd name="connsiteY100" fmla="*/ 212725 h 302243"/>
                <a:gd name="connsiteX101" fmla="*/ 1943100 w 2552700"/>
                <a:gd name="connsiteY101" fmla="*/ 219075 h 302243"/>
                <a:gd name="connsiteX102" fmla="*/ 1946275 w 2552700"/>
                <a:gd name="connsiteY102" fmla="*/ 244475 h 302243"/>
                <a:gd name="connsiteX103" fmla="*/ 1968500 w 2552700"/>
                <a:gd name="connsiteY103" fmla="*/ 266700 h 302243"/>
                <a:gd name="connsiteX104" fmla="*/ 1978025 w 2552700"/>
                <a:gd name="connsiteY104" fmla="*/ 269875 h 302243"/>
                <a:gd name="connsiteX105" fmla="*/ 1990725 w 2552700"/>
                <a:gd name="connsiteY105" fmla="*/ 276225 h 302243"/>
                <a:gd name="connsiteX106" fmla="*/ 2016125 w 2552700"/>
                <a:gd name="connsiteY106" fmla="*/ 301625 h 302243"/>
                <a:gd name="connsiteX107" fmla="*/ 2098675 w 2552700"/>
                <a:gd name="connsiteY107" fmla="*/ 292100 h 302243"/>
                <a:gd name="connsiteX108" fmla="*/ 2130425 w 2552700"/>
                <a:gd name="connsiteY108" fmla="*/ 266700 h 302243"/>
                <a:gd name="connsiteX109" fmla="*/ 2139950 w 2552700"/>
                <a:gd name="connsiteY109" fmla="*/ 263525 h 302243"/>
                <a:gd name="connsiteX110" fmla="*/ 2168525 w 2552700"/>
                <a:gd name="connsiteY110" fmla="*/ 247650 h 302243"/>
                <a:gd name="connsiteX111" fmla="*/ 2193925 w 2552700"/>
                <a:gd name="connsiteY111" fmla="*/ 228600 h 302243"/>
                <a:gd name="connsiteX112" fmla="*/ 2203450 w 2552700"/>
                <a:gd name="connsiteY112" fmla="*/ 219075 h 302243"/>
                <a:gd name="connsiteX113" fmla="*/ 2222500 w 2552700"/>
                <a:gd name="connsiteY113" fmla="*/ 212725 h 302243"/>
                <a:gd name="connsiteX114" fmla="*/ 2244725 w 2552700"/>
                <a:gd name="connsiteY114" fmla="*/ 193675 h 302243"/>
                <a:gd name="connsiteX115" fmla="*/ 2355850 w 2552700"/>
                <a:gd name="connsiteY115" fmla="*/ 152400 h 302243"/>
                <a:gd name="connsiteX116" fmla="*/ 2552700 w 2552700"/>
                <a:gd name="connsiteY116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96900 w 2552700"/>
                <a:gd name="connsiteY33" fmla="*/ 44450 h 302243"/>
                <a:gd name="connsiteX34" fmla="*/ 625475 w 2552700"/>
                <a:gd name="connsiteY34" fmla="*/ 31750 h 302243"/>
                <a:gd name="connsiteX35" fmla="*/ 663575 w 2552700"/>
                <a:gd name="connsiteY35" fmla="*/ 12700 h 302243"/>
                <a:gd name="connsiteX36" fmla="*/ 679450 w 2552700"/>
                <a:gd name="connsiteY36" fmla="*/ 6350 h 302243"/>
                <a:gd name="connsiteX37" fmla="*/ 698500 w 2552700"/>
                <a:gd name="connsiteY37" fmla="*/ 0 h 302243"/>
                <a:gd name="connsiteX38" fmla="*/ 727075 w 2552700"/>
                <a:gd name="connsiteY38" fmla="*/ 3175 h 302243"/>
                <a:gd name="connsiteX39" fmla="*/ 736600 w 2552700"/>
                <a:gd name="connsiteY39" fmla="*/ 6350 h 302243"/>
                <a:gd name="connsiteX40" fmla="*/ 762000 w 2552700"/>
                <a:gd name="connsiteY40" fmla="*/ 12700 h 302243"/>
                <a:gd name="connsiteX41" fmla="*/ 787400 w 2552700"/>
                <a:gd name="connsiteY41" fmla="*/ 34925 h 302243"/>
                <a:gd name="connsiteX42" fmla="*/ 806450 w 2552700"/>
                <a:gd name="connsiteY42" fmla="*/ 53975 h 302243"/>
                <a:gd name="connsiteX43" fmla="*/ 815975 w 2552700"/>
                <a:gd name="connsiteY43" fmla="*/ 63500 h 302243"/>
                <a:gd name="connsiteX44" fmla="*/ 828675 w 2552700"/>
                <a:gd name="connsiteY44" fmla="*/ 82550 h 302243"/>
                <a:gd name="connsiteX45" fmla="*/ 838200 w 2552700"/>
                <a:gd name="connsiteY45" fmla="*/ 88900 h 302243"/>
                <a:gd name="connsiteX46" fmla="*/ 860425 w 2552700"/>
                <a:gd name="connsiteY46" fmla="*/ 107950 h 302243"/>
                <a:gd name="connsiteX47" fmla="*/ 892175 w 2552700"/>
                <a:gd name="connsiteY47" fmla="*/ 130175 h 302243"/>
                <a:gd name="connsiteX48" fmla="*/ 901700 w 2552700"/>
                <a:gd name="connsiteY48" fmla="*/ 139700 h 302243"/>
                <a:gd name="connsiteX49" fmla="*/ 917575 w 2552700"/>
                <a:gd name="connsiteY49" fmla="*/ 152400 h 302243"/>
                <a:gd name="connsiteX50" fmla="*/ 936625 w 2552700"/>
                <a:gd name="connsiteY50" fmla="*/ 168275 h 302243"/>
                <a:gd name="connsiteX51" fmla="*/ 942975 w 2552700"/>
                <a:gd name="connsiteY51" fmla="*/ 177800 h 302243"/>
                <a:gd name="connsiteX52" fmla="*/ 965200 w 2552700"/>
                <a:gd name="connsiteY52" fmla="*/ 193675 h 302243"/>
                <a:gd name="connsiteX53" fmla="*/ 990600 w 2552700"/>
                <a:gd name="connsiteY53" fmla="*/ 200025 h 302243"/>
                <a:gd name="connsiteX54" fmla="*/ 1019175 w 2552700"/>
                <a:gd name="connsiteY54" fmla="*/ 209550 h 302243"/>
                <a:gd name="connsiteX55" fmla="*/ 1063625 w 2552700"/>
                <a:gd name="connsiteY55" fmla="*/ 219075 h 302243"/>
                <a:gd name="connsiteX56" fmla="*/ 1111250 w 2552700"/>
                <a:gd name="connsiteY56" fmla="*/ 228600 h 302243"/>
                <a:gd name="connsiteX57" fmla="*/ 1149350 w 2552700"/>
                <a:gd name="connsiteY57" fmla="*/ 219075 h 302243"/>
                <a:gd name="connsiteX58" fmla="*/ 1117600 w 2552700"/>
                <a:gd name="connsiteY58" fmla="*/ 209550 h 302243"/>
                <a:gd name="connsiteX59" fmla="*/ 1066800 w 2552700"/>
                <a:gd name="connsiteY59" fmla="*/ 193675 h 302243"/>
                <a:gd name="connsiteX60" fmla="*/ 1016000 w 2552700"/>
                <a:gd name="connsiteY60" fmla="*/ 184150 h 302243"/>
                <a:gd name="connsiteX61" fmla="*/ 1044575 w 2552700"/>
                <a:gd name="connsiteY61" fmla="*/ 200025 h 302243"/>
                <a:gd name="connsiteX62" fmla="*/ 1057275 w 2552700"/>
                <a:gd name="connsiteY62" fmla="*/ 212725 h 302243"/>
                <a:gd name="connsiteX63" fmla="*/ 1120775 w 2552700"/>
                <a:gd name="connsiteY63" fmla="*/ 219075 h 302243"/>
                <a:gd name="connsiteX64" fmla="*/ 1203325 w 2552700"/>
                <a:gd name="connsiteY64" fmla="*/ 215900 h 302243"/>
                <a:gd name="connsiteX65" fmla="*/ 1222375 w 2552700"/>
                <a:gd name="connsiteY65" fmla="*/ 203200 h 302243"/>
                <a:gd name="connsiteX66" fmla="*/ 1270000 w 2552700"/>
                <a:gd name="connsiteY66" fmla="*/ 184150 h 302243"/>
                <a:gd name="connsiteX67" fmla="*/ 1343025 w 2552700"/>
                <a:gd name="connsiteY67" fmla="*/ 165100 h 302243"/>
                <a:gd name="connsiteX68" fmla="*/ 1390650 w 2552700"/>
                <a:gd name="connsiteY68" fmla="*/ 158750 h 302243"/>
                <a:gd name="connsiteX69" fmla="*/ 1412875 w 2552700"/>
                <a:gd name="connsiteY69" fmla="*/ 149225 h 302243"/>
                <a:gd name="connsiteX70" fmla="*/ 1425575 w 2552700"/>
                <a:gd name="connsiteY70" fmla="*/ 146050 h 302243"/>
                <a:gd name="connsiteX71" fmla="*/ 1435100 w 2552700"/>
                <a:gd name="connsiteY71" fmla="*/ 142875 h 302243"/>
                <a:gd name="connsiteX72" fmla="*/ 1444625 w 2552700"/>
                <a:gd name="connsiteY72" fmla="*/ 133350 h 302243"/>
                <a:gd name="connsiteX73" fmla="*/ 1485900 w 2552700"/>
                <a:gd name="connsiteY73" fmla="*/ 117475 h 302243"/>
                <a:gd name="connsiteX74" fmla="*/ 1498600 w 2552700"/>
                <a:gd name="connsiteY74" fmla="*/ 111125 h 302243"/>
                <a:gd name="connsiteX75" fmla="*/ 1530350 w 2552700"/>
                <a:gd name="connsiteY75" fmla="*/ 101600 h 302243"/>
                <a:gd name="connsiteX76" fmla="*/ 1539875 w 2552700"/>
                <a:gd name="connsiteY76" fmla="*/ 95250 h 302243"/>
                <a:gd name="connsiteX77" fmla="*/ 1558925 w 2552700"/>
                <a:gd name="connsiteY77" fmla="*/ 88900 h 302243"/>
                <a:gd name="connsiteX78" fmla="*/ 1577975 w 2552700"/>
                <a:gd name="connsiteY78" fmla="*/ 76200 h 302243"/>
                <a:gd name="connsiteX79" fmla="*/ 1593850 w 2552700"/>
                <a:gd name="connsiteY79" fmla="*/ 66675 h 302243"/>
                <a:gd name="connsiteX80" fmla="*/ 1612900 w 2552700"/>
                <a:gd name="connsiteY80" fmla="*/ 53975 h 302243"/>
                <a:gd name="connsiteX81" fmla="*/ 1625600 w 2552700"/>
                <a:gd name="connsiteY81" fmla="*/ 50800 h 302243"/>
                <a:gd name="connsiteX82" fmla="*/ 1635125 w 2552700"/>
                <a:gd name="connsiteY82" fmla="*/ 47625 h 302243"/>
                <a:gd name="connsiteX83" fmla="*/ 1651000 w 2552700"/>
                <a:gd name="connsiteY83" fmla="*/ 44450 h 302243"/>
                <a:gd name="connsiteX84" fmla="*/ 1657350 w 2552700"/>
                <a:gd name="connsiteY84" fmla="*/ 34925 h 302243"/>
                <a:gd name="connsiteX85" fmla="*/ 1673225 w 2552700"/>
                <a:gd name="connsiteY85" fmla="*/ 31750 h 302243"/>
                <a:gd name="connsiteX86" fmla="*/ 1704975 w 2552700"/>
                <a:gd name="connsiteY86" fmla="*/ 25400 h 302243"/>
                <a:gd name="connsiteX87" fmla="*/ 1746250 w 2552700"/>
                <a:gd name="connsiteY87" fmla="*/ 38100 h 302243"/>
                <a:gd name="connsiteX88" fmla="*/ 1765300 w 2552700"/>
                <a:gd name="connsiteY88" fmla="*/ 50800 h 302243"/>
                <a:gd name="connsiteX89" fmla="*/ 1781175 w 2552700"/>
                <a:gd name="connsiteY89" fmla="*/ 63500 h 302243"/>
                <a:gd name="connsiteX90" fmla="*/ 1803400 w 2552700"/>
                <a:gd name="connsiteY90" fmla="*/ 76200 h 302243"/>
                <a:gd name="connsiteX91" fmla="*/ 1828800 w 2552700"/>
                <a:gd name="connsiteY91" fmla="*/ 85725 h 302243"/>
                <a:gd name="connsiteX92" fmla="*/ 1866900 w 2552700"/>
                <a:gd name="connsiteY92" fmla="*/ 98425 h 302243"/>
                <a:gd name="connsiteX93" fmla="*/ 1879600 w 2552700"/>
                <a:gd name="connsiteY93" fmla="*/ 107950 h 302243"/>
                <a:gd name="connsiteX94" fmla="*/ 1889125 w 2552700"/>
                <a:gd name="connsiteY94" fmla="*/ 114300 h 302243"/>
                <a:gd name="connsiteX95" fmla="*/ 1898650 w 2552700"/>
                <a:gd name="connsiteY95" fmla="*/ 127000 h 302243"/>
                <a:gd name="connsiteX96" fmla="*/ 1901825 w 2552700"/>
                <a:gd name="connsiteY96" fmla="*/ 136525 h 302243"/>
                <a:gd name="connsiteX97" fmla="*/ 1917700 w 2552700"/>
                <a:gd name="connsiteY97" fmla="*/ 177800 h 302243"/>
                <a:gd name="connsiteX98" fmla="*/ 1927225 w 2552700"/>
                <a:gd name="connsiteY98" fmla="*/ 200025 h 302243"/>
                <a:gd name="connsiteX99" fmla="*/ 1933575 w 2552700"/>
                <a:gd name="connsiteY99" fmla="*/ 212725 h 302243"/>
                <a:gd name="connsiteX100" fmla="*/ 1943100 w 2552700"/>
                <a:gd name="connsiteY100" fmla="*/ 219075 h 302243"/>
                <a:gd name="connsiteX101" fmla="*/ 1946275 w 2552700"/>
                <a:gd name="connsiteY101" fmla="*/ 244475 h 302243"/>
                <a:gd name="connsiteX102" fmla="*/ 1968500 w 2552700"/>
                <a:gd name="connsiteY102" fmla="*/ 266700 h 302243"/>
                <a:gd name="connsiteX103" fmla="*/ 1978025 w 2552700"/>
                <a:gd name="connsiteY103" fmla="*/ 269875 h 302243"/>
                <a:gd name="connsiteX104" fmla="*/ 1990725 w 2552700"/>
                <a:gd name="connsiteY104" fmla="*/ 276225 h 302243"/>
                <a:gd name="connsiteX105" fmla="*/ 2016125 w 2552700"/>
                <a:gd name="connsiteY105" fmla="*/ 301625 h 302243"/>
                <a:gd name="connsiteX106" fmla="*/ 2098675 w 2552700"/>
                <a:gd name="connsiteY106" fmla="*/ 292100 h 302243"/>
                <a:gd name="connsiteX107" fmla="*/ 2130425 w 2552700"/>
                <a:gd name="connsiteY107" fmla="*/ 266700 h 302243"/>
                <a:gd name="connsiteX108" fmla="*/ 2139950 w 2552700"/>
                <a:gd name="connsiteY108" fmla="*/ 263525 h 302243"/>
                <a:gd name="connsiteX109" fmla="*/ 2168525 w 2552700"/>
                <a:gd name="connsiteY109" fmla="*/ 247650 h 302243"/>
                <a:gd name="connsiteX110" fmla="*/ 2193925 w 2552700"/>
                <a:gd name="connsiteY110" fmla="*/ 228600 h 302243"/>
                <a:gd name="connsiteX111" fmla="*/ 2203450 w 2552700"/>
                <a:gd name="connsiteY111" fmla="*/ 219075 h 302243"/>
                <a:gd name="connsiteX112" fmla="*/ 2222500 w 2552700"/>
                <a:gd name="connsiteY112" fmla="*/ 212725 h 302243"/>
                <a:gd name="connsiteX113" fmla="*/ 2244725 w 2552700"/>
                <a:gd name="connsiteY113" fmla="*/ 193675 h 302243"/>
                <a:gd name="connsiteX114" fmla="*/ 2355850 w 2552700"/>
                <a:gd name="connsiteY114" fmla="*/ 152400 h 302243"/>
                <a:gd name="connsiteX115" fmla="*/ 2552700 w 2552700"/>
                <a:gd name="connsiteY115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517525 w 2552700"/>
                <a:gd name="connsiteY29" fmla="*/ 82550 h 302243"/>
                <a:gd name="connsiteX30" fmla="*/ 530225 w 2552700"/>
                <a:gd name="connsiteY30" fmla="*/ 88900 h 302243"/>
                <a:gd name="connsiteX31" fmla="*/ 536575 w 2552700"/>
                <a:gd name="connsiteY31" fmla="*/ 76200 h 302243"/>
                <a:gd name="connsiteX32" fmla="*/ 596900 w 2552700"/>
                <a:gd name="connsiteY32" fmla="*/ 44450 h 302243"/>
                <a:gd name="connsiteX33" fmla="*/ 625475 w 2552700"/>
                <a:gd name="connsiteY33" fmla="*/ 31750 h 302243"/>
                <a:gd name="connsiteX34" fmla="*/ 663575 w 2552700"/>
                <a:gd name="connsiteY34" fmla="*/ 12700 h 302243"/>
                <a:gd name="connsiteX35" fmla="*/ 679450 w 2552700"/>
                <a:gd name="connsiteY35" fmla="*/ 6350 h 302243"/>
                <a:gd name="connsiteX36" fmla="*/ 698500 w 2552700"/>
                <a:gd name="connsiteY36" fmla="*/ 0 h 302243"/>
                <a:gd name="connsiteX37" fmla="*/ 727075 w 2552700"/>
                <a:gd name="connsiteY37" fmla="*/ 3175 h 302243"/>
                <a:gd name="connsiteX38" fmla="*/ 736600 w 2552700"/>
                <a:gd name="connsiteY38" fmla="*/ 6350 h 302243"/>
                <a:gd name="connsiteX39" fmla="*/ 762000 w 2552700"/>
                <a:gd name="connsiteY39" fmla="*/ 12700 h 302243"/>
                <a:gd name="connsiteX40" fmla="*/ 787400 w 2552700"/>
                <a:gd name="connsiteY40" fmla="*/ 34925 h 302243"/>
                <a:gd name="connsiteX41" fmla="*/ 806450 w 2552700"/>
                <a:gd name="connsiteY41" fmla="*/ 53975 h 302243"/>
                <a:gd name="connsiteX42" fmla="*/ 815975 w 2552700"/>
                <a:gd name="connsiteY42" fmla="*/ 63500 h 302243"/>
                <a:gd name="connsiteX43" fmla="*/ 828675 w 2552700"/>
                <a:gd name="connsiteY43" fmla="*/ 82550 h 302243"/>
                <a:gd name="connsiteX44" fmla="*/ 838200 w 2552700"/>
                <a:gd name="connsiteY44" fmla="*/ 88900 h 302243"/>
                <a:gd name="connsiteX45" fmla="*/ 860425 w 2552700"/>
                <a:gd name="connsiteY45" fmla="*/ 107950 h 302243"/>
                <a:gd name="connsiteX46" fmla="*/ 892175 w 2552700"/>
                <a:gd name="connsiteY46" fmla="*/ 130175 h 302243"/>
                <a:gd name="connsiteX47" fmla="*/ 901700 w 2552700"/>
                <a:gd name="connsiteY47" fmla="*/ 139700 h 302243"/>
                <a:gd name="connsiteX48" fmla="*/ 917575 w 2552700"/>
                <a:gd name="connsiteY48" fmla="*/ 152400 h 302243"/>
                <a:gd name="connsiteX49" fmla="*/ 936625 w 2552700"/>
                <a:gd name="connsiteY49" fmla="*/ 168275 h 302243"/>
                <a:gd name="connsiteX50" fmla="*/ 942975 w 2552700"/>
                <a:gd name="connsiteY50" fmla="*/ 177800 h 302243"/>
                <a:gd name="connsiteX51" fmla="*/ 965200 w 2552700"/>
                <a:gd name="connsiteY51" fmla="*/ 193675 h 302243"/>
                <a:gd name="connsiteX52" fmla="*/ 990600 w 2552700"/>
                <a:gd name="connsiteY52" fmla="*/ 200025 h 302243"/>
                <a:gd name="connsiteX53" fmla="*/ 1019175 w 2552700"/>
                <a:gd name="connsiteY53" fmla="*/ 209550 h 302243"/>
                <a:gd name="connsiteX54" fmla="*/ 1063625 w 2552700"/>
                <a:gd name="connsiteY54" fmla="*/ 219075 h 302243"/>
                <a:gd name="connsiteX55" fmla="*/ 1111250 w 2552700"/>
                <a:gd name="connsiteY55" fmla="*/ 228600 h 302243"/>
                <a:gd name="connsiteX56" fmla="*/ 1149350 w 2552700"/>
                <a:gd name="connsiteY56" fmla="*/ 219075 h 302243"/>
                <a:gd name="connsiteX57" fmla="*/ 1117600 w 2552700"/>
                <a:gd name="connsiteY57" fmla="*/ 209550 h 302243"/>
                <a:gd name="connsiteX58" fmla="*/ 1066800 w 2552700"/>
                <a:gd name="connsiteY58" fmla="*/ 193675 h 302243"/>
                <a:gd name="connsiteX59" fmla="*/ 1016000 w 2552700"/>
                <a:gd name="connsiteY59" fmla="*/ 184150 h 302243"/>
                <a:gd name="connsiteX60" fmla="*/ 1044575 w 2552700"/>
                <a:gd name="connsiteY60" fmla="*/ 200025 h 302243"/>
                <a:gd name="connsiteX61" fmla="*/ 1057275 w 2552700"/>
                <a:gd name="connsiteY61" fmla="*/ 212725 h 302243"/>
                <a:gd name="connsiteX62" fmla="*/ 1120775 w 2552700"/>
                <a:gd name="connsiteY62" fmla="*/ 219075 h 302243"/>
                <a:gd name="connsiteX63" fmla="*/ 1203325 w 2552700"/>
                <a:gd name="connsiteY63" fmla="*/ 215900 h 302243"/>
                <a:gd name="connsiteX64" fmla="*/ 1222375 w 2552700"/>
                <a:gd name="connsiteY64" fmla="*/ 203200 h 302243"/>
                <a:gd name="connsiteX65" fmla="*/ 1270000 w 2552700"/>
                <a:gd name="connsiteY65" fmla="*/ 184150 h 302243"/>
                <a:gd name="connsiteX66" fmla="*/ 1343025 w 2552700"/>
                <a:gd name="connsiteY66" fmla="*/ 165100 h 302243"/>
                <a:gd name="connsiteX67" fmla="*/ 1390650 w 2552700"/>
                <a:gd name="connsiteY67" fmla="*/ 158750 h 302243"/>
                <a:gd name="connsiteX68" fmla="*/ 1412875 w 2552700"/>
                <a:gd name="connsiteY68" fmla="*/ 149225 h 302243"/>
                <a:gd name="connsiteX69" fmla="*/ 1425575 w 2552700"/>
                <a:gd name="connsiteY69" fmla="*/ 146050 h 302243"/>
                <a:gd name="connsiteX70" fmla="*/ 1435100 w 2552700"/>
                <a:gd name="connsiteY70" fmla="*/ 142875 h 302243"/>
                <a:gd name="connsiteX71" fmla="*/ 1444625 w 2552700"/>
                <a:gd name="connsiteY71" fmla="*/ 133350 h 302243"/>
                <a:gd name="connsiteX72" fmla="*/ 1485900 w 2552700"/>
                <a:gd name="connsiteY72" fmla="*/ 117475 h 302243"/>
                <a:gd name="connsiteX73" fmla="*/ 1498600 w 2552700"/>
                <a:gd name="connsiteY73" fmla="*/ 111125 h 302243"/>
                <a:gd name="connsiteX74" fmla="*/ 1530350 w 2552700"/>
                <a:gd name="connsiteY74" fmla="*/ 101600 h 302243"/>
                <a:gd name="connsiteX75" fmla="*/ 1539875 w 2552700"/>
                <a:gd name="connsiteY75" fmla="*/ 95250 h 302243"/>
                <a:gd name="connsiteX76" fmla="*/ 1558925 w 2552700"/>
                <a:gd name="connsiteY76" fmla="*/ 88900 h 302243"/>
                <a:gd name="connsiteX77" fmla="*/ 1577975 w 2552700"/>
                <a:gd name="connsiteY77" fmla="*/ 76200 h 302243"/>
                <a:gd name="connsiteX78" fmla="*/ 1593850 w 2552700"/>
                <a:gd name="connsiteY78" fmla="*/ 66675 h 302243"/>
                <a:gd name="connsiteX79" fmla="*/ 1612900 w 2552700"/>
                <a:gd name="connsiteY79" fmla="*/ 53975 h 302243"/>
                <a:gd name="connsiteX80" fmla="*/ 1625600 w 2552700"/>
                <a:gd name="connsiteY80" fmla="*/ 50800 h 302243"/>
                <a:gd name="connsiteX81" fmla="*/ 1635125 w 2552700"/>
                <a:gd name="connsiteY81" fmla="*/ 47625 h 302243"/>
                <a:gd name="connsiteX82" fmla="*/ 1651000 w 2552700"/>
                <a:gd name="connsiteY82" fmla="*/ 44450 h 302243"/>
                <a:gd name="connsiteX83" fmla="*/ 1657350 w 2552700"/>
                <a:gd name="connsiteY83" fmla="*/ 34925 h 302243"/>
                <a:gd name="connsiteX84" fmla="*/ 1673225 w 2552700"/>
                <a:gd name="connsiteY84" fmla="*/ 31750 h 302243"/>
                <a:gd name="connsiteX85" fmla="*/ 1704975 w 2552700"/>
                <a:gd name="connsiteY85" fmla="*/ 25400 h 302243"/>
                <a:gd name="connsiteX86" fmla="*/ 1746250 w 2552700"/>
                <a:gd name="connsiteY86" fmla="*/ 38100 h 302243"/>
                <a:gd name="connsiteX87" fmla="*/ 1765300 w 2552700"/>
                <a:gd name="connsiteY87" fmla="*/ 50800 h 302243"/>
                <a:gd name="connsiteX88" fmla="*/ 1781175 w 2552700"/>
                <a:gd name="connsiteY88" fmla="*/ 63500 h 302243"/>
                <a:gd name="connsiteX89" fmla="*/ 1803400 w 2552700"/>
                <a:gd name="connsiteY89" fmla="*/ 76200 h 302243"/>
                <a:gd name="connsiteX90" fmla="*/ 1828800 w 2552700"/>
                <a:gd name="connsiteY90" fmla="*/ 85725 h 302243"/>
                <a:gd name="connsiteX91" fmla="*/ 1866900 w 2552700"/>
                <a:gd name="connsiteY91" fmla="*/ 98425 h 302243"/>
                <a:gd name="connsiteX92" fmla="*/ 1879600 w 2552700"/>
                <a:gd name="connsiteY92" fmla="*/ 107950 h 302243"/>
                <a:gd name="connsiteX93" fmla="*/ 1889125 w 2552700"/>
                <a:gd name="connsiteY93" fmla="*/ 114300 h 302243"/>
                <a:gd name="connsiteX94" fmla="*/ 1898650 w 2552700"/>
                <a:gd name="connsiteY94" fmla="*/ 127000 h 302243"/>
                <a:gd name="connsiteX95" fmla="*/ 1901825 w 2552700"/>
                <a:gd name="connsiteY95" fmla="*/ 136525 h 302243"/>
                <a:gd name="connsiteX96" fmla="*/ 1917700 w 2552700"/>
                <a:gd name="connsiteY96" fmla="*/ 177800 h 302243"/>
                <a:gd name="connsiteX97" fmla="*/ 1927225 w 2552700"/>
                <a:gd name="connsiteY97" fmla="*/ 200025 h 302243"/>
                <a:gd name="connsiteX98" fmla="*/ 1933575 w 2552700"/>
                <a:gd name="connsiteY98" fmla="*/ 212725 h 302243"/>
                <a:gd name="connsiteX99" fmla="*/ 1943100 w 2552700"/>
                <a:gd name="connsiteY99" fmla="*/ 219075 h 302243"/>
                <a:gd name="connsiteX100" fmla="*/ 1946275 w 2552700"/>
                <a:gd name="connsiteY100" fmla="*/ 244475 h 302243"/>
                <a:gd name="connsiteX101" fmla="*/ 1968500 w 2552700"/>
                <a:gd name="connsiteY101" fmla="*/ 266700 h 302243"/>
                <a:gd name="connsiteX102" fmla="*/ 1978025 w 2552700"/>
                <a:gd name="connsiteY102" fmla="*/ 269875 h 302243"/>
                <a:gd name="connsiteX103" fmla="*/ 1990725 w 2552700"/>
                <a:gd name="connsiteY103" fmla="*/ 276225 h 302243"/>
                <a:gd name="connsiteX104" fmla="*/ 2016125 w 2552700"/>
                <a:gd name="connsiteY104" fmla="*/ 301625 h 302243"/>
                <a:gd name="connsiteX105" fmla="*/ 2098675 w 2552700"/>
                <a:gd name="connsiteY105" fmla="*/ 292100 h 302243"/>
                <a:gd name="connsiteX106" fmla="*/ 2130425 w 2552700"/>
                <a:gd name="connsiteY106" fmla="*/ 266700 h 302243"/>
                <a:gd name="connsiteX107" fmla="*/ 2139950 w 2552700"/>
                <a:gd name="connsiteY107" fmla="*/ 263525 h 302243"/>
                <a:gd name="connsiteX108" fmla="*/ 2168525 w 2552700"/>
                <a:gd name="connsiteY108" fmla="*/ 247650 h 302243"/>
                <a:gd name="connsiteX109" fmla="*/ 2193925 w 2552700"/>
                <a:gd name="connsiteY109" fmla="*/ 228600 h 302243"/>
                <a:gd name="connsiteX110" fmla="*/ 2203450 w 2552700"/>
                <a:gd name="connsiteY110" fmla="*/ 219075 h 302243"/>
                <a:gd name="connsiteX111" fmla="*/ 2222500 w 2552700"/>
                <a:gd name="connsiteY111" fmla="*/ 212725 h 302243"/>
                <a:gd name="connsiteX112" fmla="*/ 2244725 w 2552700"/>
                <a:gd name="connsiteY112" fmla="*/ 193675 h 302243"/>
                <a:gd name="connsiteX113" fmla="*/ 2355850 w 2552700"/>
                <a:gd name="connsiteY113" fmla="*/ 152400 h 302243"/>
                <a:gd name="connsiteX114" fmla="*/ 2552700 w 2552700"/>
                <a:gd name="connsiteY11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61950 w 2552700"/>
                <a:gd name="connsiteY20" fmla="*/ 200025 h 302243"/>
                <a:gd name="connsiteX21" fmla="*/ 374650 w 2552700"/>
                <a:gd name="connsiteY21" fmla="*/ 184150 h 302243"/>
                <a:gd name="connsiteX22" fmla="*/ 393700 w 2552700"/>
                <a:gd name="connsiteY22" fmla="*/ 168275 h 302243"/>
                <a:gd name="connsiteX23" fmla="*/ 400050 w 2552700"/>
                <a:gd name="connsiteY23" fmla="*/ 158750 h 302243"/>
                <a:gd name="connsiteX24" fmla="*/ 409575 w 2552700"/>
                <a:gd name="connsiteY24" fmla="*/ 152400 h 302243"/>
                <a:gd name="connsiteX25" fmla="*/ 428625 w 2552700"/>
                <a:gd name="connsiteY25" fmla="*/ 127000 h 302243"/>
                <a:gd name="connsiteX26" fmla="*/ 434975 w 2552700"/>
                <a:gd name="connsiteY26" fmla="*/ 117475 h 302243"/>
                <a:gd name="connsiteX27" fmla="*/ 454025 w 2552700"/>
                <a:gd name="connsiteY27" fmla="*/ 104775 h 302243"/>
                <a:gd name="connsiteX28" fmla="*/ 517525 w 2552700"/>
                <a:gd name="connsiteY28" fmla="*/ 82550 h 302243"/>
                <a:gd name="connsiteX29" fmla="*/ 530225 w 2552700"/>
                <a:gd name="connsiteY29" fmla="*/ 88900 h 302243"/>
                <a:gd name="connsiteX30" fmla="*/ 536575 w 2552700"/>
                <a:gd name="connsiteY30" fmla="*/ 76200 h 302243"/>
                <a:gd name="connsiteX31" fmla="*/ 596900 w 2552700"/>
                <a:gd name="connsiteY31" fmla="*/ 44450 h 302243"/>
                <a:gd name="connsiteX32" fmla="*/ 625475 w 2552700"/>
                <a:gd name="connsiteY32" fmla="*/ 31750 h 302243"/>
                <a:gd name="connsiteX33" fmla="*/ 663575 w 2552700"/>
                <a:gd name="connsiteY33" fmla="*/ 12700 h 302243"/>
                <a:gd name="connsiteX34" fmla="*/ 679450 w 2552700"/>
                <a:gd name="connsiteY34" fmla="*/ 6350 h 302243"/>
                <a:gd name="connsiteX35" fmla="*/ 698500 w 2552700"/>
                <a:gd name="connsiteY35" fmla="*/ 0 h 302243"/>
                <a:gd name="connsiteX36" fmla="*/ 727075 w 2552700"/>
                <a:gd name="connsiteY36" fmla="*/ 3175 h 302243"/>
                <a:gd name="connsiteX37" fmla="*/ 736600 w 2552700"/>
                <a:gd name="connsiteY37" fmla="*/ 6350 h 302243"/>
                <a:gd name="connsiteX38" fmla="*/ 762000 w 2552700"/>
                <a:gd name="connsiteY38" fmla="*/ 12700 h 302243"/>
                <a:gd name="connsiteX39" fmla="*/ 787400 w 2552700"/>
                <a:gd name="connsiteY39" fmla="*/ 34925 h 302243"/>
                <a:gd name="connsiteX40" fmla="*/ 806450 w 2552700"/>
                <a:gd name="connsiteY40" fmla="*/ 53975 h 302243"/>
                <a:gd name="connsiteX41" fmla="*/ 815975 w 2552700"/>
                <a:gd name="connsiteY41" fmla="*/ 63500 h 302243"/>
                <a:gd name="connsiteX42" fmla="*/ 828675 w 2552700"/>
                <a:gd name="connsiteY42" fmla="*/ 82550 h 302243"/>
                <a:gd name="connsiteX43" fmla="*/ 838200 w 2552700"/>
                <a:gd name="connsiteY43" fmla="*/ 88900 h 302243"/>
                <a:gd name="connsiteX44" fmla="*/ 860425 w 2552700"/>
                <a:gd name="connsiteY44" fmla="*/ 107950 h 302243"/>
                <a:gd name="connsiteX45" fmla="*/ 892175 w 2552700"/>
                <a:gd name="connsiteY45" fmla="*/ 130175 h 302243"/>
                <a:gd name="connsiteX46" fmla="*/ 901700 w 2552700"/>
                <a:gd name="connsiteY46" fmla="*/ 139700 h 302243"/>
                <a:gd name="connsiteX47" fmla="*/ 917575 w 2552700"/>
                <a:gd name="connsiteY47" fmla="*/ 152400 h 302243"/>
                <a:gd name="connsiteX48" fmla="*/ 936625 w 2552700"/>
                <a:gd name="connsiteY48" fmla="*/ 168275 h 302243"/>
                <a:gd name="connsiteX49" fmla="*/ 942975 w 2552700"/>
                <a:gd name="connsiteY49" fmla="*/ 177800 h 302243"/>
                <a:gd name="connsiteX50" fmla="*/ 965200 w 2552700"/>
                <a:gd name="connsiteY50" fmla="*/ 193675 h 302243"/>
                <a:gd name="connsiteX51" fmla="*/ 990600 w 2552700"/>
                <a:gd name="connsiteY51" fmla="*/ 200025 h 302243"/>
                <a:gd name="connsiteX52" fmla="*/ 1019175 w 2552700"/>
                <a:gd name="connsiteY52" fmla="*/ 209550 h 302243"/>
                <a:gd name="connsiteX53" fmla="*/ 1063625 w 2552700"/>
                <a:gd name="connsiteY53" fmla="*/ 219075 h 302243"/>
                <a:gd name="connsiteX54" fmla="*/ 1111250 w 2552700"/>
                <a:gd name="connsiteY54" fmla="*/ 228600 h 302243"/>
                <a:gd name="connsiteX55" fmla="*/ 1149350 w 2552700"/>
                <a:gd name="connsiteY55" fmla="*/ 219075 h 302243"/>
                <a:gd name="connsiteX56" fmla="*/ 1117600 w 2552700"/>
                <a:gd name="connsiteY56" fmla="*/ 209550 h 302243"/>
                <a:gd name="connsiteX57" fmla="*/ 1066800 w 2552700"/>
                <a:gd name="connsiteY57" fmla="*/ 193675 h 302243"/>
                <a:gd name="connsiteX58" fmla="*/ 1016000 w 2552700"/>
                <a:gd name="connsiteY58" fmla="*/ 184150 h 302243"/>
                <a:gd name="connsiteX59" fmla="*/ 1044575 w 2552700"/>
                <a:gd name="connsiteY59" fmla="*/ 200025 h 302243"/>
                <a:gd name="connsiteX60" fmla="*/ 1057275 w 2552700"/>
                <a:gd name="connsiteY60" fmla="*/ 212725 h 302243"/>
                <a:gd name="connsiteX61" fmla="*/ 1120775 w 2552700"/>
                <a:gd name="connsiteY61" fmla="*/ 219075 h 302243"/>
                <a:gd name="connsiteX62" fmla="*/ 1203325 w 2552700"/>
                <a:gd name="connsiteY62" fmla="*/ 215900 h 302243"/>
                <a:gd name="connsiteX63" fmla="*/ 1222375 w 2552700"/>
                <a:gd name="connsiteY63" fmla="*/ 203200 h 302243"/>
                <a:gd name="connsiteX64" fmla="*/ 1270000 w 2552700"/>
                <a:gd name="connsiteY64" fmla="*/ 184150 h 302243"/>
                <a:gd name="connsiteX65" fmla="*/ 1343025 w 2552700"/>
                <a:gd name="connsiteY65" fmla="*/ 165100 h 302243"/>
                <a:gd name="connsiteX66" fmla="*/ 1390650 w 2552700"/>
                <a:gd name="connsiteY66" fmla="*/ 158750 h 302243"/>
                <a:gd name="connsiteX67" fmla="*/ 1412875 w 2552700"/>
                <a:gd name="connsiteY67" fmla="*/ 149225 h 302243"/>
                <a:gd name="connsiteX68" fmla="*/ 1425575 w 2552700"/>
                <a:gd name="connsiteY68" fmla="*/ 146050 h 302243"/>
                <a:gd name="connsiteX69" fmla="*/ 1435100 w 2552700"/>
                <a:gd name="connsiteY69" fmla="*/ 142875 h 302243"/>
                <a:gd name="connsiteX70" fmla="*/ 1444625 w 2552700"/>
                <a:gd name="connsiteY70" fmla="*/ 133350 h 302243"/>
                <a:gd name="connsiteX71" fmla="*/ 1485900 w 2552700"/>
                <a:gd name="connsiteY71" fmla="*/ 117475 h 302243"/>
                <a:gd name="connsiteX72" fmla="*/ 1498600 w 2552700"/>
                <a:gd name="connsiteY72" fmla="*/ 111125 h 302243"/>
                <a:gd name="connsiteX73" fmla="*/ 1530350 w 2552700"/>
                <a:gd name="connsiteY73" fmla="*/ 101600 h 302243"/>
                <a:gd name="connsiteX74" fmla="*/ 1539875 w 2552700"/>
                <a:gd name="connsiteY74" fmla="*/ 95250 h 302243"/>
                <a:gd name="connsiteX75" fmla="*/ 1558925 w 2552700"/>
                <a:gd name="connsiteY75" fmla="*/ 88900 h 302243"/>
                <a:gd name="connsiteX76" fmla="*/ 1577975 w 2552700"/>
                <a:gd name="connsiteY76" fmla="*/ 76200 h 302243"/>
                <a:gd name="connsiteX77" fmla="*/ 1593850 w 2552700"/>
                <a:gd name="connsiteY77" fmla="*/ 66675 h 302243"/>
                <a:gd name="connsiteX78" fmla="*/ 1612900 w 2552700"/>
                <a:gd name="connsiteY78" fmla="*/ 53975 h 302243"/>
                <a:gd name="connsiteX79" fmla="*/ 1625600 w 2552700"/>
                <a:gd name="connsiteY79" fmla="*/ 50800 h 302243"/>
                <a:gd name="connsiteX80" fmla="*/ 1635125 w 2552700"/>
                <a:gd name="connsiteY80" fmla="*/ 47625 h 302243"/>
                <a:gd name="connsiteX81" fmla="*/ 1651000 w 2552700"/>
                <a:gd name="connsiteY81" fmla="*/ 44450 h 302243"/>
                <a:gd name="connsiteX82" fmla="*/ 1657350 w 2552700"/>
                <a:gd name="connsiteY82" fmla="*/ 34925 h 302243"/>
                <a:gd name="connsiteX83" fmla="*/ 1673225 w 2552700"/>
                <a:gd name="connsiteY83" fmla="*/ 31750 h 302243"/>
                <a:gd name="connsiteX84" fmla="*/ 1704975 w 2552700"/>
                <a:gd name="connsiteY84" fmla="*/ 25400 h 302243"/>
                <a:gd name="connsiteX85" fmla="*/ 1746250 w 2552700"/>
                <a:gd name="connsiteY85" fmla="*/ 38100 h 302243"/>
                <a:gd name="connsiteX86" fmla="*/ 1765300 w 2552700"/>
                <a:gd name="connsiteY86" fmla="*/ 50800 h 302243"/>
                <a:gd name="connsiteX87" fmla="*/ 1781175 w 2552700"/>
                <a:gd name="connsiteY87" fmla="*/ 63500 h 302243"/>
                <a:gd name="connsiteX88" fmla="*/ 1803400 w 2552700"/>
                <a:gd name="connsiteY88" fmla="*/ 76200 h 302243"/>
                <a:gd name="connsiteX89" fmla="*/ 1828800 w 2552700"/>
                <a:gd name="connsiteY89" fmla="*/ 85725 h 302243"/>
                <a:gd name="connsiteX90" fmla="*/ 1866900 w 2552700"/>
                <a:gd name="connsiteY90" fmla="*/ 98425 h 302243"/>
                <a:gd name="connsiteX91" fmla="*/ 1879600 w 2552700"/>
                <a:gd name="connsiteY91" fmla="*/ 107950 h 302243"/>
                <a:gd name="connsiteX92" fmla="*/ 1889125 w 2552700"/>
                <a:gd name="connsiteY92" fmla="*/ 114300 h 302243"/>
                <a:gd name="connsiteX93" fmla="*/ 1898650 w 2552700"/>
                <a:gd name="connsiteY93" fmla="*/ 127000 h 302243"/>
                <a:gd name="connsiteX94" fmla="*/ 1901825 w 2552700"/>
                <a:gd name="connsiteY94" fmla="*/ 136525 h 302243"/>
                <a:gd name="connsiteX95" fmla="*/ 1917700 w 2552700"/>
                <a:gd name="connsiteY95" fmla="*/ 177800 h 302243"/>
                <a:gd name="connsiteX96" fmla="*/ 1927225 w 2552700"/>
                <a:gd name="connsiteY96" fmla="*/ 200025 h 302243"/>
                <a:gd name="connsiteX97" fmla="*/ 1933575 w 2552700"/>
                <a:gd name="connsiteY97" fmla="*/ 212725 h 302243"/>
                <a:gd name="connsiteX98" fmla="*/ 1943100 w 2552700"/>
                <a:gd name="connsiteY98" fmla="*/ 219075 h 302243"/>
                <a:gd name="connsiteX99" fmla="*/ 1946275 w 2552700"/>
                <a:gd name="connsiteY99" fmla="*/ 244475 h 302243"/>
                <a:gd name="connsiteX100" fmla="*/ 1968500 w 2552700"/>
                <a:gd name="connsiteY100" fmla="*/ 266700 h 302243"/>
                <a:gd name="connsiteX101" fmla="*/ 1978025 w 2552700"/>
                <a:gd name="connsiteY101" fmla="*/ 269875 h 302243"/>
                <a:gd name="connsiteX102" fmla="*/ 1990725 w 2552700"/>
                <a:gd name="connsiteY102" fmla="*/ 276225 h 302243"/>
                <a:gd name="connsiteX103" fmla="*/ 2016125 w 2552700"/>
                <a:gd name="connsiteY103" fmla="*/ 301625 h 302243"/>
                <a:gd name="connsiteX104" fmla="*/ 2098675 w 2552700"/>
                <a:gd name="connsiteY104" fmla="*/ 292100 h 302243"/>
                <a:gd name="connsiteX105" fmla="*/ 2130425 w 2552700"/>
                <a:gd name="connsiteY105" fmla="*/ 266700 h 302243"/>
                <a:gd name="connsiteX106" fmla="*/ 2139950 w 2552700"/>
                <a:gd name="connsiteY106" fmla="*/ 263525 h 302243"/>
                <a:gd name="connsiteX107" fmla="*/ 2168525 w 2552700"/>
                <a:gd name="connsiteY107" fmla="*/ 247650 h 302243"/>
                <a:gd name="connsiteX108" fmla="*/ 2193925 w 2552700"/>
                <a:gd name="connsiteY108" fmla="*/ 228600 h 302243"/>
                <a:gd name="connsiteX109" fmla="*/ 2203450 w 2552700"/>
                <a:gd name="connsiteY109" fmla="*/ 219075 h 302243"/>
                <a:gd name="connsiteX110" fmla="*/ 2222500 w 2552700"/>
                <a:gd name="connsiteY110" fmla="*/ 212725 h 302243"/>
                <a:gd name="connsiteX111" fmla="*/ 2244725 w 2552700"/>
                <a:gd name="connsiteY111" fmla="*/ 193675 h 302243"/>
                <a:gd name="connsiteX112" fmla="*/ 2355850 w 2552700"/>
                <a:gd name="connsiteY112" fmla="*/ 152400 h 302243"/>
                <a:gd name="connsiteX113" fmla="*/ 2552700 w 2552700"/>
                <a:gd name="connsiteY11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00025 w 2552700"/>
                <a:gd name="connsiteY15" fmla="*/ 225425 h 302243"/>
                <a:gd name="connsiteX16" fmla="*/ 222250 w 2552700"/>
                <a:gd name="connsiteY16" fmla="*/ 231775 h 302243"/>
                <a:gd name="connsiteX17" fmla="*/ 317500 w 2552700"/>
                <a:gd name="connsiteY17" fmla="*/ 228600 h 302243"/>
                <a:gd name="connsiteX18" fmla="*/ 342900 w 2552700"/>
                <a:gd name="connsiteY18" fmla="*/ 215900 h 302243"/>
                <a:gd name="connsiteX19" fmla="*/ 361950 w 2552700"/>
                <a:gd name="connsiteY19" fmla="*/ 200025 h 302243"/>
                <a:gd name="connsiteX20" fmla="*/ 374650 w 2552700"/>
                <a:gd name="connsiteY20" fmla="*/ 184150 h 302243"/>
                <a:gd name="connsiteX21" fmla="*/ 393700 w 2552700"/>
                <a:gd name="connsiteY21" fmla="*/ 168275 h 302243"/>
                <a:gd name="connsiteX22" fmla="*/ 400050 w 2552700"/>
                <a:gd name="connsiteY22" fmla="*/ 158750 h 302243"/>
                <a:gd name="connsiteX23" fmla="*/ 409575 w 2552700"/>
                <a:gd name="connsiteY23" fmla="*/ 152400 h 302243"/>
                <a:gd name="connsiteX24" fmla="*/ 428625 w 2552700"/>
                <a:gd name="connsiteY24" fmla="*/ 127000 h 302243"/>
                <a:gd name="connsiteX25" fmla="*/ 434975 w 2552700"/>
                <a:gd name="connsiteY25" fmla="*/ 117475 h 302243"/>
                <a:gd name="connsiteX26" fmla="*/ 454025 w 2552700"/>
                <a:gd name="connsiteY26" fmla="*/ 104775 h 302243"/>
                <a:gd name="connsiteX27" fmla="*/ 517525 w 2552700"/>
                <a:gd name="connsiteY27" fmla="*/ 82550 h 302243"/>
                <a:gd name="connsiteX28" fmla="*/ 530225 w 2552700"/>
                <a:gd name="connsiteY28" fmla="*/ 88900 h 302243"/>
                <a:gd name="connsiteX29" fmla="*/ 536575 w 2552700"/>
                <a:gd name="connsiteY29" fmla="*/ 76200 h 302243"/>
                <a:gd name="connsiteX30" fmla="*/ 596900 w 2552700"/>
                <a:gd name="connsiteY30" fmla="*/ 44450 h 302243"/>
                <a:gd name="connsiteX31" fmla="*/ 625475 w 2552700"/>
                <a:gd name="connsiteY31" fmla="*/ 31750 h 302243"/>
                <a:gd name="connsiteX32" fmla="*/ 663575 w 2552700"/>
                <a:gd name="connsiteY32" fmla="*/ 12700 h 302243"/>
                <a:gd name="connsiteX33" fmla="*/ 679450 w 2552700"/>
                <a:gd name="connsiteY33" fmla="*/ 6350 h 302243"/>
                <a:gd name="connsiteX34" fmla="*/ 698500 w 2552700"/>
                <a:gd name="connsiteY34" fmla="*/ 0 h 302243"/>
                <a:gd name="connsiteX35" fmla="*/ 727075 w 2552700"/>
                <a:gd name="connsiteY35" fmla="*/ 3175 h 302243"/>
                <a:gd name="connsiteX36" fmla="*/ 736600 w 2552700"/>
                <a:gd name="connsiteY36" fmla="*/ 6350 h 302243"/>
                <a:gd name="connsiteX37" fmla="*/ 762000 w 2552700"/>
                <a:gd name="connsiteY37" fmla="*/ 12700 h 302243"/>
                <a:gd name="connsiteX38" fmla="*/ 787400 w 2552700"/>
                <a:gd name="connsiteY38" fmla="*/ 34925 h 302243"/>
                <a:gd name="connsiteX39" fmla="*/ 806450 w 2552700"/>
                <a:gd name="connsiteY39" fmla="*/ 53975 h 302243"/>
                <a:gd name="connsiteX40" fmla="*/ 815975 w 2552700"/>
                <a:gd name="connsiteY40" fmla="*/ 63500 h 302243"/>
                <a:gd name="connsiteX41" fmla="*/ 828675 w 2552700"/>
                <a:gd name="connsiteY41" fmla="*/ 82550 h 302243"/>
                <a:gd name="connsiteX42" fmla="*/ 838200 w 2552700"/>
                <a:gd name="connsiteY42" fmla="*/ 88900 h 302243"/>
                <a:gd name="connsiteX43" fmla="*/ 860425 w 2552700"/>
                <a:gd name="connsiteY43" fmla="*/ 107950 h 302243"/>
                <a:gd name="connsiteX44" fmla="*/ 892175 w 2552700"/>
                <a:gd name="connsiteY44" fmla="*/ 130175 h 302243"/>
                <a:gd name="connsiteX45" fmla="*/ 901700 w 2552700"/>
                <a:gd name="connsiteY45" fmla="*/ 139700 h 302243"/>
                <a:gd name="connsiteX46" fmla="*/ 917575 w 2552700"/>
                <a:gd name="connsiteY46" fmla="*/ 152400 h 302243"/>
                <a:gd name="connsiteX47" fmla="*/ 936625 w 2552700"/>
                <a:gd name="connsiteY47" fmla="*/ 168275 h 302243"/>
                <a:gd name="connsiteX48" fmla="*/ 942975 w 2552700"/>
                <a:gd name="connsiteY48" fmla="*/ 177800 h 302243"/>
                <a:gd name="connsiteX49" fmla="*/ 965200 w 2552700"/>
                <a:gd name="connsiteY49" fmla="*/ 193675 h 302243"/>
                <a:gd name="connsiteX50" fmla="*/ 990600 w 2552700"/>
                <a:gd name="connsiteY50" fmla="*/ 200025 h 302243"/>
                <a:gd name="connsiteX51" fmla="*/ 1019175 w 2552700"/>
                <a:gd name="connsiteY51" fmla="*/ 209550 h 302243"/>
                <a:gd name="connsiteX52" fmla="*/ 1063625 w 2552700"/>
                <a:gd name="connsiteY52" fmla="*/ 219075 h 302243"/>
                <a:gd name="connsiteX53" fmla="*/ 1111250 w 2552700"/>
                <a:gd name="connsiteY53" fmla="*/ 228600 h 302243"/>
                <a:gd name="connsiteX54" fmla="*/ 1149350 w 2552700"/>
                <a:gd name="connsiteY54" fmla="*/ 219075 h 302243"/>
                <a:gd name="connsiteX55" fmla="*/ 1117600 w 2552700"/>
                <a:gd name="connsiteY55" fmla="*/ 209550 h 302243"/>
                <a:gd name="connsiteX56" fmla="*/ 1066800 w 2552700"/>
                <a:gd name="connsiteY56" fmla="*/ 193675 h 302243"/>
                <a:gd name="connsiteX57" fmla="*/ 1016000 w 2552700"/>
                <a:gd name="connsiteY57" fmla="*/ 184150 h 302243"/>
                <a:gd name="connsiteX58" fmla="*/ 1044575 w 2552700"/>
                <a:gd name="connsiteY58" fmla="*/ 200025 h 302243"/>
                <a:gd name="connsiteX59" fmla="*/ 1057275 w 2552700"/>
                <a:gd name="connsiteY59" fmla="*/ 212725 h 302243"/>
                <a:gd name="connsiteX60" fmla="*/ 1120775 w 2552700"/>
                <a:gd name="connsiteY60" fmla="*/ 219075 h 302243"/>
                <a:gd name="connsiteX61" fmla="*/ 1203325 w 2552700"/>
                <a:gd name="connsiteY61" fmla="*/ 215900 h 302243"/>
                <a:gd name="connsiteX62" fmla="*/ 1222375 w 2552700"/>
                <a:gd name="connsiteY62" fmla="*/ 203200 h 302243"/>
                <a:gd name="connsiteX63" fmla="*/ 1270000 w 2552700"/>
                <a:gd name="connsiteY63" fmla="*/ 184150 h 302243"/>
                <a:gd name="connsiteX64" fmla="*/ 1343025 w 2552700"/>
                <a:gd name="connsiteY64" fmla="*/ 165100 h 302243"/>
                <a:gd name="connsiteX65" fmla="*/ 1390650 w 2552700"/>
                <a:gd name="connsiteY65" fmla="*/ 158750 h 302243"/>
                <a:gd name="connsiteX66" fmla="*/ 1412875 w 2552700"/>
                <a:gd name="connsiteY66" fmla="*/ 149225 h 302243"/>
                <a:gd name="connsiteX67" fmla="*/ 1425575 w 2552700"/>
                <a:gd name="connsiteY67" fmla="*/ 146050 h 302243"/>
                <a:gd name="connsiteX68" fmla="*/ 1435100 w 2552700"/>
                <a:gd name="connsiteY68" fmla="*/ 142875 h 302243"/>
                <a:gd name="connsiteX69" fmla="*/ 1444625 w 2552700"/>
                <a:gd name="connsiteY69" fmla="*/ 133350 h 302243"/>
                <a:gd name="connsiteX70" fmla="*/ 1485900 w 2552700"/>
                <a:gd name="connsiteY70" fmla="*/ 117475 h 302243"/>
                <a:gd name="connsiteX71" fmla="*/ 1498600 w 2552700"/>
                <a:gd name="connsiteY71" fmla="*/ 111125 h 302243"/>
                <a:gd name="connsiteX72" fmla="*/ 1530350 w 2552700"/>
                <a:gd name="connsiteY72" fmla="*/ 101600 h 302243"/>
                <a:gd name="connsiteX73" fmla="*/ 1539875 w 2552700"/>
                <a:gd name="connsiteY73" fmla="*/ 95250 h 302243"/>
                <a:gd name="connsiteX74" fmla="*/ 1558925 w 2552700"/>
                <a:gd name="connsiteY74" fmla="*/ 88900 h 302243"/>
                <a:gd name="connsiteX75" fmla="*/ 1577975 w 2552700"/>
                <a:gd name="connsiteY75" fmla="*/ 76200 h 302243"/>
                <a:gd name="connsiteX76" fmla="*/ 1593850 w 2552700"/>
                <a:gd name="connsiteY76" fmla="*/ 66675 h 302243"/>
                <a:gd name="connsiteX77" fmla="*/ 1612900 w 2552700"/>
                <a:gd name="connsiteY77" fmla="*/ 53975 h 302243"/>
                <a:gd name="connsiteX78" fmla="*/ 1625600 w 2552700"/>
                <a:gd name="connsiteY78" fmla="*/ 50800 h 302243"/>
                <a:gd name="connsiteX79" fmla="*/ 1635125 w 2552700"/>
                <a:gd name="connsiteY79" fmla="*/ 47625 h 302243"/>
                <a:gd name="connsiteX80" fmla="*/ 1651000 w 2552700"/>
                <a:gd name="connsiteY80" fmla="*/ 44450 h 302243"/>
                <a:gd name="connsiteX81" fmla="*/ 1657350 w 2552700"/>
                <a:gd name="connsiteY81" fmla="*/ 34925 h 302243"/>
                <a:gd name="connsiteX82" fmla="*/ 1673225 w 2552700"/>
                <a:gd name="connsiteY82" fmla="*/ 31750 h 302243"/>
                <a:gd name="connsiteX83" fmla="*/ 1704975 w 2552700"/>
                <a:gd name="connsiteY83" fmla="*/ 25400 h 302243"/>
                <a:gd name="connsiteX84" fmla="*/ 1746250 w 2552700"/>
                <a:gd name="connsiteY84" fmla="*/ 38100 h 302243"/>
                <a:gd name="connsiteX85" fmla="*/ 1765300 w 2552700"/>
                <a:gd name="connsiteY85" fmla="*/ 50800 h 302243"/>
                <a:gd name="connsiteX86" fmla="*/ 1781175 w 2552700"/>
                <a:gd name="connsiteY86" fmla="*/ 63500 h 302243"/>
                <a:gd name="connsiteX87" fmla="*/ 1803400 w 2552700"/>
                <a:gd name="connsiteY87" fmla="*/ 76200 h 302243"/>
                <a:gd name="connsiteX88" fmla="*/ 1828800 w 2552700"/>
                <a:gd name="connsiteY88" fmla="*/ 85725 h 302243"/>
                <a:gd name="connsiteX89" fmla="*/ 1866900 w 2552700"/>
                <a:gd name="connsiteY89" fmla="*/ 98425 h 302243"/>
                <a:gd name="connsiteX90" fmla="*/ 1879600 w 2552700"/>
                <a:gd name="connsiteY90" fmla="*/ 107950 h 302243"/>
                <a:gd name="connsiteX91" fmla="*/ 1889125 w 2552700"/>
                <a:gd name="connsiteY91" fmla="*/ 114300 h 302243"/>
                <a:gd name="connsiteX92" fmla="*/ 1898650 w 2552700"/>
                <a:gd name="connsiteY92" fmla="*/ 127000 h 302243"/>
                <a:gd name="connsiteX93" fmla="*/ 1901825 w 2552700"/>
                <a:gd name="connsiteY93" fmla="*/ 136525 h 302243"/>
                <a:gd name="connsiteX94" fmla="*/ 1917700 w 2552700"/>
                <a:gd name="connsiteY94" fmla="*/ 177800 h 302243"/>
                <a:gd name="connsiteX95" fmla="*/ 1927225 w 2552700"/>
                <a:gd name="connsiteY95" fmla="*/ 200025 h 302243"/>
                <a:gd name="connsiteX96" fmla="*/ 1933575 w 2552700"/>
                <a:gd name="connsiteY96" fmla="*/ 212725 h 302243"/>
                <a:gd name="connsiteX97" fmla="*/ 1943100 w 2552700"/>
                <a:gd name="connsiteY97" fmla="*/ 219075 h 302243"/>
                <a:gd name="connsiteX98" fmla="*/ 1946275 w 2552700"/>
                <a:gd name="connsiteY98" fmla="*/ 244475 h 302243"/>
                <a:gd name="connsiteX99" fmla="*/ 1968500 w 2552700"/>
                <a:gd name="connsiteY99" fmla="*/ 266700 h 302243"/>
                <a:gd name="connsiteX100" fmla="*/ 1978025 w 2552700"/>
                <a:gd name="connsiteY100" fmla="*/ 269875 h 302243"/>
                <a:gd name="connsiteX101" fmla="*/ 1990725 w 2552700"/>
                <a:gd name="connsiteY101" fmla="*/ 276225 h 302243"/>
                <a:gd name="connsiteX102" fmla="*/ 2016125 w 2552700"/>
                <a:gd name="connsiteY102" fmla="*/ 301625 h 302243"/>
                <a:gd name="connsiteX103" fmla="*/ 2098675 w 2552700"/>
                <a:gd name="connsiteY103" fmla="*/ 292100 h 302243"/>
                <a:gd name="connsiteX104" fmla="*/ 2130425 w 2552700"/>
                <a:gd name="connsiteY104" fmla="*/ 266700 h 302243"/>
                <a:gd name="connsiteX105" fmla="*/ 2139950 w 2552700"/>
                <a:gd name="connsiteY105" fmla="*/ 263525 h 302243"/>
                <a:gd name="connsiteX106" fmla="*/ 2168525 w 2552700"/>
                <a:gd name="connsiteY106" fmla="*/ 247650 h 302243"/>
                <a:gd name="connsiteX107" fmla="*/ 2193925 w 2552700"/>
                <a:gd name="connsiteY107" fmla="*/ 228600 h 302243"/>
                <a:gd name="connsiteX108" fmla="*/ 2203450 w 2552700"/>
                <a:gd name="connsiteY108" fmla="*/ 219075 h 302243"/>
                <a:gd name="connsiteX109" fmla="*/ 2222500 w 2552700"/>
                <a:gd name="connsiteY109" fmla="*/ 212725 h 302243"/>
                <a:gd name="connsiteX110" fmla="*/ 2244725 w 2552700"/>
                <a:gd name="connsiteY110" fmla="*/ 193675 h 302243"/>
                <a:gd name="connsiteX111" fmla="*/ 2355850 w 2552700"/>
                <a:gd name="connsiteY111" fmla="*/ 152400 h 302243"/>
                <a:gd name="connsiteX112" fmla="*/ 2552700 w 2552700"/>
                <a:gd name="connsiteY11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65200 w 2552700"/>
                <a:gd name="connsiteY48" fmla="*/ 193675 h 302243"/>
                <a:gd name="connsiteX49" fmla="*/ 990600 w 2552700"/>
                <a:gd name="connsiteY49" fmla="*/ 200025 h 302243"/>
                <a:gd name="connsiteX50" fmla="*/ 1019175 w 2552700"/>
                <a:gd name="connsiteY50" fmla="*/ 209550 h 302243"/>
                <a:gd name="connsiteX51" fmla="*/ 1063625 w 2552700"/>
                <a:gd name="connsiteY51" fmla="*/ 219075 h 302243"/>
                <a:gd name="connsiteX52" fmla="*/ 1111250 w 2552700"/>
                <a:gd name="connsiteY52" fmla="*/ 228600 h 302243"/>
                <a:gd name="connsiteX53" fmla="*/ 1149350 w 2552700"/>
                <a:gd name="connsiteY53" fmla="*/ 219075 h 302243"/>
                <a:gd name="connsiteX54" fmla="*/ 1117600 w 2552700"/>
                <a:gd name="connsiteY54" fmla="*/ 209550 h 302243"/>
                <a:gd name="connsiteX55" fmla="*/ 1066800 w 2552700"/>
                <a:gd name="connsiteY55" fmla="*/ 193675 h 302243"/>
                <a:gd name="connsiteX56" fmla="*/ 1016000 w 2552700"/>
                <a:gd name="connsiteY56" fmla="*/ 184150 h 302243"/>
                <a:gd name="connsiteX57" fmla="*/ 1044575 w 2552700"/>
                <a:gd name="connsiteY57" fmla="*/ 200025 h 302243"/>
                <a:gd name="connsiteX58" fmla="*/ 1057275 w 2552700"/>
                <a:gd name="connsiteY58" fmla="*/ 212725 h 302243"/>
                <a:gd name="connsiteX59" fmla="*/ 1120775 w 2552700"/>
                <a:gd name="connsiteY59" fmla="*/ 219075 h 302243"/>
                <a:gd name="connsiteX60" fmla="*/ 1203325 w 2552700"/>
                <a:gd name="connsiteY60" fmla="*/ 215900 h 302243"/>
                <a:gd name="connsiteX61" fmla="*/ 1222375 w 2552700"/>
                <a:gd name="connsiteY61" fmla="*/ 203200 h 302243"/>
                <a:gd name="connsiteX62" fmla="*/ 1270000 w 2552700"/>
                <a:gd name="connsiteY62" fmla="*/ 184150 h 302243"/>
                <a:gd name="connsiteX63" fmla="*/ 1343025 w 2552700"/>
                <a:gd name="connsiteY63" fmla="*/ 165100 h 302243"/>
                <a:gd name="connsiteX64" fmla="*/ 1390650 w 2552700"/>
                <a:gd name="connsiteY64" fmla="*/ 158750 h 302243"/>
                <a:gd name="connsiteX65" fmla="*/ 1412875 w 2552700"/>
                <a:gd name="connsiteY65" fmla="*/ 149225 h 302243"/>
                <a:gd name="connsiteX66" fmla="*/ 1425575 w 2552700"/>
                <a:gd name="connsiteY66" fmla="*/ 146050 h 302243"/>
                <a:gd name="connsiteX67" fmla="*/ 1435100 w 2552700"/>
                <a:gd name="connsiteY67" fmla="*/ 142875 h 302243"/>
                <a:gd name="connsiteX68" fmla="*/ 1444625 w 2552700"/>
                <a:gd name="connsiteY68" fmla="*/ 133350 h 302243"/>
                <a:gd name="connsiteX69" fmla="*/ 1485900 w 2552700"/>
                <a:gd name="connsiteY69" fmla="*/ 117475 h 302243"/>
                <a:gd name="connsiteX70" fmla="*/ 1498600 w 2552700"/>
                <a:gd name="connsiteY70" fmla="*/ 111125 h 302243"/>
                <a:gd name="connsiteX71" fmla="*/ 1530350 w 2552700"/>
                <a:gd name="connsiteY71" fmla="*/ 101600 h 302243"/>
                <a:gd name="connsiteX72" fmla="*/ 1539875 w 2552700"/>
                <a:gd name="connsiteY72" fmla="*/ 95250 h 302243"/>
                <a:gd name="connsiteX73" fmla="*/ 1558925 w 2552700"/>
                <a:gd name="connsiteY73" fmla="*/ 88900 h 302243"/>
                <a:gd name="connsiteX74" fmla="*/ 1577975 w 2552700"/>
                <a:gd name="connsiteY74" fmla="*/ 76200 h 302243"/>
                <a:gd name="connsiteX75" fmla="*/ 1593850 w 2552700"/>
                <a:gd name="connsiteY75" fmla="*/ 66675 h 302243"/>
                <a:gd name="connsiteX76" fmla="*/ 1612900 w 2552700"/>
                <a:gd name="connsiteY76" fmla="*/ 53975 h 302243"/>
                <a:gd name="connsiteX77" fmla="*/ 1625600 w 2552700"/>
                <a:gd name="connsiteY77" fmla="*/ 50800 h 302243"/>
                <a:gd name="connsiteX78" fmla="*/ 1635125 w 2552700"/>
                <a:gd name="connsiteY78" fmla="*/ 47625 h 302243"/>
                <a:gd name="connsiteX79" fmla="*/ 1651000 w 2552700"/>
                <a:gd name="connsiteY79" fmla="*/ 44450 h 302243"/>
                <a:gd name="connsiteX80" fmla="*/ 1657350 w 2552700"/>
                <a:gd name="connsiteY80" fmla="*/ 34925 h 302243"/>
                <a:gd name="connsiteX81" fmla="*/ 1673225 w 2552700"/>
                <a:gd name="connsiteY81" fmla="*/ 31750 h 302243"/>
                <a:gd name="connsiteX82" fmla="*/ 1704975 w 2552700"/>
                <a:gd name="connsiteY82" fmla="*/ 25400 h 302243"/>
                <a:gd name="connsiteX83" fmla="*/ 1746250 w 2552700"/>
                <a:gd name="connsiteY83" fmla="*/ 38100 h 302243"/>
                <a:gd name="connsiteX84" fmla="*/ 1765300 w 2552700"/>
                <a:gd name="connsiteY84" fmla="*/ 50800 h 302243"/>
                <a:gd name="connsiteX85" fmla="*/ 1781175 w 2552700"/>
                <a:gd name="connsiteY85" fmla="*/ 63500 h 302243"/>
                <a:gd name="connsiteX86" fmla="*/ 1803400 w 2552700"/>
                <a:gd name="connsiteY86" fmla="*/ 76200 h 302243"/>
                <a:gd name="connsiteX87" fmla="*/ 1828800 w 2552700"/>
                <a:gd name="connsiteY87" fmla="*/ 85725 h 302243"/>
                <a:gd name="connsiteX88" fmla="*/ 1866900 w 2552700"/>
                <a:gd name="connsiteY88" fmla="*/ 98425 h 302243"/>
                <a:gd name="connsiteX89" fmla="*/ 1879600 w 2552700"/>
                <a:gd name="connsiteY89" fmla="*/ 107950 h 302243"/>
                <a:gd name="connsiteX90" fmla="*/ 1889125 w 2552700"/>
                <a:gd name="connsiteY90" fmla="*/ 114300 h 302243"/>
                <a:gd name="connsiteX91" fmla="*/ 1898650 w 2552700"/>
                <a:gd name="connsiteY91" fmla="*/ 127000 h 302243"/>
                <a:gd name="connsiteX92" fmla="*/ 1901825 w 2552700"/>
                <a:gd name="connsiteY92" fmla="*/ 136525 h 302243"/>
                <a:gd name="connsiteX93" fmla="*/ 1917700 w 2552700"/>
                <a:gd name="connsiteY93" fmla="*/ 177800 h 302243"/>
                <a:gd name="connsiteX94" fmla="*/ 1927225 w 2552700"/>
                <a:gd name="connsiteY94" fmla="*/ 200025 h 302243"/>
                <a:gd name="connsiteX95" fmla="*/ 1933575 w 2552700"/>
                <a:gd name="connsiteY95" fmla="*/ 212725 h 302243"/>
                <a:gd name="connsiteX96" fmla="*/ 1943100 w 2552700"/>
                <a:gd name="connsiteY96" fmla="*/ 219075 h 302243"/>
                <a:gd name="connsiteX97" fmla="*/ 1946275 w 2552700"/>
                <a:gd name="connsiteY97" fmla="*/ 244475 h 302243"/>
                <a:gd name="connsiteX98" fmla="*/ 1968500 w 2552700"/>
                <a:gd name="connsiteY98" fmla="*/ 266700 h 302243"/>
                <a:gd name="connsiteX99" fmla="*/ 1978025 w 2552700"/>
                <a:gd name="connsiteY99" fmla="*/ 269875 h 302243"/>
                <a:gd name="connsiteX100" fmla="*/ 1990725 w 2552700"/>
                <a:gd name="connsiteY100" fmla="*/ 276225 h 302243"/>
                <a:gd name="connsiteX101" fmla="*/ 2016125 w 2552700"/>
                <a:gd name="connsiteY101" fmla="*/ 301625 h 302243"/>
                <a:gd name="connsiteX102" fmla="*/ 2098675 w 2552700"/>
                <a:gd name="connsiteY102" fmla="*/ 292100 h 302243"/>
                <a:gd name="connsiteX103" fmla="*/ 2130425 w 2552700"/>
                <a:gd name="connsiteY103" fmla="*/ 266700 h 302243"/>
                <a:gd name="connsiteX104" fmla="*/ 2139950 w 2552700"/>
                <a:gd name="connsiteY104" fmla="*/ 263525 h 302243"/>
                <a:gd name="connsiteX105" fmla="*/ 2168525 w 2552700"/>
                <a:gd name="connsiteY105" fmla="*/ 247650 h 302243"/>
                <a:gd name="connsiteX106" fmla="*/ 2193925 w 2552700"/>
                <a:gd name="connsiteY106" fmla="*/ 228600 h 302243"/>
                <a:gd name="connsiteX107" fmla="*/ 2203450 w 2552700"/>
                <a:gd name="connsiteY107" fmla="*/ 219075 h 302243"/>
                <a:gd name="connsiteX108" fmla="*/ 2222500 w 2552700"/>
                <a:gd name="connsiteY108" fmla="*/ 212725 h 302243"/>
                <a:gd name="connsiteX109" fmla="*/ 2244725 w 2552700"/>
                <a:gd name="connsiteY109" fmla="*/ 193675 h 302243"/>
                <a:gd name="connsiteX110" fmla="*/ 2355850 w 2552700"/>
                <a:gd name="connsiteY110" fmla="*/ 152400 h 302243"/>
                <a:gd name="connsiteX111" fmla="*/ 2552700 w 2552700"/>
                <a:gd name="connsiteY11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90600 w 2552700"/>
                <a:gd name="connsiteY48" fmla="*/ 200025 h 302243"/>
                <a:gd name="connsiteX49" fmla="*/ 1019175 w 2552700"/>
                <a:gd name="connsiteY49" fmla="*/ 209550 h 302243"/>
                <a:gd name="connsiteX50" fmla="*/ 1063625 w 2552700"/>
                <a:gd name="connsiteY50" fmla="*/ 219075 h 302243"/>
                <a:gd name="connsiteX51" fmla="*/ 1111250 w 2552700"/>
                <a:gd name="connsiteY51" fmla="*/ 228600 h 302243"/>
                <a:gd name="connsiteX52" fmla="*/ 1149350 w 2552700"/>
                <a:gd name="connsiteY52" fmla="*/ 219075 h 302243"/>
                <a:gd name="connsiteX53" fmla="*/ 1117600 w 2552700"/>
                <a:gd name="connsiteY53" fmla="*/ 209550 h 302243"/>
                <a:gd name="connsiteX54" fmla="*/ 1066800 w 2552700"/>
                <a:gd name="connsiteY54" fmla="*/ 193675 h 302243"/>
                <a:gd name="connsiteX55" fmla="*/ 1016000 w 2552700"/>
                <a:gd name="connsiteY55" fmla="*/ 184150 h 302243"/>
                <a:gd name="connsiteX56" fmla="*/ 1044575 w 2552700"/>
                <a:gd name="connsiteY56" fmla="*/ 200025 h 302243"/>
                <a:gd name="connsiteX57" fmla="*/ 1057275 w 2552700"/>
                <a:gd name="connsiteY57" fmla="*/ 212725 h 302243"/>
                <a:gd name="connsiteX58" fmla="*/ 1120775 w 2552700"/>
                <a:gd name="connsiteY58" fmla="*/ 219075 h 302243"/>
                <a:gd name="connsiteX59" fmla="*/ 1203325 w 2552700"/>
                <a:gd name="connsiteY59" fmla="*/ 215900 h 302243"/>
                <a:gd name="connsiteX60" fmla="*/ 1222375 w 2552700"/>
                <a:gd name="connsiteY60" fmla="*/ 203200 h 302243"/>
                <a:gd name="connsiteX61" fmla="*/ 1270000 w 2552700"/>
                <a:gd name="connsiteY61" fmla="*/ 184150 h 302243"/>
                <a:gd name="connsiteX62" fmla="*/ 1343025 w 2552700"/>
                <a:gd name="connsiteY62" fmla="*/ 165100 h 302243"/>
                <a:gd name="connsiteX63" fmla="*/ 1390650 w 2552700"/>
                <a:gd name="connsiteY63" fmla="*/ 158750 h 302243"/>
                <a:gd name="connsiteX64" fmla="*/ 1412875 w 2552700"/>
                <a:gd name="connsiteY64" fmla="*/ 149225 h 302243"/>
                <a:gd name="connsiteX65" fmla="*/ 1425575 w 2552700"/>
                <a:gd name="connsiteY65" fmla="*/ 146050 h 302243"/>
                <a:gd name="connsiteX66" fmla="*/ 1435100 w 2552700"/>
                <a:gd name="connsiteY66" fmla="*/ 142875 h 302243"/>
                <a:gd name="connsiteX67" fmla="*/ 1444625 w 2552700"/>
                <a:gd name="connsiteY67" fmla="*/ 133350 h 302243"/>
                <a:gd name="connsiteX68" fmla="*/ 1485900 w 2552700"/>
                <a:gd name="connsiteY68" fmla="*/ 117475 h 302243"/>
                <a:gd name="connsiteX69" fmla="*/ 1498600 w 2552700"/>
                <a:gd name="connsiteY69" fmla="*/ 111125 h 302243"/>
                <a:gd name="connsiteX70" fmla="*/ 1530350 w 2552700"/>
                <a:gd name="connsiteY70" fmla="*/ 101600 h 302243"/>
                <a:gd name="connsiteX71" fmla="*/ 1539875 w 2552700"/>
                <a:gd name="connsiteY71" fmla="*/ 95250 h 302243"/>
                <a:gd name="connsiteX72" fmla="*/ 1558925 w 2552700"/>
                <a:gd name="connsiteY72" fmla="*/ 88900 h 302243"/>
                <a:gd name="connsiteX73" fmla="*/ 1577975 w 2552700"/>
                <a:gd name="connsiteY73" fmla="*/ 76200 h 302243"/>
                <a:gd name="connsiteX74" fmla="*/ 1593850 w 2552700"/>
                <a:gd name="connsiteY74" fmla="*/ 66675 h 302243"/>
                <a:gd name="connsiteX75" fmla="*/ 1612900 w 2552700"/>
                <a:gd name="connsiteY75" fmla="*/ 53975 h 302243"/>
                <a:gd name="connsiteX76" fmla="*/ 1625600 w 2552700"/>
                <a:gd name="connsiteY76" fmla="*/ 50800 h 302243"/>
                <a:gd name="connsiteX77" fmla="*/ 1635125 w 2552700"/>
                <a:gd name="connsiteY77" fmla="*/ 47625 h 302243"/>
                <a:gd name="connsiteX78" fmla="*/ 1651000 w 2552700"/>
                <a:gd name="connsiteY78" fmla="*/ 44450 h 302243"/>
                <a:gd name="connsiteX79" fmla="*/ 1657350 w 2552700"/>
                <a:gd name="connsiteY79" fmla="*/ 34925 h 302243"/>
                <a:gd name="connsiteX80" fmla="*/ 1673225 w 2552700"/>
                <a:gd name="connsiteY80" fmla="*/ 31750 h 302243"/>
                <a:gd name="connsiteX81" fmla="*/ 1704975 w 2552700"/>
                <a:gd name="connsiteY81" fmla="*/ 25400 h 302243"/>
                <a:gd name="connsiteX82" fmla="*/ 1746250 w 2552700"/>
                <a:gd name="connsiteY82" fmla="*/ 38100 h 302243"/>
                <a:gd name="connsiteX83" fmla="*/ 1765300 w 2552700"/>
                <a:gd name="connsiteY83" fmla="*/ 50800 h 302243"/>
                <a:gd name="connsiteX84" fmla="*/ 1781175 w 2552700"/>
                <a:gd name="connsiteY84" fmla="*/ 63500 h 302243"/>
                <a:gd name="connsiteX85" fmla="*/ 1803400 w 2552700"/>
                <a:gd name="connsiteY85" fmla="*/ 76200 h 302243"/>
                <a:gd name="connsiteX86" fmla="*/ 1828800 w 2552700"/>
                <a:gd name="connsiteY86" fmla="*/ 85725 h 302243"/>
                <a:gd name="connsiteX87" fmla="*/ 1866900 w 2552700"/>
                <a:gd name="connsiteY87" fmla="*/ 98425 h 302243"/>
                <a:gd name="connsiteX88" fmla="*/ 1879600 w 2552700"/>
                <a:gd name="connsiteY88" fmla="*/ 107950 h 302243"/>
                <a:gd name="connsiteX89" fmla="*/ 1889125 w 2552700"/>
                <a:gd name="connsiteY89" fmla="*/ 114300 h 302243"/>
                <a:gd name="connsiteX90" fmla="*/ 1898650 w 2552700"/>
                <a:gd name="connsiteY90" fmla="*/ 127000 h 302243"/>
                <a:gd name="connsiteX91" fmla="*/ 1901825 w 2552700"/>
                <a:gd name="connsiteY91" fmla="*/ 136525 h 302243"/>
                <a:gd name="connsiteX92" fmla="*/ 1917700 w 2552700"/>
                <a:gd name="connsiteY92" fmla="*/ 177800 h 302243"/>
                <a:gd name="connsiteX93" fmla="*/ 1927225 w 2552700"/>
                <a:gd name="connsiteY93" fmla="*/ 200025 h 302243"/>
                <a:gd name="connsiteX94" fmla="*/ 1933575 w 2552700"/>
                <a:gd name="connsiteY94" fmla="*/ 212725 h 302243"/>
                <a:gd name="connsiteX95" fmla="*/ 1943100 w 2552700"/>
                <a:gd name="connsiteY95" fmla="*/ 219075 h 302243"/>
                <a:gd name="connsiteX96" fmla="*/ 1946275 w 2552700"/>
                <a:gd name="connsiteY96" fmla="*/ 244475 h 302243"/>
                <a:gd name="connsiteX97" fmla="*/ 1968500 w 2552700"/>
                <a:gd name="connsiteY97" fmla="*/ 266700 h 302243"/>
                <a:gd name="connsiteX98" fmla="*/ 1978025 w 2552700"/>
                <a:gd name="connsiteY98" fmla="*/ 269875 h 302243"/>
                <a:gd name="connsiteX99" fmla="*/ 1990725 w 2552700"/>
                <a:gd name="connsiteY99" fmla="*/ 276225 h 302243"/>
                <a:gd name="connsiteX100" fmla="*/ 2016125 w 2552700"/>
                <a:gd name="connsiteY100" fmla="*/ 301625 h 302243"/>
                <a:gd name="connsiteX101" fmla="*/ 2098675 w 2552700"/>
                <a:gd name="connsiteY101" fmla="*/ 292100 h 302243"/>
                <a:gd name="connsiteX102" fmla="*/ 2130425 w 2552700"/>
                <a:gd name="connsiteY102" fmla="*/ 266700 h 302243"/>
                <a:gd name="connsiteX103" fmla="*/ 2139950 w 2552700"/>
                <a:gd name="connsiteY103" fmla="*/ 263525 h 302243"/>
                <a:gd name="connsiteX104" fmla="*/ 2168525 w 2552700"/>
                <a:gd name="connsiteY104" fmla="*/ 247650 h 302243"/>
                <a:gd name="connsiteX105" fmla="*/ 2193925 w 2552700"/>
                <a:gd name="connsiteY105" fmla="*/ 228600 h 302243"/>
                <a:gd name="connsiteX106" fmla="*/ 2203450 w 2552700"/>
                <a:gd name="connsiteY106" fmla="*/ 219075 h 302243"/>
                <a:gd name="connsiteX107" fmla="*/ 2222500 w 2552700"/>
                <a:gd name="connsiteY107" fmla="*/ 212725 h 302243"/>
                <a:gd name="connsiteX108" fmla="*/ 2244725 w 2552700"/>
                <a:gd name="connsiteY108" fmla="*/ 193675 h 302243"/>
                <a:gd name="connsiteX109" fmla="*/ 2355850 w 2552700"/>
                <a:gd name="connsiteY109" fmla="*/ 152400 h 302243"/>
                <a:gd name="connsiteX110" fmla="*/ 2552700 w 2552700"/>
                <a:gd name="connsiteY11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36625 w 2552700"/>
                <a:gd name="connsiteY45" fmla="*/ 168275 h 302243"/>
                <a:gd name="connsiteX46" fmla="*/ 942975 w 2552700"/>
                <a:gd name="connsiteY46" fmla="*/ 177800 h 302243"/>
                <a:gd name="connsiteX47" fmla="*/ 990600 w 2552700"/>
                <a:gd name="connsiteY47" fmla="*/ 200025 h 302243"/>
                <a:gd name="connsiteX48" fmla="*/ 1019175 w 2552700"/>
                <a:gd name="connsiteY48" fmla="*/ 209550 h 302243"/>
                <a:gd name="connsiteX49" fmla="*/ 1063625 w 2552700"/>
                <a:gd name="connsiteY49" fmla="*/ 219075 h 302243"/>
                <a:gd name="connsiteX50" fmla="*/ 1111250 w 2552700"/>
                <a:gd name="connsiteY50" fmla="*/ 228600 h 302243"/>
                <a:gd name="connsiteX51" fmla="*/ 1149350 w 2552700"/>
                <a:gd name="connsiteY51" fmla="*/ 219075 h 302243"/>
                <a:gd name="connsiteX52" fmla="*/ 1117600 w 2552700"/>
                <a:gd name="connsiteY52" fmla="*/ 209550 h 302243"/>
                <a:gd name="connsiteX53" fmla="*/ 1066800 w 2552700"/>
                <a:gd name="connsiteY53" fmla="*/ 193675 h 302243"/>
                <a:gd name="connsiteX54" fmla="*/ 1016000 w 2552700"/>
                <a:gd name="connsiteY54" fmla="*/ 184150 h 302243"/>
                <a:gd name="connsiteX55" fmla="*/ 1044575 w 2552700"/>
                <a:gd name="connsiteY55" fmla="*/ 200025 h 302243"/>
                <a:gd name="connsiteX56" fmla="*/ 1057275 w 2552700"/>
                <a:gd name="connsiteY56" fmla="*/ 212725 h 302243"/>
                <a:gd name="connsiteX57" fmla="*/ 1120775 w 2552700"/>
                <a:gd name="connsiteY57" fmla="*/ 219075 h 302243"/>
                <a:gd name="connsiteX58" fmla="*/ 1203325 w 2552700"/>
                <a:gd name="connsiteY58" fmla="*/ 215900 h 302243"/>
                <a:gd name="connsiteX59" fmla="*/ 1222375 w 2552700"/>
                <a:gd name="connsiteY59" fmla="*/ 203200 h 302243"/>
                <a:gd name="connsiteX60" fmla="*/ 1270000 w 2552700"/>
                <a:gd name="connsiteY60" fmla="*/ 184150 h 302243"/>
                <a:gd name="connsiteX61" fmla="*/ 1343025 w 2552700"/>
                <a:gd name="connsiteY61" fmla="*/ 165100 h 302243"/>
                <a:gd name="connsiteX62" fmla="*/ 1390650 w 2552700"/>
                <a:gd name="connsiteY62" fmla="*/ 158750 h 302243"/>
                <a:gd name="connsiteX63" fmla="*/ 1412875 w 2552700"/>
                <a:gd name="connsiteY63" fmla="*/ 149225 h 302243"/>
                <a:gd name="connsiteX64" fmla="*/ 1425575 w 2552700"/>
                <a:gd name="connsiteY64" fmla="*/ 146050 h 302243"/>
                <a:gd name="connsiteX65" fmla="*/ 1435100 w 2552700"/>
                <a:gd name="connsiteY65" fmla="*/ 142875 h 302243"/>
                <a:gd name="connsiteX66" fmla="*/ 1444625 w 2552700"/>
                <a:gd name="connsiteY66" fmla="*/ 133350 h 302243"/>
                <a:gd name="connsiteX67" fmla="*/ 1485900 w 2552700"/>
                <a:gd name="connsiteY67" fmla="*/ 117475 h 302243"/>
                <a:gd name="connsiteX68" fmla="*/ 1498600 w 2552700"/>
                <a:gd name="connsiteY68" fmla="*/ 111125 h 302243"/>
                <a:gd name="connsiteX69" fmla="*/ 1530350 w 2552700"/>
                <a:gd name="connsiteY69" fmla="*/ 101600 h 302243"/>
                <a:gd name="connsiteX70" fmla="*/ 1539875 w 2552700"/>
                <a:gd name="connsiteY70" fmla="*/ 95250 h 302243"/>
                <a:gd name="connsiteX71" fmla="*/ 1558925 w 2552700"/>
                <a:gd name="connsiteY71" fmla="*/ 88900 h 302243"/>
                <a:gd name="connsiteX72" fmla="*/ 1577975 w 2552700"/>
                <a:gd name="connsiteY72" fmla="*/ 76200 h 302243"/>
                <a:gd name="connsiteX73" fmla="*/ 1593850 w 2552700"/>
                <a:gd name="connsiteY73" fmla="*/ 66675 h 302243"/>
                <a:gd name="connsiteX74" fmla="*/ 1612900 w 2552700"/>
                <a:gd name="connsiteY74" fmla="*/ 53975 h 302243"/>
                <a:gd name="connsiteX75" fmla="*/ 1625600 w 2552700"/>
                <a:gd name="connsiteY75" fmla="*/ 50800 h 302243"/>
                <a:gd name="connsiteX76" fmla="*/ 1635125 w 2552700"/>
                <a:gd name="connsiteY76" fmla="*/ 47625 h 302243"/>
                <a:gd name="connsiteX77" fmla="*/ 1651000 w 2552700"/>
                <a:gd name="connsiteY77" fmla="*/ 44450 h 302243"/>
                <a:gd name="connsiteX78" fmla="*/ 1657350 w 2552700"/>
                <a:gd name="connsiteY78" fmla="*/ 34925 h 302243"/>
                <a:gd name="connsiteX79" fmla="*/ 1673225 w 2552700"/>
                <a:gd name="connsiteY79" fmla="*/ 31750 h 302243"/>
                <a:gd name="connsiteX80" fmla="*/ 1704975 w 2552700"/>
                <a:gd name="connsiteY80" fmla="*/ 25400 h 302243"/>
                <a:gd name="connsiteX81" fmla="*/ 1746250 w 2552700"/>
                <a:gd name="connsiteY81" fmla="*/ 38100 h 302243"/>
                <a:gd name="connsiteX82" fmla="*/ 1765300 w 2552700"/>
                <a:gd name="connsiteY82" fmla="*/ 50800 h 302243"/>
                <a:gd name="connsiteX83" fmla="*/ 1781175 w 2552700"/>
                <a:gd name="connsiteY83" fmla="*/ 63500 h 302243"/>
                <a:gd name="connsiteX84" fmla="*/ 1803400 w 2552700"/>
                <a:gd name="connsiteY84" fmla="*/ 76200 h 302243"/>
                <a:gd name="connsiteX85" fmla="*/ 1828800 w 2552700"/>
                <a:gd name="connsiteY85" fmla="*/ 85725 h 302243"/>
                <a:gd name="connsiteX86" fmla="*/ 1866900 w 2552700"/>
                <a:gd name="connsiteY86" fmla="*/ 98425 h 302243"/>
                <a:gd name="connsiteX87" fmla="*/ 1879600 w 2552700"/>
                <a:gd name="connsiteY87" fmla="*/ 107950 h 302243"/>
                <a:gd name="connsiteX88" fmla="*/ 1889125 w 2552700"/>
                <a:gd name="connsiteY88" fmla="*/ 114300 h 302243"/>
                <a:gd name="connsiteX89" fmla="*/ 1898650 w 2552700"/>
                <a:gd name="connsiteY89" fmla="*/ 127000 h 302243"/>
                <a:gd name="connsiteX90" fmla="*/ 1901825 w 2552700"/>
                <a:gd name="connsiteY90" fmla="*/ 136525 h 302243"/>
                <a:gd name="connsiteX91" fmla="*/ 1917700 w 2552700"/>
                <a:gd name="connsiteY91" fmla="*/ 177800 h 302243"/>
                <a:gd name="connsiteX92" fmla="*/ 1927225 w 2552700"/>
                <a:gd name="connsiteY92" fmla="*/ 200025 h 302243"/>
                <a:gd name="connsiteX93" fmla="*/ 1933575 w 2552700"/>
                <a:gd name="connsiteY93" fmla="*/ 212725 h 302243"/>
                <a:gd name="connsiteX94" fmla="*/ 1943100 w 2552700"/>
                <a:gd name="connsiteY94" fmla="*/ 219075 h 302243"/>
                <a:gd name="connsiteX95" fmla="*/ 1946275 w 2552700"/>
                <a:gd name="connsiteY95" fmla="*/ 244475 h 302243"/>
                <a:gd name="connsiteX96" fmla="*/ 1968500 w 2552700"/>
                <a:gd name="connsiteY96" fmla="*/ 266700 h 302243"/>
                <a:gd name="connsiteX97" fmla="*/ 1978025 w 2552700"/>
                <a:gd name="connsiteY97" fmla="*/ 269875 h 302243"/>
                <a:gd name="connsiteX98" fmla="*/ 1990725 w 2552700"/>
                <a:gd name="connsiteY98" fmla="*/ 276225 h 302243"/>
                <a:gd name="connsiteX99" fmla="*/ 2016125 w 2552700"/>
                <a:gd name="connsiteY99" fmla="*/ 301625 h 302243"/>
                <a:gd name="connsiteX100" fmla="*/ 2098675 w 2552700"/>
                <a:gd name="connsiteY100" fmla="*/ 292100 h 302243"/>
                <a:gd name="connsiteX101" fmla="*/ 2130425 w 2552700"/>
                <a:gd name="connsiteY101" fmla="*/ 266700 h 302243"/>
                <a:gd name="connsiteX102" fmla="*/ 2139950 w 2552700"/>
                <a:gd name="connsiteY102" fmla="*/ 263525 h 302243"/>
                <a:gd name="connsiteX103" fmla="*/ 2168525 w 2552700"/>
                <a:gd name="connsiteY103" fmla="*/ 247650 h 302243"/>
                <a:gd name="connsiteX104" fmla="*/ 2193925 w 2552700"/>
                <a:gd name="connsiteY104" fmla="*/ 228600 h 302243"/>
                <a:gd name="connsiteX105" fmla="*/ 2203450 w 2552700"/>
                <a:gd name="connsiteY105" fmla="*/ 219075 h 302243"/>
                <a:gd name="connsiteX106" fmla="*/ 2222500 w 2552700"/>
                <a:gd name="connsiteY106" fmla="*/ 212725 h 302243"/>
                <a:gd name="connsiteX107" fmla="*/ 2244725 w 2552700"/>
                <a:gd name="connsiteY107" fmla="*/ 193675 h 302243"/>
                <a:gd name="connsiteX108" fmla="*/ 2355850 w 2552700"/>
                <a:gd name="connsiteY108" fmla="*/ 152400 h 302243"/>
                <a:gd name="connsiteX109" fmla="*/ 2552700 w 2552700"/>
                <a:gd name="connsiteY109" fmla="*/ 155575 h 30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552700" h="302243">
                  <a:moveTo>
                    <a:pt x="0" y="69850"/>
                  </a:moveTo>
                  <a:cubicBezTo>
                    <a:pt x="6350" y="76200"/>
                    <a:pt x="13043" y="82225"/>
                    <a:pt x="19050" y="88900"/>
                  </a:cubicBezTo>
                  <a:cubicBezTo>
                    <a:pt x="22590" y="92833"/>
                    <a:pt x="24833" y="97858"/>
                    <a:pt x="28575" y="101600"/>
                  </a:cubicBezTo>
                  <a:cubicBezTo>
                    <a:pt x="31273" y="104298"/>
                    <a:pt x="34995" y="105732"/>
                    <a:pt x="38100" y="107950"/>
                  </a:cubicBezTo>
                  <a:cubicBezTo>
                    <a:pt x="42406" y="111026"/>
                    <a:pt x="46782" y="114031"/>
                    <a:pt x="50800" y="117475"/>
                  </a:cubicBezTo>
                  <a:cubicBezTo>
                    <a:pt x="54209" y="120397"/>
                    <a:pt x="56946" y="124043"/>
                    <a:pt x="60325" y="127000"/>
                  </a:cubicBezTo>
                  <a:cubicBezTo>
                    <a:pt x="65425" y="131462"/>
                    <a:pt x="71100" y="135238"/>
                    <a:pt x="76200" y="139700"/>
                  </a:cubicBezTo>
                  <a:cubicBezTo>
                    <a:pt x="79579" y="142657"/>
                    <a:pt x="82181" y="146468"/>
                    <a:pt x="85725" y="149225"/>
                  </a:cubicBezTo>
                  <a:cubicBezTo>
                    <a:pt x="91749" y="153910"/>
                    <a:pt x="98425" y="157692"/>
                    <a:pt x="104775" y="161925"/>
                  </a:cubicBezTo>
                  <a:lnTo>
                    <a:pt x="114300" y="168275"/>
                  </a:lnTo>
                  <a:cubicBezTo>
                    <a:pt x="117475" y="170392"/>
                    <a:pt x="121127" y="171927"/>
                    <a:pt x="123825" y="174625"/>
                  </a:cubicBezTo>
                  <a:cubicBezTo>
                    <a:pt x="127000" y="177800"/>
                    <a:pt x="128588" y="180975"/>
                    <a:pt x="133350" y="184150"/>
                  </a:cubicBezTo>
                  <a:cubicBezTo>
                    <a:pt x="138112" y="187325"/>
                    <a:pt x="148167" y="189971"/>
                    <a:pt x="152400" y="193675"/>
                  </a:cubicBezTo>
                  <a:cubicBezTo>
                    <a:pt x="154517" y="197908"/>
                    <a:pt x="155403" y="203028"/>
                    <a:pt x="158750" y="206375"/>
                  </a:cubicBezTo>
                  <a:cubicBezTo>
                    <a:pt x="167846" y="215471"/>
                    <a:pt x="176742" y="218017"/>
                    <a:pt x="187325" y="222250"/>
                  </a:cubicBezTo>
                  <a:cubicBezTo>
                    <a:pt x="197908" y="226483"/>
                    <a:pt x="200554" y="230717"/>
                    <a:pt x="222250" y="231775"/>
                  </a:cubicBezTo>
                  <a:cubicBezTo>
                    <a:pt x="254000" y="230717"/>
                    <a:pt x="285787" y="230465"/>
                    <a:pt x="317500" y="228600"/>
                  </a:cubicBezTo>
                  <a:cubicBezTo>
                    <a:pt x="329271" y="227908"/>
                    <a:pt x="335492" y="220663"/>
                    <a:pt x="342900" y="215900"/>
                  </a:cubicBezTo>
                  <a:cubicBezTo>
                    <a:pt x="350308" y="211138"/>
                    <a:pt x="356658" y="205317"/>
                    <a:pt x="361950" y="200025"/>
                  </a:cubicBezTo>
                  <a:cubicBezTo>
                    <a:pt x="367242" y="194733"/>
                    <a:pt x="370188" y="189250"/>
                    <a:pt x="374650" y="184150"/>
                  </a:cubicBezTo>
                  <a:cubicBezTo>
                    <a:pt x="383206" y="174371"/>
                    <a:pt x="383555" y="175038"/>
                    <a:pt x="393700" y="168275"/>
                  </a:cubicBezTo>
                  <a:cubicBezTo>
                    <a:pt x="395817" y="165100"/>
                    <a:pt x="397352" y="161448"/>
                    <a:pt x="400050" y="158750"/>
                  </a:cubicBezTo>
                  <a:cubicBezTo>
                    <a:pt x="402748" y="156052"/>
                    <a:pt x="407553" y="155636"/>
                    <a:pt x="409575" y="152400"/>
                  </a:cubicBezTo>
                  <a:cubicBezTo>
                    <a:pt x="427408" y="123867"/>
                    <a:pt x="402876" y="139874"/>
                    <a:pt x="428625" y="127000"/>
                  </a:cubicBezTo>
                  <a:cubicBezTo>
                    <a:pt x="430742" y="123825"/>
                    <a:pt x="432103" y="119988"/>
                    <a:pt x="434975" y="117475"/>
                  </a:cubicBezTo>
                  <a:cubicBezTo>
                    <a:pt x="440718" y="112449"/>
                    <a:pt x="440267" y="110596"/>
                    <a:pt x="454025" y="104775"/>
                  </a:cubicBezTo>
                  <a:cubicBezTo>
                    <a:pt x="467783" y="98954"/>
                    <a:pt x="504825" y="85196"/>
                    <a:pt x="517525" y="82550"/>
                  </a:cubicBezTo>
                  <a:cubicBezTo>
                    <a:pt x="530225" y="79904"/>
                    <a:pt x="525735" y="90397"/>
                    <a:pt x="530225" y="88900"/>
                  </a:cubicBezTo>
                  <a:cubicBezTo>
                    <a:pt x="534715" y="87403"/>
                    <a:pt x="525463" y="83608"/>
                    <a:pt x="536575" y="76200"/>
                  </a:cubicBezTo>
                  <a:cubicBezTo>
                    <a:pt x="547688" y="68792"/>
                    <a:pt x="582083" y="51858"/>
                    <a:pt x="596900" y="44450"/>
                  </a:cubicBezTo>
                  <a:cubicBezTo>
                    <a:pt x="618456" y="30079"/>
                    <a:pt x="591470" y="46863"/>
                    <a:pt x="625475" y="31750"/>
                  </a:cubicBezTo>
                  <a:cubicBezTo>
                    <a:pt x="638450" y="25983"/>
                    <a:pt x="650392" y="17973"/>
                    <a:pt x="663575" y="12700"/>
                  </a:cubicBezTo>
                  <a:cubicBezTo>
                    <a:pt x="668867" y="10583"/>
                    <a:pt x="674094" y="8298"/>
                    <a:pt x="679450" y="6350"/>
                  </a:cubicBezTo>
                  <a:cubicBezTo>
                    <a:pt x="685740" y="4063"/>
                    <a:pt x="698500" y="0"/>
                    <a:pt x="698500" y="0"/>
                  </a:cubicBezTo>
                  <a:cubicBezTo>
                    <a:pt x="708025" y="1058"/>
                    <a:pt x="717622" y="1599"/>
                    <a:pt x="727075" y="3175"/>
                  </a:cubicBezTo>
                  <a:cubicBezTo>
                    <a:pt x="730376" y="3725"/>
                    <a:pt x="733371" y="5469"/>
                    <a:pt x="736600" y="6350"/>
                  </a:cubicBezTo>
                  <a:cubicBezTo>
                    <a:pt x="745020" y="8646"/>
                    <a:pt x="753533" y="10583"/>
                    <a:pt x="762000" y="12700"/>
                  </a:cubicBezTo>
                  <a:cubicBezTo>
                    <a:pt x="775361" y="32742"/>
                    <a:pt x="759619" y="11774"/>
                    <a:pt x="787400" y="34925"/>
                  </a:cubicBezTo>
                  <a:cubicBezTo>
                    <a:pt x="794299" y="40674"/>
                    <a:pt x="800100" y="47625"/>
                    <a:pt x="806450" y="53975"/>
                  </a:cubicBezTo>
                  <a:cubicBezTo>
                    <a:pt x="809625" y="57150"/>
                    <a:pt x="813484" y="59764"/>
                    <a:pt x="815975" y="63500"/>
                  </a:cubicBezTo>
                  <a:cubicBezTo>
                    <a:pt x="820208" y="69850"/>
                    <a:pt x="822325" y="78317"/>
                    <a:pt x="828675" y="82550"/>
                  </a:cubicBezTo>
                  <a:cubicBezTo>
                    <a:pt x="831850" y="84667"/>
                    <a:pt x="835269" y="86457"/>
                    <a:pt x="838200" y="88900"/>
                  </a:cubicBezTo>
                  <a:cubicBezTo>
                    <a:pt x="862866" y="109455"/>
                    <a:pt x="830699" y="87142"/>
                    <a:pt x="860425" y="107950"/>
                  </a:cubicBezTo>
                  <a:cubicBezTo>
                    <a:pt x="870361" y="114905"/>
                    <a:pt x="882742" y="122090"/>
                    <a:pt x="892175" y="130175"/>
                  </a:cubicBezTo>
                  <a:cubicBezTo>
                    <a:pt x="895584" y="133097"/>
                    <a:pt x="894292" y="133350"/>
                    <a:pt x="901700" y="139700"/>
                  </a:cubicBezTo>
                  <a:cubicBezTo>
                    <a:pt x="909108" y="146050"/>
                    <a:pt x="929746" y="161925"/>
                    <a:pt x="936625" y="168275"/>
                  </a:cubicBezTo>
                  <a:cubicBezTo>
                    <a:pt x="943504" y="174625"/>
                    <a:pt x="933979" y="172508"/>
                    <a:pt x="942975" y="177800"/>
                  </a:cubicBezTo>
                  <a:cubicBezTo>
                    <a:pt x="951971" y="183092"/>
                    <a:pt x="977900" y="194733"/>
                    <a:pt x="990600" y="200025"/>
                  </a:cubicBezTo>
                  <a:cubicBezTo>
                    <a:pt x="1011726" y="210588"/>
                    <a:pt x="994556" y="203395"/>
                    <a:pt x="1019175" y="209550"/>
                  </a:cubicBezTo>
                  <a:cubicBezTo>
                    <a:pt x="1058402" y="219357"/>
                    <a:pt x="1024247" y="213450"/>
                    <a:pt x="1063625" y="219075"/>
                  </a:cubicBezTo>
                  <a:cubicBezTo>
                    <a:pt x="1091767" y="228456"/>
                    <a:pt x="1076022" y="224686"/>
                    <a:pt x="1111250" y="228600"/>
                  </a:cubicBezTo>
                  <a:cubicBezTo>
                    <a:pt x="1125537" y="228600"/>
                    <a:pt x="1148292" y="222250"/>
                    <a:pt x="1149350" y="219075"/>
                  </a:cubicBezTo>
                  <a:cubicBezTo>
                    <a:pt x="1150408" y="215900"/>
                    <a:pt x="1128082" y="213044"/>
                    <a:pt x="1117600" y="209550"/>
                  </a:cubicBezTo>
                  <a:cubicBezTo>
                    <a:pt x="1089611" y="200220"/>
                    <a:pt x="1095585" y="199072"/>
                    <a:pt x="1066800" y="193675"/>
                  </a:cubicBezTo>
                  <a:cubicBezTo>
                    <a:pt x="998680" y="180903"/>
                    <a:pt x="1084515" y="201279"/>
                    <a:pt x="1016000" y="184150"/>
                  </a:cubicBezTo>
                  <a:cubicBezTo>
                    <a:pt x="1012296" y="185208"/>
                    <a:pt x="1037696" y="195263"/>
                    <a:pt x="1044575" y="200025"/>
                  </a:cubicBezTo>
                  <a:cubicBezTo>
                    <a:pt x="1051454" y="204787"/>
                    <a:pt x="1051467" y="211273"/>
                    <a:pt x="1057275" y="212725"/>
                  </a:cubicBezTo>
                  <a:cubicBezTo>
                    <a:pt x="1077912" y="217884"/>
                    <a:pt x="1120775" y="219075"/>
                    <a:pt x="1120775" y="219075"/>
                  </a:cubicBezTo>
                  <a:cubicBezTo>
                    <a:pt x="1148292" y="218017"/>
                    <a:pt x="1175853" y="217795"/>
                    <a:pt x="1203325" y="215900"/>
                  </a:cubicBezTo>
                  <a:cubicBezTo>
                    <a:pt x="1215956" y="215029"/>
                    <a:pt x="1211263" y="208492"/>
                    <a:pt x="1222375" y="203200"/>
                  </a:cubicBezTo>
                  <a:cubicBezTo>
                    <a:pt x="1233488" y="197908"/>
                    <a:pt x="1249892" y="190500"/>
                    <a:pt x="1270000" y="184150"/>
                  </a:cubicBezTo>
                  <a:cubicBezTo>
                    <a:pt x="1290108" y="177800"/>
                    <a:pt x="1322917" y="169333"/>
                    <a:pt x="1343025" y="165100"/>
                  </a:cubicBezTo>
                  <a:cubicBezTo>
                    <a:pt x="1367360" y="156988"/>
                    <a:pt x="1338856" y="165656"/>
                    <a:pt x="1390650" y="158750"/>
                  </a:cubicBezTo>
                  <a:cubicBezTo>
                    <a:pt x="1398806" y="157663"/>
                    <a:pt x="1405467" y="152003"/>
                    <a:pt x="1412875" y="149225"/>
                  </a:cubicBezTo>
                  <a:cubicBezTo>
                    <a:pt x="1416961" y="147693"/>
                    <a:pt x="1421379" y="147249"/>
                    <a:pt x="1425575" y="146050"/>
                  </a:cubicBezTo>
                  <a:cubicBezTo>
                    <a:pt x="1428793" y="145131"/>
                    <a:pt x="1431925" y="143933"/>
                    <a:pt x="1435100" y="142875"/>
                  </a:cubicBezTo>
                  <a:cubicBezTo>
                    <a:pt x="1438275" y="139700"/>
                    <a:pt x="1440971" y="135960"/>
                    <a:pt x="1444625" y="133350"/>
                  </a:cubicBezTo>
                  <a:cubicBezTo>
                    <a:pt x="1456748" y="124691"/>
                    <a:pt x="1473108" y="123871"/>
                    <a:pt x="1485900" y="117475"/>
                  </a:cubicBezTo>
                  <a:cubicBezTo>
                    <a:pt x="1490133" y="115358"/>
                    <a:pt x="1494206" y="112883"/>
                    <a:pt x="1498600" y="111125"/>
                  </a:cubicBezTo>
                  <a:cubicBezTo>
                    <a:pt x="1511483" y="105972"/>
                    <a:pt x="1517875" y="104719"/>
                    <a:pt x="1530350" y="101600"/>
                  </a:cubicBezTo>
                  <a:cubicBezTo>
                    <a:pt x="1533525" y="99483"/>
                    <a:pt x="1536388" y="96800"/>
                    <a:pt x="1539875" y="95250"/>
                  </a:cubicBezTo>
                  <a:cubicBezTo>
                    <a:pt x="1545992" y="92532"/>
                    <a:pt x="1553356" y="92613"/>
                    <a:pt x="1558925" y="88900"/>
                  </a:cubicBezTo>
                  <a:cubicBezTo>
                    <a:pt x="1565275" y="84667"/>
                    <a:pt x="1571536" y="80297"/>
                    <a:pt x="1577975" y="76200"/>
                  </a:cubicBezTo>
                  <a:cubicBezTo>
                    <a:pt x="1583181" y="72887"/>
                    <a:pt x="1588715" y="70098"/>
                    <a:pt x="1593850" y="66675"/>
                  </a:cubicBezTo>
                  <a:cubicBezTo>
                    <a:pt x="1600200" y="62442"/>
                    <a:pt x="1605496" y="55826"/>
                    <a:pt x="1612900" y="53975"/>
                  </a:cubicBezTo>
                  <a:cubicBezTo>
                    <a:pt x="1617133" y="52917"/>
                    <a:pt x="1621404" y="51999"/>
                    <a:pt x="1625600" y="50800"/>
                  </a:cubicBezTo>
                  <a:cubicBezTo>
                    <a:pt x="1628818" y="49881"/>
                    <a:pt x="1631878" y="48437"/>
                    <a:pt x="1635125" y="47625"/>
                  </a:cubicBezTo>
                  <a:cubicBezTo>
                    <a:pt x="1640360" y="46316"/>
                    <a:pt x="1645708" y="45508"/>
                    <a:pt x="1651000" y="44450"/>
                  </a:cubicBezTo>
                  <a:cubicBezTo>
                    <a:pt x="1653117" y="41275"/>
                    <a:pt x="1654037" y="36818"/>
                    <a:pt x="1657350" y="34925"/>
                  </a:cubicBezTo>
                  <a:cubicBezTo>
                    <a:pt x="1662035" y="32248"/>
                    <a:pt x="1667957" y="32921"/>
                    <a:pt x="1673225" y="31750"/>
                  </a:cubicBezTo>
                  <a:cubicBezTo>
                    <a:pt x="1701643" y="25435"/>
                    <a:pt x="1667646" y="31622"/>
                    <a:pt x="1704975" y="25400"/>
                  </a:cubicBezTo>
                  <a:cubicBezTo>
                    <a:pt x="1754431" y="30346"/>
                    <a:pt x="1723615" y="20495"/>
                    <a:pt x="1746250" y="38100"/>
                  </a:cubicBezTo>
                  <a:cubicBezTo>
                    <a:pt x="1752274" y="42785"/>
                    <a:pt x="1765300" y="50800"/>
                    <a:pt x="1765300" y="50800"/>
                  </a:cubicBezTo>
                  <a:cubicBezTo>
                    <a:pt x="1776004" y="66857"/>
                    <a:pt x="1765839" y="55832"/>
                    <a:pt x="1781175" y="63500"/>
                  </a:cubicBezTo>
                  <a:cubicBezTo>
                    <a:pt x="1788807" y="67316"/>
                    <a:pt x="1795668" y="72592"/>
                    <a:pt x="1803400" y="76200"/>
                  </a:cubicBezTo>
                  <a:cubicBezTo>
                    <a:pt x="1811594" y="80024"/>
                    <a:pt x="1820489" y="82163"/>
                    <a:pt x="1828800" y="85725"/>
                  </a:cubicBezTo>
                  <a:cubicBezTo>
                    <a:pt x="1860374" y="99257"/>
                    <a:pt x="1834712" y="93060"/>
                    <a:pt x="1866900" y="98425"/>
                  </a:cubicBezTo>
                  <a:cubicBezTo>
                    <a:pt x="1871133" y="101600"/>
                    <a:pt x="1875294" y="104874"/>
                    <a:pt x="1879600" y="107950"/>
                  </a:cubicBezTo>
                  <a:cubicBezTo>
                    <a:pt x="1882705" y="110168"/>
                    <a:pt x="1886427" y="111602"/>
                    <a:pt x="1889125" y="114300"/>
                  </a:cubicBezTo>
                  <a:cubicBezTo>
                    <a:pt x="1892867" y="118042"/>
                    <a:pt x="1895475" y="122767"/>
                    <a:pt x="1898650" y="127000"/>
                  </a:cubicBezTo>
                  <a:cubicBezTo>
                    <a:pt x="1899708" y="130175"/>
                    <a:pt x="1900650" y="133391"/>
                    <a:pt x="1901825" y="136525"/>
                  </a:cubicBezTo>
                  <a:cubicBezTo>
                    <a:pt x="1907001" y="150327"/>
                    <a:pt x="1914125" y="163499"/>
                    <a:pt x="1917700" y="177800"/>
                  </a:cubicBezTo>
                  <a:cubicBezTo>
                    <a:pt x="1922915" y="198659"/>
                    <a:pt x="1917480" y="182971"/>
                    <a:pt x="1927225" y="200025"/>
                  </a:cubicBezTo>
                  <a:cubicBezTo>
                    <a:pt x="1929573" y="204134"/>
                    <a:pt x="1930545" y="209089"/>
                    <a:pt x="1933575" y="212725"/>
                  </a:cubicBezTo>
                  <a:cubicBezTo>
                    <a:pt x="1936018" y="215656"/>
                    <a:pt x="1939925" y="216958"/>
                    <a:pt x="1943100" y="219075"/>
                  </a:cubicBezTo>
                  <a:cubicBezTo>
                    <a:pt x="1944158" y="227542"/>
                    <a:pt x="1942260" y="236946"/>
                    <a:pt x="1946275" y="244475"/>
                  </a:cubicBezTo>
                  <a:cubicBezTo>
                    <a:pt x="1951205" y="253719"/>
                    <a:pt x="1960319" y="260155"/>
                    <a:pt x="1968500" y="266700"/>
                  </a:cubicBezTo>
                  <a:cubicBezTo>
                    <a:pt x="1971113" y="268791"/>
                    <a:pt x="1974949" y="268557"/>
                    <a:pt x="1978025" y="269875"/>
                  </a:cubicBezTo>
                  <a:cubicBezTo>
                    <a:pt x="1982375" y="271739"/>
                    <a:pt x="1987089" y="273195"/>
                    <a:pt x="1990725" y="276225"/>
                  </a:cubicBezTo>
                  <a:cubicBezTo>
                    <a:pt x="1999923" y="283890"/>
                    <a:pt x="1998133" y="298979"/>
                    <a:pt x="2016125" y="301625"/>
                  </a:cubicBezTo>
                  <a:cubicBezTo>
                    <a:pt x="2034117" y="304271"/>
                    <a:pt x="2079625" y="297921"/>
                    <a:pt x="2098675" y="292100"/>
                  </a:cubicBezTo>
                  <a:cubicBezTo>
                    <a:pt x="2117725" y="286279"/>
                    <a:pt x="2123546" y="271462"/>
                    <a:pt x="2130425" y="266700"/>
                  </a:cubicBezTo>
                  <a:cubicBezTo>
                    <a:pt x="2137304" y="261938"/>
                    <a:pt x="2136874" y="264843"/>
                    <a:pt x="2139950" y="263525"/>
                  </a:cubicBezTo>
                  <a:cubicBezTo>
                    <a:pt x="2147884" y="260125"/>
                    <a:pt x="2162002" y="252166"/>
                    <a:pt x="2168525" y="247650"/>
                  </a:cubicBezTo>
                  <a:cubicBezTo>
                    <a:pt x="2177227" y="241626"/>
                    <a:pt x="2186441" y="236084"/>
                    <a:pt x="2193925" y="228600"/>
                  </a:cubicBezTo>
                  <a:cubicBezTo>
                    <a:pt x="2197100" y="225425"/>
                    <a:pt x="2199525" y="221256"/>
                    <a:pt x="2203450" y="219075"/>
                  </a:cubicBezTo>
                  <a:cubicBezTo>
                    <a:pt x="2209301" y="215824"/>
                    <a:pt x="2222500" y="212725"/>
                    <a:pt x="2222500" y="212725"/>
                  </a:cubicBezTo>
                  <a:cubicBezTo>
                    <a:pt x="2230007" y="205218"/>
                    <a:pt x="2222500" y="203729"/>
                    <a:pt x="2244725" y="193675"/>
                  </a:cubicBezTo>
                  <a:cubicBezTo>
                    <a:pt x="2266950" y="183621"/>
                    <a:pt x="2304521" y="158750"/>
                    <a:pt x="2355850" y="152400"/>
                  </a:cubicBezTo>
                  <a:cubicBezTo>
                    <a:pt x="2407179" y="146050"/>
                    <a:pt x="2494492" y="160205"/>
                    <a:pt x="2552700" y="155575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00" dirty="0"/>
            </a:p>
          </p:txBody>
        </p: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560034F-BA92-4C7C-0573-2A14E87E4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860" y="2069827"/>
            <a:ext cx="1490678" cy="41434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D8DF7-CCC9-7B29-1214-B207C314D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14</a:t>
            </a:fld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224A944-B4F3-256F-8F4F-B2B0EAEEE824}"/>
              </a:ext>
            </a:extLst>
          </p:cNvPr>
          <p:cNvSpPr/>
          <p:nvPr/>
        </p:nvSpPr>
        <p:spPr>
          <a:xfrm>
            <a:off x="622735" y="4385587"/>
            <a:ext cx="599090" cy="378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785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1378DE-3D33-31A8-D30C-DF2CA8E5B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90" t="42770" r="689" b="29515"/>
          <a:stretch/>
        </p:blipFill>
        <p:spPr>
          <a:xfrm>
            <a:off x="5832732" y="3927181"/>
            <a:ext cx="2413906" cy="2801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273A1A-5C70-F803-2B24-7718DAC67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err="1"/>
              <a:t>NuCapCure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A99E4-C320-50A1-669F-BB94BB6BA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25" y="1751512"/>
            <a:ext cx="6267450" cy="4351338"/>
          </a:xfrm>
        </p:spPr>
        <p:txBody>
          <a:bodyPr>
            <a:normAutofit/>
          </a:bodyPr>
          <a:lstStyle/>
          <a:p>
            <a:r>
              <a:rPr lang="en-GB" sz="2200"/>
              <a:t>Consortium of eight parties</a:t>
            </a:r>
          </a:p>
          <a:p>
            <a:r>
              <a:rPr lang="en-GB" sz="2200"/>
              <a:t>Goal</a:t>
            </a:r>
            <a:r>
              <a:rPr lang="en-GB" sz="2200" dirty="0"/>
              <a:t>: Treat Glioblastoma </a:t>
            </a:r>
            <a:br>
              <a:rPr lang="en-GB" sz="2200" dirty="0"/>
            </a:br>
            <a:r>
              <a:rPr lang="en-GB" sz="2200" dirty="0"/>
              <a:t>(presently &lt;10% 5-year survival)</a:t>
            </a:r>
          </a:p>
          <a:p>
            <a:r>
              <a:rPr lang="en-GB" sz="2200" dirty="0"/>
              <a:t>Envisaged radiation effect:</a:t>
            </a:r>
          </a:p>
          <a:p>
            <a:pPr lvl="1"/>
            <a:r>
              <a:rPr lang="en-GB" sz="2200" dirty="0"/>
              <a:t>Higher in tumour due to boron proton capture</a:t>
            </a:r>
          </a:p>
          <a:p>
            <a:pPr lvl="1"/>
            <a:r>
              <a:rPr lang="en-GB" sz="2200" dirty="0"/>
              <a:t>Lower in healthy tissue due to FLASH</a:t>
            </a:r>
          </a:p>
          <a:p>
            <a:r>
              <a:rPr lang="en-GB" sz="2200" dirty="0"/>
              <a:t>&gt; 5 MEUR from EIC Pathfinder Open 2023 </a:t>
            </a:r>
          </a:p>
          <a:p>
            <a:r>
              <a:rPr lang="en-GB" sz="2200" dirty="0"/>
              <a:t>Ranked 1</a:t>
            </a:r>
            <a:r>
              <a:rPr lang="en-GB" sz="2200" baseline="30000" dirty="0"/>
              <a:t>st</a:t>
            </a:r>
            <a:br>
              <a:rPr lang="en-GB" sz="2200" baseline="30000" dirty="0"/>
            </a:br>
            <a:r>
              <a:rPr lang="en-GB" sz="2200" dirty="0"/>
              <a:t>(788 proposals submitted, 56 funded)</a:t>
            </a:r>
          </a:p>
          <a:p>
            <a:endParaRPr lang="en-NL" sz="22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64128B9-7994-561D-DB44-FCEC0E442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94" y="365125"/>
            <a:ext cx="1088176" cy="103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083D82F-D398-C720-DAED-A7DB30C78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917" y="448068"/>
            <a:ext cx="4928370" cy="327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CC149-62D8-8903-F9BE-50043711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16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3193E-C627-0426-314E-21A06F381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Terbium </a:t>
            </a:r>
            <a:r>
              <a:rPr lang="en-GB" dirty="0" err="1"/>
              <a:t>Theranostics</a:t>
            </a:r>
            <a:endParaRPr lang="en-NL" dirty="0"/>
          </a:p>
        </p:txBody>
      </p:sp>
      <p:pic>
        <p:nvPicPr>
          <p:cNvPr id="3076" name="Picture 4" descr="Theragnostic Radionuclide Pairs for Prostate Cancer Management: 64Cu/67Cu,  Can Be a Budding Hot Duo. - Abstract - Europe PMC">
            <a:extLst>
              <a:ext uri="{FF2B5EF4-FFF2-40B4-BE49-F238E27FC236}">
                <a16:creationId xmlns:a16="http://schemas.microsoft.com/office/drawing/2014/main" id="{7D91E16D-E21C-8E73-40F4-479104C1B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7467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5480B6-63E8-9D2E-01DA-CCF968ABB49C}"/>
              </a:ext>
            </a:extLst>
          </p:cNvPr>
          <p:cNvSpPr txBox="1"/>
          <p:nvPr/>
        </p:nvSpPr>
        <p:spPr>
          <a:xfrm>
            <a:off x="844331" y="1935650"/>
            <a:ext cx="39708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&gt;10 MEUR grant from IPCEI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Produce four Terbium isotopes for patient diagnostics and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Partners: SHINE, UMCG </a:t>
            </a:r>
          </a:p>
        </p:txBody>
      </p:sp>
      <p:pic>
        <p:nvPicPr>
          <p:cNvPr id="3078" name="Picture 6" descr="Therapeutic use of radioactive isotopes - CERN Document Server">
            <a:extLst>
              <a:ext uri="{FF2B5EF4-FFF2-40B4-BE49-F238E27FC236}">
                <a16:creationId xmlns:a16="http://schemas.microsoft.com/office/drawing/2014/main" id="{82972270-2633-D267-4964-71623D2F5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04" y="4788036"/>
            <a:ext cx="2003192" cy="206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HINE Technologies Raises $70 Million Financing Round to ...">
            <a:extLst>
              <a:ext uri="{FF2B5EF4-FFF2-40B4-BE49-F238E27FC236}">
                <a16:creationId xmlns:a16="http://schemas.microsoft.com/office/drawing/2014/main" id="{03F9F092-8EF2-F2B3-BFFD-7CDFBDBA6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b="22200"/>
          <a:stretch/>
        </p:blipFill>
        <p:spPr bwMode="auto">
          <a:xfrm>
            <a:off x="838200" y="3749400"/>
            <a:ext cx="3662799" cy="102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98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10CC-2DD2-7501-67EA-EEAAA069C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Image-Guided Pharmacotherapy</a:t>
            </a:r>
            <a:endParaRPr lang="en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0EC4EB-E597-3D6A-26E3-A0658CA49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3145"/>
            <a:ext cx="8515350" cy="36744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619A0B-7BE2-0E83-4926-FA9E5786BC3F}"/>
              </a:ext>
            </a:extLst>
          </p:cNvPr>
          <p:cNvSpPr txBox="1"/>
          <p:nvPr/>
        </p:nvSpPr>
        <p:spPr>
          <a:xfrm>
            <a:off x="3581401" y="5583169"/>
            <a:ext cx="4174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18 MEUR grant from HTRIC x UEF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Proposal headed by Prof. Ben Feringa, Nobel prize laureate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DE7236-18F5-F0E3-985B-2A149E12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Two men shaking hands in a room&#10;&#10;Description automatically generated">
            <a:extLst>
              <a:ext uri="{FF2B5EF4-FFF2-40B4-BE49-F238E27FC236}">
                <a16:creationId xmlns:a16="http://schemas.microsoft.com/office/drawing/2014/main" id="{67EBD603-D75B-C01B-F5A4-EE322416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5056191"/>
            <a:ext cx="2743200" cy="2057400"/>
          </a:xfrm>
          <a:prstGeom prst="rect">
            <a:avLst/>
          </a:prstGeom>
        </p:spPr>
      </p:pic>
      <p:pic>
        <p:nvPicPr>
          <p:cNvPr id="7" name="Picture 6" descr="Figure 2">
            <a:extLst>
              <a:ext uri="{FF2B5EF4-FFF2-40B4-BE49-F238E27FC236}">
                <a16:creationId xmlns:a16="http://schemas.microsoft.com/office/drawing/2014/main" id="{0C259027-97B4-39E3-C7CA-70FF8AA26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475887"/>
            <a:ext cx="3664897" cy="545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601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923A8-BE42-BAF8-F29D-878F4FE2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4511" cy="1325563"/>
          </a:xfrm>
        </p:spPr>
        <p:txBody>
          <a:bodyPr>
            <a:normAutofit/>
          </a:bodyPr>
          <a:lstStyle/>
          <a:p>
            <a:r>
              <a:rPr lang="en-GB" sz="3600" dirty="0"/>
              <a:t>Real-time In-vivo </a:t>
            </a:r>
            <a:r>
              <a:rPr lang="en-GB" sz="3600" dirty="0" err="1"/>
              <a:t>VERification</a:t>
            </a:r>
            <a:r>
              <a:rPr lang="en-GB" sz="3600" dirty="0"/>
              <a:t> of proton therapy (RIVER)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A19FAC-FD16-0F97-7939-8EBCD10EAAD5}"/>
              </a:ext>
            </a:extLst>
          </p:cNvPr>
          <p:cNvSpPr txBox="1">
            <a:spLocks/>
          </p:cNvSpPr>
          <p:nvPr/>
        </p:nvSpPr>
        <p:spPr>
          <a:xfrm>
            <a:off x="971200" y="1746834"/>
            <a:ext cx="5234144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Geneva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Geneva" charset="-128"/>
                <a:cs typeface="Geneva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pPr marL="0" indent="0">
              <a:buFontTx/>
              <a:buNone/>
            </a:pPr>
            <a:r>
              <a:rPr lang="en-GB" sz="2800" kern="0" dirty="0"/>
              <a:t>Aim: </a:t>
            </a:r>
            <a:r>
              <a:rPr lang="en-GB" sz="2400" i="1" kern="0" dirty="0">
                <a:solidFill>
                  <a:srgbClr val="0070C0"/>
                </a:solidFill>
              </a:rPr>
              <a:t>“reducing treatment planning </a:t>
            </a:r>
            <a:br>
              <a:rPr lang="en-GB" sz="2400" i="1" kern="0" dirty="0">
                <a:solidFill>
                  <a:srgbClr val="0070C0"/>
                </a:solidFill>
              </a:rPr>
            </a:br>
            <a:r>
              <a:rPr lang="en-GB" sz="2400" i="1" kern="0" dirty="0">
                <a:solidFill>
                  <a:srgbClr val="0070C0"/>
                </a:solidFill>
              </a:rPr>
              <a:t>safety margins without reducing </a:t>
            </a:r>
            <a:br>
              <a:rPr lang="en-GB" sz="2400" i="1" kern="0" dirty="0">
                <a:solidFill>
                  <a:srgbClr val="0070C0"/>
                </a:solidFill>
              </a:rPr>
            </a:br>
            <a:r>
              <a:rPr lang="en-GB" sz="2400" i="1" kern="0" dirty="0">
                <a:solidFill>
                  <a:srgbClr val="0070C0"/>
                </a:solidFill>
              </a:rPr>
              <a:t>treatment safety”</a:t>
            </a:r>
          </a:p>
          <a:p>
            <a:pPr marL="0" indent="0">
              <a:buFontTx/>
              <a:buNone/>
            </a:pPr>
            <a:r>
              <a:rPr lang="en-GB" sz="1600" b="1" kern="0" dirty="0">
                <a:solidFill>
                  <a:srgbClr val="7030A0"/>
                </a:solidFill>
              </a:rPr>
              <a:t>How ?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en-GB" sz="1600" kern="0" dirty="0"/>
              <a:t>PET imaging of the short-lived isotope N-12 (T</a:t>
            </a:r>
            <a:r>
              <a:rPr lang="en-GB" sz="1600" kern="0" baseline="-25000" dirty="0"/>
              <a:t>1/2</a:t>
            </a:r>
            <a:r>
              <a:rPr lang="en-GB" sz="1600" kern="0" dirty="0"/>
              <a:t> = 11 </a:t>
            </a:r>
            <a:r>
              <a:rPr lang="en-GB" sz="1600" kern="0" dirty="0" err="1"/>
              <a:t>ms</a:t>
            </a:r>
            <a:r>
              <a:rPr lang="en-GB" sz="1600" kern="0" dirty="0"/>
              <a:t>)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en-GB" sz="1600" kern="0" dirty="0"/>
              <a:t>Range determination per pencil beam spot</a:t>
            </a:r>
          </a:p>
          <a:p>
            <a:pPr marL="0" indent="0">
              <a:buFontTx/>
              <a:buNone/>
            </a:pPr>
            <a:r>
              <a:rPr lang="en-GB" sz="1600" b="1" kern="0" dirty="0">
                <a:solidFill>
                  <a:srgbClr val="7030A0"/>
                </a:solidFill>
              </a:rPr>
              <a:t>Patient benefit</a:t>
            </a:r>
          </a:p>
          <a:p>
            <a:r>
              <a:rPr lang="en-GB" sz="1600" kern="0" dirty="0"/>
              <a:t>reduced safety margins lead to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kern="0" dirty="0"/>
              <a:t>less dose to organs-at-risk</a:t>
            </a:r>
          </a:p>
          <a:p>
            <a:pPr lvl="1">
              <a:buFont typeface="Wingdings" pitchFamily="2" charset="2"/>
              <a:buChar char="Ø"/>
            </a:pPr>
            <a:r>
              <a:rPr lang="en-GB" sz="1600" kern="0" dirty="0"/>
              <a:t>less complications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GB" sz="1600" kern="0" dirty="0"/>
              <a:t>better quality of life</a:t>
            </a:r>
          </a:p>
          <a:p>
            <a:pPr marL="0" indent="0">
              <a:buFontTx/>
              <a:buNone/>
            </a:pPr>
            <a:r>
              <a:rPr lang="en-GB" sz="1600" b="1" kern="0" dirty="0">
                <a:solidFill>
                  <a:srgbClr val="7030A0"/>
                </a:solidFill>
              </a:rPr>
              <a:t>Research focus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en-GB" sz="1600" kern="0" dirty="0"/>
              <a:t>experiments with a head phantom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en-GB" sz="1600" kern="0" dirty="0"/>
              <a:t>mimic clinical workflow from TPS via Monte Carlo prediction to comparison with experimental PET images</a:t>
            </a:r>
          </a:p>
          <a:p>
            <a:pPr marL="1200150" lvl="2" indent="-285750">
              <a:buFont typeface="Wingdings" pitchFamily="2" charset="2"/>
              <a:buChar char="Ø"/>
            </a:pPr>
            <a:endParaRPr lang="en-GB" sz="20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DFE999-5C26-0A1E-5874-6D54DBE4970B}"/>
              </a:ext>
            </a:extLst>
          </p:cNvPr>
          <p:cNvSpPr txBox="1"/>
          <p:nvPr/>
        </p:nvSpPr>
        <p:spPr>
          <a:xfrm>
            <a:off x="6644817" y="1690688"/>
            <a:ext cx="2353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FF0000"/>
                </a:solidFill>
              </a:rPr>
              <a:t>experiments at PARTREC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EA414A-17F3-E28E-F3ED-48FAA7FC815C}"/>
              </a:ext>
            </a:extLst>
          </p:cNvPr>
          <p:cNvGrpSpPr/>
          <p:nvPr/>
        </p:nvGrpSpPr>
        <p:grpSpPr>
          <a:xfrm>
            <a:off x="6516622" y="2016936"/>
            <a:ext cx="2400016" cy="1905567"/>
            <a:chOff x="3775482" y="1314255"/>
            <a:chExt cx="2400016" cy="190556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83E42E7-5800-8889-953E-90F9DBEC1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490" y="1419822"/>
              <a:ext cx="2400000" cy="1800000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9F9592-F8B6-9D27-916B-0103E86C11CF}"/>
                </a:ext>
              </a:extLst>
            </p:cNvPr>
            <p:cNvSpPr txBox="1"/>
            <p:nvPr/>
          </p:nvSpPr>
          <p:spPr>
            <a:xfrm>
              <a:off x="3775482" y="1314255"/>
              <a:ext cx="24000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00B050"/>
                  </a:solidFill>
                </a:rPr>
                <a:t>N-12 production cross section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5047285-A152-C56B-E78B-1B5E5277899D}"/>
              </a:ext>
            </a:extLst>
          </p:cNvPr>
          <p:cNvSpPr txBox="1"/>
          <p:nvPr/>
        </p:nvSpPr>
        <p:spPr>
          <a:xfrm>
            <a:off x="9341327" y="1690688"/>
            <a:ext cx="2260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rgbClr val="FF0000"/>
                </a:solidFill>
              </a:rPr>
              <a:t>calculations/simulations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775748-39DE-7C5B-E5F2-6237A235CA08}"/>
              </a:ext>
            </a:extLst>
          </p:cNvPr>
          <p:cNvGrpSpPr/>
          <p:nvPr/>
        </p:nvGrpSpPr>
        <p:grpSpPr>
          <a:xfrm>
            <a:off x="9371784" y="2028246"/>
            <a:ext cx="2230098" cy="1620000"/>
            <a:chOff x="3995936" y="3497748"/>
            <a:chExt cx="2230098" cy="1620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2E6F87-4F0A-7088-B282-F4DBA2556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7094" y="3497748"/>
              <a:ext cx="2167782" cy="1620000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38024B-1DFC-DAF2-A916-08DF98A5EE4D}"/>
                </a:ext>
              </a:extLst>
            </p:cNvPr>
            <p:cNvSpPr txBox="1"/>
            <p:nvPr/>
          </p:nvSpPr>
          <p:spPr>
            <a:xfrm>
              <a:off x="3995936" y="3497748"/>
              <a:ext cx="22300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solidFill>
                    <a:schemeClr val="bg1"/>
                  </a:solidFill>
                </a:rPr>
                <a:t>N-12 production in RayStation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974544-D913-5FFC-588D-5E89A4E394ED}"/>
              </a:ext>
            </a:extLst>
          </p:cNvPr>
          <p:cNvGrpSpPr/>
          <p:nvPr/>
        </p:nvGrpSpPr>
        <p:grpSpPr>
          <a:xfrm>
            <a:off x="9518682" y="4170940"/>
            <a:ext cx="1936302" cy="1620000"/>
            <a:chOff x="6765467" y="3497748"/>
            <a:chExt cx="1936302" cy="162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412E53-8DE5-0C6A-CB0E-F23C8588C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5467" y="3497748"/>
              <a:ext cx="1936302" cy="1620000"/>
            </a:xfrm>
            <a:prstGeom prst="rect">
              <a:avLst/>
            </a:prstGeom>
            <a:noFill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062E2D-6B9D-32BD-67DF-49EF502275F5}"/>
                </a:ext>
              </a:extLst>
            </p:cNvPr>
            <p:cNvSpPr txBox="1"/>
            <p:nvPr/>
          </p:nvSpPr>
          <p:spPr>
            <a:xfrm>
              <a:off x="6896562" y="3497748"/>
              <a:ext cx="16741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solidFill>
                    <a:schemeClr val="bg1"/>
                  </a:solidFill>
                </a:rPr>
                <a:t>PET imaging in GATE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15CC61-FD9E-F078-25CE-551669D7EAA6}"/>
              </a:ext>
            </a:extLst>
          </p:cNvPr>
          <p:cNvGrpSpPr/>
          <p:nvPr/>
        </p:nvGrpSpPr>
        <p:grpSpPr>
          <a:xfrm>
            <a:off x="6450538" y="4175949"/>
            <a:ext cx="2699385" cy="1771938"/>
            <a:chOff x="6276357" y="1396336"/>
            <a:chExt cx="2699385" cy="177193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3ABEFA1-AECD-BC3B-C3A8-A6F2C49E0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357" y="1580774"/>
              <a:ext cx="2699385" cy="1587500"/>
            </a:xfrm>
            <a:prstGeom prst="rect">
              <a:avLst/>
            </a:prstGeom>
            <a:noFill/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155D03-66B0-BC2D-1B52-965A5994B1E2}"/>
                </a:ext>
              </a:extLst>
            </p:cNvPr>
            <p:cNvSpPr txBox="1"/>
            <p:nvPr/>
          </p:nvSpPr>
          <p:spPr>
            <a:xfrm>
              <a:off x="6369936" y="1396336"/>
              <a:ext cx="2396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00B050"/>
                  </a:solidFill>
                </a:rPr>
                <a:t>N-12 image in 10 s</a:t>
              </a:r>
              <a:r>
                <a:rPr lang="en-GB" sz="1200" dirty="0"/>
                <a:t> </a:t>
              </a:r>
              <a:r>
                <a:rPr lang="en-GB" sz="1000" dirty="0"/>
                <a:t>(10</a:t>
              </a:r>
              <a:r>
                <a:rPr lang="en-GB" sz="1000" baseline="30000" dirty="0"/>
                <a:t>10</a:t>
              </a:r>
              <a:r>
                <a:rPr lang="en-GB" sz="1000" dirty="0"/>
                <a:t> protons)</a:t>
              </a:r>
              <a:endParaRPr lang="en-GB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E404BA-03A2-6E84-0B95-A49151C98443}"/>
                </a:ext>
              </a:extLst>
            </p:cNvPr>
            <p:cNvSpPr txBox="1"/>
            <p:nvPr/>
          </p:nvSpPr>
          <p:spPr>
            <a:xfrm>
              <a:off x="7055220" y="1643927"/>
              <a:ext cx="1141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>
                  <a:solidFill>
                    <a:schemeClr val="bg1"/>
                  </a:solidFill>
                </a:rPr>
                <a:t>anthropomorphic</a:t>
              </a:r>
            </a:p>
            <a:p>
              <a:pPr algn="ctr"/>
              <a:r>
                <a:rPr lang="en-GB" sz="1000">
                  <a:solidFill>
                    <a:schemeClr val="bg1"/>
                  </a:solidFill>
                </a:rPr>
                <a:t>head phantom</a:t>
              </a:r>
            </a:p>
          </p:txBody>
        </p:sp>
      </p:grpSp>
      <p:sp>
        <p:nvSpPr>
          <p:cNvPr id="20" name="Down Arrow 47">
            <a:extLst>
              <a:ext uri="{FF2B5EF4-FFF2-40B4-BE49-F238E27FC236}">
                <a16:creationId xmlns:a16="http://schemas.microsoft.com/office/drawing/2014/main" id="{09A8F633-9739-EAB1-AABF-E8621ED0B7A8}"/>
              </a:ext>
            </a:extLst>
          </p:cNvPr>
          <p:cNvSpPr/>
          <p:nvPr/>
        </p:nvSpPr>
        <p:spPr bwMode="auto">
          <a:xfrm>
            <a:off x="10359185" y="3853412"/>
            <a:ext cx="255296" cy="288032"/>
          </a:xfrm>
          <a:prstGeom prst="downArrow">
            <a:avLst/>
          </a:prstGeom>
          <a:solidFill>
            <a:srgbClr val="00B0F0"/>
          </a:solidFill>
          <a:ln w="63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  <a:ea typeface="ＭＳ Ｐゴシック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2365BB-B04E-E9D9-38A3-4D55E22EB3E2}"/>
              </a:ext>
            </a:extLst>
          </p:cNvPr>
          <p:cNvCxnSpPr>
            <a:cxnSpLocks/>
          </p:cNvCxnSpPr>
          <p:nvPr/>
        </p:nvCxnSpPr>
        <p:spPr bwMode="auto">
          <a:xfrm>
            <a:off x="9227908" y="1673095"/>
            <a:ext cx="0" cy="3816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2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8EEE29-D66C-6550-E431-093BCB0C8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58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986" y="1458590"/>
            <a:ext cx="6600763" cy="435133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en-US" sz="2000" dirty="0"/>
              <a:t>UMCG has unique combination of treatment facility (GPTC) </a:t>
            </a:r>
            <a:br>
              <a:rPr lang="en-US" altLang="en-US" sz="2000" dirty="0"/>
            </a:br>
            <a:r>
              <a:rPr lang="en-US" altLang="en-US" sz="2000" dirty="0"/>
              <a:t>and research center accelerator facility (PARTREC)</a:t>
            </a:r>
          </a:p>
          <a:p>
            <a:pPr>
              <a:spcBef>
                <a:spcPts val="600"/>
              </a:spcBef>
            </a:pPr>
            <a:r>
              <a:rPr lang="en-US" altLang="en-US" sz="2000" dirty="0"/>
              <a:t>PARTREC delivers protons and ions (He, C, O and others)</a:t>
            </a:r>
          </a:p>
          <a:p>
            <a:pPr>
              <a:spcBef>
                <a:spcPts val="600"/>
              </a:spcBef>
            </a:pPr>
            <a:r>
              <a:rPr lang="en-US" altLang="en-US" sz="2000" dirty="0"/>
              <a:t>PARTREC has team of 40 people</a:t>
            </a:r>
          </a:p>
          <a:p>
            <a:pPr>
              <a:spcBef>
                <a:spcPts val="600"/>
              </a:spcBef>
            </a:pPr>
            <a:r>
              <a:rPr lang="en-US" altLang="en-US" sz="2000" dirty="0"/>
              <a:t>Ongoing research topics are:</a:t>
            </a:r>
          </a:p>
          <a:p>
            <a:pPr lvl="1">
              <a:spcBef>
                <a:spcPts val="600"/>
              </a:spcBef>
            </a:pPr>
            <a:r>
              <a:rPr lang="en-GB" sz="2000" dirty="0"/>
              <a:t>Radiation Biology, Microdosimetry,</a:t>
            </a:r>
            <a:br>
              <a:rPr lang="en-GB" sz="2000" dirty="0"/>
            </a:br>
            <a:r>
              <a:rPr lang="en-GB" sz="2000" dirty="0" err="1"/>
              <a:t>Minibeams</a:t>
            </a:r>
            <a:r>
              <a:rPr lang="en-GB" sz="2000" dirty="0"/>
              <a:t>, Ultra-fast Irradiations, Gantries,</a:t>
            </a:r>
            <a:br>
              <a:rPr lang="en-GB" sz="2000" dirty="0"/>
            </a:br>
            <a:r>
              <a:rPr lang="en-GB" sz="2000" dirty="0"/>
              <a:t>Patient Imaging, Nuclear Medicine </a:t>
            </a:r>
          </a:p>
          <a:p>
            <a:pPr>
              <a:spcBef>
                <a:spcPts val="600"/>
              </a:spcBef>
            </a:pPr>
            <a:endParaRPr lang="en-US" altLang="en-US" sz="2000" dirty="0"/>
          </a:p>
          <a:p>
            <a:pPr>
              <a:spcBef>
                <a:spcPts val="600"/>
              </a:spcBef>
            </a:pPr>
            <a:r>
              <a:rPr lang="en-US" altLang="en-US" sz="2000" dirty="0"/>
              <a:t>Acknowledgement</a:t>
            </a:r>
          </a:p>
          <a:p>
            <a:pPr lvl="1">
              <a:spcBef>
                <a:spcPts val="600"/>
              </a:spcBef>
            </a:pPr>
            <a:r>
              <a:rPr lang="en-GB" altLang="en-US" sz="2000" dirty="0"/>
              <a:t>Research funding</a:t>
            </a:r>
          </a:p>
          <a:p>
            <a:pPr lvl="1">
              <a:spcBef>
                <a:spcPts val="600"/>
              </a:spcBef>
            </a:pPr>
            <a:r>
              <a:rPr lang="en-GB" altLang="en-US" sz="2000" dirty="0"/>
              <a:t>Access funding</a:t>
            </a:r>
          </a:p>
          <a:p>
            <a:pPr lvl="1">
              <a:spcBef>
                <a:spcPts val="600"/>
              </a:spcBef>
            </a:pPr>
            <a:r>
              <a:rPr lang="en-GB" altLang="en-US" sz="2000" dirty="0"/>
              <a:t>Host institutions and all colleagues for contributing</a:t>
            </a:r>
          </a:p>
        </p:txBody>
      </p:sp>
      <p:pic>
        <p:nvPicPr>
          <p:cNvPr id="4" name="Picture 3" descr="RGB-logo Engels met achtergrond">
            <a:extLst>
              <a:ext uri="{FF2B5EF4-FFF2-40B4-BE49-F238E27FC236}">
                <a16:creationId xmlns:a16="http://schemas.microsoft.com/office/drawing/2014/main" id="{8E97FE3E-BEBE-4C17-984F-3BE1BBA59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1651" y="4483464"/>
            <a:ext cx="1622839" cy="65494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33ADF5-24B3-443E-BDBB-B7C27FB96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198" y="4594925"/>
            <a:ext cx="1851544" cy="432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7AA34F-977B-42B0-8FE1-AF1B83C08E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8"/>
          <a:stretch/>
        </p:blipFill>
        <p:spPr>
          <a:xfrm>
            <a:off x="5706806" y="4584968"/>
            <a:ext cx="2787076" cy="451941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16F7182-C244-4F2F-95B7-9DA0DC0DC1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5195" y="5026952"/>
            <a:ext cx="1523700" cy="99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6EFE27-102D-434E-8924-ACDD1C5C58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633" y="5067682"/>
            <a:ext cx="1287245" cy="858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97BF61-CC31-44E2-B272-254F8366CF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9"/>
          <a:stretch/>
        </p:blipFill>
        <p:spPr>
          <a:xfrm>
            <a:off x="7570926" y="1440631"/>
            <a:ext cx="2838633" cy="7664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EC4AC4-C510-446F-9949-2BF3503A84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7341" y="2376995"/>
            <a:ext cx="1705520" cy="155407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835A8B2-F446-4D24-8FF4-EB4320800DC0}"/>
              </a:ext>
            </a:extLst>
          </p:cNvPr>
          <p:cNvGrpSpPr/>
          <p:nvPr/>
        </p:nvGrpSpPr>
        <p:grpSpPr>
          <a:xfrm>
            <a:off x="6902875" y="2418284"/>
            <a:ext cx="2396309" cy="1554078"/>
            <a:chOff x="2951820" y="1067550"/>
            <a:chExt cx="5442114" cy="3371564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AB42656A-FE68-4790-AE08-0119F0517A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1" t="10108" r="9987" b="11057"/>
            <a:stretch/>
          </p:blipFill>
          <p:spPr bwMode="auto">
            <a:xfrm>
              <a:off x="3170736" y="1067550"/>
              <a:ext cx="4838097" cy="337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21E532B-79AC-4E73-82C5-ABB5079A6423}"/>
                </a:ext>
              </a:extLst>
            </p:cNvPr>
            <p:cNvSpPr/>
            <p:nvPr/>
          </p:nvSpPr>
          <p:spPr bwMode="auto">
            <a:xfrm rot="20571414">
              <a:off x="5731091" y="2274978"/>
              <a:ext cx="1774620" cy="1037902"/>
            </a:xfrm>
            <a:prstGeom prst="ellipse">
              <a:avLst/>
            </a:prstGeom>
            <a:noFill/>
            <a:ln w="31750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99DB3A-BEE1-4668-8B24-BF25C22B4C78}"/>
                </a:ext>
              </a:extLst>
            </p:cNvPr>
            <p:cNvSpPr txBox="1"/>
            <p:nvPr/>
          </p:nvSpPr>
          <p:spPr>
            <a:xfrm>
              <a:off x="6565061" y="1342672"/>
              <a:ext cx="1828873" cy="901421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00" dirty="0">
                  <a:solidFill>
                    <a:srgbClr val="003183"/>
                  </a:solidFill>
                </a:rPr>
                <a:t>medical physics</a:t>
              </a:r>
              <a:br>
                <a:rPr lang="en-US" sz="700" dirty="0">
                  <a:solidFill>
                    <a:srgbClr val="003183"/>
                  </a:solidFill>
                </a:rPr>
              </a:br>
              <a:r>
                <a:rPr lang="en-US" sz="700" dirty="0">
                  <a:solidFill>
                    <a:srgbClr val="003183"/>
                  </a:solidFill>
                </a:rPr>
                <a:t>cell cultures</a:t>
              </a:r>
              <a:br>
                <a:rPr lang="en-US" sz="700" dirty="0">
                  <a:solidFill>
                    <a:srgbClr val="003183"/>
                  </a:solidFill>
                </a:rPr>
              </a:br>
              <a:r>
                <a:rPr lang="en-US" sz="700" dirty="0">
                  <a:solidFill>
                    <a:srgbClr val="003183"/>
                  </a:solidFill>
                </a:rPr>
                <a:t>(animals)</a:t>
              </a:r>
              <a:endParaRPr lang="nl-NL" sz="700" dirty="0">
                <a:solidFill>
                  <a:srgbClr val="003183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906635-8158-415C-B800-D898C6981F37}"/>
                </a:ext>
              </a:extLst>
            </p:cNvPr>
            <p:cNvSpPr txBox="1"/>
            <p:nvPr/>
          </p:nvSpPr>
          <p:spPr>
            <a:xfrm>
              <a:off x="2951820" y="2796611"/>
              <a:ext cx="1217477" cy="475955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sz="700" dirty="0">
                  <a:solidFill>
                    <a:srgbClr val="C00000"/>
                  </a:solidFill>
                </a:rPr>
                <a:t>animals</a:t>
              </a:r>
              <a:endParaRPr lang="nl-NL" sz="700" dirty="0">
                <a:solidFill>
                  <a:srgbClr val="C00000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1E1299A-CDED-40D5-8181-3A7EC12CD815}"/>
                </a:ext>
              </a:extLst>
            </p:cNvPr>
            <p:cNvSpPr/>
            <p:nvPr/>
          </p:nvSpPr>
          <p:spPr bwMode="auto">
            <a:xfrm rot="825611">
              <a:off x="3225364" y="1356559"/>
              <a:ext cx="2628729" cy="1646261"/>
            </a:xfrm>
            <a:prstGeom prst="ellips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CD8DCC6-6D8D-635E-627C-76C7AD0554BB}"/>
              </a:ext>
            </a:extLst>
          </p:cNvPr>
          <p:cNvSpPr txBox="1"/>
          <p:nvPr/>
        </p:nvSpPr>
        <p:spPr>
          <a:xfrm>
            <a:off x="3048965" y="6063978"/>
            <a:ext cx="6094070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nl-NL" sz="1400" dirty="0">
                <a:ea typeface="Times New Roman" panose="02020603050405020304" pitchFamily="18" charset="0"/>
              </a:rPr>
              <a:t>Prof. Alexander Gerbershagen</a:t>
            </a:r>
            <a:endParaRPr lang="en-US" sz="1400" dirty="0"/>
          </a:p>
          <a:p>
            <a:pPr algn="ctr">
              <a:lnSpc>
                <a:spcPts val="1800"/>
              </a:lnSpc>
            </a:pPr>
            <a:r>
              <a:rPr lang="en-GB" sz="1400" dirty="0"/>
              <a:t>Head of Particle Therapy Research </a:t>
            </a:r>
            <a:r>
              <a:rPr lang="en-GB" sz="1400" dirty="0" err="1"/>
              <a:t>Center</a:t>
            </a:r>
            <a:r>
              <a:rPr lang="en-GB" sz="1400" dirty="0"/>
              <a:t> (PARTREC)</a:t>
            </a:r>
          </a:p>
          <a:p>
            <a:pPr algn="ctr">
              <a:lnSpc>
                <a:spcPts val="1800"/>
              </a:lnSpc>
            </a:pPr>
            <a:r>
              <a:rPr lang="en-GB" sz="1400" dirty="0"/>
              <a:t>a.gerbershagen@umcg.nl</a:t>
            </a:r>
          </a:p>
          <a:p>
            <a:pPr algn="ctr"/>
            <a:endParaRPr lang="en-US" sz="1400" b="1" dirty="0"/>
          </a:p>
        </p:txBody>
      </p:sp>
      <p:pic>
        <p:nvPicPr>
          <p:cNvPr id="2050" name="Picture 2" descr="upload.wikimedia.org/wikipedia/en/thumb/e/e9/Europ...">
            <a:extLst>
              <a:ext uri="{FF2B5EF4-FFF2-40B4-BE49-F238E27FC236}">
                <a16:creationId xmlns:a16="http://schemas.microsoft.com/office/drawing/2014/main" id="{DFA9DE42-6A06-78A3-5960-464597304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059" y="4148157"/>
            <a:ext cx="132126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9E500DB-8D71-554D-29C1-782BEB48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75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5BD3B-886B-A7F2-9EE5-D16A06B08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Introduction: </a:t>
            </a:r>
          </a:p>
          <a:p>
            <a:pPr lvl="1"/>
            <a:r>
              <a:rPr lang="en-GB" dirty="0"/>
              <a:t>UMCG and PARTREC</a:t>
            </a:r>
          </a:p>
          <a:p>
            <a:pPr lvl="1"/>
            <a:r>
              <a:rPr lang="en-GB" dirty="0"/>
              <a:t>Our accelerator</a:t>
            </a:r>
          </a:p>
          <a:p>
            <a:pPr lvl="1"/>
            <a:r>
              <a:rPr lang="en-GB" dirty="0"/>
              <a:t>Our team, services and users</a:t>
            </a:r>
          </a:p>
          <a:p>
            <a:r>
              <a:rPr lang="en-GB" dirty="0"/>
              <a:t>Research at PARTREC</a:t>
            </a:r>
          </a:p>
          <a:p>
            <a:pPr lvl="1"/>
            <a:r>
              <a:rPr lang="en-GB" dirty="0"/>
              <a:t>Previous research</a:t>
            </a:r>
          </a:p>
          <a:p>
            <a:pPr lvl="2"/>
            <a:r>
              <a:rPr lang="en-GB" dirty="0"/>
              <a:t>Clinical Translation Example</a:t>
            </a:r>
          </a:p>
          <a:p>
            <a:pPr lvl="2"/>
            <a:r>
              <a:rPr lang="en-GB" dirty="0" err="1"/>
              <a:t>Minibeams</a:t>
            </a:r>
            <a:endParaRPr lang="en-GB" dirty="0"/>
          </a:p>
          <a:p>
            <a:pPr lvl="1"/>
            <a:r>
              <a:rPr lang="en-GB" dirty="0"/>
              <a:t>Ongoing projects</a:t>
            </a:r>
          </a:p>
          <a:p>
            <a:pPr lvl="2"/>
            <a:r>
              <a:rPr lang="en-GB" dirty="0"/>
              <a:t>Boron Proton Capture + FLASH</a:t>
            </a:r>
          </a:p>
          <a:p>
            <a:pPr lvl="2"/>
            <a:r>
              <a:rPr lang="en-GB" dirty="0" err="1"/>
              <a:t>Theranostics</a:t>
            </a:r>
            <a:endParaRPr lang="en-GB" dirty="0"/>
          </a:p>
          <a:p>
            <a:pPr lvl="2"/>
            <a:r>
              <a:rPr lang="en-GB" dirty="0"/>
              <a:t>Pharmacotherapy</a:t>
            </a:r>
          </a:p>
          <a:p>
            <a:pPr lvl="2"/>
            <a:r>
              <a:rPr lang="en-GB" dirty="0"/>
              <a:t>Dose Verification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5B6F0-9FA5-0263-84EB-11B0BFBD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  <a:endParaRPr lang="en-NL" dirty="0"/>
          </a:p>
        </p:txBody>
      </p:sp>
      <p:pic>
        <p:nvPicPr>
          <p:cNvPr id="1026" name="Picture 2" descr="University of Groningen RUG Logo PNG vector in SVG, PDF, AI ...">
            <a:extLst>
              <a:ext uri="{FF2B5EF4-FFF2-40B4-BE49-F238E27FC236}">
                <a16:creationId xmlns:a16="http://schemas.microsoft.com/office/drawing/2014/main" id="{1C7A4D30-026E-7545-68E2-28ED4DF58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 t="14883" r="22365" b="17397"/>
          <a:stretch/>
        </p:blipFill>
        <p:spPr bwMode="auto">
          <a:xfrm>
            <a:off x="7605284" y="1824849"/>
            <a:ext cx="758758" cy="65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OR, the Netherlands - IonBeamCenters.eu">
            <a:extLst>
              <a:ext uri="{FF2B5EF4-FFF2-40B4-BE49-F238E27FC236}">
                <a16:creationId xmlns:a16="http://schemas.microsoft.com/office/drawing/2014/main" id="{0630BF82-FCEA-BE44-E5B3-9AFB4153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58" y="2718167"/>
            <a:ext cx="2084962" cy="133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aToroid: a non-rotating gantry for hadron therapy – Physics World">
            <a:extLst>
              <a:ext uri="{FF2B5EF4-FFF2-40B4-BE49-F238E27FC236}">
                <a16:creationId xmlns:a16="http://schemas.microsoft.com/office/drawing/2014/main" id="{3358F2F8-FEF9-0D41-9A6E-FAD6FE8CB9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401" y="4297618"/>
            <a:ext cx="2567276" cy="1738312"/>
          </a:xfrm>
          <a:prstGeom prst="rect">
            <a:avLst/>
          </a:prstGeom>
          <a:noFill/>
        </p:spPr>
      </p:pic>
      <p:pic>
        <p:nvPicPr>
          <p:cNvPr id="9" name="Picture 6" descr="Therapeutic use of radioactive isotopes - CERN Document Server">
            <a:extLst>
              <a:ext uri="{FF2B5EF4-FFF2-40B4-BE49-F238E27FC236}">
                <a16:creationId xmlns:a16="http://schemas.microsoft.com/office/drawing/2014/main" id="{FD81488E-19F1-F597-F374-71BADA45B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413" y="4920033"/>
            <a:ext cx="1266498" cy="13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497813-D585-B02E-C05D-9D21D29AED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7"/>
          <a:stretch/>
        </p:blipFill>
        <p:spPr>
          <a:xfrm>
            <a:off x="8209265" y="1637454"/>
            <a:ext cx="2252056" cy="6029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75802A-D70A-F7D6-0EEA-F6A7269B0FC2}"/>
              </a:ext>
            </a:extLst>
          </p:cNvPr>
          <p:cNvGrpSpPr/>
          <p:nvPr/>
        </p:nvGrpSpPr>
        <p:grpSpPr>
          <a:xfrm>
            <a:off x="6461661" y="3107883"/>
            <a:ext cx="2284003" cy="1708847"/>
            <a:chOff x="1346840" y="148809"/>
            <a:chExt cx="8596834" cy="49845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88EBCB2-3B7F-046D-0CBF-8A3F2A9243DB}"/>
                </a:ext>
              </a:extLst>
            </p:cNvPr>
            <p:cNvGrpSpPr/>
            <p:nvPr/>
          </p:nvGrpSpPr>
          <p:grpSpPr>
            <a:xfrm>
              <a:off x="1346840" y="148809"/>
              <a:ext cx="8596834" cy="4984508"/>
              <a:chOff x="1346840" y="148809"/>
              <a:chExt cx="8596834" cy="498450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C62E19B-04BF-6196-6D46-E40B452B0B98}"/>
                  </a:ext>
                </a:extLst>
              </p:cNvPr>
              <p:cNvGrpSpPr/>
              <p:nvPr/>
            </p:nvGrpSpPr>
            <p:grpSpPr>
              <a:xfrm>
                <a:off x="1346840" y="148809"/>
                <a:ext cx="8596834" cy="4984508"/>
                <a:chOff x="1346840" y="148809"/>
                <a:chExt cx="8596834" cy="4984508"/>
              </a:xfrm>
            </p:grpSpPr>
            <p:pic>
              <p:nvPicPr>
                <p:cNvPr id="19" name="Picture 2" descr="File:Gaussian 2d.png - Wikimedia Commons">
                  <a:extLst>
                    <a:ext uri="{FF2B5EF4-FFF2-40B4-BE49-F238E27FC236}">
                      <a16:creationId xmlns:a16="http://schemas.microsoft.com/office/drawing/2014/main" id="{F6DB4799-D6FB-4554-A3D0-7525ABCF38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46537" y="3118920"/>
                  <a:ext cx="2638860" cy="20143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D3E051B5-4E8D-064A-F38C-BE05FC180A8C}"/>
                    </a:ext>
                  </a:extLst>
                </p:cNvPr>
                <p:cNvGrpSpPr/>
                <p:nvPr/>
              </p:nvGrpSpPr>
              <p:grpSpPr>
                <a:xfrm>
                  <a:off x="8636108" y="148809"/>
                  <a:ext cx="1307566" cy="3920337"/>
                  <a:chOff x="9280478" y="477671"/>
                  <a:chExt cx="1596788" cy="4960962"/>
                </a:xfrm>
              </p:grpSpPr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F0B55137-05A9-1FC4-737F-EC0F0541A044}"/>
                      </a:ext>
                    </a:extLst>
                  </p:cNvPr>
                  <p:cNvSpPr/>
                  <p:nvPr/>
                </p:nvSpPr>
                <p:spPr>
                  <a:xfrm>
                    <a:off x="9280478" y="1507617"/>
                    <a:ext cx="1596788" cy="393101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30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BD093C67-CFDE-C24D-3152-FBC33ACF9E45}"/>
                      </a:ext>
                    </a:extLst>
                  </p:cNvPr>
                  <p:cNvSpPr/>
                  <p:nvPr/>
                </p:nvSpPr>
                <p:spPr>
                  <a:xfrm>
                    <a:off x="9442948" y="477671"/>
                    <a:ext cx="1138311" cy="110342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300"/>
                  </a:p>
                </p:txBody>
              </p:sp>
            </p:grpSp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D8593616-FD45-A648-B76D-52AC49649C89}"/>
                    </a:ext>
                  </a:extLst>
                </p:cNvPr>
                <p:cNvSpPr/>
                <p:nvPr/>
              </p:nvSpPr>
              <p:spPr>
                <a:xfrm>
                  <a:off x="6374799" y="1607170"/>
                  <a:ext cx="1123838" cy="1454216"/>
                </a:xfrm>
                <a:custGeom>
                  <a:avLst/>
                  <a:gdLst>
                    <a:gd name="connsiteX0" fmla="*/ 0 w 1120507"/>
                    <a:gd name="connsiteY0" fmla="*/ 0 h 1524899"/>
                    <a:gd name="connsiteX1" fmla="*/ 1120507 w 1120507"/>
                    <a:gd name="connsiteY1" fmla="*/ 0 h 1524899"/>
                    <a:gd name="connsiteX2" fmla="*/ 1120507 w 1120507"/>
                    <a:gd name="connsiteY2" fmla="*/ 1524899 h 1524899"/>
                    <a:gd name="connsiteX3" fmla="*/ 0 w 1120507"/>
                    <a:gd name="connsiteY3" fmla="*/ 1524899 h 1524899"/>
                    <a:gd name="connsiteX4" fmla="*/ 0 w 1120507"/>
                    <a:gd name="connsiteY4" fmla="*/ 0 h 1524899"/>
                    <a:gd name="connsiteX0" fmla="*/ 0 w 1120507"/>
                    <a:gd name="connsiteY0" fmla="*/ 0 h 1524899"/>
                    <a:gd name="connsiteX1" fmla="*/ 1120507 w 1120507"/>
                    <a:gd name="connsiteY1" fmla="*/ 0 h 1524899"/>
                    <a:gd name="connsiteX2" fmla="*/ 1120507 w 1120507"/>
                    <a:gd name="connsiteY2" fmla="*/ 1524899 h 1524899"/>
                    <a:gd name="connsiteX3" fmla="*/ 0 w 1120507"/>
                    <a:gd name="connsiteY3" fmla="*/ 1524899 h 1524899"/>
                    <a:gd name="connsiteX4" fmla="*/ 91440 w 1120507"/>
                    <a:gd name="connsiteY4" fmla="*/ 91440 h 1524899"/>
                    <a:gd name="connsiteX0" fmla="*/ 0 w 1120507"/>
                    <a:gd name="connsiteY0" fmla="*/ 0 h 1524899"/>
                    <a:gd name="connsiteX1" fmla="*/ 1120507 w 1120507"/>
                    <a:gd name="connsiteY1" fmla="*/ 0 h 1524899"/>
                    <a:gd name="connsiteX2" fmla="*/ 1120507 w 1120507"/>
                    <a:gd name="connsiteY2" fmla="*/ 1524899 h 1524899"/>
                    <a:gd name="connsiteX3" fmla="*/ 0 w 1120507"/>
                    <a:gd name="connsiteY3" fmla="*/ 1524899 h 1524899"/>
                    <a:gd name="connsiteX0" fmla="*/ 0 w 1197123"/>
                    <a:gd name="connsiteY0" fmla="*/ 0 h 1524899"/>
                    <a:gd name="connsiteX1" fmla="*/ 1120507 w 1197123"/>
                    <a:gd name="connsiteY1" fmla="*/ 0 h 1524899"/>
                    <a:gd name="connsiteX2" fmla="*/ 1120507 w 1197123"/>
                    <a:gd name="connsiteY2" fmla="*/ 1524899 h 1524899"/>
                    <a:gd name="connsiteX3" fmla="*/ 0 w 1197123"/>
                    <a:gd name="connsiteY3" fmla="*/ 1524899 h 1524899"/>
                    <a:gd name="connsiteX0" fmla="*/ 0 w 1123838"/>
                    <a:gd name="connsiteY0" fmla="*/ 0 h 1524899"/>
                    <a:gd name="connsiteX1" fmla="*/ 1120507 w 1123838"/>
                    <a:gd name="connsiteY1" fmla="*/ 0 h 1524899"/>
                    <a:gd name="connsiteX2" fmla="*/ 1120507 w 1123838"/>
                    <a:gd name="connsiteY2" fmla="*/ 1524899 h 1524899"/>
                    <a:gd name="connsiteX3" fmla="*/ 0 w 1123838"/>
                    <a:gd name="connsiteY3" fmla="*/ 1524899 h 152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23838" h="1524899">
                      <a:moveTo>
                        <a:pt x="0" y="0"/>
                      </a:moveTo>
                      <a:lnTo>
                        <a:pt x="1120507" y="0"/>
                      </a:lnTo>
                      <a:cubicBezTo>
                        <a:pt x="1120507" y="508300"/>
                        <a:pt x="1128003" y="874192"/>
                        <a:pt x="1120507" y="1524899"/>
                      </a:cubicBezTo>
                      <a:lnTo>
                        <a:pt x="0" y="1524899"/>
                      </a:lnTo>
                    </a:path>
                  </a:pathLst>
                </a:custGeom>
                <a:pattFill prst="smConfetti">
                  <a:fgClr>
                    <a:schemeClr val="tx1"/>
                  </a:fgClr>
                  <a:bgClr>
                    <a:schemeClr val="bg1"/>
                  </a:bgClr>
                </a:patt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 dirty="0"/>
                </a:p>
              </p:txBody>
            </p:sp>
            <p:sp>
              <p:nvSpPr>
                <p:cNvPr id="22" name="Explosion 2 20">
                  <a:extLst>
                    <a:ext uri="{FF2B5EF4-FFF2-40B4-BE49-F238E27FC236}">
                      <a16:creationId xmlns:a16="http://schemas.microsoft.com/office/drawing/2014/main" id="{AAA0F62D-EA75-74B6-0674-83E2999B4976}"/>
                    </a:ext>
                  </a:extLst>
                </p:cNvPr>
                <p:cNvSpPr/>
                <p:nvPr/>
              </p:nvSpPr>
              <p:spPr>
                <a:xfrm>
                  <a:off x="6910798" y="2108978"/>
                  <a:ext cx="374754" cy="337278"/>
                </a:xfrm>
                <a:prstGeom prst="irregularSeal2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/>
                </a:p>
              </p:txBody>
            </p:sp>
            <p:sp>
              <p:nvSpPr>
                <p:cNvPr id="23" name="Explosion 2 21">
                  <a:extLst>
                    <a:ext uri="{FF2B5EF4-FFF2-40B4-BE49-F238E27FC236}">
                      <a16:creationId xmlns:a16="http://schemas.microsoft.com/office/drawing/2014/main" id="{40374B7A-28B1-C174-4070-D8460EA28C16}"/>
                    </a:ext>
                  </a:extLst>
                </p:cNvPr>
                <p:cNvSpPr/>
                <p:nvPr/>
              </p:nvSpPr>
              <p:spPr>
                <a:xfrm>
                  <a:off x="6360832" y="2068623"/>
                  <a:ext cx="374754" cy="337278"/>
                </a:xfrm>
                <a:prstGeom prst="irregularSeal2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/>
                </a:p>
              </p:txBody>
            </p:sp>
            <p:sp>
              <p:nvSpPr>
                <p:cNvPr id="24" name="Explosion 2 22">
                  <a:extLst>
                    <a:ext uri="{FF2B5EF4-FFF2-40B4-BE49-F238E27FC236}">
                      <a16:creationId xmlns:a16="http://schemas.microsoft.com/office/drawing/2014/main" id="{F84D4F37-C36B-77D1-C586-4240A076835D}"/>
                    </a:ext>
                  </a:extLst>
                </p:cNvPr>
                <p:cNvSpPr/>
                <p:nvPr/>
              </p:nvSpPr>
              <p:spPr>
                <a:xfrm>
                  <a:off x="6581580" y="2269685"/>
                  <a:ext cx="374754" cy="337278"/>
                </a:xfrm>
                <a:prstGeom prst="irregularSeal2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A281B15-0E3E-3F9D-5688-425C0C068E7F}"/>
                    </a:ext>
                  </a:extLst>
                </p:cNvPr>
                <p:cNvSpPr txBox="1"/>
                <p:nvPr/>
              </p:nvSpPr>
              <p:spPr>
                <a:xfrm>
                  <a:off x="6462379" y="1599319"/>
                  <a:ext cx="1503571" cy="538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sz="600" dirty="0"/>
                    <a:t>N</a:t>
                  </a:r>
                  <a:r>
                    <a:rPr lang="de-CH" sz="600" baseline="-25000" dirty="0"/>
                    <a:t>2</a:t>
                  </a:r>
                  <a:r>
                    <a:rPr lang="de-CH" sz="600" dirty="0"/>
                    <a:t> gas 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284474E-BD57-B2BE-D03B-D1D4BB71D0A4}"/>
                    </a:ext>
                  </a:extLst>
                </p:cNvPr>
                <p:cNvCxnSpPr>
                  <a:endCxn id="21" idx="3"/>
                </p:cNvCxnSpPr>
                <p:nvPr/>
              </p:nvCxnSpPr>
              <p:spPr>
                <a:xfrm>
                  <a:off x="6346866" y="1536487"/>
                  <a:ext cx="27933" cy="1524899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484677A1-179A-C9E5-28EE-E1EA2F5E611E}"/>
                    </a:ext>
                  </a:extLst>
                </p:cNvPr>
                <p:cNvCxnSpPr>
                  <a:endCxn id="21" idx="2"/>
                </p:cNvCxnSpPr>
                <p:nvPr/>
              </p:nvCxnSpPr>
              <p:spPr>
                <a:xfrm>
                  <a:off x="6382131" y="3028711"/>
                  <a:ext cx="1113175" cy="32675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CD9C8B3-E234-4497-D59D-DBE4524E7F3E}"/>
                    </a:ext>
                  </a:extLst>
                </p:cNvPr>
                <p:cNvCxnSpPr/>
                <p:nvPr/>
              </p:nvCxnSpPr>
              <p:spPr>
                <a:xfrm flipV="1">
                  <a:off x="6318139" y="1581096"/>
                  <a:ext cx="1176944" cy="17815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2FDAA49-A416-745F-2674-0A69EE4D82B3}"/>
                    </a:ext>
                  </a:extLst>
                </p:cNvPr>
                <p:cNvCxnSpPr/>
                <p:nvPr/>
              </p:nvCxnSpPr>
              <p:spPr>
                <a:xfrm>
                  <a:off x="7481117" y="1538987"/>
                  <a:ext cx="27933" cy="152489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ular Callout 61">
                  <a:extLst>
                    <a:ext uri="{FF2B5EF4-FFF2-40B4-BE49-F238E27FC236}">
                      <a16:creationId xmlns:a16="http://schemas.microsoft.com/office/drawing/2014/main" id="{8F0AD6F1-E630-3938-7E1A-1AA46ADD2AA5}"/>
                    </a:ext>
                  </a:extLst>
                </p:cNvPr>
                <p:cNvSpPr/>
                <p:nvPr/>
              </p:nvSpPr>
              <p:spPr>
                <a:xfrm>
                  <a:off x="7168086" y="3392677"/>
                  <a:ext cx="1528743" cy="329762"/>
                </a:xfrm>
                <a:prstGeom prst="wedgeRectCallout">
                  <a:avLst>
                    <a:gd name="adj1" fmla="val -29392"/>
                    <a:gd name="adj2" fmla="val -236115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de-CH" sz="500" dirty="0" err="1">
                      <a:solidFill>
                        <a:schemeClr val="tx1"/>
                      </a:solidFill>
                    </a:rPr>
                    <a:t>thin</a:t>
                  </a:r>
                  <a:r>
                    <a:rPr lang="de-CH" sz="5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CH" sz="500" dirty="0" err="1">
                      <a:solidFill>
                        <a:schemeClr val="tx1"/>
                      </a:solidFill>
                    </a:rPr>
                    <a:t>foil</a:t>
                  </a:r>
                  <a:endParaRPr lang="de-CH" sz="5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88295AE-47B3-74DB-2009-91D1881FCCB1}"/>
                    </a:ext>
                  </a:extLst>
                </p:cNvPr>
                <p:cNvGrpSpPr/>
                <p:nvPr/>
              </p:nvGrpSpPr>
              <p:grpSpPr>
                <a:xfrm>
                  <a:off x="6837061" y="577560"/>
                  <a:ext cx="1002789" cy="1151052"/>
                  <a:chOff x="2745610" y="3381502"/>
                  <a:chExt cx="1488084" cy="1557090"/>
                </a:xfrm>
              </p:grpSpPr>
              <p:sp>
                <p:nvSpPr>
                  <p:cNvPr id="47" name="Rectangle 67">
                    <a:extLst>
                      <a:ext uri="{FF2B5EF4-FFF2-40B4-BE49-F238E27FC236}">
                        <a16:creationId xmlns:a16="http://schemas.microsoft.com/office/drawing/2014/main" id="{0EF8AEE6-CC05-E4E5-007D-5A12FEFD0F6F}"/>
                      </a:ext>
                    </a:extLst>
                  </p:cNvPr>
                  <p:cNvSpPr/>
                  <p:nvPr/>
                </p:nvSpPr>
                <p:spPr>
                  <a:xfrm>
                    <a:off x="3141627" y="4169411"/>
                    <a:ext cx="190414" cy="769181"/>
                  </a:xfrm>
                  <a:custGeom>
                    <a:avLst/>
                    <a:gdLst>
                      <a:gd name="connsiteX0" fmla="*/ 0 w 128316"/>
                      <a:gd name="connsiteY0" fmla="*/ 0 h 568604"/>
                      <a:gd name="connsiteX1" fmla="*/ 128316 w 128316"/>
                      <a:gd name="connsiteY1" fmla="*/ 0 h 568604"/>
                      <a:gd name="connsiteX2" fmla="*/ 128316 w 128316"/>
                      <a:gd name="connsiteY2" fmla="*/ 568604 h 568604"/>
                      <a:gd name="connsiteX3" fmla="*/ 0 w 128316"/>
                      <a:gd name="connsiteY3" fmla="*/ 568604 h 568604"/>
                      <a:gd name="connsiteX4" fmla="*/ 0 w 128316"/>
                      <a:gd name="connsiteY4" fmla="*/ 0 h 568604"/>
                      <a:gd name="connsiteX0" fmla="*/ 0 w 128316"/>
                      <a:gd name="connsiteY0" fmla="*/ 568604 h 660044"/>
                      <a:gd name="connsiteX1" fmla="*/ 0 w 128316"/>
                      <a:gd name="connsiteY1" fmla="*/ 0 h 660044"/>
                      <a:gd name="connsiteX2" fmla="*/ 128316 w 128316"/>
                      <a:gd name="connsiteY2" fmla="*/ 0 h 660044"/>
                      <a:gd name="connsiteX3" fmla="*/ 128316 w 128316"/>
                      <a:gd name="connsiteY3" fmla="*/ 568604 h 660044"/>
                      <a:gd name="connsiteX4" fmla="*/ 91440 w 128316"/>
                      <a:gd name="connsiteY4" fmla="*/ 660044 h 660044"/>
                      <a:gd name="connsiteX0" fmla="*/ 0 w 128316"/>
                      <a:gd name="connsiteY0" fmla="*/ 568604 h 568604"/>
                      <a:gd name="connsiteX1" fmla="*/ 0 w 128316"/>
                      <a:gd name="connsiteY1" fmla="*/ 0 h 568604"/>
                      <a:gd name="connsiteX2" fmla="*/ 128316 w 128316"/>
                      <a:gd name="connsiteY2" fmla="*/ 0 h 568604"/>
                      <a:gd name="connsiteX3" fmla="*/ 128316 w 128316"/>
                      <a:gd name="connsiteY3" fmla="*/ 568604 h 568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316" h="568604">
                        <a:moveTo>
                          <a:pt x="0" y="568604"/>
                        </a:moveTo>
                        <a:lnTo>
                          <a:pt x="0" y="0"/>
                        </a:lnTo>
                        <a:lnTo>
                          <a:pt x="128316" y="0"/>
                        </a:lnTo>
                        <a:lnTo>
                          <a:pt x="128316" y="568604"/>
                        </a:lnTo>
                      </a:path>
                    </a:pathLst>
                  </a:cu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300"/>
                  </a:p>
                </p:txBody>
              </p:sp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1F58A379-57F6-A229-80A5-49DBCCF2750C}"/>
                      </a:ext>
                    </a:extLst>
                  </p:cNvPr>
                  <p:cNvGrpSpPr/>
                  <p:nvPr/>
                </p:nvGrpSpPr>
                <p:grpSpPr>
                  <a:xfrm>
                    <a:off x="2745610" y="3381502"/>
                    <a:ext cx="1488084" cy="911716"/>
                    <a:chOff x="1080568" y="3612602"/>
                    <a:chExt cx="1488084" cy="911716"/>
                  </a:xfrm>
                </p:grpSpPr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65A69DC4-A056-7C69-5A42-7764F51194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0568" y="3612602"/>
                      <a:ext cx="1056807" cy="86875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 sz="300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A55451E9-CF2C-6E5B-0807-DA649B0B7EC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550825" y="3775679"/>
                      <a:ext cx="232347" cy="25859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oval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7AF1F627-2D5E-3A3F-AD96-E39594FA31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80568" y="3977824"/>
                      <a:ext cx="1488084" cy="54649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CH" sz="300" dirty="0"/>
                        <a:t>mbar</a:t>
                      </a:r>
                    </a:p>
                  </p:txBody>
                </p:sp>
              </p:grpSp>
            </p:grpSp>
            <p:sp>
              <p:nvSpPr>
                <p:cNvPr id="36" name="Oval 31">
                  <a:extLst>
                    <a:ext uri="{FF2B5EF4-FFF2-40B4-BE49-F238E27FC236}">
                      <a16:creationId xmlns:a16="http://schemas.microsoft.com/office/drawing/2014/main" id="{EA1806A4-65FA-FCF9-01B6-C781630D677C}"/>
                    </a:ext>
                  </a:extLst>
                </p:cNvPr>
                <p:cNvSpPr/>
                <p:nvPr/>
              </p:nvSpPr>
              <p:spPr>
                <a:xfrm>
                  <a:off x="8764404" y="1967518"/>
                  <a:ext cx="617586" cy="793477"/>
                </a:xfrm>
                <a:custGeom>
                  <a:avLst/>
                  <a:gdLst>
                    <a:gd name="connsiteX0" fmla="*/ 0 w 593678"/>
                    <a:gd name="connsiteY0" fmla="*/ 358831 h 717662"/>
                    <a:gd name="connsiteX1" fmla="*/ 296839 w 593678"/>
                    <a:gd name="connsiteY1" fmla="*/ 0 h 717662"/>
                    <a:gd name="connsiteX2" fmla="*/ 593678 w 593678"/>
                    <a:gd name="connsiteY2" fmla="*/ 358831 h 717662"/>
                    <a:gd name="connsiteX3" fmla="*/ 296839 w 593678"/>
                    <a:gd name="connsiteY3" fmla="*/ 717662 h 717662"/>
                    <a:gd name="connsiteX4" fmla="*/ 0 w 593678"/>
                    <a:gd name="connsiteY4" fmla="*/ 358831 h 717662"/>
                    <a:gd name="connsiteX0" fmla="*/ 3134 w 596812"/>
                    <a:gd name="connsiteY0" fmla="*/ 360204 h 719035"/>
                    <a:gd name="connsiteX1" fmla="*/ 153259 w 596812"/>
                    <a:gd name="connsiteY1" fmla="*/ 241364 h 719035"/>
                    <a:gd name="connsiteX2" fmla="*/ 299973 w 596812"/>
                    <a:gd name="connsiteY2" fmla="*/ 1373 h 719035"/>
                    <a:gd name="connsiteX3" fmla="*/ 596812 w 596812"/>
                    <a:gd name="connsiteY3" fmla="*/ 360204 h 719035"/>
                    <a:gd name="connsiteX4" fmla="*/ 299973 w 596812"/>
                    <a:gd name="connsiteY4" fmla="*/ 719035 h 719035"/>
                    <a:gd name="connsiteX5" fmla="*/ 3134 w 596812"/>
                    <a:gd name="connsiteY5" fmla="*/ 360204 h 719035"/>
                    <a:gd name="connsiteX0" fmla="*/ 3134 w 602002"/>
                    <a:gd name="connsiteY0" fmla="*/ 360204 h 719681"/>
                    <a:gd name="connsiteX1" fmla="*/ 153259 w 602002"/>
                    <a:gd name="connsiteY1" fmla="*/ 241364 h 719681"/>
                    <a:gd name="connsiteX2" fmla="*/ 299973 w 602002"/>
                    <a:gd name="connsiteY2" fmla="*/ 1373 h 719681"/>
                    <a:gd name="connsiteX3" fmla="*/ 596812 w 602002"/>
                    <a:gd name="connsiteY3" fmla="*/ 360204 h 719681"/>
                    <a:gd name="connsiteX4" fmla="*/ 392095 w 602002"/>
                    <a:gd name="connsiteY4" fmla="*/ 446081 h 719681"/>
                    <a:gd name="connsiteX5" fmla="*/ 299973 w 602002"/>
                    <a:gd name="connsiteY5" fmla="*/ 719035 h 719681"/>
                    <a:gd name="connsiteX6" fmla="*/ 3134 w 602002"/>
                    <a:gd name="connsiteY6" fmla="*/ 360204 h 719681"/>
                    <a:gd name="connsiteX0" fmla="*/ 3134 w 604071"/>
                    <a:gd name="connsiteY0" fmla="*/ 414741 h 774218"/>
                    <a:gd name="connsiteX1" fmla="*/ 153259 w 604071"/>
                    <a:gd name="connsiteY1" fmla="*/ 295901 h 774218"/>
                    <a:gd name="connsiteX2" fmla="*/ 299973 w 604071"/>
                    <a:gd name="connsiteY2" fmla="*/ 55910 h 774218"/>
                    <a:gd name="connsiteX3" fmla="*/ 562692 w 604071"/>
                    <a:gd name="connsiteY3" fmla="*/ 29770 h 774218"/>
                    <a:gd name="connsiteX4" fmla="*/ 596812 w 604071"/>
                    <a:gd name="connsiteY4" fmla="*/ 414741 h 774218"/>
                    <a:gd name="connsiteX5" fmla="*/ 392095 w 604071"/>
                    <a:gd name="connsiteY5" fmla="*/ 500618 h 774218"/>
                    <a:gd name="connsiteX6" fmla="*/ 299973 w 604071"/>
                    <a:gd name="connsiteY6" fmla="*/ 773572 h 774218"/>
                    <a:gd name="connsiteX7" fmla="*/ 3134 w 604071"/>
                    <a:gd name="connsiteY7" fmla="*/ 414741 h 774218"/>
                    <a:gd name="connsiteX0" fmla="*/ 16649 w 617586"/>
                    <a:gd name="connsiteY0" fmla="*/ 414741 h 793477"/>
                    <a:gd name="connsiteX1" fmla="*/ 166774 w 617586"/>
                    <a:gd name="connsiteY1" fmla="*/ 295901 h 793477"/>
                    <a:gd name="connsiteX2" fmla="*/ 313488 w 617586"/>
                    <a:gd name="connsiteY2" fmla="*/ 55910 h 793477"/>
                    <a:gd name="connsiteX3" fmla="*/ 576207 w 617586"/>
                    <a:gd name="connsiteY3" fmla="*/ 29770 h 793477"/>
                    <a:gd name="connsiteX4" fmla="*/ 610327 w 617586"/>
                    <a:gd name="connsiteY4" fmla="*/ 414741 h 793477"/>
                    <a:gd name="connsiteX5" fmla="*/ 405610 w 617586"/>
                    <a:gd name="connsiteY5" fmla="*/ 500618 h 793477"/>
                    <a:gd name="connsiteX6" fmla="*/ 313488 w 617586"/>
                    <a:gd name="connsiteY6" fmla="*/ 773572 h 793477"/>
                    <a:gd name="connsiteX7" fmla="*/ 37121 w 617586"/>
                    <a:gd name="connsiteY7" fmla="*/ 732630 h 793477"/>
                    <a:gd name="connsiteX8" fmla="*/ 16649 w 617586"/>
                    <a:gd name="connsiteY8" fmla="*/ 414741 h 793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17586" h="793477">
                      <a:moveTo>
                        <a:pt x="16649" y="414741"/>
                      </a:moveTo>
                      <a:cubicBezTo>
                        <a:pt x="38258" y="341953"/>
                        <a:pt x="117301" y="355706"/>
                        <a:pt x="166774" y="295901"/>
                      </a:cubicBezTo>
                      <a:cubicBezTo>
                        <a:pt x="216247" y="236096"/>
                        <a:pt x="245249" y="100265"/>
                        <a:pt x="313488" y="55910"/>
                      </a:cubicBezTo>
                      <a:cubicBezTo>
                        <a:pt x="381727" y="11555"/>
                        <a:pt x="526734" y="-30035"/>
                        <a:pt x="576207" y="29770"/>
                      </a:cubicBezTo>
                      <a:cubicBezTo>
                        <a:pt x="625680" y="89575"/>
                        <a:pt x="621700" y="365836"/>
                        <a:pt x="610327" y="414741"/>
                      </a:cubicBezTo>
                      <a:cubicBezTo>
                        <a:pt x="598954" y="463646"/>
                        <a:pt x="455083" y="440813"/>
                        <a:pt x="405610" y="500618"/>
                      </a:cubicBezTo>
                      <a:cubicBezTo>
                        <a:pt x="356137" y="560423"/>
                        <a:pt x="374903" y="734903"/>
                        <a:pt x="313488" y="773572"/>
                      </a:cubicBezTo>
                      <a:cubicBezTo>
                        <a:pt x="252073" y="812241"/>
                        <a:pt x="86594" y="792435"/>
                        <a:pt x="37121" y="732630"/>
                      </a:cubicBezTo>
                      <a:cubicBezTo>
                        <a:pt x="-12352" y="672825"/>
                        <a:pt x="-4960" y="487529"/>
                        <a:pt x="16649" y="414741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300"/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3173AB58-72E6-15D5-B0A0-B351DA9BDC03}"/>
                    </a:ext>
                  </a:extLst>
                </p:cNvPr>
                <p:cNvGrpSpPr/>
                <p:nvPr/>
              </p:nvGrpSpPr>
              <p:grpSpPr>
                <a:xfrm>
                  <a:off x="1346840" y="2221500"/>
                  <a:ext cx="7679997" cy="289619"/>
                  <a:chOff x="1346840" y="2221500"/>
                  <a:chExt cx="7679997" cy="289619"/>
                </a:xfrm>
              </p:grpSpPr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94FA82A6-E58C-DADF-B5EB-FDAEB59EE896}"/>
                      </a:ext>
                    </a:extLst>
                  </p:cNvPr>
                  <p:cNvCxnSpPr/>
                  <p:nvPr/>
                </p:nvCxnSpPr>
                <p:spPr>
                  <a:xfrm>
                    <a:off x="1346840" y="2221500"/>
                    <a:ext cx="7679997" cy="89932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type="oval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1A42E007-7457-F384-3281-E66EF1418FF3}"/>
                      </a:ext>
                    </a:extLst>
                  </p:cNvPr>
                  <p:cNvCxnSpPr/>
                  <p:nvPr/>
                </p:nvCxnSpPr>
                <p:spPr>
                  <a:xfrm>
                    <a:off x="1394310" y="2342382"/>
                    <a:ext cx="7632527" cy="57402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type="oval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E329DAF4-ABC9-A388-2155-661D79B48B92}"/>
                      </a:ext>
                    </a:extLst>
                  </p:cNvPr>
                  <p:cNvCxnSpPr/>
                  <p:nvPr/>
                </p:nvCxnSpPr>
                <p:spPr>
                  <a:xfrm>
                    <a:off x="1394310" y="2466747"/>
                    <a:ext cx="7632527" cy="44372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type="oval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C074850E-447F-E171-3BD1-44493772692D}"/>
                    </a:ext>
                  </a:extLst>
                </p:cNvPr>
                <p:cNvGrpSpPr/>
                <p:nvPr/>
              </p:nvGrpSpPr>
              <p:grpSpPr>
                <a:xfrm rot="3150412">
                  <a:off x="4171190" y="2734458"/>
                  <a:ext cx="717129" cy="1370960"/>
                  <a:chOff x="4942327" y="3015737"/>
                  <a:chExt cx="717129" cy="1370960"/>
                </a:xfrm>
              </p:grpSpPr>
              <p:sp>
                <p:nvSpPr>
                  <p:cNvPr id="42" name="Cube 41">
                    <a:extLst>
                      <a:ext uri="{FF2B5EF4-FFF2-40B4-BE49-F238E27FC236}">
                        <a16:creationId xmlns:a16="http://schemas.microsoft.com/office/drawing/2014/main" id="{56561004-801D-4F8C-F89B-7ACF864EBD19}"/>
                      </a:ext>
                    </a:extLst>
                  </p:cNvPr>
                  <p:cNvSpPr/>
                  <p:nvPr/>
                </p:nvSpPr>
                <p:spPr>
                  <a:xfrm rot="160705">
                    <a:off x="4942327" y="3424772"/>
                    <a:ext cx="717129" cy="961925"/>
                  </a:xfrm>
                  <a:prstGeom prst="cub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300"/>
                  </a:p>
                </p:txBody>
              </p:sp>
              <p:sp>
                <p:nvSpPr>
                  <p:cNvPr id="43" name="Can 29">
                    <a:extLst>
                      <a:ext uri="{FF2B5EF4-FFF2-40B4-BE49-F238E27FC236}">
                        <a16:creationId xmlns:a16="http://schemas.microsoft.com/office/drawing/2014/main" id="{B5C1C3F9-B34A-E10D-D595-796D113E5798}"/>
                      </a:ext>
                    </a:extLst>
                  </p:cNvPr>
                  <p:cNvSpPr/>
                  <p:nvPr/>
                </p:nvSpPr>
                <p:spPr>
                  <a:xfrm rot="160705">
                    <a:off x="5070069" y="3015737"/>
                    <a:ext cx="429056" cy="587061"/>
                  </a:xfrm>
                  <a:prstGeom prst="can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300"/>
                  </a:p>
                </p:txBody>
              </p:sp>
            </p:grpSp>
          </p:grpSp>
          <p:sp>
            <p:nvSpPr>
              <p:cNvPr id="17" name="Freeform 2">
                <a:extLst>
                  <a:ext uri="{FF2B5EF4-FFF2-40B4-BE49-F238E27FC236}">
                    <a16:creationId xmlns:a16="http://schemas.microsoft.com/office/drawing/2014/main" id="{59D85374-266D-D2B9-F8BA-80028A9DC986}"/>
                  </a:ext>
                </a:extLst>
              </p:cNvPr>
              <p:cNvSpPr/>
              <p:nvPr/>
            </p:nvSpPr>
            <p:spPr>
              <a:xfrm rot="10104982">
                <a:off x="5213745" y="2330561"/>
                <a:ext cx="1311654" cy="203353"/>
              </a:xfrm>
              <a:custGeom>
                <a:avLst/>
                <a:gdLst>
                  <a:gd name="connsiteX0" fmla="*/ 0 w 2352687"/>
                  <a:gd name="connsiteY0" fmla="*/ 69850 h 363310"/>
                  <a:gd name="connsiteX1" fmla="*/ 19050 w 2352687"/>
                  <a:gd name="connsiteY1" fmla="*/ 88900 h 363310"/>
                  <a:gd name="connsiteX2" fmla="*/ 28575 w 2352687"/>
                  <a:gd name="connsiteY2" fmla="*/ 101600 h 363310"/>
                  <a:gd name="connsiteX3" fmla="*/ 38100 w 2352687"/>
                  <a:gd name="connsiteY3" fmla="*/ 107950 h 363310"/>
                  <a:gd name="connsiteX4" fmla="*/ 50800 w 2352687"/>
                  <a:gd name="connsiteY4" fmla="*/ 117475 h 363310"/>
                  <a:gd name="connsiteX5" fmla="*/ 60325 w 2352687"/>
                  <a:gd name="connsiteY5" fmla="*/ 127000 h 363310"/>
                  <a:gd name="connsiteX6" fmla="*/ 76200 w 2352687"/>
                  <a:gd name="connsiteY6" fmla="*/ 139700 h 363310"/>
                  <a:gd name="connsiteX7" fmla="*/ 85725 w 2352687"/>
                  <a:gd name="connsiteY7" fmla="*/ 149225 h 363310"/>
                  <a:gd name="connsiteX8" fmla="*/ 104775 w 2352687"/>
                  <a:gd name="connsiteY8" fmla="*/ 161925 h 363310"/>
                  <a:gd name="connsiteX9" fmla="*/ 114300 w 2352687"/>
                  <a:gd name="connsiteY9" fmla="*/ 168275 h 363310"/>
                  <a:gd name="connsiteX10" fmla="*/ 123825 w 2352687"/>
                  <a:gd name="connsiteY10" fmla="*/ 174625 h 363310"/>
                  <a:gd name="connsiteX11" fmla="*/ 133350 w 2352687"/>
                  <a:gd name="connsiteY11" fmla="*/ 184150 h 363310"/>
                  <a:gd name="connsiteX12" fmla="*/ 142875 w 2352687"/>
                  <a:gd name="connsiteY12" fmla="*/ 187325 h 363310"/>
                  <a:gd name="connsiteX13" fmla="*/ 152400 w 2352687"/>
                  <a:gd name="connsiteY13" fmla="*/ 193675 h 363310"/>
                  <a:gd name="connsiteX14" fmla="*/ 158750 w 2352687"/>
                  <a:gd name="connsiteY14" fmla="*/ 206375 h 363310"/>
                  <a:gd name="connsiteX15" fmla="*/ 187325 w 2352687"/>
                  <a:gd name="connsiteY15" fmla="*/ 222250 h 363310"/>
                  <a:gd name="connsiteX16" fmla="*/ 200025 w 2352687"/>
                  <a:gd name="connsiteY16" fmla="*/ 225425 h 363310"/>
                  <a:gd name="connsiteX17" fmla="*/ 222250 w 2352687"/>
                  <a:gd name="connsiteY17" fmla="*/ 231775 h 363310"/>
                  <a:gd name="connsiteX18" fmla="*/ 317500 w 2352687"/>
                  <a:gd name="connsiteY18" fmla="*/ 228600 h 363310"/>
                  <a:gd name="connsiteX19" fmla="*/ 342900 w 2352687"/>
                  <a:gd name="connsiteY19" fmla="*/ 215900 h 363310"/>
                  <a:gd name="connsiteX20" fmla="*/ 352425 w 2352687"/>
                  <a:gd name="connsiteY20" fmla="*/ 206375 h 363310"/>
                  <a:gd name="connsiteX21" fmla="*/ 361950 w 2352687"/>
                  <a:gd name="connsiteY21" fmla="*/ 200025 h 363310"/>
                  <a:gd name="connsiteX22" fmla="*/ 374650 w 2352687"/>
                  <a:gd name="connsiteY22" fmla="*/ 184150 h 363310"/>
                  <a:gd name="connsiteX23" fmla="*/ 393700 w 2352687"/>
                  <a:gd name="connsiteY23" fmla="*/ 168275 h 363310"/>
                  <a:gd name="connsiteX24" fmla="*/ 400050 w 2352687"/>
                  <a:gd name="connsiteY24" fmla="*/ 158750 h 363310"/>
                  <a:gd name="connsiteX25" fmla="*/ 409575 w 2352687"/>
                  <a:gd name="connsiteY25" fmla="*/ 152400 h 363310"/>
                  <a:gd name="connsiteX26" fmla="*/ 428625 w 2352687"/>
                  <a:gd name="connsiteY26" fmla="*/ 127000 h 363310"/>
                  <a:gd name="connsiteX27" fmla="*/ 434975 w 2352687"/>
                  <a:gd name="connsiteY27" fmla="*/ 117475 h 363310"/>
                  <a:gd name="connsiteX28" fmla="*/ 454025 w 2352687"/>
                  <a:gd name="connsiteY28" fmla="*/ 104775 h 363310"/>
                  <a:gd name="connsiteX29" fmla="*/ 473075 w 2352687"/>
                  <a:gd name="connsiteY29" fmla="*/ 85725 h 363310"/>
                  <a:gd name="connsiteX30" fmla="*/ 466725 w 2352687"/>
                  <a:gd name="connsiteY30" fmla="*/ 76200 h 363310"/>
                  <a:gd name="connsiteX31" fmla="*/ 488950 w 2352687"/>
                  <a:gd name="connsiteY31" fmla="*/ 79375 h 363310"/>
                  <a:gd name="connsiteX32" fmla="*/ 517525 w 2352687"/>
                  <a:gd name="connsiteY32" fmla="*/ 82550 h 363310"/>
                  <a:gd name="connsiteX33" fmla="*/ 530225 w 2352687"/>
                  <a:gd name="connsiteY33" fmla="*/ 88900 h 363310"/>
                  <a:gd name="connsiteX34" fmla="*/ 536575 w 2352687"/>
                  <a:gd name="connsiteY34" fmla="*/ 76200 h 363310"/>
                  <a:gd name="connsiteX35" fmla="*/ 561975 w 2352687"/>
                  <a:gd name="connsiteY35" fmla="*/ 60325 h 363310"/>
                  <a:gd name="connsiteX36" fmla="*/ 596900 w 2352687"/>
                  <a:gd name="connsiteY36" fmla="*/ 44450 h 363310"/>
                  <a:gd name="connsiteX37" fmla="*/ 625475 w 2352687"/>
                  <a:gd name="connsiteY37" fmla="*/ 31750 h 363310"/>
                  <a:gd name="connsiteX38" fmla="*/ 663575 w 2352687"/>
                  <a:gd name="connsiteY38" fmla="*/ 12700 h 363310"/>
                  <a:gd name="connsiteX39" fmla="*/ 679450 w 2352687"/>
                  <a:gd name="connsiteY39" fmla="*/ 6350 h 363310"/>
                  <a:gd name="connsiteX40" fmla="*/ 698500 w 2352687"/>
                  <a:gd name="connsiteY40" fmla="*/ 0 h 363310"/>
                  <a:gd name="connsiteX41" fmla="*/ 727075 w 2352687"/>
                  <a:gd name="connsiteY41" fmla="*/ 3175 h 363310"/>
                  <a:gd name="connsiteX42" fmla="*/ 736600 w 2352687"/>
                  <a:gd name="connsiteY42" fmla="*/ 6350 h 363310"/>
                  <a:gd name="connsiteX43" fmla="*/ 762000 w 2352687"/>
                  <a:gd name="connsiteY43" fmla="*/ 12700 h 363310"/>
                  <a:gd name="connsiteX44" fmla="*/ 787400 w 2352687"/>
                  <a:gd name="connsiteY44" fmla="*/ 34925 h 363310"/>
                  <a:gd name="connsiteX45" fmla="*/ 806450 w 2352687"/>
                  <a:gd name="connsiteY45" fmla="*/ 53975 h 363310"/>
                  <a:gd name="connsiteX46" fmla="*/ 815975 w 2352687"/>
                  <a:gd name="connsiteY46" fmla="*/ 63500 h 363310"/>
                  <a:gd name="connsiteX47" fmla="*/ 828675 w 2352687"/>
                  <a:gd name="connsiteY47" fmla="*/ 82550 h 363310"/>
                  <a:gd name="connsiteX48" fmla="*/ 838200 w 2352687"/>
                  <a:gd name="connsiteY48" fmla="*/ 88900 h 363310"/>
                  <a:gd name="connsiteX49" fmla="*/ 860425 w 2352687"/>
                  <a:gd name="connsiteY49" fmla="*/ 107950 h 363310"/>
                  <a:gd name="connsiteX50" fmla="*/ 892175 w 2352687"/>
                  <a:gd name="connsiteY50" fmla="*/ 130175 h 363310"/>
                  <a:gd name="connsiteX51" fmla="*/ 901700 w 2352687"/>
                  <a:gd name="connsiteY51" fmla="*/ 139700 h 363310"/>
                  <a:gd name="connsiteX52" fmla="*/ 917575 w 2352687"/>
                  <a:gd name="connsiteY52" fmla="*/ 152400 h 363310"/>
                  <a:gd name="connsiteX53" fmla="*/ 936625 w 2352687"/>
                  <a:gd name="connsiteY53" fmla="*/ 168275 h 363310"/>
                  <a:gd name="connsiteX54" fmla="*/ 942975 w 2352687"/>
                  <a:gd name="connsiteY54" fmla="*/ 177800 h 363310"/>
                  <a:gd name="connsiteX55" fmla="*/ 965200 w 2352687"/>
                  <a:gd name="connsiteY55" fmla="*/ 193675 h 363310"/>
                  <a:gd name="connsiteX56" fmla="*/ 990600 w 2352687"/>
                  <a:gd name="connsiteY56" fmla="*/ 200025 h 363310"/>
                  <a:gd name="connsiteX57" fmla="*/ 1019175 w 2352687"/>
                  <a:gd name="connsiteY57" fmla="*/ 209550 h 363310"/>
                  <a:gd name="connsiteX58" fmla="*/ 1063625 w 2352687"/>
                  <a:gd name="connsiteY58" fmla="*/ 219075 h 363310"/>
                  <a:gd name="connsiteX59" fmla="*/ 1111250 w 2352687"/>
                  <a:gd name="connsiteY59" fmla="*/ 228600 h 363310"/>
                  <a:gd name="connsiteX60" fmla="*/ 1200150 w 2352687"/>
                  <a:gd name="connsiteY60" fmla="*/ 260350 h 363310"/>
                  <a:gd name="connsiteX61" fmla="*/ 1263650 w 2352687"/>
                  <a:gd name="connsiteY61" fmla="*/ 282575 h 363310"/>
                  <a:gd name="connsiteX62" fmla="*/ 1333500 w 2352687"/>
                  <a:gd name="connsiteY62" fmla="*/ 317500 h 363310"/>
                  <a:gd name="connsiteX63" fmla="*/ 1397000 w 2352687"/>
                  <a:gd name="connsiteY63" fmla="*/ 333375 h 363310"/>
                  <a:gd name="connsiteX64" fmla="*/ 1435100 w 2352687"/>
                  <a:gd name="connsiteY64" fmla="*/ 346075 h 363310"/>
                  <a:gd name="connsiteX65" fmla="*/ 1482725 w 2352687"/>
                  <a:gd name="connsiteY65" fmla="*/ 355600 h 363310"/>
                  <a:gd name="connsiteX66" fmla="*/ 1495425 w 2352687"/>
                  <a:gd name="connsiteY66" fmla="*/ 361950 h 363310"/>
                  <a:gd name="connsiteX67" fmla="*/ 1457325 w 2352687"/>
                  <a:gd name="connsiteY67" fmla="*/ 339725 h 363310"/>
                  <a:gd name="connsiteX68" fmla="*/ 1431925 w 2352687"/>
                  <a:gd name="connsiteY68" fmla="*/ 327025 h 363310"/>
                  <a:gd name="connsiteX69" fmla="*/ 1349375 w 2352687"/>
                  <a:gd name="connsiteY69" fmla="*/ 304800 h 363310"/>
                  <a:gd name="connsiteX70" fmla="*/ 1301750 w 2352687"/>
                  <a:gd name="connsiteY70" fmla="*/ 288925 h 363310"/>
                  <a:gd name="connsiteX71" fmla="*/ 1149350 w 2352687"/>
                  <a:gd name="connsiteY71" fmla="*/ 219075 h 363310"/>
                  <a:gd name="connsiteX72" fmla="*/ 1117600 w 2352687"/>
                  <a:gd name="connsiteY72" fmla="*/ 209550 h 363310"/>
                  <a:gd name="connsiteX73" fmla="*/ 1066800 w 2352687"/>
                  <a:gd name="connsiteY73" fmla="*/ 193675 h 363310"/>
                  <a:gd name="connsiteX74" fmla="*/ 1016000 w 2352687"/>
                  <a:gd name="connsiteY74" fmla="*/ 184150 h 363310"/>
                  <a:gd name="connsiteX75" fmla="*/ 1003300 w 2352687"/>
                  <a:gd name="connsiteY75" fmla="*/ 174625 h 363310"/>
                  <a:gd name="connsiteX76" fmla="*/ 993775 w 2352687"/>
                  <a:gd name="connsiteY76" fmla="*/ 168275 h 363310"/>
                  <a:gd name="connsiteX77" fmla="*/ 1003300 w 2352687"/>
                  <a:gd name="connsiteY77" fmla="*/ 171450 h 363310"/>
                  <a:gd name="connsiteX78" fmla="*/ 1022350 w 2352687"/>
                  <a:gd name="connsiteY78" fmla="*/ 184150 h 363310"/>
                  <a:gd name="connsiteX79" fmla="*/ 1031875 w 2352687"/>
                  <a:gd name="connsiteY79" fmla="*/ 193675 h 363310"/>
                  <a:gd name="connsiteX80" fmla="*/ 1044575 w 2352687"/>
                  <a:gd name="connsiteY80" fmla="*/ 200025 h 363310"/>
                  <a:gd name="connsiteX81" fmla="*/ 1057275 w 2352687"/>
                  <a:gd name="connsiteY81" fmla="*/ 212725 h 363310"/>
                  <a:gd name="connsiteX82" fmla="*/ 1120775 w 2352687"/>
                  <a:gd name="connsiteY82" fmla="*/ 219075 h 363310"/>
                  <a:gd name="connsiteX83" fmla="*/ 1203325 w 2352687"/>
                  <a:gd name="connsiteY83" fmla="*/ 215900 h 363310"/>
                  <a:gd name="connsiteX84" fmla="*/ 1222375 w 2352687"/>
                  <a:gd name="connsiteY84" fmla="*/ 203200 h 363310"/>
                  <a:gd name="connsiteX85" fmla="*/ 1231900 w 2352687"/>
                  <a:gd name="connsiteY85" fmla="*/ 200025 h 363310"/>
                  <a:gd name="connsiteX86" fmla="*/ 1250950 w 2352687"/>
                  <a:gd name="connsiteY86" fmla="*/ 190500 h 363310"/>
                  <a:gd name="connsiteX87" fmla="*/ 1270000 w 2352687"/>
                  <a:gd name="connsiteY87" fmla="*/ 184150 h 363310"/>
                  <a:gd name="connsiteX88" fmla="*/ 1289050 w 2352687"/>
                  <a:gd name="connsiteY88" fmla="*/ 174625 h 363310"/>
                  <a:gd name="connsiteX89" fmla="*/ 1343025 w 2352687"/>
                  <a:gd name="connsiteY89" fmla="*/ 165100 h 363310"/>
                  <a:gd name="connsiteX90" fmla="*/ 1390650 w 2352687"/>
                  <a:gd name="connsiteY90" fmla="*/ 158750 h 363310"/>
                  <a:gd name="connsiteX91" fmla="*/ 1412875 w 2352687"/>
                  <a:gd name="connsiteY91" fmla="*/ 149225 h 363310"/>
                  <a:gd name="connsiteX92" fmla="*/ 1425575 w 2352687"/>
                  <a:gd name="connsiteY92" fmla="*/ 146050 h 363310"/>
                  <a:gd name="connsiteX93" fmla="*/ 1435100 w 2352687"/>
                  <a:gd name="connsiteY93" fmla="*/ 142875 h 363310"/>
                  <a:gd name="connsiteX94" fmla="*/ 1444625 w 2352687"/>
                  <a:gd name="connsiteY94" fmla="*/ 133350 h 363310"/>
                  <a:gd name="connsiteX95" fmla="*/ 1485900 w 2352687"/>
                  <a:gd name="connsiteY95" fmla="*/ 117475 h 363310"/>
                  <a:gd name="connsiteX96" fmla="*/ 1498600 w 2352687"/>
                  <a:gd name="connsiteY96" fmla="*/ 111125 h 363310"/>
                  <a:gd name="connsiteX97" fmla="*/ 1530350 w 2352687"/>
                  <a:gd name="connsiteY97" fmla="*/ 101600 h 363310"/>
                  <a:gd name="connsiteX98" fmla="*/ 1539875 w 2352687"/>
                  <a:gd name="connsiteY98" fmla="*/ 95250 h 363310"/>
                  <a:gd name="connsiteX99" fmla="*/ 1558925 w 2352687"/>
                  <a:gd name="connsiteY99" fmla="*/ 88900 h 363310"/>
                  <a:gd name="connsiteX100" fmla="*/ 1577975 w 2352687"/>
                  <a:gd name="connsiteY100" fmla="*/ 76200 h 363310"/>
                  <a:gd name="connsiteX101" fmla="*/ 1593850 w 2352687"/>
                  <a:gd name="connsiteY101" fmla="*/ 66675 h 363310"/>
                  <a:gd name="connsiteX102" fmla="*/ 1612900 w 2352687"/>
                  <a:gd name="connsiteY102" fmla="*/ 53975 h 363310"/>
                  <a:gd name="connsiteX103" fmla="*/ 1625600 w 2352687"/>
                  <a:gd name="connsiteY103" fmla="*/ 50800 h 363310"/>
                  <a:gd name="connsiteX104" fmla="*/ 1635125 w 2352687"/>
                  <a:gd name="connsiteY104" fmla="*/ 47625 h 363310"/>
                  <a:gd name="connsiteX105" fmla="*/ 1651000 w 2352687"/>
                  <a:gd name="connsiteY105" fmla="*/ 44450 h 363310"/>
                  <a:gd name="connsiteX106" fmla="*/ 1657350 w 2352687"/>
                  <a:gd name="connsiteY106" fmla="*/ 34925 h 363310"/>
                  <a:gd name="connsiteX107" fmla="*/ 1673225 w 2352687"/>
                  <a:gd name="connsiteY107" fmla="*/ 31750 h 363310"/>
                  <a:gd name="connsiteX108" fmla="*/ 1704975 w 2352687"/>
                  <a:gd name="connsiteY108" fmla="*/ 25400 h 363310"/>
                  <a:gd name="connsiteX109" fmla="*/ 1746250 w 2352687"/>
                  <a:gd name="connsiteY109" fmla="*/ 38100 h 363310"/>
                  <a:gd name="connsiteX110" fmla="*/ 1765300 w 2352687"/>
                  <a:gd name="connsiteY110" fmla="*/ 50800 h 363310"/>
                  <a:gd name="connsiteX111" fmla="*/ 1781175 w 2352687"/>
                  <a:gd name="connsiteY111" fmla="*/ 63500 h 363310"/>
                  <a:gd name="connsiteX112" fmla="*/ 1803400 w 2352687"/>
                  <a:gd name="connsiteY112" fmla="*/ 76200 h 363310"/>
                  <a:gd name="connsiteX113" fmla="*/ 1828800 w 2352687"/>
                  <a:gd name="connsiteY113" fmla="*/ 85725 h 363310"/>
                  <a:gd name="connsiteX114" fmla="*/ 1866900 w 2352687"/>
                  <a:gd name="connsiteY114" fmla="*/ 98425 h 363310"/>
                  <a:gd name="connsiteX115" fmla="*/ 1879600 w 2352687"/>
                  <a:gd name="connsiteY115" fmla="*/ 107950 h 363310"/>
                  <a:gd name="connsiteX116" fmla="*/ 1889125 w 2352687"/>
                  <a:gd name="connsiteY116" fmla="*/ 114300 h 363310"/>
                  <a:gd name="connsiteX117" fmla="*/ 1898650 w 2352687"/>
                  <a:gd name="connsiteY117" fmla="*/ 127000 h 363310"/>
                  <a:gd name="connsiteX118" fmla="*/ 1901825 w 2352687"/>
                  <a:gd name="connsiteY118" fmla="*/ 136525 h 363310"/>
                  <a:gd name="connsiteX119" fmla="*/ 1917700 w 2352687"/>
                  <a:gd name="connsiteY119" fmla="*/ 177800 h 363310"/>
                  <a:gd name="connsiteX120" fmla="*/ 1927225 w 2352687"/>
                  <a:gd name="connsiteY120" fmla="*/ 200025 h 363310"/>
                  <a:gd name="connsiteX121" fmla="*/ 1933575 w 2352687"/>
                  <a:gd name="connsiteY121" fmla="*/ 212725 h 363310"/>
                  <a:gd name="connsiteX122" fmla="*/ 1943100 w 2352687"/>
                  <a:gd name="connsiteY122" fmla="*/ 219075 h 363310"/>
                  <a:gd name="connsiteX123" fmla="*/ 1946275 w 2352687"/>
                  <a:gd name="connsiteY123" fmla="*/ 244475 h 363310"/>
                  <a:gd name="connsiteX124" fmla="*/ 1968500 w 2352687"/>
                  <a:gd name="connsiteY124" fmla="*/ 266700 h 363310"/>
                  <a:gd name="connsiteX125" fmla="*/ 1978025 w 2352687"/>
                  <a:gd name="connsiteY125" fmla="*/ 269875 h 363310"/>
                  <a:gd name="connsiteX126" fmla="*/ 1990725 w 2352687"/>
                  <a:gd name="connsiteY126" fmla="*/ 276225 h 363310"/>
                  <a:gd name="connsiteX127" fmla="*/ 2016125 w 2352687"/>
                  <a:gd name="connsiteY127" fmla="*/ 301625 h 363310"/>
                  <a:gd name="connsiteX128" fmla="*/ 2032000 w 2352687"/>
                  <a:gd name="connsiteY128" fmla="*/ 314325 h 363310"/>
                  <a:gd name="connsiteX129" fmla="*/ 2051050 w 2352687"/>
                  <a:gd name="connsiteY129" fmla="*/ 320675 h 363310"/>
                  <a:gd name="connsiteX130" fmla="*/ 2073275 w 2352687"/>
                  <a:gd name="connsiteY130" fmla="*/ 314325 h 363310"/>
                  <a:gd name="connsiteX131" fmla="*/ 2098675 w 2352687"/>
                  <a:gd name="connsiteY131" fmla="*/ 292100 h 363310"/>
                  <a:gd name="connsiteX132" fmla="*/ 2108200 w 2352687"/>
                  <a:gd name="connsiteY132" fmla="*/ 285750 h 363310"/>
                  <a:gd name="connsiteX133" fmla="*/ 2130425 w 2352687"/>
                  <a:gd name="connsiteY133" fmla="*/ 266700 h 363310"/>
                  <a:gd name="connsiteX134" fmla="*/ 2139950 w 2352687"/>
                  <a:gd name="connsiteY134" fmla="*/ 263525 h 363310"/>
                  <a:gd name="connsiteX135" fmla="*/ 2168525 w 2352687"/>
                  <a:gd name="connsiteY135" fmla="*/ 247650 h 363310"/>
                  <a:gd name="connsiteX136" fmla="*/ 2193925 w 2352687"/>
                  <a:gd name="connsiteY136" fmla="*/ 228600 h 363310"/>
                  <a:gd name="connsiteX137" fmla="*/ 2203450 w 2352687"/>
                  <a:gd name="connsiteY137" fmla="*/ 219075 h 363310"/>
                  <a:gd name="connsiteX138" fmla="*/ 2222500 w 2352687"/>
                  <a:gd name="connsiteY138" fmla="*/ 212725 h 363310"/>
                  <a:gd name="connsiteX139" fmla="*/ 2244725 w 2352687"/>
                  <a:gd name="connsiteY139" fmla="*/ 193675 h 363310"/>
                  <a:gd name="connsiteX140" fmla="*/ 2273300 w 2352687"/>
                  <a:gd name="connsiteY140" fmla="*/ 177800 h 363310"/>
                  <a:gd name="connsiteX141" fmla="*/ 2286000 w 2352687"/>
                  <a:gd name="connsiteY141" fmla="*/ 165100 h 363310"/>
                  <a:gd name="connsiteX142" fmla="*/ 2298700 w 2352687"/>
                  <a:gd name="connsiteY142" fmla="*/ 161925 h 363310"/>
                  <a:gd name="connsiteX143" fmla="*/ 2336800 w 2352687"/>
                  <a:gd name="connsiteY143" fmla="*/ 155575 h 363310"/>
                  <a:gd name="connsiteX144" fmla="*/ 2352675 w 2352687"/>
                  <a:gd name="connsiteY144" fmla="*/ 161925 h 36331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57325 w 2352687"/>
                  <a:gd name="connsiteY66" fmla="*/ 339725 h 355600"/>
                  <a:gd name="connsiteX67" fmla="*/ 1431925 w 2352687"/>
                  <a:gd name="connsiteY67" fmla="*/ 327025 h 355600"/>
                  <a:gd name="connsiteX68" fmla="*/ 1349375 w 2352687"/>
                  <a:gd name="connsiteY68" fmla="*/ 304800 h 355600"/>
                  <a:gd name="connsiteX69" fmla="*/ 1301750 w 2352687"/>
                  <a:gd name="connsiteY69" fmla="*/ 288925 h 355600"/>
                  <a:gd name="connsiteX70" fmla="*/ 1149350 w 2352687"/>
                  <a:gd name="connsiteY70" fmla="*/ 219075 h 355600"/>
                  <a:gd name="connsiteX71" fmla="*/ 1117600 w 2352687"/>
                  <a:gd name="connsiteY71" fmla="*/ 209550 h 355600"/>
                  <a:gd name="connsiteX72" fmla="*/ 1066800 w 2352687"/>
                  <a:gd name="connsiteY72" fmla="*/ 193675 h 355600"/>
                  <a:gd name="connsiteX73" fmla="*/ 1016000 w 2352687"/>
                  <a:gd name="connsiteY73" fmla="*/ 184150 h 355600"/>
                  <a:gd name="connsiteX74" fmla="*/ 1003300 w 2352687"/>
                  <a:gd name="connsiteY74" fmla="*/ 174625 h 355600"/>
                  <a:gd name="connsiteX75" fmla="*/ 993775 w 2352687"/>
                  <a:gd name="connsiteY75" fmla="*/ 168275 h 355600"/>
                  <a:gd name="connsiteX76" fmla="*/ 1003300 w 2352687"/>
                  <a:gd name="connsiteY76" fmla="*/ 171450 h 355600"/>
                  <a:gd name="connsiteX77" fmla="*/ 1022350 w 2352687"/>
                  <a:gd name="connsiteY77" fmla="*/ 184150 h 355600"/>
                  <a:gd name="connsiteX78" fmla="*/ 1031875 w 2352687"/>
                  <a:gd name="connsiteY78" fmla="*/ 193675 h 355600"/>
                  <a:gd name="connsiteX79" fmla="*/ 1044575 w 2352687"/>
                  <a:gd name="connsiteY79" fmla="*/ 200025 h 355600"/>
                  <a:gd name="connsiteX80" fmla="*/ 1057275 w 2352687"/>
                  <a:gd name="connsiteY80" fmla="*/ 212725 h 355600"/>
                  <a:gd name="connsiteX81" fmla="*/ 1120775 w 2352687"/>
                  <a:gd name="connsiteY81" fmla="*/ 219075 h 355600"/>
                  <a:gd name="connsiteX82" fmla="*/ 1203325 w 2352687"/>
                  <a:gd name="connsiteY82" fmla="*/ 215900 h 355600"/>
                  <a:gd name="connsiteX83" fmla="*/ 1222375 w 2352687"/>
                  <a:gd name="connsiteY83" fmla="*/ 203200 h 355600"/>
                  <a:gd name="connsiteX84" fmla="*/ 1231900 w 2352687"/>
                  <a:gd name="connsiteY84" fmla="*/ 200025 h 355600"/>
                  <a:gd name="connsiteX85" fmla="*/ 1250950 w 2352687"/>
                  <a:gd name="connsiteY85" fmla="*/ 190500 h 355600"/>
                  <a:gd name="connsiteX86" fmla="*/ 1270000 w 2352687"/>
                  <a:gd name="connsiteY86" fmla="*/ 184150 h 355600"/>
                  <a:gd name="connsiteX87" fmla="*/ 1289050 w 2352687"/>
                  <a:gd name="connsiteY87" fmla="*/ 174625 h 355600"/>
                  <a:gd name="connsiteX88" fmla="*/ 1343025 w 2352687"/>
                  <a:gd name="connsiteY88" fmla="*/ 165100 h 355600"/>
                  <a:gd name="connsiteX89" fmla="*/ 1390650 w 2352687"/>
                  <a:gd name="connsiteY89" fmla="*/ 158750 h 355600"/>
                  <a:gd name="connsiteX90" fmla="*/ 1412875 w 2352687"/>
                  <a:gd name="connsiteY90" fmla="*/ 149225 h 355600"/>
                  <a:gd name="connsiteX91" fmla="*/ 1425575 w 2352687"/>
                  <a:gd name="connsiteY91" fmla="*/ 146050 h 355600"/>
                  <a:gd name="connsiteX92" fmla="*/ 1435100 w 2352687"/>
                  <a:gd name="connsiteY92" fmla="*/ 142875 h 355600"/>
                  <a:gd name="connsiteX93" fmla="*/ 1444625 w 2352687"/>
                  <a:gd name="connsiteY93" fmla="*/ 133350 h 355600"/>
                  <a:gd name="connsiteX94" fmla="*/ 1485900 w 2352687"/>
                  <a:gd name="connsiteY94" fmla="*/ 117475 h 355600"/>
                  <a:gd name="connsiteX95" fmla="*/ 1498600 w 2352687"/>
                  <a:gd name="connsiteY95" fmla="*/ 111125 h 355600"/>
                  <a:gd name="connsiteX96" fmla="*/ 1530350 w 2352687"/>
                  <a:gd name="connsiteY96" fmla="*/ 101600 h 355600"/>
                  <a:gd name="connsiteX97" fmla="*/ 1539875 w 2352687"/>
                  <a:gd name="connsiteY97" fmla="*/ 95250 h 355600"/>
                  <a:gd name="connsiteX98" fmla="*/ 1558925 w 2352687"/>
                  <a:gd name="connsiteY98" fmla="*/ 88900 h 355600"/>
                  <a:gd name="connsiteX99" fmla="*/ 1577975 w 2352687"/>
                  <a:gd name="connsiteY99" fmla="*/ 76200 h 355600"/>
                  <a:gd name="connsiteX100" fmla="*/ 1593850 w 2352687"/>
                  <a:gd name="connsiteY100" fmla="*/ 66675 h 355600"/>
                  <a:gd name="connsiteX101" fmla="*/ 1612900 w 2352687"/>
                  <a:gd name="connsiteY101" fmla="*/ 53975 h 355600"/>
                  <a:gd name="connsiteX102" fmla="*/ 1625600 w 2352687"/>
                  <a:gd name="connsiteY102" fmla="*/ 50800 h 355600"/>
                  <a:gd name="connsiteX103" fmla="*/ 1635125 w 2352687"/>
                  <a:gd name="connsiteY103" fmla="*/ 47625 h 355600"/>
                  <a:gd name="connsiteX104" fmla="*/ 1651000 w 2352687"/>
                  <a:gd name="connsiteY104" fmla="*/ 44450 h 355600"/>
                  <a:gd name="connsiteX105" fmla="*/ 1657350 w 2352687"/>
                  <a:gd name="connsiteY105" fmla="*/ 34925 h 355600"/>
                  <a:gd name="connsiteX106" fmla="*/ 1673225 w 2352687"/>
                  <a:gd name="connsiteY106" fmla="*/ 31750 h 355600"/>
                  <a:gd name="connsiteX107" fmla="*/ 1704975 w 2352687"/>
                  <a:gd name="connsiteY107" fmla="*/ 25400 h 355600"/>
                  <a:gd name="connsiteX108" fmla="*/ 1746250 w 2352687"/>
                  <a:gd name="connsiteY108" fmla="*/ 38100 h 355600"/>
                  <a:gd name="connsiteX109" fmla="*/ 1765300 w 2352687"/>
                  <a:gd name="connsiteY109" fmla="*/ 50800 h 355600"/>
                  <a:gd name="connsiteX110" fmla="*/ 1781175 w 2352687"/>
                  <a:gd name="connsiteY110" fmla="*/ 63500 h 355600"/>
                  <a:gd name="connsiteX111" fmla="*/ 1803400 w 2352687"/>
                  <a:gd name="connsiteY111" fmla="*/ 76200 h 355600"/>
                  <a:gd name="connsiteX112" fmla="*/ 1828800 w 2352687"/>
                  <a:gd name="connsiteY112" fmla="*/ 85725 h 355600"/>
                  <a:gd name="connsiteX113" fmla="*/ 1866900 w 2352687"/>
                  <a:gd name="connsiteY113" fmla="*/ 98425 h 355600"/>
                  <a:gd name="connsiteX114" fmla="*/ 1879600 w 2352687"/>
                  <a:gd name="connsiteY114" fmla="*/ 107950 h 355600"/>
                  <a:gd name="connsiteX115" fmla="*/ 1889125 w 2352687"/>
                  <a:gd name="connsiteY115" fmla="*/ 114300 h 355600"/>
                  <a:gd name="connsiteX116" fmla="*/ 1898650 w 2352687"/>
                  <a:gd name="connsiteY116" fmla="*/ 127000 h 355600"/>
                  <a:gd name="connsiteX117" fmla="*/ 1901825 w 2352687"/>
                  <a:gd name="connsiteY117" fmla="*/ 136525 h 355600"/>
                  <a:gd name="connsiteX118" fmla="*/ 1917700 w 2352687"/>
                  <a:gd name="connsiteY118" fmla="*/ 177800 h 355600"/>
                  <a:gd name="connsiteX119" fmla="*/ 1927225 w 2352687"/>
                  <a:gd name="connsiteY119" fmla="*/ 200025 h 355600"/>
                  <a:gd name="connsiteX120" fmla="*/ 1933575 w 2352687"/>
                  <a:gd name="connsiteY120" fmla="*/ 212725 h 355600"/>
                  <a:gd name="connsiteX121" fmla="*/ 1943100 w 2352687"/>
                  <a:gd name="connsiteY121" fmla="*/ 219075 h 355600"/>
                  <a:gd name="connsiteX122" fmla="*/ 1946275 w 2352687"/>
                  <a:gd name="connsiteY122" fmla="*/ 244475 h 355600"/>
                  <a:gd name="connsiteX123" fmla="*/ 1968500 w 2352687"/>
                  <a:gd name="connsiteY123" fmla="*/ 266700 h 355600"/>
                  <a:gd name="connsiteX124" fmla="*/ 1978025 w 2352687"/>
                  <a:gd name="connsiteY124" fmla="*/ 269875 h 355600"/>
                  <a:gd name="connsiteX125" fmla="*/ 1990725 w 2352687"/>
                  <a:gd name="connsiteY125" fmla="*/ 276225 h 355600"/>
                  <a:gd name="connsiteX126" fmla="*/ 2016125 w 2352687"/>
                  <a:gd name="connsiteY126" fmla="*/ 301625 h 355600"/>
                  <a:gd name="connsiteX127" fmla="*/ 2032000 w 2352687"/>
                  <a:gd name="connsiteY127" fmla="*/ 314325 h 355600"/>
                  <a:gd name="connsiteX128" fmla="*/ 2051050 w 2352687"/>
                  <a:gd name="connsiteY128" fmla="*/ 320675 h 355600"/>
                  <a:gd name="connsiteX129" fmla="*/ 2073275 w 2352687"/>
                  <a:gd name="connsiteY129" fmla="*/ 314325 h 355600"/>
                  <a:gd name="connsiteX130" fmla="*/ 2098675 w 2352687"/>
                  <a:gd name="connsiteY130" fmla="*/ 292100 h 355600"/>
                  <a:gd name="connsiteX131" fmla="*/ 2108200 w 2352687"/>
                  <a:gd name="connsiteY131" fmla="*/ 285750 h 355600"/>
                  <a:gd name="connsiteX132" fmla="*/ 2130425 w 2352687"/>
                  <a:gd name="connsiteY132" fmla="*/ 266700 h 355600"/>
                  <a:gd name="connsiteX133" fmla="*/ 2139950 w 2352687"/>
                  <a:gd name="connsiteY133" fmla="*/ 263525 h 355600"/>
                  <a:gd name="connsiteX134" fmla="*/ 2168525 w 2352687"/>
                  <a:gd name="connsiteY134" fmla="*/ 247650 h 355600"/>
                  <a:gd name="connsiteX135" fmla="*/ 2193925 w 2352687"/>
                  <a:gd name="connsiteY135" fmla="*/ 228600 h 355600"/>
                  <a:gd name="connsiteX136" fmla="*/ 2203450 w 2352687"/>
                  <a:gd name="connsiteY136" fmla="*/ 219075 h 355600"/>
                  <a:gd name="connsiteX137" fmla="*/ 2222500 w 2352687"/>
                  <a:gd name="connsiteY137" fmla="*/ 212725 h 355600"/>
                  <a:gd name="connsiteX138" fmla="*/ 2244725 w 2352687"/>
                  <a:gd name="connsiteY138" fmla="*/ 193675 h 355600"/>
                  <a:gd name="connsiteX139" fmla="*/ 2273300 w 2352687"/>
                  <a:gd name="connsiteY139" fmla="*/ 177800 h 355600"/>
                  <a:gd name="connsiteX140" fmla="*/ 2286000 w 2352687"/>
                  <a:gd name="connsiteY140" fmla="*/ 165100 h 355600"/>
                  <a:gd name="connsiteX141" fmla="*/ 2298700 w 2352687"/>
                  <a:gd name="connsiteY141" fmla="*/ 161925 h 355600"/>
                  <a:gd name="connsiteX142" fmla="*/ 2336800 w 2352687"/>
                  <a:gd name="connsiteY142" fmla="*/ 155575 h 355600"/>
                  <a:gd name="connsiteX143" fmla="*/ 2352675 w 2352687"/>
                  <a:gd name="connsiteY143" fmla="*/ 161925 h 35560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31925 w 2352687"/>
                  <a:gd name="connsiteY66" fmla="*/ 327025 h 355600"/>
                  <a:gd name="connsiteX67" fmla="*/ 1349375 w 2352687"/>
                  <a:gd name="connsiteY67" fmla="*/ 304800 h 355600"/>
                  <a:gd name="connsiteX68" fmla="*/ 1301750 w 2352687"/>
                  <a:gd name="connsiteY68" fmla="*/ 288925 h 355600"/>
                  <a:gd name="connsiteX69" fmla="*/ 1149350 w 2352687"/>
                  <a:gd name="connsiteY69" fmla="*/ 219075 h 355600"/>
                  <a:gd name="connsiteX70" fmla="*/ 1117600 w 2352687"/>
                  <a:gd name="connsiteY70" fmla="*/ 209550 h 355600"/>
                  <a:gd name="connsiteX71" fmla="*/ 1066800 w 2352687"/>
                  <a:gd name="connsiteY71" fmla="*/ 193675 h 355600"/>
                  <a:gd name="connsiteX72" fmla="*/ 1016000 w 2352687"/>
                  <a:gd name="connsiteY72" fmla="*/ 184150 h 355600"/>
                  <a:gd name="connsiteX73" fmla="*/ 1003300 w 2352687"/>
                  <a:gd name="connsiteY73" fmla="*/ 174625 h 355600"/>
                  <a:gd name="connsiteX74" fmla="*/ 993775 w 2352687"/>
                  <a:gd name="connsiteY74" fmla="*/ 168275 h 355600"/>
                  <a:gd name="connsiteX75" fmla="*/ 1003300 w 2352687"/>
                  <a:gd name="connsiteY75" fmla="*/ 171450 h 355600"/>
                  <a:gd name="connsiteX76" fmla="*/ 1022350 w 2352687"/>
                  <a:gd name="connsiteY76" fmla="*/ 184150 h 355600"/>
                  <a:gd name="connsiteX77" fmla="*/ 1031875 w 2352687"/>
                  <a:gd name="connsiteY77" fmla="*/ 193675 h 355600"/>
                  <a:gd name="connsiteX78" fmla="*/ 1044575 w 2352687"/>
                  <a:gd name="connsiteY78" fmla="*/ 200025 h 355600"/>
                  <a:gd name="connsiteX79" fmla="*/ 1057275 w 2352687"/>
                  <a:gd name="connsiteY79" fmla="*/ 212725 h 355600"/>
                  <a:gd name="connsiteX80" fmla="*/ 1120775 w 2352687"/>
                  <a:gd name="connsiteY80" fmla="*/ 219075 h 355600"/>
                  <a:gd name="connsiteX81" fmla="*/ 1203325 w 2352687"/>
                  <a:gd name="connsiteY81" fmla="*/ 215900 h 355600"/>
                  <a:gd name="connsiteX82" fmla="*/ 1222375 w 2352687"/>
                  <a:gd name="connsiteY82" fmla="*/ 203200 h 355600"/>
                  <a:gd name="connsiteX83" fmla="*/ 1231900 w 2352687"/>
                  <a:gd name="connsiteY83" fmla="*/ 200025 h 355600"/>
                  <a:gd name="connsiteX84" fmla="*/ 1250950 w 2352687"/>
                  <a:gd name="connsiteY84" fmla="*/ 190500 h 355600"/>
                  <a:gd name="connsiteX85" fmla="*/ 1270000 w 2352687"/>
                  <a:gd name="connsiteY85" fmla="*/ 184150 h 355600"/>
                  <a:gd name="connsiteX86" fmla="*/ 1289050 w 2352687"/>
                  <a:gd name="connsiteY86" fmla="*/ 174625 h 355600"/>
                  <a:gd name="connsiteX87" fmla="*/ 1343025 w 2352687"/>
                  <a:gd name="connsiteY87" fmla="*/ 165100 h 355600"/>
                  <a:gd name="connsiteX88" fmla="*/ 1390650 w 2352687"/>
                  <a:gd name="connsiteY88" fmla="*/ 158750 h 355600"/>
                  <a:gd name="connsiteX89" fmla="*/ 1412875 w 2352687"/>
                  <a:gd name="connsiteY89" fmla="*/ 149225 h 355600"/>
                  <a:gd name="connsiteX90" fmla="*/ 1425575 w 2352687"/>
                  <a:gd name="connsiteY90" fmla="*/ 146050 h 355600"/>
                  <a:gd name="connsiteX91" fmla="*/ 1435100 w 2352687"/>
                  <a:gd name="connsiteY91" fmla="*/ 142875 h 355600"/>
                  <a:gd name="connsiteX92" fmla="*/ 1444625 w 2352687"/>
                  <a:gd name="connsiteY92" fmla="*/ 133350 h 355600"/>
                  <a:gd name="connsiteX93" fmla="*/ 1485900 w 2352687"/>
                  <a:gd name="connsiteY93" fmla="*/ 117475 h 355600"/>
                  <a:gd name="connsiteX94" fmla="*/ 1498600 w 2352687"/>
                  <a:gd name="connsiteY94" fmla="*/ 111125 h 355600"/>
                  <a:gd name="connsiteX95" fmla="*/ 1530350 w 2352687"/>
                  <a:gd name="connsiteY95" fmla="*/ 101600 h 355600"/>
                  <a:gd name="connsiteX96" fmla="*/ 1539875 w 2352687"/>
                  <a:gd name="connsiteY96" fmla="*/ 95250 h 355600"/>
                  <a:gd name="connsiteX97" fmla="*/ 1558925 w 2352687"/>
                  <a:gd name="connsiteY97" fmla="*/ 88900 h 355600"/>
                  <a:gd name="connsiteX98" fmla="*/ 1577975 w 2352687"/>
                  <a:gd name="connsiteY98" fmla="*/ 76200 h 355600"/>
                  <a:gd name="connsiteX99" fmla="*/ 1593850 w 2352687"/>
                  <a:gd name="connsiteY99" fmla="*/ 66675 h 355600"/>
                  <a:gd name="connsiteX100" fmla="*/ 1612900 w 2352687"/>
                  <a:gd name="connsiteY100" fmla="*/ 53975 h 355600"/>
                  <a:gd name="connsiteX101" fmla="*/ 1625600 w 2352687"/>
                  <a:gd name="connsiteY101" fmla="*/ 50800 h 355600"/>
                  <a:gd name="connsiteX102" fmla="*/ 1635125 w 2352687"/>
                  <a:gd name="connsiteY102" fmla="*/ 47625 h 355600"/>
                  <a:gd name="connsiteX103" fmla="*/ 1651000 w 2352687"/>
                  <a:gd name="connsiteY103" fmla="*/ 44450 h 355600"/>
                  <a:gd name="connsiteX104" fmla="*/ 1657350 w 2352687"/>
                  <a:gd name="connsiteY104" fmla="*/ 34925 h 355600"/>
                  <a:gd name="connsiteX105" fmla="*/ 1673225 w 2352687"/>
                  <a:gd name="connsiteY105" fmla="*/ 31750 h 355600"/>
                  <a:gd name="connsiteX106" fmla="*/ 1704975 w 2352687"/>
                  <a:gd name="connsiteY106" fmla="*/ 25400 h 355600"/>
                  <a:gd name="connsiteX107" fmla="*/ 1746250 w 2352687"/>
                  <a:gd name="connsiteY107" fmla="*/ 38100 h 355600"/>
                  <a:gd name="connsiteX108" fmla="*/ 1765300 w 2352687"/>
                  <a:gd name="connsiteY108" fmla="*/ 50800 h 355600"/>
                  <a:gd name="connsiteX109" fmla="*/ 1781175 w 2352687"/>
                  <a:gd name="connsiteY109" fmla="*/ 63500 h 355600"/>
                  <a:gd name="connsiteX110" fmla="*/ 1803400 w 2352687"/>
                  <a:gd name="connsiteY110" fmla="*/ 76200 h 355600"/>
                  <a:gd name="connsiteX111" fmla="*/ 1828800 w 2352687"/>
                  <a:gd name="connsiteY111" fmla="*/ 85725 h 355600"/>
                  <a:gd name="connsiteX112" fmla="*/ 1866900 w 2352687"/>
                  <a:gd name="connsiteY112" fmla="*/ 98425 h 355600"/>
                  <a:gd name="connsiteX113" fmla="*/ 1879600 w 2352687"/>
                  <a:gd name="connsiteY113" fmla="*/ 107950 h 355600"/>
                  <a:gd name="connsiteX114" fmla="*/ 1889125 w 2352687"/>
                  <a:gd name="connsiteY114" fmla="*/ 114300 h 355600"/>
                  <a:gd name="connsiteX115" fmla="*/ 1898650 w 2352687"/>
                  <a:gd name="connsiteY115" fmla="*/ 127000 h 355600"/>
                  <a:gd name="connsiteX116" fmla="*/ 1901825 w 2352687"/>
                  <a:gd name="connsiteY116" fmla="*/ 136525 h 355600"/>
                  <a:gd name="connsiteX117" fmla="*/ 1917700 w 2352687"/>
                  <a:gd name="connsiteY117" fmla="*/ 177800 h 355600"/>
                  <a:gd name="connsiteX118" fmla="*/ 1927225 w 2352687"/>
                  <a:gd name="connsiteY118" fmla="*/ 200025 h 355600"/>
                  <a:gd name="connsiteX119" fmla="*/ 1933575 w 2352687"/>
                  <a:gd name="connsiteY119" fmla="*/ 212725 h 355600"/>
                  <a:gd name="connsiteX120" fmla="*/ 1943100 w 2352687"/>
                  <a:gd name="connsiteY120" fmla="*/ 219075 h 355600"/>
                  <a:gd name="connsiteX121" fmla="*/ 1946275 w 2352687"/>
                  <a:gd name="connsiteY121" fmla="*/ 244475 h 355600"/>
                  <a:gd name="connsiteX122" fmla="*/ 1968500 w 2352687"/>
                  <a:gd name="connsiteY122" fmla="*/ 266700 h 355600"/>
                  <a:gd name="connsiteX123" fmla="*/ 1978025 w 2352687"/>
                  <a:gd name="connsiteY123" fmla="*/ 269875 h 355600"/>
                  <a:gd name="connsiteX124" fmla="*/ 1990725 w 2352687"/>
                  <a:gd name="connsiteY124" fmla="*/ 276225 h 355600"/>
                  <a:gd name="connsiteX125" fmla="*/ 2016125 w 2352687"/>
                  <a:gd name="connsiteY125" fmla="*/ 301625 h 355600"/>
                  <a:gd name="connsiteX126" fmla="*/ 2032000 w 2352687"/>
                  <a:gd name="connsiteY126" fmla="*/ 314325 h 355600"/>
                  <a:gd name="connsiteX127" fmla="*/ 2051050 w 2352687"/>
                  <a:gd name="connsiteY127" fmla="*/ 320675 h 355600"/>
                  <a:gd name="connsiteX128" fmla="*/ 2073275 w 2352687"/>
                  <a:gd name="connsiteY128" fmla="*/ 314325 h 355600"/>
                  <a:gd name="connsiteX129" fmla="*/ 2098675 w 2352687"/>
                  <a:gd name="connsiteY129" fmla="*/ 292100 h 355600"/>
                  <a:gd name="connsiteX130" fmla="*/ 2108200 w 2352687"/>
                  <a:gd name="connsiteY130" fmla="*/ 285750 h 355600"/>
                  <a:gd name="connsiteX131" fmla="*/ 2130425 w 2352687"/>
                  <a:gd name="connsiteY131" fmla="*/ 266700 h 355600"/>
                  <a:gd name="connsiteX132" fmla="*/ 2139950 w 2352687"/>
                  <a:gd name="connsiteY132" fmla="*/ 263525 h 355600"/>
                  <a:gd name="connsiteX133" fmla="*/ 2168525 w 2352687"/>
                  <a:gd name="connsiteY133" fmla="*/ 247650 h 355600"/>
                  <a:gd name="connsiteX134" fmla="*/ 2193925 w 2352687"/>
                  <a:gd name="connsiteY134" fmla="*/ 228600 h 355600"/>
                  <a:gd name="connsiteX135" fmla="*/ 2203450 w 2352687"/>
                  <a:gd name="connsiteY135" fmla="*/ 219075 h 355600"/>
                  <a:gd name="connsiteX136" fmla="*/ 2222500 w 2352687"/>
                  <a:gd name="connsiteY136" fmla="*/ 212725 h 355600"/>
                  <a:gd name="connsiteX137" fmla="*/ 2244725 w 2352687"/>
                  <a:gd name="connsiteY137" fmla="*/ 193675 h 355600"/>
                  <a:gd name="connsiteX138" fmla="*/ 2273300 w 2352687"/>
                  <a:gd name="connsiteY138" fmla="*/ 177800 h 355600"/>
                  <a:gd name="connsiteX139" fmla="*/ 2286000 w 2352687"/>
                  <a:gd name="connsiteY139" fmla="*/ 165100 h 355600"/>
                  <a:gd name="connsiteX140" fmla="*/ 2298700 w 2352687"/>
                  <a:gd name="connsiteY140" fmla="*/ 161925 h 355600"/>
                  <a:gd name="connsiteX141" fmla="*/ 2336800 w 2352687"/>
                  <a:gd name="connsiteY141" fmla="*/ 155575 h 355600"/>
                  <a:gd name="connsiteX142" fmla="*/ 2352675 w 2352687"/>
                  <a:gd name="connsiteY142" fmla="*/ 161925 h 355600"/>
                  <a:gd name="connsiteX0" fmla="*/ 0 w 2352687"/>
                  <a:gd name="connsiteY0" fmla="*/ 69850 h 346151"/>
                  <a:gd name="connsiteX1" fmla="*/ 19050 w 2352687"/>
                  <a:gd name="connsiteY1" fmla="*/ 88900 h 346151"/>
                  <a:gd name="connsiteX2" fmla="*/ 28575 w 2352687"/>
                  <a:gd name="connsiteY2" fmla="*/ 101600 h 346151"/>
                  <a:gd name="connsiteX3" fmla="*/ 38100 w 2352687"/>
                  <a:gd name="connsiteY3" fmla="*/ 107950 h 346151"/>
                  <a:gd name="connsiteX4" fmla="*/ 50800 w 2352687"/>
                  <a:gd name="connsiteY4" fmla="*/ 117475 h 346151"/>
                  <a:gd name="connsiteX5" fmla="*/ 60325 w 2352687"/>
                  <a:gd name="connsiteY5" fmla="*/ 127000 h 346151"/>
                  <a:gd name="connsiteX6" fmla="*/ 76200 w 2352687"/>
                  <a:gd name="connsiteY6" fmla="*/ 139700 h 346151"/>
                  <a:gd name="connsiteX7" fmla="*/ 85725 w 2352687"/>
                  <a:gd name="connsiteY7" fmla="*/ 149225 h 346151"/>
                  <a:gd name="connsiteX8" fmla="*/ 104775 w 2352687"/>
                  <a:gd name="connsiteY8" fmla="*/ 161925 h 346151"/>
                  <a:gd name="connsiteX9" fmla="*/ 114300 w 2352687"/>
                  <a:gd name="connsiteY9" fmla="*/ 168275 h 346151"/>
                  <a:gd name="connsiteX10" fmla="*/ 123825 w 2352687"/>
                  <a:gd name="connsiteY10" fmla="*/ 174625 h 346151"/>
                  <a:gd name="connsiteX11" fmla="*/ 133350 w 2352687"/>
                  <a:gd name="connsiteY11" fmla="*/ 184150 h 346151"/>
                  <a:gd name="connsiteX12" fmla="*/ 142875 w 2352687"/>
                  <a:gd name="connsiteY12" fmla="*/ 187325 h 346151"/>
                  <a:gd name="connsiteX13" fmla="*/ 152400 w 2352687"/>
                  <a:gd name="connsiteY13" fmla="*/ 193675 h 346151"/>
                  <a:gd name="connsiteX14" fmla="*/ 158750 w 2352687"/>
                  <a:gd name="connsiteY14" fmla="*/ 206375 h 346151"/>
                  <a:gd name="connsiteX15" fmla="*/ 187325 w 2352687"/>
                  <a:gd name="connsiteY15" fmla="*/ 222250 h 346151"/>
                  <a:gd name="connsiteX16" fmla="*/ 200025 w 2352687"/>
                  <a:gd name="connsiteY16" fmla="*/ 225425 h 346151"/>
                  <a:gd name="connsiteX17" fmla="*/ 222250 w 2352687"/>
                  <a:gd name="connsiteY17" fmla="*/ 231775 h 346151"/>
                  <a:gd name="connsiteX18" fmla="*/ 317500 w 2352687"/>
                  <a:gd name="connsiteY18" fmla="*/ 228600 h 346151"/>
                  <a:gd name="connsiteX19" fmla="*/ 342900 w 2352687"/>
                  <a:gd name="connsiteY19" fmla="*/ 215900 h 346151"/>
                  <a:gd name="connsiteX20" fmla="*/ 352425 w 2352687"/>
                  <a:gd name="connsiteY20" fmla="*/ 206375 h 346151"/>
                  <a:gd name="connsiteX21" fmla="*/ 361950 w 2352687"/>
                  <a:gd name="connsiteY21" fmla="*/ 200025 h 346151"/>
                  <a:gd name="connsiteX22" fmla="*/ 374650 w 2352687"/>
                  <a:gd name="connsiteY22" fmla="*/ 184150 h 346151"/>
                  <a:gd name="connsiteX23" fmla="*/ 393700 w 2352687"/>
                  <a:gd name="connsiteY23" fmla="*/ 168275 h 346151"/>
                  <a:gd name="connsiteX24" fmla="*/ 400050 w 2352687"/>
                  <a:gd name="connsiteY24" fmla="*/ 158750 h 346151"/>
                  <a:gd name="connsiteX25" fmla="*/ 409575 w 2352687"/>
                  <a:gd name="connsiteY25" fmla="*/ 152400 h 346151"/>
                  <a:gd name="connsiteX26" fmla="*/ 428625 w 2352687"/>
                  <a:gd name="connsiteY26" fmla="*/ 127000 h 346151"/>
                  <a:gd name="connsiteX27" fmla="*/ 434975 w 2352687"/>
                  <a:gd name="connsiteY27" fmla="*/ 117475 h 346151"/>
                  <a:gd name="connsiteX28" fmla="*/ 454025 w 2352687"/>
                  <a:gd name="connsiteY28" fmla="*/ 104775 h 346151"/>
                  <a:gd name="connsiteX29" fmla="*/ 473075 w 2352687"/>
                  <a:gd name="connsiteY29" fmla="*/ 85725 h 346151"/>
                  <a:gd name="connsiteX30" fmla="*/ 466725 w 2352687"/>
                  <a:gd name="connsiteY30" fmla="*/ 76200 h 346151"/>
                  <a:gd name="connsiteX31" fmla="*/ 488950 w 2352687"/>
                  <a:gd name="connsiteY31" fmla="*/ 79375 h 346151"/>
                  <a:gd name="connsiteX32" fmla="*/ 517525 w 2352687"/>
                  <a:gd name="connsiteY32" fmla="*/ 82550 h 346151"/>
                  <a:gd name="connsiteX33" fmla="*/ 530225 w 2352687"/>
                  <a:gd name="connsiteY33" fmla="*/ 88900 h 346151"/>
                  <a:gd name="connsiteX34" fmla="*/ 536575 w 2352687"/>
                  <a:gd name="connsiteY34" fmla="*/ 76200 h 346151"/>
                  <a:gd name="connsiteX35" fmla="*/ 561975 w 2352687"/>
                  <a:gd name="connsiteY35" fmla="*/ 60325 h 346151"/>
                  <a:gd name="connsiteX36" fmla="*/ 596900 w 2352687"/>
                  <a:gd name="connsiteY36" fmla="*/ 44450 h 346151"/>
                  <a:gd name="connsiteX37" fmla="*/ 625475 w 2352687"/>
                  <a:gd name="connsiteY37" fmla="*/ 31750 h 346151"/>
                  <a:gd name="connsiteX38" fmla="*/ 663575 w 2352687"/>
                  <a:gd name="connsiteY38" fmla="*/ 12700 h 346151"/>
                  <a:gd name="connsiteX39" fmla="*/ 679450 w 2352687"/>
                  <a:gd name="connsiteY39" fmla="*/ 6350 h 346151"/>
                  <a:gd name="connsiteX40" fmla="*/ 698500 w 2352687"/>
                  <a:gd name="connsiteY40" fmla="*/ 0 h 346151"/>
                  <a:gd name="connsiteX41" fmla="*/ 727075 w 2352687"/>
                  <a:gd name="connsiteY41" fmla="*/ 3175 h 346151"/>
                  <a:gd name="connsiteX42" fmla="*/ 736600 w 2352687"/>
                  <a:gd name="connsiteY42" fmla="*/ 6350 h 346151"/>
                  <a:gd name="connsiteX43" fmla="*/ 762000 w 2352687"/>
                  <a:gd name="connsiteY43" fmla="*/ 12700 h 346151"/>
                  <a:gd name="connsiteX44" fmla="*/ 787400 w 2352687"/>
                  <a:gd name="connsiteY44" fmla="*/ 34925 h 346151"/>
                  <a:gd name="connsiteX45" fmla="*/ 806450 w 2352687"/>
                  <a:gd name="connsiteY45" fmla="*/ 53975 h 346151"/>
                  <a:gd name="connsiteX46" fmla="*/ 815975 w 2352687"/>
                  <a:gd name="connsiteY46" fmla="*/ 63500 h 346151"/>
                  <a:gd name="connsiteX47" fmla="*/ 828675 w 2352687"/>
                  <a:gd name="connsiteY47" fmla="*/ 82550 h 346151"/>
                  <a:gd name="connsiteX48" fmla="*/ 838200 w 2352687"/>
                  <a:gd name="connsiteY48" fmla="*/ 88900 h 346151"/>
                  <a:gd name="connsiteX49" fmla="*/ 860425 w 2352687"/>
                  <a:gd name="connsiteY49" fmla="*/ 107950 h 346151"/>
                  <a:gd name="connsiteX50" fmla="*/ 892175 w 2352687"/>
                  <a:gd name="connsiteY50" fmla="*/ 130175 h 346151"/>
                  <a:gd name="connsiteX51" fmla="*/ 901700 w 2352687"/>
                  <a:gd name="connsiteY51" fmla="*/ 139700 h 346151"/>
                  <a:gd name="connsiteX52" fmla="*/ 917575 w 2352687"/>
                  <a:gd name="connsiteY52" fmla="*/ 152400 h 346151"/>
                  <a:gd name="connsiteX53" fmla="*/ 936625 w 2352687"/>
                  <a:gd name="connsiteY53" fmla="*/ 168275 h 346151"/>
                  <a:gd name="connsiteX54" fmla="*/ 942975 w 2352687"/>
                  <a:gd name="connsiteY54" fmla="*/ 177800 h 346151"/>
                  <a:gd name="connsiteX55" fmla="*/ 965200 w 2352687"/>
                  <a:gd name="connsiteY55" fmla="*/ 193675 h 346151"/>
                  <a:gd name="connsiteX56" fmla="*/ 990600 w 2352687"/>
                  <a:gd name="connsiteY56" fmla="*/ 200025 h 346151"/>
                  <a:gd name="connsiteX57" fmla="*/ 1019175 w 2352687"/>
                  <a:gd name="connsiteY57" fmla="*/ 209550 h 346151"/>
                  <a:gd name="connsiteX58" fmla="*/ 1063625 w 2352687"/>
                  <a:gd name="connsiteY58" fmla="*/ 219075 h 346151"/>
                  <a:gd name="connsiteX59" fmla="*/ 1111250 w 2352687"/>
                  <a:gd name="connsiteY59" fmla="*/ 228600 h 346151"/>
                  <a:gd name="connsiteX60" fmla="*/ 1200150 w 2352687"/>
                  <a:gd name="connsiteY60" fmla="*/ 260350 h 346151"/>
                  <a:gd name="connsiteX61" fmla="*/ 1263650 w 2352687"/>
                  <a:gd name="connsiteY61" fmla="*/ 282575 h 346151"/>
                  <a:gd name="connsiteX62" fmla="*/ 1333500 w 2352687"/>
                  <a:gd name="connsiteY62" fmla="*/ 317500 h 346151"/>
                  <a:gd name="connsiteX63" fmla="*/ 1397000 w 2352687"/>
                  <a:gd name="connsiteY63" fmla="*/ 333375 h 346151"/>
                  <a:gd name="connsiteX64" fmla="*/ 1435100 w 2352687"/>
                  <a:gd name="connsiteY64" fmla="*/ 346075 h 346151"/>
                  <a:gd name="connsiteX65" fmla="*/ 1431925 w 2352687"/>
                  <a:gd name="connsiteY65" fmla="*/ 327025 h 346151"/>
                  <a:gd name="connsiteX66" fmla="*/ 1349375 w 2352687"/>
                  <a:gd name="connsiteY66" fmla="*/ 304800 h 346151"/>
                  <a:gd name="connsiteX67" fmla="*/ 1301750 w 2352687"/>
                  <a:gd name="connsiteY67" fmla="*/ 288925 h 346151"/>
                  <a:gd name="connsiteX68" fmla="*/ 1149350 w 2352687"/>
                  <a:gd name="connsiteY68" fmla="*/ 219075 h 346151"/>
                  <a:gd name="connsiteX69" fmla="*/ 1117600 w 2352687"/>
                  <a:gd name="connsiteY69" fmla="*/ 209550 h 346151"/>
                  <a:gd name="connsiteX70" fmla="*/ 1066800 w 2352687"/>
                  <a:gd name="connsiteY70" fmla="*/ 193675 h 346151"/>
                  <a:gd name="connsiteX71" fmla="*/ 1016000 w 2352687"/>
                  <a:gd name="connsiteY71" fmla="*/ 184150 h 346151"/>
                  <a:gd name="connsiteX72" fmla="*/ 1003300 w 2352687"/>
                  <a:gd name="connsiteY72" fmla="*/ 174625 h 346151"/>
                  <a:gd name="connsiteX73" fmla="*/ 993775 w 2352687"/>
                  <a:gd name="connsiteY73" fmla="*/ 168275 h 346151"/>
                  <a:gd name="connsiteX74" fmla="*/ 1003300 w 2352687"/>
                  <a:gd name="connsiteY74" fmla="*/ 171450 h 346151"/>
                  <a:gd name="connsiteX75" fmla="*/ 1022350 w 2352687"/>
                  <a:gd name="connsiteY75" fmla="*/ 184150 h 346151"/>
                  <a:gd name="connsiteX76" fmla="*/ 1031875 w 2352687"/>
                  <a:gd name="connsiteY76" fmla="*/ 193675 h 346151"/>
                  <a:gd name="connsiteX77" fmla="*/ 1044575 w 2352687"/>
                  <a:gd name="connsiteY77" fmla="*/ 200025 h 346151"/>
                  <a:gd name="connsiteX78" fmla="*/ 1057275 w 2352687"/>
                  <a:gd name="connsiteY78" fmla="*/ 212725 h 346151"/>
                  <a:gd name="connsiteX79" fmla="*/ 1120775 w 2352687"/>
                  <a:gd name="connsiteY79" fmla="*/ 219075 h 346151"/>
                  <a:gd name="connsiteX80" fmla="*/ 1203325 w 2352687"/>
                  <a:gd name="connsiteY80" fmla="*/ 215900 h 346151"/>
                  <a:gd name="connsiteX81" fmla="*/ 1222375 w 2352687"/>
                  <a:gd name="connsiteY81" fmla="*/ 203200 h 346151"/>
                  <a:gd name="connsiteX82" fmla="*/ 1231900 w 2352687"/>
                  <a:gd name="connsiteY82" fmla="*/ 200025 h 346151"/>
                  <a:gd name="connsiteX83" fmla="*/ 1250950 w 2352687"/>
                  <a:gd name="connsiteY83" fmla="*/ 190500 h 346151"/>
                  <a:gd name="connsiteX84" fmla="*/ 1270000 w 2352687"/>
                  <a:gd name="connsiteY84" fmla="*/ 184150 h 346151"/>
                  <a:gd name="connsiteX85" fmla="*/ 1289050 w 2352687"/>
                  <a:gd name="connsiteY85" fmla="*/ 174625 h 346151"/>
                  <a:gd name="connsiteX86" fmla="*/ 1343025 w 2352687"/>
                  <a:gd name="connsiteY86" fmla="*/ 165100 h 346151"/>
                  <a:gd name="connsiteX87" fmla="*/ 1390650 w 2352687"/>
                  <a:gd name="connsiteY87" fmla="*/ 158750 h 346151"/>
                  <a:gd name="connsiteX88" fmla="*/ 1412875 w 2352687"/>
                  <a:gd name="connsiteY88" fmla="*/ 149225 h 346151"/>
                  <a:gd name="connsiteX89" fmla="*/ 1425575 w 2352687"/>
                  <a:gd name="connsiteY89" fmla="*/ 146050 h 346151"/>
                  <a:gd name="connsiteX90" fmla="*/ 1435100 w 2352687"/>
                  <a:gd name="connsiteY90" fmla="*/ 142875 h 346151"/>
                  <a:gd name="connsiteX91" fmla="*/ 1444625 w 2352687"/>
                  <a:gd name="connsiteY91" fmla="*/ 133350 h 346151"/>
                  <a:gd name="connsiteX92" fmla="*/ 1485900 w 2352687"/>
                  <a:gd name="connsiteY92" fmla="*/ 117475 h 346151"/>
                  <a:gd name="connsiteX93" fmla="*/ 1498600 w 2352687"/>
                  <a:gd name="connsiteY93" fmla="*/ 111125 h 346151"/>
                  <a:gd name="connsiteX94" fmla="*/ 1530350 w 2352687"/>
                  <a:gd name="connsiteY94" fmla="*/ 101600 h 346151"/>
                  <a:gd name="connsiteX95" fmla="*/ 1539875 w 2352687"/>
                  <a:gd name="connsiteY95" fmla="*/ 95250 h 346151"/>
                  <a:gd name="connsiteX96" fmla="*/ 1558925 w 2352687"/>
                  <a:gd name="connsiteY96" fmla="*/ 88900 h 346151"/>
                  <a:gd name="connsiteX97" fmla="*/ 1577975 w 2352687"/>
                  <a:gd name="connsiteY97" fmla="*/ 76200 h 346151"/>
                  <a:gd name="connsiteX98" fmla="*/ 1593850 w 2352687"/>
                  <a:gd name="connsiteY98" fmla="*/ 66675 h 346151"/>
                  <a:gd name="connsiteX99" fmla="*/ 1612900 w 2352687"/>
                  <a:gd name="connsiteY99" fmla="*/ 53975 h 346151"/>
                  <a:gd name="connsiteX100" fmla="*/ 1625600 w 2352687"/>
                  <a:gd name="connsiteY100" fmla="*/ 50800 h 346151"/>
                  <a:gd name="connsiteX101" fmla="*/ 1635125 w 2352687"/>
                  <a:gd name="connsiteY101" fmla="*/ 47625 h 346151"/>
                  <a:gd name="connsiteX102" fmla="*/ 1651000 w 2352687"/>
                  <a:gd name="connsiteY102" fmla="*/ 44450 h 346151"/>
                  <a:gd name="connsiteX103" fmla="*/ 1657350 w 2352687"/>
                  <a:gd name="connsiteY103" fmla="*/ 34925 h 346151"/>
                  <a:gd name="connsiteX104" fmla="*/ 1673225 w 2352687"/>
                  <a:gd name="connsiteY104" fmla="*/ 31750 h 346151"/>
                  <a:gd name="connsiteX105" fmla="*/ 1704975 w 2352687"/>
                  <a:gd name="connsiteY105" fmla="*/ 25400 h 346151"/>
                  <a:gd name="connsiteX106" fmla="*/ 1746250 w 2352687"/>
                  <a:gd name="connsiteY106" fmla="*/ 38100 h 346151"/>
                  <a:gd name="connsiteX107" fmla="*/ 1765300 w 2352687"/>
                  <a:gd name="connsiteY107" fmla="*/ 50800 h 346151"/>
                  <a:gd name="connsiteX108" fmla="*/ 1781175 w 2352687"/>
                  <a:gd name="connsiteY108" fmla="*/ 63500 h 346151"/>
                  <a:gd name="connsiteX109" fmla="*/ 1803400 w 2352687"/>
                  <a:gd name="connsiteY109" fmla="*/ 76200 h 346151"/>
                  <a:gd name="connsiteX110" fmla="*/ 1828800 w 2352687"/>
                  <a:gd name="connsiteY110" fmla="*/ 85725 h 346151"/>
                  <a:gd name="connsiteX111" fmla="*/ 1866900 w 2352687"/>
                  <a:gd name="connsiteY111" fmla="*/ 98425 h 346151"/>
                  <a:gd name="connsiteX112" fmla="*/ 1879600 w 2352687"/>
                  <a:gd name="connsiteY112" fmla="*/ 107950 h 346151"/>
                  <a:gd name="connsiteX113" fmla="*/ 1889125 w 2352687"/>
                  <a:gd name="connsiteY113" fmla="*/ 114300 h 346151"/>
                  <a:gd name="connsiteX114" fmla="*/ 1898650 w 2352687"/>
                  <a:gd name="connsiteY114" fmla="*/ 127000 h 346151"/>
                  <a:gd name="connsiteX115" fmla="*/ 1901825 w 2352687"/>
                  <a:gd name="connsiteY115" fmla="*/ 136525 h 346151"/>
                  <a:gd name="connsiteX116" fmla="*/ 1917700 w 2352687"/>
                  <a:gd name="connsiteY116" fmla="*/ 177800 h 346151"/>
                  <a:gd name="connsiteX117" fmla="*/ 1927225 w 2352687"/>
                  <a:gd name="connsiteY117" fmla="*/ 200025 h 346151"/>
                  <a:gd name="connsiteX118" fmla="*/ 1933575 w 2352687"/>
                  <a:gd name="connsiteY118" fmla="*/ 212725 h 346151"/>
                  <a:gd name="connsiteX119" fmla="*/ 1943100 w 2352687"/>
                  <a:gd name="connsiteY119" fmla="*/ 219075 h 346151"/>
                  <a:gd name="connsiteX120" fmla="*/ 1946275 w 2352687"/>
                  <a:gd name="connsiteY120" fmla="*/ 244475 h 346151"/>
                  <a:gd name="connsiteX121" fmla="*/ 1968500 w 2352687"/>
                  <a:gd name="connsiteY121" fmla="*/ 266700 h 346151"/>
                  <a:gd name="connsiteX122" fmla="*/ 1978025 w 2352687"/>
                  <a:gd name="connsiteY122" fmla="*/ 269875 h 346151"/>
                  <a:gd name="connsiteX123" fmla="*/ 1990725 w 2352687"/>
                  <a:gd name="connsiteY123" fmla="*/ 276225 h 346151"/>
                  <a:gd name="connsiteX124" fmla="*/ 2016125 w 2352687"/>
                  <a:gd name="connsiteY124" fmla="*/ 301625 h 346151"/>
                  <a:gd name="connsiteX125" fmla="*/ 2032000 w 2352687"/>
                  <a:gd name="connsiteY125" fmla="*/ 314325 h 346151"/>
                  <a:gd name="connsiteX126" fmla="*/ 2051050 w 2352687"/>
                  <a:gd name="connsiteY126" fmla="*/ 320675 h 346151"/>
                  <a:gd name="connsiteX127" fmla="*/ 2073275 w 2352687"/>
                  <a:gd name="connsiteY127" fmla="*/ 314325 h 346151"/>
                  <a:gd name="connsiteX128" fmla="*/ 2098675 w 2352687"/>
                  <a:gd name="connsiteY128" fmla="*/ 292100 h 346151"/>
                  <a:gd name="connsiteX129" fmla="*/ 2108200 w 2352687"/>
                  <a:gd name="connsiteY129" fmla="*/ 285750 h 346151"/>
                  <a:gd name="connsiteX130" fmla="*/ 2130425 w 2352687"/>
                  <a:gd name="connsiteY130" fmla="*/ 266700 h 346151"/>
                  <a:gd name="connsiteX131" fmla="*/ 2139950 w 2352687"/>
                  <a:gd name="connsiteY131" fmla="*/ 263525 h 346151"/>
                  <a:gd name="connsiteX132" fmla="*/ 2168525 w 2352687"/>
                  <a:gd name="connsiteY132" fmla="*/ 247650 h 346151"/>
                  <a:gd name="connsiteX133" fmla="*/ 2193925 w 2352687"/>
                  <a:gd name="connsiteY133" fmla="*/ 228600 h 346151"/>
                  <a:gd name="connsiteX134" fmla="*/ 2203450 w 2352687"/>
                  <a:gd name="connsiteY134" fmla="*/ 219075 h 346151"/>
                  <a:gd name="connsiteX135" fmla="*/ 2222500 w 2352687"/>
                  <a:gd name="connsiteY135" fmla="*/ 212725 h 346151"/>
                  <a:gd name="connsiteX136" fmla="*/ 2244725 w 2352687"/>
                  <a:gd name="connsiteY136" fmla="*/ 193675 h 346151"/>
                  <a:gd name="connsiteX137" fmla="*/ 2273300 w 2352687"/>
                  <a:gd name="connsiteY137" fmla="*/ 177800 h 346151"/>
                  <a:gd name="connsiteX138" fmla="*/ 2286000 w 2352687"/>
                  <a:gd name="connsiteY138" fmla="*/ 165100 h 346151"/>
                  <a:gd name="connsiteX139" fmla="*/ 2298700 w 2352687"/>
                  <a:gd name="connsiteY139" fmla="*/ 161925 h 346151"/>
                  <a:gd name="connsiteX140" fmla="*/ 2336800 w 2352687"/>
                  <a:gd name="connsiteY140" fmla="*/ 155575 h 346151"/>
                  <a:gd name="connsiteX141" fmla="*/ 2352675 w 2352687"/>
                  <a:gd name="connsiteY141" fmla="*/ 161925 h 346151"/>
                  <a:gd name="connsiteX0" fmla="*/ 0 w 2352687"/>
                  <a:gd name="connsiteY0" fmla="*/ 69850 h 347061"/>
                  <a:gd name="connsiteX1" fmla="*/ 19050 w 2352687"/>
                  <a:gd name="connsiteY1" fmla="*/ 88900 h 347061"/>
                  <a:gd name="connsiteX2" fmla="*/ 28575 w 2352687"/>
                  <a:gd name="connsiteY2" fmla="*/ 101600 h 347061"/>
                  <a:gd name="connsiteX3" fmla="*/ 38100 w 2352687"/>
                  <a:gd name="connsiteY3" fmla="*/ 107950 h 347061"/>
                  <a:gd name="connsiteX4" fmla="*/ 50800 w 2352687"/>
                  <a:gd name="connsiteY4" fmla="*/ 117475 h 347061"/>
                  <a:gd name="connsiteX5" fmla="*/ 60325 w 2352687"/>
                  <a:gd name="connsiteY5" fmla="*/ 127000 h 347061"/>
                  <a:gd name="connsiteX6" fmla="*/ 76200 w 2352687"/>
                  <a:gd name="connsiteY6" fmla="*/ 139700 h 347061"/>
                  <a:gd name="connsiteX7" fmla="*/ 85725 w 2352687"/>
                  <a:gd name="connsiteY7" fmla="*/ 149225 h 347061"/>
                  <a:gd name="connsiteX8" fmla="*/ 104775 w 2352687"/>
                  <a:gd name="connsiteY8" fmla="*/ 161925 h 347061"/>
                  <a:gd name="connsiteX9" fmla="*/ 114300 w 2352687"/>
                  <a:gd name="connsiteY9" fmla="*/ 168275 h 347061"/>
                  <a:gd name="connsiteX10" fmla="*/ 123825 w 2352687"/>
                  <a:gd name="connsiteY10" fmla="*/ 174625 h 347061"/>
                  <a:gd name="connsiteX11" fmla="*/ 133350 w 2352687"/>
                  <a:gd name="connsiteY11" fmla="*/ 184150 h 347061"/>
                  <a:gd name="connsiteX12" fmla="*/ 142875 w 2352687"/>
                  <a:gd name="connsiteY12" fmla="*/ 187325 h 347061"/>
                  <a:gd name="connsiteX13" fmla="*/ 152400 w 2352687"/>
                  <a:gd name="connsiteY13" fmla="*/ 193675 h 347061"/>
                  <a:gd name="connsiteX14" fmla="*/ 158750 w 2352687"/>
                  <a:gd name="connsiteY14" fmla="*/ 206375 h 347061"/>
                  <a:gd name="connsiteX15" fmla="*/ 187325 w 2352687"/>
                  <a:gd name="connsiteY15" fmla="*/ 222250 h 347061"/>
                  <a:gd name="connsiteX16" fmla="*/ 200025 w 2352687"/>
                  <a:gd name="connsiteY16" fmla="*/ 225425 h 347061"/>
                  <a:gd name="connsiteX17" fmla="*/ 222250 w 2352687"/>
                  <a:gd name="connsiteY17" fmla="*/ 231775 h 347061"/>
                  <a:gd name="connsiteX18" fmla="*/ 317500 w 2352687"/>
                  <a:gd name="connsiteY18" fmla="*/ 228600 h 347061"/>
                  <a:gd name="connsiteX19" fmla="*/ 342900 w 2352687"/>
                  <a:gd name="connsiteY19" fmla="*/ 215900 h 347061"/>
                  <a:gd name="connsiteX20" fmla="*/ 352425 w 2352687"/>
                  <a:gd name="connsiteY20" fmla="*/ 206375 h 347061"/>
                  <a:gd name="connsiteX21" fmla="*/ 361950 w 2352687"/>
                  <a:gd name="connsiteY21" fmla="*/ 200025 h 347061"/>
                  <a:gd name="connsiteX22" fmla="*/ 374650 w 2352687"/>
                  <a:gd name="connsiteY22" fmla="*/ 184150 h 347061"/>
                  <a:gd name="connsiteX23" fmla="*/ 393700 w 2352687"/>
                  <a:gd name="connsiteY23" fmla="*/ 168275 h 347061"/>
                  <a:gd name="connsiteX24" fmla="*/ 400050 w 2352687"/>
                  <a:gd name="connsiteY24" fmla="*/ 158750 h 347061"/>
                  <a:gd name="connsiteX25" fmla="*/ 409575 w 2352687"/>
                  <a:gd name="connsiteY25" fmla="*/ 152400 h 347061"/>
                  <a:gd name="connsiteX26" fmla="*/ 428625 w 2352687"/>
                  <a:gd name="connsiteY26" fmla="*/ 127000 h 347061"/>
                  <a:gd name="connsiteX27" fmla="*/ 434975 w 2352687"/>
                  <a:gd name="connsiteY27" fmla="*/ 117475 h 347061"/>
                  <a:gd name="connsiteX28" fmla="*/ 454025 w 2352687"/>
                  <a:gd name="connsiteY28" fmla="*/ 104775 h 347061"/>
                  <a:gd name="connsiteX29" fmla="*/ 473075 w 2352687"/>
                  <a:gd name="connsiteY29" fmla="*/ 85725 h 347061"/>
                  <a:gd name="connsiteX30" fmla="*/ 466725 w 2352687"/>
                  <a:gd name="connsiteY30" fmla="*/ 76200 h 347061"/>
                  <a:gd name="connsiteX31" fmla="*/ 488950 w 2352687"/>
                  <a:gd name="connsiteY31" fmla="*/ 79375 h 347061"/>
                  <a:gd name="connsiteX32" fmla="*/ 517525 w 2352687"/>
                  <a:gd name="connsiteY32" fmla="*/ 82550 h 347061"/>
                  <a:gd name="connsiteX33" fmla="*/ 530225 w 2352687"/>
                  <a:gd name="connsiteY33" fmla="*/ 88900 h 347061"/>
                  <a:gd name="connsiteX34" fmla="*/ 536575 w 2352687"/>
                  <a:gd name="connsiteY34" fmla="*/ 76200 h 347061"/>
                  <a:gd name="connsiteX35" fmla="*/ 561975 w 2352687"/>
                  <a:gd name="connsiteY35" fmla="*/ 60325 h 347061"/>
                  <a:gd name="connsiteX36" fmla="*/ 596900 w 2352687"/>
                  <a:gd name="connsiteY36" fmla="*/ 44450 h 347061"/>
                  <a:gd name="connsiteX37" fmla="*/ 625475 w 2352687"/>
                  <a:gd name="connsiteY37" fmla="*/ 31750 h 347061"/>
                  <a:gd name="connsiteX38" fmla="*/ 663575 w 2352687"/>
                  <a:gd name="connsiteY38" fmla="*/ 12700 h 347061"/>
                  <a:gd name="connsiteX39" fmla="*/ 679450 w 2352687"/>
                  <a:gd name="connsiteY39" fmla="*/ 6350 h 347061"/>
                  <a:gd name="connsiteX40" fmla="*/ 698500 w 2352687"/>
                  <a:gd name="connsiteY40" fmla="*/ 0 h 347061"/>
                  <a:gd name="connsiteX41" fmla="*/ 727075 w 2352687"/>
                  <a:gd name="connsiteY41" fmla="*/ 3175 h 347061"/>
                  <a:gd name="connsiteX42" fmla="*/ 736600 w 2352687"/>
                  <a:gd name="connsiteY42" fmla="*/ 6350 h 347061"/>
                  <a:gd name="connsiteX43" fmla="*/ 762000 w 2352687"/>
                  <a:gd name="connsiteY43" fmla="*/ 12700 h 347061"/>
                  <a:gd name="connsiteX44" fmla="*/ 787400 w 2352687"/>
                  <a:gd name="connsiteY44" fmla="*/ 34925 h 347061"/>
                  <a:gd name="connsiteX45" fmla="*/ 806450 w 2352687"/>
                  <a:gd name="connsiteY45" fmla="*/ 53975 h 347061"/>
                  <a:gd name="connsiteX46" fmla="*/ 815975 w 2352687"/>
                  <a:gd name="connsiteY46" fmla="*/ 63500 h 347061"/>
                  <a:gd name="connsiteX47" fmla="*/ 828675 w 2352687"/>
                  <a:gd name="connsiteY47" fmla="*/ 82550 h 347061"/>
                  <a:gd name="connsiteX48" fmla="*/ 838200 w 2352687"/>
                  <a:gd name="connsiteY48" fmla="*/ 88900 h 347061"/>
                  <a:gd name="connsiteX49" fmla="*/ 860425 w 2352687"/>
                  <a:gd name="connsiteY49" fmla="*/ 107950 h 347061"/>
                  <a:gd name="connsiteX50" fmla="*/ 892175 w 2352687"/>
                  <a:gd name="connsiteY50" fmla="*/ 130175 h 347061"/>
                  <a:gd name="connsiteX51" fmla="*/ 901700 w 2352687"/>
                  <a:gd name="connsiteY51" fmla="*/ 139700 h 347061"/>
                  <a:gd name="connsiteX52" fmla="*/ 917575 w 2352687"/>
                  <a:gd name="connsiteY52" fmla="*/ 152400 h 347061"/>
                  <a:gd name="connsiteX53" fmla="*/ 936625 w 2352687"/>
                  <a:gd name="connsiteY53" fmla="*/ 168275 h 347061"/>
                  <a:gd name="connsiteX54" fmla="*/ 942975 w 2352687"/>
                  <a:gd name="connsiteY54" fmla="*/ 177800 h 347061"/>
                  <a:gd name="connsiteX55" fmla="*/ 965200 w 2352687"/>
                  <a:gd name="connsiteY55" fmla="*/ 193675 h 347061"/>
                  <a:gd name="connsiteX56" fmla="*/ 990600 w 2352687"/>
                  <a:gd name="connsiteY56" fmla="*/ 200025 h 347061"/>
                  <a:gd name="connsiteX57" fmla="*/ 1019175 w 2352687"/>
                  <a:gd name="connsiteY57" fmla="*/ 209550 h 347061"/>
                  <a:gd name="connsiteX58" fmla="*/ 1063625 w 2352687"/>
                  <a:gd name="connsiteY58" fmla="*/ 219075 h 347061"/>
                  <a:gd name="connsiteX59" fmla="*/ 1111250 w 2352687"/>
                  <a:gd name="connsiteY59" fmla="*/ 228600 h 347061"/>
                  <a:gd name="connsiteX60" fmla="*/ 1200150 w 2352687"/>
                  <a:gd name="connsiteY60" fmla="*/ 260350 h 347061"/>
                  <a:gd name="connsiteX61" fmla="*/ 1263650 w 2352687"/>
                  <a:gd name="connsiteY61" fmla="*/ 282575 h 347061"/>
                  <a:gd name="connsiteX62" fmla="*/ 1333500 w 2352687"/>
                  <a:gd name="connsiteY62" fmla="*/ 317500 h 347061"/>
                  <a:gd name="connsiteX63" fmla="*/ 1397000 w 2352687"/>
                  <a:gd name="connsiteY63" fmla="*/ 333375 h 347061"/>
                  <a:gd name="connsiteX64" fmla="*/ 1435100 w 2352687"/>
                  <a:gd name="connsiteY64" fmla="*/ 346075 h 347061"/>
                  <a:gd name="connsiteX65" fmla="*/ 1349375 w 2352687"/>
                  <a:gd name="connsiteY65" fmla="*/ 304800 h 347061"/>
                  <a:gd name="connsiteX66" fmla="*/ 1301750 w 2352687"/>
                  <a:gd name="connsiteY66" fmla="*/ 288925 h 347061"/>
                  <a:gd name="connsiteX67" fmla="*/ 1149350 w 2352687"/>
                  <a:gd name="connsiteY67" fmla="*/ 219075 h 347061"/>
                  <a:gd name="connsiteX68" fmla="*/ 1117600 w 2352687"/>
                  <a:gd name="connsiteY68" fmla="*/ 209550 h 347061"/>
                  <a:gd name="connsiteX69" fmla="*/ 1066800 w 2352687"/>
                  <a:gd name="connsiteY69" fmla="*/ 193675 h 347061"/>
                  <a:gd name="connsiteX70" fmla="*/ 1016000 w 2352687"/>
                  <a:gd name="connsiteY70" fmla="*/ 184150 h 347061"/>
                  <a:gd name="connsiteX71" fmla="*/ 1003300 w 2352687"/>
                  <a:gd name="connsiteY71" fmla="*/ 174625 h 347061"/>
                  <a:gd name="connsiteX72" fmla="*/ 993775 w 2352687"/>
                  <a:gd name="connsiteY72" fmla="*/ 168275 h 347061"/>
                  <a:gd name="connsiteX73" fmla="*/ 1003300 w 2352687"/>
                  <a:gd name="connsiteY73" fmla="*/ 171450 h 347061"/>
                  <a:gd name="connsiteX74" fmla="*/ 1022350 w 2352687"/>
                  <a:gd name="connsiteY74" fmla="*/ 184150 h 347061"/>
                  <a:gd name="connsiteX75" fmla="*/ 1031875 w 2352687"/>
                  <a:gd name="connsiteY75" fmla="*/ 193675 h 347061"/>
                  <a:gd name="connsiteX76" fmla="*/ 1044575 w 2352687"/>
                  <a:gd name="connsiteY76" fmla="*/ 200025 h 347061"/>
                  <a:gd name="connsiteX77" fmla="*/ 1057275 w 2352687"/>
                  <a:gd name="connsiteY77" fmla="*/ 212725 h 347061"/>
                  <a:gd name="connsiteX78" fmla="*/ 1120775 w 2352687"/>
                  <a:gd name="connsiteY78" fmla="*/ 219075 h 347061"/>
                  <a:gd name="connsiteX79" fmla="*/ 1203325 w 2352687"/>
                  <a:gd name="connsiteY79" fmla="*/ 215900 h 347061"/>
                  <a:gd name="connsiteX80" fmla="*/ 1222375 w 2352687"/>
                  <a:gd name="connsiteY80" fmla="*/ 203200 h 347061"/>
                  <a:gd name="connsiteX81" fmla="*/ 1231900 w 2352687"/>
                  <a:gd name="connsiteY81" fmla="*/ 200025 h 347061"/>
                  <a:gd name="connsiteX82" fmla="*/ 1250950 w 2352687"/>
                  <a:gd name="connsiteY82" fmla="*/ 190500 h 347061"/>
                  <a:gd name="connsiteX83" fmla="*/ 1270000 w 2352687"/>
                  <a:gd name="connsiteY83" fmla="*/ 184150 h 347061"/>
                  <a:gd name="connsiteX84" fmla="*/ 1289050 w 2352687"/>
                  <a:gd name="connsiteY84" fmla="*/ 174625 h 347061"/>
                  <a:gd name="connsiteX85" fmla="*/ 1343025 w 2352687"/>
                  <a:gd name="connsiteY85" fmla="*/ 165100 h 347061"/>
                  <a:gd name="connsiteX86" fmla="*/ 1390650 w 2352687"/>
                  <a:gd name="connsiteY86" fmla="*/ 158750 h 347061"/>
                  <a:gd name="connsiteX87" fmla="*/ 1412875 w 2352687"/>
                  <a:gd name="connsiteY87" fmla="*/ 149225 h 347061"/>
                  <a:gd name="connsiteX88" fmla="*/ 1425575 w 2352687"/>
                  <a:gd name="connsiteY88" fmla="*/ 146050 h 347061"/>
                  <a:gd name="connsiteX89" fmla="*/ 1435100 w 2352687"/>
                  <a:gd name="connsiteY89" fmla="*/ 142875 h 347061"/>
                  <a:gd name="connsiteX90" fmla="*/ 1444625 w 2352687"/>
                  <a:gd name="connsiteY90" fmla="*/ 133350 h 347061"/>
                  <a:gd name="connsiteX91" fmla="*/ 1485900 w 2352687"/>
                  <a:gd name="connsiteY91" fmla="*/ 117475 h 347061"/>
                  <a:gd name="connsiteX92" fmla="*/ 1498600 w 2352687"/>
                  <a:gd name="connsiteY92" fmla="*/ 111125 h 347061"/>
                  <a:gd name="connsiteX93" fmla="*/ 1530350 w 2352687"/>
                  <a:gd name="connsiteY93" fmla="*/ 101600 h 347061"/>
                  <a:gd name="connsiteX94" fmla="*/ 1539875 w 2352687"/>
                  <a:gd name="connsiteY94" fmla="*/ 95250 h 347061"/>
                  <a:gd name="connsiteX95" fmla="*/ 1558925 w 2352687"/>
                  <a:gd name="connsiteY95" fmla="*/ 88900 h 347061"/>
                  <a:gd name="connsiteX96" fmla="*/ 1577975 w 2352687"/>
                  <a:gd name="connsiteY96" fmla="*/ 76200 h 347061"/>
                  <a:gd name="connsiteX97" fmla="*/ 1593850 w 2352687"/>
                  <a:gd name="connsiteY97" fmla="*/ 66675 h 347061"/>
                  <a:gd name="connsiteX98" fmla="*/ 1612900 w 2352687"/>
                  <a:gd name="connsiteY98" fmla="*/ 53975 h 347061"/>
                  <a:gd name="connsiteX99" fmla="*/ 1625600 w 2352687"/>
                  <a:gd name="connsiteY99" fmla="*/ 50800 h 347061"/>
                  <a:gd name="connsiteX100" fmla="*/ 1635125 w 2352687"/>
                  <a:gd name="connsiteY100" fmla="*/ 47625 h 347061"/>
                  <a:gd name="connsiteX101" fmla="*/ 1651000 w 2352687"/>
                  <a:gd name="connsiteY101" fmla="*/ 44450 h 347061"/>
                  <a:gd name="connsiteX102" fmla="*/ 1657350 w 2352687"/>
                  <a:gd name="connsiteY102" fmla="*/ 34925 h 347061"/>
                  <a:gd name="connsiteX103" fmla="*/ 1673225 w 2352687"/>
                  <a:gd name="connsiteY103" fmla="*/ 31750 h 347061"/>
                  <a:gd name="connsiteX104" fmla="*/ 1704975 w 2352687"/>
                  <a:gd name="connsiteY104" fmla="*/ 25400 h 347061"/>
                  <a:gd name="connsiteX105" fmla="*/ 1746250 w 2352687"/>
                  <a:gd name="connsiteY105" fmla="*/ 38100 h 347061"/>
                  <a:gd name="connsiteX106" fmla="*/ 1765300 w 2352687"/>
                  <a:gd name="connsiteY106" fmla="*/ 50800 h 347061"/>
                  <a:gd name="connsiteX107" fmla="*/ 1781175 w 2352687"/>
                  <a:gd name="connsiteY107" fmla="*/ 63500 h 347061"/>
                  <a:gd name="connsiteX108" fmla="*/ 1803400 w 2352687"/>
                  <a:gd name="connsiteY108" fmla="*/ 76200 h 347061"/>
                  <a:gd name="connsiteX109" fmla="*/ 1828800 w 2352687"/>
                  <a:gd name="connsiteY109" fmla="*/ 85725 h 347061"/>
                  <a:gd name="connsiteX110" fmla="*/ 1866900 w 2352687"/>
                  <a:gd name="connsiteY110" fmla="*/ 98425 h 347061"/>
                  <a:gd name="connsiteX111" fmla="*/ 1879600 w 2352687"/>
                  <a:gd name="connsiteY111" fmla="*/ 107950 h 347061"/>
                  <a:gd name="connsiteX112" fmla="*/ 1889125 w 2352687"/>
                  <a:gd name="connsiteY112" fmla="*/ 114300 h 347061"/>
                  <a:gd name="connsiteX113" fmla="*/ 1898650 w 2352687"/>
                  <a:gd name="connsiteY113" fmla="*/ 127000 h 347061"/>
                  <a:gd name="connsiteX114" fmla="*/ 1901825 w 2352687"/>
                  <a:gd name="connsiteY114" fmla="*/ 136525 h 347061"/>
                  <a:gd name="connsiteX115" fmla="*/ 1917700 w 2352687"/>
                  <a:gd name="connsiteY115" fmla="*/ 177800 h 347061"/>
                  <a:gd name="connsiteX116" fmla="*/ 1927225 w 2352687"/>
                  <a:gd name="connsiteY116" fmla="*/ 200025 h 347061"/>
                  <a:gd name="connsiteX117" fmla="*/ 1933575 w 2352687"/>
                  <a:gd name="connsiteY117" fmla="*/ 212725 h 347061"/>
                  <a:gd name="connsiteX118" fmla="*/ 1943100 w 2352687"/>
                  <a:gd name="connsiteY118" fmla="*/ 219075 h 347061"/>
                  <a:gd name="connsiteX119" fmla="*/ 1946275 w 2352687"/>
                  <a:gd name="connsiteY119" fmla="*/ 244475 h 347061"/>
                  <a:gd name="connsiteX120" fmla="*/ 1968500 w 2352687"/>
                  <a:gd name="connsiteY120" fmla="*/ 266700 h 347061"/>
                  <a:gd name="connsiteX121" fmla="*/ 1978025 w 2352687"/>
                  <a:gd name="connsiteY121" fmla="*/ 269875 h 347061"/>
                  <a:gd name="connsiteX122" fmla="*/ 1990725 w 2352687"/>
                  <a:gd name="connsiteY122" fmla="*/ 276225 h 347061"/>
                  <a:gd name="connsiteX123" fmla="*/ 2016125 w 2352687"/>
                  <a:gd name="connsiteY123" fmla="*/ 301625 h 347061"/>
                  <a:gd name="connsiteX124" fmla="*/ 2032000 w 2352687"/>
                  <a:gd name="connsiteY124" fmla="*/ 314325 h 347061"/>
                  <a:gd name="connsiteX125" fmla="*/ 2051050 w 2352687"/>
                  <a:gd name="connsiteY125" fmla="*/ 320675 h 347061"/>
                  <a:gd name="connsiteX126" fmla="*/ 2073275 w 2352687"/>
                  <a:gd name="connsiteY126" fmla="*/ 314325 h 347061"/>
                  <a:gd name="connsiteX127" fmla="*/ 2098675 w 2352687"/>
                  <a:gd name="connsiteY127" fmla="*/ 292100 h 347061"/>
                  <a:gd name="connsiteX128" fmla="*/ 2108200 w 2352687"/>
                  <a:gd name="connsiteY128" fmla="*/ 285750 h 347061"/>
                  <a:gd name="connsiteX129" fmla="*/ 2130425 w 2352687"/>
                  <a:gd name="connsiteY129" fmla="*/ 266700 h 347061"/>
                  <a:gd name="connsiteX130" fmla="*/ 2139950 w 2352687"/>
                  <a:gd name="connsiteY130" fmla="*/ 263525 h 347061"/>
                  <a:gd name="connsiteX131" fmla="*/ 2168525 w 2352687"/>
                  <a:gd name="connsiteY131" fmla="*/ 247650 h 347061"/>
                  <a:gd name="connsiteX132" fmla="*/ 2193925 w 2352687"/>
                  <a:gd name="connsiteY132" fmla="*/ 228600 h 347061"/>
                  <a:gd name="connsiteX133" fmla="*/ 2203450 w 2352687"/>
                  <a:gd name="connsiteY133" fmla="*/ 219075 h 347061"/>
                  <a:gd name="connsiteX134" fmla="*/ 2222500 w 2352687"/>
                  <a:gd name="connsiteY134" fmla="*/ 212725 h 347061"/>
                  <a:gd name="connsiteX135" fmla="*/ 2244725 w 2352687"/>
                  <a:gd name="connsiteY135" fmla="*/ 193675 h 347061"/>
                  <a:gd name="connsiteX136" fmla="*/ 2273300 w 2352687"/>
                  <a:gd name="connsiteY136" fmla="*/ 177800 h 347061"/>
                  <a:gd name="connsiteX137" fmla="*/ 2286000 w 2352687"/>
                  <a:gd name="connsiteY137" fmla="*/ 165100 h 347061"/>
                  <a:gd name="connsiteX138" fmla="*/ 2298700 w 2352687"/>
                  <a:gd name="connsiteY138" fmla="*/ 161925 h 347061"/>
                  <a:gd name="connsiteX139" fmla="*/ 2336800 w 2352687"/>
                  <a:gd name="connsiteY139" fmla="*/ 155575 h 347061"/>
                  <a:gd name="connsiteX140" fmla="*/ 2352675 w 2352687"/>
                  <a:gd name="connsiteY140" fmla="*/ 161925 h 347061"/>
                  <a:gd name="connsiteX0" fmla="*/ 0 w 2352687"/>
                  <a:gd name="connsiteY0" fmla="*/ 69850 h 333657"/>
                  <a:gd name="connsiteX1" fmla="*/ 19050 w 2352687"/>
                  <a:gd name="connsiteY1" fmla="*/ 88900 h 333657"/>
                  <a:gd name="connsiteX2" fmla="*/ 28575 w 2352687"/>
                  <a:gd name="connsiteY2" fmla="*/ 101600 h 333657"/>
                  <a:gd name="connsiteX3" fmla="*/ 38100 w 2352687"/>
                  <a:gd name="connsiteY3" fmla="*/ 107950 h 333657"/>
                  <a:gd name="connsiteX4" fmla="*/ 50800 w 2352687"/>
                  <a:gd name="connsiteY4" fmla="*/ 117475 h 333657"/>
                  <a:gd name="connsiteX5" fmla="*/ 60325 w 2352687"/>
                  <a:gd name="connsiteY5" fmla="*/ 127000 h 333657"/>
                  <a:gd name="connsiteX6" fmla="*/ 76200 w 2352687"/>
                  <a:gd name="connsiteY6" fmla="*/ 139700 h 333657"/>
                  <a:gd name="connsiteX7" fmla="*/ 85725 w 2352687"/>
                  <a:gd name="connsiteY7" fmla="*/ 149225 h 333657"/>
                  <a:gd name="connsiteX8" fmla="*/ 104775 w 2352687"/>
                  <a:gd name="connsiteY8" fmla="*/ 161925 h 333657"/>
                  <a:gd name="connsiteX9" fmla="*/ 114300 w 2352687"/>
                  <a:gd name="connsiteY9" fmla="*/ 168275 h 333657"/>
                  <a:gd name="connsiteX10" fmla="*/ 123825 w 2352687"/>
                  <a:gd name="connsiteY10" fmla="*/ 174625 h 333657"/>
                  <a:gd name="connsiteX11" fmla="*/ 133350 w 2352687"/>
                  <a:gd name="connsiteY11" fmla="*/ 184150 h 333657"/>
                  <a:gd name="connsiteX12" fmla="*/ 142875 w 2352687"/>
                  <a:gd name="connsiteY12" fmla="*/ 187325 h 333657"/>
                  <a:gd name="connsiteX13" fmla="*/ 152400 w 2352687"/>
                  <a:gd name="connsiteY13" fmla="*/ 193675 h 333657"/>
                  <a:gd name="connsiteX14" fmla="*/ 158750 w 2352687"/>
                  <a:gd name="connsiteY14" fmla="*/ 206375 h 333657"/>
                  <a:gd name="connsiteX15" fmla="*/ 187325 w 2352687"/>
                  <a:gd name="connsiteY15" fmla="*/ 222250 h 333657"/>
                  <a:gd name="connsiteX16" fmla="*/ 200025 w 2352687"/>
                  <a:gd name="connsiteY16" fmla="*/ 225425 h 333657"/>
                  <a:gd name="connsiteX17" fmla="*/ 222250 w 2352687"/>
                  <a:gd name="connsiteY17" fmla="*/ 231775 h 333657"/>
                  <a:gd name="connsiteX18" fmla="*/ 317500 w 2352687"/>
                  <a:gd name="connsiteY18" fmla="*/ 228600 h 333657"/>
                  <a:gd name="connsiteX19" fmla="*/ 342900 w 2352687"/>
                  <a:gd name="connsiteY19" fmla="*/ 215900 h 333657"/>
                  <a:gd name="connsiteX20" fmla="*/ 352425 w 2352687"/>
                  <a:gd name="connsiteY20" fmla="*/ 206375 h 333657"/>
                  <a:gd name="connsiteX21" fmla="*/ 361950 w 2352687"/>
                  <a:gd name="connsiteY21" fmla="*/ 200025 h 333657"/>
                  <a:gd name="connsiteX22" fmla="*/ 374650 w 2352687"/>
                  <a:gd name="connsiteY22" fmla="*/ 184150 h 333657"/>
                  <a:gd name="connsiteX23" fmla="*/ 393700 w 2352687"/>
                  <a:gd name="connsiteY23" fmla="*/ 168275 h 333657"/>
                  <a:gd name="connsiteX24" fmla="*/ 400050 w 2352687"/>
                  <a:gd name="connsiteY24" fmla="*/ 158750 h 333657"/>
                  <a:gd name="connsiteX25" fmla="*/ 409575 w 2352687"/>
                  <a:gd name="connsiteY25" fmla="*/ 152400 h 333657"/>
                  <a:gd name="connsiteX26" fmla="*/ 428625 w 2352687"/>
                  <a:gd name="connsiteY26" fmla="*/ 127000 h 333657"/>
                  <a:gd name="connsiteX27" fmla="*/ 434975 w 2352687"/>
                  <a:gd name="connsiteY27" fmla="*/ 117475 h 333657"/>
                  <a:gd name="connsiteX28" fmla="*/ 454025 w 2352687"/>
                  <a:gd name="connsiteY28" fmla="*/ 104775 h 333657"/>
                  <a:gd name="connsiteX29" fmla="*/ 473075 w 2352687"/>
                  <a:gd name="connsiteY29" fmla="*/ 85725 h 333657"/>
                  <a:gd name="connsiteX30" fmla="*/ 466725 w 2352687"/>
                  <a:gd name="connsiteY30" fmla="*/ 76200 h 333657"/>
                  <a:gd name="connsiteX31" fmla="*/ 488950 w 2352687"/>
                  <a:gd name="connsiteY31" fmla="*/ 79375 h 333657"/>
                  <a:gd name="connsiteX32" fmla="*/ 517525 w 2352687"/>
                  <a:gd name="connsiteY32" fmla="*/ 82550 h 333657"/>
                  <a:gd name="connsiteX33" fmla="*/ 530225 w 2352687"/>
                  <a:gd name="connsiteY33" fmla="*/ 88900 h 333657"/>
                  <a:gd name="connsiteX34" fmla="*/ 536575 w 2352687"/>
                  <a:gd name="connsiteY34" fmla="*/ 76200 h 333657"/>
                  <a:gd name="connsiteX35" fmla="*/ 561975 w 2352687"/>
                  <a:gd name="connsiteY35" fmla="*/ 60325 h 333657"/>
                  <a:gd name="connsiteX36" fmla="*/ 596900 w 2352687"/>
                  <a:gd name="connsiteY36" fmla="*/ 44450 h 333657"/>
                  <a:gd name="connsiteX37" fmla="*/ 625475 w 2352687"/>
                  <a:gd name="connsiteY37" fmla="*/ 31750 h 333657"/>
                  <a:gd name="connsiteX38" fmla="*/ 663575 w 2352687"/>
                  <a:gd name="connsiteY38" fmla="*/ 12700 h 333657"/>
                  <a:gd name="connsiteX39" fmla="*/ 679450 w 2352687"/>
                  <a:gd name="connsiteY39" fmla="*/ 6350 h 333657"/>
                  <a:gd name="connsiteX40" fmla="*/ 698500 w 2352687"/>
                  <a:gd name="connsiteY40" fmla="*/ 0 h 333657"/>
                  <a:gd name="connsiteX41" fmla="*/ 727075 w 2352687"/>
                  <a:gd name="connsiteY41" fmla="*/ 3175 h 333657"/>
                  <a:gd name="connsiteX42" fmla="*/ 736600 w 2352687"/>
                  <a:gd name="connsiteY42" fmla="*/ 6350 h 333657"/>
                  <a:gd name="connsiteX43" fmla="*/ 762000 w 2352687"/>
                  <a:gd name="connsiteY43" fmla="*/ 12700 h 333657"/>
                  <a:gd name="connsiteX44" fmla="*/ 787400 w 2352687"/>
                  <a:gd name="connsiteY44" fmla="*/ 34925 h 333657"/>
                  <a:gd name="connsiteX45" fmla="*/ 806450 w 2352687"/>
                  <a:gd name="connsiteY45" fmla="*/ 53975 h 333657"/>
                  <a:gd name="connsiteX46" fmla="*/ 815975 w 2352687"/>
                  <a:gd name="connsiteY46" fmla="*/ 63500 h 333657"/>
                  <a:gd name="connsiteX47" fmla="*/ 828675 w 2352687"/>
                  <a:gd name="connsiteY47" fmla="*/ 82550 h 333657"/>
                  <a:gd name="connsiteX48" fmla="*/ 838200 w 2352687"/>
                  <a:gd name="connsiteY48" fmla="*/ 88900 h 333657"/>
                  <a:gd name="connsiteX49" fmla="*/ 860425 w 2352687"/>
                  <a:gd name="connsiteY49" fmla="*/ 107950 h 333657"/>
                  <a:gd name="connsiteX50" fmla="*/ 892175 w 2352687"/>
                  <a:gd name="connsiteY50" fmla="*/ 130175 h 333657"/>
                  <a:gd name="connsiteX51" fmla="*/ 901700 w 2352687"/>
                  <a:gd name="connsiteY51" fmla="*/ 139700 h 333657"/>
                  <a:gd name="connsiteX52" fmla="*/ 917575 w 2352687"/>
                  <a:gd name="connsiteY52" fmla="*/ 152400 h 333657"/>
                  <a:gd name="connsiteX53" fmla="*/ 936625 w 2352687"/>
                  <a:gd name="connsiteY53" fmla="*/ 168275 h 333657"/>
                  <a:gd name="connsiteX54" fmla="*/ 942975 w 2352687"/>
                  <a:gd name="connsiteY54" fmla="*/ 177800 h 333657"/>
                  <a:gd name="connsiteX55" fmla="*/ 965200 w 2352687"/>
                  <a:gd name="connsiteY55" fmla="*/ 193675 h 333657"/>
                  <a:gd name="connsiteX56" fmla="*/ 990600 w 2352687"/>
                  <a:gd name="connsiteY56" fmla="*/ 200025 h 333657"/>
                  <a:gd name="connsiteX57" fmla="*/ 1019175 w 2352687"/>
                  <a:gd name="connsiteY57" fmla="*/ 209550 h 333657"/>
                  <a:gd name="connsiteX58" fmla="*/ 1063625 w 2352687"/>
                  <a:gd name="connsiteY58" fmla="*/ 219075 h 333657"/>
                  <a:gd name="connsiteX59" fmla="*/ 1111250 w 2352687"/>
                  <a:gd name="connsiteY59" fmla="*/ 228600 h 333657"/>
                  <a:gd name="connsiteX60" fmla="*/ 1200150 w 2352687"/>
                  <a:gd name="connsiteY60" fmla="*/ 260350 h 333657"/>
                  <a:gd name="connsiteX61" fmla="*/ 1263650 w 2352687"/>
                  <a:gd name="connsiteY61" fmla="*/ 282575 h 333657"/>
                  <a:gd name="connsiteX62" fmla="*/ 1333500 w 2352687"/>
                  <a:gd name="connsiteY62" fmla="*/ 317500 h 333657"/>
                  <a:gd name="connsiteX63" fmla="*/ 1397000 w 2352687"/>
                  <a:gd name="connsiteY63" fmla="*/ 333375 h 333657"/>
                  <a:gd name="connsiteX64" fmla="*/ 1349375 w 2352687"/>
                  <a:gd name="connsiteY64" fmla="*/ 304800 h 333657"/>
                  <a:gd name="connsiteX65" fmla="*/ 1301750 w 2352687"/>
                  <a:gd name="connsiteY65" fmla="*/ 288925 h 333657"/>
                  <a:gd name="connsiteX66" fmla="*/ 1149350 w 2352687"/>
                  <a:gd name="connsiteY66" fmla="*/ 219075 h 333657"/>
                  <a:gd name="connsiteX67" fmla="*/ 1117600 w 2352687"/>
                  <a:gd name="connsiteY67" fmla="*/ 209550 h 333657"/>
                  <a:gd name="connsiteX68" fmla="*/ 1066800 w 2352687"/>
                  <a:gd name="connsiteY68" fmla="*/ 193675 h 333657"/>
                  <a:gd name="connsiteX69" fmla="*/ 1016000 w 2352687"/>
                  <a:gd name="connsiteY69" fmla="*/ 184150 h 333657"/>
                  <a:gd name="connsiteX70" fmla="*/ 1003300 w 2352687"/>
                  <a:gd name="connsiteY70" fmla="*/ 174625 h 333657"/>
                  <a:gd name="connsiteX71" fmla="*/ 993775 w 2352687"/>
                  <a:gd name="connsiteY71" fmla="*/ 168275 h 333657"/>
                  <a:gd name="connsiteX72" fmla="*/ 1003300 w 2352687"/>
                  <a:gd name="connsiteY72" fmla="*/ 171450 h 333657"/>
                  <a:gd name="connsiteX73" fmla="*/ 1022350 w 2352687"/>
                  <a:gd name="connsiteY73" fmla="*/ 184150 h 333657"/>
                  <a:gd name="connsiteX74" fmla="*/ 1031875 w 2352687"/>
                  <a:gd name="connsiteY74" fmla="*/ 193675 h 333657"/>
                  <a:gd name="connsiteX75" fmla="*/ 1044575 w 2352687"/>
                  <a:gd name="connsiteY75" fmla="*/ 200025 h 333657"/>
                  <a:gd name="connsiteX76" fmla="*/ 1057275 w 2352687"/>
                  <a:gd name="connsiteY76" fmla="*/ 212725 h 333657"/>
                  <a:gd name="connsiteX77" fmla="*/ 1120775 w 2352687"/>
                  <a:gd name="connsiteY77" fmla="*/ 219075 h 333657"/>
                  <a:gd name="connsiteX78" fmla="*/ 1203325 w 2352687"/>
                  <a:gd name="connsiteY78" fmla="*/ 215900 h 333657"/>
                  <a:gd name="connsiteX79" fmla="*/ 1222375 w 2352687"/>
                  <a:gd name="connsiteY79" fmla="*/ 203200 h 333657"/>
                  <a:gd name="connsiteX80" fmla="*/ 1231900 w 2352687"/>
                  <a:gd name="connsiteY80" fmla="*/ 200025 h 333657"/>
                  <a:gd name="connsiteX81" fmla="*/ 1250950 w 2352687"/>
                  <a:gd name="connsiteY81" fmla="*/ 190500 h 333657"/>
                  <a:gd name="connsiteX82" fmla="*/ 1270000 w 2352687"/>
                  <a:gd name="connsiteY82" fmla="*/ 184150 h 333657"/>
                  <a:gd name="connsiteX83" fmla="*/ 1289050 w 2352687"/>
                  <a:gd name="connsiteY83" fmla="*/ 174625 h 333657"/>
                  <a:gd name="connsiteX84" fmla="*/ 1343025 w 2352687"/>
                  <a:gd name="connsiteY84" fmla="*/ 165100 h 333657"/>
                  <a:gd name="connsiteX85" fmla="*/ 1390650 w 2352687"/>
                  <a:gd name="connsiteY85" fmla="*/ 158750 h 333657"/>
                  <a:gd name="connsiteX86" fmla="*/ 1412875 w 2352687"/>
                  <a:gd name="connsiteY86" fmla="*/ 149225 h 333657"/>
                  <a:gd name="connsiteX87" fmla="*/ 1425575 w 2352687"/>
                  <a:gd name="connsiteY87" fmla="*/ 146050 h 333657"/>
                  <a:gd name="connsiteX88" fmla="*/ 1435100 w 2352687"/>
                  <a:gd name="connsiteY88" fmla="*/ 142875 h 333657"/>
                  <a:gd name="connsiteX89" fmla="*/ 1444625 w 2352687"/>
                  <a:gd name="connsiteY89" fmla="*/ 133350 h 333657"/>
                  <a:gd name="connsiteX90" fmla="*/ 1485900 w 2352687"/>
                  <a:gd name="connsiteY90" fmla="*/ 117475 h 333657"/>
                  <a:gd name="connsiteX91" fmla="*/ 1498600 w 2352687"/>
                  <a:gd name="connsiteY91" fmla="*/ 111125 h 333657"/>
                  <a:gd name="connsiteX92" fmla="*/ 1530350 w 2352687"/>
                  <a:gd name="connsiteY92" fmla="*/ 101600 h 333657"/>
                  <a:gd name="connsiteX93" fmla="*/ 1539875 w 2352687"/>
                  <a:gd name="connsiteY93" fmla="*/ 95250 h 333657"/>
                  <a:gd name="connsiteX94" fmla="*/ 1558925 w 2352687"/>
                  <a:gd name="connsiteY94" fmla="*/ 88900 h 333657"/>
                  <a:gd name="connsiteX95" fmla="*/ 1577975 w 2352687"/>
                  <a:gd name="connsiteY95" fmla="*/ 76200 h 333657"/>
                  <a:gd name="connsiteX96" fmla="*/ 1593850 w 2352687"/>
                  <a:gd name="connsiteY96" fmla="*/ 66675 h 333657"/>
                  <a:gd name="connsiteX97" fmla="*/ 1612900 w 2352687"/>
                  <a:gd name="connsiteY97" fmla="*/ 53975 h 333657"/>
                  <a:gd name="connsiteX98" fmla="*/ 1625600 w 2352687"/>
                  <a:gd name="connsiteY98" fmla="*/ 50800 h 333657"/>
                  <a:gd name="connsiteX99" fmla="*/ 1635125 w 2352687"/>
                  <a:gd name="connsiteY99" fmla="*/ 47625 h 333657"/>
                  <a:gd name="connsiteX100" fmla="*/ 1651000 w 2352687"/>
                  <a:gd name="connsiteY100" fmla="*/ 44450 h 333657"/>
                  <a:gd name="connsiteX101" fmla="*/ 1657350 w 2352687"/>
                  <a:gd name="connsiteY101" fmla="*/ 34925 h 333657"/>
                  <a:gd name="connsiteX102" fmla="*/ 1673225 w 2352687"/>
                  <a:gd name="connsiteY102" fmla="*/ 31750 h 333657"/>
                  <a:gd name="connsiteX103" fmla="*/ 1704975 w 2352687"/>
                  <a:gd name="connsiteY103" fmla="*/ 25400 h 333657"/>
                  <a:gd name="connsiteX104" fmla="*/ 1746250 w 2352687"/>
                  <a:gd name="connsiteY104" fmla="*/ 38100 h 333657"/>
                  <a:gd name="connsiteX105" fmla="*/ 1765300 w 2352687"/>
                  <a:gd name="connsiteY105" fmla="*/ 50800 h 333657"/>
                  <a:gd name="connsiteX106" fmla="*/ 1781175 w 2352687"/>
                  <a:gd name="connsiteY106" fmla="*/ 63500 h 333657"/>
                  <a:gd name="connsiteX107" fmla="*/ 1803400 w 2352687"/>
                  <a:gd name="connsiteY107" fmla="*/ 76200 h 333657"/>
                  <a:gd name="connsiteX108" fmla="*/ 1828800 w 2352687"/>
                  <a:gd name="connsiteY108" fmla="*/ 85725 h 333657"/>
                  <a:gd name="connsiteX109" fmla="*/ 1866900 w 2352687"/>
                  <a:gd name="connsiteY109" fmla="*/ 98425 h 333657"/>
                  <a:gd name="connsiteX110" fmla="*/ 1879600 w 2352687"/>
                  <a:gd name="connsiteY110" fmla="*/ 107950 h 333657"/>
                  <a:gd name="connsiteX111" fmla="*/ 1889125 w 2352687"/>
                  <a:gd name="connsiteY111" fmla="*/ 114300 h 333657"/>
                  <a:gd name="connsiteX112" fmla="*/ 1898650 w 2352687"/>
                  <a:gd name="connsiteY112" fmla="*/ 127000 h 333657"/>
                  <a:gd name="connsiteX113" fmla="*/ 1901825 w 2352687"/>
                  <a:gd name="connsiteY113" fmla="*/ 136525 h 333657"/>
                  <a:gd name="connsiteX114" fmla="*/ 1917700 w 2352687"/>
                  <a:gd name="connsiteY114" fmla="*/ 177800 h 333657"/>
                  <a:gd name="connsiteX115" fmla="*/ 1927225 w 2352687"/>
                  <a:gd name="connsiteY115" fmla="*/ 200025 h 333657"/>
                  <a:gd name="connsiteX116" fmla="*/ 1933575 w 2352687"/>
                  <a:gd name="connsiteY116" fmla="*/ 212725 h 333657"/>
                  <a:gd name="connsiteX117" fmla="*/ 1943100 w 2352687"/>
                  <a:gd name="connsiteY117" fmla="*/ 219075 h 333657"/>
                  <a:gd name="connsiteX118" fmla="*/ 1946275 w 2352687"/>
                  <a:gd name="connsiteY118" fmla="*/ 244475 h 333657"/>
                  <a:gd name="connsiteX119" fmla="*/ 1968500 w 2352687"/>
                  <a:gd name="connsiteY119" fmla="*/ 266700 h 333657"/>
                  <a:gd name="connsiteX120" fmla="*/ 1978025 w 2352687"/>
                  <a:gd name="connsiteY120" fmla="*/ 269875 h 333657"/>
                  <a:gd name="connsiteX121" fmla="*/ 1990725 w 2352687"/>
                  <a:gd name="connsiteY121" fmla="*/ 276225 h 333657"/>
                  <a:gd name="connsiteX122" fmla="*/ 2016125 w 2352687"/>
                  <a:gd name="connsiteY122" fmla="*/ 301625 h 333657"/>
                  <a:gd name="connsiteX123" fmla="*/ 2032000 w 2352687"/>
                  <a:gd name="connsiteY123" fmla="*/ 314325 h 333657"/>
                  <a:gd name="connsiteX124" fmla="*/ 2051050 w 2352687"/>
                  <a:gd name="connsiteY124" fmla="*/ 320675 h 333657"/>
                  <a:gd name="connsiteX125" fmla="*/ 2073275 w 2352687"/>
                  <a:gd name="connsiteY125" fmla="*/ 314325 h 333657"/>
                  <a:gd name="connsiteX126" fmla="*/ 2098675 w 2352687"/>
                  <a:gd name="connsiteY126" fmla="*/ 292100 h 333657"/>
                  <a:gd name="connsiteX127" fmla="*/ 2108200 w 2352687"/>
                  <a:gd name="connsiteY127" fmla="*/ 285750 h 333657"/>
                  <a:gd name="connsiteX128" fmla="*/ 2130425 w 2352687"/>
                  <a:gd name="connsiteY128" fmla="*/ 266700 h 333657"/>
                  <a:gd name="connsiteX129" fmla="*/ 2139950 w 2352687"/>
                  <a:gd name="connsiteY129" fmla="*/ 263525 h 333657"/>
                  <a:gd name="connsiteX130" fmla="*/ 2168525 w 2352687"/>
                  <a:gd name="connsiteY130" fmla="*/ 247650 h 333657"/>
                  <a:gd name="connsiteX131" fmla="*/ 2193925 w 2352687"/>
                  <a:gd name="connsiteY131" fmla="*/ 228600 h 333657"/>
                  <a:gd name="connsiteX132" fmla="*/ 2203450 w 2352687"/>
                  <a:gd name="connsiteY132" fmla="*/ 219075 h 333657"/>
                  <a:gd name="connsiteX133" fmla="*/ 2222500 w 2352687"/>
                  <a:gd name="connsiteY133" fmla="*/ 212725 h 333657"/>
                  <a:gd name="connsiteX134" fmla="*/ 2244725 w 2352687"/>
                  <a:gd name="connsiteY134" fmla="*/ 193675 h 333657"/>
                  <a:gd name="connsiteX135" fmla="*/ 2273300 w 2352687"/>
                  <a:gd name="connsiteY135" fmla="*/ 177800 h 333657"/>
                  <a:gd name="connsiteX136" fmla="*/ 2286000 w 2352687"/>
                  <a:gd name="connsiteY136" fmla="*/ 165100 h 333657"/>
                  <a:gd name="connsiteX137" fmla="*/ 2298700 w 2352687"/>
                  <a:gd name="connsiteY137" fmla="*/ 161925 h 333657"/>
                  <a:gd name="connsiteX138" fmla="*/ 2336800 w 2352687"/>
                  <a:gd name="connsiteY138" fmla="*/ 155575 h 333657"/>
                  <a:gd name="connsiteX139" fmla="*/ 2352675 w 2352687"/>
                  <a:gd name="connsiteY139" fmla="*/ 161925 h 333657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49375 w 2352687"/>
                  <a:gd name="connsiteY63" fmla="*/ 304800 h 320675"/>
                  <a:gd name="connsiteX64" fmla="*/ 1301750 w 2352687"/>
                  <a:gd name="connsiteY64" fmla="*/ 288925 h 320675"/>
                  <a:gd name="connsiteX65" fmla="*/ 1149350 w 2352687"/>
                  <a:gd name="connsiteY65" fmla="*/ 219075 h 320675"/>
                  <a:gd name="connsiteX66" fmla="*/ 1117600 w 2352687"/>
                  <a:gd name="connsiteY66" fmla="*/ 209550 h 320675"/>
                  <a:gd name="connsiteX67" fmla="*/ 1066800 w 2352687"/>
                  <a:gd name="connsiteY67" fmla="*/ 193675 h 320675"/>
                  <a:gd name="connsiteX68" fmla="*/ 1016000 w 2352687"/>
                  <a:gd name="connsiteY68" fmla="*/ 184150 h 320675"/>
                  <a:gd name="connsiteX69" fmla="*/ 1003300 w 2352687"/>
                  <a:gd name="connsiteY69" fmla="*/ 174625 h 320675"/>
                  <a:gd name="connsiteX70" fmla="*/ 993775 w 2352687"/>
                  <a:gd name="connsiteY70" fmla="*/ 168275 h 320675"/>
                  <a:gd name="connsiteX71" fmla="*/ 1003300 w 2352687"/>
                  <a:gd name="connsiteY71" fmla="*/ 171450 h 320675"/>
                  <a:gd name="connsiteX72" fmla="*/ 1022350 w 2352687"/>
                  <a:gd name="connsiteY72" fmla="*/ 184150 h 320675"/>
                  <a:gd name="connsiteX73" fmla="*/ 1031875 w 2352687"/>
                  <a:gd name="connsiteY73" fmla="*/ 193675 h 320675"/>
                  <a:gd name="connsiteX74" fmla="*/ 1044575 w 2352687"/>
                  <a:gd name="connsiteY74" fmla="*/ 200025 h 320675"/>
                  <a:gd name="connsiteX75" fmla="*/ 1057275 w 2352687"/>
                  <a:gd name="connsiteY75" fmla="*/ 212725 h 320675"/>
                  <a:gd name="connsiteX76" fmla="*/ 1120775 w 2352687"/>
                  <a:gd name="connsiteY76" fmla="*/ 219075 h 320675"/>
                  <a:gd name="connsiteX77" fmla="*/ 1203325 w 2352687"/>
                  <a:gd name="connsiteY77" fmla="*/ 215900 h 320675"/>
                  <a:gd name="connsiteX78" fmla="*/ 1222375 w 2352687"/>
                  <a:gd name="connsiteY78" fmla="*/ 203200 h 320675"/>
                  <a:gd name="connsiteX79" fmla="*/ 1231900 w 2352687"/>
                  <a:gd name="connsiteY79" fmla="*/ 200025 h 320675"/>
                  <a:gd name="connsiteX80" fmla="*/ 1250950 w 2352687"/>
                  <a:gd name="connsiteY80" fmla="*/ 190500 h 320675"/>
                  <a:gd name="connsiteX81" fmla="*/ 1270000 w 2352687"/>
                  <a:gd name="connsiteY81" fmla="*/ 184150 h 320675"/>
                  <a:gd name="connsiteX82" fmla="*/ 1289050 w 2352687"/>
                  <a:gd name="connsiteY82" fmla="*/ 174625 h 320675"/>
                  <a:gd name="connsiteX83" fmla="*/ 1343025 w 2352687"/>
                  <a:gd name="connsiteY83" fmla="*/ 165100 h 320675"/>
                  <a:gd name="connsiteX84" fmla="*/ 1390650 w 2352687"/>
                  <a:gd name="connsiteY84" fmla="*/ 158750 h 320675"/>
                  <a:gd name="connsiteX85" fmla="*/ 1412875 w 2352687"/>
                  <a:gd name="connsiteY85" fmla="*/ 149225 h 320675"/>
                  <a:gd name="connsiteX86" fmla="*/ 1425575 w 2352687"/>
                  <a:gd name="connsiteY86" fmla="*/ 146050 h 320675"/>
                  <a:gd name="connsiteX87" fmla="*/ 1435100 w 2352687"/>
                  <a:gd name="connsiteY87" fmla="*/ 142875 h 320675"/>
                  <a:gd name="connsiteX88" fmla="*/ 1444625 w 2352687"/>
                  <a:gd name="connsiteY88" fmla="*/ 133350 h 320675"/>
                  <a:gd name="connsiteX89" fmla="*/ 1485900 w 2352687"/>
                  <a:gd name="connsiteY89" fmla="*/ 117475 h 320675"/>
                  <a:gd name="connsiteX90" fmla="*/ 1498600 w 2352687"/>
                  <a:gd name="connsiteY90" fmla="*/ 111125 h 320675"/>
                  <a:gd name="connsiteX91" fmla="*/ 1530350 w 2352687"/>
                  <a:gd name="connsiteY91" fmla="*/ 101600 h 320675"/>
                  <a:gd name="connsiteX92" fmla="*/ 1539875 w 2352687"/>
                  <a:gd name="connsiteY92" fmla="*/ 95250 h 320675"/>
                  <a:gd name="connsiteX93" fmla="*/ 1558925 w 2352687"/>
                  <a:gd name="connsiteY93" fmla="*/ 88900 h 320675"/>
                  <a:gd name="connsiteX94" fmla="*/ 1577975 w 2352687"/>
                  <a:gd name="connsiteY94" fmla="*/ 76200 h 320675"/>
                  <a:gd name="connsiteX95" fmla="*/ 1593850 w 2352687"/>
                  <a:gd name="connsiteY95" fmla="*/ 66675 h 320675"/>
                  <a:gd name="connsiteX96" fmla="*/ 1612900 w 2352687"/>
                  <a:gd name="connsiteY96" fmla="*/ 53975 h 320675"/>
                  <a:gd name="connsiteX97" fmla="*/ 1625600 w 2352687"/>
                  <a:gd name="connsiteY97" fmla="*/ 50800 h 320675"/>
                  <a:gd name="connsiteX98" fmla="*/ 1635125 w 2352687"/>
                  <a:gd name="connsiteY98" fmla="*/ 47625 h 320675"/>
                  <a:gd name="connsiteX99" fmla="*/ 1651000 w 2352687"/>
                  <a:gd name="connsiteY99" fmla="*/ 44450 h 320675"/>
                  <a:gd name="connsiteX100" fmla="*/ 1657350 w 2352687"/>
                  <a:gd name="connsiteY100" fmla="*/ 34925 h 320675"/>
                  <a:gd name="connsiteX101" fmla="*/ 1673225 w 2352687"/>
                  <a:gd name="connsiteY101" fmla="*/ 31750 h 320675"/>
                  <a:gd name="connsiteX102" fmla="*/ 1704975 w 2352687"/>
                  <a:gd name="connsiteY102" fmla="*/ 25400 h 320675"/>
                  <a:gd name="connsiteX103" fmla="*/ 1746250 w 2352687"/>
                  <a:gd name="connsiteY103" fmla="*/ 38100 h 320675"/>
                  <a:gd name="connsiteX104" fmla="*/ 1765300 w 2352687"/>
                  <a:gd name="connsiteY104" fmla="*/ 50800 h 320675"/>
                  <a:gd name="connsiteX105" fmla="*/ 1781175 w 2352687"/>
                  <a:gd name="connsiteY105" fmla="*/ 63500 h 320675"/>
                  <a:gd name="connsiteX106" fmla="*/ 1803400 w 2352687"/>
                  <a:gd name="connsiteY106" fmla="*/ 76200 h 320675"/>
                  <a:gd name="connsiteX107" fmla="*/ 1828800 w 2352687"/>
                  <a:gd name="connsiteY107" fmla="*/ 85725 h 320675"/>
                  <a:gd name="connsiteX108" fmla="*/ 1866900 w 2352687"/>
                  <a:gd name="connsiteY108" fmla="*/ 98425 h 320675"/>
                  <a:gd name="connsiteX109" fmla="*/ 1879600 w 2352687"/>
                  <a:gd name="connsiteY109" fmla="*/ 107950 h 320675"/>
                  <a:gd name="connsiteX110" fmla="*/ 1889125 w 2352687"/>
                  <a:gd name="connsiteY110" fmla="*/ 114300 h 320675"/>
                  <a:gd name="connsiteX111" fmla="*/ 1898650 w 2352687"/>
                  <a:gd name="connsiteY111" fmla="*/ 127000 h 320675"/>
                  <a:gd name="connsiteX112" fmla="*/ 1901825 w 2352687"/>
                  <a:gd name="connsiteY112" fmla="*/ 136525 h 320675"/>
                  <a:gd name="connsiteX113" fmla="*/ 1917700 w 2352687"/>
                  <a:gd name="connsiteY113" fmla="*/ 177800 h 320675"/>
                  <a:gd name="connsiteX114" fmla="*/ 1927225 w 2352687"/>
                  <a:gd name="connsiteY114" fmla="*/ 200025 h 320675"/>
                  <a:gd name="connsiteX115" fmla="*/ 1933575 w 2352687"/>
                  <a:gd name="connsiteY115" fmla="*/ 212725 h 320675"/>
                  <a:gd name="connsiteX116" fmla="*/ 1943100 w 2352687"/>
                  <a:gd name="connsiteY116" fmla="*/ 219075 h 320675"/>
                  <a:gd name="connsiteX117" fmla="*/ 1946275 w 2352687"/>
                  <a:gd name="connsiteY117" fmla="*/ 244475 h 320675"/>
                  <a:gd name="connsiteX118" fmla="*/ 1968500 w 2352687"/>
                  <a:gd name="connsiteY118" fmla="*/ 266700 h 320675"/>
                  <a:gd name="connsiteX119" fmla="*/ 1978025 w 2352687"/>
                  <a:gd name="connsiteY119" fmla="*/ 269875 h 320675"/>
                  <a:gd name="connsiteX120" fmla="*/ 1990725 w 2352687"/>
                  <a:gd name="connsiteY120" fmla="*/ 276225 h 320675"/>
                  <a:gd name="connsiteX121" fmla="*/ 2016125 w 2352687"/>
                  <a:gd name="connsiteY121" fmla="*/ 301625 h 320675"/>
                  <a:gd name="connsiteX122" fmla="*/ 2032000 w 2352687"/>
                  <a:gd name="connsiteY122" fmla="*/ 314325 h 320675"/>
                  <a:gd name="connsiteX123" fmla="*/ 2051050 w 2352687"/>
                  <a:gd name="connsiteY123" fmla="*/ 320675 h 320675"/>
                  <a:gd name="connsiteX124" fmla="*/ 2073275 w 2352687"/>
                  <a:gd name="connsiteY124" fmla="*/ 314325 h 320675"/>
                  <a:gd name="connsiteX125" fmla="*/ 2098675 w 2352687"/>
                  <a:gd name="connsiteY125" fmla="*/ 292100 h 320675"/>
                  <a:gd name="connsiteX126" fmla="*/ 2108200 w 2352687"/>
                  <a:gd name="connsiteY126" fmla="*/ 285750 h 320675"/>
                  <a:gd name="connsiteX127" fmla="*/ 2130425 w 2352687"/>
                  <a:gd name="connsiteY127" fmla="*/ 266700 h 320675"/>
                  <a:gd name="connsiteX128" fmla="*/ 2139950 w 2352687"/>
                  <a:gd name="connsiteY128" fmla="*/ 263525 h 320675"/>
                  <a:gd name="connsiteX129" fmla="*/ 2168525 w 2352687"/>
                  <a:gd name="connsiteY129" fmla="*/ 247650 h 320675"/>
                  <a:gd name="connsiteX130" fmla="*/ 2193925 w 2352687"/>
                  <a:gd name="connsiteY130" fmla="*/ 228600 h 320675"/>
                  <a:gd name="connsiteX131" fmla="*/ 2203450 w 2352687"/>
                  <a:gd name="connsiteY131" fmla="*/ 219075 h 320675"/>
                  <a:gd name="connsiteX132" fmla="*/ 2222500 w 2352687"/>
                  <a:gd name="connsiteY132" fmla="*/ 212725 h 320675"/>
                  <a:gd name="connsiteX133" fmla="*/ 2244725 w 2352687"/>
                  <a:gd name="connsiteY133" fmla="*/ 193675 h 320675"/>
                  <a:gd name="connsiteX134" fmla="*/ 2273300 w 2352687"/>
                  <a:gd name="connsiteY134" fmla="*/ 177800 h 320675"/>
                  <a:gd name="connsiteX135" fmla="*/ 2286000 w 2352687"/>
                  <a:gd name="connsiteY135" fmla="*/ 165100 h 320675"/>
                  <a:gd name="connsiteX136" fmla="*/ 2298700 w 2352687"/>
                  <a:gd name="connsiteY136" fmla="*/ 161925 h 320675"/>
                  <a:gd name="connsiteX137" fmla="*/ 2336800 w 2352687"/>
                  <a:gd name="connsiteY137" fmla="*/ 155575 h 320675"/>
                  <a:gd name="connsiteX138" fmla="*/ 2352675 w 2352687"/>
                  <a:gd name="connsiteY138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01750 w 2352687"/>
                  <a:gd name="connsiteY63" fmla="*/ 288925 h 320675"/>
                  <a:gd name="connsiteX64" fmla="*/ 1149350 w 2352687"/>
                  <a:gd name="connsiteY64" fmla="*/ 219075 h 320675"/>
                  <a:gd name="connsiteX65" fmla="*/ 1117600 w 2352687"/>
                  <a:gd name="connsiteY65" fmla="*/ 209550 h 320675"/>
                  <a:gd name="connsiteX66" fmla="*/ 1066800 w 2352687"/>
                  <a:gd name="connsiteY66" fmla="*/ 193675 h 320675"/>
                  <a:gd name="connsiteX67" fmla="*/ 1016000 w 2352687"/>
                  <a:gd name="connsiteY67" fmla="*/ 184150 h 320675"/>
                  <a:gd name="connsiteX68" fmla="*/ 1003300 w 2352687"/>
                  <a:gd name="connsiteY68" fmla="*/ 174625 h 320675"/>
                  <a:gd name="connsiteX69" fmla="*/ 993775 w 2352687"/>
                  <a:gd name="connsiteY69" fmla="*/ 168275 h 320675"/>
                  <a:gd name="connsiteX70" fmla="*/ 1003300 w 2352687"/>
                  <a:gd name="connsiteY70" fmla="*/ 171450 h 320675"/>
                  <a:gd name="connsiteX71" fmla="*/ 1022350 w 2352687"/>
                  <a:gd name="connsiteY71" fmla="*/ 184150 h 320675"/>
                  <a:gd name="connsiteX72" fmla="*/ 1031875 w 2352687"/>
                  <a:gd name="connsiteY72" fmla="*/ 193675 h 320675"/>
                  <a:gd name="connsiteX73" fmla="*/ 1044575 w 2352687"/>
                  <a:gd name="connsiteY73" fmla="*/ 200025 h 320675"/>
                  <a:gd name="connsiteX74" fmla="*/ 1057275 w 2352687"/>
                  <a:gd name="connsiteY74" fmla="*/ 212725 h 320675"/>
                  <a:gd name="connsiteX75" fmla="*/ 1120775 w 2352687"/>
                  <a:gd name="connsiteY75" fmla="*/ 219075 h 320675"/>
                  <a:gd name="connsiteX76" fmla="*/ 1203325 w 2352687"/>
                  <a:gd name="connsiteY76" fmla="*/ 215900 h 320675"/>
                  <a:gd name="connsiteX77" fmla="*/ 1222375 w 2352687"/>
                  <a:gd name="connsiteY77" fmla="*/ 203200 h 320675"/>
                  <a:gd name="connsiteX78" fmla="*/ 1231900 w 2352687"/>
                  <a:gd name="connsiteY78" fmla="*/ 200025 h 320675"/>
                  <a:gd name="connsiteX79" fmla="*/ 1250950 w 2352687"/>
                  <a:gd name="connsiteY79" fmla="*/ 190500 h 320675"/>
                  <a:gd name="connsiteX80" fmla="*/ 1270000 w 2352687"/>
                  <a:gd name="connsiteY80" fmla="*/ 184150 h 320675"/>
                  <a:gd name="connsiteX81" fmla="*/ 1289050 w 2352687"/>
                  <a:gd name="connsiteY81" fmla="*/ 174625 h 320675"/>
                  <a:gd name="connsiteX82" fmla="*/ 1343025 w 2352687"/>
                  <a:gd name="connsiteY82" fmla="*/ 165100 h 320675"/>
                  <a:gd name="connsiteX83" fmla="*/ 1390650 w 2352687"/>
                  <a:gd name="connsiteY83" fmla="*/ 158750 h 320675"/>
                  <a:gd name="connsiteX84" fmla="*/ 1412875 w 2352687"/>
                  <a:gd name="connsiteY84" fmla="*/ 149225 h 320675"/>
                  <a:gd name="connsiteX85" fmla="*/ 1425575 w 2352687"/>
                  <a:gd name="connsiteY85" fmla="*/ 146050 h 320675"/>
                  <a:gd name="connsiteX86" fmla="*/ 1435100 w 2352687"/>
                  <a:gd name="connsiteY86" fmla="*/ 142875 h 320675"/>
                  <a:gd name="connsiteX87" fmla="*/ 1444625 w 2352687"/>
                  <a:gd name="connsiteY87" fmla="*/ 133350 h 320675"/>
                  <a:gd name="connsiteX88" fmla="*/ 1485900 w 2352687"/>
                  <a:gd name="connsiteY88" fmla="*/ 117475 h 320675"/>
                  <a:gd name="connsiteX89" fmla="*/ 1498600 w 2352687"/>
                  <a:gd name="connsiteY89" fmla="*/ 111125 h 320675"/>
                  <a:gd name="connsiteX90" fmla="*/ 1530350 w 2352687"/>
                  <a:gd name="connsiteY90" fmla="*/ 101600 h 320675"/>
                  <a:gd name="connsiteX91" fmla="*/ 1539875 w 2352687"/>
                  <a:gd name="connsiteY91" fmla="*/ 95250 h 320675"/>
                  <a:gd name="connsiteX92" fmla="*/ 1558925 w 2352687"/>
                  <a:gd name="connsiteY92" fmla="*/ 88900 h 320675"/>
                  <a:gd name="connsiteX93" fmla="*/ 1577975 w 2352687"/>
                  <a:gd name="connsiteY93" fmla="*/ 76200 h 320675"/>
                  <a:gd name="connsiteX94" fmla="*/ 1593850 w 2352687"/>
                  <a:gd name="connsiteY94" fmla="*/ 66675 h 320675"/>
                  <a:gd name="connsiteX95" fmla="*/ 1612900 w 2352687"/>
                  <a:gd name="connsiteY95" fmla="*/ 53975 h 320675"/>
                  <a:gd name="connsiteX96" fmla="*/ 1625600 w 2352687"/>
                  <a:gd name="connsiteY96" fmla="*/ 50800 h 320675"/>
                  <a:gd name="connsiteX97" fmla="*/ 1635125 w 2352687"/>
                  <a:gd name="connsiteY97" fmla="*/ 47625 h 320675"/>
                  <a:gd name="connsiteX98" fmla="*/ 1651000 w 2352687"/>
                  <a:gd name="connsiteY98" fmla="*/ 44450 h 320675"/>
                  <a:gd name="connsiteX99" fmla="*/ 1657350 w 2352687"/>
                  <a:gd name="connsiteY99" fmla="*/ 34925 h 320675"/>
                  <a:gd name="connsiteX100" fmla="*/ 1673225 w 2352687"/>
                  <a:gd name="connsiteY100" fmla="*/ 31750 h 320675"/>
                  <a:gd name="connsiteX101" fmla="*/ 1704975 w 2352687"/>
                  <a:gd name="connsiteY101" fmla="*/ 25400 h 320675"/>
                  <a:gd name="connsiteX102" fmla="*/ 1746250 w 2352687"/>
                  <a:gd name="connsiteY102" fmla="*/ 38100 h 320675"/>
                  <a:gd name="connsiteX103" fmla="*/ 1765300 w 2352687"/>
                  <a:gd name="connsiteY103" fmla="*/ 50800 h 320675"/>
                  <a:gd name="connsiteX104" fmla="*/ 1781175 w 2352687"/>
                  <a:gd name="connsiteY104" fmla="*/ 63500 h 320675"/>
                  <a:gd name="connsiteX105" fmla="*/ 1803400 w 2352687"/>
                  <a:gd name="connsiteY105" fmla="*/ 76200 h 320675"/>
                  <a:gd name="connsiteX106" fmla="*/ 1828800 w 2352687"/>
                  <a:gd name="connsiteY106" fmla="*/ 85725 h 320675"/>
                  <a:gd name="connsiteX107" fmla="*/ 1866900 w 2352687"/>
                  <a:gd name="connsiteY107" fmla="*/ 98425 h 320675"/>
                  <a:gd name="connsiteX108" fmla="*/ 1879600 w 2352687"/>
                  <a:gd name="connsiteY108" fmla="*/ 107950 h 320675"/>
                  <a:gd name="connsiteX109" fmla="*/ 1889125 w 2352687"/>
                  <a:gd name="connsiteY109" fmla="*/ 114300 h 320675"/>
                  <a:gd name="connsiteX110" fmla="*/ 1898650 w 2352687"/>
                  <a:gd name="connsiteY110" fmla="*/ 127000 h 320675"/>
                  <a:gd name="connsiteX111" fmla="*/ 1901825 w 2352687"/>
                  <a:gd name="connsiteY111" fmla="*/ 136525 h 320675"/>
                  <a:gd name="connsiteX112" fmla="*/ 1917700 w 2352687"/>
                  <a:gd name="connsiteY112" fmla="*/ 177800 h 320675"/>
                  <a:gd name="connsiteX113" fmla="*/ 1927225 w 2352687"/>
                  <a:gd name="connsiteY113" fmla="*/ 200025 h 320675"/>
                  <a:gd name="connsiteX114" fmla="*/ 1933575 w 2352687"/>
                  <a:gd name="connsiteY114" fmla="*/ 212725 h 320675"/>
                  <a:gd name="connsiteX115" fmla="*/ 1943100 w 2352687"/>
                  <a:gd name="connsiteY115" fmla="*/ 219075 h 320675"/>
                  <a:gd name="connsiteX116" fmla="*/ 1946275 w 2352687"/>
                  <a:gd name="connsiteY116" fmla="*/ 244475 h 320675"/>
                  <a:gd name="connsiteX117" fmla="*/ 1968500 w 2352687"/>
                  <a:gd name="connsiteY117" fmla="*/ 266700 h 320675"/>
                  <a:gd name="connsiteX118" fmla="*/ 1978025 w 2352687"/>
                  <a:gd name="connsiteY118" fmla="*/ 269875 h 320675"/>
                  <a:gd name="connsiteX119" fmla="*/ 1990725 w 2352687"/>
                  <a:gd name="connsiteY119" fmla="*/ 276225 h 320675"/>
                  <a:gd name="connsiteX120" fmla="*/ 2016125 w 2352687"/>
                  <a:gd name="connsiteY120" fmla="*/ 301625 h 320675"/>
                  <a:gd name="connsiteX121" fmla="*/ 2032000 w 2352687"/>
                  <a:gd name="connsiteY121" fmla="*/ 314325 h 320675"/>
                  <a:gd name="connsiteX122" fmla="*/ 2051050 w 2352687"/>
                  <a:gd name="connsiteY122" fmla="*/ 320675 h 320675"/>
                  <a:gd name="connsiteX123" fmla="*/ 2073275 w 2352687"/>
                  <a:gd name="connsiteY123" fmla="*/ 314325 h 320675"/>
                  <a:gd name="connsiteX124" fmla="*/ 2098675 w 2352687"/>
                  <a:gd name="connsiteY124" fmla="*/ 292100 h 320675"/>
                  <a:gd name="connsiteX125" fmla="*/ 2108200 w 2352687"/>
                  <a:gd name="connsiteY125" fmla="*/ 285750 h 320675"/>
                  <a:gd name="connsiteX126" fmla="*/ 2130425 w 2352687"/>
                  <a:gd name="connsiteY126" fmla="*/ 266700 h 320675"/>
                  <a:gd name="connsiteX127" fmla="*/ 2139950 w 2352687"/>
                  <a:gd name="connsiteY127" fmla="*/ 263525 h 320675"/>
                  <a:gd name="connsiteX128" fmla="*/ 2168525 w 2352687"/>
                  <a:gd name="connsiteY128" fmla="*/ 247650 h 320675"/>
                  <a:gd name="connsiteX129" fmla="*/ 2193925 w 2352687"/>
                  <a:gd name="connsiteY129" fmla="*/ 228600 h 320675"/>
                  <a:gd name="connsiteX130" fmla="*/ 2203450 w 2352687"/>
                  <a:gd name="connsiteY130" fmla="*/ 219075 h 320675"/>
                  <a:gd name="connsiteX131" fmla="*/ 2222500 w 2352687"/>
                  <a:gd name="connsiteY131" fmla="*/ 212725 h 320675"/>
                  <a:gd name="connsiteX132" fmla="*/ 2244725 w 2352687"/>
                  <a:gd name="connsiteY132" fmla="*/ 193675 h 320675"/>
                  <a:gd name="connsiteX133" fmla="*/ 2273300 w 2352687"/>
                  <a:gd name="connsiteY133" fmla="*/ 177800 h 320675"/>
                  <a:gd name="connsiteX134" fmla="*/ 2286000 w 2352687"/>
                  <a:gd name="connsiteY134" fmla="*/ 165100 h 320675"/>
                  <a:gd name="connsiteX135" fmla="*/ 2298700 w 2352687"/>
                  <a:gd name="connsiteY135" fmla="*/ 161925 h 320675"/>
                  <a:gd name="connsiteX136" fmla="*/ 2336800 w 2352687"/>
                  <a:gd name="connsiteY136" fmla="*/ 155575 h 320675"/>
                  <a:gd name="connsiteX137" fmla="*/ 2352675 w 2352687"/>
                  <a:gd name="connsiteY137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01750 w 2352687"/>
                  <a:gd name="connsiteY62" fmla="*/ 288925 h 320675"/>
                  <a:gd name="connsiteX63" fmla="*/ 1149350 w 2352687"/>
                  <a:gd name="connsiteY63" fmla="*/ 219075 h 320675"/>
                  <a:gd name="connsiteX64" fmla="*/ 1117600 w 2352687"/>
                  <a:gd name="connsiteY64" fmla="*/ 209550 h 320675"/>
                  <a:gd name="connsiteX65" fmla="*/ 1066800 w 2352687"/>
                  <a:gd name="connsiteY65" fmla="*/ 193675 h 320675"/>
                  <a:gd name="connsiteX66" fmla="*/ 1016000 w 2352687"/>
                  <a:gd name="connsiteY66" fmla="*/ 184150 h 320675"/>
                  <a:gd name="connsiteX67" fmla="*/ 1003300 w 2352687"/>
                  <a:gd name="connsiteY67" fmla="*/ 174625 h 320675"/>
                  <a:gd name="connsiteX68" fmla="*/ 993775 w 2352687"/>
                  <a:gd name="connsiteY68" fmla="*/ 168275 h 320675"/>
                  <a:gd name="connsiteX69" fmla="*/ 1003300 w 2352687"/>
                  <a:gd name="connsiteY69" fmla="*/ 171450 h 320675"/>
                  <a:gd name="connsiteX70" fmla="*/ 1022350 w 2352687"/>
                  <a:gd name="connsiteY70" fmla="*/ 184150 h 320675"/>
                  <a:gd name="connsiteX71" fmla="*/ 1031875 w 2352687"/>
                  <a:gd name="connsiteY71" fmla="*/ 193675 h 320675"/>
                  <a:gd name="connsiteX72" fmla="*/ 1044575 w 2352687"/>
                  <a:gd name="connsiteY72" fmla="*/ 200025 h 320675"/>
                  <a:gd name="connsiteX73" fmla="*/ 1057275 w 2352687"/>
                  <a:gd name="connsiteY73" fmla="*/ 212725 h 320675"/>
                  <a:gd name="connsiteX74" fmla="*/ 1120775 w 2352687"/>
                  <a:gd name="connsiteY74" fmla="*/ 219075 h 320675"/>
                  <a:gd name="connsiteX75" fmla="*/ 1203325 w 2352687"/>
                  <a:gd name="connsiteY75" fmla="*/ 215900 h 320675"/>
                  <a:gd name="connsiteX76" fmla="*/ 1222375 w 2352687"/>
                  <a:gd name="connsiteY76" fmla="*/ 203200 h 320675"/>
                  <a:gd name="connsiteX77" fmla="*/ 1231900 w 2352687"/>
                  <a:gd name="connsiteY77" fmla="*/ 200025 h 320675"/>
                  <a:gd name="connsiteX78" fmla="*/ 1250950 w 2352687"/>
                  <a:gd name="connsiteY78" fmla="*/ 190500 h 320675"/>
                  <a:gd name="connsiteX79" fmla="*/ 1270000 w 2352687"/>
                  <a:gd name="connsiteY79" fmla="*/ 184150 h 320675"/>
                  <a:gd name="connsiteX80" fmla="*/ 1289050 w 2352687"/>
                  <a:gd name="connsiteY80" fmla="*/ 174625 h 320675"/>
                  <a:gd name="connsiteX81" fmla="*/ 1343025 w 2352687"/>
                  <a:gd name="connsiteY81" fmla="*/ 165100 h 320675"/>
                  <a:gd name="connsiteX82" fmla="*/ 1390650 w 2352687"/>
                  <a:gd name="connsiteY82" fmla="*/ 158750 h 320675"/>
                  <a:gd name="connsiteX83" fmla="*/ 1412875 w 2352687"/>
                  <a:gd name="connsiteY83" fmla="*/ 149225 h 320675"/>
                  <a:gd name="connsiteX84" fmla="*/ 1425575 w 2352687"/>
                  <a:gd name="connsiteY84" fmla="*/ 146050 h 320675"/>
                  <a:gd name="connsiteX85" fmla="*/ 1435100 w 2352687"/>
                  <a:gd name="connsiteY85" fmla="*/ 142875 h 320675"/>
                  <a:gd name="connsiteX86" fmla="*/ 1444625 w 2352687"/>
                  <a:gd name="connsiteY86" fmla="*/ 133350 h 320675"/>
                  <a:gd name="connsiteX87" fmla="*/ 1485900 w 2352687"/>
                  <a:gd name="connsiteY87" fmla="*/ 117475 h 320675"/>
                  <a:gd name="connsiteX88" fmla="*/ 1498600 w 2352687"/>
                  <a:gd name="connsiteY88" fmla="*/ 111125 h 320675"/>
                  <a:gd name="connsiteX89" fmla="*/ 1530350 w 2352687"/>
                  <a:gd name="connsiteY89" fmla="*/ 101600 h 320675"/>
                  <a:gd name="connsiteX90" fmla="*/ 1539875 w 2352687"/>
                  <a:gd name="connsiteY90" fmla="*/ 95250 h 320675"/>
                  <a:gd name="connsiteX91" fmla="*/ 1558925 w 2352687"/>
                  <a:gd name="connsiteY91" fmla="*/ 88900 h 320675"/>
                  <a:gd name="connsiteX92" fmla="*/ 1577975 w 2352687"/>
                  <a:gd name="connsiteY92" fmla="*/ 76200 h 320675"/>
                  <a:gd name="connsiteX93" fmla="*/ 1593850 w 2352687"/>
                  <a:gd name="connsiteY93" fmla="*/ 66675 h 320675"/>
                  <a:gd name="connsiteX94" fmla="*/ 1612900 w 2352687"/>
                  <a:gd name="connsiteY94" fmla="*/ 53975 h 320675"/>
                  <a:gd name="connsiteX95" fmla="*/ 1625600 w 2352687"/>
                  <a:gd name="connsiteY95" fmla="*/ 50800 h 320675"/>
                  <a:gd name="connsiteX96" fmla="*/ 1635125 w 2352687"/>
                  <a:gd name="connsiteY96" fmla="*/ 47625 h 320675"/>
                  <a:gd name="connsiteX97" fmla="*/ 1651000 w 2352687"/>
                  <a:gd name="connsiteY97" fmla="*/ 44450 h 320675"/>
                  <a:gd name="connsiteX98" fmla="*/ 1657350 w 2352687"/>
                  <a:gd name="connsiteY98" fmla="*/ 34925 h 320675"/>
                  <a:gd name="connsiteX99" fmla="*/ 1673225 w 2352687"/>
                  <a:gd name="connsiteY99" fmla="*/ 31750 h 320675"/>
                  <a:gd name="connsiteX100" fmla="*/ 1704975 w 2352687"/>
                  <a:gd name="connsiteY100" fmla="*/ 25400 h 320675"/>
                  <a:gd name="connsiteX101" fmla="*/ 1746250 w 2352687"/>
                  <a:gd name="connsiteY101" fmla="*/ 38100 h 320675"/>
                  <a:gd name="connsiteX102" fmla="*/ 1765300 w 2352687"/>
                  <a:gd name="connsiteY102" fmla="*/ 50800 h 320675"/>
                  <a:gd name="connsiteX103" fmla="*/ 1781175 w 2352687"/>
                  <a:gd name="connsiteY103" fmla="*/ 63500 h 320675"/>
                  <a:gd name="connsiteX104" fmla="*/ 1803400 w 2352687"/>
                  <a:gd name="connsiteY104" fmla="*/ 76200 h 320675"/>
                  <a:gd name="connsiteX105" fmla="*/ 1828800 w 2352687"/>
                  <a:gd name="connsiteY105" fmla="*/ 85725 h 320675"/>
                  <a:gd name="connsiteX106" fmla="*/ 1866900 w 2352687"/>
                  <a:gd name="connsiteY106" fmla="*/ 98425 h 320675"/>
                  <a:gd name="connsiteX107" fmla="*/ 1879600 w 2352687"/>
                  <a:gd name="connsiteY107" fmla="*/ 107950 h 320675"/>
                  <a:gd name="connsiteX108" fmla="*/ 1889125 w 2352687"/>
                  <a:gd name="connsiteY108" fmla="*/ 114300 h 320675"/>
                  <a:gd name="connsiteX109" fmla="*/ 1898650 w 2352687"/>
                  <a:gd name="connsiteY109" fmla="*/ 127000 h 320675"/>
                  <a:gd name="connsiteX110" fmla="*/ 1901825 w 2352687"/>
                  <a:gd name="connsiteY110" fmla="*/ 136525 h 320675"/>
                  <a:gd name="connsiteX111" fmla="*/ 1917700 w 2352687"/>
                  <a:gd name="connsiteY111" fmla="*/ 177800 h 320675"/>
                  <a:gd name="connsiteX112" fmla="*/ 1927225 w 2352687"/>
                  <a:gd name="connsiteY112" fmla="*/ 200025 h 320675"/>
                  <a:gd name="connsiteX113" fmla="*/ 1933575 w 2352687"/>
                  <a:gd name="connsiteY113" fmla="*/ 212725 h 320675"/>
                  <a:gd name="connsiteX114" fmla="*/ 1943100 w 2352687"/>
                  <a:gd name="connsiteY114" fmla="*/ 219075 h 320675"/>
                  <a:gd name="connsiteX115" fmla="*/ 1946275 w 2352687"/>
                  <a:gd name="connsiteY115" fmla="*/ 244475 h 320675"/>
                  <a:gd name="connsiteX116" fmla="*/ 1968500 w 2352687"/>
                  <a:gd name="connsiteY116" fmla="*/ 266700 h 320675"/>
                  <a:gd name="connsiteX117" fmla="*/ 1978025 w 2352687"/>
                  <a:gd name="connsiteY117" fmla="*/ 269875 h 320675"/>
                  <a:gd name="connsiteX118" fmla="*/ 1990725 w 2352687"/>
                  <a:gd name="connsiteY118" fmla="*/ 276225 h 320675"/>
                  <a:gd name="connsiteX119" fmla="*/ 2016125 w 2352687"/>
                  <a:gd name="connsiteY119" fmla="*/ 301625 h 320675"/>
                  <a:gd name="connsiteX120" fmla="*/ 2032000 w 2352687"/>
                  <a:gd name="connsiteY120" fmla="*/ 314325 h 320675"/>
                  <a:gd name="connsiteX121" fmla="*/ 2051050 w 2352687"/>
                  <a:gd name="connsiteY121" fmla="*/ 320675 h 320675"/>
                  <a:gd name="connsiteX122" fmla="*/ 2073275 w 2352687"/>
                  <a:gd name="connsiteY122" fmla="*/ 314325 h 320675"/>
                  <a:gd name="connsiteX123" fmla="*/ 2098675 w 2352687"/>
                  <a:gd name="connsiteY123" fmla="*/ 292100 h 320675"/>
                  <a:gd name="connsiteX124" fmla="*/ 2108200 w 2352687"/>
                  <a:gd name="connsiteY124" fmla="*/ 285750 h 320675"/>
                  <a:gd name="connsiteX125" fmla="*/ 2130425 w 2352687"/>
                  <a:gd name="connsiteY125" fmla="*/ 266700 h 320675"/>
                  <a:gd name="connsiteX126" fmla="*/ 2139950 w 2352687"/>
                  <a:gd name="connsiteY126" fmla="*/ 263525 h 320675"/>
                  <a:gd name="connsiteX127" fmla="*/ 2168525 w 2352687"/>
                  <a:gd name="connsiteY127" fmla="*/ 247650 h 320675"/>
                  <a:gd name="connsiteX128" fmla="*/ 2193925 w 2352687"/>
                  <a:gd name="connsiteY128" fmla="*/ 228600 h 320675"/>
                  <a:gd name="connsiteX129" fmla="*/ 2203450 w 2352687"/>
                  <a:gd name="connsiteY129" fmla="*/ 219075 h 320675"/>
                  <a:gd name="connsiteX130" fmla="*/ 2222500 w 2352687"/>
                  <a:gd name="connsiteY130" fmla="*/ 212725 h 320675"/>
                  <a:gd name="connsiteX131" fmla="*/ 2244725 w 2352687"/>
                  <a:gd name="connsiteY131" fmla="*/ 193675 h 320675"/>
                  <a:gd name="connsiteX132" fmla="*/ 2273300 w 2352687"/>
                  <a:gd name="connsiteY132" fmla="*/ 177800 h 320675"/>
                  <a:gd name="connsiteX133" fmla="*/ 2286000 w 2352687"/>
                  <a:gd name="connsiteY133" fmla="*/ 165100 h 320675"/>
                  <a:gd name="connsiteX134" fmla="*/ 2298700 w 2352687"/>
                  <a:gd name="connsiteY134" fmla="*/ 161925 h 320675"/>
                  <a:gd name="connsiteX135" fmla="*/ 2336800 w 2352687"/>
                  <a:gd name="connsiteY135" fmla="*/ 155575 h 320675"/>
                  <a:gd name="connsiteX136" fmla="*/ 2352675 w 2352687"/>
                  <a:gd name="connsiteY136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149350 w 2352687"/>
                  <a:gd name="connsiteY62" fmla="*/ 219075 h 320675"/>
                  <a:gd name="connsiteX63" fmla="*/ 1117600 w 2352687"/>
                  <a:gd name="connsiteY63" fmla="*/ 209550 h 320675"/>
                  <a:gd name="connsiteX64" fmla="*/ 1066800 w 2352687"/>
                  <a:gd name="connsiteY64" fmla="*/ 193675 h 320675"/>
                  <a:gd name="connsiteX65" fmla="*/ 1016000 w 2352687"/>
                  <a:gd name="connsiteY65" fmla="*/ 184150 h 320675"/>
                  <a:gd name="connsiteX66" fmla="*/ 1003300 w 2352687"/>
                  <a:gd name="connsiteY66" fmla="*/ 174625 h 320675"/>
                  <a:gd name="connsiteX67" fmla="*/ 993775 w 2352687"/>
                  <a:gd name="connsiteY67" fmla="*/ 168275 h 320675"/>
                  <a:gd name="connsiteX68" fmla="*/ 1003300 w 2352687"/>
                  <a:gd name="connsiteY68" fmla="*/ 171450 h 320675"/>
                  <a:gd name="connsiteX69" fmla="*/ 1022350 w 2352687"/>
                  <a:gd name="connsiteY69" fmla="*/ 184150 h 320675"/>
                  <a:gd name="connsiteX70" fmla="*/ 1031875 w 2352687"/>
                  <a:gd name="connsiteY70" fmla="*/ 193675 h 320675"/>
                  <a:gd name="connsiteX71" fmla="*/ 1044575 w 2352687"/>
                  <a:gd name="connsiteY71" fmla="*/ 200025 h 320675"/>
                  <a:gd name="connsiteX72" fmla="*/ 1057275 w 2352687"/>
                  <a:gd name="connsiteY72" fmla="*/ 212725 h 320675"/>
                  <a:gd name="connsiteX73" fmla="*/ 1120775 w 2352687"/>
                  <a:gd name="connsiteY73" fmla="*/ 219075 h 320675"/>
                  <a:gd name="connsiteX74" fmla="*/ 1203325 w 2352687"/>
                  <a:gd name="connsiteY74" fmla="*/ 215900 h 320675"/>
                  <a:gd name="connsiteX75" fmla="*/ 1222375 w 2352687"/>
                  <a:gd name="connsiteY75" fmla="*/ 203200 h 320675"/>
                  <a:gd name="connsiteX76" fmla="*/ 1231900 w 2352687"/>
                  <a:gd name="connsiteY76" fmla="*/ 200025 h 320675"/>
                  <a:gd name="connsiteX77" fmla="*/ 1250950 w 2352687"/>
                  <a:gd name="connsiteY77" fmla="*/ 190500 h 320675"/>
                  <a:gd name="connsiteX78" fmla="*/ 1270000 w 2352687"/>
                  <a:gd name="connsiteY78" fmla="*/ 184150 h 320675"/>
                  <a:gd name="connsiteX79" fmla="*/ 1289050 w 2352687"/>
                  <a:gd name="connsiteY79" fmla="*/ 174625 h 320675"/>
                  <a:gd name="connsiteX80" fmla="*/ 1343025 w 2352687"/>
                  <a:gd name="connsiteY80" fmla="*/ 165100 h 320675"/>
                  <a:gd name="connsiteX81" fmla="*/ 1390650 w 2352687"/>
                  <a:gd name="connsiteY81" fmla="*/ 158750 h 320675"/>
                  <a:gd name="connsiteX82" fmla="*/ 1412875 w 2352687"/>
                  <a:gd name="connsiteY82" fmla="*/ 149225 h 320675"/>
                  <a:gd name="connsiteX83" fmla="*/ 1425575 w 2352687"/>
                  <a:gd name="connsiteY83" fmla="*/ 146050 h 320675"/>
                  <a:gd name="connsiteX84" fmla="*/ 1435100 w 2352687"/>
                  <a:gd name="connsiteY84" fmla="*/ 142875 h 320675"/>
                  <a:gd name="connsiteX85" fmla="*/ 1444625 w 2352687"/>
                  <a:gd name="connsiteY85" fmla="*/ 133350 h 320675"/>
                  <a:gd name="connsiteX86" fmla="*/ 1485900 w 2352687"/>
                  <a:gd name="connsiteY86" fmla="*/ 117475 h 320675"/>
                  <a:gd name="connsiteX87" fmla="*/ 1498600 w 2352687"/>
                  <a:gd name="connsiteY87" fmla="*/ 111125 h 320675"/>
                  <a:gd name="connsiteX88" fmla="*/ 1530350 w 2352687"/>
                  <a:gd name="connsiteY88" fmla="*/ 101600 h 320675"/>
                  <a:gd name="connsiteX89" fmla="*/ 1539875 w 2352687"/>
                  <a:gd name="connsiteY89" fmla="*/ 95250 h 320675"/>
                  <a:gd name="connsiteX90" fmla="*/ 1558925 w 2352687"/>
                  <a:gd name="connsiteY90" fmla="*/ 88900 h 320675"/>
                  <a:gd name="connsiteX91" fmla="*/ 1577975 w 2352687"/>
                  <a:gd name="connsiteY91" fmla="*/ 76200 h 320675"/>
                  <a:gd name="connsiteX92" fmla="*/ 1593850 w 2352687"/>
                  <a:gd name="connsiteY92" fmla="*/ 66675 h 320675"/>
                  <a:gd name="connsiteX93" fmla="*/ 1612900 w 2352687"/>
                  <a:gd name="connsiteY93" fmla="*/ 53975 h 320675"/>
                  <a:gd name="connsiteX94" fmla="*/ 1625600 w 2352687"/>
                  <a:gd name="connsiteY94" fmla="*/ 50800 h 320675"/>
                  <a:gd name="connsiteX95" fmla="*/ 1635125 w 2352687"/>
                  <a:gd name="connsiteY95" fmla="*/ 47625 h 320675"/>
                  <a:gd name="connsiteX96" fmla="*/ 1651000 w 2352687"/>
                  <a:gd name="connsiteY96" fmla="*/ 44450 h 320675"/>
                  <a:gd name="connsiteX97" fmla="*/ 1657350 w 2352687"/>
                  <a:gd name="connsiteY97" fmla="*/ 34925 h 320675"/>
                  <a:gd name="connsiteX98" fmla="*/ 1673225 w 2352687"/>
                  <a:gd name="connsiteY98" fmla="*/ 31750 h 320675"/>
                  <a:gd name="connsiteX99" fmla="*/ 1704975 w 2352687"/>
                  <a:gd name="connsiteY99" fmla="*/ 25400 h 320675"/>
                  <a:gd name="connsiteX100" fmla="*/ 1746250 w 2352687"/>
                  <a:gd name="connsiteY100" fmla="*/ 38100 h 320675"/>
                  <a:gd name="connsiteX101" fmla="*/ 1765300 w 2352687"/>
                  <a:gd name="connsiteY101" fmla="*/ 50800 h 320675"/>
                  <a:gd name="connsiteX102" fmla="*/ 1781175 w 2352687"/>
                  <a:gd name="connsiteY102" fmla="*/ 63500 h 320675"/>
                  <a:gd name="connsiteX103" fmla="*/ 1803400 w 2352687"/>
                  <a:gd name="connsiteY103" fmla="*/ 76200 h 320675"/>
                  <a:gd name="connsiteX104" fmla="*/ 1828800 w 2352687"/>
                  <a:gd name="connsiteY104" fmla="*/ 85725 h 320675"/>
                  <a:gd name="connsiteX105" fmla="*/ 1866900 w 2352687"/>
                  <a:gd name="connsiteY105" fmla="*/ 98425 h 320675"/>
                  <a:gd name="connsiteX106" fmla="*/ 1879600 w 2352687"/>
                  <a:gd name="connsiteY106" fmla="*/ 107950 h 320675"/>
                  <a:gd name="connsiteX107" fmla="*/ 1889125 w 2352687"/>
                  <a:gd name="connsiteY107" fmla="*/ 114300 h 320675"/>
                  <a:gd name="connsiteX108" fmla="*/ 1898650 w 2352687"/>
                  <a:gd name="connsiteY108" fmla="*/ 127000 h 320675"/>
                  <a:gd name="connsiteX109" fmla="*/ 1901825 w 2352687"/>
                  <a:gd name="connsiteY109" fmla="*/ 136525 h 320675"/>
                  <a:gd name="connsiteX110" fmla="*/ 1917700 w 2352687"/>
                  <a:gd name="connsiteY110" fmla="*/ 177800 h 320675"/>
                  <a:gd name="connsiteX111" fmla="*/ 1927225 w 2352687"/>
                  <a:gd name="connsiteY111" fmla="*/ 200025 h 320675"/>
                  <a:gd name="connsiteX112" fmla="*/ 1933575 w 2352687"/>
                  <a:gd name="connsiteY112" fmla="*/ 212725 h 320675"/>
                  <a:gd name="connsiteX113" fmla="*/ 1943100 w 2352687"/>
                  <a:gd name="connsiteY113" fmla="*/ 219075 h 320675"/>
                  <a:gd name="connsiteX114" fmla="*/ 1946275 w 2352687"/>
                  <a:gd name="connsiteY114" fmla="*/ 244475 h 320675"/>
                  <a:gd name="connsiteX115" fmla="*/ 1968500 w 2352687"/>
                  <a:gd name="connsiteY115" fmla="*/ 266700 h 320675"/>
                  <a:gd name="connsiteX116" fmla="*/ 1978025 w 2352687"/>
                  <a:gd name="connsiteY116" fmla="*/ 269875 h 320675"/>
                  <a:gd name="connsiteX117" fmla="*/ 1990725 w 2352687"/>
                  <a:gd name="connsiteY117" fmla="*/ 276225 h 320675"/>
                  <a:gd name="connsiteX118" fmla="*/ 2016125 w 2352687"/>
                  <a:gd name="connsiteY118" fmla="*/ 301625 h 320675"/>
                  <a:gd name="connsiteX119" fmla="*/ 2032000 w 2352687"/>
                  <a:gd name="connsiteY119" fmla="*/ 314325 h 320675"/>
                  <a:gd name="connsiteX120" fmla="*/ 2051050 w 2352687"/>
                  <a:gd name="connsiteY120" fmla="*/ 320675 h 320675"/>
                  <a:gd name="connsiteX121" fmla="*/ 2073275 w 2352687"/>
                  <a:gd name="connsiteY121" fmla="*/ 314325 h 320675"/>
                  <a:gd name="connsiteX122" fmla="*/ 2098675 w 2352687"/>
                  <a:gd name="connsiteY122" fmla="*/ 292100 h 320675"/>
                  <a:gd name="connsiteX123" fmla="*/ 2108200 w 2352687"/>
                  <a:gd name="connsiteY123" fmla="*/ 285750 h 320675"/>
                  <a:gd name="connsiteX124" fmla="*/ 2130425 w 2352687"/>
                  <a:gd name="connsiteY124" fmla="*/ 266700 h 320675"/>
                  <a:gd name="connsiteX125" fmla="*/ 2139950 w 2352687"/>
                  <a:gd name="connsiteY125" fmla="*/ 263525 h 320675"/>
                  <a:gd name="connsiteX126" fmla="*/ 2168525 w 2352687"/>
                  <a:gd name="connsiteY126" fmla="*/ 247650 h 320675"/>
                  <a:gd name="connsiteX127" fmla="*/ 2193925 w 2352687"/>
                  <a:gd name="connsiteY127" fmla="*/ 228600 h 320675"/>
                  <a:gd name="connsiteX128" fmla="*/ 2203450 w 2352687"/>
                  <a:gd name="connsiteY128" fmla="*/ 219075 h 320675"/>
                  <a:gd name="connsiteX129" fmla="*/ 2222500 w 2352687"/>
                  <a:gd name="connsiteY129" fmla="*/ 212725 h 320675"/>
                  <a:gd name="connsiteX130" fmla="*/ 2244725 w 2352687"/>
                  <a:gd name="connsiteY130" fmla="*/ 193675 h 320675"/>
                  <a:gd name="connsiteX131" fmla="*/ 2273300 w 2352687"/>
                  <a:gd name="connsiteY131" fmla="*/ 177800 h 320675"/>
                  <a:gd name="connsiteX132" fmla="*/ 2286000 w 2352687"/>
                  <a:gd name="connsiteY132" fmla="*/ 165100 h 320675"/>
                  <a:gd name="connsiteX133" fmla="*/ 2298700 w 2352687"/>
                  <a:gd name="connsiteY133" fmla="*/ 161925 h 320675"/>
                  <a:gd name="connsiteX134" fmla="*/ 2336800 w 2352687"/>
                  <a:gd name="connsiteY134" fmla="*/ 155575 h 320675"/>
                  <a:gd name="connsiteX135" fmla="*/ 2352675 w 2352687"/>
                  <a:gd name="connsiteY135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149350 w 2352687"/>
                  <a:gd name="connsiteY61" fmla="*/ 219075 h 320675"/>
                  <a:gd name="connsiteX62" fmla="*/ 1117600 w 2352687"/>
                  <a:gd name="connsiteY62" fmla="*/ 209550 h 320675"/>
                  <a:gd name="connsiteX63" fmla="*/ 1066800 w 2352687"/>
                  <a:gd name="connsiteY63" fmla="*/ 193675 h 320675"/>
                  <a:gd name="connsiteX64" fmla="*/ 1016000 w 2352687"/>
                  <a:gd name="connsiteY64" fmla="*/ 184150 h 320675"/>
                  <a:gd name="connsiteX65" fmla="*/ 1003300 w 2352687"/>
                  <a:gd name="connsiteY65" fmla="*/ 174625 h 320675"/>
                  <a:gd name="connsiteX66" fmla="*/ 993775 w 2352687"/>
                  <a:gd name="connsiteY66" fmla="*/ 168275 h 320675"/>
                  <a:gd name="connsiteX67" fmla="*/ 1003300 w 2352687"/>
                  <a:gd name="connsiteY67" fmla="*/ 171450 h 320675"/>
                  <a:gd name="connsiteX68" fmla="*/ 1022350 w 2352687"/>
                  <a:gd name="connsiteY68" fmla="*/ 184150 h 320675"/>
                  <a:gd name="connsiteX69" fmla="*/ 1031875 w 2352687"/>
                  <a:gd name="connsiteY69" fmla="*/ 193675 h 320675"/>
                  <a:gd name="connsiteX70" fmla="*/ 1044575 w 2352687"/>
                  <a:gd name="connsiteY70" fmla="*/ 200025 h 320675"/>
                  <a:gd name="connsiteX71" fmla="*/ 1057275 w 2352687"/>
                  <a:gd name="connsiteY71" fmla="*/ 212725 h 320675"/>
                  <a:gd name="connsiteX72" fmla="*/ 1120775 w 2352687"/>
                  <a:gd name="connsiteY72" fmla="*/ 219075 h 320675"/>
                  <a:gd name="connsiteX73" fmla="*/ 1203325 w 2352687"/>
                  <a:gd name="connsiteY73" fmla="*/ 215900 h 320675"/>
                  <a:gd name="connsiteX74" fmla="*/ 1222375 w 2352687"/>
                  <a:gd name="connsiteY74" fmla="*/ 203200 h 320675"/>
                  <a:gd name="connsiteX75" fmla="*/ 1231900 w 2352687"/>
                  <a:gd name="connsiteY75" fmla="*/ 200025 h 320675"/>
                  <a:gd name="connsiteX76" fmla="*/ 1250950 w 2352687"/>
                  <a:gd name="connsiteY76" fmla="*/ 190500 h 320675"/>
                  <a:gd name="connsiteX77" fmla="*/ 1270000 w 2352687"/>
                  <a:gd name="connsiteY77" fmla="*/ 184150 h 320675"/>
                  <a:gd name="connsiteX78" fmla="*/ 1289050 w 2352687"/>
                  <a:gd name="connsiteY78" fmla="*/ 174625 h 320675"/>
                  <a:gd name="connsiteX79" fmla="*/ 1343025 w 2352687"/>
                  <a:gd name="connsiteY79" fmla="*/ 165100 h 320675"/>
                  <a:gd name="connsiteX80" fmla="*/ 1390650 w 2352687"/>
                  <a:gd name="connsiteY80" fmla="*/ 158750 h 320675"/>
                  <a:gd name="connsiteX81" fmla="*/ 1412875 w 2352687"/>
                  <a:gd name="connsiteY81" fmla="*/ 149225 h 320675"/>
                  <a:gd name="connsiteX82" fmla="*/ 1425575 w 2352687"/>
                  <a:gd name="connsiteY82" fmla="*/ 146050 h 320675"/>
                  <a:gd name="connsiteX83" fmla="*/ 1435100 w 2352687"/>
                  <a:gd name="connsiteY83" fmla="*/ 142875 h 320675"/>
                  <a:gd name="connsiteX84" fmla="*/ 1444625 w 2352687"/>
                  <a:gd name="connsiteY84" fmla="*/ 133350 h 320675"/>
                  <a:gd name="connsiteX85" fmla="*/ 1485900 w 2352687"/>
                  <a:gd name="connsiteY85" fmla="*/ 117475 h 320675"/>
                  <a:gd name="connsiteX86" fmla="*/ 1498600 w 2352687"/>
                  <a:gd name="connsiteY86" fmla="*/ 111125 h 320675"/>
                  <a:gd name="connsiteX87" fmla="*/ 1530350 w 2352687"/>
                  <a:gd name="connsiteY87" fmla="*/ 101600 h 320675"/>
                  <a:gd name="connsiteX88" fmla="*/ 1539875 w 2352687"/>
                  <a:gd name="connsiteY88" fmla="*/ 95250 h 320675"/>
                  <a:gd name="connsiteX89" fmla="*/ 1558925 w 2352687"/>
                  <a:gd name="connsiteY89" fmla="*/ 88900 h 320675"/>
                  <a:gd name="connsiteX90" fmla="*/ 1577975 w 2352687"/>
                  <a:gd name="connsiteY90" fmla="*/ 76200 h 320675"/>
                  <a:gd name="connsiteX91" fmla="*/ 1593850 w 2352687"/>
                  <a:gd name="connsiteY91" fmla="*/ 66675 h 320675"/>
                  <a:gd name="connsiteX92" fmla="*/ 1612900 w 2352687"/>
                  <a:gd name="connsiteY92" fmla="*/ 53975 h 320675"/>
                  <a:gd name="connsiteX93" fmla="*/ 1625600 w 2352687"/>
                  <a:gd name="connsiteY93" fmla="*/ 50800 h 320675"/>
                  <a:gd name="connsiteX94" fmla="*/ 1635125 w 2352687"/>
                  <a:gd name="connsiteY94" fmla="*/ 47625 h 320675"/>
                  <a:gd name="connsiteX95" fmla="*/ 1651000 w 2352687"/>
                  <a:gd name="connsiteY95" fmla="*/ 44450 h 320675"/>
                  <a:gd name="connsiteX96" fmla="*/ 1657350 w 2352687"/>
                  <a:gd name="connsiteY96" fmla="*/ 34925 h 320675"/>
                  <a:gd name="connsiteX97" fmla="*/ 1673225 w 2352687"/>
                  <a:gd name="connsiteY97" fmla="*/ 31750 h 320675"/>
                  <a:gd name="connsiteX98" fmla="*/ 1704975 w 2352687"/>
                  <a:gd name="connsiteY98" fmla="*/ 25400 h 320675"/>
                  <a:gd name="connsiteX99" fmla="*/ 1746250 w 2352687"/>
                  <a:gd name="connsiteY99" fmla="*/ 38100 h 320675"/>
                  <a:gd name="connsiteX100" fmla="*/ 1765300 w 2352687"/>
                  <a:gd name="connsiteY100" fmla="*/ 50800 h 320675"/>
                  <a:gd name="connsiteX101" fmla="*/ 1781175 w 2352687"/>
                  <a:gd name="connsiteY101" fmla="*/ 63500 h 320675"/>
                  <a:gd name="connsiteX102" fmla="*/ 1803400 w 2352687"/>
                  <a:gd name="connsiteY102" fmla="*/ 76200 h 320675"/>
                  <a:gd name="connsiteX103" fmla="*/ 1828800 w 2352687"/>
                  <a:gd name="connsiteY103" fmla="*/ 85725 h 320675"/>
                  <a:gd name="connsiteX104" fmla="*/ 1866900 w 2352687"/>
                  <a:gd name="connsiteY104" fmla="*/ 98425 h 320675"/>
                  <a:gd name="connsiteX105" fmla="*/ 1879600 w 2352687"/>
                  <a:gd name="connsiteY105" fmla="*/ 107950 h 320675"/>
                  <a:gd name="connsiteX106" fmla="*/ 1889125 w 2352687"/>
                  <a:gd name="connsiteY106" fmla="*/ 114300 h 320675"/>
                  <a:gd name="connsiteX107" fmla="*/ 1898650 w 2352687"/>
                  <a:gd name="connsiteY107" fmla="*/ 127000 h 320675"/>
                  <a:gd name="connsiteX108" fmla="*/ 1901825 w 2352687"/>
                  <a:gd name="connsiteY108" fmla="*/ 136525 h 320675"/>
                  <a:gd name="connsiteX109" fmla="*/ 1917700 w 2352687"/>
                  <a:gd name="connsiteY109" fmla="*/ 177800 h 320675"/>
                  <a:gd name="connsiteX110" fmla="*/ 1927225 w 2352687"/>
                  <a:gd name="connsiteY110" fmla="*/ 200025 h 320675"/>
                  <a:gd name="connsiteX111" fmla="*/ 1933575 w 2352687"/>
                  <a:gd name="connsiteY111" fmla="*/ 212725 h 320675"/>
                  <a:gd name="connsiteX112" fmla="*/ 1943100 w 2352687"/>
                  <a:gd name="connsiteY112" fmla="*/ 219075 h 320675"/>
                  <a:gd name="connsiteX113" fmla="*/ 1946275 w 2352687"/>
                  <a:gd name="connsiteY113" fmla="*/ 244475 h 320675"/>
                  <a:gd name="connsiteX114" fmla="*/ 1968500 w 2352687"/>
                  <a:gd name="connsiteY114" fmla="*/ 266700 h 320675"/>
                  <a:gd name="connsiteX115" fmla="*/ 1978025 w 2352687"/>
                  <a:gd name="connsiteY115" fmla="*/ 269875 h 320675"/>
                  <a:gd name="connsiteX116" fmla="*/ 1990725 w 2352687"/>
                  <a:gd name="connsiteY116" fmla="*/ 276225 h 320675"/>
                  <a:gd name="connsiteX117" fmla="*/ 2016125 w 2352687"/>
                  <a:gd name="connsiteY117" fmla="*/ 301625 h 320675"/>
                  <a:gd name="connsiteX118" fmla="*/ 2032000 w 2352687"/>
                  <a:gd name="connsiteY118" fmla="*/ 314325 h 320675"/>
                  <a:gd name="connsiteX119" fmla="*/ 2051050 w 2352687"/>
                  <a:gd name="connsiteY119" fmla="*/ 320675 h 320675"/>
                  <a:gd name="connsiteX120" fmla="*/ 2073275 w 2352687"/>
                  <a:gd name="connsiteY120" fmla="*/ 314325 h 320675"/>
                  <a:gd name="connsiteX121" fmla="*/ 2098675 w 2352687"/>
                  <a:gd name="connsiteY121" fmla="*/ 292100 h 320675"/>
                  <a:gd name="connsiteX122" fmla="*/ 2108200 w 2352687"/>
                  <a:gd name="connsiteY122" fmla="*/ 285750 h 320675"/>
                  <a:gd name="connsiteX123" fmla="*/ 2130425 w 2352687"/>
                  <a:gd name="connsiteY123" fmla="*/ 266700 h 320675"/>
                  <a:gd name="connsiteX124" fmla="*/ 2139950 w 2352687"/>
                  <a:gd name="connsiteY124" fmla="*/ 263525 h 320675"/>
                  <a:gd name="connsiteX125" fmla="*/ 2168525 w 2352687"/>
                  <a:gd name="connsiteY125" fmla="*/ 247650 h 320675"/>
                  <a:gd name="connsiteX126" fmla="*/ 2193925 w 2352687"/>
                  <a:gd name="connsiteY126" fmla="*/ 228600 h 320675"/>
                  <a:gd name="connsiteX127" fmla="*/ 2203450 w 2352687"/>
                  <a:gd name="connsiteY127" fmla="*/ 219075 h 320675"/>
                  <a:gd name="connsiteX128" fmla="*/ 2222500 w 2352687"/>
                  <a:gd name="connsiteY128" fmla="*/ 212725 h 320675"/>
                  <a:gd name="connsiteX129" fmla="*/ 2244725 w 2352687"/>
                  <a:gd name="connsiteY129" fmla="*/ 193675 h 320675"/>
                  <a:gd name="connsiteX130" fmla="*/ 2273300 w 2352687"/>
                  <a:gd name="connsiteY130" fmla="*/ 177800 h 320675"/>
                  <a:gd name="connsiteX131" fmla="*/ 2286000 w 2352687"/>
                  <a:gd name="connsiteY131" fmla="*/ 165100 h 320675"/>
                  <a:gd name="connsiteX132" fmla="*/ 2298700 w 2352687"/>
                  <a:gd name="connsiteY132" fmla="*/ 161925 h 320675"/>
                  <a:gd name="connsiteX133" fmla="*/ 2336800 w 2352687"/>
                  <a:gd name="connsiteY133" fmla="*/ 155575 h 320675"/>
                  <a:gd name="connsiteX134" fmla="*/ 2352675 w 2352687"/>
                  <a:gd name="connsiteY134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149350 w 2352687"/>
                  <a:gd name="connsiteY60" fmla="*/ 219075 h 320675"/>
                  <a:gd name="connsiteX61" fmla="*/ 1117600 w 2352687"/>
                  <a:gd name="connsiteY61" fmla="*/ 209550 h 320675"/>
                  <a:gd name="connsiteX62" fmla="*/ 1066800 w 2352687"/>
                  <a:gd name="connsiteY62" fmla="*/ 193675 h 320675"/>
                  <a:gd name="connsiteX63" fmla="*/ 1016000 w 2352687"/>
                  <a:gd name="connsiteY63" fmla="*/ 184150 h 320675"/>
                  <a:gd name="connsiteX64" fmla="*/ 1003300 w 2352687"/>
                  <a:gd name="connsiteY64" fmla="*/ 174625 h 320675"/>
                  <a:gd name="connsiteX65" fmla="*/ 993775 w 2352687"/>
                  <a:gd name="connsiteY65" fmla="*/ 168275 h 320675"/>
                  <a:gd name="connsiteX66" fmla="*/ 1003300 w 2352687"/>
                  <a:gd name="connsiteY66" fmla="*/ 171450 h 320675"/>
                  <a:gd name="connsiteX67" fmla="*/ 1022350 w 2352687"/>
                  <a:gd name="connsiteY67" fmla="*/ 184150 h 320675"/>
                  <a:gd name="connsiteX68" fmla="*/ 1031875 w 2352687"/>
                  <a:gd name="connsiteY68" fmla="*/ 193675 h 320675"/>
                  <a:gd name="connsiteX69" fmla="*/ 1044575 w 2352687"/>
                  <a:gd name="connsiteY69" fmla="*/ 200025 h 320675"/>
                  <a:gd name="connsiteX70" fmla="*/ 1057275 w 2352687"/>
                  <a:gd name="connsiteY70" fmla="*/ 212725 h 320675"/>
                  <a:gd name="connsiteX71" fmla="*/ 1120775 w 2352687"/>
                  <a:gd name="connsiteY71" fmla="*/ 219075 h 320675"/>
                  <a:gd name="connsiteX72" fmla="*/ 1203325 w 2352687"/>
                  <a:gd name="connsiteY72" fmla="*/ 215900 h 320675"/>
                  <a:gd name="connsiteX73" fmla="*/ 1222375 w 2352687"/>
                  <a:gd name="connsiteY73" fmla="*/ 203200 h 320675"/>
                  <a:gd name="connsiteX74" fmla="*/ 1231900 w 2352687"/>
                  <a:gd name="connsiteY74" fmla="*/ 200025 h 320675"/>
                  <a:gd name="connsiteX75" fmla="*/ 1250950 w 2352687"/>
                  <a:gd name="connsiteY75" fmla="*/ 190500 h 320675"/>
                  <a:gd name="connsiteX76" fmla="*/ 1270000 w 2352687"/>
                  <a:gd name="connsiteY76" fmla="*/ 184150 h 320675"/>
                  <a:gd name="connsiteX77" fmla="*/ 1289050 w 2352687"/>
                  <a:gd name="connsiteY77" fmla="*/ 174625 h 320675"/>
                  <a:gd name="connsiteX78" fmla="*/ 1343025 w 2352687"/>
                  <a:gd name="connsiteY78" fmla="*/ 165100 h 320675"/>
                  <a:gd name="connsiteX79" fmla="*/ 1390650 w 2352687"/>
                  <a:gd name="connsiteY79" fmla="*/ 158750 h 320675"/>
                  <a:gd name="connsiteX80" fmla="*/ 1412875 w 2352687"/>
                  <a:gd name="connsiteY80" fmla="*/ 149225 h 320675"/>
                  <a:gd name="connsiteX81" fmla="*/ 1425575 w 2352687"/>
                  <a:gd name="connsiteY81" fmla="*/ 146050 h 320675"/>
                  <a:gd name="connsiteX82" fmla="*/ 1435100 w 2352687"/>
                  <a:gd name="connsiteY82" fmla="*/ 142875 h 320675"/>
                  <a:gd name="connsiteX83" fmla="*/ 1444625 w 2352687"/>
                  <a:gd name="connsiteY83" fmla="*/ 133350 h 320675"/>
                  <a:gd name="connsiteX84" fmla="*/ 1485900 w 2352687"/>
                  <a:gd name="connsiteY84" fmla="*/ 117475 h 320675"/>
                  <a:gd name="connsiteX85" fmla="*/ 1498600 w 2352687"/>
                  <a:gd name="connsiteY85" fmla="*/ 111125 h 320675"/>
                  <a:gd name="connsiteX86" fmla="*/ 1530350 w 2352687"/>
                  <a:gd name="connsiteY86" fmla="*/ 101600 h 320675"/>
                  <a:gd name="connsiteX87" fmla="*/ 1539875 w 2352687"/>
                  <a:gd name="connsiteY87" fmla="*/ 95250 h 320675"/>
                  <a:gd name="connsiteX88" fmla="*/ 1558925 w 2352687"/>
                  <a:gd name="connsiteY88" fmla="*/ 88900 h 320675"/>
                  <a:gd name="connsiteX89" fmla="*/ 1577975 w 2352687"/>
                  <a:gd name="connsiteY89" fmla="*/ 76200 h 320675"/>
                  <a:gd name="connsiteX90" fmla="*/ 1593850 w 2352687"/>
                  <a:gd name="connsiteY90" fmla="*/ 66675 h 320675"/>
                  <a:gd name="connsiteX91" fmla="*/ 1612900 w 2352687"/>
                  <a:gd name="connsiteY91" fmla="*/ 53975 h 320675"/>
                  <a:gd name="connsiteX92" fmla="*/ 1625600 w 2352687"/>
                  <a:gd name="connsiteY92" fmla="*/ 50800 h 320675"/>
                  <a:gd name="connsiteX93" fmla="*/ 1635125 w 2352687"/>
                  <a:gd name="connsiteY93" fmla="*/ 47625 h 320675"/>
                  <a:gd name="connsiteX94" fmla="*/ 1651000 w 2352687"/>
                  <a:gd name="connsiteY94" fmla="*/ 44450 h 320675"/>
                  <a:gd name="connsiteX95" fmla="*/ 1657350 w 2352687"/>
                  <a:gd name="connsiteY95" fmla="*/ 34925 h 320675"/>
                  <a:gd name="connsiteX96" fmla="*/ 1673225 w 2352687"/>
                  <a:gd name="connsiteY96" fmla="*/ 31750 h 320675"/>
                  <a:gd name="connsiteX97" fmla="*/ 1704975 w 2352687"/>
                  <a:gd name="connsiteY97" fmla="*/ 25400 h 320675"/>
                  <a:gd name="connsiteX98" fmla="*/ 1746250 w 2352687"/>
                  <a:gd name="connsiteY98" fmla="*/ 38100 h 320675"/>
                  <a:gd name="connsiteX99" fmla="*/ 1765300 w 2352687"/>
                  <a:gd name="connsiteY99" fmla="*/ 50800 h 320675"/>
                  <a:gd name="connsiteX100" fmla="*/ 1781175 w 2352687"/>
                  <a:gd name="connsiteY100" fmla="*/ 63500 h 320675"/>
                  <a:gd name="connsiteX101" fmla="*/ 1803400 w 2352687"/>
                  <a:gd name="connsiteY101" fmla="*/ 76200 h 320675"/>
                  <a:gd name="connsiteX102" fmla="*/ 1828800 w 2352687"/>
                  <a:gd name="connsiteY102" fmla="*/ 85725 h 320675"/>
                  <a:gd name="connsiteX103" fmla="*/ 1866900 w 2352687"/>
                  <a:gd name="connsiteY103" fmla="*/ 98425 h 320675"/>
                  <a:gd name="connsiteX104" fmla="*/ 1879600 w 2352687"/>
                  <a:gd name="connsiteY104" fmla="*/ 107950 h 320675"/>
                  <a:gd name="connsiteX105" fmla="*/ 1889125 w 2352687"/>
                  <a:gd name="connsiteY105" fmla="*/ 114300 h 320675"/>
                  <a:gd name="connsiteX106" fmla="*/ 1898650 w 2352687"/>
                  <a:gd name="connsiteY106" fmla="*/ 127000 h 320675"/>
                  <a:gd name="connsiteX107" fmla="*/ 1901825 w 2352687"/>
                  <a:gd name="connsiteY107" fmla="*/ 136525 h 320675"/>
                  <a:gd name="connsiteX108" fmla="*/ 1917700 w 2352687"/>
                  <a:gd name="connsiteY108" fmla="*/ 177800 h 320675"/>
                  <a:gd name="connsiteX109" fmla="*/ 1927225 w 2352687"/>
                  <a:gd name="connsiteY109" fmla="*/ 200025 h 320675"/>
                  <a:gd name="connsiteX110" fmla="*/ 1933575 w 2352687"/>
                  <a:gd name="connsiteY110" fmla="*/ 212725 h 320675"/>
                  <a:gd name="connsiteX111" fmla="*/ 1943100 w 2352687"/>
                  <a:gd name="connsiteY111" fmla="*/ 219075 h 320675"/>
                  <a:gd name="connsiteX112" fmla="*/ 1946275 w 2352687"/>
                  <a:gd name="connsiteY112" fmla="*/ 244475 h 320675"/>
                  <a:gd name="connsiteX113" fmla="*/ 1968500 w 2352687"/>
                  <a:gd name="connsiteY113" fmla="*/ 266700 h 320675"/>
                  <a:gd name="connsiteX114" fmla="*/ 1978025 w 2352687"/>
                  <a:gd name="connsiteY114" fmla="*/ 269875 h 320675"/>
                  <a:gd name="connsiteX115" fmla="*/ 1990725 w 2352687"/>
                  <a:gd name="connsiteY115" fmla="*/ 276225 h 320675"/>
                  <a:gd name="connsiteX116" fmla="*/ 2016125 w 2352687"/>
                  <a:gd name="connsiteY116" fmla="*/ 301625 h 320675"/>
                  <a:gd name="connsiteX117" fmla="*/ 2032000 w 2352687"/>
                  <a:gd name="connsiteY117" fmla="*/ 314325 h 320675"/>
                  <a:gd name="connsiteX118" fmla="*/ 2051050 w 2352687"/>
                  <a:gd name="connsiteY118" fmla="*/ 320675 h 320675"/>
                  <a:gd name="connsiteX119" fmla="*/ 2073275 w 2352687"/>
                  <a:gd name="connsiteY119" fmla="*/ 314325 h 320675"/>
                  <a:gd name="connsiteX120" fmla="*/ 2098675 w 2352687"/>
                  <a:gd name="connsiteY120" fmla="*/ 292100 h 320675"/>
                  <a:gd name="connsiteX121" fmla="*/ 2108200 w 2352687"/>
                  <a:gd name="connsiteY121" fmla="*/ 285750 h 320675"/>
                  <a:gd name="connsiteX122" fmla="*/ 2130425 w 2352687"/>
                  <a:gd name="connsiteY122" fmla="*/ 266700 h 320675"/>
                  <a:gd name="connsiteX123" fmla="*/ 2139950 w 2352687"/>
                  <a:gd name="connsiteY123" fmla="*/ 263525 h 320675"/>
                  <a:gd name="connsiteX124" fmla="*/ 2168525 w 2352687"/>
                  <a:gd name="connsiteY124" fmla="*/ 247650 h 320675"/>
                  <a:gd name="connsiteX125" fmla="*/ 2193925 w 2352687"/>
                  <a:gd name="connsiteY125" fmla="*/ 228600 h 320675"/>
                  <a:gd name="connsiteX126" fmla="*/ 2203450 w 2352687"/>
                  <a:gd name="connsiteY126" fmla="*/ 219075 h 320675"/>
                  <a:gd name="connsiteX127" fmla="*/ 2222500 w 2352687"/>
                  <a:gd name="connsiteY127" fmla="*/ 212725 h 320675"/>
                  <a:gd name="connsiteX128" fmla="*/ 2244725 w 2352687"/>
                  <a:gd name="connsiteY128" fmla="*/ 193675 h 320675"/>
                  <a:gd name="connsiteX129" fmla="*/ 2273300 w 2352687"/>
                  <a:gd name="connsiteY129" fmla="*/ 177800 h 320675"/>
                  <a:gd name="connsiteX130" fmla="*/ 2286000 w 2352687"/>
                  <a:gd name="connsiteY130" fmla="*/ 165100 h 320675"/>
                  <a:gd name="connsiteX131" fmla="*/ 2298700 w 2352687"/>
                  <a:gd name="connsiteY131" fmla="*/ 161925 h 320675"/>
                  <a:gd name="connsiteX132" fmla="*/ 2336800 w 2352687"/>
                  <a:gd name="connsiteY132" fmla="*/ 155575 h 320675"/>
                  <a:gd name="connsiteX133" fmla="*/ 2352675 w 2352687"/>
                  <a:gd name="connsiteY133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517525 w 2352687"/>
                  <a:gd name="connsiteY31" fmla="*/ 82550 h 320675"/>
                  <a:gd name="connsiteX32" fmla="*/ 530225 w 2352687"/>
                  <a:gd name="connsiteY32" fmla="*/ 88900 h 320675"/>
                  <a:gd name="connsiteX33" fmla="*/ 536575 w 2352687"/>
                  <a:gd name="connsiteY33" fmla="*/ 76200 h 320675"/>
                  <a:gd name="connsiteX34" fmla="*/ 561975 w 2352687"/>
                  <a:gd name="connsiteY34" fmla="*/ 60325 h 320675"/>
                  <a:gd name="connsiteX35" fmla="*/ 596900 w 2352687"/>
                  <a:gd name="connsiteY35" fmla="*/ 44450 h 320675"/>
                  <a:gd name="connsiteX36" fmla="*/ 625475 w 2352687"/>
                  <a:gd name="connsiteY36" fmla="*/ 31750 h 320675"/>
                  <a:gd name="connsiteX37" fmla="*/ 663575 w 2352687"/>
                  <a:gd name="connsiteY37" fmla="*/ 12700 h 320675"/>
                  <a:gd name="connsiteX38" fmla="*/ 679450 w 2352687"/>
                  <a:gd name="connsiteY38" fmla="*/ 6350 h 320675"/>
                  <a:gd name="connsiteX39" fmla="*/ 698500 w 2352687"/>
                  <a:gd name="connsiteY39" fmla="*/ 0 h 320675"/>
                  <a:gd name="connsiteX40" fmla="*/ 727075 w 2352687"/>
                  <a:gd name="connsiteY40" fmla="*/ 3175 h 320675"/>
                  <a:gd name="connsiteX41" fmla="*/ 736600 w 2352687"/>
                  <a:gd name="connsiteY41" fmla="*/ 6350 h 320675"/>
                  <a:gd name="connsiteX42" fmla="*/ 762000 w 2352687"/>
                  <a:gd name="connsiteY42" fmla="*/ 12700 h 320675"/>
                  <a:gd name="connsiteX43" fmla="*/ 787400 w 2352687"/>
                  <a:gd name="connsiteY43" fmla="*/ 34925 h 320675"/>
                  <a:gd name="connsiteX44" fmla="*/ 806450 w 2352687"/>
                  <a:gd name="connsiteY44" fmla="*/ 53975 h 320675"/>
                  <a:gd name="connsiteX45" fmla="*/ 815975 w 2352687"/>
                  <a:gd name="connsiteY45" fmla="*/ 63500 h 320675"/>
                  <a:gd name="connsiteX46" fmla="*/ 828675 w 2352687"/>
                  <a:gd name="connsiteY46" fmla="*/ 82550 h 320675"/>
                  <a:gd name="connsiteX47" fmla="*/ 838200 w 2352687"/>
                  <a:gd name="connsiteY47" fmla="*/ 88900 h 320675"/>
                  <a:gd name="connsiteX48" fmla="*/ 860425 w 2352687"/>
                  <a:gd name="connsiteY48" fmla="*/ 107950 h 320675"/>
                  <a:gd name="connsiteX49" fmla="*/ 892175 w 2352687"/>
                  <a:gd name="connsiteY49" fmla="*/ 130175 h 320675"/>
                  <a:gd name="connsiteX50" fmla="*/ 901700 w 2352687"/>
                  <a:gd name="connsiteY50" fmla="*/ 139700 h 320675"/>
                  <a:gd name="connsiteX51" fmla="*/ 917575 w 2352687"/>
                  <a:gd name="connsiteY51" fmla="*/ 152400 h 320675"/>
                  <a:gd name="connsiteX52" fmla="*/ 936625 w 2352687"/>
                  <a:gd name="connsiteY52" fmla="*/ 168275 h 320675"/>
                  <a:gd name="connsiteX53" fmla="*/ 942975 w 2352687"/>
                  <a:gd name="connsiteY53" fmla="*/ 177800 h 320675"/>
                  <a:gd name="connsiteX54" fmla="*/ 965200 w 2352687"/>
                  <a:gd name="connsiteY54" fmla="*/ 193675 h 320675"/>
                  <a:gd name="connsiteX55" fmla="*/ 990600 w 2352687"/>
                  <a:gd name="connsiteY55" fmla="*/ 200025 h 320675"/>
                  <a:gd name="connsiteX56" fmla="*/ 1019175 w 2352687"/>
                  <a:gd name="connsiteY56" fmla="*/ 209550 h 320675"/>
                  <a:gd name="connsiteX57" fmla="*/ 1063625 w 2352687"/>
                  <a:gd name="connsiteY57" fmla="*/ 219075 h 320675"/>
                  <a:gd name="connsiteX58" fmla="*/ 1111250 w 2352687"/>
                  <a:gd name="connsiteY58" fmla="*/ 228600 h 320675"/>
                  <a:gd name="connsiteX59" fmla="*/ 1149350 w 2352687"/>
                  <a:gd name="connsiteY59" fmla="*/ 219075 h 320675"/>
                  <a:gd name="connsiteX60" fmla="*/ 1117600 w 2352687"/>
                  <a:gd name="connsiteY60" fmla="*/ 209550 h 320675"/>
                  <a:gd name="connsiteX61" fmla="*/ 1066800 w 2352687"/>
                  <a:gd name="connsiteY61" fmla="*/ 193675 h 320675"/>
                  <a:gd name="connsiteX62" fmla="*/ 1016000 w 2352687"/>
                  <a:gd name="connsiteY62" fmla="*/ 184150 h 320675"/>
                  <a:gd name="connsiteX63" fmla="*/ 1003300 w 2352687"/>
                  <a:gd name="connsiteY63" fmla="*/ 174625 h 320675"/>
                  <a:gd name="connsiteX64" fmla="*/ 993775 w 2352687"/>
                  <a:gd name="connsiteY64" fmla="*/ 168275 h 320675"/>
                  <a:gd name="connsiteX65" fmla="*/ 1003300 w 2352687"/>
                  <a:gd name="connsiteY65" fmla="*/ 171450 h 320675"/>
                  <a:gd name="connsiteX66" fmla="*/ 1022350 w 2352687"/>
                  <a:gd name="connsiteY66" fmla="*/ 184150 h 320675"/>
                  <a:gd name="connsiteX67" fmla="*/ 1031875 w 2352687"/>
                  <a:gd name="connsiteY67" fmla="*/ 193675 h 320675"/>
                  <a:gd name="connsiteX68" fmla="*/ 1044575 w 2352687"/>
                  <a:gd name="connsiteY68" fmla="*/ 200025 h 320675"/>
                  <a:gd name="connsiteX69" fmla="*/ 1057275 w 2352687"/>
                  <a:gd name="connsiteY69" fmla="*/ 212725 h 320675"/>
                  <a:gd name="connsiteX70" fmla="*/ 1120775 w 2352687"/>
                  <a:gd name="connsiteY70" fmla="*/ 219075 h 320675"/>
                  <a:gd name="connsiteX71" fmla="*/ 1203325 w 2352687"/>
                  <a:gd name="connsiteY71" fmla="*/ 215900 h 320675"/>
                  <a:gd name="connsiteX72" fmla="*/ 1222375 w 2352687"/>
                  <a:gd name="connsiteY72" fmla="*/ 203200 h 320675"/>
                  <a:gd name="connsiteX73" fmla="*/ 1231900 w 2352687"/>
                  <a:gd name="connsiteY73" fmla="*/ 200025 h 320675"/>
                  <a:gd name="connsiteX74" fmla="*/ 1250950 w 2352687"/>
                  <a:gd name="connsiteY74" fmla="*/ 190500 h 320675"/>
                  <a:gd name="connsiteX75" fmla="*/ 1270000 w 2352687"/>
                  <a:gd name="connsiteY75" fmla="*/ 184150 h 320675"/>
                  <a:gd name="connsiteX76" fmla="*/ 1289050 w 2352687"/>
                  <a:gd name="connsiteY76" fmla="*/ 174625 h 320675"/>
                  <a:gd name="connsiteX77" fmla="*/ 1343025 w 2352687"/>
                  <a:gd name="connsiteY77" fmla="*/ 165100 h 320675"/>
                  <a:gd name="connsiteX78" fmla="*/ 1390650 w 2352687"/>
                  <a:gd name="connsiteY78" fmla="*/ 158750 h 320675"/>
                  <a:gd name="connsiteX79" fmla="*/ 1412875 w 2352687"/>
                  <a:gd name="connsiteY79" fmla="*/ 149225 h 320675"/>
                  <a:gd name="connsiteX80" fmla="*/ 1425575 w 2352687"/>
                  <a:gd name="connsiteY80" fmla="*/ 146050 h 320675"/>
                  <a:gd name="connsiteX81" fmla="*/ 1435100 w 2352687"/>
                  <a:gd name="connsiteY81" fmla="*/ 142875 h 320675"/>
                  <a:gd name="connsiteX82" fmla="*/ 1444625 w 2352687"/>
                  <a:gd name="connsiteY82" fmla="*/ 133350 h 320675"/>
                  <a:gd name="connsiteX83" fmla="*/ 1485900 w 2352687"/>
                  <a:gd name="connsiteY83" fmla="*/ 117475 h 320675"/>
                  <a:gd name="connsiteX84" fmla="*/ 1498600 w 2352687"/>
                  <a:gd name="connsiteY84" fmla="*/ 111125 h 320675"/>
                  <a:gd name="connsiteX85" fmla="*/ 1530350 w 2352687"/>
                  <a:gd name="connsiteY85" fmla="*/ 101600 h 320675"/>
                  <a:gd name="connsiteX86" fmla="*/ 1539875 w 2352687"/>
                  <a:gd name="connsiteY86" fmla="*/ 95250 h 320675"/>
                  <a:gd name="connsiteX87" fmla="*/ 1558925 w 2352687"/>
                  <a:gd name="connsiteY87" fmla="*/ 88900 h 320675"/>
                  <a:gd name="connsiteX88" fmla="*/ 1577975 w 2352687"/>
                  <a:gd name="connsiteY88" fmla="*/ 76200 h 320675"/>
                  <a:gd name="connsiteX89" fmla="*/ 1593850 w 2352687"/>
                  <a:gd name="connsiteY89" fmla="*/ 66675 h 320675"/>
                  <a:gd name="connsiteX90" fmla="*/ 1612900 w 2352687"/>
                  <a:gd name="connsiteY90" fmla="*/ 53975 h 320675"/>
                  <a:gd name="connsiteX91" fmla="*/ 1625600 w 2352687"/>
                  <a:gd name="connsiteY91" fmla="*/ 50800 h 320675"/>
                  <a:gd name="connsiteX92" fmla="*/ 1635125 w 2352687"/>
                  <a:gd name="connsiteY92" fmla="*/ 47625 h 320675"/>
                  <a:gd name="connsiteX93" fmla="*/ 1651000 w 2352687"/>
                  <a:gd name="connsiteY93" fmla="*/ 44450 h 320675"/>
                  <a:gd name="connsiteX94" fmla="*/ 1657350 w 2352687"/>
                  <a:gd name="connsiteY94" fmla="*/ 34925 h 320675"/>
                  <a:gd name="connsiteX95" fmla="*/ 1673225 w 2352687"/>
                  <a:gd name="connsiteY95" fmla="*/ 31750 h 320675"/>
                  <a:gd name="connsiteX96" fmla="*/ 1704975 w 2352687"/>
                  <a:gd name="connsiteY96" fmla="*/ 25400 h 320675"/>
                  <a:gd name="connsiteX97" fmla="*/ 1746250 w 2352687"/>
                  <a:gd name="connsiteY97" fmla="*/ 38100 h 320675"/>
                  <a:gd name="connsiteX98" fmla="*/ 1765300 w 2352687"/>
                  <a:gd name="connsiteY98" fmla="*/ 50800 h 320675"/>
                  <a:gd name="connsiteX99" fmla="*/ 1781175 w 2352687"/>
                  <a:gd name="connsiteY99" fmla="*/ 63500 h 320675"/>
                  <a:gd name="connsiteX100" fmla="*/ 1803400 w 2352687"/>
                  <a:gd name="connsiteY100" fmla="*/ 76200 h 320675"/>
                  <a:gd name="connsiteX101" fmla="*/ 1828800 w 2352687"/>
                  <a:gd name="connsiteY101" fmla="*/ 85725 h 320675"/>
                  <a:gd name="connsiteX102" fmla="*/ 1866900 w 2352687"/>
                  <a:gd name="connsiteY102" fmla="*/ 98425 h 320675"/>
                  <a:gd name="connsiteX103" fmla="*/ 1879600 w 2352687"/>
                  <a:gd name="connsiteY103" fmla="*/ 107950 h 320675"/>
                  <a:gd name="connsiteX104" fmla="*/ 1889125 w 2352687"/>
                  <a:gd name="connsiteY104" fmla="*/ 114300 h 320675"/>
                  <a:gd name="connsiteX105" fmla="*/ 1898650 w 2352687"/>
                  <a:gd name="connsiteY105" fmla="*/ 127000 h 320675"/>
                  <a:gd name="connsiteX106" fmla="*/ 1901825 w 2352687"/>
                  <a:gd name="connsiteY106" fmla="*/ 136525 h 320675"/>
                  <a:gd name="connsiteX107" fmla="*/ 1917700 w 2352687"/>
                  <a:gd name="connsiteY107" fmla="*/ 177800 h 320675"/>
                  <a:gd name="connsiteX108" fmla="*/ 1927225 w 2352687"/>
                  <a:gd name="connsiteY108" fmla="*/ 200025 h 320675"/>
                  <a:gd name="connsiteX109" fmla="*/ 1933575 w 2352687"/>
                  <a:gd name="connsiteY109" fmla="*/ 212725 h 320675"/>
                  <a:gd name="connsiteX110" fmla="*/ 1943100 w 2352687"/>
                  <a:gd name="connsiteY110" fmla="*/ 219075 h 320675"/>
                  <a:gd name="connsiteX111" fmla="*/ 1946275 w 2352687"/>
                  <a:gd name="connsiteY111" fmla="*/ 244475 h 320675"/>
                  <a:gd name="connsiteX112" fmla="*/ 1968500 w 2352687"/>
                  <a:gd name="connsiteY112" fmla="*/ 266700 h 320675"/>
                  <a:gd name="connsiteX113" fmla="*/ 1978025 w 2352687"/>
                  <a:gd name="connsiteY113" fmla="*/ 269875 h 320675"/>
                  <a:gd name="connsiteX114" fmla="*/ 1990725 w 2352687"/>
                  <a:gd name="connsiteY114" fmla="*/ 276225 h 320675"/>
                  <a:gd name="connsiteX115" fmla="*/ 2016125 w 2352687"/>
                  <a:gd name="connsiteY115" fmla="*/ 301625 h 320675"/>
                  <a:gd name="connsiteX116" fmla="*/ 2032000 w 2352687"/>
                  <a:gd name="connsiteY116" fmla="*/ 314325 h 320675"/>
                  <a:gd name="connsiteX117" fmla="*/ 2051050 w 2352687"/>
                  <a:gd name="connsiteY117" fmla="*/ 320675 h 320675"/>
                  <a:gd name="connsiteX118" fmla="*/ 2073275 w 2352687"/>
                  <a:gd name="connsiteY118" fmla="*/ 314325 h 320675"/>
                  <a:gd name="connsiteX119" fmla="*/ 2098675 w 2352687"/>
                  <a:gd name="connsiteY119" fmla="*/ 292100 h 320675"/>
                  <a:gd name="connsiteX120" fmla="*/ 2108200 w 2352687"/>
                  <a:gd name="connsiteY120" fmla="*/ 285750 h 320675"/>
                  <a:gd name="connsiteX121" fmla="*/ 2130425 w 2352687"/>
                  <a:gd name="connsiteY121" fmla="*/ 266700 h 320675"/>
                  <a:gd name="connsiteX122" fmla="*/ 2139950 w 2352687"/>
                  <a:gd name="connsiteY122" fmla="*/ 263525 h 320675"/>
                  <a:gd name="connsiteX123" fmla="*/ 2168525 w 2352687"/>
                  <a:gd name="connsiteY123" fmla="*/ 247650 h 320675"/>
                  <a:gd name="connsiteX124" fmla="*/ 2193925 w 2352687"/>
                  <a:gd name="connsiteY124" fmla="*/ 228600 h 320675"/>
                  <a:gd name="connsiteX125" fmla="*/ 2203450 w 2352687"/>
                  <a:gd name="connsiteY125" fmla="*/ 219075 h 320675"/>
                  <a:gd name="connsiteX126" fmla="*/ 2222500 w 2352687"/>
                  <a:gd name="connsiteY126" fmla="*/ 212725 h 320675"/>
                  <a:gd name="connsiteX127" fmla="*/ 2244725 w 2352687"/>
                  <a:gd name="connsiteY127" fmla="*/ 193675 h 320675"/>
                  <a:gd name="connsiteX128" fmla="*/ 2273300 w 2352687"/>
                  <a:gd name="connsiteY128" fmla="*/ 177800 h 320675"/>
                  <a:gd name="connsiteX129" fmla="*/ 2286000 w 2352687"/>
                  <a:gd name="connsiteY129" fmla="*/ 165100 h 320675"/>
                  <a:gd name="connsiteX130" fmla="*/ 2298700 w 2352687"/>
                  <a:gd name="connsiteY130" fmla="*/ 161925 h 320675"/>
                  <a:gd name="connsiteX131" fmla="*/ 2336800 w 2352687"/>
                  <a:gd name="connsiteY131" fmla="*/ 155575 h 320675"/>
                  <a:gd name="connsiteX132" fmla="*/ 2352675 w 2352687"/>
                  <a:gd name="connsiteY132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517525 w 2352687"/>
                  <a:gd name="connsiteY30" fmla="*/ 82550 h 320675"/>
                  <a:gd name="connsiteX31" fmla="*/ 530225 w 2352687"/>
                  <a:gd name="connsiteY31" fmla="*/ 88900 h 320675"/>
                  <a:gd name="connsiteX32" fmla="*/ 536575 w 2352687"/>
                  <a:gd name="connsiteY32" fmla="*/ 76200 h 320675"/>
                  <a:gd name="connsiteX33" fmla="*/ 561975 w 2352687"/>
                  <a:gd name="connsiteY33" fmla="*/ 60325 h 320675"/>
                  <a:gd name="connsiteX34" fmla="*/ 596900 w 2352687"/>
                  <a:gd name="connsiteY34" fmla="*/ 44450 h 320675"/>
                  <a:gd name="connsiteX35" fmla="*/ 625475 w 2352687"/>
                  <a:gd name="connsiteY35" fmla="*/ 31750 h 320675"/>
                  <a:gd name="connsiteX36" fmla="*/ 663575 w 2352687"/>
                  <a:gd name="connsiteY36" fmla="*/ 12700 h 320675"/>
                  <a:gd name="connsiteX37" fmla="*/ 679450 w 2352687"/>
                  <a:gd name="connsiteY37" fmla="*/ 6350 h 320675"/>
                  <a:gd name="connsiteX38" fmla="*/ 698500 w 2352687"/>
                  <a:gd name="connsiteY38" fmla="*/ 0 h 320675"/>
                  <a:gd name="connsiteX39" fmla="*/ 727075 w 2352687"/>
                  <a:gd name="connsiteY39" fmla="*/ 3175 h 320675"/>
                  <a:gd name="connsiteX40" fmla="*/ 736600 w 2352687"/>
                  <a:gd name="connsiteY40" fmla="*/ 6350 h 320675"/>
                  <a:gd name="connsiteX41" fmla="*/ 762000 w 2352687"/>
                  <a:gd name="connsiteY41" fmla="*/ 12700 h 320675"/>
                  <a:gd name="connsiteX42" fmla="*/ 787400 w 2352687"/>
                  <a:gd name="connsiteY42" fmla="*/ 34925 h 320675"/>
                  <a:gd name="connsiteX43" fmla="*/ 806450 w 2352687"/>
                  <a:gd name="connsiteY43" fmla="*/ 53975 h 320675"/>
                  <a:gd name="connsiteX44" fmla="*/ 815975 w 2352687"/>
                  <a:gd name="connsiteY44" fmla="*/ 63500 h 320675"/>
                  <a:gd name="connsiteX45" fmla="*/ 828675 w 2352687"/>
                  <a:gd name="connsiteY45" fmla="*/ 82550 h 320675"/>
                  <a:gd name="connsiteX46" fmla="*/ 838200 w 2352687"/>
                  <a:gd name="connsiteY46" fmla="*/ 88900 h 320675"/>
                  <a:gd name="connsiteX47" fmla="*/ 860425 w 2352687"/>
                  <a:gd name="connsiteY47" fmla="*/ 107950 h 320675"/>
                  <a:gd name="connsiteX48" fmla="*/ 892175 w 2352687"/>
                  <a:gd name="connsiteY48" fmla="*/ 130175 h 320675"/>
                  <a:gd name="connsiteX49" fmla="*/ 901700 w 2352687"/>
                  <a:gd name="connsiteY49" fmla="*/ 139700 h 320675"/>
                  <a:gd name="connsiteX50" fmla="*/ 917575 w 2352687"/>
                  <a:gd name="connsiteY50" fmla="*/ 152400 h 320675"/>
                  <a:gd name="connsiteX51" fmla="*/ 936625 w 2352687"/>
                  <a:gd name="connsiteY51" fmla="*/ 168275 h 320675"/>
                  <a:gd name="connsiteX52" fmla="*/ 942975 w 2352687"/>
                  <a:gd name="connsiteY52" fmla="*/ 177800 h 320675"/>
                  <a:gd name="connsiteX53" fmla="*/ 965200 w 2352687"/>
                  <a:gd name="connsiteY53" fmla="*/ 193675 h 320675"/>
                  <a:gd name="connsiteX54" fmla="*/ 990600 w 2352687"/>
                  <a:gd name="connsiteY54" fmla="*/ 200025 h 320675"/>
                  <a:gd name="connsiteX55" fmla="*/ 1019175 w 2352687"/>
                  <a:gd name="connsiteY55" fmla="*/ 209550 h 320675"/>
                  <a:gd name="connsiteX56" fmla="*/ 1063625 w 2352687"/>
                  <a:gd name="connsiteY56" fmla="*/ 219075 h 320675"/>
                  <a:gd name="connsiteX57" fmla="*/ 1111250 w 2352687"/>
                  <a:gd name="connsiteY57" fmla="*/ 228600 h 320675"/>
                  <a:gd name="connsiteX58" fmla="*/ 1149350 w 2352687"/>
                  <a:gd name="connsiteY58" fmla="*/ 219075 h 320675"/>
                  <a:gd name="connsiteX59" fmla="*/ 1117600 w 2352687"/>
                  <a:gd name="connsiteY59" fmla="*/ 209550 h 320675"/>
                  <a:gd name="connsiteX60" fmla="*/ 1066800 w 2352687"/>
                  <a:gd name="connsiteY60" fmla="*/ 193675 h 320675"/>
                  <a:gd name="connsiteX61" fmla="*/ 1016000 w 2352687"/>
                  <a:gd name="connsiteY61" fmla="*/ 184150 h 320675"/>
                  <a:gd name="connsiteX62" fmla="*/ 1003300 w 2352687"/>
                  <a:gd name="connsiteY62" fmla="*/ 174625 h 320675"/>
                  <a:gd name="connsiteX63" fmla="*/ 993775 w 2352687"/>
                  <a:gd name="connsiteY63" fmla="*/ 168275 h 320675"/>
                  <a:gd name="connsiteX64" fmla="*/ 1003300 w 2352687"/>
                  <a:gd name="connsiteY64" fmla="*/ 171450 h 320675"/>
                  <a:gd name="connsiteX65" fmla="*/ 1022350 w 2352687"/>
                  <a:gd name="connsiteY65" fmla="*/ 184150 h 320675"/>
                  <a:gd name="connsiteX66" fmla="*/ 1031875 w 2352687"/>
                  <a:gd name="connsiteY66" fmla="*/ 193675 h 320675"/>
                  <a:gd name="connsiteX67" fmla="*/ 1044575 w 2352687"/>
                  <a:gd name="connsiteY67" fmla="*/ 200025 h 320675"/>
                  <a:gd name="connsiteX68" fmla="*/ 1057275 w 2352687"/>
                  <a:gd name="connsiteY68" fmla="*/ 212725 h 320675"/>
                  <a:gd name="connsiteX69" fmla="*/ 1120775 w 2352687"/>
                  <a:gd name="connsiteY69" fmla="*/ 219075 h 320675"/>
                  <a:gd name="connsiteX70" fmla="*/ 1203325 w 2352687"/>
                  <a:gd name="connsiteY70" fmla="*/ 215900 h 320675"/>
                  <a:gd name="connsiteX71" fmla="*/ 1222375 w 2352687"/>
                  <a:gd name="connsiteY71" fmla="*/ 203200 h 320675"/>
                  <a:gd name="connsiteX72" fmla="*/ 1231900 w 2352687"/>
                  <a:gd name="connsiteY72" fmla="*/ 200025 h 320675"/>
                  <a:gd name="connsiteX73" fmla="*/ 1250950 w 2352687"/>
                  <a:gd name="connsiteY73" fmla="*/ 190500 h 320675"/>
                  <a:gd name="connsiteX74" fmla="*/ 1270000 w 2352687"/>
                  <a:gd name="connsiteY74" fmla="*/ 184150 h 320675"/>
                  <a:gd name="connsiteX75" fmla="*/ 1289050 w 2352687"/>
                  <a:gd name="connsiteY75" fmla="*/ 174625 h 320675"/>
                  <a:gd name="connsiteX76" fmla="*/ 1343025 w 2352687"/>
                  <a:gd name="connsiteY76" fmla="*/ 165100 h 320675"/>
                  <a:gd name="connsiteX77" fmla="*/ 1390650 w 2352687"/>
                  <a:gd name="connsiteY77" fmla="*/ 158750 h 320675"/>
                  <a:gd name="connsiteX78" fmla="*/ 1412875 w 2352687"/>
                  <a:gd name="connsiteY78" fmla="*/ 149225 h 320675"/>
                  <a:gd name="connsiteX79" fmla="*/ 1425575 w 2352687"/>
                  <a:gd name="connsiteY79" fmla="*/ 146050 h 320675"/>
                  <a:gd name="connsiteX80" fmla="*/ 1435100 w 2352687"/>
                  <a:gd name="connsiteY80" fmla="*/ 142875 h 320675"/>
                  <a:gd name="connsiteX81" fmla="*/ 1444625 w 2352687"/>
                  <a:gd name="connsiteY81" fmla="*/ 133350 h 320675"/>
                  <a:gd name="connsiteX82" fmla="*/ 1485900 w 2352687"/>
                  <a:gd name="connsiteY82" fmla="*/ 117475 h 320675"/>
                  <a:gd name="connsiteX83" fmla="*/ 1498600 w 2352687"/>
                  <a:gd name="connsiteY83" fmla="*/ 111125 h 320675"/>
                  <a:gd name="connsiteX84" fmla="*/ 1530350 w 2352687"/>
                  <a:gd name="connsiteY84" fmla="*/ 101600 h 320675"/>
                  <a:gd name="connsiteX85" fmla="*/ 1539875 w 2352687"/>
                  <a:gd name="connsiteY85" fmla="*/ 95250 h 320675"/>
                  <a:gd name="connsiteX86" fmla="*/ 1558925 w 2352687"/>
                  <a:gd name="connsiteY86" fmla="*/ 88900 h 320675"/>
                  <a:gd name="connsiteX87" fmla="*/ 1577975 w 2352687"/>
                  <a:gd name="connsiteY87" fmla="*/ 76200 h 320675"/>
                  <a:gd name="connsiteX88" fmla="*/ 1593850 w 2352687"/>
                  <a:gd name="connsiteY88" fmla="*/ 66675 h 320675"/>
                  <a:gd name="connsiteX89" fmla="*/ 1612900 w 2352687"/>
                  <a:gd name="connsiteY89" fmla="*/ 53975 h 320675"/>
                  <a:gd name="connsiteX90" fmla="*/ 1625600 w 2352687"/>
                  <a:gd name="connsiteY90" fmla="*/ 50800 h 320675"/>
                  <a:gd name="connsiteX91" fmla="*/ 1635125 w 2352687"/>
                  <a:gd name="connsiteY91" fmla="*/ 47625 h 320675"/>
                  <a:gd name="connsiteX92" fmla="*/ 1651000 w 2352687"/>
                  <a:gd name="connsiteY92" fmla="*/ 44450 h 320675"/>
                  <a:gd name="connsiteX93" fmla="*/ 1657350 w 2352687"/>
                  <a:gd name="connsiteY93" fmla="*/ 34925 h 320675"/>
                  <a:gd name="connsiteX94" fmla="*/ 1673225 w 2352687"/>
                  <a:gd name="connsiteY94" fmla="*/ 31750 h 320675"/>
                  <a:gd name="connsiteX95" fmla="*/ 1704975 w 2352687"/>
                  <a:gd name="connsiteY95" fmla="*/ 25400 h 320675"/>
                  <a:gd name="connsiteX96" fmla="*/ 1746250 w 2352687"/>
                  <a:gd name="connsiteY96" fmla="*/ 38100 h 320675"/>
                  <a:gd name="connsiteX97" fmla="*/ 1765300 w 2352687"/>
                  <a:gd name="connsiteY97" fmla="*/ 50800 h 320675"/>
                  <a:gd name="connsiteX98" fmla="*/ 1781175 w 2352687"/>
                  <a:gd name="connsiteY98" fmla="*/ 63500 h 320675"/>
                  <a:gd name="connsiteX99" fmla="*/ 1803400 w 2352687"/>
                  <a:gd name="connsiteY99" fmla="*/ 76200 h 320675"/>
                  <a:gd name="connsiteX100" fmla="*/ 1828800 w 2352687"/>
                  <a:gd name="connsiteY100" fmla="*/ 85725 h 320675"/>
                  <a:gd name="connsiteX101" fmla="*/ 1866900 w 2352687"/>
                  <a:gd name="connsiteY101" fmla="*/ 98425 h 320675"/>
                  <a:gd name="connsiteX102" fmla="*/ 1879600 w 2352687"/>
                  <a:gd name="connsiteY102" fmla="*/ 107950 h 320675"/>
                  <a:gd name="connsiteX103" fmla="*/ 1889125 w 2352687"/>
                  <a:gd name="connsiteY103" fmla="*/ 114300 h 320675"/>
                  <a:gd name="connsiteX104" fmla="*/ 1898650 w 2352687"/>
                  <a:gd name="connsiteY104" fmla="*/ 127000 h 320675"/>
                  <a:gd name="connsiteX105" fmla="*/ 1901825 w 2352687"/>
                  <a:gd name="connsiteY105" fmla="*/ 136525 h 320675"/>
                  <a:gd name="connsiteX106" fmla="*/ 1917700 w 2352687"/>
                  <a:gd name="connsiteY106" fmla="*/ 177800 h 320675"/>
                  <a:gd name="connsiteX107" fmla="*/ 1927225 w 2352687"/>
                  <a:gd name="connsiteY107" fmla="*/ 200025 h 320675"/>
                  <a:gd name="connsiteX108" fmla="*/ 1933575 w 2352687"/>
                  <a:gd name="connsiteY108" fmla="*/ 212725 h 320675"/>
                  <a:gd name="connsiteX109" fmla="*/ 1943100 w 2352687"/>
                  <a:gd name="connsiteY109" fmla="*/ 219075 h 320675"/>
                  <a:gd name="connsiteX110" fmla="*/ 1946275 w 2352687"/>
                  <a:gd name="connsiteY110" fmla="*/ 244475 h 320675"/>
                  <a:gd name="connsiteX111" fmla="*/ 1968500 w 2352687"/>
                  <a:gd name="connsiteY111" fmla="*/ 266700 h 320675"/>
                  <a:gd name="connsiteX112" fmla="*/ 1978025 w 2352687"/>
                  <a:gd name="connsiteY112" fmla="*/ 269875 h 320675"/>
                  <a:gd name="connsiteX113" fmla="*/ 1990725 w 2352687"/>
                  <a:gd name="connsiteY113" fmla="*/ 276225 h 320675"/>
                  <a:gd name="connsiteX114" fmla="*/ 2016125 w 2352687"/>
                  <a:gd name="connsiteY114" fmla="*/ 301625 h 320675"/>
                  <a:gd name="connsiteX115" fmla="*/ 2032000 w 2352687"/>
                  <a:gd name="connsiteY115" fmla="*/ 314325 h 320675"/>
                  <a:gd name="connsiteX116" fmla="*/ 2051050 w 2352687"/>
                  <a:gd name="connsiteY116" fmla="*/ 320675 h 320675"/>
                  <a:gd name="connsiteX117" fmla="*/ 2073275 w 2352687"/>
                  <a:gd name="connsiteY117" fmla="*/ 314325 h 320675"/>
                  <a:gd name="connsiteX118" fmla="*/ 2098675 w 2352687"/>
                  <a:gd name="connsiteY118" fmla="*/ 292100 h 320675"/>
                  <a:gd name="connsiteX119" fmla="*/ 2108200 w 2352687"/>
                  <a:gd name="connsiteY119" fmla="*/ 285750 h 320675"/>
                  <a:gd name="connsiteX120" fmla="*/ 2130425 w 2352687"/>
                  <a:gd name="connsiteY120" fmla="*/ 266700 h 320675"/>
                  <a:gd name="connsiteX121" fmla="*/ 2139950 w 2352687"/>
                  <a:gd name="connsiteY121" fmla="*/ 263525 h 320675"/>
                  <a:gd name="connsiteX122" fmla="*/ 2168525 w 2352687"/>
                  <a:gd name="connsiteY122" fmla="*/ 247650 h 320675"/>
                  <a:gd name="connsiteX123" fmla="*/ 2193925 w 2352687"/>
                  <a:gd name="connsiteY123" fmla="*/ 228600 h 320675"/>
                  <a:gd name="connsiteX124" fmla="*/ 2203450 w 2352687"/>
                  <a:gd name="connsiteY124" fmla="*/ 219075 h 320675"/>
                  <a:gd name="connsiteX125" fmla="*/ 2222500 w 2352687"/>
                  <a:gd name="connsiteY125" fmla="*/ 212725 h 320675"/>
                  <a:gd name="connsiteX126" fmla="*/ 2244725 w 2352687"/>
                  <a:gd name="connsiteY126" fmla="*/ 193675 h 320675"/>
                  <a:gd name="connsiteX127" fmla="*/ 2273300 w 2352687"/>
                  <a:gd name="connsiteY127" fmla="*/ 177800 h 320675"/>
                  <a:gd name="connsiteX128" fmla="*/ 2286000 w 2352687"/>
                  <a:gd name="connsiteY128" fmla="*/ 165100 h 320675"/>
                  <a:gd name="connsiteX129" fmla="*/ 2298700 w 2352687"/>
                  <a:gd name="connsiteY129" fmla="*/ 161925 h 320675"/>
                  <a:gd name="connsiteX130" fmla="*/ 2336800 w 2352687"/>
                  <a:gd name="connsiteY130" fmla="*/ 155575 h 320675"/>
                  <a:gd name="connsiteX131" fmla="*/ 2352675 w 2352687"/>
                  <a:gd name="connsiteY131" fmla="*/ 16192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336800 w 2552700"/>
                  <a:gd name="connsiteY129" fmla="*/ 155575 h 320675"/>
                  <a:gd name="connsiteX130" fmla="*/ 2552700 w 2552700"/>
                  <a:gd name="connsiteY130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336800 w 2552700"/>
                  <a:gd name="connsiteY128" fmla="*/ 155575 h 320675"/>
                  <a:gd name="connsiteX129" fmla="*/ 2552700 w 2552700"/>
                  <a:gd name="connsiteY129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355850 w 2552700"/>
                  <a:gd name="connsiteY127" fmla="*/ 1524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30425 w 2552700"/>
                  <a:gd name="connsiteY119" fmla="*/ 266700 h 320675"/>
                  <a:gd name="connsiteX120" fmla="*/ 2139950 w 2552700"/>
                  <a:gd name="connsiteY120" fmla="*/ 263525 h 320675"/>
                  <a:gd name="connsiteX121" fmla="*/ 2168525 w 2552700"/>
                  <a:gd name="connsiteY121" fmla="*/ 247650 h 320675"/>
                  <a:gd name="connsiteX122" fmla="*/ 2193925 w 2552700"/>
                  <a:gd name="connsiteY122" fmla="*/ 228600 h 320675"/>
                  <a:gd name="connsiteX123" fmla="*/ 2203450 w 2552700"/>
                  <a:gd name="connsiteY123" fmla="*/ 219075 h 320675"/>
                  <a:gd name="connsiteX124" fmla="*/ 2222500 w 2552700"/>
                  <a:gd name="connsiteY124" fmla="*/ 212725 h 320675"/>
                  <a:gd name="connsiteX125" fmla="*/ 2244725 w 2552700"/>
                  <a:gd name="connsiteY125" fmla="*/ 193675 h 320675"/>
                  <a:gd name="connsiteX126" fmla="*/ 2355850 w 2552700"/>
                  <a:gd name="connsiteY126" fmla="*/ 152400 h 320675"/>
                  <a:gd name="connsiteX127" fmla="*/ 2552700 w 2552700"/>
                  <a:gd name="connsiteY127" fmla="*/ 155575 h 320675"/>
                  <a:gd name="connsiteX0" fmla="*/ 0 w 2552700"/>
                  <a:gd name="connsiteY0" fmla="*/ 69850 h 321744"/>
                  <a:gd name="connsiteX1" fmla="*/ 19050 w 2552700"/>
                  <a:gd name="connsiteY1" fmla="*/ 88900 h 321744"/>
                  <a:gd name="connsiteX2" fmla="*/ 28575 w 2552700"/>
                  <a:gd name="connsiteY2" fmla="*/ 101600 h 321744"/>
                  <a:gd name="connsiteX3" fmla="*/ 38100 w 2552700"/>
                  <a:gd name="connsiteY3" fmla="*/ 107950 h 321744"/>
                  <a:gd name="connsiteX4" fmla="*/ 50800 w 2552700"/>
                  <a:gd name="connsiteY4" fmla="*/ 117475 h 321744"/>
                  <a:gd name="connsiteX5" fmla="*/ 60325 w 2552700"/>
                  <a:gd name="connsiteY5" fmla="*/ 127000 h 321744"/>
                  <a:gd name="connsiteX6" fmla="*/ 76200 w 2552700"/>
                  <a:gd name="connsiteY6" fmla="*/ 139700 h 321744"/>
                  <a:gd name="connsiteX7" fmla="*/ 85725 w 2552700"/>
                  <a:gd name="connsiteY7" fmla="*/ 149225 h 321744"/>
                  <a:gd name="connsiteX8" fmla="*/ 104775 w 2552700"/>
                  <a:gd name="connsiteY8" fmla="*/ 161925 h 321744"/>
                  <a:gd name="connsiteX9" fmla="*/ 114300 w 2552700"/>
                  <a:gd name="connsiteY9" fmla="*/ 168275 h 321744"/>
                  <a:gd name="connsiteX10" fmla="*/ 123825 w 2552700"/>
                  <a:gd name="connsiteY10" fmla="*/ 174625 h 321744"/>
                  <a:gd name="connsiteX11" fmla="*/ 133350 w 2552700"/>
                  <a:gd name="connsiteY11" fmla="*/ 184150 h 321744"/>
                  <a:gd name="connsiteX12" fmla="*/ 142875 w 2552700"/>
                  <a:gd name="connsiteY12" fmla="*/ 187325 h 321744"/>
                  <a:gd name="connsiteX13" fmla="*/ 152400 w 2552700"/>
                  <a:gd name="connsiteY13" fmla="*/ 193675 h 321744"/>
                  <a:gd name="connsiteX14" fmla="*/ 158750 w 2552700"/>
                  <a:gd name="connsiteY14" fmla="*/ 206375 h 321744"/>
                  <a:gd name="connsiteX15" fmla="*/ 187325 w 2552700"/>
                  <a:gd name="connsiteY15" fmla="*/ 222250 h 321744"/>
                  <a:gd name="connsiteX16" fmla="*/ 200025 w 2552700"/>
                  <a:gd name="connsiteY16" fmla="*/ 225425 h 321744"/>
                  <a:gd name="connsiteX17" fmla="*/ 222250 w 2552700"/>
                  <a:gd name="connsiteY17" fmla="*/ 231775 h 321744"/>
                  <a:gd name="connsiteX18" fmla="*/ 317500 w 2552700"/>
                  <a:gd name="connsiteY18" fmla="*/ 228600 h 321744"/>
                  <a:gd name="connsiteX19" fmla="*/ 342900 w 2552700"/>
                  <a:gd name="connsiteY19" fmla="*/ 215900 h 321744"/>
                  <a:gd name="connsiteX20" fmla="*/ 352425 w 2552700"/>
                  <a:gd name="connsiteY20" fmla="*/ 206375 h 321744"/>
                  <a:gd name="connsiteX21" fmla="*/ 361950 w 2552700"/>
                  <a:gd name="connsiteY21" fmla="*/ 200025 h 321744"/>
                  <a:gd name="connsiteX22" fmla="*/ 374650 w 2552700"/>
                  <a:gd name="connsiteY22" fmla="*/ 184150 h 321744"/>
                  <a:gd name="connsiteX23" fmla="*/ 393700 w 2552700"/>
                  <a:gd name="connsiteY23" fmla="*/ 168275 h 321744"/>
                  <a:gd name="connsiteX24" fmla="*/ 400050 w 2552700"/>
                  <a:gd name="connsiteY24" fmla="*/ 158750 h 321744"/>
                  <a:gd name="connsiteX25" fmla="*/ 409575 w 2552700"/>
                  <a:gd name="connsiteY25" fmla="*/ 152400 h 321744"/>
                  <a:gd name="connsiteX26" fmla="*/ 428625 w 2552700"/>
                  <a:gd name="connsiteY26" fmla="*/ 127000 h 321744"/>
                  <a:gd name="connsiteX27" fmla="*/ 434975 w 2552700"/>
                  <a:gd name="connsiteY27" fmla="*/ 117475 h 321744"/>
                  <a:gd name="connsiteX28" fmla="*/ 454025 w 2552700"/>
                  <a:gd name="connsiteY28" fmla="*/ 104775 h 321744"/>
                  <a:gd name="connsiteX29" fmla="*/ 473075 w 2552700"/>
                  <a:gd name="connsiteY29" fmla="*/ 85725 h 321744"/>
                  <a:gd name="connsiteX30" fmla="*/ 517525 w 2552700"/>
                  <a:gd name="connsiteY30" fmla="*/ 82550 h 321744"/>
                  <a:gd name="connsiteX31" fmla="*/ 530225 w 2552700"/>
                  <a:gd name="connsiteY31" fmla="*/ 88900 h 321744"/>
                  <a:gd name="connsiteX32" fmla="*/ 536575 w 2552700"/>
                  <a:gd name="connsiteY32" fmla="*/ 76200 h 321744"/>
                  <a:gd name="connsiteX33" fmla="*/ 561975 w 2552700"/>
                  <a:gd name="connsiteY33" fmla="*/ 60325 h 321744"/>
                  <a:gd name="connsiteX34" fmla="*/ 596900 w 2552700"/>
                  <a:gd name="connsiteY34" fmla="*/ 44450 h 321744"/>
                  <a:gd name="connsiteX35" fmla="*/ 625475 w 2552700"/>
                  <a:gd name="connsiteY35" fmla="*/ 31750 h 321744"/>
                  <a:gd name="connsiteX36" fmla="*/ 663575 w 2552700"/>
                  <a:gd name="connsiteY36" fmla="*/ 12700 h 321744"/>
                  <a:gd name="connsiteX37" fmla="*/ 679450 w 2552700"/>
                  <a:gd name="connsiteY37" fmla="*/ 6350 h 321744"/>
                  <a:gd name="connsiteX38" fmla="*/ 698500 w 2552700"/>
                  <a:gd name="connsiteY38" fmla="*/ 0 h 321744"/>
                  <a:gd name="connsiteX39" fmla="*/ 727075 w 2552700"/>
                  <a:gd name="connsiteY39" fmla="*/ 3175 h 321744"/>
                  <a:gd name="connsiteX40" fmla="*/ 736600 w 2552700"/>
                  <a:gd name="connsiteY40" fmla="*/ 6350 h 321744"/>
                  <a:gd name="connsiteX41" fmla="*/ 762000 w 2552700"/>
                  <a:gd name="connsiteY41" fmla="*/ 12700 h 321744"/>
                  <a:gd name="connsiteX42" fmla="*/ 787400 w 2552700"/>
                  <a:gd name="connsiteY42" fmla="*/ 34925 h 321744"/>
                  <a:gd name="connsiteX43" fmla="*/ 806450 w 2552700"/>
                  <a:gd name="connsiteY43" fmla="*/ 53975 h 321744"/>
                  <a:gd name="connsiteX44" fmla="*/ 815975 w 2552700"/>
                  <a:gd name="connsiteY44" fmla="*/ 63500 h 321744"/>
                  <a:gd name="connsiteX45" fmla="*/ 828675 w 2552700"/>
                  <a:gd name="connsiteY45" fmla="*/ 82550 h 321744"/>
                  <a:gd name="connsiteX46" fmla="*/ 838200 w 2552700"/>
                  <a:gd name="connsiteY46" fmla="*/ 88900 h 321744"/>
                  <a:gd name="connsiteX47" fmla="*/ 860425 w 2552700"/>
                  <a:gd name="connsiteY47" fmla="*/ 107950 h 321744"/>
                  <a:gd name="connsiteX48" fmla="*/ 892175 w 2552700"/>
                  <a:gd name="connsiteY48" fmla="*/ 130175 h 321744"/>
                  <a:gd name="connsiteX49" fmla="*/ 901700 w 2552700"/>
                  <a:gd name="connsiteY49" fmla="*/ 139700 h 321744"/>
                  <a:gd name="connsiteX50" fmla="*/ 917575 w 2552700"/>
                  <a:gd name="connsiteY50" fmla="*/ 152400 h 321744"/>
                  <a:gd name="connsiteX51" fmla="*/ 936625 w 2552700"/>
                  <a:gd name="connsiteY51" fmla="*/ 168275 h 321744"/>
                  <a:gd name="connsiteX52" fmla="*/ 942975 w 2552700"/>
                  <a:gd name="connsiteY52" fmla="*/ 177800 h 321744"/>
                  <a:gd name="connsiteX53" fmla="*/ 965200 w 2552700"/>
                  <a:gd name="connsiteY53" fmla="*/ 193675 h 321744"/>
                  <a:gd name="connsiteX54" fmla="*/ 990600 w 2552700"/>
                  <a:gd name="connsiteY54" fmla="*/ 200025 h 321744"/>
                  <a:gd name="connsiteX55" fmla="*/ 1019175 w 2552700"/>
                  <a:gd name="connsiteY55" fmla="*/ 209550 h 321744"/>
                  <a:gd name="connsiteX56" fmla="*/ 1063625 w 2552700"/>
                  <a:gd name="connsiteY56" fmla="*/ 219075 h 321744"/>
                  <a:gd name="connsiteX57" fmla="*/ 1111250 w 2552700"/>
                  <a:gd name="connsiteY57" fmla="*/ 228600 h 321744"/>
                  <a:gd name="connsiteX58" fmla="*/ 1149350 w 2552700"/>
                  <a:gd name="connsiteY58" fmla="*/ 219075 h 321744"/>
                  <a:gd name="connsiteX59" fmla="*/ 1117600 w 2552700"/>
                  <a:gd name="connsiteY59" fmla="*/ 209550 h 321744"/>
                  <a:gd name="connsiteX60" fmla="*/ 1066800 w 2552700"/>
                  <a:gd name="connsiteY60" fmla="*/ 193675 h 321744"/>
                  <a:gd name="connsiteX61" fmla="*/ 1016000 w 2552700"/>
                  <a:gd name="connsiteY61" fmla="*/ 184150 h 321744"/>
                  <a:gd name="connsiteX62" fmla="*/ 1003300 w 2552700"/>
                  <a:gd name="connsiteY62" fmla="*/ 174625 h 321744"/>
                  <a:gd name="connsiteX63" fmla="*/ 993775 w 2552700"/>
                  <a:gd name="connsiteY63" fmla="*/ 168275 h 321744"/>
                  <a:gd name="connsiteX64" fmla="*/ 1003300 w 2552700"/>
                  <a:gd name="connsiteY64" fmla="*/ 171450 h 321744"/>
                  <a:gd name="connsiteX65" fmla="*/ 1022350 w 2552700"/>
                  <a:gd name="connsiteY65" fmla="*/ 184150 h 321744"/>
                  <a:gd name="connsiteX66" fmla="*/ 1031875 w 2552700"/>
                  <a:gd name="connsiteY66" fmla="*/ 193675 h 321744"/>
                  <a:gd name="connsiteX67" fmla="*/ 1044575 w 2552700"/>
                  <a:gd name="connsiteY67" fmla="*/ 200025 h 321744"/>
                  <a:gd name="connsiteX68" fmla="*/ 1057275 w 2552700"/>
                  <a:gd name="connsiteY68" fmla="*/ 212725 h 321744"/>
                  <a:gd name="connsiteX69" fmla="*/ 1120775 w 2552700"/>
                  <a:gd name="connsiteY69" fmla="*/ 219075 h 321744"/>
                  <a:gd name="connsiteX70" fmla="*/ 1203325 w 2552700"/>
                  <a:gd name="connsiteY70" fmla="*/ 215900 h 321744"/>
                  <a:gd name="connsiteX71" fmla="*/ 1222375 w 2552700"/>
                  <a:gd name="connsiteY71" fmla="*/ 203200 h 321744"/>
                  <a:gd name="connsiteX72" fmla="*/ 1231900 w 2552700"/>
                  <a:gd name="connsiteY72" fmla="*/ 200025 h 321744"/>
                  <a:gd name="connsiteX73" fmla="*/ 1250950 w 2552700"/>
                  <a:gd name="connsiteY73" fmla="*/ 190500 h 321744"/>
                  <a:gd name="connsiteX74" fmla="*/ 1270000 w 2552700"/>
                  <a:gd name="connsiteY74" fmla="*/ 184150 h 321744"/>
                  <a:gd name="connsiteX75" fmla="*/ 1289050 w 2552700"/>
                  <a:gd name="connsiteY75" fmla="*/ 174625 h 321744"/>
                  <a:gd name="connsiteX76" fmla="*/ 1343025 w 2552700"/>
                  <a:gd name="connsiteY76" fmla="*/ 165100 h 321744"/>
                  <a:gd name="connsiteX77" fmla="*/ 1390650 w 2552700"/>
                  <a:gd name="connsiteY77" fmla="*/ 158750 h 321744"/>
                  <a:gd name="connsiteX78" fmla="*/ 1412875 w 2552700"/>
                  <a:gd name="connsiteY78" fmla="*/ 149225 h 321744"/>
                  <a:gd name="connsiteX79" fmla="*/ 1425575 w 2552700"/>
                  <a:gd name="connsiteY79" fmla="*/ 146050 h 321744"/>
                  <a:gd name="connsiteX80" fmla="*/ 1435100 w 2552700"/>
                  <a:gd name="connsiteY80" fmla="*/ 142875 h 321744"/>
                  <a:gd name="connsiteX81" fmla="*/ 1444625 w 2552700"/>
                  <a:gd name="connsiteY81" fmla="*/ 133350 h 321744"/>
                  <a:gd name="connsiteX82" fmla="*/ 1485900 w 2552700"/>
                  <a:gd name="connsiteY82" fmla="*/ 117475 h 321744"/>
                  <a:gd name="connsiteX83" fmla="*/ 1498600 w 2552700"/>
                  <a:gd name="connsiteY83" fmla="*/ 111125 h 321744"/>
                  <a:gd name="connsiteX84" fmla="*/ 1530350 w 2552700"/>
                  <a:gd name="connsiteY84" fmla="*/ 101600 h 321744"/>
                  <a:gd name="connsiteX85" fmla="*/ 1539875 w 2552700"/>
                  <a:gd name="connsiteY85" fmla="*/ 95250 h 321744"/>
                  <a:gd name="connsiteX86" fmla="*/ 1558925 w 2552700"/>
                  <a:gd name="connsiteY86" fmla="*/ 88900 h 321744"/>
                  <a:gd name="connsiteX87" fmla="*/ 1577975 w 2552700"/>
                  <a:gd name="connsiteY87" fmla="*/ 76200 h 321744"/>
                  <a:gd name="connsiteX88" fmla="*/ 1593850 w 2552700"/>
                  <a:gd name="connsiteY88" fmla="*/ 66675 h 321744"/>
                  <a:gd name="connsiteX89" fmla="*/ 1612900 w 2552700"/>
                  <a:gd name="connsiteY89" fmla="*/ 53975 h 321744"/>
                  <a:gd name="connsiteX90" fmla="*/ 1625600 w 2552700"/>
                  <a:gd name="connsiteY90" fmla="*/ 50800 h 321744"/>
                  <a:gd name="connsiteX91" fmla="*/ 1635125 w 2552700"/>
                  <a:gd name="connsiteY91" fmla="*/ 47625 h 321744"/>
                  <a:gd name="connsiteX92" fmla="*/ 1651000 w 2552700"/>
                  <a:gd name="connsiteY92" fmla="*/ 44450 h 321744"/>
                  <a:gd name="connsiteX93" fmla="*/ 1657350 w 2552700"/>
                  <a:gd name="connsiteY93" fmla="*/ 34925 h 321744"/>
                  <a:gd name="connsiteX94" fmla="*/ 1673225 w 2552700"/>
                  <a:gd name="connsiteY94" fmla="*/ 31750 h 321744"/>
                  <a:gd name="connsiteX95" fmla="*/ 1704975 w 2552700"/>
                  <a:gd name="connsiteY95" fmla="*/ 25400 h 321744"/>
                  <a:gd name="connsiteX96" fmla="*/ 1746250 w 2552700"/>
                  <a:gd name="connsiteY96" fmla="*/ 38100 h 321744"/>
                  <a:gd name="connsiteX97" fmla="*/ 1765300 w 2552700"/>
                  <a:gd name="connsiteY97" fmla="*/ 50800 h 321744"/>
                  <a:gd name="connsiteX98" fmla="*/ 1781175 w 2552700"/>
                  <a:gd name="connsiteY98" fmla="*/ 63500 h 321744"/>
                  <a:gd name="connsiteX99" fmla="*/ 1803400 w 2552700"/>
                  <a:gd name="connsiteY99" fmla="*/ 76200 h 321744"/>
                  <a:gd name="connsiteX100" fmla="*/ 1828800 w 2552700"/>
                  <a:gd name="connsiteY100" fmla="*/ 85725 h 321744"/>
                  <a:gd name="connsiteX101" fmla="*/ 1866900 w 2552700"/>
                  <a:gd name="connsiteY101" fmla="*/ 98425 h 321744"/>
                  <a:gd name="connsiteX102" fmla="*/ 1879600 w 2552700"/>
                  <a:gd name="connsiteY102" fmla="*/ 107950 h 321744"/>
                  <a:gd name="connsiteX103" fmla="*/ 1889125 w 2552700"/>
                  <a:gd name="connsiteY103" fmla="*/ 114300 h 321744"/>
                  <a:gd name="connsiteX104" fmla="*/ 1898650 w 2552700"/>
                  <a:gd name="connsiteY104" fmla="*/ 127000 h 321744"/>
                  <a:gd name="connsiteX105" fmla="*/ 1901825 w 2552700"/>
                  <a:gd name="connsiteY105" fmla="*/ 136525 h 321744"/>
                  <a:gd name="connsiteX106" fmla="*/ 1917700 w 2552700"/>
                  <a:gd name="connsiteY106" fmla="*/ 177800 h 321744"/>
                  <a:gd name="connsiteX107" fmla="*/ 1927225 w 2552700"/>
                  <a:gd name="connsiteY107" fmla="*/ 200025 h 321744"/>
                  <a:gd name="connsiteX108" fmla="*/ 1933575 w 2552700"/>
                  <a:gd name="connsiteY108" fmla="*/ 212725 h 321744"/>
                  <a:gd name="connsiteX109" fmla="*/ 1943100 w 2552700"/>
                  <a:gd name="connsiteY109" fmla="*/ 219075 h 321744"/>
                  <a:gd name="connsiteX110" fmla="*/ 1946275 w 2552700"/>
                  <a:gd name="connsiteY110" fmla="*/ 244475 h 321744"/>
                  <a:gd name="connsiteX111" fmla="*/ 1968500 w 2552700"/>
                  <a:gd name="connsiteY111" fmla="*/ 266700 h 321744"/>
                  <a:gd name="connsiteX112" fmla="*/ 1978025 w 2552700"/>
                  <a:gd name="connsiteY112" fmla="*/ 269875 h 321744"/>
                  <a:gd name="connsiteX113" fmla="*/ 1990725 w 2552700"/>
                  <a:gd name="connsiteY113" fmla="*/ 276225 h 321744"/>
                  <a:gd name="connsiteX114" fmla="*/ 2016125 w 2552700"/>
                  <a:gd name="connsiteY114" fmla="*/ 301625 h 321744"/>
                  <a:gd name="connsiteX115" fmla="*/ 2032000 w 2552700"/>
                  <a:gd name="connsiteY115" fmla="*/ 314325 h 321744"/>
                  <a:gd name="connsiteX116" fmla="*/ 2051050 w 2552700"/>
                  <a:gd name="connsiteY116" fmla="*/ 320675 h 321744"/>
                  <a:gd name="connsiteX117" fmla="*/ 2098675 w 2552700"/>
                  <a:gd name="connsiteY117" fmla="*/ 292100 h 321744"/>
                  <a:gd name="connsiteX118" fmla="*/ 2130425 w 2552700"/>
                  <a:gd name="connsiteY118" fmla="*/ 266700 h 321744"/>
                  <a:gd name="connsiteX119" fmla="*/ 2139950 w 2552700"/>
                  <a:gd name="connsiteY119" fmla="*/ 263525 h 321744"/>
                  <a:gd name="connsiteX120" fmla="*/ 2168525 w 2552700"/>
                  <a:gd name="connsiteY120" fmla="*/ 247650 h 321744"/>
                  <a:gd name="connsiteX121" fmla="*/ 2193925 w 2552700"/>
                  <a:gd name="connsiteY121" fmla="*/ 228600 h 321744"/>
                  <a:gd name="connsiteX122" fmla="*/ 2203450 w 2552700"/>
                  <a:gd name="connsiteY122" fmla="*/ 219075 h 321744"/>
                  <a:gd name="connsiteX123" fmla="*/ 2222500 w 2552700"/>
                  <a:gd name="connsiteY123" fmla="*/ 212725 h 321744"/>
                  <a:gd name="connsiteX124" fmla="*/ 2244725 w 2552700"/>
                  <a:gd name="connsiteY124" fmla="*/ 193675 h 321744"/>
                  <a:gd name="connsiteX125" fmla="*/ 2355850 w 2552700"/>
                  <a:gd name="connsiteY125" fmla="*/ 152400 h 321744"/>
                  <a:gd name="connsiteX126" fmla="*/ 2552700 w 2552700"/>
                  <a:gd name="connsiteY126" fmla="*/ 155575 h 321744"/>
                  <a:gd name="connsiteX0" fmla="*/ 0 w 2552700"/>
                  <a:gd name="connsiteY0" fmla="*/ 69850 h 314493"/>
                  <a:gd name="connsiteX1" fmla="*/ 19050 w 2552700"/>
                  <a:gd name="connsiteY1" fmla="*/ 88900 h 314493"/>
                  <a:gd name="connsiteX2" fmla="*/ 28575 w 2552700"/>
                  <a:gd name="connsiteY2" fmla="*/ 101600 h 314493"/>
                  <a:gd name="connsiteX3" fmla="*/ 38100 w 2552700"/>
                  <a:gd name="connsiteY3" fmla="*/ 107950 h 314493"/>
                  <a:gd name="connsiteX4" fmla="*/ 50800 w 2552700"/>
                  <a:gd name="connsiteY4" fmla="*/ 117475 h 314493"/>
                  <a:gd name="connsiteX5" fmla="*/ 60325 w 2552700"/>
                  <a:gd name="connsiteY5" fmla="*/ 127000 h 314493"/>
                  <a:gd name="connsiteX6" fmla="*/ 76200 w 2552700"/>
                  <a:gd name="connsiteY6" fmla="*/ 139700 h 314493"/>
                  <a:gd name="connsiteX7" fmla="*/ 85725 w 2552700"/>
                  <a:gd name="connsiteY7" fmla="*/ 149225 h 314493"/>
                  <a:gd name="connsiteX8" fmla="*/ 104775 w 2552700"/>
                  <a:gd name="connsiteY8" fmla="*/ 161925 h 314493"/>
                  <a:gd name="connsiteX9" fmla="*/ 114300 w 2552700"/>
                  <a:gd name="connsiteY9" fmla="*/ 168275 h 314493"/>
                  <a:gd name="connsiteX10" fmla="*/ 123825 w 2552700"/>
                  <a:gd name="connsiteY10" fmla="*/ 174625 h 314493"/>
                  <a:gd name="connsiteX11" fmla="*/ 133350 w 2552700"/>
                  <a:gd name="connsiteY11" fmla="*/ 184150 h 314493"/>
                  <a:gd name="connsiteX12" fmla="*/ 142875 w 2552700"/>
                  <a:gd name="connsiteY12" fmla="*/ 187325 h 314493"/>
                  <a:gd name="connsiteX13" fmla="*/ 152400 w 2552700"/>
                  <a:gd name="connsiteY13" fmla="*/ 193675 h 314493"/>
                  <a:gd name="connsiteX14" fmla="*/ 158750 w 2552700"/>
                  <a:gd name="connsiteY14" fmla="*/ 206375 h 314493"/>
                  <a:gd name="connsiteX15" fmla="*/ 187325 w 2552700"/>
                  <a:gd name="connsiteY15" fmla="*/ 222250 h 314493"/>
                  <a:gd name="connsiteX16" fmla="*/ 200025 w 2552700"/>
                  <a:gd name="connsiteY16" fmla="*/ 225425 h 314493"/>
                  <a:gd name="connsiteX17" fmla="*/ 222250 w 2552700"/>
                  <a:gd name="connsiteY17" fmla="*/ 231775 h 314493"/>
                  <a:gd name="connsiteX18" fmla="*/ 317500 w 2552700"/>
                  <a:gd name="connsiteY18" fmla="*/ 228600 h 314493"/>
                  <a:gd name="connsiteX19" fmla="*/ 342900 w 2552700"/>
                  <a:gd name="connsiteY19" fmla="*/ 215900 h 314493"/>
                  <a:gd name="connsiteX20" fmla="*/ 352425 w 2552700"/>
                  <a:gd name="connsiteY20" fmla="*/ 206375 h 314493"/>
                  <a:gd name="connsiteX21" fmla="*/ 361950 w 2552700"/>
                  <a:gd name="connsiteY21" fmla="*/ 200025 h 314493"/>
                  <a:gd name="connsiteX22" fmla="*/ 374650 w 2552700"/>
                  <a:gd name="connsiteY22" fmla="*/ 184150 h 314493"/>
                  <a:gd name="connsiteX23" fmla="*/ 393700 w 2552700"/>
                  <a:gd name="connsiteY23" fmla="*/ 168275 h 314493"/>
                  <a:gd name="connsiteX24" fmla="*/ 400050 w 2552700"/>
                  <a:gd name="connsiteY24" fmla="*/ 158750 h 314493"/>
                  <a:gd name="connsiteX25" fmla="*/ 409575 w 2552700"/>
                  <a:gd name="connsiteY25" fmla="*/ 152400 h 314493"/>
                  <a:gd name="connsiteX26" fmla="*/ 428625 w 2552700"/>
                  <a:gd name="connsiteY26" fmla="*/ 127000 h 314493"/>
                  <a:gd name="connsiteX27" fmla="*/ 434975 w 2552700"/>
                  <a:gd name="connsiteY27" fmla="*/ 117475 h 314493"/>
                  <a:gd name="connsiteX28" fmla="*/ 454025 w 2552700"/>
                  <a:gd name="connsiteY28" fmla="*/ 104775 h 314493"/>
                  <a:gd name="connsiteX29" fmla="*/ 473075 w 2552700"/>
                  <a:gd name="connsiteY29" fmla="*/ 85725 h 314493"/>
                  <a:gd name="connsiteX30" fmla="*/ 517525 w 2552700"/>
                  <a:gd name="connsiteY30" fmla="*/ 82550 h 314493"/>
                  <a:gd name="connsiteX31" fmla="*/ 530225 w 2552700"/>
                  <a:gd name="connsiteY31" fmla="*/ 88900 h 314493"/>
                  <a:gd name="connsiteX32" fmla="*/ 536575 w 2552700"/>
                  <a:gd name="connsiteY32" fmla="*/ 76200 h 314493"/>
                  <a:gd name="connsiteX33" fmla="*/ 561975 w 2552700"/>
                  <a:gd name="connsiteY33" fmla="*/ 60325 h 314493"/>
                  <a:gd name="connsiteX34" fmla="*/ 596900 w 2552700"/>
                  <a:gd name="connsiteY34" fmla="*/ 44450 h 314493"/>
                  <a:gd name="connsiteX35" fmla="*/ 625475 w 2552700"/>
                  <a:gd name="connsiteY35" fmla="*/ 31750 h 314493"/>
                  <a:gd name="connsiteX36" fmla="*/ 663575 w 2552700"/>
                  <a:gd name="connsiteY36" fmla="*/ 12700 h 314493"/>
                  <a:gd name="connsiteX37" fmla="*/ 679450 w 2552700"/>
                  <a:gd name="connsiteY37" fmla="*/ 6350 h 314493"/>
                  <a:gd name="connsiteX38" fmla="*/ 698500 w 2552700"/>
                  <a:gd name="connsiteY38" fmla="*/ 0 h 314493"/>
                  <a:gd name="connsiteX39" fmla="*/ 727075 w 2552700"/>
                  <a:gd name="connsiteY39" fmla="*/ 3175 h 314493"/>
                  <a:gd name="connsiteX40" fmla="*/ 736600 w 2552700"/>
                  <a:gd name="connsiteY40" fmla="*/ 6350 h 314493"/>
                  <a:gd name="connsiteX41" fmla="*/ 762000 w 2552700"/>
                  <a:gd name="connsiteY41" fmla="*/ 12700 h 314493"/>
                  <a:gd name="connsiteX42" fmla="*/ 787400 w 2552700"/>
                  <a:gd name="connsiteY42" fmla="*/ 34925 h 314493"/>
                  <a:gd name="connsiteX43" fmla="*/ 806450 w 2552700"/>
                  <a:gd name="connsiteY43" fmla="*/ 53975 h 314493"/>
                  <a:gd name="connsiteX44" fmla="*/ 815975 w 2552700"/>
                  <a:gd name="connsiteY44" fmla="*/ 63500 h 314493"/>
                  <a:gd name="connsiteX45" fmla="*/ 828675 w 2552700"/>
                  <a:gd name="connsiteY45" fmla="*/ 82550 h 314493"/>
                  <a:gd name="connsiteX46" fmla="*/ 838200 w 2552700"/>
                  <a:gd name="connsiteY46" fmla="*/ 88900 h 314493"/>
                  <a:gd name="connsiteX47" fmla="*/ 860425 w 2552700"/>
                  <a:gd name="connsiteY47" fmla="*/ 107950 h 314493"/>
                  <a:gd name="connsiteX48" fmla="*/ 892175 w 2552700"/>
                  <a:gd name="connsiteY48" fmla="*/ 130175 h 314493"/>
                  <a:gd name="connsiteX49" fmla="*/ 901700 w 2552700"/>
                  <a:gd name="connsiteY49" fmla="*/ 139700 h 314493"/>
                  <a:gd name="connsiteX50" fmla="*/ 917575 w 2552700"/>
                  <a:gd name="connsiteY50" fmla="*/ 152400 h 314493"/>
                  <a:gd name="connsiteX51" fmla="*/ 936625 w 2552700"/>
                  <a:gd name="connsiteY51" fmla="*/ 168275 h 314493"/>
                  <a:gd name="connsiteX52" fmla="*/ 942975 w 2552700"/>
                  <a:gd name="connsiteY52" fmla="*/ 177800 h 314493"/>
                  <a:gd name="connsiteX53" fmla="*/ 965200 w 2552700"/>
                  <a:gd name="connsiteY53" fmla="*/ 193675 h 314493"/>
                  <a:gd name="connsiteX54" fmla="*/ 990600 w 2552700"/>
                  <a:gd name="connsiteY54" fmla="*/ 200025 h 314493"/>
                  <a:gd name="connsiteX55" fmla="*/ 1019175 w 2552700"/>
                  <a:gd name="connsiteY55" fmla="*/ 209550 h 314493"/>
                  <a:gd name="connsiteX56" fmla="*/ 1063625 w 2552700"/>
                  <a:gd name="connsiteY56" fmla="*/ 219075 h 314493"/>
                  <a:gd name="connsiteX57" fmla="*/ 1111250 w 2552700"/>
                  <a:gd name="connsiteY57" fmla="*/ 228600 h 314493"/>
                  <a:gd name="connsiteX58" fmla="*/ 1149350 w 2552700"/>
                  <a:gd name="connsiteY58" fmla="*/ 219075 h 314493"/>
                  <a:gd name="connsiteX59" fmla="*/ 1117600 w 2552700"/>
                  <a:gd name="connsiteY59" fmla="*/ 209550 h 314493"/>
                  <a:gd name="connsiteX60" fmla="*/ 1066800 w 2552700"/>
                  <a:gd name="connsiteY60" fmla="*/ 193675 h 314493"/>
                  <a:gd name="connsiteX61" fmla="*/ 1016000 w 2552700"/>
                  <a:gd name="connsiteY61" fmla="*/ 184150 h 314493"/>
                  <a:gd name="connsiteX62" fmla="*/ 1003300 w 2552700"/>
                  <a:gd name="connsiteY62" fmla="*/ 174625 h 314493"/>
                  <a:gd name="connsiteX63" fmla="*/ 993775 w 2552700"/>
                  <a:gd name="connsiteY63" fmla="*/ 168275 h 314493"/>
                  <a:gd name="connsiteX64" fmla="*/ 1003300 w 2552700"/>
                  <a:gd name="connsiteY64" fmla="*/ 171450 h 314493"/>
                  <a:gd name="connsiteX65" fmla="*/ 1022350 w 2552700"/>
                  <a:gd name="connsiteY65" fmla="*/ 184150 h 314493"/>
                  <a:gd name="connsiteX66" fmla="*/ 1031875 w 2552700"/>
                  <a:gd name="connsiteY66" fmla="*/ 193675 h 314493"/>
                  <a:gd name="connsiteX67" fmla="*/ 1044575 w 2552700"/>
                  <a:gd name="connsiteY67" fmla="*/ 200025 h 314493"/>
                  <a:gd name="connsiteX68" fmla="*/ 1057275 w 2552700"/>
                  <a:gd name="connsiteY68" fmla="*/ 212725 h 314493"/>
                  <a:gd name="connsiteX69" fmla="*/ 1120775 w 2552700"/>
                  <a:gd name="connsiteY69" fmla="*/ 219075 h 314493"/>
                  <a:gd name="connsiteX70" fmla="*/ 1203325 w 2552700"/>
                  <a:gd name="connsiteY70" fmla="*/ 215900 h 314493"/>
                  <a:gd name="connsiteX71" fmla="*/ 1222375 w 2552700"/>
                  <a:gd name="connsiteY71" fmla="*/ 203200 h 314493"/>
                  <a:gd name="connsiteX72" fmla="*/ 1231900 w 2552700"/>
                  <a:gd name="connsiteY72" fmla="*/ 200025 h 314493"/>
                  <a:gd name="connsiteX73" fmla="*/ 1250950 w 2552700"/>
                  <a:gd name="connsiteY73" fmla="*/ 190500 h 314493"/>
                  <a:gd name="connsiteX74" fmla="*/ 1270000 w 2552700"/>
                  <a:gd name="connsiteY74" fmla="*/ 184150 h 314493"/>
                  <a:gd name="connsiteX75" fmla="*/ 1289050 w 2552700"/>
                  <a:gd name="connsiteY75" fmla="*/ 174625 h 314493"/>
                  <a:gd name="connsiteX76" fmla="*/ 1343025 w 2552700"/>
                  <a:gd name="connsiteY76" fmla="*/ 165100 h 314493"/>
                  <a:gd name="connsiteX77" fmla="*/ 1390650 w 2552700"/>
                  <a:gd name="connsiteY77" fmla="*/ 158750 h 314493"/>
                  <a:gd name="connsiteX78" fmla="*/ 1412875 w 2552700"/>
                  <a:gd name="connsiteY78" fmla="*/ 149225 h 314493"/>
                  <a:gd name="connsiteX79" fmla="*/ 1425575 w 2552700"/>
                  <a:gd name="connsiteY79" fmla="*/ 146050 h 314493"/>
                  <a:gd name="connsiteX80" fmla="*/ 1435100 w 2552700"/>
                  <a:gd name="connsiteY80" fmla="*/ 142875 h 314493"/>
                  <a:gd name="connsiteX81" fmla="*/ 1444625 w 2552700"/>
                  <a:gd name="connsiteY81" fmla="*/ 133350 h 314493"/>
                  <a:gd name="connsiteX82" fmla="*/ 1485900 w 2552700"/>
                  <a:gd name="connsiteY82" fmla="*/ 117475 h 314493"/>
                  <a:gd name="connsiteX83" fmla="*/ 1498600 w 2552700"/>
                  <a:gd name="connsiteY83" fmla="*/ 111125 h 314493"/>
                  <a:gd name="connsiteX84" fmla="*/ 1530350 w 2552700"/>
                  <a:gd name="connsiteY84" fmla="*/ 101600 h 314493"/>
                  <a:gd name="connsiteX85" fmla="*/ 1539875 w 2552700"/>
                  <a:gd name="connsiteY85" fmla="*/ 95250 h 314493"/>
                  <a:gd name="connsiteX86" fmla="*/ 1558925 w 2552700"/>
                  <a:gd name="connsiteY86" fmla="*/ 88900 h 314493"/>
                  <a:gd name="connsiteX87" fmla="*/ 1577975 w 2552700"/>
                  <a:gd name="connsiteY87" fmla="*/ 76200 h 314493"/>
                  <a:gd name="connsiteX88" fmla="*/ 1593850 w 2552700"/>
                  <a:gd name="connsiteY88" fmla="*/ 66675 h 314493"/>
                  <a:gd name="connsiteX89" fmla="*/ 1612900 w 2552700"/>
                  <a:gd name="connsiteY89" fmla="*/ 53975 h 314493"/>
                  <a:gd name="connsiteX90" fmla="*/ 1625600 w 2552700"/>
                  <a:gd name="connsiteY90" fmla="*/ 50800 h 314493"/>
                  <a:gd name="connsiteX91" fmla="*/ 1635125 w 2552700"/>
                  <a:gd name="connsiteY91" fmla="*/ 47625 h 314493"/>
                  <a:gd name="connsiteX92" fmla="*/ 1651000 w 2552700"/>
                  <a:gd name="connsiteY92" fmla="*/ 44450 h 314493"/>
                  <a:gd name="connsiteX93" fmla="*/ 1657350 w 2552700"/>
                  <a:gd name="connsiteY93" fmla="*/ 34925 h 314493"/>
                  <a:gd name="connsiteX94" fmla="*/ 1673225 w 2552700"/>
                  <a:gd name="connsiteY94" fmla="*/ 31750 h 314493"/>
                  <a:gd name="connsiteX95" fmla="*/ 1704975 w 2552700"/>
                  <a:gd name="connsiteY95" fmla="*/ 25400 h 314493"/>
                  <a:gd name="connsiteX96" fmla="*/ 1746250 w 2552700"/>
                  <a:gd name="connsiteY96" fmla="*/ 38100 h 314493"/>
                  <a:gd name="connsiteX97" fmla="*/ 1765300 w 2552700"/>
                  <a:gd name="connsiteY97" fmla="*/ 50800 h 314493"/>
                  <a:gd name="connsiteX98" fmla="*/ 1781175 w 2552700"/>
                  <a:gd name="connsiteY98" fmla="*/ 63500 h 314493"/>
                  <a:gd name="connsiteX99" fmla="*/ 1803400 w 2552700"/>
                  <a:gd name="connsiteY99" fmla="*/ 76200 h 314493"/>
                  <a:gd name="connsiteX100" fmla="*/ 1828800 w 2552700"/>
                  <a:gd name="connsiteY100" fmla="*/ 85725 h 314493"/>
                  <a:gd name="connsiteX101" fmla="*/ 1866900 w 2552700"/>
                  <a:gd name="connsiteY101" fmla="*/ 98425 h 314493"/>
                  <a:gd name="connsiteX102" fmla="*/ 1879600 w 2552700"/>
                  <a:gd name="connsiteY102" fmla="*/ 107950 h 314493"/>
                  <a:gd name="connsiteX103" fmla="*/ 1889125 w 2552700"/>
                  <a:gd name="connsiteY103" fmla="*/ 114300 h 314493"/>
                  <a:gd name="connsiteX104" fmla="*/ 1898650 w 2552700"/>
                  <a:gd name="connsiteY104" fmla="*/ 127000 h 314493"/>
                  <a:gd name="connsiteX105" fmla="*/ 1901825 w 2552700"/>
                  <a:gd name="connsiteY105" fmla="*/ 136525 h 314493"/>
                  <a:gd name="connsiteX106" fmla="*/ 1917700 w 2552700"/>
                  <a:gd name="connsiteY106" fmla="*/ 177800 h 314493"/>
                  <a:gd name="connsiteX107" fmla="*/ 1927225 w 2552700"/>
                  <a:gd name="connsiteY107" fmla="*/ 200025 h 314493"/>
                  <a:gd name="connsiteX108" fmla="*/ 1933575 w 2552700"/>
                  <a:gd name="connsiteY108" fmla="*/ 212725 h 314493"/>
                  <a:gd name="connsiteX109" fmla="*/ 1943100 w 2552700"/>
                  <a:gd name="connsiteY109" fmla="*/ 219075 h 314493"/>
                  <a:gd name="connsiteX110" fmla="*/ 1946275 w 2552700"/>
                  <a:gd name="connsiteY110" fmla="*/ 244475 h 314493"/>
                  <a:gd name="connsiteX111" fmla="*/ 1968500 w 2552700"/>
                  <a:gd name="connsiteY111" fmla="*/ 266700 h 314493"/>
                  <a:gd name="connsiteX112" fmla="*/ 1978025 w 2552700"/>
                  <a:gd name="connsiteY112" fmla="*/ 269875 h 314493"/>
                  <a:gd name="connsiteX113" fmla="*/ 1990725 w 2552700"/>
                  <a:gd name="connsiteY113" fmla="*/ 276225 h 314493"/>
                  <a:gd name="connsiteX114" fmla="*/ 2016125 w 2552700"/>
                  <a:gd name="connsiteY114" fmla="*/ 301625 h 314493"/>
                  <a:gd name="connsiteX115" fmla="*/ 2032000 w 2552700"/>
                  <a:gd name="connsiteY115" fmla="*/ 314325 h 314493"/>
                  <a:gd name="connsiteX116" fmla="*/ 2098675 w 2552700"/>
                  <a:gd name="connsiteY116" fmla="*/ 292100 h 314493"/>
                  <a:gd name="connsiteX117" fmla="*/ 2130425 w 2552700"/>
                  <a:gd name="connsiteY117" fmla="*/ 266700 h 314493"/>
                  <a:gd name="connsiteX118" fmla="*/ 2139950 w 2552700"/>
                  <a:gd name="connsiteY118" fmla="*/ 263525 h 314493"/>
                  <a:gd name="connsiteX119" fmla="*/ 2168525 w 2552700"/>
                  <a:gd name="connsiteY119" fmla="*/ 247650 h 314493"/>
                  <a:gd name="connsiteX120" fmla="*/ 2193925 w 2552700"/>
                  <a:gd name="connsiteY120" fmla="*/ 228600 h 314493"/>
                  <a:gd name="connsiteX121" fmla="*/ 2203450 w 2552700"/>
                  <a:gd name="connsiteY121" fmla="*/ 219075 h 314493"/>
                  <a:gd name="connsiteX122" fmla="*/ 2222500 w 2552700"/>
                  <a:gd name="connsiteY122" fmla="*/ 212725 h 314493"/>
                  <a:gd name="connsiteX123" fmla="*/ 2244725 w 2552700"/>
                  <a:gd name="connsiteY123" fmla="*/ 193675 h 314493"/>
                  <a:gd name="connsiteX124" fmla="*/ 2355850 w 2552700"/>
                  <a:gd name="connsiteY124" fmla="*/ 152400 h 314493"/>
                  <a:gd name="connsiteX125" fmla="*/ 2552700 w 2552700"/>
                  <a:gd name="connsiteY125" fmla="*/ 155575 h 314493"/>
                  <a:gd name="connsiteX0" fmla="*/ 0 w 2552700"/>
                  <a:gd name="connsiteY0" fmla="*/ 69850 h 314530"/>
                  <a:gd name="connsiteX1" fmla="*/ 19050 w 2552700"/>
                  <a:gd name="connsiteY1" fmla="*/ 88900 h 314530"/>
                  <a:gd name="connsiteX2" fmla="*/ 28575 w 2552700"/>
                  <a:gd name="connsiteY2" fmla="*/ 101600 h 314530"/>
                  <a:gd name="connsiteX3" fmla="*/ 38100 w 2552700"/>
                  <a:gd name="connsiteY3" fmla="*/ 107950 h 314530"/>
                  <a:gd name="connsiteX4" fmla="*/ 50800 w 2552700"/>
                  <a:gd name="connsiteY4" fmla="*/ 117475 h 314530"/>
                  <a:gd name="connsiteX5" fmla="*/ 60325 w 2552700"/>
                  <a:gd name="connsiteY5" fmla="*/ 127000 h 314530"/>
                  <a:gd name="connsiteX6" fmla="*/ 76200 w 2552700"/>
                  <a:gd name="connsiteY6" fmla="*/ 139700 h 314530"/>
                  <a:gd name="connsiteX7" fmla="*/ 85725 w 2552700"/>
                  <a:gd name="connsiteY7" fmla="*/ 149225 h 314530"/>
                  <a:gd name="connsiteX8" fmla="*/ 104775 w 2552700"/>
                  <a:gd name="connsiteY8" fmla="*/ 161925 h 314530"/>
                  <a:gd name="connsiteX9" fmla="*/ 114300 w 2552700"/>
                  <a:gd name="connsiteY9" fmla="*/ 168275 h 314530"/>
                  <a:gd name="connsiteX10" fmla="*/ 123825 w 2552700"/>
                  <a:gd name="connsiteY10" fmla="*/ 174625 h 314530"/>
                  <a:gd name="connsiteX11" fmla="*/ 133350 w 2552700"/>
                  <a:gd name="connsiteY11" fmla="*/ 184150 h 314530"/>
                  <a:gd name="connsiteX12" fmla="*/ 142875 w 2552700"/>
                  <a:gd name="connsiteY12" fmla="*/ 187325 h 314530"/>
                  <a:gd name="connsiteX13" fmla="*/ 152400 w 2552700"/>
                  <a:gd name="connsiteY13" fmla="*/ 193675 h 314530"/>
                  <a:gd name="connsiteX14" fmla="*/ 158750 w 2552700"/>
                  <a:gd name="connsiteY14" fmla="*/ 206375 h 314530"/>
                  <a:gd name="connsiteX15" fmla="*/ 187325 w 2552700"/>
                  <a:gd name="connsiteY15" fmla="*/ 222250 h 314530"/>
                  <a:gd name="connsiteX16" fmla="*/ 200025 w 2552700"/>
                  <a:gd name="connsiteY16" fmla="*/ 225425 h 314530"/>
                  <a:gd name="connsiteX17" fmla="*/ 222250 w 2552700"/>
                  <a:gd name="connsiteY17" fmla="*/ 231775 h 314530"/>
                  <a:gd name="connsiteX18" fmla="*/ 317500 w 2552700"/>
                  <a:gd name="connsiteY18" fmla="*/ 228600 h 314530"/>
                  <a:gd name="connsiteX19" fmla="*/ 342900 w 2552700"/>
                  <a:gd name="connsiteY19" fmla="*/ 215900 h 314530"/>
                  <a:gd name="connsiteX20" fmla="*/ 352425 w 2552700"/>
                  <a:gd name="connsiteY20" fmla="*/ 206375 h 314530"/>
                  <a:gd name="connsiteX21" fmla="*/ 361950 w 2552700"/>
                  <a:gd name="connsiteY21" fmla="*/ 200025 h 314530"/>
                  <a:gd name="connsiteX22" fmla="*/ 374650 w 2552700"/>
                  <a:gd name="connsiteY22" fmla="*/ 184150 h 314530"/>
                  <a:gd name="connsiteX23" fmla="*/ 393700 w 2552700"/>
                  <a:gd name="connsiteY23" fmla="*/ 168275 h 314530"/>
                  <a:gd name="connsiteX24" fmla="*/ 400050 w 2552700"/>
                  <a:gd name="connsiteY24" fmla="*/ 158750 h 314530"/>
                  <a:gd name="connsiteX25" fmla="*/ 409575 w 2552700"/>
                  <a:gd name="connsiteY25" fmla="*/ 152400 h 314530"/>
                  <a:gd name="connsiteX26" fmla="*/ 428625 w 2552700"/>
                  <a:gd name="connsiteY26" fmla="*/ 127000 h 314530"/>
                  <a:gd name="connsiteX27" fmla="*/ 434975 w 2552700"/>
                  <a:gd name="connsiteY27" fmla="*/ 117475 h 314530"/>
                  <a:gd name="connsiteX28" fmla="*/ 454025 w 2552700"/>
                  <a:gd name="connsiteY28" fmla="*/ 104775 h 314530"/>
                  <a:gd name="connsiteX29" fmla="*/ 473075 w 2552700"/>
                  <a:gd name="connsiteY29" fmla="*/ 85725 h 314530"/>
                  <a:gd name="connsiteX30" fmla="*/ 517525 w 2552700"/>
                  <a:gd name="connsiteY30" fmla="*/ 82550 h 314530"/>
                  <a:gd name="connsiteX31" fmla="*/ 530225 w 2552700"/>
                  <a:gd name="connsiteY31" fmla="*/ 88900 h 314530"/>
                  <a:gd name="connsiteX32" fmla="*/ 536575 w 2552700"/>
                  <a:gd name="connsiteY32" fmla="*/ 76200 h 314530"/>
                  <a:gd name="connsiteX33" fmla="*/ 561975 w 2552700"/>
                  <a:gd name="connsiteY33" fmla="*/ 60325 h 314530"/>
                  <a:gd name="connsiteX34" fmla="*/ 596900 w 2552700"/>
                  <a:gd name="connsiteY34" fmla="*/ 44450 h 314530"/>
                  <a:gd name="connsiteX35" fmla="*/ 625475 w 2552700"/>
                  <a:gd name="connsiteY35" fmla="*/ 31750 h 314530"/>
                  <a:gd name="connsiteX36" fmla="*/ 663575 w 2552700"/>
                  <a:gd name="connsiteY36" fmla="*/ 12700 h 314530"/>
                  <a:gd name="connsiteX37" fmla="*/ 679450 w 2552700"/>
                  <a:gd name="connsiteY37" fmla="*/ 6350 h 314530"/>
                  <a:gd name="connsiteX38" fmla="*/ 698500 w 2552700"/>
                  <a:gd name="connsiteY38" fmla="*/ 0 h 314530"/>
                  <a:gd name="connsiteX39" fmla="*/ 727075 w 2552700"/>
                  <a:gd name="connsiteY39" fmla="*/ 3175 h 314530"/>
                  <a:gd name="connsiteX40" fmla="*/ 736600 w 2552700"/>
                  <a:gd name="connsiteY40" fmla="*/ 6350 h 314530"/>
                  <a:gd name="connsiteX41" fmla="*/ 762000 w 2552700"/>
                  <a:gd name="connsiteY41" fmla="*/ 12700 h 314530"/>
                  <a:gd name="connsiteX42" fmla="*/ 787400 w 2552700"/>
                  <a:gd name="connsiteY42" fmla="*/ 34925 h 314530"/>
                  <a:gd name="connsiteX43" fmla="*/ 806450 w 2552700"/>
                  <a:gd name="connsiteY43" fmla="*/ 53975 h 314530"/>
                  <a:gd name="connsiteX44" fmla="*/ 815975 w 2552700"/>
                  <a:gd name="connsiteY44" fmla="*/ 63500 h 314530"/>
                  <a:gd name="connsiteX45" fmla="*/ 828675 w 2552700"/>
                  <a:gd name="connsiteY45" fmla="*/ 82550 h 314530"/>
                  <a:gd name="connsiteX46" fmla="*/ 838200 w 2552700"/>
                  <a:gd name="connsiteY46" fmla="*/ 88900 h 314530"/>
                  <a:gd name="connsiteX47" fmla="*/ 860425 w 2552700"/>
                  <a:gd name="connsiteY47" fmla="*/ 107950 h 314530"/>
                  <a:gd name="connsiteX48" fmla="*/ 892175 w 2552700"/>
                  <a:gd name="connsiteY48" fmla="*/ 130175 h 314530"/>
                  <a:gd name="connsiteX49" fmla="*/ 901700 w 2552700"/>
                  <a:gd name="connsiteY49" fmla="*/ 139700 h 314530"/>
                  <a:gd name="connsiteX50" fmla="*/ 917575 w 2552700"/>
                  <a:gd name="connsiteY50" fmla="*/ 152400 h 314530"/>
                  <a:gd name="connsiteX51" fmla="*/ 936625 w 2552700"/>
                  <a:gd name="connsiteY51" fmla="*/ 168275 h 314530"/>
                  <a:gd name="connsiteX52" fmla="*/ 942975 w 2552700"/>
                  <a:gd name="connsiteY52" fmla="*/ 177800 h 314530"/>
                  <a:gd name="connsiteX53" fmla="*/ 965200 w 2552700"/>
                  <a:gd name="connsiteY53" fmla="*/ 193675 h 314530"/>
                  <a:gd name="connsiteX54" fmla="*/ 990600 w 2552700"/>
                  <a:gd name="connsiteY54" fmla="*/ 200025 h 314530"/>
                  <a:gd name="connsiteX55" fmla="*/ 1019175 w 2552700"/>
                  <a:gd name="connsiteY55" fmla="*/ 209550 h 314530"/>
                  <a:gd name="connsiteX56" fmla="*/ 1063625 w 2552700"/>
                  <a:gd name="connsiteY56" fmla="*/ 219075 h 314530"/>
                  <a:gd name="connsiteX57" fmla="*/ 1111250 w 2552700"/>
                  <a:gd name="connsiteY57" fmla="*/ 228600 h 314530"/>
                  <a:gd name="connsiteX58" fmla="*/ 1149350 w 2552700"/>
                  <a:gd name="connsiteY58" fmla="*/ 219075 h 314530"/>
                  <a:gd name="connsiteX59" fmla="*/ 1117600 w 2552700"/>
                  <a:gd name="connsiteY59" fmla="*/ 209550 h 314530"/>
                  <a:gd name="connsiteX60" fmla="*/ 1066800 w 2552700"/>
                  <a:gd name="connsiteY60" fmla="*/ 193675 h 314530"/>
                  <a:gd name="connsiteX61" fmla="*/ 1016000 w 2552700"/>
                  <a:gd name="connsiteY61" fmla="*/ 184150 h 314530"/>
                  <a:gd name="connsiteX62" fmla="*/ 1003300 w 2552700"/>
                  <a:gd name="connsiteY62" fmla="*/ 174625 h 314530"/>
                  <a:gd name="connsiteX63" fmla="*/ 993775 w 2552700"/>
                  <a:gd name="connsiteY63" fmla="*/ 168275 h 314530"/>
                  <a:gd name="connsiteX64" fmla="*/ 1003300 w 2552700"/>
                  <a:gd name="connsiteY64" fmla="*/ 171450 h 314530"/>
                  <a:gd name="connsiteX65" fmla="*/ 1022350 w 2552700"/>
                  <a:gd name="connsiteY65" fmla="*/ 184150 h 314530"/>
                  <a:gd name="connsiteX66" fmla="*/ 1031875 w 2552700"/>
                  <a:gd name="connsiteY66" fmla="*/ 193675 h 314530"/>
                  <a:gd name="connsiteX67" fmla="*/ 1044575 w 2552700"/>
                  <a:gd name="connsiteY67" fmla="*/ 200025 h 314530"/>
                  <a:gd name="connsiteX68" fmla="*/ 1057275 w 2552700"/>
                  <a:gd name="connsiteY68" fmla="*/ 212725 h 314530"/>
                  <a:gd name="connsiteX69" fmla="*/ 1120775 w 2552700"/>
                  <a:gd name="connsiteY69" fmla="*/ 219075 h 314530"/>
                  <a:gd name="connsiteX70" fmla="*/ 1203325 w 2552700"/>
                  <a:gd name="connsiteY70" fmla="*/ 215900 h 314530"/>
                  <a:gd name="connsiteX71" fmla="*/ 1222375 w 2552700"/>
                  <a:gd name="connsiteY71" fmla="*/ 203200 h 314530"/>
                  <a:gd name="connsiteX72" fmla="*/ 1231900 w 2552700"/>
                  <a:gd name="connsiteY72" fmla="*/ 200025 h 314530"/>
                  <a:gd name="connsiteX73" fmla="*/ 1250950 w 2552700"/>
                  <a:gd name="connsiteY73" fmla="*/ 190500 h 314530"/>
                  <a:gd name="connsiteX74" fmla="*/ 1270000 w 2552700"/>
                  <a:gd name="connsiteY74" fmla="*/ 184150 h 314530"/>
                  <a:gd name="connsiteX75" fmla="*/ 1289050 w 2552700"/>
                  <a:gd name="connsiteY75" fmla="*/ 174625 h 314530"/>
                  <a:gd name="connsiteX76" fmla="*/ 1343025 w 2552700"/>
                  <a:gd name="connsiteY76" fmla="*/ 165100 h 314530"/>
                  <a:gd name="connsiteX77" fmla="*/ 1390650 w 2552700"/>
                  <a:gd name="connsiteY77" fmla="*/ 158750 h 314530"/>
                  <a:gd name="connsiteX78" fmla="*/ 1412875 w 2552700"/>
                  <a:gd name="connsiteY78" fmla="*/ 149225 h 314530"/>
                  <a:gd name="connsiteX79" fmla="*/ 1425575 w 2552700"/>
                  <a:gd name="connsiteY79" fmla="*/ 146050 h 314530"/>
                  <a:gd name="connsiteX80" fmla="*/ 1435100 w 2552700"/>
                  <a:gd name="connsiteY80" fmla="*/ 142875 h 314530"/>
                  <a:gd name="connsiteX81" fmla="*/ 1444625 w 2552700"/>
                  <a:gd name="connsiteY81" fmla="*/ 133350 h 314530"/>
                  <a:gd name="connsiteX82" fmla="*/ 1485900 w 2552700"/>
                  <a:gd name="connsiteY82" fmla="*/ 117475 h 314530"/>
                  <a:gd name="connsiteX83" fmla="*/ 1498600 w 2552700"/>
                  <a:gd name="connsiteY83" fmla="*/ 111125 h 314530"/>
                  <a:gd name="connsiteX84" fmla="*/ 1530350 w 2552700"/>
                  <a:gd name="connsiteY84" fmla="*/ 101600 h 314530"/>
                  <a:gd name="connsiteX85" fmla="*/ 1539875 w 2552700"/>
                  <a:gd name="connsiteY85" fmla="*/ 95250 h 314530"/>
                  <a:gd name="connsiteX86" fmla="*/ 1558925 w 2552700"/>
                  <a:gd name="connsiteY86" fmla="*/ 88900 h 314530"/>
                  <a:gd name="connsiteX87" fmla="*/ 1577975 w 2552700"/>
                  <a:gd name="connsiteY87" fmla="*/ 76200 h 314530"/>
                  <a:gd name="connsiteX88" fmla="*/ 1593850 w 2552700"/>
                  <a:gd name="connsiteY88" fmla="*/ 66675 h 314530"/>
                  <a:gd name="connsiteX89" fmla="*/ 1612900 w 2552700"/>
                  <a:gd name="connsiteY89" fmla="*/ 53975 h 314530"/>
                  <a:gd name="connsiteX90" fmla="*/ 1625600 w 2552700"/>
                  <a:gd name="connsiteY90" fmla="*/ 50800 h 314530"/>
                  <a:gd name="connsiteX91" fmla="*/ 1635125 w 2552700"/>
                  <a:gd name="connsiteY91" fmla="*/ 47625 h 314530"/>
                  <a:gd name="connsiteX92" fmla="*/ 1651000 w 2552700"/>
                  <a:gd name="connsiteY92" fmla="*/ 44450 h 314530"/>
                  <a:gd name="connsiteX93" fmla="*/ 1657350 w 2552700"/>
                  <a:gd name="connsiteY93" fmla="*/ 34925 h 314530"/>
                  <a:gd name="connsiteX94" fmla="*/ 1673225 w 2552700"/>
                  <a:gd name="connsiteY94" fmla="*/ 31750 h 314530"/>
                  <a:gd name="connsiteX95" fmla="*/ 1704975 w 2552700"/>
                  <a:gd name="connsiteY95" fmla="*/ 25400 h 314530"/>
                  <a:gd name="connsiteX96" fmla="*/ 1746250 w 2552700"/>
                  <a:gd name="connsiteY96" fmla="*/ 38100 h 314530"/>
                  <a:gd name="connsiteX97" fmla="*/ 1765300 w 2552700"/>
                  <a:gd name="connsiteY97" fmla="*/ 50800 h 314530"/>
                  <a:gd name="connsiteX98" fmla="*/ 1781175 w 2552700"/>
                  <a:gd name="connsiteY98" fmla="*/ 63500 h 314530"/>
                  <a:gd name="connsiteX99" fmla="*/ 1803400 w 2552700"/>
                  <a:gd name="connsiteY99" fmla="*/ 76200 h 314530"/>
                  <a:gd name="connsiteX100" fmla="*/ 1828800 w 2552700"/>
                  <a:gd name="connsiteY100" fmla="*/ 85725 h 314530"/>
                  <a:gd name="connsiteX101" fmla="*/ 1866900 w 2552700"/>
                  <a:gd name="connsiteY101" fmla="*/ 98425 h 314530"/>
                  <a:gd name="connsiteX102" fmla="*/ 1879600 w 2552700"/>
                  <a:gd name="connsiteY102" fmla="*/ 107950 h 314530"/>
                  <a:gd name="connsiteX103" fmla="*/ 1889125 w 2552700"/>
                  <a:gd name="connsiteY103" fmla="*/ 114300 h 314530"/>
                  <a:gd name="connsiteX104" fmla="*/ 1898650 w 2552700"/>
                  <a:gd name="connsiteY104" fmla="*/ 127000 h 314530"/>
                  <a:gd name="connsiteX105" fmla="*/ 1901825 w 2552700"/>
                  <a:gd name="connsiteY105" fmla="*/ 136525 h 314530"/>
                  <a:gd name="connsiteX106" fmla="*/ 1917700 w 2552700"/>
                  <a:gd name="connsiteY106" fmla="*/ 177800 h 314530"/>
                  <a:gd name="connsiteX107" fmla="*/ 1927225 w 2552700"/>
                  <a:gd name="connsiteY107" fmla="*/ 200025 h 314530"/>
                  <a:gd name="connsiteX108" fmla="*/ 1933575 w 2552700"/>
                  <a:gd name="connsiteY108" fmla="*/ 212725 h 314530"/>
                  <a:gd name="connsiteX109" fmla="*/ 1943100 w 2552700"/>
                  <a:gd name="connsiteY109" fmla="*/ 219075 h 314530"/>
                  <a:gd name="connsiteX110" fmla="*/ 1946275 w 2552700"/>
                  <a:gd name="connsiteY110" fmla="*/ 244475 h 314530"/>
                  <a:gd name="connsiteX111" fmla="*/ 1968500 w 2552700"/>
                  <a:gd name="connsiteY111" fmla="*/ 266700 h 314530"/>
                  <a:gd name="connsiteX112" fmla="*/ 1978025 w 2552700"/>
                  <a:gd name="connsiteY112" fmla="*/ 269875 h 314530"/>
                  <a:gd name="connsiteX113" fmla="*/ 1990725 w 2552700"/>
                  <a:gd name="connsiteY113" fmla="*/ 276225 h 314530"/>
                  <a:gd name="connsiteX114" fmla="*/ 2016125 w 2552700"/>
                  <a:gd name="connsiteY114" fmla="*/ 301625 h 314530"/>
                  <a:gd name="connsiteX115" fmla="*/ 2032000 w 2552700"/>
                  <a:gd name="connsiteY115" fmla="*/ 314325 h 314530"/>
                  <a:gd name="connsiteX116" fmla="*/ 2098675 w 2552700"/>
                  <a:gd name="connsiteY116" fmla="*/ 292100 h 314530"/>
                  <a:gd name="connsiteX117" fmla="*/ 2130425 w 2552700"/>
                  <a:gd name="connsiteY117" fmla="*/ 266700 h 314530"/>
                  <a:gd name="connsiteX118" fmla="*/ 2139950 w 2552700"/>
                  <a:gd name="connsiteY118" fmla="*/ 263525 h 314530"/>
                  <a:gd name="connsiteX119" fmla="*/ 2168525 w 2552700"/>
                  <a:gd name="connsiteY119" fmla="*/ 247650 h 314530"/>
                  <a:gd name="connsiteX120" fmla="*/ 2193925 w 2552700"/>
                  <a:gd name="connsiteY120" fmla="*/ 228600 h 314530"/>
                  <a:gd name="connsiteX121" fmla="*/ 2203450 w 2552700"/>
                  <a:gd name="connsiteY121" fmla="*/ 219075 h 314530"/>
                  <a:gd name="connsiteX122" fmla="*/ 2222500 w 2552700"/>
                  <a:gd name="connsiteY122" fmla="*/ 212725 h 314530"/>
                  <a:gd name="connsiteX123" fmla="*/ 2244725 w 2552700"/>
                  <a:gd name="connsiteY123" fmla="*/ 193675 h 314530"/>
                  <a:gd name="connsiteX124" fmla="*/ 2355850 w 2552700"/>
                  <a:gd name="connsiteY124" fmla="*/ 152400 h 314530"/>
                  <a:gd name="connsiteX125" fmla="*/ 2552700 w 2552700"/>
                  <a:gd name="connsiteY125" fmla="*/ 155575 h 314530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289050 w 2552700"/>
                  <a:gd name="connsiteY75" fmla="*/ 174625 h 302243"/>
                  <a:gd name="connsiteX76" fmla="*/ 1343025 w 2552700"/>
                  <a:gd name="connsiteY76" fmla="*/ 165100 h 302243"/>
                  <a:gd name="connsiteX77" fmla="*/ 1390650 w 2552700"/>
                  <a:gd name="connsiteY77" fmla="*/ 158750 h 302243"/>
                  <a:gd name="connsiteX78" fmla="*/ 1412875 w 2552700"/>
                  <a:gd name="connsiteY78" fmla="*/ 149225 h 302243"/>
                  <a:gd name="connsiteX79" fmla="*/ 1425575 w 2552700"/>
                  <a:gd name="connsiteY79" fmla="*/ 146050 h 302243"/>
                  <a:gd name="connsiteX80" fmla="*/ 1435100 w 2552700"/>
                  <a:gd name="connsiteY80" fmla="*/ 142875 h 302243"/>
                  <a:gd name="connsiteX81" fmla="*/ 1444625 w 2552700"/>
                  <a:gd name="connsiteY81" fmla="*/ 133350 h 302243"/>
                  <a:gd name="connsiteX82" fmla="*/ 1485900 w 2552700"/>
                  <a:gd name="connsiteY82" fmla="*/ 117475 h 302243"/>
                  <a:gd name="connsiteX83" fmla="*/ 1498600 w 2552700"/>
                  <a:gd name="connsiteY83" fmla="*/ 111125 h 302243"/>
                  <a:gd name="connsiteX84" fmla="*/ 1530350 w 2552700"/>
                  <a:gd name="connsiteY84" fmla="*/ 101600 h 302243"/>
                  <a:gd name="connsiteX85" fmla="*/ 1539875 w 2552700"/>
                  <a:gd name="connsiteY85" fmla="*/ 95250 h 302243"/>
                  <a:gd name="connsiteX86" fmla="*/ 1558925 w 2552700"/>
                  <a:gd name="connsiteY86" fmla="*/ 88900 h 302243"/>
                  <a:gd name="connsiteX87" fmla="*/ 1577975 w 2552700"/>
                  <a:gd name="connsiteY87" fmla="*/ 76200 h 302243"/>
                  <a:gd name="connsiteX88" fmla="*/ 1593850 w 2552700"/>
                  <a:gd name="connsiteY88" fmla="*/ 66675 h 302243"/>
                  <a:gd name="connsiteX89" fmla="*/ 1612900 w 2552700"/>
                  <a:gd name="connsiteY89" fmla="*/ 53975 h 302243"/>
                  <a:gd name="connsiteX90" fmla="*/ 1625600 w 2552700"/>
                  <a:gd name="connsiteY90" fmla="*/ 50800 h 302243"/>
                  <a:gd name="connsiteX91" fmla="*/ 1635125 w 2552700"/>
                  <a:gd name="connsiteY91" fmla="*/ 47625 h 302243"/>
                  <a:gd name="connsiteX92" fmla="*/ 1651000 w 2552700"/>
                  <a:gd name="connsiteY92" fmla="*/ 44450 h 302243"/>
                  <a:gd name="connsiteX93" fmla="*/ 1657350 w 2552700"/>
                  <a:gd name="connsiteY93" fmla="*/ 34925 h 302243"/>
                  <a:gd name="connsiteX94" fmla="*/ 1673225 w 2552700"/>
                  <a:gd name="connsiteY94" fmla="*/ 31750 h 302243"/>
                  <a:gd name="connsiteX95" fmla="*/ 1704975 w 2552700"/>
                  <a:gd name="connsiteY95" fmla="*/ 25400 h 302243"/>
                  <a:gd name="connsiteX96" fmla="*/ 1746250 w 2552700"/>
                  <a:gd name="connsiteY96" fmla="*/ 38100 h 302243"/>
                  <a:gd name="connsiteX97" fmla="*/ 1765300 w 2552700"/>
                  <a:gd name="connsiteY97" fmla="*/ 50800 h 302243"/>
                  <a:gd name="connsiteX98" fmla="*/ 1781175 w 2552700"/>
                  <a:gd name="connsiteY98" fmla="*/ 63500 h 302243"/>
                  <a:gd name="connsiteX99" fmla="*/ 1803400 w 2552700"/>
                  <a:gd name="connsiteY99" fmla="*/ 76200 h 302243"/>
                  <a:gd name="connsiteX100" fmla="*/ 1828800 w 2552700"/>
                  <a:gd name="connsiteY100" fmla="*/ 85725 h 302243"/>
                  <a:gd name="connsiteX101" fmla="*/ 1866900 w 2552700"/>
                  <a:gd name="connsiteY101" fmla="*/ 98425 h 302243"/>
                  <a:gd name="connsiteX102" fmla="*/ 1879600 w 2552700"/>
                  <a:gd name="connsiteY102" fmla="*/ 107950 h 302243"/>
                  <a:gd name="connsiteX103" fmla="*/ 1889125 w 2552700"/>
                  <a:gd name="connsiteY103" fmla="*/ 114300 h 302243"/>
                  <a:gd name="connsiteX104" fmla="*/ 1898650 w 2552700"/>
                  <a:gd name="connsiteY104" fmla="*/ 127000 h 302243"/>
                  <a:gd name="connsiteX105" fmla="*/ 1901825 w 2552700"/>
                  <a:gd name="connsiteY105" fmla="*/ 136525 h 302243"/>
                  <a:gd name="connsiteX106" fmla="*/ 1917700 w 2552700"/>
                  <a:gd name="connsiteY106" fmla="*/ 177800 h 302243"/>
                  <a:gd name="connsiteX107" fmla="*/ 1927225 w 2552700"/>
                  <a:gd name="connsiteY107" fmla="*/ 200025 h 302243"/>
                  <a:gd name="connsiteX108" fmla="*/ 1933575 w 2552700"/>
                  <a:gd name="connsiteY108" fmla="*/ 212725 h 302243"/>
                  <a:gd name="connsiteX109" fmla="*/ 1943100 w 2552700"/>
                  <a:gd name="connsiteY109" fmla="*/ 219075 h 302243"/>
                  <a:gd name="connsiteX110" fmla="*/ 1946275 w 2552700"/>
                  <a:gd name="connsiteY110" fmla="*/ 244475 h 302243"/>
                  <a:gd name="connsiteX111" fmla="*/ 1968500 w 2552700"/>
                  <a:gd name="connsiteY111" fmla="*/ 266700 h 302243"/>
                  <a:gd name="connsiteX112" fmla="*/ 1978025 w 2552700"/>
                  <a:gd name="connsiteY112" fmla="*/ 269875 h 302243"/>
                  <a:gd name="connsiteX113" fmla="*/ 1990725 w 2552700"/>
                  <a:gd name="connsiteY113" fmla="*/ 276225 h 302243"/>
                  <a:gd name="connsiteX114" fmla="*/ 2016125 w 2552700"/>
                  <a:gd name="connsiteY114" fmla="*/ 301625 h 302243"/>
                  <a:gd name="connsiteX115" fmla="*/ 2098675 w 2552700"/>
                  <a:gd name="connsiteY115" fmla="*/ 292100 h 302243"/>
                  <a:gd name="connsiteX116" fmla="*/ 2130425 w 2552700"/>
                  <a:gd name="connsiteY116" fmla="*/ 266700 h 302243"/>
                  <a:gd name="connsiteX117" fmla="*/ 2139950 w 2552700"/>
                  <a:gd name="connsiteY117" fmla="*/ 263525 h 302243"/>
                  <a:gd name="connsiteX118" fmla="*/ 2168525 w 2552700"/>
                  <a:gd name="connsiteY118" fmla="*/ 247650 h 302243"/>
                  <a:gd name="connsiteX119" fmla="*/ 2193925 w 2552700"/>
                  <a:gd name="connsiteY119" fmla="*/ 228600 h 302243"/>
                  <a:gd name="connsiteX120" fmla="*/ 2203450 w 2552700"/>
                  <a:gd name="connsiteY120" fmla="*/ 219075 h 302243"/>
                  <a:gd name="connsiteX121" fmla="*/ 2222500 w 2552700"/>
                  <a:gd name="connsiteY121" fmla="*/ 212725 h 302243"/>
                  <a:gd name="connsiteX122" fmla="*/ 2244725 w 2552700"/>
                  <a:gd name="connsiteY122" fmla="*/ 193675 h 302243"/>
                  <a:gd name="connsiteX123" fmla="*/ 2355850 w 2552700"/>
                  <a:gd name="connsiteY123" fmla="*/ 152400 h 302243"/>
                  <a:gd name="connsiteX124" fmla="*/ 2552700 w 2552700"/>
                  <a:gd name="connsiteY12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343025 w 2552700"/>
                  <a:gd name="connsiteY75" fmla="*/ 165100 h 302243"/>
                  <a:gd name="connsiteX76" fmla="*/ 1390650 w 2552700"/>
                  <a:gd name="connsiteY76" fmla="*/ 158750 h 302243"/>
                  <a:gd name="connsiteX77" fmla="*/ 1412875 w 2552700"/>
                  <a:gd name="connsiteY77" fmla="*/ 149225 h 302243"/>
                  <a:gd name="connsiteX78" fmla="*/ 1425575 w 2552700"/>
                  <a:gd name="connsiteY78" fmla="*/ 146050 h 302243"/>
                  <a:gd name="connsiteX79" fmla="*/ 1435100 w 2552700"/>
                  <a:gd name="connsiteY79" fmla="*/ 142875 h 302243"/>
                  <a:gd name="connsiteX80" fmla="*/ 1444625 w 2552700"/>
                  <a:gd name="connsiteY80" fmla="*/ 133350 h 302243"/>
                  <a:gd name="connsiteX81" fmla="*/ 1485900 w 2552700"/>
                  <a:gd name="connsiteY81" fmla="*/ 117475 h 302243"/>
                  <a:gd name="connsiteX82" fmla="*/ 1498600 w 2552700"/>
                  <a:gd name="connsiteY82" fmla="*/ 111125 h 302243"/>
                  <a:gd name="connsiteX83" fmla="*/ 1530350 w 2552700"/>
                  <a:gd name="connsiteY83" fmla="*/ 101600 h 302243"/>
                  <a:gd name="connsiteX84" fmla="*/ 1539875 w 2552700"/>
                  <a:gd name="connsiteY84" fmla="*/ 95250 h 302243"/>
                  <a:gd name="connsiteX85" fmla="*/ 1558925 w 2552700"/>
                  <a:gd name="connsiteY85" fmla="*/ 88900 h 302243"/>
                  <a:gd name="connsiteX86" fmla="*/ 1577975 w 2552700"/>
                  <a:gd name="connsiteY86" fmla="*/ 76200 h 302243"/>
                  <a:gd name="connsiteX87" fmla="*/ 1593850 w 2552700"/>
                  <a:gd name="connsiteY87" fmla="*/ 66675 h 302243"/>
                  <a:gd name="connsiteX88" fmla="*/ 1612900 w 2552700"/>
                  <a:gd name="connsiteY88" fmla="*/ 53975 h 302243"/>
                  <a:gd name="connsiteX89" fmla="*/ 1625600 w 2552700"/>
                  <a:gd name="connsiteY89" fmla="*/ 50800 h 302243"/>
                  <a:gd name="connsiteX90" fmla="*/ 1635125 w 2552700"/>
                  <a:gd name="connsiteY90" fmla="*/ 47625 h 302243"/>
                  <a:gd name="connsiteX91" fmla="*/ 1651000 w 2552700"/>
                  <a:gd name="connsiteY91" fmla="*/ 44450 h 302243"/>
                  <a:gd name="connsiteX92" fmla="*/ 1657350 w 2552700"/>
                  <a:gd name="connsiteY92" fmla="*/ 34925 h 302243"/>
                  <a:gd name="connsiteX93" fmla="*/ 1673225 w 2552700"/>
                  <a:gd name="connsiteY93" fmla="*/ 31750 h 302243"/>
                  <a:gd name="connsiteX94" fmla="*/ 1704975 w 2552700"/>
                  <a:gd name="connsiteY94" fmla="*/ 25400 h 302243"/>
                  <a:gd name="connsiteX95" fmla="*/ 1746250 w 2552700"/>
                  <a:gd name="connsiteY95" fmla="*/ 38100 h 302243"/>
                  <a:gd name="connsiteX96" fmla="*/ 1765300 w 2552700"/>
                  <a:gd name="connsiteY96" fmla="*/ 50800 h 302243"/>
                  <a:gd name="connsiteX97" fmla="*/ 1781175 w 2552700"/>
                  <a:gd name="connsiteY97" fmla="*/ 63500 h 302243"/>
                  <a:gd name="connsiteX98" fmla="*/ 1803400 w 2552700"/>
                  <a:gd name="connsiteY98" fmla="*/ 76200 h 302243"/>
                  <a:gd name="connsiteX99" fmla="*/ 1828800 w 2552700"/>
                  <a:gd name="connsiteY99" fmla="*/ 85725 h 302243"/>
                  <a:gd name="connsiteX100" fmla="*/ 1866900 w 2552700"/>
                  <a:gd name="connsiteY100" fmla="*/ 98425 h 302243"/>
                  <a:gd name="connsiteX101" fmla="*/ 1879600 w 2552700"/>
                  <a:gd name="connsiteY101" fmla="*/ 107950 h 302243"/>
                  <a:gd name="connsiteX102" fmla="*/ 1889125 w 2552700"/>
                  <a:gd name="connsiteY102" fmla="*/ 114300 h 302243"/>
                  <a:gd name="connsiteX103" fmla="*/ 1898650 w 2552700"/>
                  <a:gd name="connsiteY103" fmla="*/ 127000 h 302243"/>
                  <a:gd name="connsiteX104" fmla="*/ 1901825 w 2552700"/>
                  <a:gd name="connsiteY104" fmla="*/ 136525 h 302243"/>
                  <a:gd name="connsiteX105" fmla="*/ 1917700 w 2552700"/>
                  <a:gd name="connsiteY105" fmla="*/ 177800 h 302243"/>
                  <a:gd name="connsiteX106" fmla="*/ 1927225 w 2552700"/>
                  <a:gd name="connsiteY106" fmla="*/ 200025 h 302243"/>
                  <a:gd name="connsiteX107" fmla="*/ 1933575 w 2552700"/>
                  <a:gd name="connsiteY107" fmla="*/ 212725 h 302243"/>
                  <a:gd name="connsiteX108" fmla="*/ 1943100 w 2552700"/>
                  <a:gd name="connsiteY108" fmla="*/ 219075 h 302243"/>
                  <a:gd name="connsiteX109" fmla="*/ 1946275 w 2552700"/>
                  <a:gd name="connsiteY109" fmla="*/ 244475 h 302243"/>
                  <a:gd name="connsiteX110" fmla="*/ 1968500 w 2552700"/>
                  <a:gd name="connsiteY110" fmla="*/ 266700 h 302243"/>
                  <a:gd name="connsiteX111" fmla="*/ 1978025 w 2552700"/>
                  <a:gd name="connsiteY111" fmla="*/ 269875 h 302243"/>
                  <a:gd name="connsiteX112" fmla="*/ 1990725 w 2552700"/>
                  <a:gd name="connsiteY112" fmla="*/ 276225 h 302243"/>
                  <a:gd name="connsiteX113" fmla="*/ 2016125 w 2552700"/>
                  <a:gd name="connsiteY113" fmla="*/ 301625 h 302243"/>
                  <a:gd name="connsiteX114" fmla="*/ 2098675 w 2552700"/>
                  <a:gd name="connsiteY114" fmla="*/ 292100 h 302243"/>
                  <a:gd name="connsiteX115" fmla="*/ 2130425 w 2552700"/>
                  <a:gd name="connsiteY115" fmla="*/ 266700 h 302243"/>
                  <a:gd name="connsiteX116" fmla="*/ 2139950 w 2552700"/>
                  <a:gd name="connsiteY116" fmla="*/ 263525 h 302243"/>
                  <a:gd name="connsiteX117" fmla="*/ 2168525 w 2552700"/>
                  <a:gd name="connsiteY117" fmla="*/ 247650 h 302243"/>
                  <a:gd name="connsiteX118" fmla="*/ 2193925 w 2552700"/>
                  <a:gd name="connsiteY118" fmla="*/ 228600 h 302243"/>
                  <a:gd name="connsiteX119" fmla="*/ 2203450 w 2552700"/>
                  <a:gd name="connsiteY119" fmla="*/ 219075 h 302243"/>
                  <a:gd name="connsiteX120" fmla="*/ 2222500 w 2552700"/>
                  <a:gd name="connsiteY120" fmla="*/ 212725 h 302243"/>
                  <a:gd name="connsiteX121" fmla="*/ 2244725 w 2552700"/>
                  <a:gd name="connsiteY121" fmla="*/ 193675 h 302243"/>
                  <a:gd name="connsiteX122" fmla="*/ 2355850 w 2552700"/>
                  <a:gd name="connsiteY122" fmla="*/ 152400 h 302243"/>
                  <a:gd name="connsiteX123" fmla="*/ 2552700 w 2552700"/>
                  <a:gd name="connsiteY12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50950 w 2552700"/>
                  <a:gd name="connsiteY72" fmla="*/ 190500 h 302243"/>
                  <a:gd name="connsiteX73" fmla="*/ 1270000 w 2552700"/>
                  <a:gd name="connsiteY73" fmla="*/ 184150 h 302243"/>
                  <a:gd name="connsiteX74" fmla="*/ 1343025 w 2552700"/>
                  <a:gd name="connsiteY74" fmla="*/ 165100 h 302243"/>
                  <a:gd name="connsiteX75" fmla="*/ 1390650 w 2552700"/>
                  <a:gd name="connsiteY75" fmla="*/ 158750 h 302243"/>
                  <a:gd name="connsiteX76" fmla="*/ 1412875 w 2552700"/>
                  <a:gd name="connsiteY76" fmla="*/ 149225 h 302243"/>
                  <a:gd name="connsiteX77" fmla="*/ 1425575 w 2552700"/>
                  <a:gd name="connsiteY77" fmla="*/ 146050 h 302243"/>
                  <a:gd name="connsiteX78" fmla="*/ 1435100 w 2552700"/>
                  <a:gd name="connsiteY78" fmla="*/ 142875 h 302243"/>
                  <a:gd name="connsiteX79" fmla="*/ 1444625 w 2552700"/>
                  <a:gd name="connsiteY79" fmla="*/ 133350 h 302243"/>
                  <a:gd name="connsiteX80" fmla="*/ 1485900 w 2552700"/>
                  <a:gd name="connsiteY80" fmla="*/ 117475 h 302243"/>
                  <a:gd name="connsiteX81" fmla="*/ 1498600 w 2552700"/>
                  <a:gd name="connsiteY81" fmla="*/ 111125 h 302243"/>
                  <a:gd name="connsiteX82" fmla="*/ 1530350 w 2552700"/>
                  <a:gd name="connsiteY82" fmla="*/ 101600 h 302243"/>
                  <a:gd name="connsiteX83" fmla="*/ 1539875 w 2552700"/>
                  <a:gd name="connsiteY83" fmla="*/ 95250 h 302243"/>
                  <a:gd name="connsiteX84" fmla="*/ 1558925 w 2552700"/>
                  <a:gd name="connsiteY84" fmla="*/ 88900 h 302243"/>
                  <a:gd name="connsiteX85" fmla="*/ 1577975 w 2552700"/>
                  <a:gd name="connsiteY85" fmla="*/ 76200 h 302243"/>
                  <a:gd name="connsiteX86" fmla="*/ 1593850 w 2552700"/>
                  <a:gd name="connsiteY86" fmla="*/ 66675 h 302243"/>
                  <a:gd name="connsiteX87" fmla="*/ 1612900 w 2552700"/>
                  <a:gd name="connsiteY87" fmla="*/ 53975 h 302243"/>
                  <a:gd name="connsiteX88" fmla="*/ 1625600 w 2552700"/>
                  <a:gd name="connsiteY88" fmla="*/ 50800 h 302243"/>
                  <a:gd name="connsiteX89" fmla="*/ 1635125 w 2552700"/>
                  <a:gd name="connsiteY89" fmla="*/ 47625 h 302243"/>
                  <a:gd name="connsiteX90" fmla="*/ 1651000 w 2552700"/>
                  <a:gd name="connsiteY90" fmla="*/ 44450 h 302243"/>
                  <a:gd name="connsiteX91" fmla="*/ 1657350 w 2552700"/>
                  <a:gd name="connsiteY91" fmla="*/ 34925 h 302243"/>
                  <a:gd name="connsiteX92" fmla="*/ 1673225 w 2552700"/>
                  <a:gd name="connsiteY92" fmla="*/ 31750 h 302243"/>
                  <a:gd name="connsiteX93" fmla="*/ 1704975 w 2552700"/>
                  <a:gd name="connsiteY93" fmla="*/ 25400 h 302243"/>
                  <a:gd name="connsiteX94" fmla="*/ 1746250 w 2552700"/>
                  <a:gd name="connsiteY94" fmla="*/ 38100 h 302243"/>
                  <a:gd name="connsiteX95" fmla="*/ 1765300 w 2552700"/>
                  <a:gd name="connsiteY95" fmla="*/ 50800 h 302243"/>
                  <a:gd name="connsiteX96" fmla="*/ 1781175 w 2552700"/>
                  <a:gd name="connsiteY96" fmla="*/ 63500 h 302243"/>
                  <a:gd name="connsiteX97" fmla="*/ 1803400 w 2552700"/>
                  <a:gd name="connsiteY97" fmla="*/ 76200 h 302243"/>
                  <a:gd name="connsiteX98" fmla="*/ 1828800 w 2552700"/>
                  <a:gd name="connsiteY98" fmla="*/ 85725 h 302243"/>
                  <a:gd name="connsiteX99" fmla="*/ 1866900 w 2552700"/>
                  <a:gd name="connsiteY99" fmla="*/ 98425 h 302243"/>
                  <a:gd name="connsiteX100" fmla="*/ 1879600 w 2552700"/>
                  <a:gd name="connsiteY100" fmla="*/ 107950 h 302243"/>
                  <a:gd name="connsiteX101" fmla="*/ 1889125 w 2552700"/>
                  <a:gd name="connsiteY101" fmla="*/ 114300 h 302243"/>
                  <a:gd name="connsiteX102" fmla="*/ 1898650 w 2552700"/>
                  <a:gd name="connsiteY102" fmla="*/ 127000 h 302243"/>
                  <a:gd name="connsiteX103" fmla="*/ 1901825 w 2552700"/>
                  <a:gd name="connsiteY103" fmla="*/ 136525 h 302243"/>
                  <a:gd name="connsiteX104" fmla="*/ 1917700 w 2552700"/>
                  <a:gd name="connsiteY104" fmla="*/ 177800 h 302243"/>
                  <a:gd name="connsiteX105" fmla="*/ 1927225 w 2552700"/>
                  <a:gd name="connsiteY105" fmla="*/ 200025 h 302243"/>
                  <a:gd name="connsiteX106" fmla="*/ 1933575 w 2552700"/>
                  <a:gd name="connsiteY106" fmla="*/ 212725 h 302243"/>
                  <a:gd name="connsiteX107" fmla="*/ 1943100 w 2552700"/>
                  <a:gd name="connsiteY107" fmla="*/ 219075 h 302243"/>
                  <a:gd name="connsiteX108" fmla="*/ 1946275 w 2552700"/>
                  <a:gd name="connsiteY108" fmla="*/ 244475 h 302243"/>
                  <a:gd name="connsiteX109" fmla="*/ 1968500 w 2552700"/>
                  <a:gd name="connsiteY109" fmla="*/ 266700 h 302243"/>
                  <a:gd name="connsiteX110" fmla="*/ 1978025 w 2552700"/>
                  <a:gd name="connsiteY110" fmla="*/ 269875 h 302243"/>
                  <a:gd name="connsiteX111" fmla="*/ 1990725 w 2552700"/>
                  <a:gd name="connsiteY111" fmla="*/ 276225 h 302243"/>
                  <a:gd name="connsiteX112" fmla="*/ 2016125 w 2552700"/>
                  <a:gd name="connsiteY112" fmla="*/ 301625 h 302243"/>
                  <a:gd name="connsiteX113" fmla="*/ 2098675 w 2552700"/>
                  <a:gd name="connsiteY113" fmla="*/ 292100 h 302243"/>
                  <a:gd name="connsiteX114" fmla="*/ 2130425 w 2552700"/>
                  <a:gd name="connsiteY114" fmla="*/ 266700 h 302243"/>
                  <a:gd name="connsiteX115" fmla="*/ 2139950 w 2552700"/>
                  <a:gd name="connsiteY115" fmla="*/ 263525 h 302243"/>
                  <a:gd name="connsiteX116" fmla="*/ 2168525 w 2552700"/>
                  <a:gd name="connsiteY116" fmla="*/ 247650 h 302243"/>
                  <a:gd name="connsiteX117" fmla="*/ 2193925 w 2552700"/>
                  <a:gd name="connsiteY117" fmla="*/ 228600 h 302243"/>
                  <a:gd name="connsiteX118" fmla="*/ 2203450 w 2552700"/>
                  <a:gd name="connsiteY118" fmla="*/ 219075 h 302243"/>
                  <a:gd name="connsiteX119" fmla="*/ 2222500 w 2552700"/>
                  <a:gd name="connsiteY119" fmla="*/ 212725 h 302243"/>
                  <a:gd name="connsiteX120" fmla="*/ 2244725 w 2552700"/>
                  <a:gd name="connsiteY120" fmla="*/ 193675 h 302243"/>
                  <a:gd name="connsiteX121" fmla="*/ 2355850 w 2552700"/>
                  <a:gd name="connsiteY121" fmla="*/ 152400 h 302243"/>
                  <a:gd name="connsiteX122" fmla="*/ 2552700 w 2552700"/>
                  <a:gd name="connsiteY12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70000 w 2552700"/>
                  <a:gd name="connsiteY72" fmla="*/ 184150 h 302243"/>
                  <a:gd name="connsiteX73" fmla="*/ 1343025 w 2552700"/>
                  <a:gd name="connsiteY73" fmla="*/ 165100 h 302243"/>
                  <a:gd name="connsiteX74" fmla="*/ 1390650 w 2552700"/>
                  <a:gd name="connsiteY74" fmla="*/ 158750 h 302243"/>
                  <a:gd name="connsiteX75" fmla="*/ 1412875 w 2552700"/>
                  <a:gd name="connsiteY75" fmla="*/ 149225 h 302243"/>
                  <a:gd name="connsiteX76" fmla="*/ 1425575 w 2552700"/>
                  <a:gd name="connsiteY76" fmla="*/ 146050 h 302243"/>
                  <a:gd name="connsiteX77" fmla="*/ 1435100 w 2552700"/>
                  <a:gd name="connsiteY77" fmla="*/ 142875 h 302243"/>
                  <a:gd name="connsiteX78" fmla="*/ 1444625 w 2552700"/>
                  <a:gd name="connsiteY78" fmla="*/ 133350 h 302243"/>
                  <a:gd name="connsiteX79" fmla="*/ 1485900 w 2552700"/>
                  <a:gd name="connsiteY79" fmla="*/ 117475 h 302243"/>
                  <a:gd name="connsiteX80" fmla="*/ 1498600 w 2552700"/>
                  <a:gd name="connsiteY80" fmla="*/ 111125 h 302243"/>
                  <a:gd name="connsiteX81" fmla="*/ 1530350 w 2552700"/>
                  <a:gd name="connsiteY81" fmla="*/ 101600 h 302243"/>
                  <a:gd name="connsiteX82" fmla="*/ 1539875 w 2552700"/>
                  <a:gd name="connsiteY82" fmla="*/ 95250 h 302243"/>
                  <a:gd name="connsiteX83" fmla="*/ 1558925 w 2552700"/>
                  <a:gd name="connsiteY83" fmla="*/ 88900 h 302243"/>
                  <a:gd name="connsiteX84" fmla="*/ 1577975 w 2552700"/>
                  <a:gd name="connsiteY84" fmla="*/ 76200 h 302243"/>
                  <a:gd name="connsiteX85" fmla="*/ 1593850 w 2552700"/>
                  <a:gd name="connsiteY85" fmla="*/ 66675 h 302243"/>
                  <a:gd name="connsiteX86" fmla="*/ 1612900 w 2552700"/>
                  <a:gd name="connsiteY86" fmla="*/ 53975 h 302243"/>
                  <a:gd name="connsiteX87" fmla="*/ 1625600 w 2552700"/>
                  <a:gd name="connsiteY87" fmla="*/ 50800 h 302243"/>
                  <a:gd name="connsiteX88" fmla="*/ 1635125 w 2552700"/>
                  <a:gd name="connsiteY88" fmla="*/ 47625 h 302243"/>
                  <a:gd name="connsiteX89" fmla="*/ 1651000 w 2552700"/>
                  <a:gd name="connsiteY89" fmla="*/ 44450 h 302243"/>
                  <a:gd name="connsiteX90" fmla="*/ 1657350 w 2552700"/>
                  <a:gd name="connsiteY90" fmla="*/ 34925 h 302243"/>
                  <a:gd name="connsiteX91" fmla="*/ 1673225 w 2552700"/>
                  <a:gd name="connsiteY91" fmla="*/ 31750 h 302243"/>
                  <a:gd name="connsiteX92" fmla="*/ 1704975 w 2552700"/>
                  <a:gd name="connsiteY92" fmla="*/ 25400 h 302243"/>
                  <a:gd name="connsiteX93" fmla="*/ 1746250 w 2552700"/>
                  <a:gd name="connsiteY93" fmla="*/ 38100 h 302243"/>
                  <a:gd name="connsiteX94" fmla="*/ 1765300 w 2552700"/>
                  <a:gd name="connsiteY94" fmla="*/ 50800 h 302243"/>
                  <a:gd name="connsiteX95" fmla="*/ 1781175 w 2552700"/>
                  <a:gd name="connsiteY95" fmla="*/ 63500 h 302243"/>
                  <a:gd name="connsiteX96" fmla="*/ 1803400 w 2552700"/>
                  <a:gd name="connsiteY96" fmla="*/ 76200 h 302243"/>
                  <a:gd name="connsiteX97" fmla="*/ 1828800 w 2552700"/>
                  <a:gd name="connsiteY97" fmla="*/ 85725 h 302243"/>
                  <a:gd name="connsiteX98" fmla="*/ 1866900 w 2552700"/>
                  <a:gd name="connsiteY98" fmla="*/ 98425 h 302243"/>
                  <a:gd name="connsiteX99" fmla="*/ 1879600 w 2552700"/>
                  <a:gd name="connsiteY99" fmla="*/ 107950 h 302243"/>
                  <a:gd name="connsiteX100" fmla="*/ 1889125 w 2552700"/>
                  <a:gd name="connsiteY100" fmla="*/ 114300 h 302243"/>
                  <a:gd name="connsiteX101" fmla="*/ 1898650 w 2552700"/>
                  <a:gd name="connsiteY101" fmla="*/ 127000 h 302243"/>
                  <a:gd name="connsiteX102" fmla="*/ 1901825 w 2552700"/>
                  <a:gd name="connsiteY102" fmla="*/ 136525 h 302243"/>
                  <a:gd name="connsiteX103" fmla="*/ 1917700 w 2552700"/>
                  <a:gd name="connsiteY103" fmla="*/ 177800 h 302243"/>
                  <a:gd name="connsiteX104" fmla="*/ 1927225 w 2552700"/>
                  <a:gd name="connsiteY104" fmla="*/ 200025 h 302243"/>
                  <a:gd name="connsiteX105" fmla="*/ 1933575 w 2552700"/>
                  <a:gd name="connsiteY105" fmla="*/ 212725 h 302243"/>
                  <a:gd name="connsiteX106" fmla="*/ 1943100 w 2552700"/>
                  <a:gd name="connsiteY106" fmla="*/ 219075 h 302243"/>
                  <a:gd name="connsiteX107" fmla="*/ 1946275 w 2552700"/>
                  <a:gd name="connsiteY107" fmla="*/ 244475 h 302243"/>
                  <a:gd name="connsiteX108" fmla="*/ 1968500 w 2552700"/>
                  <a:gd name="connsiteY108" fmla="*/ 266700 h 302243"/>
                  <a:gd name="connsiteX109" fmla="*/ 1978025 w 2552700"/>
                  <a:gd name="connsiteY109" fmla="*/ 269875 h 302243"/>
                  <a:gd name="connsiteX110" fmla="*/ 1990725 w 2552700"/>
                  <a:gd name="connsiteY110" fmla="*/ 276225 h 302243"/>
                  <a:gd name="connsiteX111" fmla="*/ 2016125 w 2552700"/>
                  <a:gd name="connsiteY111" fmla="*/ 301625 h 302243"/>
                  <a:gd name="connsiteX112" fmla="*/ 2098675 w 2552700"/>
                  <a:gd name="connsiteY112" fmla="*/ 292100 h 302243"/>
                  <a:gd name="connsiteX113" fmla="*/ 2130425 w 2552700"/>
                  <a:gd name="connsiteY113" fmla="*/ 266700 h 302243"/>
                  <a:gd name="connsiteX114" fmla="*/ 2139950 w 2552700"/>
                  <a:gd name="connsiteY114" fmla="*/ 263525 h 302243"/>
                  <a:gd name="connsiteX115" fmla="*/ 2168525 w 2552700"/>
                  <a:gd name="connsiteY115" fmla="*/ 247650 h 302243"/>
                  <a:gd name="connsiteX116" fmla="*/ 2193925 w 2552700"/>
                  <a:gd name="connsiteY116" fmla="*/ 228600 h 302243"/>
                  <a:gd name="connsiteX117" fmla="*/ 2203450 w 2552700"/>
                  <a:gd name="connsiteY117" fmla="*/ 219075 h 302243"/>
                  <a:gd name="connsiteX118" fmla="*/ 2222500 w 2552700"/>
                  <a:gd name="connsiteY118" fmla="*/ 212725 h 302243"/>
                  <a:gd name="connsiteX119" fmla="*/ 2244725 w 2552700"/>
                  <a:gd name="connsiteY119" fmla="*/ 193675 h 302243"/>
                  <a:gd name="connsiteX120" fmla="*/ 2355850 w 2552700"/>
                  <a:gd name="connsiteY120" fmla="*/ 152400 h 302243"/>
                  <a:gd name="connsiteX121" fmla="*/ 2552700 w 2552700"/>
                  <a:gd name="connsiteY12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44575 w 2552700"/>
                  <a:gd name="connsiteY66" fmla="*/ 200025 h 302243"/>
                  <a:gd name="connsiteX67" fmla="*/ 1057275 w 2552700"/>
                  <a:gd name="connsiteY67" fmla="*/ 212725 h 302243"/>
                  <a:gd name="connsiteX68" fmla="*/ 1120775 w 2552700"/>
                  <a:gd name="connsiteY68" fmla="*/ 219075 h 302243"/>
                  <a:gd name="connsiteX69" fmla="*/ 1203325 w 2552700"/>
                  <a:gd name="connsiteY69" fmla="*/ 215900 h 302243"/>
                  <a:gd name="connsiteX70" fmla="*/ 1222375 w 2552700"/>
                  <a:gd name="connsiteY70" fmla="*/ 203200 h 302243"/>
                  <a:gd name="connsiteX71" fmla="*/ 1270000 w 2552700"/>
                  <a:gd name="connsiteY71" fmla="*/ 184150 h 302243"/>
                  <a:gd name="connsiteX72" fmla="*/ 1343025 w 2552700"/>
                  <a:gd name="connsiteY72" fmla="*/ 165100 h 302243"/>
                  <a:gd name="connsiteX73" fmla="*/ 1390650 w 2552700"/>
                  <a:gd name="connsiteY73" fmla="*/ 158750 h 302243"/>
                  <a:gd name="connsiteX74" fmla="*/ 1412875 w 2552700"/>
                  <a:gd name="connsiteY74" fmla="*/ 149225 h 302243"/>
                  <a:gd name="connsiteX75" fmla="*/ 1425575 w 2552700"/>
                  <a:gd name="connsiteY75" fmla="*/ 146050 h 302243"/>
                  <a:gd name="connsiteX76" fmla="*/ 1435100 w 2552700"/>
                  <a:gd name="connsiteY76" fmla="*/ 142875 h 302243"/>
                  <a:gd name="connsiteX77" fmla="*/ 1444625 w 2552700"/>
                  <a:gd name="connsiteY77" fmla="*/ 133350 h 302243"/>
                  <a:gd name="connsiteX78" fmla="*/ 1485900 w 2552700"/>
                  <a:gd name="connsiteY78" fmla="*/ 117475 h 302243"/>
                  <a:gd name="connsiteX79" fmla="*/ 1498600 w 2552700"/>
                  <a:gd name="connsiteY79" fmla="*/ 111125 h 302243"/>
                  <a:gd name="connsiteX80" fmla="*/ 1530350 w 2552700"/>
                  <a:gd name="connsiteY80" fmla="*/ 101600 h 302243"/>
                  <a:gd name="connsiteX81" fmla="*/ 1539875 w 2552700"/>
                  <a:gd name="connsiteY81" fmla="*/ 95250 h 302243"/>
                  <a:gd name="connsiteX82" fmla="*/ 1558925 w 2552700"/>
                  <a:gd name="connsiteY82" fmla="*/ 88900 h 302243"/>
                  <a:gd name="connsiteX83" fmla="*/ 1577975 w 2552700"/>
                  <a:gd name="connsiteY83" fmla="*/ 76200 h 302243"/>
                  <a:gd name="connsiteX84" fmla="*/ 1593850 w 2552700"/>
                  <a:gd name="connsiteY84" fmla="*/ 66675 h 302243"/>
                  <a:gd name="connsiteX85" fmla="*/ 1612900 w 2552700"/>
                  <a:gd name="connsiteY85" fmla="*/ 53975 h 302243"/>
                  <a:gd name="connsiteX86" fmla="*/ 1625600 w 2552700"/>
                  <a:gd name="connsiteY86" fmla="*/ 50800 h 302243"/>
                  <a:gd name="connsiteX87" fmla="*/ 1635125 w 2552700"/>
                  <a:gd name="connsiteY87" fmla="*/ 47625 h 302243"/>
                  <a:gd name="connsiteX88" fmla="*/ 1651000 w 2552700"/>
                  <a:gd name="connsiteY88" fmla="*/ 44450 h 302243"/>
                  <a:gd name="connsiteX89" fmla="*/ 1657350 w 2552700"/>
                  <a:gd name="connsiteY89" fmla="*/ 34925 h 302243"/>
                  <a:gd name="connsiteX90" fmla="*/ 1673225 w 2552700"/>
                  <a:gd name="connsiteY90" fmla="*/ 31750 h 302243"/>
                  <a:gd name="connsiteX91" fmla="*/ 1704975 w 2552700"/>
                  <a:gd name="connsiteY91" fmla="*/ 25400 h 302243"/>
                  <a:gd name="connsiteX92" fmla="*/ 1746250 w 2552700"/>
                  <a:gd name="connsiteY92" fmla="*/ 38100 h 302243"/>
                  <a:gd name="connsiteX93" fmla="*/ 1765300 w 2552700"/>
                  <a:gd name="connsiteY93" fmla="*/ 50800 h 302243"/>
                  <a:gd name="connsiteX94" fmla="*/ 1781175 w 2552700"/>
                  <a:gd name="connsiteY94" fmla="*/ 63500 h 302243"/>
                  <a:gd name="connsiteX95" fmla="*/ 1803400 w 2552700"/>
                  <a:gd name="connsiteY95" fmla="*/ 76200 h 302243"/>
                  <a:gd name="connsiteX96" fmla="*/ 1828800 w 2552700"/>
                  <a:gd name="connsiteY96" fmla="*/ 85725 h 302243"/>
                  <a:gd name="connsiteX97" fmla="*/ 1866900 w 2552700"/>
                  <a:gd name="connsiteY97" fmla="*/ 98425 h 302243"/>
                  <a:gd name="connsiteX98" fmla="*/ 1879600 w 2552700"/>
                  <a:gd name="connsiteY98" fmla="*/ 107950 h 302243"/>
                  <a:gd name="connsiteX99" fmla="*/ 1889125 w 2552700"/>
                  <a:gd name="connsiteY99" fmla="*/ 114300 h 302243"/>
                  <a:gd name="connsiteX100" fmla="*/ 1898650 w 2552700"/>
                  <a:gd name="connsiteY100" fmla="*/ 127000 h 302243"/>
                  <a:gd name="connsiteX101" fmla="*/ 1901825 w 2552700"/>
                  <a:gd name="connsiteY101" fmla="*/ 136525 h 302243"/>
                  <a:gd name="connsiteX102" fmla="*/ 1917700 w 2552700"/>
                  <a:gd name="connsiteY102" fmla="*/ 177800 h 302243"/>
                  <a:gd name="connsiteX103" fmla="*/ 1927225 w 2552700"/>
                  <a:gd name="connsiteY103" fmla="*/ 200025 h 302243"/>
                  <a:gd name="connsiteX104" fmla="*/ 1933575 w 2552700"/>
                  <a:gd name="connsiteY104" fmla="*/ 212725 h 302243"/>
                  <a:gd name="connsiteX105" fmla="*/ 1943100 w 2552700"/>
                  <a:gd name="connsiteY105" fmla="*/ 219075 h 302243"/>
                  <a:gd name="connsiteX106" fmla="*/ 1946275 w 2552700"/>
                  <a:gd name="connsiteY106" fmla="*/ 244475 h 302243"/>
                  <a:gd name="connsiteX107" fmla="*/ 1968500 w 2552700"/>
                  <a:gd name="connsiteY107" fmla="*/ 266700 h 302243"/>
                  <a:gd name="connsiteX108" fmla="*/ 1978025 w 2552700"/>
                  <a:gd name="connsiteY108" fmla="*/ 269875 h 302243"/>
                  <a:gd name="connsiteX109" fmla="*/ 1990725 w 2552700"/>
                  <a:gd name="connsiteY109" fmla="*/ 276225 h 302243"/>
                  <a:gd name="connsiteX110" fmla="*/ 2016125 w 2552700"/>
                  <a:gd name="connsiteY110" fmla="*/ 301625 h 302243"/>
                  <a:gd name="connsiteX111" fmla="*/ 2098675 w 2552700"/>
                  <a:gd name="connsiteY111" fmla="*/ 292100 h 302243"/>
                  <a:gd name="connsiteX112" fmla="*/ 2130425 w 2552700"/>
                  <a:gd name="connsiteY112" fmla="*/ 266700 h 302243"/>
                  <a:gd name="connsiteX113" fmla="*/ 2139950 w 2552700"/>
                  <a:gd name="connsiteY113" fmla="*/ 263525 h 302243"/>
                  <a:gd name="connsiteX114" fmla="*/ 2168525 w 2552700"/>
                  <a:gd name="connsiteY114" fmla="*/ 247650 h 302243"/>
                  <a:gd name="connsiteX115" fmla="*/ 2193925 w 2552700"/>
                  <a:gd name="connsiteY115" fmla="*/ 228600 h 302243"/>
                  <a:gd name="connsiteX116" fmla="*/ 2203450 w 2552700"/>
                  <a:gd name="connsiteY116" fmla="*/ 219075 h 302243"/>
                  <a:gd name="connsiteX117" fmla="*/ 2222500 w 2552700"/>
                  <a:gd name="connsiteY117" fmla="*/ 212725 h 302243"/>
                  <a:gd name="connsiteX118" fmla="*/ 2244725 w 2552700"/>
                  <a:gd name="connsiteY118" fmla="*/ 193675 h 302243"/>
                  <a:gd name="connsiteX119" fmla="*/ 2355850 w 2552700"/>
                  <a:gd name="connsiteY119" fmla="*/ 152400 h 302243"/>
                  <a:gd name="connsiteX120" fmla="*/ 2552700 w 2552700"/>
                  <a:gd name="connsiteY12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44575 w 2552700"/>
                  <a:gd name="connsiteY65" fmla="*/ 200025 h 302243"/>
                  <a:gd name="connsiteX66" fmla="*/ 1057275 w 2552700"/>
                  <a:gd name="connsiteY66" fmla="*/ 212725 h 302243"/>
                  <a:gd name="connsiteX67" fmla="*/ 1120775 w 2552700"/>
                  <a:gd name="connsiteY67" fmla="*/ 219075 h 302243"/>
                  <a:gd name="connsiteX68" fmla="*/ 1203325 w 2552700"/>
                  <a:gd name="connsiteY68" fmla="*/ 215900 h 302243"/>
                  <a:gd name="connsiteX69" fmla="*/ 1222375 w 2552700"/>
                  <a:gd name="connsiteY69" fmla="*/ 203200 h 302243"/>
                  <a:gd name="connsiteX70" fmla="*/ 1270000 w 2552700"/>
                  <a:gd name="connsiteY70" fmla="*/ 184150 h 302243"/>
                  <a:gd name="connsiteX71" fmla="*/ 1343025 w 2552700"/>
                  <a:gd name="connsiteY71" fmla="*/ 165100 h 302243"/>
                  <a:gd name="connsiteX72" fmla="*/ 1390650 w 2552700"/>
                  <a:gd name="connsiteY72" fmla="*/ 158750 h 302243"/>
                  <a:gd name="connsiteX73" fmla="*/ 1412875 w 2552700"/>
                  <a:gd name="connsiteY73" fmla="*/ 149225 h 302243"/>
                  <a:gd name="connsiteX74" fmla="*/ 1425575 w 2552700"/>
                  <a:gd name="connsiteY74" fmla="*/ 146050 h 302243"/>
                  <a:gd name="connsiteX75" fmla="*/ 1435100 w 2552700"/>
                  <a:gd name="connsiteY75" fmla="*/ 142875 h 302243"/>
                  <a:gd name="connsiteX76" fmla="*/ 1444625 w 2552700"/>
                  <a:gd name="connsiteY76" fmla="*/ 133350 h 302243"/>
                  <a:gd name="connsiteX77" fmla="*/ 1485900 w 2552700"/>
                  <a:gd name="connsiteY77" fmla="*/ 117475 h 302243"/>
                  <a:gd name="connsiteX78" fmla="*/ 1498600 w 2552700"/>
                  <a:gd name="connsiteY78" fmla="*/ 111125 h 302243"/>
                  <a:gd name="connsiteX79" fmla="*/ 1530350 w 2552700"/>
                  <a:gd name="connsiteY79" fmla="*/ 101600 h 302243"/>
                  <a:gd name="connsiteX80" fmla="*/ 1539875 w 2552700"/>
                  <a:gd name="connsiteY80" fmla="*/ 95250 h 302243"/>
                  <a:gd name="connsiteX81" fmla="*/ 1558925 w 2552700"/>
                  <a:gd name="connsiteY81" fmla="*/ 88900 h 302243"/>
                  <a:gd name="connsiteX82" fmla="*/ 1577975 w 2552700"/>
                  <a:gd name="connsiteY82" fmla="*/ 76200 h 302243"/>
                  <a:gd name="connsiteX83" fmla="*/ 1593850 w 2552700"/>
                  <a:gd name="connsiteY83" fmla="*/ 66675 h 302243"/>
                  <a:gd name="connsiteX84" fmla="*/ 1612900 w 2552700"/>
                  <a:gd name="connsiteY84" fmla="*/ 53975 h 302243"/>
                  <a:gd name="connsiteX85" fmla="*/ 1625600 w 2552700"/>
                  <a:gd name="connsiteY85" fmla="*/ 50800 h 302243"/>
                  <a:gd name="connsiteX86" fmla="*/ 1635125 w 2552700"/>
                  <a:gd name="connsiteY86" fmla="*/ 47625 h 302243"/>
                  <a:gd name="connsiteX87" fmla="*/ 1651000 w 2552700"/>
                  <a:gd name="connsiteY87" fmla="*/ 44450 h 302243"/>
                  <a:gd name="connsiteX88" fmla="*/ 1657350 w 2552700"/>
                  <a:gd name="connsiteY88" fmla="*/ 34925 h 302243"/>
                  <a:gd name="connsiteX89" fmla="*/ 1673225 w 2552700"/>
                  <a:gd name="connsiteY89" fmla="*/ 31750 h 302243"/>
                  <a:gd name="connsiteX90" fmla="*/ 1704975 w 2552700"/>
                  <a:gd name="connsiteY90" fmla="*/ 25400 h 302243"/>
                  <a:gd name="connsiteX91" fmla="*/ 1746250 w 2552700"/>
                  <a:gd name="connsiteY91" fmla="*/ 38100 h 302243"/>
                  <a:gd name="connsiteX92" fmla="*/ 1765300 w 2552700"/>
                  <a:gd name="connsiteY92" fmla="*/ 50800 h 302243"/>
                  <a:gd name="connsiteX93" fmla="*/ 1781175 w 2552700"/>
                  <a:gd name="connsiteY93" fmla="*/ 63500 h 302243"/>
                  <a:gd name="connsiteX94" fmla="*/ 1803400 w 2552700"/>
                  <a:gd name="connsiteY94" fmla="*/ 76200 h 302243"/>
                  <a:gd name="connsiteX95" fmla="*/ 1828800 w 2552700"/>
                  <a:gd name="connsiteY95" fmla="*/ 85725 h 302243"/>
                  <a:gd name="connsiteX96" fmla="*/ 1866900 w 2552700"/>
                  <a:gd name="connsiteY96" fmla="*/ 98425 h 302243"/>
                  <a:gd name="connsiteX97" fmla="*/ 1879600 w 2552700"/>
                  <a:gd name="connsiteY97" fmla="*/ 107950 h 302243"/>
                  <a:gd name="connsiteX98" fmla="*/ 1889125 w 2552700"/>
                  <a:gd name="connsiteY98" fmla="*/ 114300 h 302243"/>
                  <a:gd name="connsiteX99" fmla="*/ 1898650 w 2552700"/>
                  <a:gd name="connsiteY99" fmla="*/ 127000 h 302243"/>
                  <a:gd name="connsiteX100" fmla="*/ 1901825 w 2552700"/>
                  <a:gd name="connsiteY100" fmla="*/ 136525 h 302243"/>
                  <a:gd name="connsiteX101" fmla="*/ 1917700 w 2552700"/>
                  <a:gd name="connsiteY101" fmla="*/ 177800 h 302243"/>
                  <a:gd name="connsiteX102" fmla="*/ 1927225 w 2552700"/>
                  <a:gd name="connsiteY102" fmla="*/ 200025 h 302243"/>
                  <a:gd name="connsiteX103" fmla="*/ 1933575 w 2552700"/>
                  <a:gd name="connsiteY103" fmla="*/ 212725 h 302243"/>
                  <a:gd name="connsiteX104" fmla="*/ 1943100 w 2552700"/>
                  <a:gd name="connsiteY104" fmla="*/ 219075 h 302243"/>
                  <a:gd name="connsiteX105" fmla="*/ 1946275 w 2552700"/>
                  <a:gd name="connsiteY105" fmla="*/ 244475 h 302243"/>
                  <a:gd name="connsiteX106" fmla="*/ 1968500 w 2552700"/>
                  <a:gd name="connsiteY106" fmla="*/ 266700 h 302243"/>
                  <a:gd name="connsiteX107" fmla="*/ 1978025 w 2552700"/>
                  <a:gd name="connsiteY107" fmla="*/ 269875 h 302243"/>
                  <a:gd name="connsiteX108" fmla="*/ 1990725 w 2552700"/>
                  <a:gd name="connsiteY108" fmla="*/ 276225 h 302243"/>
                  <a:gd name="connsiteX109" fmla="*/ 2016125 w 2552700"/>
                  <a:gd name="connsiteY109" fmla="*/ 301625 h 302243"/>
                  <a:gd name="connsiteX110" fmla="*/ 2098675 w 2552700"/>
                  <a:gd name="connsiteY110" fmla="*/ 292100 h 302243"/>
                  <a:gd name="connsiteX111" fmla="*/ 2130425 w 2552700"/>
                  <a:gd name="connsiteY111" fmla="*/ 266700 h 302243"/>
                  <a:gd name="connsiteX112" fmla="*/ 2139950 w 2552700"/>
                  <a:gd name="connsiteY112" fmla="*/ 263525 h 302243"/>
                  <a:gd name="connsiteX113" fmla="*/ 2168525 w 2552700"/>
                  <a:gd name="connsiteY113" fmla="*/ 247650 h 302243"/>
                  <a:gd name="connsiteX114" fmla="*/ 2193925 w 2552700"/>
                  <a:gd name="connsiteY114" fmla="*/ 228600 h 302243"/>
                  <a:gd name="connsiteX115" fmla="*/ 2203450 w 2552700"/>
                  <a:gd name="connsiteY115" fmla="*/ 219075 h 302243"/>
                  <a:gd name="connsiteX116" fmla="*/ 2222500 w 2552700"/>
                  <a:gd name="connsiteY116" fmla="*/ 212725 h 302243"/>
                  <a:gd name="connsiteX117" fmla="*/ 2244725 w 2552700"/>
                  <a:gd name="connsiteY117" fmla="*/ 193675 h 302243"/>
                  <a:gd name="connsiteX118" fmla="*/ 2355850 w 2552700"/>
                  <a:gd name="connsiteY118" fmla="*/ 152400 h 302243"/>
                  <a:gd name="connsiteX119" fmla="*/ 2552700 w 2552700"/>
                  <a:gd name="connsiteY119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44575 w 2552700"/>
                  <a:gd name="connsiteY64" fmla="*/ 200025 h 302243"/>
                  <a:gd name="connsiteX65" fmla="*/ 1057275 w 2552700"/>
                  <a:gd name="connsiteY65" fmla="*/ 212725 h 302243"/>
                  <a:gd name="connsiteX66" fmla="*/ 1120775 w 2552700"/>
                  <a:gd name="connsiteY66" fmla="*/ 219075 h 302243"/>
                  <a:gd name="connsiteX67" fmla="*/ 1203325 w 2552700"/>
                  <a:gd name="connsiteY67" fmla="*/ 215900 h 302243"/>
                  <a:gd name="connsiteX68" fmla="*/ 1222375 w 2552700"/>
                  <a:gd name="connsiteY68" fmla="*/ 203200 h 302243"/>
                  <a:gd name="connsiteX69" fmla="*/ 1270000 w 2552700"/>
                  <a:gd name="connsiteY69" fmla="*/ 184150 h 302243"/>
                  <a:gd name="connsiteX70" fmla="*/ 1343025 w 2552700"/>
                  <a:gd name="connsiteY70" fmla="*/ 165100 h 302243"/>
                  <a:gd name="connsiteX71" fmla="*/ 1390650 w 2552700"/>
                  <a:gd name="connsiteY71" fmla="*/ 158750 h 302243"/>
                  <a:gd name="connsiteX72" fmla="*/ 1412875 w 2552700"/>
                  <a:gd name="connsiteY72" fmla="*/ 149225 h 302243"/>
                  <a:gd name="connsiteX73" fmla="*/ 1425575 w 2552700"/>
                  <a:gd name="connsiteY73" fmla="*/ 146050 h 302243"/>
                  <a:gd name="connsiteX74" fmla="*/ 1435100 w 2552700"/>
                  <a:gd name="connsiteY74" fmla="*/ 142875 h 302243"/>
                  <a:gd name="connsiteX75" fmla="*/ 1444625 w 2552700"/>
                  <a:gd name="connsiteY75" fmla="*/ 133350 h 302243"/>
                  <a:gd name="connsiteX76" fmla="*/ 1485900 w 2552700"/>
                  <a:gd name="connsiteY76" fmla="*/ 117475 h 302243"/>
                  <a:gd name="connsiteX77" fmla="*/ 1498600 w 2552700"/>
                  <a:gd name="connsiteY77" fmla="*/ 111125 h 302243"/>
                  <a:gd name="connsiteX78" fmla="*/ 1530350 w 2552700"/>
                  <a:gd name="connsiteY78" fmla="*/ 101600 h 302243"/>
                  <a:gd name="connsiteX79" fmla="*/ 1539875 w 2552700"/>
                  <a:gd name="connsiteY79" fmla="*/ 95250 h 302243"/>
                  <a:gd name="connsiteX80" fmla="*/ 1558925 w 2552700"/>
                  <a:gd name="connsiteY80" fmla="*/ 88900 h 302243"/>
                  <a:gd name="connsiteX81" fmla="*/ 1577975 w 2552700"/>
                  <a:gd name="connsiteY81" fmla="*/ 76200 h 302243"/>
                  <a:gd name="connsiteX82" fmla="*/ 1593850 w 2552700"/>
                  <a:gd name="connsiteY82" fmla="*/ 66675 h 302243"/>
                  <a:gd name="connsiteX83" fmla="*/ 1612900 w 2552700"/>
                  <a:gd name="connsiteY83" fmla="*/ 53975 h 302243"/>
                  <a:gd name="connsiteX84" fmla="*/ 1625600 w 2552700"/>
                  <a:gd name="connsiteY84" fmla="*/ 50800 h 302243"/>
                  <a:gd name="connsiteX85" fmla="*/ 1635125 w 2552700"/>
                  <a:gd name="connsiteY85" fmla="*/ 47625 h 302243"/>
                  <a:gd name="connsiteX86" fmla="*/ 1651000 w 2552700"/>
                  <a:gd name="connsiteY86" fmla="*/ 44450 h 302243"/>
                  <a:gd name="connsiteX87" fmla="*/ 1657350 w 2552700"/>
                  <a:gd name="connsiteY87" fmla="*/ 34925 h 302243"/>
                  <a:gd name="connsiteX88" fmla="*/ 1673225 w 2552700"/>
                  <a:gd name="connsiteY88" fmla="*/ 31750 h 302243"/>
                  <a:gd name="connsiteX89" fmla="*/ 1704975 w 2552700"/>
                  <a:gd name="connsiteY89" fmla="*/ 25400 h 302243"/>
                  <a:gd name="connsiteX90" fmla="*/ 1746250 w 2552700"/>
                  <a:gd name="connsiteY90" fmla="*/ 38100 h 302243"/>
                  <a:gd name="connsiteX91" fmla="*/ 1765300 w 2552700"/>
                  <a:gd name="connsiteY91" fmla="*/ 50800 h 302243"/>
                  <a:gd name="connsiteX92" fmla="*/ 1781175 w 2552700"/>
                  <a:gd name="connsiteY92" fmla="*/ 63500 h 302243"/>
                  <a:gd name="connsiteX93" fmla="*/ 1803400 w 2552700"/>
                  <a:gd name="connsiteY93" fmla="*/ 76200 h 302243"/>
                  <a:gd name="connsiteX94" fmla="*/ 1828800 w 2552700"/>
                  <a:gd name="connsiteY94" fmla="*/ 85725 h 302243"/>
                  <a:gd name="connsiteX95" fmla="*/ 1866900 w 2552700"/>
                  <a:gd name="connsiteY95" fmla="*/ 98425 h 302243"/>
                  <a:gd name="connsiteX96" fmla="*/ 1879600 w 2552700"/>
                  <a:gd name="connsiteY96" fmla="*/ 107950 h 302243"/>
                  <a:gd name="connsiteX97" fmla="*/ 1889125 w 2552700"/>
                  <a:gd name="connsiteY97" fmla="*/ 114300 h 302243"/>
                  <a:gd name="connsiteX98" fmla="*/ 1898650 w 2552700"/>
                  <a:gd name="connsiteY98" fmla="*/ 127000 h 302243"/>
                  <a:gd name="connsiteX99" fmla="*/ 1901825 w 2552700"/>
                  <a:gd name="connsiteY99" fmla="*/ 136525 h 302243"/>
                  <a:gd name="connsiteX100" fmla="*/ 1917700 w 2552700"/>
                  <a:gd name="connsiteY100" fmla="*/ 177800 h 302243"/>
                  <a:gd name="connsiteX101" fmla="*/ 1927225 w 2552700"/>
                  <a:gd name="connsiteY101" fmla="*/ 200025 h 302243"/>
                  <a:gd name="connsiteX102" fmla="*/ 1933575 w 2552700"/>
                  <a:gd name="connsiteY102" fmla="*/ 212725 h 302243"/>
                  <a:gd name="connsiteX103" fmla="*/ 1943100 w 2552700"/>
                  <a:gd name="connsiteY103" fmla="*/ 219075 h 302243"/>
                  <a:gd name="connsiteX104" fmla="*/ 1946275 w 2552700"/>
                  <a:gd name="connsiteY104" fmla="*/ 244475 h 302243"/>
                  <a:gd name="connsiteX105" fmla="*/ 1968500 w 2552700"/>
                  <a:gd name="connsiteY105" fmla="*/ 266700 h 302243"/>
                  <a:gd name="connsiteX106" fmla="*/ 1978025 w 2552700"/>
                  <a:gd name="connsiteY106" fmla="*/ 269875 h 302243"/>
                  <a:gd name="connsiteX107" fmla="*/ 1990725 w 2552700"/>
                  <a:gd name="connsiteY107" fmla="*/ 276225 h 302243"/>
                  <a:gd name="connsiteX108" fmla="*/ 2016125 w 2552700"/>
                  <a:gd name="connsiteY108" fmla="*/ 301625 h 302243"/>
                  <a:gd name="connsiteX109" fmla="*/ 2098675 w 2552700"/>
                  <a:gd name="connsiteY109" fmla="*/ 292100 h 302243"/>
                  <a:gd name="connsiteX110" fmla="*/ 2130425 w 2552700"/>
                  <a:gd name="connsiteY110" fmla="*/ 266700 h 302243"/>
                  <a:gd name="connsiteX111" fmla="*/ 2139950 w 2552700"/>
                  <a:gd name="connsiteY111" fmla="*/ 263525 h 302243"/>
                  <a:gd name="connsiteX112" fmla="*/ 2168525 w 2552700"/>
                  <a:gd name="connsiteY112" fmla="*/ 247650 h 302243"/>
                  <a:gd name="connsiteX113" fmla="*/ 2193925 w 2552700"/>
                  <a:gd name="connsiteY113" fmla="*/ 228600 h 302243"/>
                  <a:gd name="connsiteX114" fmla="*/ 2203450 w 2552700"/>
                  <a:gd name="connsiteY114" fmla="*/ 219075 h 302243"/>
                  <a:gd name="connsiteX115" fmla="*/ 2222500 w 2552700"/>
                  <a:gd name="connsiteY115" fmla="*/ 212725 h 302243"/>
                  <a:gd name="connsiteX116" fmla="*/ 2244725 w 2552700"/>
                  <a:gd name="connsiteY116" fmla="*/ 193675 h 302243"/>
                  <a:gd name="connsiteX117" fmla="*/ 2355850 w 2552700"/>
                  <a:gd name="connsiteY117" fmla="*/ 152400 h 302243"/>
                  <a:gd name="connsiteX118" fmla="*/ 2552700 w 2552700"/>
                  <a:gd name="connsiteY118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1044575 w 2552700"/>
                  <a:gd name="connsiteY63" fmla="*/ 200025 h 302243"/>
                  <a:gd name="connsiteX64" fmla="*/ 1057275 w 2552700"/>
                  <a:gd name="connsiteY64" fmla="*/ 212725 h 302243"/>
                  <a:gd name="connsiteX65" fmla="*/ 1120775 w 2552700"/>
                  <a:gd name="connsiteY65" fmla="*/ 219075 h 302243"/>
                  <a:gd name="connsiteX66" fmla="*/ 1203325 w 2552700"/>
                  <a:gd name="connsiteY66" fmla="*/ 215900 h 302243"/>
                  <a:gd name="connsiteX67" fmla="*/ 1222375 w 2552700"/>
                  <a:gd name="connsiteY67" fmla="*/ 203200 h 302243"/>
                  <a:gd name="connsiteX68" fmla="*/ 1270000 w 2552700"/>
                  <a:gd name="connsiteY68" fmla="*/ 184150 h 302243"/>
                  <a:gd name="connsiteX69" fmla="*/ 1343025 w 2552700"/>
                  <a:gd name="connsiteY69" fmla="*/ 165100 h 302243"/>
                  <a:gd name="connsiteX70" fmla="*/ 1390650 w 2552700"/>
                  <a:gd name="connsiteY70" fmla="*/ 158750 h 302243"/>
                  <a:gd name="connsiteX71" fmla="*/ 1412875 w 2552700"/>
                  <a:gd name="connsiteY71" fmla="*/ 149225 h 302243"/>
                  <a:gd name="connsiteX72" fmla="*/ 1425575 w 2552700"/>
                  <a:gd name="connsiteY72" fmla="*/ 146050 h 302243"/>
                  <a:gd name="connsiteX73" fmla="*/ 1435100 w 2552700"/>
                  <a:gd name="connsiteY73" fmla="*/ 142875 h 302243"/>
                  <a:gd name="connsiteX74" fmla="*/ 1444625 w 2552700"/>
                  <a:gd name="connsiteY74" fmla="*/ 133350 h 302243"/>
                  <a:gd name="connsiteX75" fmla="*/ 1485900 w 2552700"/>
                  <a:gd name="connsiteY75" fmla="*/ 117475 h 302243"/>
                  <a:gd name="connsiteX76" fmla="*/ 1498600 w 2552700"/>
                  <a:gd name="connsiteY76" fmla="*/ 111125 h 302243"/>
                  <a:gd name="connsiteX77" fmla="*/ 1530350 w 2552700"/>
                  <a:gd name="connsiteY77" fmla="*/ 101600 h 302243"/>
                  <a:gd name="connsiteX78" fmla="*/ 1539875 w 2552700"/>
                  <a:gd name="connsiteY78" fmla="*/ 95250 h 302243"/>
                  <a:gd name="connsiteX79" fmla="*/ 1558925 w 2552700"/>
                  <a:gd name="connsiteY79" fmla="*/ 88900 h 302243"/>
                  <a:gd name="connsiteX80" fmla="*/ 1577975 w 2552700"/>
                  <a:gd name="connsiteY80" fmla="*/ 76200 h 302243"/>
                  <a:gd name="connsiteX81" fmla="*/ 1593850 w 2552700"/>
                  <a:gd name="connsiteY81" fmla="*/ 66675 h 302243"/>
                  <a:gd name="connsiteX82" fmla="*/ 1612900 w 2552700"/>
                  <a:gd name="connsiteY82" fmla="*/ 53975 h 302243"/>
                  <a:gd name="connsiteX83" fmla="*/ 1625600 w 2552700"/>
                  <a:gd name="connsiteY83" fmla="*/ 50800 h 302243"/>
                  <a:gd name="connsiteX84" fmla="*/ 1635125 w 2552700"/>
                  <a:gd name="connsiteY84" fmla="*/ 47625 h 302243"/>
                  <a:gd name="connsiteX85" fmla="*/ 1651000 w 2552700"/>
                  <a:gd name="connsiteY85" fmla="*/ 44450 h 302243"/>
                  <a:gd name="connsiteX86" fmla="*/ 1657350 w 2552700"/>
                  <a:gd name="connsiteY86" fmla="*/ 34925 h 302243"/>
                  <a:gd name="connsiteX87" fmla="*/ 1673225 w 2552700"/>
                  <a:gd name="connsiteY87" fmla="*/ 31750 h 302243"/>
                  <a:gd name="connsiteX88" fmla="*/ 1704975 w 2552700"/>
                  <a:gd name="connsiteY88" fmla="*/ 25400 h 302243"/>
                  <a:gd name="connsiteX89" fmla="*/ 1746250 w 2552700"/>
                  <a:gd name="connsiteY89" fmla="*/ 38100 h 302243"/>
                  <a:gd name="connsiteX90" fmla="*/ 1765300 w 2552700"/>
                  <a:gd name="connsiteY90" fmla="*/ 50800 h 302243"/>
                  <a:gd name="connsiteX91" fmla="*/ 1781175 w 2552700"/>
                  <a:gd name="connsiteY91" fmla="*/ 63500 h 302243"/>
                  <a:gd name="connsiteX92" fmla="*/ 1803400 w 2552700"/>
                  <a:gd name="connsiteY92" fmla="*/ 76200 h 302243"/>
                  <a:gd name="connsiteX93" fmla="*/ 1828800 w 2552700"/>
                  <a:gd name="connsiteY93" fmla="*/ 85725 h 302243"/>
                  <a:gd name="connsiteX94" fmla="*/ 1866900 w 2552700"/>
                  <a:gd name="connsiteY94" fmla="*/ 98425 h 302243"/>
                  <a:gd name="connsiteX95" fmla="*/ 1879600 w 2552700"/>
                  <a:gd name="connsiteY95" fmla="*/ 107950 h 302243"/>
                  <a:gd name="connsiteX96" fmla="*/ 1889125 w 2552700"/>
                  <a:gd name="connsiteY96" fmla="*/ 114300 h 302243"/>
                  <a:gd name="connsiteX97" fmla="*/ 1898650 w 2552700"/>
                  <a:gd name="connsiteY97" fmla="*/ 127000 h 302243"/>
                  <a:gd name="connsiteX98" fmla="*/ 1901825 w 2552700"/>
                  <a:gd name="connsiteY98" fmla="*/ 136525 h 302243"/>
                  <a:gd name="connsiteX99" fmla="*/ 1917700 w 2552700"/>
                  <a:gd name="connsiteY99" fmla="*/ 177800 h 302243"/>
                  <a:gd name="connsiteX100" fmla="*/ 1927225 w 2552700"/>
                  <a:gd name="connsiteY100" fmla="*/ 200025 h 302243"/>
                  <a:gd name="connsiteX101" fmla="*/ 1933575 w 2552700"/>
                  <a:gd name="connsiteY101" fmla="*/ 212725 h 302243"/>
                  <a:gd name="connsiteX102" fmla="*/ 1943100 w 2552700"/>
                  <a:gd name="connsiteY102" fmla="*/ 219075 h 302243"/>
                  <a:gd name="connsiteX103" fmla="*/ 1946275 w 2552700"/>
                  <a:gd name="connsiteY103" fmla="*/ 244475 h 302243"/>
                  <a:gd name="connsiteX104" fmla="*/ 1968500 w 2552700"/>
                  <a:gd name="connsiteY104" fmla="*/ 266700 h 302243"/>
                  <a:gd name="connsiteX105" fmla="*/ 1978025 w 2552700"/>
                  <a:gd name="connsiteY105" fmla="*/ 269875 h 302243"/>
                  <a:gd name="connsiteX106" fmla="*/ 1990725 w 2552700"/>
                  <a:gd name="connsiteY106" fmla="*/ 276225 h 302243"/>
                  <a:gd name="connsiteX107" fmla="*/ 2016125 w 2552700"/>
                  <a:gd name="connsiteY107" fmla="*/ 301625 h 302243"/>
                  <a:gd name="connsiteX108" fmla="*/ 2098675 w 2552700"/>
                  <a:gd name="connsiteY108" fmla="*/ 292100 h 302243"/>
                  <a:gd name="connsiteX109" fmla="*/ 2130425 w 2552700"/>
                  <a:gd name="connsiteY109" fmla="*/ 266700 h 302243"/>
                  <a:gd name="connsiteX110" fmla="*/ 2139950 w 2552700"/>
                  <a:gd name="connsiteY110" fmla="*/ 263525 h 302243"/>
                  <a:gd name="connsiteX111" fmla="*/ 2168525 w 2552700"/>
                  <a:gd name="connsiteY111" fmla="*/ 247650 h 302243"/>
                  <a:gd name="connsiteX112" fmla="*/ 2193925 w 2552700"/>
                  <a:gd name="connsiteY112" fmla="*/ 228600 h 302243"/>
                  <a:gd name="connsiteX113" fmla="*/ 2203450 w 2552700"/>
                  <a:gd name="connsiteY113" fmla="*/ 219075 h 302243"/>
                  <a:gd name="connsiteX114" fmla="*/ 2222500 w 2552700"/>
                  <a:gd name="connsiteY114" fmla="*/ 212725 h 302243"/>
                  <a:gd name="connsiteX115" fmla="*/ 2244725 w 2552700"/>
                  <a:gd name="connsiteY115" fmla="*/ 193675 h 302243"/>
                  <a:gd name="connsiteX116" fmla="*/ 2355850 w 2552700"/>
                  <a:gd name="connsiteY116" fmla="*/ 152400 h 302243"/>
                  <a:gd name="connsiteX117" fmla="*/ 2552700 w 2552700"/>
                  <a:gd name="connsiteY117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44575 w 2552700"/>
                  <a:gd name="connsiteY62" fmla="*/ 200025 h 302243"/>
                  <a:gd name="connsiteX63" fmla="*/ 1057275 w 2552700"/>
                  <a:gd name="connsiteY63" fmla="*/ 212725 h 302243"/>
                  <a:gd name="connsiteX64" fmla="*/ 1120775 w 2552700"/>
                  <a:gd name="connsiteY64" fmla="*/ 219075 h 302243"/>
                  <a:gd name="connsiteX65" fmla="*/ 1203325 w 2552700"/>
                  <a:gd name="connsiteY65" fmla="*/ 215900 h 302243"/>
                  <a:gd name="connsiteX66" fmla="*/ 1222375 w 2552700"/>
                  <a:gd name="connsiteY66" fmla="*/ 203200 h 302243"/>
                  <a:gd name="connsiteX67" fmla="*/ 1270000 w 2552700"/>
                  <a:gd name="connsiteY67" fmla="*/ 184150 h 302243"/>
                  <a:gd name="connsiteX68" fmla="*/ 1343025 w 2552700"/>
                  <a:gd name="connsiteY68" fmla="*/ 165100 h 302243"/>
                  <a:gd name="connsiteX69" fmla="*/ 1390650 w 2552700"/>
                  <a:gd name="connsiteY69" fmla="*/ 158750 h 302243"/>
                  <a:gd name="connsiteX70" fmla="*/ 1412875 w 2552700"/>
                  <a:gd name="connsiteY70" fmla="*/ 149225 h 302243"/>
                  <a:gd name="connsiteX71" fmla="*/ 1425575 w 2552700"/>
                  <a:gd name="connsiteY71" fmla="*/ 146050 h 302243"/>
                  <a:gd name="connsiteX72" fmla="*/ 1435100 w 2552700"/>
                  <a:gd name="connsiteY72" fmla="*/ 142875 h 302243"/>
                  <a:gd name="connsiteX73" fmla="*/ 1444625 w 2552700"/>
                  <a:gd name="connsiteY73" fmla="*/ 133350 h 302243"/>
                  <a:gd name="connsiteX74" fmla="*/ 1485900 w 2552700"/>
                  <a:gd name="connsiteY74" fmla="*/ 117475 h 302243"/>
                  <a:gd name="connsiteX75" fmla="*/ 1498600 w 2552700"/>
                  <a:gd name="connsiteY75" fmla="*/ 111125 h 302243"/>
                  <a:gd name="connsiteX76" fmla="*/ 1530350 w 2552700"/>
                  <a:gd name="connsiteY76" fmla="*/ 101600 h 302243"/>
                  <a:gd name="connsiteX77" fmla="*/ 1539875 w 2552700"/>
                  <a:gd name="connsiteY77" fmla="*/ 95250 h 302243"/>
                  <a:gd name="connsiteX78" fmla="*/ 1558925 w 2552700"/>
                  <a:gd name="connsiteY78" fmla="*/ 88900 h 302243"/>
                  <a:gd name="connsiteX79" fmla="*/ 1577975 w 2552700"/>
                  <a:gd name="connsiteY79" fmla="*/ 76200 h 302243"/>
                  <a:gd name="connsiteX80" fmla="*/ 1593850 w 2552700"/>
                  <a:gd name="connsiteY80" fmla="*/ 66675 h 302243"/>
                  <a:gd name="connsiteX81" fmla="*/ 1612900 w 2552700"/>
                  <a:gd name="connsiteY81" fmla="*/ 53975 h 302243"/>
                  <a:gd name="connsiteX82" fmla="*/ 1625600 w 2552700"/>
                  <a:gd name="connsiteY82" fmla="*/ 50800 h 302243"/>
                  <a:gd name="connsiteX83" fmla="*/ 1635125 w 2552700"/>
                  <a:gd name="connsiteY83" fmla="*/ 47625 h 302243"/>
                  <a:gd name="connsiteX84" fmla="*/ 1651000 w 2552700"/>
                  <a:gd name="connsiteY84" fmla="*/ 44450 h 302243"/>
                  <a:gd name="connsiteX85" fmla="*/ 1657350 w 2552700"/>
                  <a:gd name="connsiteY85" fmla="*/ 34925 h 302243"/>
                  <a:gd name="connsiteX86" fmla="*/ 1673225 w 2552700"/>
                  <a:gd name="connsiteY86" fmla="*/ 31750 h 302243"/>
                  <a:gd name="connsiteX87" fmla="*/ 1704975 w 2552700"/>
                  <a:gd name="connsiteY87" fmla="*/ 25400 h 302243"/>
                  <a:gd name="connsiteX88" fmla="*/ 1746250 w 2552700"/>
                  <a:gd name="connsiteY88" fmla="*/ 38100 h 302243"/>
                  <a:gd name="connsiteX89" fmla="*/ 1765300 w 2552700"/>
                  <a:gd name="connsiteY89" fmla="*/ 50800 h 302243"/>
                  <a:gd name="connsiteX90" fmla="*/ 1781175 w 2552700"/>
                  <a:gd name="connsiteY90" fmla="*/ 63500 h 302243"/>
                  <a:gd name="connsiteX91" fmla="*/ 1803400 w 2552700"/>
                  <a:gd name="connsiteY91" fmla="*/ 76200 h 302243"/>
                  <a:gd name="connsiteX92" fmla="*/ 1828800 w 2552700"/>
                  <a:gd name="connsiteY92" fmla="*/ 85725 h 302243"/>
                  <a:gd name="connsiteX93" fmla="*/ 1866900 w 2552700"/>
                  <a:gd name="connsiteY93" fmla="*/ 98425 h 302243"/>
                  <a:gd name="connsiteX94" fmla="*/ 1879600 w 2552700"/>
                  <a:gd name="connsiteY94" fmla="*/ 107950 h 302243"/>
                  <a:gd name="connsiteX95" fmla="*/ 1889125 w 2552700"/>
                  <a:gd name="connsiteY95" fmla="*/ 114300 h 302243"/>
                  <a:gd name="connsiteX96" fmla="*/ 1898650 w 2552700"/>
                  <a:gd name="connsiteY96" fmla="*/ 127000 h 302243"/>
                  <a:gd name="connsiteX97" fmla="*/ 1901825 w 2552700"/>
                  <a:gd name="connsiteY97" fmla="*/ 136525 h 302243"/>
                  <a:gd name="connsiteX98" fmla="*/ 1917700 w 2552700"/>
                  <a:gd name="connsiteY98" fmla="*/ 177800 h 302243"/>
                  <a:gd name="connsiteX99" fmla="*/ 1927225 w 2552700"/>
                  <a:gd name="connsiteY99" fmla="*/ 200025 h 302243"/>
                  <a:gd name="connsiteX100" fmla="*/ 1933575 w 2552700"/>
                  <a:gd name="connsiteY100" fmla="*/ 212725 h 302243"/>
                  <a:gd name="connsiteX101" fmla="*/ 1943100 w 2552700"/>
                  <a:gd name="connsiteY101" fmla="*/ 219075 h 302243"/>
                  <a:gd name="connsiteX102" fmla="*/ 1946275 w 2552700"/>
                  <a:gd name="connsiteY102" fmla="*/ 244475 h 302243"/>
                  <a:gd name="connsiteX103" fmla="*/ 1968500 w 2552700"/>
                  <a:gd name="connsiteY103" fmla="*/ 266700 h 302243"/>
                  <a:gd name="connsiteX104" fmla="*/ 1978025 w 2552700"/>
                  <a:gd name="connsiteY104" fmla="*/ 269875 h 302243"/>
                  <a:gd name="connsiteX105" fmla="*/ 1990725 w 2552700"/>
                  <a:gd name="connsiteY105" fmla="*/ 276225 h 302243"/>
                  <a:gd name="connsiteX106" fmla="*/ 2016125 w 2552700"/>
                  <a:gd name="connsiteY106" fmla="*/ 301625 h 302243"/>
                  <a:gd name="connsiteX107" fmla="*/ 2098675 w 2552700"/>
                  <a:gd name="connsiteY107" fmla="*/ 292100 h 302243"/>
                  <a:gd name="connsiteX108" fmla="*/ 2130425 w 2552700"/>
                  <a:gd name="connsiteY108" fmla="*/ 266700 h 302243"/>
                  <a:gd name="connsiteX109" fmla="*/ 2139950 w 2552700"/>
                  <a:gd name="connsiteY109" fmla="*/ 263525 h 302243"/>
                  <a:gd name="connsiteX110" fmla="*/ 2168525 w 2552700"/>
                  <a:gd name="connsiteY110" fmla="*/ 247650 h 302243"/>
                  <a:gd name="connsiteX111" fmla="*/ 2193925 w 2552700"/>
                  <a:gd name="connsiteY111" fmla="*/ 228600 h 302243"/>
                  <a:gd name="connsiteX112" fmla="*/ 2203450 w 2552700"/>
                  <a:gd name="connsiteY112" fmla="*/ 219075 h 302243"/>
                  <a:gd name="connsiteX113" fmla="*/ 2222500 w 2552700"/>
                  <a:gd name="connsiteY113" fmla="*/ 212725 h 302243"/>
                  <a:gd name="connsiteX114" fmla="*/ 2244725 w 2552700"/>
                  <a:gd name="connsiteY114" fmla="*/ 193675 h 302243"/>
                  <a:gd name="connsiteX115" fmla="*/ 2355850 w 2552700"/>
                  <a:gd name="connsiteY115" fmla="*/ 152400 h 302243"/>
                  <a:gd name="connsiteX116" fmla="*/ 2552700 w 2552700"/>
                  <a:gd name="connsiteY116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96900 w 2552700"/>
                  <a:gd name="connsiteY33" fmla="*/ 44450 h 302243"/>
                  <a:gd name="connsiteX34" fmla="*/ 625475 w 2552700"/>
                  <a:gd name="connsiteY34" fmla="*/ 31750 h 302243"/>
                  <a:gd name="connsiteX35" fmla="*/ 663575 w 2552700"/>
                  <a:gd name="connsiteY35" fmla="*/ 12700 h 302243"/>
                  <a:gd name="connsiteX36" fmla="*/ 679450 w 2552700"/>
                  <a:gd name="connsiteY36" fmla="*/ 6350 h 302243"/>
                  <a:gd name="connsiteX37" fmla="*/ 698500 w 2552700"/>
                  <a:gd name="connsiteY37" fmla="*/ 0 h 302243"/>
                  <a:gd name="connsiteX38" fmla="*/ 727075 w 2552700"/>
                  <a:gd name="connsiteY38" fmla="*/ 3175 h 302243"/>
                  <a:gd name="connsiteX39" fmla="*/ 736600 w 2552700"/>
                  <a:gd name="connsiteY39" fmla="*/ 6350 h 302243"/>
                  <a:gd name="connsiteX40" fmla="*/ 762000 w 2552700"/>
                  <a:gd name="connsiteY40" fmla="*/ 12700 h 302243"/>
                  <a:gd name="connsiteX41" fmla="*/ 787400 w 2552700"/>
                  <a:gd name="connsiteY41" fmla="*/ 34925 h 302243"/>
                  <a:gd name="connsiteX42" fmla="*/ 806450 w 2552700"/>
                  <a:gd name="connsiteY42" fmla="*/ 53975 h 302243"/>
                  <a:gd name="connsiteX43" fmla="*/ 815975 w 2552700"/>
                  <a:gd name="connsiteY43" fmla="*/ 63500 h 302243"/>
                  <a:gd name="connsiteX44" fmla="*/ 828675 w 2552700"/>
                  <a:gd name="connsiteY44" fmla="*/ 82550 h 302243"/>
                  <a:gd name="connsiteX45" fmla="*/ 838200 w 2552700"/>
                  <a:gd name="connsiteY45" fmla="*/ 88900 h 302243"/>
                  <a:gd name="connsiteX46" fmla="*/ 860425 w 2552700"/>
                  <a:gd name="connsiteY46" fmla="*/ 107950 h 302243"/>
                  <a:gd name="connsiteX47" fmla="*/ 892175 w 2552700"/>
                  <a:gd name="connsiteY47" fmla="*/ 130175 h 302243"/>
                  <a:gd name="connsiteX48" fmla="*/ 901700 w 2552700"/>
                  <a:gd name="connsiteY48" fmla="*/ 139700 h 302243"/>
                  <a:gd name="connsiteX49" fmla="*/ 917575 w 2552700"/>
                  <a:gd name="connsiteY49" fmla="*/ 152400 h 302243"/>
                  <a:gd name="connsiteX50" fmla="*/ 936625 w 2552700"/>
                  <a:gd name="connsiteY50" fmla="*/ 168275 h 302243"/>
                  <a:gd name="connsiteX51" fmla="*/ 942975 w 2552700"/>
                  <a:gd name="connsiteY51" fmla="*/ 177800 h 302243"/>
                  <a:gd name="connsiteX52" fmla="*/ 965200 w 2552700"/>
                  <a:gd name="connsiteY52" fmla="*/ 193675 h 302243"/>
                  <a:gd name="connsiteX53" fmla="*/ 990600 w 2552700"/>
                  <a:gd name="connsiteY53" fmla="*/ 200025 h 302243"/>
                  <a:gd name="connsiteX54" fmla="*/ 1019175 w 2552700"/>
                  <a:gd name="connsiteY54" fmla="*/ 209550 h 302243"/>
                  <a:gd name="connsiteX55" fmla="*/ 1063625 w 2552700"/>
                  <a:gd name="connsiteY55" fmla="*/ 219075 h 302243"/>
                  <a:gd name="connsiteX56" fmla="*/ 1111250 w 2552700"/>
                  <a:gd name="connsiteY56" fmla="*/ 228600 h 302243"/>
                  <a:gd name="connsiteX57" fmla="*/ 1149350 w 2552700"/>
                  <a:gd name="connsiteY57" fmla="*/ 219075 h 302243"/>
                  <a:gd name="connsiteX58" fmla="*/ 1117600 w 2552700"/>
                  <a:gd name="connsiteY58" fmla="*/ 209550 h 302243"/>
                  <a:gd name="connsiteX59" fmla="*/ 1066800 w 2552700"/>
                  <a:gd name="connsiteY59" fmla="*/ 193675 h 302243"/>
                  <a:gd name="connsiteX60" fmla="*/ 1016000 w 2552700"/>
                  <a:gd name="connsiteY60" fmla="*/ 184150 h 302243"/>
                  <a:gd name="connsiteX61" fmla="*/ 1044575 w 2552700"/>
                  <a:gd name="connsiteY61" fmla="*/ 200025 h 302243"/>
                  <a:gd name="connsiteX62" fmla="*/ 1057275 w 2552700"/>
                  <a:gd name="connsiteY62" fmla="*/ 212725 h 302243"/>
                  <a:gd name="connsiteX63" fmla="*/ 1120775 w 2552700"/>
                  <a:gd name="connsiteY63" fmla="*/ 219075 h 302243"/>
                  <a:gd name="connsiteX64" fmla="*/ 1203325 w 2552700"/>
                  <a:gd name="connsiteY64" fmla="*/ 215900 h 302243"/>
                  <a:gd name="connsiteX65" fmla="*/ 1222375 w 2552700"/>
                  <a:gd name="connsiteY65" fmla="*/ 203200 h 302243"/>
                  <a:gd name="connsiteX66" fmla="*/ 1270000 w 2552700"/>
                  <a:gd name="connsiteY66" fmla="*/ 184150 h 302243"/>
                  <a:gd name="connsiteX67" fmla="*/ 1343025 w 2552700"/>
                  <a:gd name="connsiteY67" fmla="*/ 165100 h 302243"/>
                  <a:gd name="connsiteX68" fmla="*/ 1390650 w 2552700"/>
                  <a:gd name="connsiteY68" fmla="*/ 158750 h 302243"/>
                  <a:gd name="connsiteX69" fmla="*/ 1412875 w 2552700"/>
                  <a:gd name="connsiteY69" fmla="*/ 149225 h 302243"/>
                  <a:gd name="connsiteX70" fmla="*/ 1425575 w 2552700"/>
                  <a:gd name="connsiteY70" fmla="*/ 146050 h 302243"/>
                  <a:gd name="connsiteX71" fmla="*/ 1435100 w 2552700"/>
                  <a:gd name="connsiteY71" fmla="*/ 142875 h 302243"/>
                  <a:gd name="connsiteX72" fmla="*/ 1444625 w 2552700"/>
                  <a:gd name="connsiteY72" fmla="*/ 133350 h 302243"/>
                  <a:gd name="connsiteX73" fmla="*/ 1485900 w 2552700"/>
                  <a:gd name="connsiteY73" fmla="*/ 117475 h 302243"/>
                  <a:gd name="connsiteX74" fmla="*/ 1498600 w 2552700"/>
                  <a:gd name="connsiteY74" fmla="*/ 111125 h 302243"/>
                  <a:gd name="connsiteX75" fmla="*/ 1530350 w 2552700"/>
                  <a:gd name="connsiteY75" fmla="*/ 101600 h 302243"/>
                  <a:gd name="connsiteX76" fmla="*/ 1539875 w 2552700"/>
                  <a:gd name="connsiteY76" fmla="*/ 95250 h 302243"/>
                  <a:gd name="connsiteX77" fmla="*/ 1558925 w 2552700"/>
                  <a:gd name="connsiteY77" fmla="*/ 88900 h 302243"/>
                  <a:gd name="connsiteX78" fmla="*/ 1577975 w 2552700"/>
                  <a:gd name="connsiteY78" fmla="*/ 76200 h 302243"/>
                  <a:gd name="connsiteX79" fmla="*/ 1593850 w 2552700"/>
                  <a:gd name="connsiteY79" fmla="*/ 66675 h 302243"/>
                  <a:gd name="connsiteX80" fmla="*/ 1612900 w 2552700"/>
                  <a:gd name="connsiteY80" fmla="*/ 53975 h 302243"/>
                  <a:gd name="connsiteX81" fmla="*/ 1625600 w 2552700"/>
                  <a:gd name="connsiteY81" fmla="*/ 50800 h 302243"/>
                  <a:gd name="connsiteX82" fmla="*/ 1635125 w 2552700"/>
                  <a:gd name="connsiteY82" fmla="*/ 47625 h 302243"/>
                  <a:gd name="connsiteX83" fmla="*/ 1651000 w 2552700"/>
                  <a:gd name="connsiteY83" fmla="*/ 44450 h 302243"/>
                  <a:gd name="connsiteX84" fmla="*/ 1657350 w 2552700"/>
                  <a:gd name="connsiteY84" fmla="*/ 34925 h 302243"/>
                  <a:gd name="connsiteX85" fmla="*/ 1673225 w 2552700"/>
                  <a:gd name="connsiteY85" fmla="*/ 31750 h 302243"/>
                  <a:gd name="connsiteX86" fmla="*/ 1704975 w 2552700"/>
                  <a:gd name="connsiteY86" fmla="*/ 25400 h 302243"/>
                  <a:gd name="connsiteX87" fmla="*/ 1746250 w 2552700"/>
                  <a:gd name="connsiteY87" fmla="*/ 38100 h 302243"/>
                  <a:gd name="connsiteX88" fmla="*/ 1765300 w 2552700"/>
                  <a:gd name="connsiteY88" fmla="*/ 50800 h 302243"/>
                  <a:gd name="connsiteX89" fmla="*/ 1781175 w 2552700"/>
                  <a:gd name="connsiteY89" fmla="*/ 63500 h 302243"/>
                  <a:gd name="connsiteX90" fmla="*/ 1803400 w 2552700"/>
                  <a:gd name="connsiteY90" fmla="*/ 76200 h 302243"/>
                  <a:gd name="connsiteX91" fmla="*/ 1828800 w 2552700"/>
                  <a:gd name="connsiteY91" fmla="*/ 85725 h 302243"/>
                  <a:gd name="connsiteX92" fmla="*/ 1866900 w 2552700"/>
                  <a:gd name="connsiteY92" fmla="*/ 98425 h 302243"/>
                  <a:gd name="connsiteX93" fmla="*/ 1879600 w 2552700"/>
                  <a:gd name="connsiteY93" fmla="*/ 107950 h 302243"/>
                  <a:gd name="connsiteX94" fmla="*/ 1889125 w 2552700"/>
                  <a:gd name="connsiteY94" fmla="*/ 114300 h 302243"/>
                  <a:gd name="connsiteX95" fmla="*/ 1898650 w 2552700"/>
                  <a:gd name="connsiteY95" fmla="*/ 127000 h 302243"/>
                  <a:gd name="connsiteX96" fmla="*/ 1901825 w 2552700"/>
                  <a:gd name="connsiteY96" fmla="*/ 136525 h 302243"/>
                  <a:gd name="connsiteX97" fmla="*/ 1917700 w 2552700"/>
                  <a:gd name="connsiteY97" fmla="*/ 177800 h 302243"/>
                  <a:gd name="connsiteX98" fmla="*/ 1927225 w 2552700"/>
                  <a:gd name="connsiteY98" fmla="*/ 200025 h 302243"/>
                  <a:gd name="connsiteX99" fmla="*/ 1933575 w 2552700"/>
                  <a:gd name="connsiteY99" fmla="*/ 212725 h 302243"/>
                  <a:gd name="connsiteX100" fmla="*/ 1943100 w 2552700"/>
                  <a:gd name="connsiteY100" fmla="*/ 219075 h 302243"/>
                  <a:gd name="connsiteX101" fmla="*/ 1946275 w 2552700"/>
                  <a:gd name="connsiteY101" fmla="*/ 244475 h 302243"/>
                  <a:gd name="connsiteX102" fmla="*/ 1968500 w 2552700"/>
                  <a:gd name="connsiteY102" fmla="*/ 266700 h 302243"/>
                  <a:gd name="connsiteX103" fmla="*/ 1978025 w 2552700"/>
                  <a:gd name="connsiteY103" fmla="*/ 269875 h 302243"/>
                  <a:gd name="connsiteX104" fmla="*/ 1990725 w 2552700"/>
                  <a:gd name="connsiteY104" fmla="*/ 276225 h 302243"/>
                  <a:gd name="connsiteX105" fmla="*/ 2016125 w 2552700"/>
                  <a:gd name="connsiteY105" fmla="*/ 301625 h 302243"/>
                  <a:gd name="connsiteX106" fmla="*/ 2098675 w 2552700"/>
                  <a:gd name="connsiteY106" fmla="*/ 292100 h 302243"/>
                  <a:gd name="connsiteX107" fmla="*/ 2130425 w 2552700"/>
                  <a:gd name="connsiteY107" fmla="*/ 266700 h 302243"/>
                  <a:gd name="connsiteX108" fmla="*/ 2139950 w 2552700"/>
                  <a:gd name="connsiteY108" fmla="*/ 263525 h 302243"/>
                  <a:gd name="connsiteX109" fmla="*/ 2168525 w 2552700"/>
                  <a:gd name="connsiteY109" fmla="*/ 247650 h 302243"/>
                  <a:gd name="connsiteX110" fmla="*/ 2193925 w 2552700"/>
                  <a:gd name="connsiteY110" fmla="*/ 228600 h 302243"/>
                  <a:gd name="connsiteX111" fmla="*/ 2203450 w 2552700"/>
                  <a:gd name="connsiteY111" fmla="*/ 219075 h 302243"/>
                  <a:gd name="connsiteX112" fmla="*/ 2222500 w 2552700"/>
                  <a:gd name="connsiteY112" fmla="*/ 212725 h 302243"/>
                  <a:gd name="connsiteX113" fmla="*/ 2244725 w 2552700"/>
                  <a:gd name="connsiteY113" fmla="*/ 193675 h 302243"/>
                  <a:gd name="connsiteX114" fmla="*/ 2355850 w 2552700"/>
                  <a:gd name="connsiteY114" fmla="*/ 152400 h 302243"/>
                  <a:gd name="connsiteX115" fmla="*/ 2552700 w 2552700"/>
                  <a:gd name="connsiteY115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517525 w 2552700"/>
                  <a:gd name="connsiteY29" fmla="*/ 82550 h 302243"/>
                  <a:gd name="connsiteX30" fmla="*/ 530225 w 2552700"/>
                  <a:gd name="connsiteY30" fmla="*/ 88900 h 302243"/>
                  <a:gd name="connsiteX31" fmla="*/ 536575 w 2552700"/>
                  <a:gd name="connsiteY31" fmla="*/ 76200 h 302243"/>
                  <a:gd name="connsiteX32" fmla="*/ 596900 w 2552700"/>
                  <a:gd name="connsiteY32" fmla="*/ 44450 h 302243"/>
                  <a:gd name="connsiteX33" fmla="*/ 625475 w 2552700"/>
                  <a:gd name="connsiteY33" fmla="*/ 31750 h 302243"/>
                  <a:gd name="connsiteX34" fmla="*/ 663575 w 2552700"/>
                  <a:gd name="connsiteY34" fmla="*/ 12700 h 302243"/>
                  <a:gd name="connsiteX35" fmla="*/ 679450 w 2552700"/>
                  <a:gd name="connsiteY35" fmla="*/ 6350 h 302243"/>
                  <a:gd name="connsiteX36" fmla="*/ 698500 w 2552700"/>
                  <a:gd name="connsiteY36" fmla="*/ 0 h 302243"/>
                  <a:gd name="connsiteX37" fmla="*/ 727075 w 2552700"/>
                  <a:gd name="connsiteY37" fmla="*/ 3175 h 302243"/>
                  <a:gd name="connsiteX38" fmla="*/ 736600 w 2552700"/>
                  <a:gd name="connsiteY38" fmla="*/ 6350 h 302243"/>
                  <a:gd name="connsiteX39" fmla="*/ 762000 w 2552700"/>
                  <a:gd name="connsiteY39" fmla="*/ 12700 h 302243"/>
                  <a:gd name="connsiteX40" fmla="*/ 787400 w 2552700"/>
                  <a:gd name="connsiteY40" fmla="*/ 34925 h 302243"/>
                  <a:gd name="connsiteX41" fmla="*/ 806450 w 2552700"/>
                  <a:gd name="connsiteY41" fmla="*/ 53975 h 302243"/>
                  <a:gd name="connsiteX42" fmla="*/ 815975 w 2552700"/>
                  <a:gd name="connsiteY42" fmla="*/ 63500 h 302243"/>
                  <a:gd name="connsiteX43" fmla="*/ 828675 w 2552700"/>
                  <a:gd name="connsiteY43" fmla="*/ 82550 h 302243"/>
                  <a:gd name="connsiteX44" fmla="*/ 838200 w 2552700"/>
                  <a:gd name="connsiteY44" fmla="*/ 88900 h 302243"/>
                  <a:gd name="connsiteX45" fmla="*/ 860425 w 2552700"/>
                  <a:gd name="connsiteY45" fmla="*/ 107950 h 302243"/>
                  <a:gd name="connsiteX46" fmla="*/ 892175 w 2552700"/>
                  <a:gd name="connsiteY46" fmla="*/ 130175 h 302243"/>
                  <a:gd name="connsiteX47" fmla="*/ 901700 w 2552700"/>
                  <a:gd name="connsiteY47" fmla="*/ 139700 h 302243"/>
                  <a:gd name="connsiteX48" fmla="*/ 917575 w 2552700"/>
                  <a:gd name="connsiteY48" fmla="*/ 152400 h 302243"/>
                  <a:gd name="connsiteX49" fmla="*/ 936625 w 2552700"/>
                  <a:gd name="connsiteY49" fmla="*/ 168275 h 302243"/>
                  <a:gd name="connsiteX50" fmla="*/ 942975 w 2552700"/>
                  <a:gd name="connsiteY50" fmla="*/ 177800 h 302243"/>
                  <a:gd name="connsiteX51" fmla="*/ 965200 w 2552700"/>
                  <a:gd name="connsiteY51" fmla="*/ 193675 h 302243"/>
                  <a:gd name="connsiteX52" fmla="*/ 990600 w 2552700"/>
                  <a:gd name="connsiteY52" fmla="*/ 200025 h 302243"/>
                  <a:gd name="connsiteX53" fmla="*/ 1019175 w 2552700"/>
                  <a:gd name="connsiteY53" fmla="*/ 209550 h 302243"/>
                  <a:gd name="connsiteX54" fmla="*/ 1063625 w 2552700"/>
                  <a:gd name="connsiteY54" fmla="*/ 219075 h 302243"/>
                  <a:gd name="connsiteX55" fmla="*/ 1111250 w 2552700"/>
                  <a:gd name="connsiteY55" fmla="*/ 228600 h 302243"/>
                  <a:gd name="connsiteX56" fmla="*/ 1149350 w 2552700"/>
                  <a:gd name="connsiteY56" fmla="*/ 219075 h 302243"/>
                  <a:gd name="connsiteX57" fmla="*/ 1117600 w 2552700"/>
                  <a:gd name="connsiteY57" fmla="*/ 209550 h 302243"/>
                  <a:gd name="connsiteX58" fmla="*/ 1066800 w 2552700"/>
                  <a:gd name="connsiteY58" fmla="*/ 193675 h 302243"/>
                  <a:gd name="connsiteX59" fmla="*/ 1016000 w 2552700"/>
                  <a:gd name="connsiteY59" fmla="*/ 184150 h 302243"/>
                  <a:gd name="connsiteX60" fmla="*/ 1044575 w 2552700"/>
                  <a:gd name="connsiteY60" fmla="*/ 200025 h 302243"/>
                  <a:gd name="connsiteX61" fmla="*/ 1057275 w 2552700"/>
                  <a:gd name="connsiteY61" fmla="*/ 212725 h 302243"/>
                  <a:gd name="connsiteX62" fmla="*/ 1120775 w 2552700"/>
                  <a:gd name="connsiteY62" fmla="*/ 219075 h 302243"/>
                  <a:gd name="connsiteX63" fmla="*/ 1203325 w 2552700"/>
                  <a:gd name="connsiteY63" fmla="*/ 215900 h 302243"/>
                  <a:gd name="connsiteX64" fmla="*/ 1222375 w 2552700"/>
                  <a:gd name="connsiteY64" fmla="*/ 203200 h 302243"/>
                  <a:gd name="connsiteX65" fmla="*/ 1270000 w 2552700"/>
                  <a:gd name="connsiteY65" fmla="*/ 184150 h 302243"/>
                  <a:gd name="connsiteX66" fmla="*/ 1343025 w 2552700"/>
                  <a:gd name="connsiteY66" fmla="*/ 165100 h 302243"/>
                  <a:gd name="connsiteX67" fmla="*/ 1390650 w 2552700"/>
                  <a:gd name="connsiteY67" fmla="*/ 158750 h 302243"/>
                  <a:gd name="connsiteX68" fmla="*/ 1412875 w 2552700"/>
                  <a:gd name="connsiteY68" fmla="*/ 149225 h 302243"/>
                  <a:gd name="connsiteX69" fmla="*/ 1425575 w 2552700"/>
                  <a:gd name="connsiteY69" fmla="*/ 146050 h 302243"/>
                  <a:gd name="connsiteX70" fmla="*/ 1435100 w 2552700"/>
                  <a:gd name="connsiteY70" fmla="*/ 142875 h 302243"/>
                  <a:gd name="connsiteX71" fmla="*/ 1444625 w 2552700"/>
                  <a:gd name="connsiteY71" fmla="*/ 133350 h 302243"/>
                  <a:gd name="connsiteX72" fmla="*/ 1485900 w 2552700"/>
                  <a:gd name="connsiteY72" fmla="*/ 117475 h 302243"/>
                  <a:gd name="connsiteX73" fmla="*/ 1498600 w 2552700"/>
                  <a:gd name="connsiteY73" fmla="*/ 111125 h 302243"/>
                  <a:gd name="connsiteX74" fmla="*/ 1530350 w 2552700"/>
                  <a:gd name="connsiteY74" fmla="*/ 101600 h 302243"/>
                  <a:gd name="connsiteX75" fmla="*/ 1539875 w 2552700"/>
                  <a:gd name="connsiteY75" fmla="*/ 95250 h 302243"/>
                  <a:gd name="connsiteX76" fmla="*/ 1558925 w 2552700"/>
                  <a:gd name="connsiteY76" fmla="*/ 88900 h 302243"/>
                  <a:gd name="connsiteX77" fmla="*/ 1577975 w 2552700"/>
                  <a:gd name="connsiteY77" fmla="*/ 76200 h 302243"/>
                  <a:gd name="connsiteX78" fmla="*/ 1593850 w 2552700"/>
                  <a:gd name="connsiteY78" fmla="*/ 66675 h 302243"/>
                  <a:gd name="connsiteX79" fmla="*/ 1612900 w 2552700"/>
                  <a:gd name="connsiteY79" fmla="*/ 53975 h 302243"/>
                  <a:gd name="connsiteX80" fmla="*/ 1625600 w 2552700"/>
                  <a:gd name="connsiteY80" fmla="*/ 50800 h 302243"/>
                  <a:gd name="connsiteX81" fmla="*/ 1635125 w 2552700"/>
                  <a:gd name="connsiteY81" fmla="*/ 47625 h 302243"/>
                  <a:gd name="connsiteX82" fmla="*/ 1651000 w 2552700"/>
                  <a:gd name="connsiteY82" fmla="*/ 44450 h 302243"/>
                  <a:gd name="connsiteX83" fmla="*/ 1657350 w 2552700"/>
                  <a:gd name="connsiteY83" fmla="*/ 34925 h 302243"/>
                  <a:gd name="connsiteX84" fmla="*/ 1673225 w 2552700"/>
                  <a:gd name="connsiteY84" fmla="*/ 31750 h 302243"/>
                  <a:gd name="connsiteX85" fmla="*/ 1704975 w 2552700"/>
                  <a:gd name="connsiteY85" fmla="*/ 25400 h 302243"/>
                  <a:gd name="connsiteX86" fmla="*/ 1746250 w 2552700"/>
                  <a:gd name="connsiteY86" fmla="*/ 38100 h 302243"/>
                  <a:gd name="connsiteX87" fmla="*/ 1765300 w 2552700"/>
                  <a:gd name="connsiteY87" fmla="*/ 50800 h 302243"/>
                  <a:gd name="connsiteX88" fmla="*/ 1781175 w 2552700"/>
                  <a:gd name="connsiteY88" fmla="*/ 63500 h 302243"/>
                  <a:gd name="connsiteX89" fmla="*/ 1803400 w 2552700"/>
                  <a:gd name="connsiteY89" fmla="*/ 76200 h 302243"/>
                  <a:gd name="connsiteX90" fmla="*/ 1828800 w 2552700"/>
                  <a:gd name="connsiteY90" fmla="*/ 85725 h 302243"/>
                  <a:gd name="connsiteX91" fmla="*/ 1866900 w 2552700"/>
                  <a:gd name="connsiteY91" fmla="*/ 98425 h 302243"/>
                  <a:gd name="connsiteX92" fmla="*/ 1879600 w 2552700"/>
                  <a:gd name="connsiteY92" fmla="*/ 107950 h 302243"/>
                  <a:gd name="connsiteX93" fmla="*/ 1889125 w 2552700"/>
                  <a:gd name="connsiteY93" fmla="*/ 114300 h 302243"/>
                  <a:gd name="connsiteX94" fmla="*/ 1898650 w 2552700"/>
                  <a:gd name="connsiteY94" fmla="*/ 127000 h 302243"/>
                  <a:gd name="connsiteX95" fmla="*/ 1901825 w 2552700"/>
                  <a:gd name="connsiteY95" fmla="*/ 136525 h 302243"/>
                  <a:gd name="connsiteX96" fmla="*/ 1917700 w 2552700"/>
                  <a:gd name="connsiteY96" fmla="*/ 177800 h 302243"/>
                  <a:gd name="connsiteX97" fmla="*/ 1927225 w 2552700"/>
                  <a:gd name="connsiteY97" fmla="*/ 200025 h 302243"/>
                  <a:gd name="connsiteX98" fmla="*/ 1933575 w 2552700"/>
                  <a:gd name="connsiteY98" fmla="*/ 212725 h 302243"/>
                  <a:gd name="connsiteX99" fmla="*/ 1943100 w 2552700"/>
                  <a:gd name="connsiteY99" fmla="*/ 219075 h 302243"/>
                  <a:gd name="connsiteX100" fmla="*/ 1946275 w 2552700"/>
                  <a:gd name="connsiteY100" fmla="*/ 244475 h 302243"/>
                  <a:gd name="connsiteX101" fmla="*/ 1968500 w 2552700"/>
                  <a:gd name="connsiteY101" fmla="*/ 266700 h 302243"/>
                  <a:gd name="connsiteX102" fmla="*/ 1978025 w 2552700"/>
                  <a:gd name="connsiteY102" fmla="*/ 269875 h 302243"/>
                  <a:gd name="connsiteX103" fmla="*/ 1990725 w 2552700"/>
                  <a:gd name="connsiteY103" fmla="*/ 276225 h 302243"/>
                  <a:gd name="connsiteX104" fmla="*/ 2016125 w 2552700"/>
                  <a:gd name="connsiteY104" fmla="*/ 301625 h 302243"/>
                  <a:gd name="connsiteX105" fmla="*/ 2098675 w 2552700"/>
                  <a:gd name="connsiteY105" fmla="*/ 292100 h 302243"/>
                  <a:gd name="connsiteX106" fmla="*/ 2130425 w 2552700"/>
                  <a:gd name="connsiteY106" fmla="*/ 266700 h 302243"/>
                  <a:gd name="connsiteX107" fmla="*/ 2139950 w 2552700"/>
                  <a:gd name="connsiteY107" fmla="*/ 263525 h 302243"/>
                  <a:gd name="connsiteX108" fmla="*/ 2168525 w 2552700"/>
                  <a:gd name="connsiteY108" fmla="*/ 247650 h 302243"/>
                  <a:gd name="connsiteX109" fmla="*/ 2193925 w 2552700"/>
                  <a:gd name="connsiteY109" fmla="*/ 228600 h 302243"/>
                  <a:gd name="connsiteX110" fmla="*/ 2203450 w 2552700"/>
                  <a:gd name="connsiteY110" fmla="*/ 219075 h 302243"/>
                  <a:gd name="connsiteX111" fmla="*/ 2222500 w 2552700"/>
                  <a:gd name="connsiteY111" fmla="*/ 212725 h 302243"/>
                  <a:gd name="connsiteX112" fmla="*/ 2244725 w 2552700"/>
                  <a:gd name="connsiteY112" fmla="*/ 193675 h 302243"/>
                  <a:gd name="connsiteX113" fmla="*/ 2355850 w 2552700"/>
                  <a:gd name="connsiteY113" fmla="*/ 152400 h 302243"/>
                  <a:gd name="connsiteX114" fmla="*/ 2552700 w 2552700"/>
                  <a:gd name="connsiteY11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61950 w 2552700"/>
                  <a:gd name="connsiteY20" fmla="*/ 200025 h 302243"/>
                  <a:gd name="connsiteX21" fmla="*/ 374650 w 2552700"/>
                  <a:gd name="connsiteY21" fmla="*/ 184150 h 302243"/>
                  <a:gd name="connsiteX22" fmla="*/ 393700 w 2552700"/>
                  <a:gd name="connsiteY22" fmla="*/ 168275 h 302243"/>
                  <a:gd name="connsiteX23" fmla="*/ 400050 w 2552700"/>
                  <a:gd name="connsiteY23" fmla="*/ 158750 h 302243"/>
                  <a:gd name="connsiteX24" fmla="*/ 409575 w 2552700"/>
                  <a:gd name="connsiteY24" fmla="*/ 152400 h 302243"/>
                  <a:gd name="connsiteX25" fmla="*/ 428625 w 2552700"/>
                  <a:gd name="connsiteY25" fmla="*/ 127000 h 302243"/>
                  <a:gd name="connsiteX26" fmla="*/ 434975 w 2552700"/>
                  <a:gd name="connsiteY26" fmla="*/ 117475 h 302243"/>
                  <a:gd name="connsiteX27" fmla="*/ 454025 w 2552700"/>
                  <a:gd name="connsiteY27" fmla="*/ 104775 h 302243"/>
                  <a:gd name="connsiteX28" fmla="*/ 517525 w 2552700"/>
                  <a:gd name="connsiteY28" fmla="*/ 82550 h 302243"/>
                  <a:gd name="connsiteX29" fmla="*/ 530225 w 2552700"/>
                  <a:gd name="connsiteY29" fmla="*/ 88900 h 302243"/>
                  <a:gd name="connsiteX30" fmla="*/ 536575 w 2552700"/>
                  <a:gd name="connsiteY30" fmla="*/ 76200 h 302243"/>
                  <a:gd name="connsiteX31" fmla="*/ 596900 w 2552700"/>
                  <a:gd name="connsiteY31" fmla="*/ 44450 h 302243"/>
                  <a:gd name="connsiteX32" fmla="*/ 625475 w 2552700"/>
                  <a:gd name="connsiteY32" fmla="*/ 31750 h 302243"/>
                  <a:gd name="connsiteX33" fmla="*/ 663575 w 2552700"/>
                  <a:gd name="connsiteY33" fmla="*/ 12700 h 302243"/>
                  <a:gd name="connsiteX34" fmla="*/ 679450 w 2552700"/>
                  <a:gd name="connsiteY34" fmla="*/ 6350 h 302243"/>
                  <a:gd name="connsiteX35" fmla="*/ 698500 w 2552700"/>
                  <a:gd name="connsiteY35" fmla="*/ 0 h 302243"/>
                  <a:gd name="connsiteX36" fmla="*/ 727075 w 2552700"/>
                  <a:gd name="connsiteY36" fmla="*/ 3175 h 302243"/>
                  <a:gd name="connsiteX37" fmla="*/ 736600 w 2552700"/>
                  <a:gd name="connsiteY37" fmla="*/ 6350 h 302243"/>
                  <a:gd name="connsiteX38" fmla="*/ 762000 w 2552700"/>
                  <a:gd name="connsiteY38" fmla="*/ 12700 h 302243"/>
                  <a:gd name="connsiteX39" fmla="*/ 787400 w 2552700"/>
                  <a:gd name="connsiteY39" fmla="*/ 34925 h 302243"/>
                  <a:gd name="connsiteX40" fmla="*/ 806450 w 2552700"/>
                  <a:gd name="connsiteY40" fmla="*/ 53975 h 302243"/>
                  <a:gd name="connsiteX41" fmla="*/ 815975 w 2552700"/>
                  <a:gd name="connsiteY41" fmla="*/ 63500 h 302243"/>
                  <a:gd name="connsiteX42" fmla="*/ 828675 w 2552700"/>
                  <a:gd name="connsiteY42" fmla="*/ 82550 h 302243"/>
                  <a:gd name="connsiteX43" fmla="*/ 838200 w 2552700"/>
                  <a:gd name="connsiteY43" fmla="*/ 88900 h 302243"/>
                  <a:gd name="connsiteX44" fmla="*/ 860425 w 2552700"/>
                  <a:gd name="connsiteY44" fmla="*/ 107950 h 302243"/>
                  <a:gd name="connsiteX45" fmla="*/ 892175 w 2552700"/>
                  <a:gd name="connsiteY45" fmla="*/ 130175 h 302243"/>
                  <a:gd name="connsiteX46" fmla="*/ 901700 w 2552700"/>
                  <a:gd name="connsiteY46" fmla="*/ 139700 h 302243"/>
                  <a:gd name="connsiteX47" fmla="*/ 917575 w 2552700"/>
                  <a:gd name="connsiteY47" fmla="*/ 152400 h 302243"/>
                  <a:gd name="connsiteX48" fmla="*/ 936625 w 2552700"/>
                  <a:gd name="connsiteY48" fmla="*/ 168275 h 302243"/>
                  <a:gd name="connsiteX49" fmla="*/ 942975 w 2552700"/>
                  <a:gd name="connsiteY49" fmla="*/ 177800 h 302243"/>
                  <a:gd name="connsiteX50" fmla="*/ 965200 w 2552700"/>
                  <a:gd name="connsiteY50" fmla="*/ 193675 h 302243"/>
                  <a:gd name="connsiteX51" fmla="*/ 990600 w 2552700"/>
                  <a:gd name="connsiteY51" fmla="*/ 200025 h 302243"/>
                  <a:gd name="connsiteX52" fmla="*/ 1019175 w 2552700"/>
                  <a:gd name="connsiteY52" fmla="*/ 209550 h 302243"/>
                  <a:gd name="connsiteX53" fmla="*/ 1063625 w 2552700"/>
                  <a:gd name="connsiteY53" fmla="*/ 219075 h 302243"/>
                  <a:gd name="connsiteX54" fmla="*/ 1111250 w 2552700"/>
                  <a:gd name="connsiteY54" fmla="*/ 228600 h 302243"/>
                  <a:gd name="connsiteX55" fmla="*/ 1149350 w 2552700"/>
                  <a:gd name="connsiteY55" fmla="*/ 219075 h 302243"/>
                  <a:gd name="connsiteX56" fmla="*/ 1117600 w 2552700"/>
                  <a:gd name="connsiteY56" fmla="*/ 209550 h 302243"/>
                  <a:gd name="connsiteX57" fmla="*/ 1066800 w 2552700"/>
                  <a:gd name="connsiteY57" fmla="*/ 193675 h 302243"/>
                  <a:gd name="connsiteX58" fmla="*/ 1016000 w 2552700"/>
                  <a:gd name="connsiteY58" fmla="*/ 184150 h 302243"/>
                  <a:gd name="connsiteX59" fmla="*/ 1044575 w 2552700"/>
                  <a:gd name="connsiteY59" fmla="*/ 200025 h 302243"/>
                  <a:gd name="connsiteX60" fmla="*/ 1057275 w 2552700"/>
                  <a:gd name="connsiteY60" fmla="*/ 212725 h 302243"/>
                  <a:gd name="connsiteX61" fmla="*/ 1120775 w 2552700"/>
                  <a:gd name="connsiteY61" fmla="*/ 219075 h 302243"/>
                  <a:gd name="connsiteX62" fmla="*/ 1203325 w 2552700"/>
                  <a:gd name="connsiteY62" fmla="*/ 215900 h 302243"/>
                  <a:gd name="connsiteX63" fmla="*/ 1222375 w 2552700"/>
                  <a:gd name="connsiteY63" fmla="*/ 203200 h 302243"/>
                  <a:gd name="connsiteX64" fmla="*/ 1270000 w 2552700"/>
                  <a:gd name="connsiteY64" fmla="*/ 184150 h 302243"/>
                  <a:gd name="connsiteX65" fmla="*/ 1343025 w 2552700"/>
                  <a:gd name="connsiteY65" fmla="*/ 165100 h 302243"/>
                  <a:gd name="connsiteX66" fmla="*/ 1390650 w 2552700"/>
                  <a:gd name="connsiteY66" fmla="*/ 158750 h 302243"/>
                  <a:gd name="connsiteX67" fmla="*/ 1412875 w 2552700"/>
                  <a:gd name="connsiteY67" fmla="*/ 149225 h 302243"/>
                  <a:gd name="connsiteX68" fmla="*/ 1425575 w 2552700"/>
                  <a:gd name="connsiteY68" fmla="*/ 146050 h 302243"/>
                  <a:gd name="connsiteX69" fmla="*/ 1435100 w 2552700"/>
                  <a:gd name="connsiteY69" fmla="*/ 142875 h 302243"/>
                  <a:gd name="connsiteX70" fmla="*/ 1444625 w 2552700"/>
                  <a:gd name="connsiteY70" fmla="*/ 133350 h 302243"/>
                  <a:gd name="connsiteX71" fmla="*/ 1485900 w 2552700"/>
                  <a:gd name="connsiteY71" fmla="*/ 117475 h 302243"/>
                  <a:gd name="connsiteX72" fmla="*/ 1498600 w 2552700"/>
                  <a:gd name="connsiteY72" fmla="*/ 111125 h 302243"/>
                  <a:gd name="connsiteX73" fmla="*/ 1530350 w 2552700"/>
                  <a:gd name="connsiteY73" fmla="*/ 101600 h 302243"/>
                  <a:gd name="connsiteX74" fmla="*/ 1539875 w 2552700"/>
                  <a:gd name="connsiteY74" fmla="*/ 95250 h 302243"/>
                  <a:gd name="connsiteX75" fmla="*/ 1558925 w 2552700"/>
                  <a:gd name="connsiteY75" fmla="*/ 88900 h 302243"/>
                  <a:gd name="connsiteX76" fmla="*/ 1577975 w 2552700"/>
                  <a:gd name="connsiteY76" fmla="*/ 76200 h 302243"/>
                  <a:gd name="connsiteX77" fmla="*/ 1593850 w 2552700"/>
                  <a:gd name="connsiteY77" fmla="*/ 66675 h 302243"/>
                  <a:gd name="connsiteX78" fmla="*/ 1612900 w 2552700"/>
                  <a:gd name="connsiteY78" fmla="*/ 53975 h 302243"/>
                  <a:gd name="connsiteX79" fmla="*/ 1625600 w 2552700"/>
                  <a:gd name="connsiteY79" fmla="*/ 50800 h 302243"/>
                  <a:gd name="connsiteX80" fmla="*/ 1635125 w 2552700"/>
                  <a:gd name="connsiteY80" fmla="*/ 47625 h 302243"/>
                  <a:gd name="connsiteX81" fmla="*/ 1651000 w 2552700"/>
                  <a:gd name="connsiteY81" fmla="*/ 44450 h 302243"/>
                  <a:gd name="connsiteX82" fmla="*/ 1657350 w 2552700"/>
                  <a:gd name="connsiteY82" fmla="*/ 34925 h 302243"/>
                  <a:gd name="connsiteX83" fmla="*/ 1673225 w 2552700"/>
                  <a:gd name="connsiteY83" fmla="*/ 31750 h 302243"/>
                  <a:gd name="connsiteX84" fmla="*/ 1704975 w 2552700"/>
                  <a:gd name="connsiteY84" fmla="*/ 25400 h 302243"/>
                  <a:gd name="connsiteX85" fmla="*/ 1746250 w 2552700"/>
                  <a:gd name="connsiteY85" fmla="*/ 38100 h 302243"/>
                  <a:gd name="connsiteX86" fmla="*/ 1765300 w 2552700"/>
                  <a:gd name="connsiteY86" fmla="*/ 50800 h 302243"/>
                  <a:gd name="connsiteX87" fmla="*/ 1781175 w 2552700"/>
                  <a:gd name="connsiteY87" fmla="*/ 63500 h 302243"/>
                  <a:gd name="connsiteX88" fmla="*/ 1803400 w 2552700"/>
                  <a:gd name="connsiteY88" fmla="*/ 76200 h 302243"/>
                  <a:gd name="connsiteX89" fmla="*/ 1828800 w 2552700"/>
                  <a:gd name="connsiteY89" fmla="*/ 85725 h 302243"/>
                  <a:gd name="connsiteX90" fmla="*/ 1866900 w 2552700"/>
                  <a:gd name="connsiteY90" fmla="*/ 98425 h 302243"/>
                  <a:gd name="connsiteX91" fmla="*/ 1879600 w 2552700"/>
                  <a:gd name="connsiteY91" fmla="*/ 107950 h 302243"/>
                  <a:gd name="connsiteX92" fmla="*/ 1889125 w 2552700"/>
                  <a:gd name="connsiteY92" fmla="*/ 114300 h 302243"/>
                  <a:gd name="connsiteX93" fmla="*/ 1898650 w 2552700"/>
                  <a:gd name="connsiteY93" fmla="*/ 127000 h 302243"/>
                  <a:gd name="connsiteX94" fmla="*/ 1901825 w 2552700"/>
                  <a:gd name="connsiteY94" fmla="*/ 136525 h 302243"/>
                  <a:gd name="connsiteX95" fmla="*/ 1917700 w 2552700"/>
                  <a:gd name="connsiteY95" fmla="*/ 177800 h 302243"/>
                  <a:gd name="connsiteX96" fmla="*/ 1927225 w 2552700"/>
                  <a:gd name="connsiteY96" fmla="*/ 200025 h 302243"/>
                  <a:gd name="connsiteX97" fmla="*/ 1933575 w 2552700"/>
                  <a:gd name="connsiteY97" fmla="*/ 212725 h 302243"/>
                  <a:gd name="connsiteX98" fmla="*/ 1943100 w 2552700"/>
                  <a:gd name="connsiteY98" fmla="*/ 219075 h 302243"/>
                  <a:gd name="connsiteX99" fmla="*/ 1946275 w 2552700"/>
                  <a:gd name="connsiteY99" fmla="*/ 244475 h 302243"/>
                  <a:gd name="connsiteX100" fmla="*/ 1968500 w 2552700"/>
                  <a:gd name="connsiteY100" fmla="*/ 266700 h 302243"/>
                  <a:gd name="connsiteX101" fmla="*/ 1978025 w 2552700"/>
                  <a:gd name="connsiteY101" fmla="*/ 269875 h 302243"/>
                  <a:gd name="connsiteX102" fmla="*/ 1990725 w 2552700"/>
                  <a:gd name="connsiteY102" fmla="*/ 276225 h 302243"/>
                  <a:gd name="connsiteX103" fmla="*/ 2016125 w 2552700"/>
                  <a:gd name="connsiteY103" fmla="*/ 301625 h 302243"/>
                  <a:gd name="connsiteX104" fmla="*/ 2098675 w 2552700"/>
                  <a:gd name="connsiteY104" fmla="*/ 292100 h 302243"/>
                  <a:gd name="connsiteX105" fmla="*/ 2130425 w 2552700"/>
                  <a:gd name="connsiteY105" fmla="*/ 266700 h 302243"/>
                  <a:gd name="connsiteX106" fmla="*/ 2139950 w 2552700"/>
                  <a:gd name="connsiteY106" fmla="*/ 263525 h 302243"/>
                  <a:gd name="connsiteX107" fmla="*/ 2168525 w 2552700"/>
                  <a:gd name="connsiteY107" fmla="*/ 247650 h 302243"/>
                  <a:gd name="connsiteX108" fmla="*/ 2193925 w 2552700"/>
                  <a:gd name="connsiteY108" fmla="*/ 228600 h 302243"/>
                  <a:gd name="connsiteX109" fmla="*/ 2203450 w 2552700"/>
                  <a:gd name="connsiteY109" fmla="*/ 219075 h 302243"/>
                  <a:gd name="connsiteX110" fmla="*/ 2222500 w 2552700"/>
                  <a:gd name="connsiteY110" fmla="*/ 212725 h 302243"/>
                  <a:gd name="connsiteX111" fmla="*/ 2244725 w 2552700"/>
                  <a:gd name="connsiteY111" fmla="*/ 193675 h 302243"/>
                  <a:gd name="connsiteX112" fmla="*/ 2355850 w 2552700"/>
                  <a:gd name="connsiteY112" fmla="*/ 152400 h 302243"/>
                  <a:gd name="connsiteX113" fmla="*/ 2552700 w 2552700"/>
                  <a:gd name="connsiteY11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00025 w 2552700"/>
                  <a:gd name="connsiteY15" fmla="*/ 225425 h 302243"/>
                  <a:gd name="connsiteX16" fmla="*/ 222250 w 2552700"/>
                  <a:gd name="connsiteY16" fmla="*/ 231775 h 302243"/>
                  <a:gd name="connsiteX17" fmla="*/ 317500 w 2552700"/>
                  <a:gd name="connsiteY17" fmla="*/ 228600 h 302243"/>
                  <a:gd name="connsiteX18" fmla="*/ 342900 w 2552700"/>
                  <a:gd name="connsiteY18" fmla="*/ 215900 h 302243"/>
                  <a:gd name="connsiteX19" fmla="*/ 361950 w 2552700"/>
                  <a:gd name="connsiteY19" fmla="*/ 200025 h 302243"/>
                  <a:gd name="connsiteX20" fmla="*/ 374650 w 2552700"/>
                  <a:gd name="connsiteY20" fmla="*/ 184150 h 302243"/>
                  <a:gd name="connsiteX21" fmla="*/ 393700 w 2552700"/>
                  <a:gd name="connsiteY21" fmla="*/ 168275 h 302243"/>
                  <a:gd name="connsiteX22" fmla="*/ 400050 w 2552700"/>
                  <a:gd name="connsiteY22" fmla="*/ 158750 h 302243"/>
                  <a:gd name="connsiteX23" fmla="*/ 409575 w 2552700"/>
                  <a:gd name="connsiteY23" fmla="*/ 152400 h 302243"/>
                  <a:gd name="connsiteX24" fmla="*/ 428625 w 2552700"/>
                  <a:gd name="connsiteY24" fmla="*/ 127000 h 302243"/>
                  <a:gd name="connsiteX25" fmla="*/ 434975 w 2552700"/>
                  <a:gd name="connsiteY25" fmla="*/ 117475 h 302243"/>
                  <a:gd name="connsiteX26" fmla="*/ 454025 w 2552700"/>
                  <a:gd name="connsiteY26" fmla="*/ 104775 h 302243"/>
                  <a:gd name="connsiteX27" fmla="*/ 517525 w 2552700"/>
                  <a:gd name="connsiteY27" fmla="*/ 82550 h 302243"/>
                  <a:gd name="connsiteX28" fmla="*/ 530225 w 2552700"/>
                  <a:gd name="connsiteY28" fmla="*/ 88900 h 302243"/>
                  <a:gd name="connsiteX29" fmla="*/ 536575 w 2552700"/>
                  <a:gd name="connsiteY29" fmla="*/ 76200 h 302243"/>
                  <a:gd name="connsiteX30" fmla="*/ 596900 w 2552700"/>
                  <a:gd name="connsiteY30" fmla="*/ 44450 h 302243"/>
                  <a:gd name="connsiteX31" fmla="*/ 625475 w 2552700"/>
                  <a:gd name="connsiteY31" fmla="*/ 31750 h 302243"/>
                  <a:gd name="connsiteX32" fmla="*/ 663575 w 2552700"/>
                  <a:gd name="connsiteY32" fmla="*/ 12700 h 302243"/>
                  <a:gd name="connsiteX33" fmla="*/ 679450 w 2552700"/>
                  <a:gd name="connsiteY33" fmla="*/ 6350 h 302243"/>
                  <a:gd name="connsiteX34" fmla="*/ 698500 w 2552700"/>
                  <a:gd name="connsiteY34" fmla="*/ 0 h 302243"/>
                  <a:gd name="connsiteX35" fmla="*/ 727075 w 2552700"/>
                  <a:gd name="connsiteY35" fmla="*/ 3175 h 302243"/>
                  <a:gd name="connsiteX36" fmla="*/ 736600 w 2552700"/>
                  <a:gd name="connsiteY36" fmla="*/ 6350 h 302243"/>
                  <a:gd name="connsiteX37" fmla="*/ 762000 w 2552700"/>
                  <a:gd name="connsiteY37" fmla="*/ 12700 h 302243"/>
                  <a:gd name="connsiteX38" fmla="*/ 787400 w 2552700"/>
                  <a:gd name="connsiteY38" fmla="*/ 34925 h 302243"/>
                  <a:gd name="connsiteX39" fmla="*/ 806450 w 2552700"/>
                  <a:gd name="connsiteY39" fmla="*/ 53975 h 302243"/>
                  <a:gd name="connsiteX40" fmla="*/ 815975 w 2552700"/>
                  <a:gd name="connsiteY40" fmla="*/ 63500 h 302243"/>
                  <a:gd name="connsiteX41" fmla="*/ 828675 w 2552700"/>
                  <a:gd name="connsiteY41" fmla="*/ 82550 h 302243"/>
                  <a:gd name="connsiteX42" fmla="*/ 838200 w 2552700"/>
                  <a:gd name="connsiteY42" fmla="*/ 88900 h 302243"/>
                  <a:gd name="connsiteX43" fmla="*/ 860425 w 2552700"/>
                  <a:gd name="connsiteY43" fmla="*/ 107950 h 302243"/>
                  <a:gd name="connsiteX44" fmla="*/ 892175 w 2552700"/>
                  <a:gd name="connsiteY44" fmla="*/ 130175 h 302243"/>
                  <a:gd name="connsiteX45" fmla="*/ 901700 w 2552700"/>
                  <a:gd name="connsiteY45" fmla="*/ 139700 h 302243"/>
                  <a:gd name="connsiteX46" fmla="*/ 917575 w 2552700"/>
                  <a:gd name="connsiteY46" fmla="*/ 152400 h 302243"/>
                  <a:gd name="connsiteX47" fmla="*/ 936625 w 2552700"/>
                  <a:gd name="connsiteY47" fmla="*/ 168275 h 302243"/>
                  <a:gd name="connsiteX48" fmla="*/ 942975 w 2552700"/>
                  <a:gd name="connsiteY48" fmla="*/ 177800 h 302243"/>
                  <a:gd name="connsiteX49" fmla="*/ 965200 w 2552700"/>
                  <a:gd name="connsiteY49" fmla="*/ 193675 h 302243"/>
                  <a:gd name="connsiteX50" fmla="*/ 990600 w 2552700"/>
                  <a:gd name="connsiteY50" fmla="*/ 200025 h 302243"/>
                  <a:gd name="connsiteX51" fmla="*/ 1019175 w 2552700"/>
                  <a:gd name="connsiteY51" fmla="*/ 209550 h 302243"/>
                  <a:gd name="connsiteX52" fmla="*/ 1063625 w 2552700"/>
                  <a:gd name="connsiteY52" fmla="*/ 219075 h 302243"/>
                  <a:gd name="connsiteX53" fmla="*/ 1111250 w 2552700"/>
                  <a:gd name="connsiteY53" fmla="*/ 228600 h 302243"/>
                  <a:gd name="connsiteX54" fmla="*/ 1149350 w 2552700"/>
                  <a:gd name="connsiteY54" fmla="*/ 219075 h 302243"/>
                  <a:gd name="connsiteX55" fmla="*/ 1117600 w 2552700"/>
                  <a:gd name="connsiteY55" fmla="*/ 209550 h 302243"/>
                  <a:gd name="connsiteX56" fmla="*/ 1066800 w 2552700"/>
                  <a:gd name="connsiteY56" fmla="*/ 193675 h 302243"/>
                  <a:gd name="connsiteX57" fmla="*/ 1016000 w 2552700"/>
                  <a:gd name="connsiteY57" fmla="*/ 184150 h 302243"/>
                  <a:gd name="connsiteX58" fmla="*/ 1044575 w 2552700"/>
                  <a:gd name="connsiteY58" fmla="*/ 200025 h 302243"/>
                  <a:gd name="connsiteX59" fmla="*/ 1057275 w 2552700"/>
                  <a:gd name="connsiteY59" fmla="*/ 212725 h 302243"/>
                  <a:gd name="connsiteX60" fmla="*/ 1120775 w 2552700"/>
                  <a:gd name="connsiteY60" fmla="*/ 219075 h 302243"/>
                  <a:gd name="connsiteX61" fmla="*/ 1203325 w 2552700"/>
                  <a:gd name="connsiteY61" fmla="*/ 215900 h 302243"/>
                  <a:gd name="connsiteX62" fmla="*/ 1222375 w 2552700"/>
                  <a:gd name="connsiteY62" fmla="*/ 203200 h 302243"/>
                  <a:gd name="connsiteX63" fmla="*/ 1270000 w 2552700"/>
                  <a:gd name="connsiteY63" fmla="*/ 184150 h 302243"/>
                  <a:gd name="connsiteX64" fmla="*/ 1343025 w 2552700"/>
                  <a:gd name="connsiteY64" fmla="*/ 165100 h 302243"/>
                  <a:gd name="connsiteX65" fmla="*/ 1390650 w 2552700"/>
                  <a:gd name="connsiteY65" fmla="*/ 158750 h 302243"/>
                  <a:gd name="connsiteX66" fmla="*/ 1412875 w 2552700"/>
                  <a:gd name="connsiteY66" fmla="*/ 149225 h 302243"/>
                  <a:gd name="connsiteX67" fmla="*/ 1425575 w 2552700"/>
                  <a:gd name="connsiteY67" fmla="*/ 146050 h 302243"/>
                  <a:gd name="connsiteX68" fmla="*/ 1435100 w 2552700"/>
                  <a:gd name="connsiteY68" fmla="*/ 142875 h 302243"/>
                  <a:gd name="connsiteX69" fmla="*/ 1444625 w 2552700"/>
                  <a:gd name="connsiteY69" fmla="*/ 133350 h 302243"/>
                  <a:gd name="connsiteX70" fmla="*/ 1485900 w 2552700"/>
                  <a:gd name="connsiteY70" fmla="*/ 117475 h 302243"/>
                  <a:gd name="connsiteX71" fmla="*/ 1498600 w 2552700"/>
                  <a:gd name="connsiteY71" fmla="*/ 111125 h 302243"/>
                  <a:gd name="connsiteX72" fmla="*/ 1530350 w 2552700"/>
                  <a:gd name="connsiteY72" fmla="*/ 101600 h 302243"/>
                  <a:gd name="connsiteX73" fmla="*/ 1539875 w 2552700"/>
                  <a:gd name="connsiteY73" fmla="*/ 95250 h 302243"/>
                  <a:gd name="connsiteX74" fmla="*/ 1558925 w 2552700"/>
                  <a:gd name="connsiteY74" fmla="*/ 88900 h 302243"/>
                  <a:gd name="connsiteX75" fmla="*/ 1577975 w 2552700"/>
                  <a:gd name="connsiteY75" fmla="*/ 76200 h 302243"/>
                  <a:gd name="connsiteX76" fmla="*/ 1593850 w 2552700"/>
                  <a:gd name="connsiteY76" fmla="*/ 66675 h 302243"/>
                  <a:gd name="connsiteX77" fmla="*/ 1612900 w 2552700"/>
                  <a:gd name="connsiteY77" fmla="*/ 53975 h 302243"/>
                  <a:gd name="connsiteX78" fmla="*/ 1625600 w 2552700"/>
                  <a:gd name="connsiteY78" fmla="*/ 50800 h 302243"/>
                  <a:gd name="connsiteX79" fmla="*/ 1635125 w 2552700"/>
                  <a:gd name="connsiteY79" fmla="*/ 47625 h 302243"/>
                  <a:gd name="connsiteX80" fmla="*/ 1651000 w 2552700"/>
                  <a:gd name="connsiteY80" fmla="*/ 44450 h 302243"/>
                  <a:gd name="connsiteX81" fmla="*/ 1657350 w 2552700"/>
                  <a:gd name="connsiteY81" fmla="*/ 34925 h 302243"/>
                  <a:gd name="connsiteX82" fmla="*/ 1673225 w 2552700"/>
                  <a:gd name="connsiteY82" fmla="*/ 31750 h 302243"/>
                  <a:gd name="connsiteX83" fmla="*/ 1704975 w 2552700"/>
                  <a:gd name="connsiteY83" fmla="*/ 25400 h 302243"/>
                  <a:gd name="connsiteX84" fmla="*/ 1746250 w 2552700"/>
                  <a:gd name="connsiteY84" fmla="*/ 38100 h 302243"/>
                  <a:gd name="connsiteX85" fmla="*/ 1765300 w 2552700"/>
                  <a:gd name="connsiteY85" fmla="*/ 50800 h 302243"/>
                  <a:gd name="connsiteX86" fmla="*/ 1781175 w 2552700"/>
                  <a:gd name="connsiteY86" fmla="*/ 63500 h 302243"/>
                  <a:gd name="connsiteX87" fmla="*/ 1803400 w 2552700"/>
                  <a:gd name="connsiteY87" fmla="*/ 76200 h 302243"/>
                  <a:gd name="connsiteX88" fmla="*/ 1828800 w 2552700"/>
                  <a:gd name="connsiteY88" fmla="*/ 85725 h 302243"/>
                  <a:gd name="connsiteX89" fmla="*/ 1866900 w 2552700"/>
                  <a:gd name="connsiteY89" fmla="*/ 98425 h 302243"/>
                  <a:gd name="connsiteX90" fmla="*/ 1879600 w 2552700"/>
                  <a:gd name="connsiteY90" fmla="*/ 107950 h 302243"/>
                  <a:gd name="connsiteX91" fmla="*/ 1889125 w 2552700"/>
                  <a:gd name="connsiteY91" fmla="*/ 114300 h 302243"/>
                  <a:gd name="connsiteX92" fmla="*/ 1898650 w 2552700"/>
                  <a:gd name="connsiteY92" fmla="*/ 127000 h 302243"/>
                  <a:gd name="connsiteX93" fmla="*/ 1901825 w 2552700"/>
                  <a:gd name="connsiteY93" fmla="*/ 136525 h 302243"/>
                  <a:gd name="connsiteX94" fmla="*/ 1917700 w 2552700"/>
                  <a:gd name="connsiteY94" fmla="*/ 177800 h 302243"/>
                  <a:gd name="connsiteX95" fmla="*/ 1927225 w 2552700"/>
                  <a:gd name="connsiteY95" fmla="*/ 200025 h 302243"/>
                  <a:gd name="connsiteX96" fmla="*/ 1933575 w 2552700"/>
                  <a:gd name="connsiteY96" fmla="*/ 212725 h 302243"/>
                  <a:gd name="connsiteX97" fmla="*/ 1943100 w 2552700"/>
                  <a:gd name="connsiteY97" fmla="*/ 219075 h 302243"/>
                  <a:gd name="connsiteX98" fmla="*/ 1946275 w 2552700"/>
                  <a:gd name="connsiteY98" fmla="*/ 244475 h 302243"/>
                  <a:gd name="connsiteX99" fmla="*/ 1968500 w 2552700"/>
                  <a:gd name="connsiteY99" fmla="*/ 266700 h 302243"/>
                  <a:gd name="connsiteX100" fmla="*/ 1978025 w 2552700"/>
                  <a:gd name="connsiteY100" fmla="*/ 269875 h 302243"/>
                  <a:gd name="connsiteX101" fmla="*/ 1990725 w 2552700"/>
                  <a:gd name="connsiteY101" fmla="*/ 276225 h 302243"/>
                  <a:gd name="connsiteX102" fmla="*/ 2016125 w 2552700"/>
                  <a:gd name="connsiteY102" fmla="*/ 301625 h 302243"/>
                  <a:gd name="connsiteX103" fmla="*/ 2098675 w 2552700"/>
                  <a:gd name="connsiteY103" fmla="*/ 292100 h 302243"/>
                  <a:gd name="connsiteX104" fmla="*/ 2130425 w 2552700"/>
                  <a:gd name="connsiteY104" fmla="*/ 266700 h 302243"/>
                  <a:gd name="connsiteX105" fmla="*/ 2139950 w 2552700"/>
                  <a:gd name="connsiteY105" fmla="*/ 263525 h 302243"/>
                  <a:gd name="connsiteX106" fmla="*/ 2168525 w 2552700"/>
                  <a:gd name="connsiteY106" fmla="*/ 247650 h 302243"/>
                  <a:gd name="connsiteX107" fmla="*/ 2193925 w 2552700"/>
                  <a:gd name="connsiteY107" fmla="*/ 228600 h 302243"/>
                  <a:gd name="connsiteX108" fmla="*/ 2203450 w 2552700"/>
                  <a:gd name="connsiteY108" fmla="*/ 219075 h 302243"/>
                  <a:gd name="connsiteX109" fmla="*/ 2222500 w 2552700"/>
                  <a:gd name="connsiteY109" fmla="*/ 212725 h 302243"/>
                  <a:gd name="connsiteX110" fmla="*/ 2244725 w 2552700"/>
                  <a:gd name="connsiteY110" fmla="*/ 193675 h 302243"/>
                  <a:gd name="connsiteX111" fmla="*/ 2355850 w 2552700"/>
                  <a:gd name="connsiteY111" fmla="*/ 152400 h 302243"/>
                  <a:gd name="connsiteX112" fmla="*/ 2552700 w 2552700"/>
                  <a:gd name="connsiteY11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65200 w 2552700"/>
                  <a:gd name="connsiteY48" fmla="*/ 193675 h 302243"/>
                  <a:gd name="connsiteX49" fmla="*/ 990600 w 2552700"/>
                  <a:gd name="connsiteY49" fmla="*/ 200025 h 302243"/>
                  <a:gd name="connsiteX50" fmla="*/ 1019175 w 2552700"/>
                  <a:gd name="connsiteY50" fmla="*/ 209550 h 302243"/>
                  <a:gd name="connsiteX51" fmla="*/ 1063625 w 2552700"/>
                  <a:gd name="connsiteY51" fmla="*/ 219075 h 302243"/>
                  <a:gd name="connsiteX52" fmla="*/ 1111250 w 2552700"/>
                  <a:gd name="connsiteY52" fmla="*/ 228600 h 302243"/>
                  <a:gd name="connsiteX53" fmla="*/ 1149350 w 2552700"/>
                  <a:gd name="connsiteY53" fmla="*/ 219075 h 302243"/>
                  <a:gd name="connsiteX54" fmla="*/ 1117600 w 2552700"/>
                  <a:gd name="connsiteY54" fmla="*/ 209550 h 302243"/>
                  <a:gd name="connsiteX55" fmla="*/ 1066800 w 2552700"/>
                  <a:gd name="connsiteY55" fmla="*/ 193675 h 302243"/>
                  <a:gd name="connsiteX56" fmla="*/ 1016000 w 2552700"/>
                  <a:gd name="connsiteY56" fmla="*/ 184150 h 302243"/>
                  <a:gd name="connsiteX57" fmla="*/ 1044575 w 2552700"/>
                  <a:gd name="connsiteY57" fmla="*/ 200025 h 302243"/>
                  <a:gd name="connsiteX58" fmla="*/ 1057275 w 2552700"/>
                  <a:gd name="connsiteY58" fmla="*/ 212725 h 302243"/>
                  <a:gd name="connsiteX59" fmla="*/ 1120775 w 2552700"/>
                  <a:gd name="connsiteY59" fmla="*/ 219075 h 302243"/>
                  <a:gd name="connsiteX60" fmla="*/ 1203325 w 2552700"/>
                  <a:gd name="connsiteY60" fmla="*/ 215900 h 302243"/>
                  <a:gd name="connsiteX61" fmla="*/ 1222375 w 2552700"/>
                  <a:gd name="connsiteY61" fmla="*/ 203200 h 302243"/>
                  <a:gd name="connsiteX62" fmla="*/ 1270000 w 2552700"/>
                  <a:gd name="connsiteY62" fmla="*/ 184150 h 302243"/>
                  <a:gd name="connsiteX63" fmla="*/ 1343025 w 2552700"/>
                  <a:gd name="connsiteY63" fmla="*/ 165100 h 302243"/>
                  <a:gd name="connsiteX64" fmla="*/ 1390650 w 2552700"/>
                  <a:gd name="connsiteY64" fmla="*/ 158750 h 302243"/>
                  <a:gd name="connsiteX65" fmla="*/ 1412875 w 2552700"/>
                  <a:gd name="connsiteY65" fmla="*/ 149225 h 302243"/>
                  <a:gd name="connsiteX66" fmla="*/ 1425575 w 2552700"/>
                  <a:gd name="connsiteY66" fmla="*/ 146050 h 302243"/>
                  <a:gd name="connsiteX67" fmla="*/ 1435100 w 2552700"/>
                  <a:gd name="connsiteY67" fmla="*/ 142875 h 302243"/>
                  <a:gd name="connsiteX68" fmla="*/ 1444625 w 2552700"/>
                  <a:gd name="connsiteY68" fmla="*/ 133350 h 302243"/>
                  <a:gd name="connsiteX69" fmla="*/ 1485900 w 2552700"/>
                  <a:gd name="connsiteY69" fmla="*/ 117475 h 302243"/>
                  <a:gd name="connsiteX70" fmla="*/ 1498600 w 2552700"/>
                  <a:gd name="connsiteY70" fmla="*/ 111125 h 302243"/>
                  <a:gd name="connsiteX71" fmla="*/ 1530350 w 2552700"/>
                  <a:gd name="connsiteY71" fmla="*/ 101600 h 302243"/>
                  <a:gd name="connsiteX72" fmla="*/ 1539875 w 2552700"/>
                  <a:gd name="connsiteY72" fmla="*/ 95250 h 302243"/>
                  <a:gd name="connsiteX73" fmla="*/ 1558925 w 2552700"/>
                  <a:gd name="connsiteY73" fmla="*/ 88900 h 302243"/>
                  <a:gd name="connsiteX74" fmla="*/ 1577975 w 2552700"/>
                  <a:gd name="connsiteY74" fmla="*/ 76200 h 302243"/>
                  <a:gd name="connsiteX75" fmla="*/ 1593850 w 2552700"/>
                  <a:gd name="connsiteY75" fmla="*/ 66675 h 302243"/>
                  <a:gd name="connsiteX76" fmla="*/ 1612900 w 2552700"/>
                  <a:gd name="connsiteY76" fmla="*/ 53975 h 302243"/>
                  <a:gd name="connsiteX77" fmla="*/ 1625600 w 2552700"/>
                  <a:gd name="connsiteY77" fmla="*/ 50800 h 302243"/>
                  <a:gd name="connsiteX78" fmla="*/ 1635125 w 2552700"/>
                  <a:gd name="connsiteY78" fmla="*/ 47625 h 302243"/>
                  <a:gd name="connsiteX79" fmla="*/ 1651000 w 2552700"/>
                  <a:gd name="connsiteY79" fmla="*/ 44450 h 302243"/>
                  <a:gd name="connsiteX80" fmla="*/ 1657350 w 2552700"/>
                  <a:gd name="connsiteY80" fmla="*/ 34925 h 302243"/>
                  <a:gd name="connsiteX81" fmla="*/ 1673225 w 2552700"/>
                  <a:gd name="connsiteY81" fmla="*/ 31750 h 302243"/>
                  <a:gd name="connsiteX82" fmla="*/ 1704975 w 2552700"/>
                  <a:gd name="connsiteY82" fmla="*/ 25400 h 302243"/>
                  <a:gd name="connsiteX83" fmla="*/ 1746250 w 2552700"/>
                  <a:gd name="connsiteY83" fmla="*/ 38100 h 302243"/>
                  <a:gd name="connsiteX84" fmla="*/ 1765300 w 2552700"/>
                  <a:gd name="connsiteY84" fmla="*/ 50800 h 302243"/>
                  <a:gd name="connsiteX85" fmla="*/ 1781175 w 2552700"/>
                  <a:gd name="connsiteY85" fmla="*/ 63500 h 302243"/>
                  <a:gd name="connsiteX86" fmla="*/ 1803400 w 2552700"/>
                  <a:gd name="connsiteY86" fmla="*/ 76200 h 302243"/>
                  <a:gd name="connsiteX87" fmla="*/ 1828800 w 2552700"/>
                  <a:gd name="connsiteY87" fmla="*/ 85725 h 302243"/>
                  <a:gd name="connsiteX88" fmla="*/ 1866900 w 2552700"/>
                  <a:gd name="connsiteY88" fmla="*/ 98425 h 302243"/>
                  <a:gd name="connsiteX89" fmla="*/ 1879600 w 2552700"/>
                  <a:gd name="connsiteY89" fmla="*/ 107950 h 302243"/>
                  <a:gd name="connsiteX90" fmla="*/ 1889125 w 2552700"/>
                  <a:gd name="connsiteY90" fmla="*/ 114300 h 302243"/>
                  <a:gd name="connsiteX91" fmla="*/ 1898650 w 2552700"/>
                  <a:gd name="connsiteY91" fmla="*/ 127000 h 302243"/>
                  <a:gd name="connsiteX92" fmla="*/ 1901825 w 2552700"/>
                  <a:gd name="connsiteY92" fmla="*/ 136525 h 302243"/>
                  <a:gd name="connsiteX93" fmla="*/ 1917700 w 2552700"/>
                  <a:gd name="connsiteY93" fmla="*/ 177800 h 302243"/>
                  <a:gd name="connsiteX94" fmla="*/ 1927225 w 2552700"/>
                  <a:gd name="connsiteY94" fmla="*/ 200025 h 302243"/>
                  <a:gd name="connsiteX95" fmla="*/ 1933575 w 2552700"/>
                  <a:gd name="connsiteY95" fmla="*/ 212725 h 302243"/>
                  <a:gd name="connsiteX96" fmla="*/ 1943100 w 2552700"/>
                  <a:gd name="connsiteY96" fmla="*/ 219075 h 302243"/>
                  <a:gd name="connsiteX97" fmla="*/ 1946275 w 2552700"/>
                  <a:gd name="connsiteY97" fmla="*/ 244475 h 302243"/>
                  <a:gd name="connsiteX98" fmla="*/ 1968500 w 2552700"/>
                  <a:gd name="connsiteY98" fmla="*/ 266700 h 302243"/>
                  <a:gd name="connsiteX99" fmla="*/ 1978025 w 2552700"/>
                  <a:gd name="connsiteY99" fmla="*/ 269875 h 302243"/>
                  <a:gd name="connsiteX100" fmla="*/ 1990725 w 2552700"/>
                  <a:gd name="connsiteY100" fmla="*/ 276225 h 302243"/>
                  <a:gd name="connsiteX101" fmla="*/ 2016125 w 2552700"/>
                  <a:gd name="connsiteY101" fmla="*/ 301625 h 302243"/>
                  <a:gd name="connsiteX102" fmla="*/ 2098675 w 2552700"/>
                  <a:gd name="connsiteY102" fmla="*/ 292100 h 302243"/>
                  <a:gd name="connsiteX103" fmla="*/ 2130425 w 2552700"/>
                  <a:gd name="connsiteY103" fmla="*/ 266700 h 302243"/>
                  <a:gd name="connsiteX104" fmla="*/ 2139950 w 2552700"/>
                  <a:gd name="connsiteY104" fmla="*/ 263525 h 302243"/>
                  <a:gd name="connsiteX105" fmla="*/ 2168525 w 2552700"/>
                  <a:gd name="connsiteY105" fmla="*/ 247650 h 302243"/>
                  <a:gd name="connsiteX106" fmla="*/ 2193925 w 2552700"/>
                  <a:gd name="connsiteY106" fmla="*/ 228600 h 302243"/>
                  <a:gd name="connsiteX107" fmla="*/ 2203450 w 2552700"/>
                  <a:gd name="connsiteY107" fmla="*/ 219075 h 302243"/>
                  <a:gd name="connsiteX108" fmla="*/ 2222500 w 2552700"/>
                  <a:gd name="connsiteY108" fmla="*/ 212725 h 302243"/>
                  <a:gd name="connsiteX109" fmla="*/ 2244725 w 2552700"/>
                  <a:gd name="connsiteY109" fmla="*/ 193675 h 302243"/>
                  <a:gd name="connsiteX110" fmla="*/ 2355850 w 2552700"/>
                  <a:gd name="connsiteY110" fmla="*/ 152400 h 302243"/>
                  <a:gd name="connsiteX111" fmla="*/ 2552700 w 2552700"/>
                  <a:gd name="connsiteY11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90600 w 2552700"/>
                  <a:gd name="connsiteY48" fmla="*/ 200025 h 302243"/>
                  <a:gd name="connsiteX49" fmla="*/ 1019175 w 2552700"/>
                  <a:gd name="connsiteY49" fmla="*/ 209550 h 302243"/>
                  <a:gd name="connsiteX50" fmla="*/ 1063625 w 2552700"/>
                  <a:gd name="connsiteY50" fmla="*/ 219075 h 302243"/>
                  <a:gd name="connsiteX51" fmla="*/ 1111250 w 2552700"/>
                  <a:gd name="connsiteY51" fmla="*/ 228600 h 302243"/>
                  <a:gd name="connsiteX52" fmla="*/ 1149350 w 2552700"/>
                  <a:gd name="connsiteY52" fmla="*/ 219075 h 302243"/>
                  <a:gd name="connsiteX53" fmla="*/ 1117600 w 2552700"/>
                  <a:gd name="connsiteY53" fmla="*/ 209550 h 302243"/>
                  <a:gd name="connsiteX54" fmla="*/ 1066800 w 2552700"/>
                  <a:gd name="connsiteY54" fmla="*/ 193675 h 302243"/>
                  <a:gd name="connsiteX55" fmla="*/ 1016000 w 2552700"/>
                  <a:gd name="connsiteY55" fmla="*/ 184150 h 302243"/>
                  <a:gd name="connsiteX56" fmla="*/ 1044575 w 2552700"/>
                  <a:gd name="connsiteY56" fmla="*/ 200025 h 302243"/>
                  <a:gd name="connsiteX57" fmla="*/ 1057275 w 2552700"/>
                  <a:gd name="connsiteY57" fmla="*/ 212725 h 302243"/>
                  <a:gd name="connsiteX58" fmla="*/ 1120775 w 2552700"/>
                  <a:gd name="connsiteY58" fmla="*/ 219075 h 302243"/>
                  <a:gd name="connsiteX59" fmla="*/ 1203325 w 2552700"/>
                  <a:gd name="connsiteY59" fmla="*/ 215900 h 302243"/>
                  <a:gd name="connsiteX60" fmla="*/ 1222375 w 2552700"/>
                  <a:gd name="connsiteY60" fmla="*/ 203200 h 302243"/>
                  <a:gd name="connsiteX61" fmla="*/ 1270000 w 2552700"/>
                  <a:gd name="connsiteY61" fmla="*/ 184150 h 302243"/>
                  <a:gd name="connsiteX62" fmla="*/ 1343025 w 2552700"/>
                  <a:gd name="connsiteY62" fmla="*/ 165100 h 302243"/>
                  <a:gd name="connsiteX63" fmla="*/ 1390650 w 2552700"/>
                  <a:gd name="connsiteY63" fmla="*/ 158750 h 302243"/>
                  <a:gd name="connsiteX64" fmla="*/ 1412875 w 2552700"/>
                  <a:gd name="connsiteY64" fmla="*/ 149225 h 302243"/>
                  <a:gd name="connsiteX65" fmla="*/ 1425575 w 2552700"/>
                  <a:gd name="connsiteY65" fmla="*/ 146050 h 302243"/>
                  <a:gd name="connsiteX66" fmla="*/ 1435100 w 2552700"/>
                  <a:gd name="connsiteY66" fmla="*/ 142875 h 302243"/>
                  <a:gd name="connsiteX67" fmla="*/ 1444625 w 2552700"/>
                  <a:gd name="connsiteY67" fmla="*/ 133350 h 302243"/>
                  <a:gd name="connsiteX68" fmla="*/ 1485900 w 2552700"/>
                  <a:gd name="connsiteY68" fmla="*/ 117475 h 302243"/>
                  <a:gd name="connsiteX69" fmla="*/ 1498600 w 2552700"/>
                  <a:gd name="connsiteY69" fmla="*/ 111125 h 302243"/>
                  <a:gd name="connsiteX70" fmla="*/ 1530350 w 2552700"/>
                  <a:gd name="connsiteY70" fmla="*/ 101600 h 302243"/>
                  <a:gd name="connsiteX71" fmla="*/ 1539875 w 2552700"/>
                  <a:gd name="connsiteY71" fmla="*/ 95250 h 302243"/>
                  <a:gd name="connsiteX72" fmla="*/ 1558925 w 2552700"/>
                  <a:gd name="connsiteY72" fmla="*/ 88900 h 302243"/>
                  <a:gd name="connsiteX73" fmla="*/ 1577975 w 2552700"/>
                  <a:gd name="connsiteY73" fmla="*/ 76200 h 302243"/>
                  <a:gd name="connsiteX74" fmla="*/ 1593850 w 2552700"/>
                  <a:gd name="connsiteY74" fmla="*/ 66675 h 302243"/>
                  <a:gd name="connsiteX75" fmla="*/ 1612900 w 2552700"/>
                  <a:gd name="connsiteY75" fmla="*/ 53975 h 302243"/>
                  <a:gd name="connsiteX76" fmla="*/ 1625600 w 2552700"/>
                  <a:gd name="connsiteY76" fmla="*/ 50800 h 302243"/>
                  <a:gd name="connsiteX77" fmla="*/ 1635125 w 2552700"/>
                  <a:gd name="connsiteY77" fmla="*/ 47625 h 302243"/>
                  <a:gd name="connsiteX78" fmla="*/ 1651000 w 2552700"/>
                  <a:gd name="connsiteY78" fmla="*/ 44450 h 302243"/>
                  <a:gd name="connsiteX79" fmla="*/ 1657350 w 2552700"/>
                  <a:gd name="connsiteY79" fmla="*/ 34925 h 302243"/>
                  <a:gd name="connsiteX80" fmla="*/ 1673225 w 2552700"/>
                  <a:gd name="connsiteY80" fmla="*/ 31750 h 302243"/>
                  <a:gd name="connsiteX81" fmla="*/ 1704975 w 2552700"/>
                  <a:gd name="connsiteY81" fmla="*/ 25400 h 302243"/>
                  <a:gd name="connsiteX82" fmla="*/ 1746250 w 2552700"/>
                  <a:gd name="connsiteY82" fmla="*/ 38100 h 302243"/>
                  <a:gd name="connsiteX83" fmla="*/ 1765300 w 2552700"/>
                  <a:gd name="connsiteY83" fmla="*/ 50800 h 302243"/>
                  <a:gd name="connsiteX84" fmla="*/ 1781175 w 2552700"/>
                  <a:gd name="connsiteY84" fmla="*/ 63500 h 302243"/>
                  <a:gd name="connsiteX85" fmla="*/ 1803400 w 2552700"/>
                  <a:gd name="connsiteY85" fmla="*/ 76200 h 302243"/>
                  <a:gd name="connsiteX86" fmla="*/ 1828800 w 2552700"/>
                  <a:gd name="connsiteY86" fmla="*/ 85725 h 302243"/>
                  <a:gd name="connsiteX87" fmla="*/ 1866900 w 2552700"/>
                  <a:gd name="connsiteY87" fmla="*/ 98425 h 302243"/>
                  <a:gd name="connsiteX88" fmla="*/ 1879600 w 2552700"/>
                  <a:gd name="connsiteY88" fmla="*/ 107950 h 302243"/>
                  <a:gd name="connsiteX89" fmla="*/ 1889125 w 2552700"/>
                  <a:gd name="connsiteY89" fmla="*/ 114300 h 302243"/>
                  <a:gd name="connsiteX90" fmla="*/ 1898650 w 2552700"/>
                  <a:gd name="connsiteY90" fmla="*/ 127000 h 302243"/>
                  <a:gd name="connsiteX91" fmla="*/ 1901825 w 2552700"/>
                  <a:gd name="connsiteY91" fmla="*/ 136525 h 302243"/>
                  <a:gd name="connsiteX92" fmla="*/ 1917700 w 2552700"/>
                  <a:gd name="connsiteY92" fmla="*/ 177800 h 302243"/>
                  <a:gd name="connsiteX93" fmla="*/ 1927225 w 2552700"/>
                  <a:gd name="connsiteY93" fmla="*/ 200025 h 302243"/>
                  <a:gd name="connsiteX94" fmla="*/ 1933575 w 2552700"/>
                  <a:gd name="connsiteY94" fmla="*/ 212725 h 302243"/>
                  <a:gd name="connsiteX95" fmla="*/ 1943100 w 2552700"/>
                  <a:gd name="connsiteY95" fmla="*/ 219075 h 302243"/>
                  <a:gd name="connsiteX96" fmla="*/ 1946275 w 2552700"/>
                  <a:gd name="connsiteY96" fmla="*/ 244475 h 302243"/>
                  <a:gd name="connsiteX97" fmla="*/ 1968500 w 2552700"/>
                  <a:gd name="connsiteY97" fmla="*/ 266700 h 302243"/>
                  <a:gd name="connsiteX98" fmla="*/ 1978025 w 2552700"/>
                  <a:gd name="connsiteY98" fmla="*/ 269875 h 302243"/>
                  <a:gd name="connsiteX99" fmla="*/ 1990725 w 2552700"/>
                  <a:gd name="connsiteY99" fmla="*/ 276225 h 302243"/>
                  <a:gd name="connsiteX100" fmla="*/ 2016125 w 2552700"/>
                  <a:gd name="connsiteY100" fmla="*/ 301625 h 302243"/>
                  <a:gd name="connsiteX101" fmla="*/ 2098675 w 2552700"/>
                  <a:gd name="connsiteY101" fmla="*/ 292100 h 302243"/>
                  <a:gd name="connsiteX102" fmla="*/ 2130425 w 2552700"/>
                  <a:gd name="connsiteY102" fmla="*/ 266700 h 302243"/>
                  <a:gd name="connsiteX103" fmla="*/ 2139950 w 2552700"/>
                  <a:gd name="connsiteY103" fmla="*/ 263525 h 302243"/>
                  <a:gd name="connsiteX104" fmla="*/ 2168525 w 2552700"/>
                  <a:gd name="connsiteY104" fmla="*/ 247650 h 302243"/>
                  <a:gd name="connsiteX105" fmla="*/ 2193925 w 2552700"/>
                  <a:gd name="connsiteY105" fmla="*/ 228600 h 302243"/>
                  <a:gd name="connsiteX106" fmla="*/ 2203450 w 2552700"/>
                  <a:gd name="connsiteY106" fmla="*/ 219075 h 302243"/>
                  <a:gd name="connsiteX107" fmla="*/ 2222500 w 2552700"/>
                  <a:gd name="connsiteY107" fmla="*/ 212725 h 302243"/>
                  <a:gd name="connsiteX108" fmla="*/ 2244725 w 2552700"/>
                  <a:gd name="connsiteY108" fmla="*/ 193675 h 302243"/>
                  <a:gd name="connsiteX109" fmla="*/ 2355850 w 2552700"/>
                  <a:gd name="connsiteY109" fmla="*/ 152400 h 302243"/>
                  <a:gd name="connsiteX110" fmla="*/ 2552700 w 2552700"/>
                  <a:gd name="connsiteY11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36625 w 2552700"/>
                  <a:gd name="connsiteY45" fmla="*/ 168275 h 302243"/>
                  <a:gd name="connsiteX46" fmla="*/ 942975 w 2552700"/>
                  <a:gd name="connsiteY46" fmla="*/ 177800 h 302243"/>
                  <a:gd name="connsiteX47" fmla="*/ 990600 w 2552700"/>
                  <a:gd name="connsiteY47" fmla="*/ 200025 h 302243"/>
                  <a:gd name="connsiteX48" fmla="*/ 1019175 w 2552700"/>
                  <a:gd name="connsiteY48" fmla="*/ 209550 h 302243"/>
                  <a:gd name="connsiteX49" fmla="*/ 1063625 w 2552700"/>
                  <a:gd name="connsiteY49" fmla="*/ 219075 h 302243"/>
                  <a:gd name="connsiteX50" fmla="*/ 1111250 w 2552700"/>
                  <a:gd name="connsiteY50" fmla="*/ 228600 h 302243"/>
                  <a:gd name="connsiteX51" fmla="*/ 1149350 w 2552700"/>
                  <a:gd name="connsiteY51" fmla="*/ 219075 h 302243"/>
                  <a:gd name="connsiteX52" fmla="*/ 1117600 w 2552700"/>
                  <a:gd name="connsiteY52" fmla="*/ 209550 h 302243"/>
                  <a:gd name="connsiteX53" fmla="*/ 1066800 w 2552700"/>
                  <a:gd name="connsiteY53" fmla="*/ 193675 h 302243"/>
                  <a:gd name="connsiteX54" fmla="*/ 1016000 w 2552700"/>
                  <a:gd name="connsiteY54" fmla="*/ 184150 h 302243"/>
                  <a:gd name="connsiteX55" fmla="*/ 1044575 w 2552700"/>
                  <a:gd name="connsiteY55" fmla="*/ 200025 h 302243"/>
                  <a:gd name="connsiteX56" fmla="*/ 1057275 w 2552700"/>
                  <a:gd name="connsiteY56" fmla="*/ 212725 h 302243"/>
                  <a:gd name="connsiteX57" fmla="*/ 1120775 w 2552700"/>
                  <a:gd name="connsiteY57" fmla="*/ 219075 h 302243"/>
                  <a:gd name="connsiteX58" fmla="*/ 1203325 w 2552700"/>
                  <a:gd name="connsiteY58" fmla="*/ 215900 h 302243"/>
                  <a:gd name="connsiteX59" fmla="*/ 1222375 w 2552700"/>
                  <a:gd name="connsiteY59" fmla="*/ 203200 h 302243"/>
                  <a:gd name="connsiteX60" fmla="*/ 1270000 w 2552700"/>
                  <a:gd name="connsiteY60" fmla="*/ 184150 h 302243"/>
                  <a:gd name="connsiteX61" fmla="*/ 1343025 w 2552700"/>
                  <a:gd name="connsiteY61" fmla="*/ 165100 h 302243"/>
                  <a:gd name="connsiteX62" fmla="*/ 1390650 w 2552700"/>
                  <a:gd name="connsiteY62" fmla="*/ 158750 h 302243"/>
                  <a:gd name="connsiteX63" fmla="*/ 1412875 w 2552700"/>
                  <a:gd name="connsiteY63" fmla="*/ 149225 h 302243"/>
                  <a:gd name="connsiteX64" fmla="*/ 1425575 w 2552700"/>
                  <a:gd name="connsiteY64" fmla="*/ 146050 h 302243"/>
                  <a:gd name="connsiteX65" fmla="*/ 1435100 w 2552700"/>
                  <a:gd name="connsiteY65" fmla="*/ 142875 h 302243"/>
                  <a:gd name="connsiteX66" fmla="*/ 1444625 w 2552700"/>
                  <a:gd name="connsiteY66" fmla="*/ 133350 h 302243"/>
                  <a:gd name="connsiteX67" fmla="*/ 1485900 w 2552700"/>
                  <a:gd name="connsiteY67" fmla="*/ 117475 h 302243"/>
                  <a:gd name="connsiteX68" fmla="*/ 1498600 w 2552700"/>
                  <a:gd name="connsiteY68" fmla="*/ 111125 h 302243"/>
                  <a:gd name="connsiteX69" fmla="*/ 1530350 w 2552700"/>
                  <a:gd name="connsiteY69" fmla="*/ 101600 h 302243"/>
                  <a:gd name="connsiteX70" fmla="*/ 1539875 w 2552700"/>
                  <a:gd name="connsiteY70" fmla="*/ 95250 h 302243"/>
                  <a:gd name="connsiteX71" fmla="*/ 1558925 w 2552700"/>
                  <a:gd name="connsiteY71" fmla="*/ 88900 h 302243"/>
                  <a:gd name="connsiteX72" fmla="*/ 1577975 w 2552700"/>
                  <a:gd name="connsiteY72" fmla="*/ 76200 h 302243"/>
                  <a:gd name="connsiteX73" fmla="*/ 1593850 w 2552700"/>
                  <a:gd name="connsiteY73" fmla="*/ 66675 h 302243"/>
                  <a:gd name="connsiteX74" fmla="*/ 1612900 w 2552700"/>
                  <a:gd name="connsiteY74" fmla="*/ 53975 h 302243"/>
                  <a:gd name="connsiteX75" fmla="*/ 1625600 w 2552700"/>
                  <a:gd name="connsiteY75" fmla="*/ 50800 h 302243"/>
                  <a:gd name="connsiteX76" fmla="*/ 1635125 w 2552700"/>
                  <a:gd name="connsiteY76" fmla="*/ 47625 h 302243"/>
                  <a:gd name="connsiteX77" fmla="*/ 1651000 w 2552700"/>
                  <a:gd name="connsiteY77" fmla="*/ 44450 h 302243"/>
                  <a:gd name="connsiteX78" fmla="*/ 1657350 w 2552700"/>
                  <a:gd name="connsiteY78" fmla="*/ 34925 h 302243"/>
                  <a:gd name="connsiteX79" fmla="*/ 1673225 w 2552700"/>
                  <a:gd name="connsiteY79" fmla="*/ 31750 h 302243"/>
                  <a:gd name="connsiteX80" fmla="*/ 1704975 w 2552700"/>
                  <a:gd name="connsiteY80" fmla="*/ 25400 h 302243"/>
                  <a:gd name="connsiteX81" fmla="*/ 1746250 w 2552700"/>
                  <a:gd name="connsiteY81" fmla="*/ 38100 h 302243"/>
                  <a:gd name="connsiteX82" fmla="*/ 1765300 w 2552700"/>
                  <a:gd name="connsiteY82" fmla="*/ 50800 h 302243"/>
                  <a:gd name="connsiteX83" fmla="*/ 1781175 w 2552700"/>
                  <a:gd name="connsiteY83" fmla="*/ 63500 h 302243"/>
                  <a:gd name="connsiteX84" fmla="*/ 1803400 w 2552700"/>
                  <a:gd name="connsiteY84" fmla="*/ 76200 h 302243"/>
                  <a:gd name="connsiteX85" fmla="*/ 1828800 w 2552700"/>
                  <a:gd name="connsiteY85" fmla="*/ 85725 h 302243"/>
                  <a:gd name="connsiteX86" fmla="*/ 1866900 w 2552700"/>
                  <a:gd name="connsiteY86" fmla="*/ 98425 h 302243"/>
                  <a:gd name="connsiteX87" fmla="*/ 1879600 w 2552700"/>
                  <a:gd name="connsiteY87" fmla="*/ 107950 h 302243"/>
                  <a:gd name="connsiteX88" fmla="*/ 1889125 w 2552700"/>
                  <a:gd name="connsiteY88" fmla="*/ 114300 h 302243"/>
                  <a:gd name="connsiteX89" fmla="*/ 1898650 w 2552700"/>
                  <a:gd name="connsiteY89" fmla="*/ 127000 h 302243"/>
                  <a:gd name="connsiteX90" fmla="*/ 1901825 w 2552700"/>
                  <a:gd name="connsiteY90" fmla="*/ 136525 h 302243"/>
                  <a:gd name="connsiteX91" fmla="*/ 1917700 w 2552700"/>
                  <a:gd name="connsiteY91" fmla="*/ 177800 h 302243"/>
                  <a:gd name="connsiteX92" fmla="*/ 1927225 w 2552700"/>
                  <a:gd name="connsiteY92" fmla="*/ 200025 h 302243"/>
                  <a:gd name="connsiteX93" fmla="*/ 1933575 w 2552700"/>
                  <a:gd name="connsiteY93" fmla="*/ 212725 h 302243"/>
                  <a:gd name="connsiteX94" fmla="*/ 1943100 w 2552700"/>
                  <a:gd name="connsiteY94" fmla="*/ 219075 h 302243"/>
                  <a:gd name="connsiteX95" fmla="*/ 1946275 w 2552700"/>
                  <a:gd name="connsiteY95" fmla="*/ 244475 h 302243"/>
                  <a:gd name="connsiteX96" fmla="*/ 1968500 w 2552700"/>
                  <a:gd name="connsiteY96" fmla="*/ 266700 h 302243"/>
                  <a:gd name="connsiteX97" fmla="*/ 1978025 w 2552700"/>
                  <a:gd name="connsiteY97" fmla="*/ 269875 h 302243"/>
                  <a:gd name="connsiteX98" fmla="*/ 1990725 w 2552700"/>
                  <a:gd name="connsiteY98" fmla="*/ 276225 h 302243"/>
                  <a:gd name="connsiteX99" fmla="*/ 2016125 w 2552700"/>
                  <a:gd name="connsiteY99" fmla="*/ 301625 h 302243"/>
                  <a:gd name="connsiteX100" fmla="*/ 2098675 w 2552700"/>
                  <a:gd name="connsiteY100" fmla="*/ 292100 h 302243"/>
                  <a:gd name="connsiteX101" fmla="*/ 2130425 w 2552700"/>
                  <a:gd name="connsiteY101" fmla="*/ 266700 h 302243"/>
                  <a:gd name="connsiteX102" fmla="*/ 2139950 w 2552700"/>
                  <a:gd name="connsiteY102" fmla="*/ 263525 h 302243"/>
                  <a:gd name="connsiteX103" fmla="*/ 2168525 w 2552700"/>
                  <a:gd name="connsiteY103" fmla="*/ 247650 h 302243"/>
                  <a:gd name="connsiteX104" fmla="*/ 2193925 w 2552700"/>
                  <a:gd name="connsiteY104" fmla="*/ 228600 h 302243"/>
                  <a:gd name="connsiteX105" fmla="*/ 2203450 w 2552700"/>
                  <a:gd name="connsiteY105" fmla="*/ 219075 h 302243"/>
                  <a:gd name="connsiteX106" fmla="*/ 2222500 w 2552700"/>
                  <a:gd name="connsiteY106" fmla="*/ 212725 h 302243"/>
                  <a:gd name="connsiteX107" fmla="*/ 2244725 w 2552700"/>
                  <a:gd name="connsiteY107" fmla="*/ 193675 h 302243"/>
                  <a:gd name="connsiteX108" fmla="*/ 2355850 w 2552700"/>
                  <a:gd name="connsiteY108" fmla="*/ 152400 h 302243"/>
                  <a:gd name="connsiteX109" fmla="*/ 2552700 w 2552700"/>
                  <a:gd name="connsiteY109" fmla="*/ 155575 h 302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2552700" h="302243">
                    <a:moveTo>
                      <a:pt x="0" y="69850"/>
                    </a:moveTo>
                    <a:cubicBezTo>
                      <a:pt x="6350" y="76200"/>
                      <a:pt x="13043" y="82225"/>
                      <a:pt x="19050" y="88900"/>
                    </a:cubicBezTo>
                    <a:cubicBezTo>
                      <a:pt x="22590" y="92833"/>
                      <a:pt x="24833" y="97858"/>
                      <a:pt x="28575" y="101600"/>
                    </a:cubicBezTo>
                    <a:cubicBezTo>
                      <a:pt x="31273" y="104298"/>
                      <a:pt x="34995" y="105732"/>
                      <a:pt x="38100" y="107950"/>
                    </a:cubicBezTo>
                    <a:cubicBezTo>
                      <a:pt x="42406" y="111026"/>
                      <a:pt x="46782" y="114031"/>
                      <a:pt x="50800" y="117475"/>
                    </a:cubicBezTo>
                    <a:cubicBezTo>
                      <a:pt x="54209" y="120397"/>
                      <a:pt x="56946" y="124043"/>
                      <a:pt x="60325" y="127000"/>
                    </a:cubicBezTo>
                    <a:cubicBezTo>
                      <a:pt x="65425" y="131462"/>
                      <a:pt x="71100" y="135238"/>
                      <a:pt x="76200" y="139700"/>
                    </a:cubicBezTo>
                    <a:cubicBezTo>
                      <a:pt x="79579" y="142657"/>
                      <a:pt x="82181" y="146468"/>
                      <a:pt x="85725" y="149225"/>
                    </a:cubicBezTo>
                    <a:cubicBezTo>
                      <a:pt x="91749" y="153910"/>
                      <a:pt x="98425" y="157692"/>
                      <a:pt x="104775" y="161925"/>
                    </a:cubicBezTo>
                    <a:lnTo>
                      <a:pt x="114300" y="168275"/>
                    </a:lnTo>
                    <a:cubicBezTo>
                      <a:pt x="117475" y="170392"/>
                      <a:pt x="121127" y="171927"/>
                      <a:pt x="123825" y="174625"/>
                    </a:cubicBezTo>
                    <a:cubicBezTo>
                      <a:pt x="127000" y="177800"/>
                      <a:pt x="128588" y="180975"/>
                      <a:pt x="133350" y="184150"/>
                    </a:cubicBezTo>
                    <a:cubicBezTo>
                      <a:pt x="138112" y="187325"/>
                      <a:pt x="148167" y="189971"/>
                      <a:pt x="152400" y="193675"/>
                    </a:cubicBezTo>
                    <a:cubicBezTo>
                      <a:pt x="154517" y="197908"/>
                      <a:pt x="155403" y="203028"/>
                      <a:pt x="158750" y="206375"/>
                    </a:cubicBezTo>
                    <a:cubicBezTo>
                      <a:pt x="167846" y="215471"/>
                      <a:pt x="176742" y="218017"/>
                      <a:pt x="187325" y="222250"/>
                    </a:cubicBezTo>
                    <a:cubicBezTo>
                      <a:pt x="197908" y="226483"/>
                      <a:pt x="200554" y="230717"/>
                      <a:pt x="222250" y="231775"/>
                    </a:cubicBezTo>
                    <a:cubicBezTo>
                      <a:pt x="254000" y="230717"/>
                      <a:pt x="285787" y="230465"/>
                      <a:pt x="317500" y="228600"/>
                    </a:cubicBezTo>
                    <a:cubicBezTo>
                      <a:pt x="329271" y="227908"/>
                      <a:pt x="335492" y="220663"/>
                      <a:pt x="342900" y="215900"/>
                    </a:cubicBezTo>
                    <a:cubicBezTo>
                      <a:pt x="350308" y="211138"/>
                      <a:pt x="356658" y="205317"/>
                      <a:pt x="361950" y="200025"/>
                    </a:cubicBezTo>
                    <a:cubicBezTo>
                      <a:pt x="367242" y="194733"/>
                      <a:pt x="370188" y="189250"/>
                      <a:pt x="374650" y="184150"/>
                    </a:cubicBezTo>
                    <a:cubicBezTo>
                      <a:pt x="383206" y="174371"/>
                      <a:pt x="383555" y="175038"/>
                      <a:pt x="393700" y="168275"/>
                    </a:cubicBezTo>
                    <a:cubicBezTo>
                      <a:pt x="395817" y="165100"/>
                      <a:pt x="397352" y="161448"/>
                      <a:pt x="400050" y="158750"/>
                    </a:cubicBezTo>
                    <a:cubicBezTo>
                      <a:pt x="402748" y="156052"/>
                      <a:pt x="407553" y="155636"/>
                      <a:pt x="409575" y="152400"/>
                    </a:cubicBezTo>
                    <a:cubicBezTo>
                      <a:pt x="427408" y="123867"/>
                      <a:pt x="402876" y="139874"/>
                      <a:pt x="428625" y="127000"/>
                    </a:cubicBezTo>
                    <a:cubicBezTo>
                      <a:pt x="430742" y="123825"/>
                      <a:pt x="432103" y="119988"/>
                      <a:pt x="434975" y="117475"/>
                    </a:cubicBezTo>
                    <a:cubicBezTo>
                      <a:pt x="440718" y="112449"/>
                      <a:pt x="440267" y="110596"/>
                      <a:pt x="454025" y="104775"/>
                    </a:cubicBezTo>
                    <a:cubicBezTo>
                      <a:pt x="467783" y="98954"/>
                      <a:pt x="504825" y="85196"/>
                      <a:pt x="517525" y="82550"/>
                    </a:cubicBezTo>
                    <a:cubicBezTo>
                      <a:pt x="530225" y="79904"/>
                      <a:pt x="525735" y="90397"/>
                      <a:pt x="530225" y="88900"/>
                    </a:cubicBezTo>
                    <a:cubicBezTo>
                      <a:pt x="534715" y="87403"/>
                      <a:pt x="525463" y="83608"/>
                      <a:pt x="536575" y="76200"/>
                    </a:cubicBezTo>
                    <a:cubicBezTo>
                      <a:pt x="547688" y="68792"/>
                      <a:pt x="582083" y="51858"/>
                      <a:pt x="596900" y="44450"/>
                    </a:cubicBezTo>
                    <a:cubicBezTo>
                      <a:pt x="618456" y="30079"/>
                      <a:pt x="591470" y="46863"/>
                      <a:pt x="625475" y="31750"/>
                    </a:cubicBezTo>
                    <a:cubicBezTo>
                      <a:pt x="638450" y="25983"/>
                      <a:pt x="650392" y="17973"/>
                      <a:pt x="663575" y="12700"/>
                    </a:cubicBezTo>
                    <a:cubicBezTo>
                      <a:pt x="668867" y="10583"/>
                      <a:pt x="674094" y="8298"/>
                      <a:pt x="679450" y="6350"/>
                    </a:cubicBezTo>
                    <a:cubicBezTo>
                      <a:pt x="685740" y="4063"/>
                      <a:pt x="698500" y="0"/>
                      <a:pt x="698500" y="0"/>
                    </a:cubicBezTo>
                    <a:cubicBezTo>
                      <a:pt x="708025" y="1058"/>
                      <a:pt x="717622" y="1599"/>
                      <a:pt x="727075" y="3175"/>
                    </a:cubicBezTo>
                    <a:cubicBezTo>
                      <a:pt x="730376" y="3725"/>
                      <a:pt x="733371" y="5469"/>
                      <a:pt x="736600" y="6350"/>
                    </a:cubicBezTo>
                    <a:cubicBezTo>
                      <a:pt x="745020" y="8646"/>
                      <a:pt x="753533" y="10583"/>
                      <a:pt x="762000" y="12700"/>
                    </a:cubicBezTo>
                    <a:cubicBezTo>
                      <a:pt x="775361" y="32742"/>
                      <a:pt x="759619" y="11774"/>
                      <a:pt x="787400" y="34925"/>
                    </a:cubicBezTo>
                    <a:cubicBezTo>
                      <a:pt x="794299" y="40674"/>
                      <a:pt x="800100" y="47625"/>
                      <a:pt x="806450" y="53975"/>
                    </a:cubicBezTo>
                    <a:cubicBezTo>
                      <a:pt x="809625" y="57150"/>
                      <a:pt x="813484" y="59764"/>
                      <a:pt x="815975" y="63500"/>
                    </a:cubicBezTo>
                    <a:cubicBezTo>
                      <a:pt x="820208" y="69850"/>
                      <a:pt x="822325" y="78317"/>
                      <a:pt x="828675" y="82550"/>
                    </a:cubicBezTo>
                    <a:cubicBezTo>
                      <a:pt x="831850" y="84667"/>
                      <a:pt x="835269" y="86457"/>
                      <a:pt x="838200" y="88900"/>
                    </a:cubicBezTo>
                    <a:cubicBezTo>
                      <a:pt x="862866" y="109455"/>
                      <a:pt x="830699" y="87142"/>
                      <a:pt x="860425" y="107950"/>
                    </a:cubicBezTo>
                    <a:cubicBezTo>
                      <a:pt x="870361" y="114905"/>
                      <a:pt x="882742" y="122090"/>
                      <a:pt x="892175" y="130175"/>
                    </a:cubicBezTo>
                    <a:cubicBezTo>
                      <a:pt x="895584" y="133097"/>
                      <a:pt x="894292" y="133350"/>
                      <a:pt x="901700" y="139700"/>
                    </a:cubicBezTo>
                    <a:cubicBezTo>
                      <a:pt x="909108" y="146050"/>
                      <a:pt x="929746" y="161925"/>
                      <a:pt x="936625" y="168275"/>
                    </a:cubicBezTo>
                    <a:cubicBezTo>
                      <a:pt x="943504" y="174625"/>
                      <a:pt x="933979" y="172508"/>
                      <a:pt x="942975" y="177800"/>
                    </a:cubicBezTo>
                    <a:cubicBezTo>
                      <a:pt x="951971" y="183092"/>
                      <a:pt x="977900" y="194733"/>
                      <a:pt x="990600" y="200025"/>
                    </a:cubicBezTo>
                    <a:cubicBezTo>
                      <a:pt x="1011726" y="210588"/>
                      <a:pt x="994556" y="203395"/>
                      <a:pt x="1019175" y="209550"/>
                    </a:cubicBezTo>
                    <a:cubicBezTo>
                      <a:pt x="1058402" y="219357"/>
                      <a:pt x="1024247" y="213450"/>
                      <a:pt x="1063625" y="219075"/>
                    </a:cubicBezTo>
                    <a:cubicBezTo>
                      <a:pt x="1091767" y="228456"/>
                      <a:pt x="1076022" y="224686"/>
                      <a:pt x="1111250" y="228600"/>
                    </a:cubicBezTo>
                    <a:cubicBezTo>
                      <a:pt x="1125537" y="228600"/>
                      <a:pt x="1148292" y="222250"/>
                      <a:pt x="1149350" y="219075"/>
                    </a:cubicBezTo>
                    <a:cubicBezTo>
                      <a:pt x="1150408" y="215900"/>
                      <a:pt x="1128082" y="213044"/>
                      <a:pt x="1117600" y="209550"/>
                    </a:cubicBezTo>
                    <a:cubicBezTo>
                      <a:pt x="1089611" y="200220"/>
                      <a:pt x="1095585" y="199072"/>
                      <a:pt x="1066800" y="193675"/>
                    </a:cubicBezTo>
                    <a:cubicBezTo>
                      <a:pt x="998680" y="180903"/>
                      <a:pt x="1084515" y="201279"/>
                      <a:pt x="1016000" y="184150"/>
                    </a:cubicBezTo>
                    <a:cubicBezTo>
                      <a:pt x="1012296" y="185208"/>
                      <a:pt x="1037696" y="195263"/>
                      <a:pt x="1044575" y="200025"/>
                    </a:cubicBezTo>
                    <a:cubicBezTo>
                      <a:pt x="1051454" y="204787"/>
                      <a:pt x="1051467" y="211273"/>
                      <a:pt x="1057275" y="212725"/>
                    </a:cubicBezTo>
                    <a:cubicBezTo>
                      <a:pt x="1077912" y="217884"/>
                      <a:pt x="1120775" y="219075"/>
                      <a:pt x="1120775" y="219075"/>
                    </a:cubicBezTo>
                    <a:cubicBezTo>
                      <a:pt x="1148292" y="218017"/>
                      <a:pt x="1175853" y="217795"/>
                      <a:pt x="1203325" y="215900"/>
                    </a:cubicBezTo>
                    <a:cubicBezTo>
                      <a:pt x="1215956" y="215029"/>
                      <a:pt x="1211263" y="208492"/>
                      <a:pt x="1222375" y="203200"/>
                    </a:cubicBezTo>
                    <a:cubicBezTo>
                      <a:pt x="1233488" y="197908"/>
                      <a:pt x="1249892" y="190500"/>
                      <a:pt x="1270000" y="184150"/>
                    </a:cubicBezTo>
                    <a:cubicBezTo>
                      <a:pt x="1290108" y="177800"/>
                      <a:pt x="1322917" y="169333"/>
                      <a:pt x="1343025" y="165100"/>
                    </a:cubicBezTo>
                    <a:cubicBezTo>
                      <a:pt x="1367360" y="156988"/>
                      <a:pt x="1338856" y="165656"/>
                      <a:pt x="1390650" y="158750"/>
                    </a:cubicBezTo>
                    <a:cubicBezTo>
                      <a:pt x="1398806" y="157663"/>
                      <a:pt x="1405467" y="152003"/>
                      <a:pt x="1412875" y="149225"/>
                    </a:cubicBezTo>
                    <a:cubicBezTo>
                      <a:pt x="1416961" y="147693"/>
                      <a:pt x="1421379" y="147249"/>
                      <a:pt x="1425575" y="146050"/>
                    </a:cubicBezTo>
                    <a:cubicBezTo>
                      <a:pt x="1428793" y="145131"/>
                      <a:pt x="1431925" y="143933"/>
                      <a:pt x="1435100" y="142875"/>
                    </a:cubicBezTo>
                    <a:cubicBezTo>
                      <a:pt x="1438275" y="139700"/>
                      <a:pt x="1440971" y="135960"/>
                      <a:pt x="1444625" y="133350"/>
                    </a:cubicBezTo>
                    <a:cubicBezTo>
                      <a:pt x="1456748" y="124691"/>
                      <a:pt x="1473108" y="123871"/>
                      <a:pt x="1485900" y="117475"/>
                    </a:cubicBezTo>
                    <a:cubicBezTo>
                      <a:pt x="1490133" y="115358"/>
                      <a:pt x="1494206" y="112883"/>
                      <a:pt x="1498600" y="111125"/>
                    </a:cubicBezTo>
                    <a:cubicBezTo>
                      <a:pt x="1511483" y="105972"/>
                      <a:pt x="1517875" y="104719"/>
                      <a:pt x="1530350" y="101600"/>
                    </a:cubicBezTo>
                    <a:cubicBezTo>
                      <a:pt x="1533525" y="99483"/>
                      <a:pt x="1536388" y="96800"/>
                      <a:pt x="1539875" y="95250"/>
                    </a:cubicBezTo>
                    <a:cubicBezTo>
                      <a:pt x="1545992" y="92532"/>
                      <a:pt x="1553356" y="92613"/>
                      <a:pt x="1558925" y="88900"/>
                    </a:cubicBezTo>
                    <a:cubicBezTo>
                      <a:pt x="1565275" y="84667"/>
                      <a:pt x="1571536" y="80297"/>
                      <a:pt x="1577975" y="76200"/>
                    </a:cubicBezTo>
                    <a:cubicBezTo>
                      <a:pt x="1583181" y="72887"/>
                      <a:pt x="1588715" y="70098"/>
                      <a:pt x="1593850" y="66675"/>
                    </a:cubicBezTo>
                    <a:cubicBezTo>
                      <a:pt x="1600200" y="62442"/>
                      <a:pt x="1605496" y="55826"/>
                      <a:pt x="1612900" y="53975"/>
                    </a:cubicBezTo>
                    <a:cubicBezTo>
                      <a:pt x="1617133" y="52917"/>
                      <a:pt x="1621404" y="51999"/>
                      <a:pt x="1625600" y="50800"/>
                    </a:cubicBezTo>
                    <a:cubicBezTo>
                      <a:pt x="1628818" y="49881"/>
                      <a:pt x="1631878" y="48437"/>
                      <a:pt x="1635125" y="47625"/>
                    </a:cubicBezTo>
                    <a:cubicBezTo>
                      <a:pt x="1640360" y="46316"/>
                      <a:pt x="1645708" y="45508"/>
                      <a:pt x="1651000" y="44450"/>
                    </a:cubicBezTo>
                    <a:cubicBezTo>
                      <a:pt x="1653117" y="41275"/>
                      <a:pt x="1654037" y="36818"/>
                      <a:pt x="1657350" y="34925"/>
                    </a:cubicBezTo>
                    <a:cubicBezTo>
                      <a:pt x="1662035" y="32248"/>
                      <a:pt x="1667957" y="32921"/>
                      <a:pt x="1673225" y="31750"/>
                    </a:cubicBezTo>
                    <a:cubicBezTo>
                      <a:pt x="1701643" y="25435"/>
                      <a:pt x="1667646" y="31622"/>
                      <a:pt x="1704975" y="25400"/>
                    </a:cubicBezTo>
                    <a:cubicBezTo>
                      <a:pt x="1754431" y="30346"/>
                      <a:pt x="1723615" y="20495"/>
                      <a:pt x="1746250" y="38100"/>
                    </a:cubicBezTo>
                    <a:cubicBezTo>
                      <a:pt x="1752274" y="42785"/>
                      <a:pt x="1765300" y="50800"/>
                      <a:pt x="1765300" y="50800"/>
                    </a:cubicBezTo>
                    <a:cubicBezTo>
                      <a:pt x="1776004" y="66857"/>
                      <a:pt x="1765839" y="55832"/>
                      <a:pt x="1781175" y="63500"/>
                    </a:cubicBezTo>
                    <a:cubicBezTo>
                      <a:pt x="1788807" y="67316"/>
                      <a:pt x="1795668" y="72592"/>
                      <a:pt x="1803400" y="76200"/>
                    </a:cubicBezTo>
                    <a:cubicBezTo>
                      <a:pt x="1811594" y="80024"/>
                      <a:pt x="1820489" y="82163"/>
                      <a:pt x="1828800" y="85725"/>
                    </a:cubicBezTo>
                    <a:cubicBezTo>
                      <a:pt x="1860374" y="99257"/>
                      <a:pt x="1834712" y="93060"/>
                      <a:pt x="1866900" y="98425"/>
                    </a:cubicBezTo>
                    <a:cubicBezTo>
                      <a:pt x="1871133" y="101600"/>
                      <a:pt x="1875294" y="104874"/>
                      <a:pt x="1879600" y="107950"/>
                    </a:cubicBezTo>
                    <a:cubicBezTo>
                      <a:pt x="1882705" y="110168"/>
                      <a:pt x="1886427" y="111602"/>
                      <a:pt x="1889125" y="114300"/>
                    </a:cubicBezTo>
                    <a:cubicBezTo>
                      <a:pt x="1892867" y="118042"/>
                      <a:pt x="1895475" y="122767"/>
                      <a:pt x="1898650" y="127000"/>
                    </a:cubicBezTo>
                    <a:cubicBezTo>
                      <a:pt x="1899708" y="130175"/>
                      <a:pt x="1900650" y="133391"/>
                      <a:pt x="1901825" y="136525"/>
                    </a:cubicBezTo>
                    <a:cubicBezTo>
                      <a:pt x="1907001" y="150327"/>
                      <a:pt x="1914125" y="163499"/>
                      <a:pt x="1917700" y="177800"/>
                    </a:cubicBezTo>
                    <a:cubicBezTo>
                      <a:pt x="1922915" y="198659"/>
                      <a:pt x="1917480" y="182971"/>
                      <a:pt x="1927225" y="200025"/>
                    </a:cubicBezTo>
                    <a:cubicBezTo>
                      <a:pt x="1929573" y="204134"/>
                      <a:pt x="1930545" y="209089"/>
                      <a:pt x="1933575" y="212725"/>
                    </a:cubicBezTo>
                    <a:cubicBezTo>
                      <a:pt x="1936018" y="215656"/>
                      <a:pt x="1939925" y="216958"/>
                      <a:pt x="1943100" y="219075"/>
                    </a:cubicBezTo>
                    <a:cubicBezTo>
                      <a:pt x="1944158" y="227542"/>
                      <a:pt x="1942260" y="236946"/>
                      <a:pt x="1946275" y="244475"/>
                    </a:cubicBezTo>
                    <a:cubicBezTo>
                      <a:pt x="1951205" y="253719"/>
                      <a:pt x="1960319" y="260155"/>
                      <a:pt x="1968500" y="266700"/>
                    </a:cubicBezTo>
                    <a:cubicBezTo>
                      <a:pt x="1971113" y="268791"/>
                      <a:pt x="1974949" y="268557"/>
                      <a:pt x="1978025" y="269875"/>
                    </a:cubicBezTo>
                    <a:cubicBezTo>
                      <a:pt x="1982375" y="271739"/>
                      <a:pt x="1987089" y="273195"/>
                      <a:pt x="1990725" y="276225"/>
                    </a:cubicBezTo>
                    <a:cubicBezTo>
                      <a:pt x="1999923" y="283890"/>
                      <a:pt x="1998133" y="298979"/>
                      <a:pt x="2016125" y="301625"/>
                    </a:cubicBezTo>
                    <a:cubicBezTo>
                      <a:pt x="2034117" y="304271"/>
                      <a:pt x="2079625" y="297921"/>
                      <a:pt x="2098675" y="292100"/>
                    </a:cubicBezTo>
                    <a:cubicBezTo>
                      <a:pt x="2117725" y="286279"/>
                      <a:pt x="2123546" y="271462"/>
                      <a:pt x="2130425" y="266700"/>
                    </a:cubicBezTo>
                    <a:cubicBezTo>
                      <a:pt x="2137304" y="261938"/>
                      <a:pt x="2136874" y="264843"/>
                      <a:pt x="2139950" y="263525"/>
                    </a:cubicBezTo>
                    <a:cubicBezTo>
                      <a:pt x="2147884" y="260125"/>
                      <a:pt x="2162002" y="252166"/>
                      <a:pt x="2168525" y="247650"/>
                    </a:cubicBezTo>
                    <a:cubicBezTo>
                      <a:pt x="2177227" y="241626"/>
                      <a:pt x="2186441" y="236084"/>
                      <a:pt x="2193925" y="228600"/>
                    </a:cubicBezTo>
                    <a:cubicBezTo>
                      <a:pt x="2197100" y="225425"/>
                      <a:pt x="2199525" y="221256"/>
                      <a:pt x="2203450" y="219075"/>
                    </a:cubicBezTo>
                    <a:cubicBezTo>
                      <a:pt x="2209301" y="215824"/>
                      <a:pt x="2222500" y="212725"/>
                      <a:pt x="2222500" y="212725"/>
                    </a:cubicBezTo>
                    <a:cubicBezTo>
                      <a:pt x="2230007" y="205218"/>
                      <a:pt x="2222500" y="203729"/>
                      <a:pt x="2244725" y="193675"/>
                    </a:cubicBezTo>
                    <a:cubicBezTo>
                      <a:pt x="2266950" y="183621"/>
                      <a:pt x="2304521" y="158750"/>
                      <a:pt x="2355850" y="152400"/>
                    </a:cubicBezTo>
                    <a:cubicBezTo>
                      <a:pt x="2407179" y="146050"/>
                      <a:pt x="2494492" y="160205"/>
                      <a:pt x="2552700" y="155575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300"/>
              </a:p>
            </p:txBody>
          </p:sp>
          <p:sp>
            <p:nvSpPr>
              <p:cNvPr id="18" name="Freeform 42">
                <a:extLst>
                  <a:ext uri="{FF2B5EF4-FFF2-40B4-BE49-F238E27FC236}">
                    <a16:creationId xmlns:a16="http://schemas.microsoft.com/office/drawing/2014/main" id="{A432C51B-6FC1-CC43-3D9B-523FF542185F}"/>
                  </a:ext>
                </a:extLst>
              </p:cNvPr>
              <p:cNvSpPr/>
              <p:nvPr/>
            </p:nvSpPr>
            <p:spPr>
              <a:xfrm rot="11905834">
                <a:off x="5369412" y="1802970"/>
                <a:ext cx="1663652" cy="288100"/>
              </a:xfrm>
              <a:custGeom>
                <a:avLst/>
                <a:gdLst>
                  <a:gd name="connsiteX0" fmla="*/ 0 w 2352687"/>
                  <a:gd name="connsiteY0" fmla="*/ 69850 h 363310"/>
                  <a:gd name="connsiteX1" fmla="*/ 19050 w 2352687"/>
                  <a:gd name="connsiteY1" fmla="*/ 88900 h 363310"/>
                  <a:gd name="connsiteX2" fmla="*/ 28575 w 2352687"/>
                  <a:gd name="connsiteY2" fmla="*/ 101600 h 363310"/>
                  <a:gd name="connsiteX3" fmla="*/ 38100 w 2352687"/>
                  <a:gd name="connsiteY3" fmla="*/ 107950 h 363310"/>
                  <a:gd name="connsiteX4" fmla="*/ 50800 w 2352687"/>
                  <a:gd name="connsiteY4" fmla="*/ 117475 h 363310"/>
                  <a:gd name="connsiteX5" fmla="*/ 60325 w 2352687"/>
                  <a:gd name="connsiteY5" fmla="*/ 127000 h 363310"/>
                  <a:gd name="connsiteX6" fmla="*/ 76200 w 2352687"/>
                  <a:gd name="connsiteY6" fmla="*/ 139700 h 363310"/>
                  <a:gd name="connsiteX7" fmla="*/ 85725 w 2352687"/>
                  <a:gd name="connsiteY7" fmla="*/ 149225 h 363310"/>
                  <a:gd name="connsiteX8" fmla="*/ 104775 w 2352687"/>
                  <a:gd name="connsiteY8" fmla="*/ 161925 h 363310"/>
                  <a:gd name="connsiteX9" fmla="*/ 114300 w 2352687"/>
                  <a:gd name="connsiteY9" fmla="*/ 168275 h 363310"/>
                  <a:gd name="connsiteX10" fmla="*/ 123825 w 2352687"/>
                  <a:gd name="connsiteY10" fmla="*/ 174625 h 363310"/>
                  <a:gd name="connsiteX11" fmla="*/ 133350 w 2352687"/>
                  <a:gd name="connsiteY11" fmla="*/ 184150 h 363310"/>
                  <a:gd name="connsiteX12" fmla="*/ 142875 w 2352687"/>
                  <a:gd name="connsiteY12" fmla="*/ 187325 h 363310"/>
                  <a:gd name="connsiteX13" fmla="*/ 152400 w 2352687"/>
                  <a:gd name="connsiteY13" fmla="*/ 193675 h 363310"/>
                  <a:gd name="connsiteX14" fmla="*/ 158750 w 2352687"/>
                  <a:gd name="connsiteY14" fmla="*/ 206375 h 363310"/>
                  <a:gd name="connsiteX15" fmla="*/ 187325 w 2352687"/>
                  <a:gd name="connsiteY15" fmla="*/ 222250 h 363310"/>
                  <a:gd name="connsiteX16" fmla="*/ 200025 w 2352687"/>
                  <a:gd name="connsiteY16" fmla="*/ 225425 h 363310"/>
                  <a:gd name="connsiteX17" fmla="*/ 222250 w 2352687"/>
                  <a:gd name="connsiteY17" fmla="*/ 231775 h 363310"/>
                  <a:gd name="connsiteX18" fmla="*/ 317500 w 2352687"/>
                  <a:gd name="connsiteY18" fmla="*/ 228600 h 363310"/>
                  <a:gd name="connsiteX19" fmla="*/ 342900 w 2352687"/>
                  <a:gd name="connsiteY19" fmla="*/ 215900 h 363310"/>
                  <a:gd name="connsiteX20" fmla="*/ 352425 w 2352687"/>
                  <a:gd name="connsiteY20" fmla="*/ 206375 h 363310"/>
                  <a:gd name="connsiteX21" fmla="*/ 361950 w 2352687"/>
                  <a:gd name="connsiteY21" fmla="*/ 200025 h 363310"/>
                  <a:gd name="connsiteX22" fmla="*/ 374650 w 2352687"/>
                  <a:gd name="connsiteY22" fmla="*/ 184150 h 363310"/>
                  <a:gd name="connsiteX23" fmla="*/ 393700 w 2352687"/>
                  <a:gd name="connsiteY23" fmla="*/ 168275 h 363310"/>
                  <a:gd name="connsiteX24" fmla="*/ 400050 w 2352687"/>
                  <a:gd name="connsiteY24" fmla="*/ 158750 h 363310"/>
                  <a:gd name="connsiteX25" fmla="*/ 409575 w 2352687"/>
                  <a:gd name="connsiteY25" fmla="*/ 152400 h 363310"/>
                  <a:gd name="connsiteX26" fmla="*/ 428625 w 2352687"/>
                  <a:gd name="connsiteY26" fmla="*/ 127000 h 363310"/>
                  <a:gd name="connsiteX27" fmla="*/ 434975 w 2352687"/>
                  <a:gd name="connsiteY27" fmla="*/ 117475 h 363310"/>
                  <a:gd name="connsiteX28" fmla="*/ 454025 w 2352687"/>
                  <a:gd name="connsiteY28" fmla="*/ 104775 h 363310"/>
                  <a:gd name="connsiteX29" fmla="*/ 473075 w 2352687"/>
                  <a:gd name="connsiteY29" fmla="*/ 85725 h 363310"/>
                  <a:gd name="connsiteX30" fmla="*/ 466725 w 2352687"/>
                  <a:gd name="connsiteY30" fmla="*/ 76200 h 363310"/>
                  <a:gd name="connsiteX31" fmla="*/ 488950 w 2352687"/>
                  <a:gd name="connsiteY31" fmla="*/ 79375 h 363310"/>
                  <a:gd name="connsiteX32" fmla="*/ 517525 w 2352687"/>
                  <a:gd name="connsiteY32" fmla="*/ 82550 h 363310"/>
                  <a:gd name="connsiteX33" fmla="*/ 530225 w 2352687"/>
                  <a:gd name="connsiteY33" fmla="*/ 88900 h 363310"/>
                  <a:gd name="connsiteX34" fmla="*/ 536575 w 2352687"/>
                  <a:gd name="connsiteY34" fmla="*/ 76200 h 363310"/>
                  <a:gd name="connsiteX35" fmla="*/ 561975 w 2352687"/>
                  <a:gd name="connsiteY35" fmla="*/ 60325 h 363310"/>
                  <a:gd name="connsiteX36" fmla="*/ 596900 w 2352687"/>
                  <a:gd name="connsiteY36" fmla="*/ 44450 h 363310"/>
                  <a:gd name="connsiteX37" fmla="*/ 625475 w 2352687"/>
                  <a:gd name="connsiteY37" fmla="*/ 31750 h 363310"/>
                  <a:gd name="connsiteX38" fmla="*/ 663575 w 2352687"/>
                  <a:gd name="connsiteY38" fmla="*/ 12700 h 363310"/>
                  <a:gd name="connsiteX39" fmla="*/ 679450 w 2352687"/>
                  <a:gd name="connsiteY39" fmla="*/ 6350 h 363310"/>
                  <a:gd name="connsiteX40" fmla="*/ 698500 w 2352687"/>
                  <a:gd name="connsiteY40" fmla="*/ 0 h 363310"/>
                  <a:gd name="connsiteX41" fmla="*/ 727075 w 2352687"/>
                  <a:gd name="connsiteY41" fmla="*/ 3175 h 363310"/>
                  <a:gd name="connsiteX42" fmla="*/ 736600 w 2352687"/>
                  <a:gd name="connsiteY42" fmla="*/ 6350 h 363310"/>
                  <a:gd name="connsiteX43" fmla="*/ 762000 w 2352687"/>
                  <a:gd name="connsiteY43" fmla="*/ 12700 h 363310"/>
                  <a:gd name="connsiteX44" fmla="*/ 787400 w 2352687"/>
                  <a:gd name="connsiteY44" fmla="*/ 34925 h 363310"/>
                  <a:gd name="connsiteX45" fmla="*/ 806450 w 2352687"/>
                  <a:gd name="connsiteY45" fmla="*/ 53975 h 363310"/>
                  <a:gd name="connsiteX46" fmla="*/ 815975 w 2352687"/>
                  <a:gd name="connsiteY46" fmla="*/ 63500 h 363310"/>
                  <a:gd name="connsiteX47" fmla="*/ 828675 w 2352687"/>
                  <a:gd name="connsiteY47" fmla="*/ 82550 h 363310"/>
                  <a:gd name="connsiteX48" fmla="*/ 838200 w 2352687"/>
                  <a:gd name="connsiteY48" fmla="*/ 88900 h 363310"/>
                  <a:gd name="connsiteX49" fmla="*/ 860425 w 2352687"/>
                  <a:gd name="connsiteY49" fmla="*/ 107950 h 363310"/>
                  <a:gd name="connsiteX50" fmla="*/ 892175 w 2352687"/>
                  <a:gd name="connsiteY50" fmla="*/ 130175 h 363310"/>
                  <a:gd name="connsiteX51" fmla="*/ 901700 w 2352687"/>
                  <a:gd name="connsiteY51" fmla="*/ 139700 h 363310"/>
                  <a:gd name="connsiteX52" fmla="*/ 917575 w 2352687"/>
                  <a:gd name="connsiteY52" fmla="*/ 152400 h 363310"/>
                  <a:gd name="connsiteX53" fmla="*/ 936625 w 2352687"/>
                  <a:gd name="connsiteY53" fmla="*/ 168275 h 363310"/>
                  <a:gd name="connsiteX54" fmla="*/ 942975 w 2352687"/>
                  <a:gd name="connsiteY54" fmla="*/ 177800 h 363310"/>
                  <a:gd name="connsiteX55" fmla="*/ 965200 w 2352687"/>
                  <a:gd name="connsiteY55" fmla="*/ 193675 h 363310"/>
                  <a:gd name="connsiteX56" fmla="*/ 990600 w 2352687"/>
                  <a:gd name="connsiteY56" fmla="*/ 200025 h 363310"/>
                  <a:gd name="connsiteX57" fmla="*/ 1019175 w 2352687"/>
                  <a:gd name="connsiteY57" fmla="*/ 209550 h 363310"/>
                  <a:gd name="connsiteX58" fmla="*/ 1063625 w 2352687"/>
                  <a:gd name="connsiteY58" fmla="*/ 219075 h 363310"/>
                  <a:gd name="connsiteX59" fmla="*/ 1111250 w 2352687"/>
                  <a:gd name="connsiteY59" fmla="*/ 228600 h 363310"/>
                  <a:gd name="connsiteX60" fmla="*/ 1200150 w 2352687"/>
                  <a:gd name="connsiteY60" fmla="*/ 260350 h 363310"/>
                  <a:gd name="connsiteX61" fmla="*/ 1263650 w 2352687"/>
                  <a:gd name="connsiteY61" fmla="*/ 282575 h 363310"/>
                  <a:gd name="connsiteX62" fmla="*/ 1333500 w 2352687"/>
                  <a:gd name="connsiteY62" fmla="*/ 317500 h 363310"/>
                  <a:gd name="connsiteX63" fmla="*/ 1397000 w 2352687"/>
                  <a:gd name="connsiteY63" fmla="*/ 333375 h 363310"/>
                  <a:gd name="connsiteX64" fmla="*/ 1435100 w 2352687"/>
                  <a:gd name="connsiteY64" fmla="*/ 346075 h 363310"/>
                  <a:gd name="connsiteX65" fmla="*/ 1482725 w 2352687"/>
                  <a:gd name="connsiteY65" fmla="*/ 355600 h 363310"/>
                  <a:gd name="connsiteX66" fmla="*/ 1495425 w 2352687"/>
                  <a:gd name="connsiteY66" fmla="*/ 361950 h 363310"/>
                  <a:gd name="connsiteX67" fmla="*/ 1457325 w 2352687"/>
                  <a:gd name="connsiteY67" fmla="*/ 339725 h 363310"/>
                  <a:gd name="connsiteX68" fmla="*/ 1431925 w 2352687"/>
                  <a:gd name="connsiteY68" fmla="*/ 327025 h 363310"/>
                  <a:gd name="connsiteX69" fmla="*/ 1349375 w 2352687"/>
                  <a:gd name="connsiteY69" fmla="*/ 304800 h 363310"/>
                  <a:gd name="connsiteX70" fmla="*/ 1301750 w 2352687"/>
                  <a:gd name="connsiteY70" fmla="*/ 288925 h 363310"/>
                  <a:gd name="connsiteX71" fmla="*/ 1149350 w 2352687"/>
                  <a:gd name="connsiteY71" fmla="*/ 219075 h 363310"/>
                  <a:gd name="connsiteX72" fmla="*/ 1117600 w 2352687"/>
                  <a:gd name="connsiteY72" fmla="*/ 209550 h 363310"/>
                  <a:gd name="connsiteX73" fmla="*/ 1066800 w 2352687"/>
                  <a:gd name="connsiteY73" fmla="*/ 193675 h 363310"/>
                  <a:gd name="connsiteX74" fmla="*/ 1016000 w 2352687"/>
                  <a:gd name="connsiteY74" fmla="*/ 184150 h 363310"/>
                  <a:gd name="connsiteX75" fmla="*/ 1003300 w 2352687"/>
                  <a:gd name="connsiteY75" fmla="*/ 174625 h 363310"/>
                  <a:gd name="connsiteX76" fmla="*/ 993775 w 2352687"/>
                  <a:gd name="connsiteY76" fmla="*/ 168275 h 363310"/>
                  <a:gd name="connsiteX77" fmla="*/ 1003300 w 2352687"/>
                  <a:gd name="connsiteY77" fmla="*/ 171450 h 363310"/>
                  <a:gd name="connsiteX78" fmla="*/ 1022350 w 2352687"/>
                  <a:gd name="connsiteY78" fmla="*/ 184150 h 363310"/>
                  <a:gd name="connsiteX79" fmla="*/ 1031875 w 2352687"/>
                  <a:gd name="connsiteY79" fmla="*/ 193675 h 363310"/>
                  <a:gd name="connsiteX80" fmla="*/ 1044575 w 2352687"/>
                  <a:gd name="connsiteY80" fmla="*/ 200025 h 363310"/>
                  <a:gd name="connsiteX81" fmla="*/ 1057275 w 2352687"/>
                  <a:gd name="connsiteY81" fmla="*/ 212725 h 363310"/>
                  <a:gd name="connsiteX82" fmla="*/ 1120775 w 2352687"/>
                  <a:gd name="connsiteY82" fmla="*/ 219075 h 363310"/>
                  <a:gd name="connsiteX83" fmla="*/ 1203325 w 2352687"/>
                  <a:gd name="connsiteY83" fmla="*/ 215900 h 363310"/>
                  <a:gd name="connsiteX84" fmla="*/ 1222375 w 2352687"/>
                  <a:gd name="connsiteY84" fmla="*/ 203200 h 363310"/>
                  <a:gd name="connsiteX85" fmla="*/ 1231900 w 2352687"/>
                  <a:gd name="connsiteY85" fmla="*/ 200025 h 363310"/>
                  <a:gd name="connsiteX86" fmla="*/ 1250950 w 2352687"/>
                  <a:gd name="connsiteY86" fmla="*/ 190500 h 363310"/>
                  <a:gd name="connsiteX87" fmla="*/ 1270000 w 2352687"/>
                  <a:gd name="connsiteY87" fmla="*/ 184150 h 363310"/>
                  <a:gd name="connsiteX88" fmla="*/ 1289050 w 2352687"/>
                  <a:gd name="connsiteY88" fmla="*/ 174625 h 363310"/>
                  <a:gd name="connsiteX89" fmla="*/ 1343025 w 2352687"/>
                  <a:gd name="connsiteY89" fmla="*/ 165100 h 363310"/>
                  <a:gd name="connsiteX90" fmla="*/ 1390650 w 2352687"/>
                  <a:gd name="connsiteY90" fmla="*/ 158750 h 363310"/>
                  <a:gd name="connsiteX91" fmla="*/ 1412875 w 2352687"/>
                  <a:gd name="connsiteY91" fmla="*/ 149225 h 363310"/>
                  <a:gd name="connsiteX92" fmla="*/ 1425575 w 2352687"/>
                  <a:gd name="connsiteY92" fmla="*/ 146050 h 363310"/>
                  <a:gd name="connsiteX93" fmla="*/ 1435100 w 2352687"/>
                  <a:gd name="connsiteY93" fmla="*/ 142875 h 363310"/>
                  <a:gd name="connsiteX94" fmla="*/ 1444625 w 2352687"/>
                  <a:gd name="connsiteY94" fmla="*/ 133350 h 363310"/>
                  <a:gd name="connsiteX95" fmla="*/ 1485900 w 2352687"/>
                  <a:gd name="connsiteY95" fmla="*/ 117475 h 363310"/>
                  <a:gd name="connsiteX96" fmla="*/ 1498600 w 2352687"/>
                  <a:gd name="connsiteY96" fmla="*/ 111125 h 363310"/>
                  <a:gd name="connsiteX97" fmla="*/ 1530350 w 2352687"/>
                  <a:gd name="connsiteY97" fmla="*/ 101600 h 363310"/>
                  <a:gd name="connsiteX98" fmla="*/ 1539875 w 2352687"/>
                  <a:gd name="connsiteY98" fmla="*/ 95250 h 363310"/>
                  <a:gd name="connsiteX99" fmla="*/ 1558925 w 2352687"/>
                  <a:gd name="connsiteY99" fmla="*/ 88900 h 363310"/>
                  <a:gd name="connsiteX100" fmla="*/ 1577975 w 2352687"/>
                  <a:gd name="connsiteY100" fmla="*/ 76200 h 363310"/>
                  <a:gd name="connsiteX101" fmla="*/ 1593850 w 2352687"/>
                  <a:gd name="connsiteY101" fmla="*/ 66675 h 363310"/>
                  <a:gd name="connsiteX102" fmla="*/ 1612900 w 2352687"/>
                  <a:gd name="connsiteY102" fmla="*/ 53975 h 363310"/>
                  <a:gd name="connsiteX103" fmla="*/ 1625600 w 2352687"/>
                  <a:gd name="connsiteY103" fmla="*/ 50800 h 363310"/>
                  <a:gd name="connsiteX104" fmla="*/ 1635125 w 2352687"/>
                  <a:gd name="connsiteY104" fmla="*/ 47625 h 363310"/>
                  <a:gd name="connsiteX105" fmla="*/ 1651000 w 2352687"/>
                  <a:gd name="connsiteY105" fmla="*/ 44450 h 363310"/>
                  <a:gd name="connsiteX106" fmla="*/ 1657350 w 2352687"/>
                  <a:gd name="connsiteY106" fmla="*/ 34925 h 363310"/>
                  <a:gd name="connsiteX107" fmla="*/ 1673225 w 2352687"/>
                  <a:gd name="connsiteY107" fmla="*/ 31750 h 363310"/>
                  <a:gd name="connsiteX108" fmla="*/ 1704975 w 2352687"/>
                  <a:gd name="connsiteY108" fmla="*/ 25400 h 363310"/>
                  <a:gd name="connsiteX109" fmla="*/ 1746250 w 2352687"/>
                  <a:gd name="connsiteY109" fmla="*/ 38100 h 363310"/>
                  <a:gd name="connsiteX110" fmla="*/ 1765300 w 2352687"/>
                  <a:gd name="connsiteY110" fmla="*/ 50800 h 363310"/>
                  <a:gd name="connsiteX111" fmla="*/ 1781175 w 2352687"/>
                  <a:gd name="connsiteY111" fmla="*/ 63500 h 363310"/>
                  <a:gd name="connsiteX112" fmla="*/ 1803400 w 2352687"/>
                  <a:gd name="connsiteY112" fmla="*/ 76200 h 363310"/>
                  <a:gd name="connsiteX113" fmla="*/ 1828800 w 2352687"/>
                  <a:gd name="connsiteY113" fmla="*/ 85725 h 363310"/>
                  <a:gd name="connsiteX114" fmla="*/ 1866900 w 2352687"/>
                  <a:gd name="connsiteY114" fmla="*/ 98425 h 363310"/>
                  <a:gd name="connsiteX115" fmla="*/ 1879600 w 2352687"/>
                  <a:gd name="connsiteY115" fmla="*/ 107950 h 363310"/>
                  <a:gd name="connsiteX116" fmla="*/ 1889125 w 2352687"/>
                  <a:gd name="connsiteY116" fmla="*/ 114300 h 363310"/>
                  <a:gd name="connsiteX117" fmla="*/ 1898650 w 2352687"/>
                  <a:gd name="connsiteY117" fmla="*/ 127000 h 363310"/>
                  <a:gd name="connsiteX118" fmla="*/ 1901825 w 2352687"/>
                  <a:gd name="connsiteY118" fmla="*/ 136525 h 363310"/>
                  <a:gd name="connsiteX119" fmla="*/ 1917700 w 2352687"/>
                  <a:gd name="connsiteY119" fmla="*/ 177800 h 363310"/>
                  <a:gd name="connsiteX120" fmla="*/ 1927225 w 2352687"/>
                  <a:gd name="connsiteY120" fmla="*/ 200025 h 363310"/>
                  <a:gd name="connsiteX121" fmla="*/ 1933575 w 2352687"/>
                  <a:gd name="connsiteY121" fmla="*/ 212725 h 363310"/>
                  <a:gd name="connsiteX122" fmla="*/ 1943100 w 2352687"/>
                  <a:gd name="connsiteY122" fmla="*/ 219075 h 363310"/>
                  <a:gd name="connsiteX123" fmla="*/ 1946275 w 2352687"/>
                  <a:gd name="connsiteY123" fmla="*/ 244475 h 363310"/>
                  <a:gd name="connsiteX124" fmla="*/ 1968500 w 2352687"/>
                  <a:gd name="connsiteY124" fmla="*/ 266700 h 363310"/>
                  <a:gd name="connsiteX125" fmla="*/ 1978025 w 2352687"/>
                  <a:gd name="connsiteY125" fmla="*/ 269875 h 363310"/>
                  <a:gd name="connsiteX126" fmla="*/ 1990725 w 2352687"/>
                  <a:gd name="connsiteY126" fmla="*/ 276225 h 363310"/>
                  <a:gd name="connsiteX127" fmla="*/ 2016125 w 2352687"/>
                  <a:gd name="connsiteY127" fmla="*/ 301625 h 363310"/>
                  <a:gd name="connsiteX128" fmla="*/ 2032000 w 2352687"/>
                  <a:gd name="connsiteY128" fmla="*/ 314325 h 363310"/>
                  <a:gd name="connsiteX129" fmla="*/ 2051050 w 2352687"/>
                  <a:gd name="connsiteY129" fmla="*/ 320675 h 363310"/>
                  <a:gd name="connsiteX130" fmla="*/ 2073275 w 2352687"/>
                  <a:gd name="connsiteY130" fmla="*/ 314325 h 363310"/>
                  <a:gd name="connsiteX131" fmla="*/ 2098675 w 2352687"/>
                  <a:gd name="connsiteY131" fmla="*/ 292100 h 363310"/>
                  <a:gd name="connsiteX132" fmla="*/ 2108200 w 2352687"/>
                  <a:gd name="connsiteY132" fmla="*/ 285750 h 363310"/>
                  <a:gd name="connsiteX133" fmla="*/ 2130425 w 2352687"/>
                  <a:gd name="connsiteY133" fmla="*/ 266700 h 363310"/>
                  <a:gd name="connsiteX134" fmla="*/ 2139950 w 2352687"/>
                  <a:gd name="connsiteY134" fmla="*/ 263525 h 363310"/>
                  <a:gd name="connsiteX135" fmla="*/ 2168525 w 2352687"/>
                  <a:gd name="connsiteY135" fmla="*/ 247650 h 363310"/>
                  <a:gd name="connsiteX136" fmla="*/ 2193925 w 2352687"/>
                  <a:gd name="connsiteY136" fmla="*/ 228600 h 363310"/>
                  <a:gd name="connsiteX137" fmla="*/ 2203450 w 2352687"/>
                  <a:gd name="connsiteY137" fmla="*/ 219075 h 363310"/>
                  <a:gd name="connsiteX138" fmla="*/ 2222500 w 2352687"/>
                  <a:gd name="connsiteY138" fmla="*/ 212725 h 363310"/>
                  <a:gd name="connsiteX139" fmla="*/ 2244725 w 2352687"/>
                  <a:gd name="connsiteY139" fmla="*/ 193675 h 363310"/>
                  <a:gd name="connsiteX140" fmla="*/ 2273300 w 2352687"/>
                  <a:gd name="connsiteY140" fmla="*/ 177800 h 363310"/>
                  <a:gd name="connsiteX141" fmla="*/ 2286000 w 2352687"/>
                  <a:gd name="connsiteY141" fmla="*/ 165100 h 363310"/>
                  <a:gd name="connsiteX142" fmla="*/ 2298700 w 2352687"/>
                  <a:gd name="connsiteY142" fmla="*/ 161925 h 363310"/>
                  <a:gd name="connsiteX143" fmla="*/ 2336800 w 2352687"/>
                  <a:gd name="connsiteY143" fmla="*/ 155575 h 363310"/>
                  <a:gd name="connsiteX144" fmla="*/ 2352675 w 2352687"/>
                  <a:gd name="connsiteY144" fmla="*/ 161925 h 36331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57325 w 2352687"/>
                  <a:gd name="connsiteY66" fmla="*/ 339725 h 355600"/>
                  <a:gd name="connsiteX67" fmla="*/ 1431925 w 2352687"/>
                  <a:gd name="connsiteY67" fmla="*/ 327025 h 355600"/>
                  <a:gd name="connsiteX68" fmla="*/ 1349375 w 2352687"/>
                  <a:gd name="connsiteY68" fmla="*/ 304800 h 355600"/>
                  <a:gd name="connsiteX69" fmla="*/ 1301750 w 2352687"/>
                  <a:gd name="connsiteY69" fmla="*/ 288925 h 355600"/>
                  <a:gd name="connsiteX70" fmla="*/ 1149350 w 2352687"/>
                  <a:gd name="connsiteY70" fmla="*/ 219075 h 355600"/>
                  <a:gd name="connsiteX71" fmla="*/ 1117600 w 2352687"/>
                  <a:gd name="connsiteY71" fmla="*/ 209550 h 355600"/>
                  <a:gd name="connsiteX72" fmla="*/ 1066800 w 2352687"/>
                  <a:gd name="connsiteY72" fmla="*/ 193675 h 355600"/>
                  <a:gd name="connsiteX73" fmla="*/ 1016000 w 2352687"/>
                  <a:gd name="connsiteY73" fmla="*/ 184150 h 355600"/>
                  <a:gd name="connsiteX74" fmla="*/ 1003300 w 2352687"/>
                  <a:gd name="connsiteY74" fmla="*/ 174625 h 355600"/>
                  <a:gd name="connsiteX75" fmla="*/ 993775 w 2352687"/>
                  <a:gd name="connsiteY75" fmla="*/ 168275 h 355600"/>
                  <a:gd name="connsiteX76" fmla="*/ 1003300 w 2352687"/>
                  <a:gd name="connsiteY76" fmla="*/ 171450 h 355600"/>
                  <a:gd name="connsiteX77" fmla="*/ 1022350 w 2352687"/>
                  <a:gd name="connsiteY77" fmla="*/ 184150 h 355600"/>
                  <a:gd name="connsiteX78" fmla="*/ 1031875 w 2352687"/>
                  <a:gd name="connsiteY78" fmla="*/ 193675 h 355600"/>
                  <a:gd name="connsiteX79" fmla="*/ 1044575 w 2352687"/>
                  <a:gd name="connsiteY79" fmla="*/ 200025 h 355600"/>
                  <a:gd name="connsiteX80" fmla="*/ 1057275 w 2352687"/>
                  <a:gd name="connsiteY80" fmla="*/ 212725 h 355600"/>
                  <a:gd name="connsiteX81" fmla="*/ 1120775 w 2352687"/>
                  <a:gd name="connsiteY81" fmla="*/ 219075 h 355600"/>
                  <a:gd name="connsiteX82" fmla="*/ 1203325 w 2352687"/>
                  <a:gd name="connsiteY82" fmla="*/ 215900 h 355600"/>
                  <a:gd name="connsiteX83" fmla="*/ 1222375 w 2352687"/>
                  <a:gd name="connsiteY83" fmla="*/ 203200 h 355600"/>
                  <a:gd name="connsiteX84" fmla="*/ 1231900 w 2352687"/>
                  <a:gd name="connsiteY84" fmla="*/ 200025 h 355600"/>
                  <a:gd name="connsiteX85" fmla="*/ 1250950 w 2352687"/>
                  <a:gd name="connsiteY85" fmla="*/ 190500 h 355600"/>
                  <a:gd name="connsiteX86" fmla="*/ 1270000 w 2352687"/>
                  <a:gd name="connsiteY86" fmla="*/ 184150 h 355600"/>
                  <a:gd name="connsiteX87" fmla="*/ 1289050 w 2352687"/>
                  <a:gd name="connsiteY87" fmla="*/ 174625 h 355600"/>
                  <a:gd name="connsiteX88" fmla="*/ 1343025 w 2352687"/>
                  <a:gd name="connsiteY88" fmla="*/ 165100 h 355600"/>
                  <a:gd name="connsiteX89" fmla="*/ 1390650 w 2352687"/>
                  <a:gd name="connsiteY89" fmla="*/ 158750 h 355600"/>
                  <a:gd name="connsiteX90" fmla="*/ 1412875 w 2352687"/>
                  <a:gd name="connsiteY90" fmla="*/ 149225 h 355600"/>
                  <a:gd name="connsiteX91" fmla="*/ 1425575 w 2352687"/>
                  <a:gd name="connsiteY91" fmla="*/ 146050 h 355600"/>
                  <a:gd name="connsiteX92" fmla="*/ 1435100 w 2352687"/>
                  <a:gd name="connsiteY92" fmla="*/ 142875 h 355600"/>
                  <a:gd name="connsiteX93" fmla="*/ 1444625 w 2352687"/>
                  <a:gd name="connsiteY93" fmla="*/ 133350 h 355600"/>
                  <a:gd name="connsiteX94" fmla="*/ 1485900 w 2352687"/>
                  <a:gd name="connsiteY94" fmla="*/ 117475 h 355600"/>
                  <a:gd name="connsiteX95" fmla="*/ 1498600 w 2352687"/>
                  <a:gd name="connsiteY95" fmla="*/ 111125 h 355600"/>
                  <a:gd name="connsiteX96" fmla="*/ 1530350 w 2352687"/>
                  <a:gd name="connsiteY96" fmla="*/ 101600 h 355600"/>
                  <a:gd name="connsiteX97" fmla="*/ 1539875 w 2352687"/>
                  <a:gd name="connsiteY97" fmla="*/ 95250 h 355600"/>
                  <a:gd name="connsiteX98" fmla="*/ 1558925 w 2352687"/>
                  <a:gd name="connsiteY98" fmla="*/ 88900 h 355600"/>
                  <a:gd name="connsiteX99" fmla="*/ 1577975 w 2352687"/>
                  <a:gd name="connsiteY99" fmla="*/ 76200 h 355600"/>
                  <a:gd name="connsiteX100" fmla="*/ 1593850 w 2352687"/>
                  <a:gd name="connsiteY100" fmla="*/ 66675 h 355600"/>
                  <a:gd name="connsiteX101" fmla="*/ 1612900 w 2352687"/>
                  <a:gd name="connsiteY101" fmla="*/ 53975 h 355600"/>
                  <a:gd name="connsiteX102" fmla="*/ 1625600 w 2352687"/>
                  <a:gd name="connsiteY102" fmla="*/ 50800 h 355600"/>
                  <a:gd name="connsiteX103" fmla="*/ 1635125 w 2352687"/>
                  <a:gd name="connsiteY103" fmla="*/ 47625 h 355600"/>
                  <a:gd name="connsiteX104" fmla="*/ 1651000 w 2352687"/>
                  <a:gd name="connsiteY104" fmla="*/ 44450 h 355600"/>
                  <a:gd name="connsiteX105" fmla="*/ 1657350 w 2352687"/>
                  <a:gd name="connsiteY105" fmla="*/ 34925 h 355600"/>
                  <a:gd name="connsiteX106" fmla="*/ 1673225 w 2352687"/>
                  <a:gd name="connsiteY106" fmla="*/ 31750 h 355600"/>
                  <a:gd name="connsiteX107" fmla="*/ 1704975 w 2352687"/>
                  <a:gd name="connsiteY107" fmla="*/ 25400 h 355600"/>
                  <a:gd name="connsiteX108" fmla="*/ 1746250 w 2352687"/>
                  <a:gd name="connsiteY108" fmla="*/ 38100 h 355600"/>
                  <a:gd name="connsiteX109" fmla="*/ 1765300 w 2352687"/>
                  <a:gd name="connsiteY109" fmla="*/ 50800 h 355600"/>
                  <a:gd name="connsiteX110" fmla="*/ 1781175 w 2352687"/>
                  <a:gd name="connsiteY110" fmla="*/ 63500 h 355600"/>
                  <a:gd name="connsiteX111" fmla="*/ 1803400 w 2352687"/>
                  <a:gd name="connsiteY111" fmla="*/ 76200 h 355600"/>
                  <a:gd name="connsiteX112" fmla="*/ 1828800 w 2352687"/>
                  <a:gd name="connsiteY112" fmla="*/ 85725 h 355600"/>
                  <a:gd name="connsiteX113" fmla="*/ 1866900 w 2352687"/>
                  <a:gd name="connsiteY113" fmla="*/ 98425 h 355600"/>
                  <a:gd name="connsiteX114" fmla="*/ 1879600 w 2352687"/>
                  <a:gd name="connsiteY114" fmla="*/ 107950 h 355600"/>
                  <a:gd name="connsiteX115" fmla="*/ 1889125 w 2352687"/>
                  <a:gd name="connsiteY115" fmla="*/ 114300 h 355600"/>
                  <a:gd name="connsiteX116" fmla="*/ 1898650 w 2352687"/>
                  <a:gd name="connsiteY116" fmla="*/ 127000 h 355600"/>
                  <a:gd name="connsiteX117" fmla="*/ 1901825 w 2352687"/>
                  <a:gd name="connsiteY117" fmla="*/ 136525 h 355600"/>
                  <a:gd name="connsiteX118" fmla="*/ 1917700 w 2352687"/>
                  <a:gd name="connsiteY118" fmla="*/ 177800 h 355600"/>
                  <a:gd name="connsiteX119" fmla="*/ 1927225 w 2352687"/>
                  <a:gd name="connsiteY119" fmla="*/ 200025 h 355600"/>
                  <a:gd name="connsiteX120" fmla="*/ 1933575 w 2352687"/>
                  <a:gd name="connsiteY120" fmla="*/ 212725 h 355600"/>
                  <a:gd name="connsiteX121" fmla="*/ 1943100 w 2352687"/>
                  <a:gd name="connsiteY121" fmla="*/ 219075 h 355600"/>
                  <a:gd name="connsiteX122" fmla="*/ 1946275 w 2352687"/>
                  <a:gd name="connsiteY122" fmla="*/ 244475 h 355600"/>
                  <a:gd name="connsiteX123" fmla="*/ 1968500 w 2352687"/>
                  <a:gd name="connsiteY123" fmla="*/ 266700 h 355600"/>
                  <a:gd name="connsiteX124" fmla="*/ 1978025 w 2352687"/>
                  <a:gd name="connsiteY124" fmla="*/ 269875 h 355600"/>
                  <a:gd name="connsiteX125" fmla="*/ 1990725 w 2352687"/>
                  <a:gd name="connsiteY125" fmla="*/ 276225 h 355600"/>
                  <a:gd name="connsiteX126" fmla="*/ 2016125 w 2352687"/>
                  <a:gd name="connsiteY126" fmla="*/ 301625 h 355600"/>
                  <a:gd name="connsiteX127" fmla="*/ 2032000 w 2352687"/>
                  <a:gd name="connsiteY127" fmla="*/ 314325 h 355600"/>
                  <a:gd name="connsiteX128" fmla="*/ 2051050 w 2352687"/>
                  <a:gd name="connsiteY128" fmla="*/ 320675 h 355600"/>
                  <a:gd name="connsiteX129" fmla="*/ 2073275 w 2352687"/>
                  <a:gd name="connsiteY129" fmla="*/ 314325 h 355600"/>
                  <a:gd name="connsiteX130" fmla="*/ 2098675 w 2352687"/>
                  <a:gd name="connsiteY130" fmla="*/ 292100 h 355600"/>
                  <a:gd name="connsiteX131" fmla="*/ 2108200 w 2352687"/>
                  <a:gd name="connsiteY131" fmla="*/ 285750 h 355600"/>
                  <a:gd name="connsiteX132" fmla="*/ 2130425 w 2352687"/>
                  <a:gd name="connsiteY132" fmla="*/ 266700 h 355600"/>
                  <a:gd name="connsiteX133" fmla="*/ 2139950 w 2352687"/>
                  <a:gd name="connsiteY133" fmla="*/ 263525 h 355600"/>
                  <a:gd name="connsiteX134" fmla="*/ 2168525 w 2352687"/>
                  <a:gd name="connsiteY134" fmla="*/ 247650 h 355600"/>
                  <a:gd name="connsiteX135" fmla="*/ 2193925 w 2352687"/>
                  <a:gd name="connsiteY135" fmla="*/ 228600 h 355600"/>
                  <a:gd name="connsiteX136" fmla="*/ 2203450 w 2352687"/>
                  <a:gd name="connsiteY136" fmla="*/ 219075 h 355600"/>
                  <a:gd name="connsiteX137" fmla="*/ 2222500 w 2352687"/>
                  <a:gd name="connsiteY137" fmla="*/ 212725 h 355600"/>
                  <a:gd name="connsiteX138" fmla="*/ 2244725 w 2352687"/>
                  <a:gd name="connsiteY138" fmla="*/ 193675 h 355600"/>
                  <a:gd name="connsiteX139" fmla="*/ 2273300 w 2352687"/>
                  <a:gd name="connsiteY139" fmla="*/ 177800 h 355600"/>
                  <a:gd name="connsiteX140" fmla="*/ 2286000 w 2352687"/>
                  <a:gd name="connsiteY140" fmla="*/ 165100 h 355600"/>
                  <a:gd name="connsiteX141" fmla="*/ 2298700 w 2352687"/>
                  <a:gd name="connsiteY141" fmla="*/ 161925 h 355600"/>
                  <a:gd name="connsiteX142" fmla="*/ 2336800 w 2352687"/>
                  <a:gd name="connsiteY142" fmla="*/ 155575 h 355600"/>
                  <a:gd name="connsiteX143" fmla="*/ 2352675 w 2352687"/>
                  <a:gd name="connsiteY143" fmla="*/ 161925 h 35560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31925 w 2352687"/>
                  <a:gd name="connsiteY66" fmla="*/ 327025 h 355600"/>
                  <a:gd name="connsiteX67" fmla="*/ 1349375 w 2352687"/>
                  <a:gd name="connsiteY67" fmla="*/ 304800 h 355600"/>
                  <a:gd name="connsiteX68" fmla="*/ 1301750 w 2352687"/>
                  <a:gd name="connsiteY68" fmla="*/ 288925 h 355600"/>
                  <a:gd name="connsiteX69" fmla="*/ 1149350 w 2352687"/>
                  <a:gd name="connsiteY69" fmla="*/ 219075 h 355600"/>
                  <a:gd name="connsiteX70" fmla="*/ 1117600 w 2352687"/>
                  <a:gd name="connsiteY70" fmla="*/ 209550 h 355600"/>
                  <a:gd name="connsiteX71" fmla="*/ 1066800 w 2352687"/>
                  <a:gd name="connsiteY71" fmla="*/ 193675 h 355600"/>
                  <a:gd name="connsiteX72" fmla="*/ 1016000 w 2352687"/>
                  <a:gd name="connsiteY72" fmla="*/ 184150 h 355600"/>
                  <a:gd name="connsiteX73" fmla="*/ 1003300 w 2352687"/>
                  <a:gd name="connsiteY73" fmla="*/ 174625 h 355600"/>
                  <a:gd name="connsiteX74" fmla="*/ 993775 w 2352687"/>
                  <a:gd name="connsiteY74" fmla="*/ 168275 h 355600"/>
                  <a:gd name="connsiteX75" fmla="*/ 1003300 w 2352687"/>
                  <a:gd name="connsiteY75" fmla="*/ 171450 h 355600"/>
                  <a:gd name="connsiteX76" fmla="*/ 1022350 w 2352687"/>
                  <a:gd name="connsiteY76" fmla="*/ 184150 h 355600"/>
                  <a:gd name="connsiteX77" fmla="*/ 1031875 w 2352687"/>
                  <a:gd name="connsiteY77" fmla="*/ 193675 h 355600"/>
                  <a:gd name="connsiteX78" fmla="*/ 1044575 w 2352687"/>
                  <a:gd name="connsiteY78" fmla="*/ 200025 h 355600"/>
                  <a:gd name="connsiteX79" fmla="*/ 1057275 w 2352687"/>
                  <a:gd name="connsiteY79" fmla="*/ 212725 h 355600"/>
                  <a:gd name="connsiteX80" fmla="*/ 1120775 w 2352687"/>
                  <a:gd name="connsiteY80" fmla="*/ 219075 h 355600"/>
                  <a:gd name="connsiteX81" fmla="*/ 1203325 w 2352687"/>
                  <a:gd name="connsiteY81" fmla="*/ 215900 h 355600"/>
                  <a:gd name="connsiteX82" fmla="*/ 1222375 w 2352687"/>
                  <a:gd name="connsiteY82" fmla="*/ 203200 h 355600"/>
                  <a:gd name="connsiteX83" fmla="*/ 1231900 w 2352687"/>
                  <a:gd name="connsiteY83" fmla="*/ 200025 h 355600"/>
                  <a:gd name="connsiteX84" fmla="*/ 1250950 w 2352687"/>
                  <a:gd name="connsiteY84" fmla="*/ 190500 h 355600"/>
                  <a:gd name="connsiteX85" fmla="*/ 1270000 w 2352687"/>
                  <a:gd name="connsiteY85" fmla="*/ 184150 h 355600"/>
                  <a:gd name="connsiteX86" fmla="*/ 1289050 w 2352687"/>
                  <a:gd name="connsiteY86" fmla="*/ 174625 h 355600"/>
                  <a:gd name="connsiteX87" fmla="*/ 1343025 w 2352687"/>
                  <a:gd name="connsiteY87" fmla="*/ 165100 h 355600"/>
                  <a:gd name="connsiteX88" fmla="*/ 1390650 w 2352687"/>
                  <a:gd name="connsiteY88" fmla="*/ 158750 h 355600"/>
                  <a:gd name="connsiteX89" fmla="*/ 1412875 w 2352687"/>
                  <a:gd name="connsiteY89" fmla="*/ 149225 h 355600"/>
                  <a:gd name="connsiteX90" fmla="*/ 1425575 w 2352687"/>
                  <a:gd name="connsiteY90" fmla="*/ 146050 h 355600"/>
                  <a:gd name="connsiteX91" fmla="*/ 1435100 w 2352687"/>
                  <a:gd name="connsiteY91" fmla="*/ 142875 h 355600"/>
                  <a:gd name="connsiteX92" fmla="*/ 1444625 w 2352687"/>
                  <a:gd name="connsiteY92" fmla="*/ 133350 h 355600"/>
                  <a:gd name="connsiteX93" fmla="*/ 1485900 w 2352687"/>
                  <a:gd name="connsiteY93" fmla="*/ 117475 h 355600"/>
                  <a:gd name="connsiteX94" fmla="*/ 1498600 w 2352687"/>
                  <a:gd name="connsiteY94" fmla="*/ 111125 h 355600"/>
                  <a:gd name="connsiteX95" fmla="*/ 1530350 w 2352687"/>
                  <a:gd name="connsiteY95" fmla="*/ 101600 h 355600"/>
                  <a:gd name="connsiteX96" fmla="*/ 1539875 w 2352687"/>
                  <a:gd name="connsiteY96" fmla="*/ 95250 h 355600"/>
                  <a:gd name="connsiteX97" fmla="*/ 1558925 w 2352687"/>
                  <a:gd name="connsiteY97" fmla="*/ 88900 h 355600"/>
                  <a:gd name="connsiteX98" fmla="*/ 1577975 w 2352687"/>
                  <a:gd name="connsiteY98" fmla="*/ 76200 h 355600"/>
                  <a:gd name="connsiteX99" fmla="*/ 1593850 w 2352687"/>
                  <a:gd name="connsiteY99" fmla="*/ 66675 h 355600"/>
                  <a:gd name="connsiteX100" fmla="*/ 1612900 w 2352687"/>
                  <a:gd name="connsiteY100" fmla="*/ 53975 h 355600"/>
                  <a:gd name="connsiteX101" fmla="*/ 1625600 w 2352687"/>
                  <a:gd name="connsiteY101" fmla="*/ 50800 h 355600"/>
                  <a:gd name="connsiteX102" fmla="*/ 1635125 w 2352687"/>
                  <a:gd name="connsiteY102" fmla="*/ 47625 h 355600"/>
                  <a:gd name="connsiteX103" fmla="*/ 1651000 w 2352687"/>
                  <a:gd name="connsiteY103" fmla="*/ 44450 h 355600"/>
                  <a:gd name="connsiteX104" fmla="*/ 1657350 w 2352687"/>
                  <a:gd name="connsiteY104" fmla="*/ 34925 h 355600"/>
                  <a:gd name="connsiteX105" fmla="*/ 1673225 w 2352687"/>
                  <a:gd name="connsiteY105" fmla="*/ 31750 h 355600"/>
                  <a:gd name="connsiteX106" fmla="*/ 1704975 w 2352687"/>
                  <a:gd name="connsiteY106" fmla="*/ 25400 h 355600"/>
                  <a:gd name="connsiteX107" fmla="*/ 1746250 w 2352687"/>
                  <a:gd name="connsiteY107" fmla="*/ 38100 h 355600"/>
                  <a:gd name="connsiteX108" fmla="*/ 1765300 w 2352687"/>
                  <a:gd name="connsiteY108" fmla="*/ 50800 h 355600"/>
                  <a:gd name="connsiteX109" fmla="*/ 1781175 w 2352687"/>
                  <a:gd name="connsiteY109" fmla="*/ 63500 h 355600"/>
                  <a:gd name="connsiteX110" fmla="*/ 1803400 w 2352687"/>
                  <a:gd name="connsiteY110" fmla="*/ 76200 h 355600"/>
                  <a:gd name="connsiteX111" fmla="*/ 1828800 w 2352687"/>
                  <a:gd name="connsiteY111" fmla="*/ 85725 h 355600"/>
                  <a:gd name="connsiteX112" fmla="*/ 1866900 w 2352687"/>
                  <a:gd name="connsiteY112" fmla="*/ 98425 h 355600"/>
                  <a:gd name="connsiteX113" fmla="*/ 1879600 w 2352687"/>
                  <a:gd name="connsiteY113" fmla="*/ 107950 h 355600"/>
                  <a:gd name="connsiteX114" fmla="*/ 1889125 w 2352687"/>
                  <a:gd name="connsiteY114" fmla="*/ 114300 h 355600"/>
                  <a:gd name="connsiteX115" fmla="*/ 1898650 w 2352687"/>
                  <a:gd name="connsiteY115" fmla="*/ 127000 h 355600"/>
                  <a:gd name="connsiteX116" fmla="*/ 1901825 w 2352687"/>
                  <a:gd name="connsiteY116" fmla="*/ 136525 h 355600"/>
                  <a:gd name="connsiteX117" fmla="*/ 1917700 w 2352687"/>
                  <a:gd name="connsiteY117" fmla="*/ 177800 h 355600"/>
                  <a:gd name="connsiteX118" fmla="*/ 1927225 w 2352687"/>
                  <a:gd name="connsiteY118" fmla="*/ 200025 h 355600"/>
                  <a:gd name="connsiteX119" fmla="*/ 1933575 w 2352687"/>
                  <a:gd name="connsiteY119" fmla="*/ 212725 h 355600"/>
                  <a:gd name="connsiteX120" fmla="*/ 1943100 w 2352687"/>
                  <a:gd name="connsiteY120" fmla="*/ 219075 h 355600"/>
                  <a:gd name="connsiteX121" fmla="*/ 1946275 w 2352687"/>
                  <a:gd name="connsiteY121" fmla="*/ 244475 h 355600"/>
                  <a:gd name="connsiteX122" fmla="*/ 1968500 w 2352687"/>
                  <a:gd name="connsiteY122" fmla="*/ 266700 h 355600"/>
                  <a:gd name="connsiteX123" fmla="*/ 1978025 w 2352687"/>
                  <a:gd name="connsiteY123" fmla="*/ 269875 h 355600"/>
                  <a:gd name="connsiteX124" fmla="*/ 1990725 w 2352687"/>
                  <a:gd name="connsiteY124" fmla="*/ 276225 h 355600"/>
                  <a:gd name="connsiteX125" fmla="*/ 2016125 w 2352687"/>
                  <a:gd name="connsiteY125" fmla="*/ 301625 h 355600"/>
                  <a:gd name="connsiteX126" fmla="*/ 2032000 w 2352687"/>
                  <a:gd name="connsiteY126" fmla="*/ 314325 h 355600"/>
                  <a:gd name="connsiteX127" fmla="*/ 2051050 w 2352687"/>
                  <a:gd name="connsiteY127" fmla="*/ 320675 h 355600"/>
                  <a:gd name="connsiteX128" fmla="*/ 2073275 w 2352687"/>
                  <a:gd name="connsiteY128" fmla="*/ 314325 h 355600"/>
                  <a:gd name="connsiteX129" fmla="*/ 2098675 w 2352687"/>
                  <a:gd name="connsiteY129" fmla="*/ 292100 h 355600"/>
                  <a:gd name="connsiteX130" fmla="*/ 2108200 w 2352687"/>
                  <a:gd name="connsiteY130" fmla="*/ 285750 h 355600"/>
                  <a:gd name="connsiteX131" fmla="*/ 2130425 w 2352687"/>
                  <a:gd name="connsiteY131" fmla="*/ 266700 h 355600"/>
                  <a:gd name="connsiteX132" fmla="*/ 2139950 w 2352687"/>
                  <a:gd name="connsiteY132" fmla="*/ 263525 h 355600"/>
                  <a:gd name="connsiteX133" fmla="*/ 2168525 w 2352687"/>
                  <a:gd name="connsiteY133" fmla="*/ 247650 h 355600"/>
                  <a:gd name="connsiteX134" fmla="*/ 2193925 w 2352687"/>
                  <a:gd name="connsiteY134" fmla="*/ 228600 h 355600"/>
                  <a:gd name="connsiteX135" fmla="*/ 2203450 w 2352687"/>
                  <a:gd name="connsiteY135" fmla="*/ 219075 h 355600"/>
                  <a:gd name="connsiteX136" fmla="*/ 2222500 w 2352687"/>
                  <a:gd name="connsiteY136" fmla="*/ 212725 h 355600"/>
                  <a:gd name="connsiteX137" fmla="*/ 2244725 w 2352687"/>
                  <a:gd name="connsiteY137" fmla="*/ 193675 h 355600"/>
                  <a:gd name="connsiteX138" fmla="*/ 2273300 w 2352687"/>
                  <a:gd name="connsiteY138" fmla="*/ 177800 h 355600"/>
                  <a:gd name="connsiteX139" fmla="*/ 2286000 w 2352687"/>
                  <a:gd name="connsiteY139" fmla="*/ 165100 h 355600"/>
                  <a:gd name="connsiteX140" fmla="*/ 2298700 w 2352687"/>
                  <a:gd name="connsiteY140" fmla="*/ 161925 h 355600"/>
                  <a:gd name="connsiteX141" fmla="*/ 2336800 w 2352687"/>
                  <a:gd name="connsiteY141" fmla="*/ 155575 h 355600"/>
                  <a:gd name="connsiteX142" fmla="*/ 2352675 w 2352687"/>
                  <a:gd name="connsiteY142" fmla="*/ 161925 h 355600"/>
                  <a:gd name="connsiteX0" fmla="*/ 0 w 2352687"/>
                  <a:gd name="connsiteY0" fmla="*/ 69850 h 346151"/>
                  <a:gd name="connsiteX1" fmla="*/ 19050 w 2352687"/>
                  <a:gd name="connsiteY1" fmla="*/ 88900 h 346151"/>
                  <a:gd name="connsiteX2" fmla="*/ 28575 w 2352687"/>
                  <a:gd name="connsiteY2" fmla="*/ 101600 h 346151"/>
                  <a:gd name="connsiteX3" fmla="*/ 38100 w 2352687"/>
                  <a:gd name="connsiteY3" fmla="*/ 107950 h 346151"/>
                  <a:gd name="connsiteX4" fmla="*/ 50800 w 2352687"/>
                  <a:gd name="connsiteY4" fmla="*/ 117475 h 346151"/>
                  <a:gd name="connsiteX5" fmla="*/ 60325 w 2352687"/>
                  <a:gd name="connsiteY5" fmla="*/ 127000 h 346151"/>
                  <a:gd name="connsiteX6" fmla="*/ 76200 w 2352687"/>
                  <a:gd name="connsiteY6" fmla="*/ 139700 h 346151"/>
                  <a:gd name="connsiteX7" fmla="*/ 85725 w 2352687"/>
                  <a:gd name="connsiteY7" fmla="*/ 149225 h 346151"/>
                  <a:gd name="connsiteX8" fmla="*/ 104775 w 2352687"/>
                  <a:gd name="connsiteY8" fmla="*/ 161925 h 346151"/>
                  <a:gd name="connsiteX9" fmla="*/ 114300 w 2352687"/>
                  <a:gd name="connsiteY9" fmla="*/ 168275 h 346151"/>
                  <a:gd name="connsiteX10" fmla="*/ 123825 w 2352687"/>
                  <a:gd name="connsiteY10" fmla="*/ 174625 h 346151"/>
                  <a:gd name="connsiteX11" fmla="*/ 133350 w 2352687"/>
                  <a:gd name="connsiteY11" fmla="*/ 184150 h 346151"/>
                  <a:gd name="connsiteX12" fmla="*/ 142875 w 2352687"/>
                  <a:gd name="connsiteY12" fmla="*/ 187325 h 346151"/>
                  <a:gd name="connsiteX13" fmla="*/ 152400 w 2352687"/>
                  <a:gd name="connsiteY13" fmla="*/ 193675 h 346151"/>
                  <a:gd name="connsiteX14" fmla="*/ 158750 w 2352687"/>
                  <a:gd name="connsiteY14" fmla="*/ 206375 h 346151"/>
                  <a:gd name="connsiteX15" fmla="*/ 187325 w 2352687"/>
                  <a:gd name="connsiteY15" fmla="*/ 222250 h 346151"/>
                  <a:gd name="connsiteX16" fmla="*/ 200025 w 2352687"/>
                  <a:gd name="connsiteY16" fmla="*/ 225425 h 346151"/>
                  <a:gd name="connsiteX17" fmla="*/ 222250 w 2352687"/>
                  <a:gd name="connsiteY17" fmla="*/ 231775 h 346151"/>
                  <a:gd name="connsiteX18" fmla="*/ 317500 w 2352687"/>
                  <a:gd name="connsiteY18" fmla="*/ 228600 h 346151"/>
                  <a:gd name="connsiteX19" fmla="*/ 342900 w 2352687"/>
                  <a:gd name="connsiteY19" fmla="*/ 215900 h 346151"/>
                  <a:gd name="connsiteX20" fmla="*/ 352425 w 2352687"/>
                  <a:gd name="connsiteY20" fmla="*/ 206375 h 346151"/>
                  <a:gd name="connsiteX21" fmla="*/ 361950 w 2352687"/>
                  <a:gd name="connsiteY21" fmla="*/ 200025 h 346151"/>
                  <a:gd name="connsiteX22" fmla="*/ 374650 w 2352687"/>
                  <a:gd name="connsiteY22" fmla="*/ 184150 h 346151"/>
                  <a:gd name="connsiteX23" fmla="*/ 393700 w 2352687"/>
                  <a:gd name="connsiteY23" fmla="*/ 168275 h 346151"/>
                  <a:gd name="connsiteX24" fmla="*/ 400050 w 2352687"/>
                  <a:gd name="connsiteY24" fmla="*/ 158750 h 346151"/>
                  <a:gd name="connsiteX25" fmla="*/ 409575 w 2352687"/>
                  <a:gd name="connsiteY25" fmla="*/ 152400 h 346151"/>
                  <a:gd name="connsiteX26" fmla="*/ 428625 w 2352687"/>
                  <a:gd name="connsiteY26" fmla="*/ 127000 h 346151"/>
                  <a:gd name="connsiteX27" fmla="*/ 434975 w 2352687"/>
                  <a:gd name="connsiteY27" fmla="*/ 117475 h 346151"/>
                  <a:gd name="connsiteX28" fmla="*/ 454025 w 2352687"/>
                  <a:gd name="connsiteY28" fmla="*/ 104775 h 346151"/>
                  <a:gd name="connsiteX29" fmla="*/ 473075 w 2352687"/>
                  <a:gd name="connsiteY29" fmla="*/ 85725 h 346151"/>
                  <a:gd name="connsiteX30" fmla="*/ 466725 w 2352687"/>
                  <a:gd name="connsiteY30" fmla="*/ 76200 h 346151"/>
                  <a:gd name="connsiteX31" fmla="*/ 488950 w 2352687"/>
                  <a:gd name="connsiteY31" fmla="*/ 79375 h 346151"/>
                  <a:gd name="connsiteX32" fmla="*/ 517525 w 2352687"/>
                  <a:gd name="connsiteY32" fmla="*/ 82550 h 346151"/>
                  <a:gd name="connsiteX33" fmla="*/ 530225 w 2352687"/>
                  <a:gd name="connsiteY33" fmla="*/ 88900 h 346151"/>
                  <a:gd name="connsiteX34" fmla="*/ 536575 w 2352687"/>
                  <a:gd name="connsiteY34" fmla="*/ 76200 h 346151"/>
                  <a:gd name="connsiteX35" fmla="*/ 561975 w 2352687"/>
                  <a:gd name="connsiteY35" fmla="*/ 60325 h 346151"/>
                  <a:gd name="connsiteX36" fmla="*/ 596900 w 2352687"/>
                  <a:gd name="connsiteY36" fmla="*/ 44450 h 346151"/>
                  <a:gd name="connsiteX37" fmla="*/ 625475 w 2352687"/>
                  <a:gd name="connsiteY37" fmla="*/ 31750 h 346151"/>
                  <a:gd name="connsiteX38" fmla="*/ 663575 w 2352687"/>
                  <a:gd name="connsiteY38" fmla="*/ 12700 h 346151"/>
                  <a:gd name="connsiteX39" fmla="*/ 679450 w 2352687"/>
                  <a:gd name="connsiteY39" fmla="*/ 6350 h 346151"/>
                  <a:gd name="connsiteX40" fmla="*/ 698500 w 2352687"/>
                  <a:gd name="connsiteY40" fmla="*/ 0 h 346151"/>
                  <a:gd name="connsiteX41" fmla="*/ 727075 w 2352687"/>
                  <a:gd name="connsiteY41" fmla="*/ 3175 h 346151"/>
                  <a:gd name="connsiteX42" fmla="*/ 736600 w 2352687"/>
                  <a:gd name="connsiteY42" fmla="*/ 6350 h 346151"/>
                  <a:gd name="connsiteX43" fmla="*/ 762000 w 2352687"/>
                  <a:gd name="connsiteY43" fmla="*/ 12700 h 346151"/>
                  <a:gd name="connsiteX44" fmla="*/ 787400 w 2352687"/>
                  <a:gd name="connsiteY44" fmla="*/ 34925 h 346151"/>
                  <a:gd name="connsiteX45" fmla="*/ 806450 w 2352687"/>
                  <a:gd name="connsiteY45" fmla="*/ 53975 h 346151"/>
                  <a:gd name="connsiteX46" fmla="*/ 815975 w 2352687"/>
                  <a:gd name="connsiteY46" fmla="*/ 63500 h 346151"/>
                  <a:gd name="connsiteX47" fmla="*/ 828675 w 2352687"/>
                  <a:gd name="connsiteY47" fmla="*/ 82550 h 346151"/>
                  <a:gd name="connsiteX48" fmla="*/ 838200 w 2352687"/>
                  <a:gd name="connsiteY48" fmla="*/ 88900 h 346151"/>
                  <a:gd name="connsiteX49" fmla="*/ 860425 w 2352687"/>
                  <a:gd name="connsiteY49" fmla="*/ 107950 h 346151"/>
                  <a:gd name="connsiteX50" fmla="*/ 892175 w 2352687"/>
                  <a:gd name="connsiteY50" fmla="*/ 130175 h 346151"/>
                  <a:gd name="connsiteX51" fmla="*/ 901700 w 2352687"/>
                  <a:gd name="connsiteY51" fmla="*/ 139700 h 346151"/>
                  <a:gd name="connsiteX52" fmla="*/ 917575 w 2352687"/>
                  <a:gd name="connsiteY52" fmla="*/ 152400 h 346151"/>
                  <a:gd name="connsiteX53" fmla="*/ 936625 w 2352687"/>
                  <a:gd name="connsiteY53" fmla="*/ 168275 h 346151"/>
                  <a:gd name="connsiteX54" fmla="*/ 942975 w 2352687"/>
                  <a:gd name="connsiteY54" fmla="*/ 177800 h 346151"/>
                  <a:gd name="connsiteX55" fmla="*/ 965200 w 2352687"/>
                  <a:gd name="connsiteY55" fmla="*/ 193675 h 346151"/>
                  <a:gd name="connsiteX56" fmla="*/ 990600 w 2352687"/>
                  <a:gd name="connsiteY56" fmla="*/ 200025 h 346151"/>
                  <a:gd name="connsiteX57" fmla="*/ 1019175 w 2352687"/>
                  <a:gd name="connsiteY57" fmla="*/ 209550 h 346151"/>
                  <a:gd name="connsiteX58" fmla="*/ 1063625 w 2352687"/>
                  <a:gd name="connsiteY58" fmla="*/ 219075 h 346151"/>
                  <a:gd name="connsiteX59" fmla="*/ 1111250 w 2352687"/>
                  <a:gd name="connsiteY59" fmla="*/ 228600 h 346151"/>
                  <a:gd name="connsiteX60" fmla="*/ 1200150 w 2352687"/>
                  <a:gd name="connsiteY60" fmla="*/ 260350 h 346151"/>
                  <a:gd name="connsiteX61" fmla="*/ 1263650 w 2352687"/>
                  <a:gd name="connsiteY61" fmla="*/ 282575 h 346151"/>
                  <a:gd name="connsiteX62" fmla="*/ 1333500 w 2352687"/>
                  <a:gd name="connsiteY62" fmla="*/ 317500 h 346151"/>
                  <a:gd name="connsiteX63" fmla="*/ 1397000 w 2352687"/>
                  <a:gd name="connsiteY63" fmla="*/ 333375 h 346151"/>
                  <a:gd name="connsiteX64" fmla="*/ 1435100 w 2352687"/>
                  <a:gd name="connsiteY64" fmla="*/ 346075 h 346151"/>
                  <a:gd name="connsiteX65" fmla="*/ 1431925 w 2352687"/>
                  <a:gd name="connsiteY65" fmla="*/ 327025 h 346151"/>
                  <a:gd name="connsiteX66" fmla="*/ 1349375 w 2352687"/>
                  <a:gd name="connsiteY66" fmla="*/ 304800 h 346151"/>
                  <a:gd name="connsiteX67" fmla="*/ 1301750 w 2352687"/>
                  <a:gd name="connsiteY67" fmla="*/ 288925 h 346151"/>
                  <a:gd name="connsiteX68" fmla="*/ 1149350 w 2352687"/>
                  <a:gd name="connsiteY68" fmla="*/ 219075 h 346151"/>
                  <a:gd name="connsiteX69" fmla="*/ 1117600 w 2352687"/>
                  <a:gd name="connsiteY69" fmla="*/ 209550 h 346151"/>
                  <a:gd name="connsiteX70" fmla="*/ 1066800 w 2352687"/>
                  <a:gd name="connsiteY70" fmla="*/ 193675 h 346151"/>
                  <a:gd name="connsiteX71" fmla="*/ 1016000 w 2352687"/>
                  <a:gd name="connsiteY71" fmla="*/ 184150 h 346151"/>
                  <a:gd name="connsiteX72" fmla="*/ 1003300 w 2352687"/>
                  <a:gd name="connsiteY72" fmla="*/ 174625 h 346151"/>
                  <a:gd name="connsiteX73" fmla="*/ 993775 w 2352687"/>
                  <a:gd name="connsiteY73" fmla="*/ 168275 h 346151"/>
                  <a:gd name="connsiteX74" fmla="*/ 1003300 w 2352687"/>
                  <a:gd name="connsiteY74" fmla="*/ 171450 h 346151"/>
                  <a:gd name="connsiteX75" fmla="*/ 1022350 w 2352687"/>
                  <a:gd name="connsiteY75" fmla="*/ 184150 h 346151"/>
                  <a:gd name="connsiteX76" fmla="*/ 1031875 w 2352687"/>
                  <a:gd name="connsiteY76" fmla="*/ 193675 h 346151"/>
                  <a:gd name="connsiteX77" fmla="*/ 1044575 w 2352687"/>
                  <a:gd name="connsiteY77" fmla="*/ 200025 h 346151"/>
                  <a:gd name="connsiteX78" fmla="*/ 1057275 w 2352687"/>
                  <a:gd name="connsiteY78" fmla="*/ 212725 h 346151"/>
                  <a:gd name="connsiteX79" fmla="*/ 1120775 w 2352687"/>
                  <a:gd name="connsiteY79" fmla="*/ 219075 h 346151"/>
                  <a:gd name="connsiteX80" fmla="*/ 1203325 w 2352687"/>
                  <a:gd name="connsiteY80" fmla="*/ 215900 h 346151"/>
                  <a:gd name="connsiteX81" fmla="*/ 1222375 w 2352687"/>
                  <a:gd name="connsiteY81" fmla="*/ 203200 h 346151"/>
                  <a:gd name="connsiteX82" fmla="*/ 1231900 w 2352687"/>
                  <a:gd name="connsiteY82" fmla="*/ 200025 h 346151"/>
                  <a:gd name="connsiteX83" fmla="*/ 1250950 w 2352687"/>
                  <a:gd name="connsiteY83" fmla="*/ 190500 h 346151"/>
                  <a:gd name="connsiteX84" fmla="*/ 1270000 w 2352687"/>
                  <a:gd name="connsiteY84" fmla="*/ 184150 h 346151"/>
                  <a:gd name="connsiteX85" fmla="*/ 1289050 w 2352687"/>
                  <a:gd name="connsiteY85" fmla="*/ 174625 h 346151"/>
                  <a:gd name="connsiteX86" fmla="*/ 1343025 w 2352687"/>
                  <a:gd name="connsiteY86" fmla="*/ 165100 h 346151"/>
                  <a:gd name="connsiteX87" fmla="*/ 1390650 w 2352687"/>
                  <a:gd name="connsiteY87" fmla="*/ 158750 h 346151"/>
                  <a:gd name="connsiteX88" fmla="*/ 1412875 w 2352687"/>
                  <a:gd name="connsiteY88" fmla="*/ 149225 h 346151"/>
                  <a:gd name="connsiteX89" fmla="*/ 1425575 w 2352687"/>
                  <a:gd name="connsiteY89" fmla="*/ 146050 h 346151"/>
                  <a:gd name="connsiteX90" fmla="*/ 1435100 w 2352687"/>
                  <a:gd name="connsiteY90" fmla="*/ 142875 h 346151"/>
                  <a:gd name="connsiteX91" fmla="*/ 1444625 w 2352687"/>
                  <a:gd name="connsiteY91" fmla="*/ 133350 h 346151"/>
                  <a:gd name="connsiteX92" fmla="*/ 1485900 w 2352687"/>
                  <a:gd name="connsiteY92" fmla="*/ 117475 h 346151"/>
                  <a:gd name="connsiteX93" fmla="*/ 1498600 w 2352687"/>
                  <a:gd name="connsiteY93" fmla="*/ 111125 h 346151"/>
                  <a:gd name="connsiteX94" fmla="*/ 1530350 w 2352687"/>
                  <a:gd name="connsiteY94" fmla="*/ 101600 h 346151"/>
                  <a:gd name="connsiteX95" fmla="*/ 1539875 w 2352687"/>
                  <a:gd name="connsiteY95" fmla="*/ 95250 h 346151"/>
                  <a:gd name="connsiteX96" fmla="*/ 1558925 w 2352687"/>
                  <a:gd name="connsiteY96" fmla="*/ 88900 h 346151"/>
                  <a:gd name="connsiteX97" fmla="*/ 1577975 w 2352687"/>
                  <a:gd name="connsiteY97" fmla="*/ 76200 h 346151"/>
                  <a:gd name="connsiteX98" fmla="*/ 1593850 w 2352687"/>
                  <a:gd name="connsiteY98" fmla="*/ 66675 h 346151"/>
                  <a:gd name="connsiteX99" fmla="*/ 1612900 w 2352687"/>
                  <a:gd name="connsiteY99" fmla="*/ 53975 h 346151"/>
                  <a:gd name="connsiteX100" fmla="*/ 1625600 w 2352687"/>
                  <a:gd name="connsiteY100" fmla="*/ 50800 h 346151"/>
                  <a:gd name="connsiteX101" fmla="*/ 1635125 w 2352687"/>
                  <a:gd name="connsiteY101" fmla="*/ 47625 h 346151"/>
                  <a:gd name="connsiteX102" fmla="*/ 1651000 w 2352687"/>
                  <a:gd name="connsiteY102" fmla="*/ 44450 h 346151"/>
                  <a:gd name="connsiteX103" fmla="*/ 1657350 w 2352687"/>
                  <a:gd name="connsiteY103" fmla="*/ 34925 h 346151"/>
                  <a:gd name="connsiteX104" fmla="*/ 1673225 w 2352687"/>
                  <a:gd name="connsiteY104" fmla="*/ 31750 h 346151"/>
                  <a:gd name="connsiteX105" fmla="*/ 1704975 w 2352687"/>
                  <a:gd name="connsiteY105" fmla="*/ 25400 h 346151"/>
                  <a:gd name="connsiteX106" fmla="*/ 1746250 w 2352687"/>
                  <a:gd name="connsiteY106" fmla="*/ 38100 h 346151"/>
                  <a:gd name="connsiteX107" fmla="*/ 1765300 w 2352687"/>
                  <a:gd name="connsiteY107" fmla="*/ 50800 h 346151"/>
                  <a:gd name="connsiteX108" fmla="*/ 1781175 w 2352687"/>
                  <a:gd name="connsiteY108" fmla="*/ 63500 h 346151"/>
                  <a:gd name="connsiteX109" fmla="*/ 1803400 w 2352687"/>
                  <a:gd name="connsiteY109" fmla="*/ 76200 h 346151"/>
                  <a:gd name="connsiteX110" fmla="*/ 1828800 w 2352687"/>
                  <a:gd name="connsiteY110" fmla="*/ 85725 h 346151"/>
                  <a:gd name="connsiteX111" fmla="*/ 1866900 w 2352687"/>
                  <a:gd name="connsiteY111" fmla="*/ 98425 h 346151"/>
                  <a:gd name="connsiteX112" fmla="*/ 1879600 w 2352687"/>
                  <a:gd name="connsiteY112" fmla="*/ 107950 h 346151"/>
                  <a:gd name="connsiteX113" fmla="*/ 1889125 w 2352687"/>
                  <a:gd name="connsiteY113" fmla="*/ 114300 h 346151"/>
                  <a:gd name="connsiteX114" fmla="*/ 1898650 w 2352687"/>
                  <a:gd name="connsiteY114" fmla="*/ 127000 h 346151"/>
                  <a:gd name="connsiteX115" fmla="*/ 1901825 w 2352687"/>
                  <a:gd name="connsiteY115" fmla="*/ 136525 h 346151"/>
                  <a:gd name="connsiteX116" fmla="*/ 1917700 w 2352687"/>
                  <a:gd name="connsiteY116" fmla="*/ 177800 h 346151"/>
                  <a:gd name="connsiteX117" fmla="*/ 1927225 w 2352687"/>
                  <a:gd name="connsiteY117" fmla="*/ 200025 h 346151"/>
                  <a:gd name="connsiteX118" fmla="*/ 1933575 w 2352687"/>
                  <a:gd name="connsiteY118" fmla="*/ 212725 h 346151"/>
                  <a:gd name="connsiteX119" fmla="*/ 1943100 w 2352687"/>
                  <a:gd name="connsiteY119" fmla="*/ 219075 h 346151"/>
                  <a:gd name="connsiteX120" fmla="*/ 1946275 w 2352687"/>
                  <a:gd name="connsiteY120" fmla="*/ 244475 h 346151"/>
                  <a:gd name="connsiteX121" fmla="*/ 1968500 w 2352687"/>
                  <a:gd name="connsiteY121" fmla="*/ 266700 h 346151"/>
                  <a:gd name="connsiteX122" fmla="*/ 1978025 w 2352687"/>
                  <a:gd name="connsiteY122" fmla="*/ 269875 h 346151"/>
                  <a:gd name="connsiteX123" fmla="*/ 1990725 w 2352687"/>
                  <a:gd name="connsiteY123" fmla="*/ 276225 h 346151"/>
                  <a:gd name="connsiteX124" fmla="*/ 2016125 w 2352687"/>
                  <a:gd name="connsiteY124" fmla="*/ 301625 h 346151"/>
                  <a:gd name="connsiteX125" fmla="*/ 2032000 w 2352687"/>
                  <a:gd name="connsiteY125" fmla="*/ 314325 h 346151"/>
                  <a:gd name="connsiteX126" fmla="*/ 2051050 w 2352687"/>
                  <a:gd name="connsiteY126" fmla="*/ 320675 h 346151"/>
                  <a:gd name="connsiteX127" fmla="*/ 2073275 w 2352687"/>
                  <a:gd name="connsiteY127" fmla="*/ 314325 h 346151"/>
                  <a:gd name="connsiteX128" fmla="*/ 2098675 w 2352687"/>
                  <a:gd name="connsiteY128" fmla="*/ 292100 h 346151"/>
                  <a:gd name="connsiteX129" fmla="*/ 2108200 w 2352687"/>
                  <a:gd name="connsiteY129" fmla="*/ 285750 h 346151"/>
                  <a:gd name="connsiteX130" fmla="*/ 2130425 w 2352687"/>
                  <a:gd name="connsiteY130" fmla="*/ 266700 h 346151"/>
                  <a:gd name="connsiteX131" fmla="*/ 2139950 w 2352687"/>
                  <a:gd name="connsiteY131" fmla="*/ 263525 h 346151"/>
                  <a:gd name="connsiteX132" fmla="*/ 2168525 w 2352687"/>
                  <a:gd name="connsiteY132" fmla="*/ 247650 h 346151"/>
                  <a:gd name="connsiteX133" fmla="*/ 2193925 w 2352687"/>
                  <a:gd name="connsiteY133" fmla="*/ 228600 h 346151"/>
                  <a:gd name="connsiteX134" fmla="*/ 2203450 w 2352687"/>
                  <a:gd name="connsiteY134" fmla="*/ 219075 h 346151"/>
                  <a:gd name="connsiteX135" fmla="*/ 2222500 w 2352687"/>
                  <a:gd name="connsiteY135" fmla="*/ 212725 h 346151"/>
                  <a:gd name="connsiteX136" fmla="*/ 2244725 w 2352687"/>
                  <a:gd name="connsiteY136" fmla="*/ 193675 h 346151"/>
                  <a:gd name="connsiteX137" fmla="*/ 2273300 w 2352687"/>
                  <a:gd name="connsiteY137" fmla="*/ 177800 h 346151"/>
                  <a:gd name="connsiteX138" fmla="*/ 2286000 w 2352687"/>
                  <a:gd name="connsiteY138" fmla="*/ 165100 h 346151"/>
                  <a:gd name="connsiteX139" fmla="*/ 2298700 w 2352687"/>
                  <a:gd name="connsiteY139" fmla="*/ 161925 h 346151"/>
                  <a:gd name="connsiteX140" fmla="*/ 2336800 w 2352687"/>
                  <a:gd name="connsiteY140" fmla="*/ 155575 h 346151"/>
                  <a:gd name="connsiteX141" fmla="*/ 2352675 w 2352687"/>
                  <a:gd name="connsiteY141" fmla="*/ 161925 h 346151"/>
                  <a:gd name="connsiteX0" fmla="*/ 0 w 2352687"/>
                  <a:gd name="connsiteY0" fmla="*/ 69850 h 347061"/>
                  <a:gd name="connsiteX1" fmla="*/ 19050 w 2352687"/>
                  <a:gd name="connsiteY1" fmla="*/ 88900 h 347061"/>
                  <a:gd name="connsiteX2" fmla="*/ 28575 w 2352687"/>
                  <a:gd name="connsiteY2" fmla="*/ 101600 h 347061"/>
                  <a:gd name="connsiteX3" fmla="*/ 38100 w 2352687"/>
                  <a:gd name="connsiteY3" fmla="*/ 107950 h 347061"/>
                  <a:gd name="connsiteX4" fmla="*/ 50800 w 2352687"/>
                  <a:gd name="connsiteY4" fmla="*/ 117475 h 347061"/>
                  <a:gd name="connsiteX5" fmla="*/ 60325 w 2352687"/>
                  <a:gd name="connsiteY5" fmla="*/ 127000 h 347061"/>
                  <a:gd name="connsiteX6" fmla="*/ 76200 w 2352687"/>
                  <a:gd name="connsiteY6" fmla="*/ 139700 h 347061"/>
                  <a:gd name="connsiteX7" fmla="*/ 85725 w 2352687"/>
                  <a:gd name="connsiteY7" fmla="*/ 149225 h 347061"/>
                  <a:gd name="connsiteX8" fmla="*/ 104775 w 2352687"/>
                  <a:gd name="connsiteY8" fmla="*/ 161925 h 347061"/>
                  <a:gd name="connsiteX9" fmla="*/ 114300 w 2352687"/>
                  <a:gd name="connsiteY9" fmla="*/ 168275 h 347061"/>
                  <a:gd name="connsiteX10" fmla="*/ 123825 w 2352687"/>
                  <a:gd name="connsiteY10" fmla="*/ 174625 h 347061"/>
                  <a:gd name="connsiteX11" fmla="*/ 133350 w 2352687"/>
                  <a:gd name="connsiteY11" fmla="*/ 184150 h 347061"/>
                  <a:gd name="connsiteX12" fmla="*/ 142875 w 2352687"/>
                  <a:gd name="connsiteY12" fmla="*/ 187325 h 347061"/>
                  <a:gd name="connsiteX13" fmla="*/ 152400 w 2352687"/>
                  <a:gd name="connsiteY13" fmla="*/ 193675 h 347061"/>
                  <a:gd name="connsiteX14" fmla="*/ 158750 w 2352687"/>
                  <a:gd name="connsiteY14" fmla="*/ 206375 h 347061"/>
                  <a:gd name="connsiteX15" fmla="*/ 187325 w 2352687"/>
                  <a:gd name="connsiteY15" fmla="*/ 222250 h 347061"/>
                  <a:gd name="connsiteX16" fmla="*/ 200025 w 2352687"/>
                  <a:gd name="connsiteY16" fmla="*/ 225425 h 347061"/>
                  <a:gd name="connsiteX17" fmla="*/ 222250 w 2352687"/>
                  <a:gd name="connsiteY17" fmla="*/ 231775 h 347061"/>
                  <a:gd name="connsiteX18" fmla="*/ 317500 w 2352687"/>
                  <a:gd name="connsiteY18" fmla="*/ 228600 h 347061"/>
                  <a:gd name="connsiteX19" fmla="*/ 342900 w 2352687"/>
                  <a:gd name="connsiteY19" fmla="*/ 215900 h 347061"/>
                  <a:gd name="connsiteX20" fmla="*/ 352425 w 2352687"/>
                  <a:gd name="connsiteY20" fmla="*/ 206375 h 347061"/>
                  <a:gd name="connsiteX21" fmla="*/ 361950 w 2352687"/>
                  <a:gd name="connsiteY21" fmla="*/ 200025 h 347061"/>
                  <a:gd name="connsiteX22" fmla="*/ 374650 w 2352687"/>
                  <a:gd name="connsiteY22" fmla="*/ 184150 h 347061"/>
                  <a:gd name="connsiteX23" fmla="*/ 393700 w 2352687"/>
                  <a:gd name="connsiteY23" fmla="*/ 168275 h 347061"/>
                  <a:gd name="connsiteX24" fmla="*/ 400050 w 2352687"/>
                  <a:gd name="connsiteY24" fmla="*/ 158750 h 347061"/>
                  <a:gd name="connsiteX25" fmla="*/ 409575 w 2352687"/>
                  <a:gd name="connsiteY25" fmla="*/ 152400 h 347061"/>
                  <a:gd name="connsiteX26" fmla="*/ 428625 w 2352687"/>
                  <a:gd name="connsiteY26" fmla="*/ 127000 h 347061"/>
                  <a:gd name="connsiteX27" fmla="*/ 434975 w 2352687"/>
                  <a:gd name="connsiteY27" fmla="*/ 117475 h 347061"/>
                  <a:gd name="connsiteX28" fmla="*/ 454025 w 2352687"/>
                  <a:gd name="connsiteY28" fmla="*/ 104775 h 347061"/>
                  <a:gd name="connsiteX29" fmla="*/ 473075 w 2352687"/>
                  <a:gd name="connsiteY29" fmla="*/ 85725 h 347061"/>
                  <a:gd name="connsiteX30" fmla="*/ 466725 w 2352687"/>
                  <a:gd name="connsiteY30" fmla="*/ 76200 h 347061"/>
                  <a:gd name="connsiteX31" fmla="*/ 488950 w 2352687"/>
                  <a:gd name="connsiteY31" fmla="*/ 79375 h 347061"/>
                  <a:gd name="connsiteX32" fmla="*/ 517525 w 2352687"/>
                  <a:gd name="connsiteY32" fmla="*/ 82550 h 347061"/>
                  <a:gd name="connsiteX33" fmla="*/ 530225 w 2352687"/>
                  <a:gd name="connsiteY33" fmla="*/ 88900 h 347061"/>
                  <a:gd name="connsiteX34" fmla="*/ 536575 w 2352687"/>
                  <a:gd name="connsiteY34" fmla="*/ 76200 h 347061"/>
                  <a:gd name="connsiteX35" fmla="*/ 561975 w 2352687"/>
                  <a:gd name="connsiteY35" fmla="*/ 60325 h 347061"/>
                  <a:gd name="connsiteX36" fmla="*/ 596900 w 2352687"/>
                  <a:gd name="connsiteY36" fmla="*/ 44450 h 347061"/>
                  <a:gd name="connsiteX37" fmla="*/ 625475 w 2352687"/>
                  <a:gd name="connsiteY37" fmla="*/ 31750 h 347061"/>
                  <a:gd name="connsiteX38" fmla="*/ 663575 w 2352687"/>
                  <a:gd name="connsiteY38" fmla="*/ 12700 h 347061"/>
                  <a:gd name="connsiteX39" fmla="*/ 679450 w 2352687"/>
                  <a:gd name="connsiteY39" fmla="*/ 6350 h 347061"/>
                  <a:gd name="connsiteX40" fmla="*/ 698500 w 2352687"/>
                  <a:gd name="connsiteY40" fmla="*/ 0 h 347061"/>
                  <a:gd name="connsiteX41" fmla="*/ 727075 w 2352687"/>
                  <a:gd name="connsiteY41" fmla="*/ 3175 h 347061"/>
                  <a:gd name="connsiteX42" fmla="*/ 736600 w 2352687"/>
                  <a:gd name="connsiteY42" fmla="*/ 6350 h 347061"/>
                  <a:gd name="connsiteX43" fmla="*/ 762000 w 2352687"/>
                  <a:gd name="connsiteY43" fmla="*/ 12700 h 347061"/>
                  <a:gd name="connsiteX44" fmla="*/ 787400 w 2352687"/>
                  <a:gd name="connsiteY44" fmla="*/ 34925 h 347061"/>
                  <a:gd name="connsiteX45" fmla="*/ 806450 w 2352687"/>
                  <a:gd name="connsiteY45" fmla="*/ 53975 h 347061"/>
                  <a:gd name="connsiteX46" fmla="*/ 815975 w 2352687"/>
                  <a:gd name="connsiteY46" fmla="*/ 63500 h 347061"/>
                  <a:gd name="connsiteX47" fmla="*/ 828675 w 2352687"/>
                  <a:gd name="connsiteY47" fmla="*/ 82550 h 347061"/>
                  <a:gd name="connsiteX48" fmla="*/ 838200 w 2352687"/>
                  <a:gd name="connsiteY48" fmla="*/ 88900 h 347061"/>
                  <a:gd name="connsiteX49" fmla="*/ 860425 w 2352687"/>
                  <a:gd name="connsiteY49" fmla="*/ 107950 h 347061"/>
                  <a:gd name="connsiteX50" fmla="*/ 892175 w 2352687"/>
                  <a:gd name="connsiteY50" fmla="*/ 130175 h 347061"/>
                  <a:gd name="connsiteX51" fmla="*/ 901700 w 2352687"/>
                  <a:gd name="connsiteY51" fmla="*/ 139700 h 347061"/>
                  <a:gd name="connsiteX52" fmla="*/ 917575 w 2352687"/>
                  <a:gd name="connsiteY52" fmla="*/ 152400 h 347061"/>
                  <a:gd name="connsiteX53" fmla="*/ 936625 w 2352687"/>
                  <a:gd name="connsiteY53" fmla="*/ 168275 h 347061"/>
                  <a:gd name="connsiteX54" fmla="*/ 942975 w 2352687"/>
                  <a:gd name="connsiteY54" fmla="*/ 177800 h 347061"/>
                  <a:gd name="connsiteX55" fmla="*/ 965200 w 2352687"/>
                  <a:gd name="connsiteY55" fmla="*/ 193675 h 347061"/>
                  <a:gd name="connsiteX56" fmla="*/ 990600 w 2352687"/>
                  <a:gd name="connsiteY56" fmla="*/ 200025 h 347061"/>
                  <a:gd name="connsiteX57" fmla="*/ 1019175 w 2352687"/>
                  <a:gd name="connsiteY57" fmla="*/ 209550 h 347061"/>
                  <a:gd name="connsiteX58" fmla="*/ 1063625 w 2352687"/>
                  <a:gd name="connsiteY58" fmla="*/ 219075 h 347061"/>
                  <a:gd name="connsiteX59" fmla="*/ 1111250 w 2352687"/>
                  <a:gd name="connsiteY59" fmla="*/ 228600 h 347061"/>
                  <a:gd name="connsiteX60" fmla="*/ 1200150 w 2352687"/>
                  <a:gd name="connsiteY60" fmla="*/ 260350 h 347061"/>
                  <a:gd name="connsiteX61" fmla="*/ 1263650 w 2352687"/>
                  <a:gd name="connsiteY61" fmla="*/ 282575 h 347061"/>
                  <a:gd name="connsiteX62" fmla="*/ 1333500 w 2352687"/>
                  <a:gd name="connsiteY62" fmla="*/ 317500 h 347061"/>
                  <a:gd name="connsiteX63" fmla="*/ 1397000 w 2352687"/>
                  <a:gd name="connsiteY63" fmla="*/ 333375 h 347061"/>
                  <a:gd name="connsiteX64" fmla="*/ 1435100 w 2352687"/>
                  <a:gd name="connsiteY64" fmla="*/ 346075 h 347061"/>
                  <a:gd name="connsiteX65" fmla="*/ 1349375 w 2352687"/>
                  <a:gd name="connsiteY65" fmla="*/ 304800 h 347061"/>
                  <a:gd name="connsiteX66" fmla="*/ 1301750 w 2352687"/>
                  <a:gd name="connsiteY66" fmla="*/ 288925 h 347061"/>
                  <a:gd name="connsiteX67" fmla="*/ 1149350 w 2352687"/>
                  <a:gd name="connsiteY67" fmla="*/ 219075 h 347061"/>
                  <a:gd name="connsiteX68" fmla="*/ 1117600 w 2352687"/>
                  <a:gd name="connsiteY68" fmla="*/ 209550 h 347061"/>
                  <a:gd name="connsiteX69" fmla="*/ 1066800 w 2352687"/>
                  <a:gd name="connsiteY69" fmla="*/ 193675 h 347061"/>
                  <a:gd name="connsiteX70" fmla="*/ 1016000 w 2352687"/>
                  <a:gd name="connsiteY70" fmla="*/ 184150 h 347061"/>
                  <a:gd name="connsiteX71" fmla="*/ 1003300 w 2352687"/>
                  <a:gd name="connsiteY71" fmla="*/ 174625 h 347061"/>
                  <a:gd name="connsiteX72" fmla="*/ 993775 w 2352687"/>
                  <a:gd name="connsiteY72" fmla="*/ 168275 h 347061"/>
                  <a:gd name="connsiteX73" fmla="*/ 1003300 w 2352687"/>
                  <a:gd name="connsiteY73" fmla="*/ 171450 h 347061"/>
                  <a:gd name="connsiteX74" fmla="*/ 1022350 w 2352687"/>
                  <a:gd name="connsiteY74" fmla="*/ 184150 h 347061"/>
                  <a:gd name="connsiteX75" fmla="*/ 1031875 w 2352687"/>
                  <a:gd name="connsiteY75" fmla="*/ 193675 h 347061"/>
                  <a:gd name="connsiteX76" fmla="*/ 1044575 w 2352687"/>
                  <a:gd name="connsiteY76" fmla="*/ 200025 h 347061"/>
                  <a:gd name="connsiteX77" fmla="*/ 1057275 w 2352687"/>
                  <a:gd name="connsiteY77" fmla="*/ 212725 h 347061"/>
                  <a:gd name="connsiteX78" fmla="*/ 1120775 w 2352687"/>
                  <a:gd name="connsiteY78" fmla="*/ 219075 h 347061"/>
                  <a:gd name="connsiteX79" fmla="*/ 1203325 w 2352687"/>
                  <a:gd name="connsiteY79" fmla="*/ 215900 h 347061"/>
                  <a:gd name="connsiteX80" fmla="*/ 1222375 w 2352687"/>
                  <a:gd name="connsiteY80" fmla="*/ 203200 h 347061"/>
                  <a:gd name="connsiteX81" fmla="*/ 1231900 w 2352687"/>
                  <a:gd name="connsiteY81" fmla="*/ 200025 h 347061"/>
                  <a:gd name="connsiteX82" fmla="*/ 1250950 w 2352687"/>
                  <a:gd name="connsiteY82" fmla="*/ 190500 h 347061"/>
                  <a:gd name="connsiteX83" fmla="*/ 1270000 w 2352687"/>
                  <a:gd name="connsiteY83" fmla="*/ 184150 h 347061"/>
                  <a:gd name="connsiteX84" fmla="*/ 1289050 w 2352687"/>
                  <a:gd name="connsiteY84" fmla="*/ 174625 h 347061"/>
                  <a:gd name="connsiteX85" fmla="*/ 1343025 w 2352687"/>
                  <a:gd name="connsiteY85" fmla="*/ 165100 h 347061"/>
                  <a:gd name="connsiteX86" fmla="*/ 1390650 w 2352687"/>
                  <a:gd name="connsiteY86" fmla="*/ 158750 h 347061"/>
                  <a:gd name="connsiteX87" fmla="*/ 1412875 w 2352687"/>
                  <a:gd name="connsiteY87" fmla="*/ 149225 h 347061"/>
                  <a:gd name="connsiteX88" fmla="*/ 1425575 w 2352687"/>
                  <a:gd name="connsiteY88" fmla="*/ 146050 h 347061"/>
                  <a:gd name="connsiteX89" fmla="*/ 1435100 w 2352687"/>
                  <a:gd name="connsiteY89" fmla="*/ 142875 h 347061"/>
                  <a:gd name="connsiteX90" fmla="*/ 1444625 w 2352687"/>
                  <a:gd name="connsiteY90" fmla="*/ 133350 h 347061"/>
                  <a:gd name="connsiteX91" fmla="*/ 1485900 w 2352687"/>
                  <a:gd name="connsiteY91" fmla="*/ 117475 h 347061"/>
                  <a:gd name="connsiteX92" fmla="*/ 1498600 w 2352687"/>
                  <a:gd name="connsiteY92" fmla="*/ 111125 h 347061"/>
                  <a:gd name="connsiteX93" fmla="*/ 1530350 w 2352687"/>
                  <a:gd name="connsiteY93" fmla="*/ 101600 h 347061"/>
                  <a:gd name="connsiteX94" fmla="*/ 1539875 w 2352687"/>
                  <a:gd name="connsiteY94" fmla="*/ 95250 h 347061"/>
                  <a:gd name="connsiteX95" fmla="*/ 1558925 w 2352687"/>
                  <a:gd name="connsiteY95" fmla="*/ 88900 h 347061"/>
                  <a:gd name="connsiteX96" fmla="*/ 1577975 w 2352687"/>
                  <a:gd name="connsiteY96" fmla="*/ 76200 h 347061"/>
                  <a:gd name="connsiteX97" fmla="*/ 1593850 w 2352687"/>
                  <a:gd name="connsiteY97" fmla="*/ 66675 h 347061"/>
                  <a:gd name="connsiteX98" fmla="*/ 1612900 w 2352687"/>
                  <a:gd name="connsiteY98" fmla="*/ 53975 h 347061"/>
                  <a:gd name="connsiteX99" fmla="*/ 1625600 w 2352687"/>
                  <a:gd name="connsiteY99" fmla="*/ 50800 h 347061"/>
                  <a:gd name="connsiteX100" fmla="*/ 1635125 w 2352687"/>
                  <a:gd name="connsiteY100" fmla="*/ 47625 h 347061"/>
                  <a:gd name="connsiteX101" fmla="*/ 1651000 w 2352687"/>
                  <a:gd name="connsiteY101" fmla="*/ 44450 h 347061"/>
                  <a:gd name="connsiteX102" fmla="*/ 1657350 w 2352687"/>
                  <a:gd name="connsiteY102" fmla="*/ 34925 h 347061"/>
                  <a:gd name="connsiteX103" fmla="*/ 1673225 w 2352687"/>
                  <a:gd name="connsiteY103" fmla="*/ 31750 h 347061"/>
                  <a:gd name="connsiteX104" fmla="*/ 1704975 w 2352687"/>
                  <a:gd name="connsiteY104" fmla="*/ 25400 h 347061"/>
                  <a:gd name="connsiteX105" fmla="*/ 1746250 w 2352687"/>
                  <a:gd name="connsiteY105" fmla="*/ 38100 h 347061"/>
                  <a:gd name="connsiteX106" fmla="*/ 1765300 w 2352687"/>
                  <a:gd name="connsiteY106" fmla="*/ 50800 h 347061"/>
                  <a:gd name="connsiteX107" fmla="*/ 1781175 w 2352687"/>
                  <a:gd name="connsiteY107" fmla="*/ 63500 h 347061"/>
                  <a:gd name="connsiteX108" fmla="*/ 1803400 w 2352687"/>
                  <a:gd name="connsiteY108" fmla="*/ 76200 h 347061"/>
                  <a:gd name="connsiteX109" fmla="*/ 1828800 w 2352687"/>
                  <a:gd name="connsiteY109" fmla="*/ 85725 h 347061"/>
                  <a:gd name="connsiteX110" fmla="*/ 1866900 w 2352687"/>
                  <a:gd name="connsiteY110" fmla="*/ 98425 h 347061"/>
                  <a:gd name="connsiteX111" fmla="*/ 1879600 w 2352687"/>
                  <a:gd name="connsiteY111" fmla="*/ 107950 h 347061"/>
                  <a:gd name="connsiteX112" fmla="*/ 1889125 w 2352687"/>
                  <a:gd name="connsiteY112" fmla="*/ 114300 h 347061"/>
                  <a:gd name="connsiteX113" fmla="*/ 1898650 w 2352687"/>
                  <a:gd name="connsiteY113" fmla="*/ 127000 h 347061"/>
                  <a:gd name="connsiteX114" fmla="*/ 1901825 w 2352687"/>
                  <a:gd name="connsiteY114" fmla="*/ 136525 h 347061"/>
                  <a:gd name="connsiteX115" fmla="*/ 1917700 w 2352687"/>
                  <a:gd name="connsiteY115" fmla="*/ 177800 h 347061"/>
                  <a:gd name="connsiteX116" fmla="*/ 1927225 w 2352687"/>
                  <a:gd name="connsiteY116" fmla="*/ 200025 h 347061"/>
                  <a:gd name="connsiteX117" fmla="*/ 1933575 w 2352687"/>
                  <a:gd name="connsiteY117" fmla="*/ 212725 h 347061"/>
                  <a:gd name="connsiteX118" fmla="*/ 1943100 w 2352687"/>
                  <a:gd name="connsiteY118" fmla="*/ 219075 h 347061"/>
                  <a:gd name="connsiteX119" fmla="*/ 1946275 w 2352687"/>
                  <a:gd name="connsiteY119" fmla="*/ 244475 h 347061"/>
                  <a:gd name="connsiteX120" fmla="*/ 1968500 w 2352687"/>
                  <a:gd name="connsiteY120" fmla="*/ 266700 h 347061"/>
                  <a:gd name="connsiteX121" fmla="*/ 1978025 w 2352687"/>
                  <a:gd name="connsiteY121" fmla="*/ 269875 h 347061"/>
                  <a:gd name="connsiteX122" fmla="*/ 1990725 w 2352687"/>
                  <a:gd name="connsiteY122" fmla="*/ 276225 h 347061"/>
                  <a:gd name="connsiteX123" fmla="*/ 2016125 w 2352687"/>
                  <a:gd name="connsiteY123" fmla="*/ 301625 h 347061"/>
                  <a:gd name="connsiteX124" fmla="*/ 2032000 w 2352687"/>
                  <a:gd name="connsiteY124" fmla="*/ 314325 h 347061"/>
                  <a:gd name="connsiteX125" fmla="*/ 2051050 w 2352687"/>
                  <a:gd name="connsiteY125" fmla="*/ 320675 h 347061"/>
                  <a:gd name="connsiteX126" fmla="*/ 2073275 w 2352687"/>
                  <a:gd name="connsiteY126" fmla="*/ 314325 h 347061"/>
                  <a:gd name="connsiteX127" fmla="*/ 2098675 w 2352687"/>
                  <a:gd name="connsiteY127" fmla="*/ 292100 h 347061"/>
                  <a:gd name="connsiteX128" fmla="*/ 2108200 w 2352687"/>
                  <a:gd name="connsiteY128" fmla="*/ 285750 h 347061"/>
                  <a:gd name="connsiteX129" fmla="*/ 2130425 w 2352687"/>
                  <a:gd name="connsiteY129" fmla="*/ 266700 h 347061"/>
                  <a:gd name="connsiteX130" fmla="*/ 2139950 w 2352687"/>
                  <a:gd name="connsiteY130" fmla="*/ 263525 h 347061"/>
                  <a:gd name="connsiteX131" fmla="*/ 2168525 w 2352687"/>
                  <a:gd name="connsiteY131" fmla="*/ 247650 h 347061"/>
                  <a:gd name="connsiteX132" fmla="*/ 2193925 w 2352687"/>
                  <a:gd name="connsiteY132" fmla="*/ 228600 h 347061"/>
                  <a:gd name="connsiteX133" fmla="*/ 2203450 w 2352687"/>
                  <a:gd name="connsiteY133" fmla="*/ 219075 h 347061"/>
                  <a:gd name="connsiteX134" fmla="*/ 2222500 w 2352687"/>
                  <a:gd name="connsiteY134" fmla="*/ 212725 h 347061"/>
                  <a:gd name="connsiteX135" fmla="*/ 2244725 w 2352687"/>
                  <a:gd name="connsiteY135" fmla="*/ 193675 h 347061"/>
                  <a:gd name="connsiteX136" fmla="*/ 2273300 w 2352687"/>
                  <a:gd name="connsiteY136" fmla="*/ 177800 h 347061"/>
                  <a:gd name="connsiteX137" fmla="*/ 2286000 w 2352687"/>
                  <a:gd name="connsiteY137" fmla="*/ 165100 h 347061"/>
                  <a:gd name="connsiteX138" fmla="*/ 2298700 w 2352687"/>
                  <a:gd name="connsiteY138" fmla="*/ 161925 h 347061"/>
                  <a:gd name="connsiteX139" fmla="*/ 2336800 w 2352687"/>
                  <a:gd name="connsiteY139" fmla="*/ 155575 h 347061"/>
                  <a:gd name="connsiteX140" fmla="*/ 2352675 w 2352687"/>
                  <a:gd name="connsiteY140" fmla="*/ 161925 h 347061"/>
                  <a:gd name="connsiteX0" fmla="*/ 0 w 2352687"/>
                  <a:gd name="connsiteY0" fmla="*/ 69850 h 333657"/>
                  <a:gd name="connsiteX1" fmla="*/ 19050 w 2352687"/>
                  <a:gd name="connsiteY1" fmla="*/ 88900 h 333657"/>
                  <a:gd name="connsiteX2" fmla="*/ 28575 w 2352687"/>
                  <a:gd name="connsiteY2" fmla="*/ 101600 h 333657"/>
                  <a:gd name="connsiteX3" fmla="*/ 38100 w 2352687"/>
                  <a:gd name="connsiteY3" fmla="*/ 107950 h 333657"/>
                  <a:gd name="connsiteX4" fmla="*/ 50800 w 2352687"/>
                  <a:gd name="connsiteY4" fmla="*/ 117475 h 333657"/>
                  <a:gd name="connsiteX5" fmla="*/ 60325 w 2352687"/>
                  <a:gd name="connsiteY5" fmla="*/ 127000 h 333657"/>
                  <a:gd name="connsiteX6" fmla="*/ 76200 w 2352687"/>
                  <a:gd name="connsiteY6" fmla="*/ 139700 h 333657"/>
                  <a:gd name="connsiteX7" fmla="*/ 85725 w 2352687"/>
                  <a:gd name="connsiteY7" fmla="*/ 149225 h 333657"/>
                  <a:gd name="connsiteX8" fmla="*/ 104775 w 2352687"/>
                  <a:gd name="connsiteY8" fmla="*/ 161925 h 333657"/>
                  <a:gd name="connsiteX9" fmla="*/ 114300 w 2352687"/>
                  <a:gd name="connsiteY9" fmla="*/ 168275 h 333657"/>
                  <a:gd name="connsiteX10" fmla="*/ 123825 w 2352687"/>
                  <a:gd name="connsiteY10" fmla="*/ 174625 h 333657"/>
                  <a:gd name="connsiteX11" fmla="*/ 133350 w 2352687"/>
                  <a:gd name="connsiteY11" fmla="*/ 184150 h 333657"/>
                  <a:gd name="connsiteX12" fmla="*/ 142875 w 2352687"/>
                  <a:gd name="connsiteY12" fmla="*/ 187325 h 333657"/>
                  <a:gd name="connsiteX13" fmla="*/ 152400 w 2352687"/>
                  <a:gd name="connsiteY13" fmla="*/ 193675 h 333657"/>
                  <a:gd name="connsiteX14" fmla="*/ 158750 w 2352687"/>
                  <a:gd name="connsiteY14" fmla="*/ 206375 h 333657"/>
                  <a:gd name="connsiteX15" fmla="*/ 187325 w 2352687"/>
                  <a:gd name="connsiteY15" fmla="*/ 222250 h 333657"/>
                  <a:gd name="connsiteX16" fmla="*/ 200025 w 2352687"/>
                  <a:gd name="connsiteY16" fmla="*/ 225425 h 333657"/>
                  <a:gd name="connsiteX17" fmla="*/ 222250 w 2352687"/>
                  <a:gd name="connsiteY17" fmla="*/ 231775 h 333657"/>
                  <a:gd name="connsiteX18" fmla="*/ 317500 w 2352687"/>
                  <a:gd name="connsiteY18" fmla="*/ 228600 h 333657"/>
                  <a:gd name="connsiteX19" fmla="*/ 342900 w 2352687"/>
                  <a:gd name="connsiteY19" fmla="*/ 215900 h 333657"/>
                  <a:gd name="connsiteX20" fmla="*/ 352425 w 2352687"/>
                  <a:gd name="connsiteY20" fmla="*/ 206375 h 333657"/>
                  <a:gd name="connsiteX21" fmla="*/ 361950 w 2352687"/>
                  <a:gd name="connsiteY21" fmla="*/ 200025 h 333657"/>
                  <a:gd name="connsiteX22" fmla="*/ 374650 w 2352687"/>
                  <a:gd name="connsiteY22" fmla="*/ 184150 h 333657"/>
                  <a:gd name="connsiteX23" fmla="*/ 393700 w 2352687"/>
                  <a:gd name="connsiteY23" fmla="*/ 168275 h 333657"/>
                  <a:gd name="connsiteX24" fmla="*/ 400050 w 2352687"/>
                  <a:gd name="connsiteY24" fmla="*/ 158750 h 333657"/>
                  <a:gd name="connsiteX25" fmla="*/ 409575 w 2352687"/>
                  <a:gd name="connsiteY25" fmla="*/ 152400 h 333657"/>
                  <a:gd name="connsiteX26" fmla="*/ 428625 w 2352687"/>
                  <a:gd name="connsiteY26" fmla="*/ 127000 h 333657"/>
                  <a:gd name="connsiteX27" fmla="*/ 434975 w 2352687"/>
                  <a:gd name="connsiteY27" fmla="*/ 117475 h 333657"/>
                  <a:gd name="connsiteX28" fmla="*/ 454025 w 2352687"/>
                  <a:gd name="connsiteY28" fmla="*/ 104775 h 333657"/>
                  <a:gd name="connsiteX29" fmla="*/ 473075 w 2352687"/>
                  <a:gd name="connsiteY29" fmla="*/ 85725 h 333657"/>
                  <a:gd name="connsiteX30" fmla="*/ 466725 w 2352687"/>
                  <a:gd name="connsiteY30" fmla="*/ 76200 h 333657"/>
                  <a:gd name="connsiteX31" fmla="*/ 488950 w 2352687"/>
                  <a:gd name="connsiteY31" fmla="*/ 79375 h 333657"/>
                  <a:gd name="connsiteX32" fmla="*/ 517525 w 2352687"/>
                  <a:gd name="connsiteY32" fmla="*/ 82550 h 333657"/>
                  <a:gd name="connsiteX33" fmla="*/ 530225 w 2352687"/>
                  <a:gd name="connsiteY33" fmla="*/ 88900 h 333657"/>
                  <a:gd name="connsiteX34" fmla="*/ 536575 w 2352687"/>
                  <a:gd name="connsiteY34" fmla="*/ 76200 h 333657"/>
                  <a:gd name="connsiteX35" fmla="*/ 561975 w 2352687"/>
                  <a:gd name="connsiteY35" fmla="*/ 60325 h 333657"/>
                  <a:gd name="connsiteX36" fmla="*/ 596900 w 2352687"/>
                  <a:gd name="connsiteY36" fmla="*/ 44450 h 333657"/>
                  <a:gd name="connsiteX37" fmla="*/ 625475 w 2352687"/>
                  <a:gd name="connsiteY37" fmla="*/ 31750 h 333657"/>
                  <a:gd name="connsiteX38" fmla="*/ 663575 w 2352687"/>
                  <a:gd name="connsiteY38" fmla="*/ 12700 h 333657"/>
                  <a:gd name="connsiteX39" fmla="*/ 679450 w 2352687"/>
                  <a:gd name="connsiteY39" fmla="*/ 6350 h 333657"/>
                  <a:gd name="connsiteX40" fmla="*/ 698500 w 2352687"/>
                  <a:gd name="connsiteY40" fmla="*/ 0 h 333657"/>
                  <a:gd name="connsiteX41" fmla="*/ 727075 w 2352687"/>
                  <a:gd name="connsiteY41" fmla="*/ 3175 h 333657"/>
                  <a:gd name="connsiteX42" fmla="*/ 736600 w 2352687"/>
                  <a:gd name="connsiteY42" fmla="*/ 6350 h 333657"/>
                  <a:gd name="connsiteX43" fmla="*/ 762000 w 2352687"/>
                  <a:gd name="connsiteY43" fmla="*/ 12700 h 333657"/>
                  <a:gd name="connsiteX44" fmla="*/ 787400 w 2352687"/>
                  <a:gd name="connsiteY44" fmla="*/ 34925 h 333657"/>
                  <a:gd name="connsiteX45" fmla="*/ 806450 w 2352687"/>
                  <a:gd name="connsiteY45" fmla="*/ 53975 h 333657"/>
                  <a:gd name="connsiteX46" fmla="*/ 815975 w 2352687"/>
                  <a:gd name="connsiteY46" fmla="*/ 63500 h 333657"/>
                  <a:gd name="connsiteX47" fmla="*/ 828675 w 2352687"/>
                  <a:gd name="connsiteY47" fmla="*/ 82550 h 333657"/>
                  <a:gd name="connsiteX48" fmla="*/ 838200 w 2352687"/>
                  <a:gd name="connsiteY48" fmla="*/ 88900 h 333657"/>
                  <a:gd name="connsiteX49" fmla="*/ 860425 w 2352687"/>
                  <a:gd name="connsiteY49" fmla="*/ 107950 h 333657"/>
                  <a:gd name="connsiteX50" fmla="*/ 892175 w 2352687"/>
                  <a:gd name="connsiteY50" fmla="*/ 130175 h 333657"/>
                  <a:gd name="connsiteX51" fmla="*/ 901700 w 2352687"/>
                  <a:gd name="connsiteY51" fmla="*/ 139700 h 333657"/>
                  <a:gd name="connsiteX52" fmla="*/ 917575 w 2352687"/>
                  <a:gd name="connsiteY52" fmla="*/ 152400 h 333657"/>
                  <a:gd name="connsiteX53" fmla="*/ 936625 w 2352687"/>
                  <a:gd name="connsiteY53" fmla="*/ 168275 h 333657"/>
                  <a:gd name="connsiteX54" fmla="*/ 942975 w 2352687"/>
                  <a:gd name="connsiteY54" fmla="*/ 177800 h 333657"/>
                  <a:gd name="connsiteX55" fmla="*/ 965200 w 2352687"/>
                  <a:gd name="connsiteY55" fmla="*/ 193675 h 333657"/>
                  <a:gd name="connsiteX56" fmla="*/ 990600 w 2352687"/>
                  <a:gd name="connsiteY56" fmla="*/ 200025 h 333657"/>
                  <a:gd name="connsiteX57" fmla="*/ 1019175 w 2352687"/>
                  <a:gd name="connsiteY57" fmla="*/ 209550 h 333657"/>
                  <a:gd name="connsiteX58" fmla="*/ 1063625 w 2352687"/>
                  <a:gd name="connsiteY58" fmla="*/ 219075 h 333657"/>
                  <a:gd name="connsiteX59" fmla="*/ 1111250 w 2352687"/>
                  <a:gd name="connsiteY59" fmla="*/ 228600 h 333657"/>
                  <a:gd name="connsiteX60" fmla="*/ 1200150 w 2352687"/>
                  <a:gd name="connsiteY60" fmla="*/ 260350 h 333657"/>
                  <a:gd name="connsiteX61" fmla="*/ 1263650 w 2352687"/>
                  <a:gd name="connsiteY61" fmla="*/ 282575 h 333657"/>
                  <a:gd name="connsiteX62" fmla="*/ 1333500 w 2352687"/>
                  <a:gd name="connsiteY62" fmla="*/ 317500 h 333657"/>
                  <a:gd name="connsiteX63" fmla="*/ 1397000 w 2352687"/>
                  <a:gd name="connsiteY63" fmla="*/ 333375 h 333657"/>
                  <a:gd name="connsiteX64" fmla="*/ 1349375 w 2352687"/>
                  <a:gd name="connsiteY64" fmla="*/ 304800 h 333657"/>
                  <a:gd name="connsiteX65" fmla="*/ 1301750 w 2352687"/>
                  <a:gd name="connsiteY65" fmla="*/ 288925 h 333657"/>
                  <a:gd name="connsiteX66" fmla="*/ 1149350 w 2352687"/>
                  <a:gd name="connsiteY66" fmla="*/ 219075 h 333657"/>
                  <a:gd name="connsiteX67" fmla="*/ 1117600 w 2352687"/>
                  <a:gd name="connsiteY67" fmla="*/ 209550 h 333657"/>
                  <a:gd name="connsiteX68" fmla="*/ 1066800 w 2352687"/>
                  <a:gd name="connsiteY68" fmla="*/ 193675 h 333657"/>
                  <a:gd name="connsiteX69" fmla="*/ 1016000 w 2352687"/>
                  <a:gd name="connsiteY69" fmla="*/ 184150 h 333657"/>
                  <a:gd name="connsiteX70" fmla="*/ 1003300 w 2352687"/>
                  <a:gd name="connsiteY70" fmla="*/ 174625 h 333657"/>
                  <a:gd name="connsiteX71" fmla="*/ 993775 w 2352687"/>
                  <a:gd name="connsiteY71" fmla="*/ 168275 h 333657"/>
                  <a:gd name="connsiteX72" fmla="*/ 1003300 w 2352687"/>
                  <a:gd name="connsiteY72" fmla="*/ 171450 h 333657"/>
                  <a:gd name="connsiteX73" fmla="*/ 1022350 w 2352687"/>
                  <a:gd name="connsiteY73" fmla="*/ 184150 h 333657"/>
                  <a:gd name="connsiteX74" fmla="*/ 1031875 w 2352687"/>
                  <a:gd name="connsiteY74" fmla="*/ 193675 h 333657"/>
                  <a:gd name="connsiteX75" fmla="*/ 1044575 w 2352687"/>
                  <a:gd name="connsiteY75" fmla="*/ 200025 h 333657"/>
                  <a:gd name="connsiteX76" fmla="*/ 1057275 w 2352687"/>
                  <a:gd name="connsiteY76" fmla="*/ 212725 h 333657"/>
                  <a:gd name="connsiteX77" fmla="*/ 1120775 w 2352687"/>
                  <a:gd name="connsiteY77" fmla="*/ 219075 h 333657"/>
                  <a:gd name="connsiteX78" fmla="*/ 1203325 w 2352687"/>
                  <a:gd name="connsiteY78" fmla="*/ 215900 h 333657"/>
                  <a:gd name="connsiteX79" fmla="*/ 1222375 w 2352687"/>
                  <a:gd name="connsiteY79" fmla="*/ 203200 h 333657"/>
                  <a:gd name="connsiteX80" fmla="*/ 1231900 w 2352687"/>
                  <a:gd name="connsiteY80" fmla="*/ 200025 h 333657"/>
                  <a:gd name="connsiteX81" fmla="*/ 1250950 w 2352687"/>
                  <a:gd name="connsiteY81" fmla="*/ 190500 h 333657"/>
                  <a:gd name="connsiteX82" fmla="*/ 1270000 w 2352687"/>
                  <a:gd name="connsiteY82" fmla="*/ 184150 h 333657"/>
                  <a:gd name="connsiteX83" fmla="*/ 1289050 w 2352687"/>
                  <a:gd name="connsiteY83" fmla="*/ 174625 h 333657"/>
                  <a:gd name="connsiteX84" fmla="*/ 1343025 w 2352687"/>
                  <a:gd name="connsiteY84" fmla="*/ 165100 h 333657"/>
                  <a:gd name="connsiteX85" fmla="*/ 1390650 w 2352687"/>
                  <a:gd name="connsiteY85" fmla="*/ 158750 h 333657"/>
                  <a:gd name="connsiteX86" fmla="*/ 1412875 w 2352687"/>
                  <a:gd name="connsiteY86" fmla="*/ 149225 h 333657"/>
                  <a:gd name="connsiteX87" fmla="*/ 1425575 w 2352687"/>
                  <a:gd name="connsiteY87" fmla="*/ 146050 h 333657"/>
                  <a:gd name="connsiteX88" fmla="*/ 1435100 w 2352687"/>
                  <a:gd name="connsiteY88" fmla="*/ 142875 h 333657"/>
                  <a:gd name="connsiteX89" fmla="*/ 1444625 w 2352687"/>
                  <a:gd name="connsiteY89" fmla="*/ 133350 h 333657"/>
                  <a:gd name="connsiteX90" fmla="*/ 1485900 w 2352687"/>
                  <a:gd name="connsiteY90" fmla="*/ 117475 h 333657"/>
                  <a:gd name="connsiteX91" fmla="*/ 1498600 w 2352687"/>
                  <a:gd name="connsiteY91" fmla="*/ 111125 h 333657"/>
                  <a:gd name="connsiteX92" fmla="*/ 1530350 w 2352687"/>
                  <a:gd name="connsiteY92" fmla="*/ 101600 h 333657"/>
                  <a:gd name="connsiteX93" fmla="*/ 1539875 w 2352687"/>
                  <a:gd name="connsiteY93" fmla="*/ 95250 h 333657"/>
                  <a:gd name="connsiteX94" fmla="*/ 1558925 w 2352687"/>
                  <a:gd name="connsiteY94" fmla="*/ 88900 h 333657"/>
                  <a:gd name="connsiteX95" fmla="*/ 1577975 w 2352687"/>
                  <a:gd name="connsiteY95" fmla="*/ 76200 h 333657"/>
                  <a:gd name="connsiteX96" fmla="*/ 1593850 w 2352687"/>
                  <a:gd name="connsiteY96" fmla="*/ 66675 h 333657"/>
                  <a:gd name="connsiteX97" fmla="*/ 1612900 w 2352687"/>
                  <a:gd name="connsiteY97" fmla="*/ 53975 h 333657"/>
                  <a:gd name="connsiteX98" fmla="*/ 1625600 w 2352687"/>
                  <a:gd name="connsiteY98" fmla="*/ 50800 h 333657"/>
                  <a:gd name="connsiteX99" fmla="*/ 1635125 w 2352687"/>
                  <a:gd name="connsiteY99" fmla="*/ 47625 h 333657"/>
                  <a:gd name="connsiteX100" fmla="*/ 1651000 w 2352687"/>
                  <a:gd name="connsiteY100" fmla="*/ 44450 h 333657"/>
                  <a:gd name="connsiteX101" fmla="*/ 1657350 w 2352687"/>
                  <a:gd name="connsiteY101" fmla="*/ 34925 h 333657"/>
                  <a:gd name="connsiteX102" fmla="*/ 1673225 w 2352687"/>
                  <a:gd name="connsiteY102" fmla="*/ 31750 h 333657"/>
                  <a:gd name="connsiteX103" fmla="*/ 1704975 w 2352687"/>
                  <a:gd name="connsiteY103" fmla="*/ 25400 h 333657"/>
                  <a:gd name="connsiteX104" fmla="*/ 1746250 w 2352687"/>
                  <a:gd name="connsiteY104" fmla="*/ 38100 h 333657"/>
                  <a:gd name="connsiteX105" fmla="*/ 1765300 w 2352687"/>
                  <a:gd name="connsiteY105" fmla="*/ 50800 h 333657"/>
                  <a:gd name="connsiteX106" fmla="*/ 1781175 w 2352687"/>
                  <a:gd name="connsiteY106" fmla="*/ 63500 h 333657"/>
                  <a:gd name="connsiteX107" fmla="*/ 1803400 w 2352687"/>
                  <a:gd name="connsiteY107" fmla="*/ 76200 h 333657"/>
                  <a:gd name="connsiteX108" fmla="*/ 1828800 w 2352687"/>
                  <a:gd name="connsiteY108" fmla="*/ 85725 h 333657"/>
                  <a:gd name="connsiteX109" fmla="*/ 1866900 w 2352687"/>
                  <a:gd name="connsiteY109" fmla="*/ 98425 h 333657"/>
                  <a:gd name="connsiteX110" fmla="*/ 1879600 w 2352687"/>
                  <a:gd name="connsiteY110" fmla="*/ 107950 h 333657"/>
                  <a:gd name="connsiteX111" fmla="*/ 1889125 w 2352687"/>
                  <a:gd name="connsiteY111" fmla="*/ 114300 h 333657"/>
                  <a:gd name="connsiteX112" fmla="*/ 1898650 w 2352687"/>
                  <a:gd name="connsiteY112" fmla="*/ 127000 h 333657"/>
                  <a:gd name="connsiteX113" fmla="*/ 1901825 w 2352687"/>
                  <a:gd name="connsiteY113" fmla="*/ 136525 h 333657"/>
                  <a:gd name="connsiteX114" fmla="*/ 1917700 w 2352687"/>
                  <a:gd name="connsiteY114" fmla="*/ 177800 h 333657"/>
                  <a:gd name="connsiteX115" fmla="*/ 1927225 w 2352687"/>
                  <a:gd name="connsiteY115" fmla="*/ 200025 h 333657"/>
                  <a:gd name="connsiteX116" fmla="*/ 1933575 w 2352687"/>
                  <a:gd name="connsiteY116" fmla="*/ 212725 h 333657"/>
                  <a:gd name="connsiteX117" fmla="*/ 1943100 w 2352687"/>
                  <a:gd name="connsiteY117" fmla="*/ 219075 h 333657"/>
                  <a:gd name="connsiteX118" fmla="*/ 1946275 w 2352687"/>
                  <a:gd name="connsiteY118" fmla="*/ 244475 h 333657"/>
                  <a:gd name="connsiteX119" fmla="*/ 1968500 w 2352687"/>
                  <a:gd name="connsiteY119" fmla="*/ 266700 h 333657"/>
                  <a:gd name="connsiteX120" fmla="*/ 1978025 w 2352687"/>
                  <a:gd name="connsiteY120" fmla="*/ 269875 h 333657"/>
                  <a:gd name="connsiteX121" fmla="*/ 1990725 w 2352687"/>
                  <a:gd name="connsiteY121" fmla="*/ 276225 h 333657"/>
                  <a:gd name="connsiteX122" fmla="*/ 2016125 w 2352687"/>
                  <a:gd name="connsiteY122" fmla="*/ 301625 h 333657"/>
                  <a:gd name="connsiteX123" fmla="*/ 2032000 w 2352687"/>
                  <a:gd name="connsiteY123" fmla="*/ 314325 h 333657"/>
                  <a:gd name="connsiteX124" fmla="*/ 2051050 w 2352687"/>
                  <a:gd name="connsiteY124" fmla="*/ 320675 h 333657"/>
                  <a:gd name="connsiteX125" fmla="*/ 2073275 w 2352687"/>
                  <a:gd name="connsiteY125" fmla="*/ 314325 h 333657"/>
                  <a:gd name="connsiteX126" fmla="*/ 2098675 w 2352687"/>
                  <a:gd name="connsiteY126" fmla="*/ 292100 h 333657"/>
                  <a:gd name="connsiteX127" fmla="*/ 2108200 w 2352687"/>
                  <a:gd name="connsiteY127" fmla="*/ 285750 h 333657"/>
                  <a:gd name="connsiteX128" fmla="*/ 2130425 w 2352687"/>
                  <a:gd name="connsiteY128" fmla="*/ 266700 h 333657"/>
                  <a:gd name="connsiteX129" fmla="*/ 2139950 w 2352687"/>
                  <a:gd name="connsiteY129" fmla="*/ 263525 h 333657"/>
                  <a:gd name="connsiteX130" fmla="*/ 2168525 w 2352687"/>
                  <a:gd name="connsiteY130" fmla="*/ 247650 h 333657"/>
                  <a:gd name="connsiteX131" fmla="*/ 2193925 w 2352687"/>
                  <a:gd name="connsiteY131" fmla="*/ 228600 h 333657"/>
                  <a:gd name="connsiteX132" fmla="*/ 2203450 w 2352687"/>
                  <a:gd name="connsiteY132" fmla="*/ 219075 h 333657"/>
                  <a:gd name="connsiteX133" fmla="*/ 2222500 w 2352687"/>
                  <a:gd name="connsiteY133" fmla="*/ 212725 h 333657"/>
                  <a:gd name="connsiteX134" fmla="*/ 2244725 w 2352687"/>
                  <a:gd name="connsiteY134" fmla="*/ 193675 h 333657"/>
                  <a:gd name="connsiteX135" fmla="*/ 2273300 w 2352687"/>
                  <a:gd name="connsiteY135" fmla="*/ 177800 h 333657"/>
                  <a:gd name="connsiteX136" fmla="*/ 2286000 w 2352687"/>
                  <a:gd name="connsiteY136" fmla="*/ 165100 h 333657"/>
                  <a:gd name="connsiteX137" fmla="*/ 2298700 w 2352687"/>
                  <a:gd name="connsiteY137" fmla="*/ 161925 h 333657"/>
                  <a:gd name="connsiteX138" fmla="*/ 2336800 w 2352687"/>
                  <a:gd name="connsiteY138" fmla="*/ 155575 h 333657"/>
                  <a:gd name="connsiteX139" fmla="*/ 2352675 w 2352687"/>
                  <a:gd name="connsiteY139" fmla="*/ 161925 h 333657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49375 w 2352687"/>
                  <a:gd name="connsiteY63" fmla="*/ 304800 h 320675"/>
                  <a:gd name="connsiteX64" fmla="*/ 1301750 w 2352687"/>
                  <a:gd name="connsiteY64" fmla="*/ 288925 h 320675"/>
                  <a:gd name="connsiteX65" fmla="*/ 1149350 w 2352687"/>
                  <a:gd name="connsiteY65" fmla="*/ 219075 h 320675"/>
                  <a:gd name="connsiteX66" fmla="*/ 1117600 w 2352687"/>
                  <a:gd name="connsiteY66" fmla="*/ 209550 h 320675"/>
                  <a:gd name="connsiteX67" fmla="*/ 1066800 w 2352687"/>
                  <a:gd name="connsiteY67" fmla="*/ 193675 h 320675"/>
                  <a:gd name="connsiteX68" fmla="*/ 1016000 w 2352687"/>
                  <a:gd name="connsiteY68" fmla="*/ 184150 h 320675"/>
                  <a:gd name="connsiteX69" fmla="*/ 1003300 w 2352687"/>
                  <a:gd name="connsiteY69" fmla="*/ 174625 h 320675"/>
                  <a:gd name="connsiteX70" fmla="*/ 993775 w 2352687"/>
                  <a:gd name="connsiteY70" fmla="*/ 168275 h 320675"/>
                  <a:gd name="connsiteX71" fmla="*/ 1003300 w 2352687"/>
                  <a:gd name="connsiteY71" fmla="*/ 171450 h 320675"/>
                  <a:gd name="connsiteX72" fmla="*/ 1022350 w 2352687"/>
                  <a:gd name="connsiteY72" fmla="*/ 184150 h 320675"/>
                  <a:gd name="connsiteX73" fmla="*/ 1031875 w 2352687"/>
                  <a:gd name="connsiteY73" fmla="*/ 193675 h 320675"/>
                  <a:gd name="connsiteX74" fmla="*/ 1044575 w 2352687"/>
                  <a:gd name="connsiteY74" fmla="*/ 200025 h 320675"/>
                  <a:gd name="connsiteX75" fmla="*/ 1057275 w 2352687"/>
                  <a:gd name="connsiteY75" fmla="*/ 212725 h 320675"/>
                  <a:gd name="connsiteX76" fmla="*/ 1120775 w 2352687"/>
                  <a:gd name="connsiteY76" fmla="*/ 219075 h 320675"/>
                  <a:gd name="connsiteX77" fmla="*/ 1203325 w 2352687"/>
                  <a:gd name="connsiteY77" fmla="*/ 215900 h 320675"/>
                  <a:gd name="connsiteX78" fmla="*/ 1222375 w 2352687"/>
                  <a:gd name="connsiteY78" fmla="*/ 203200 h 320675"/>
                  <a:gd name="connsiteX79" fmla="*/ 1231900 w 2352687"/>
                  <a:gd name="connsiteY79" fmla="*/ 200025 h 320675"/>
                  <a:gd name="connsiteX80" fmla="*/ 1250950 w 2352687"/>
                  <a:gd name="connsiteY80" fmla="*/ 190500 h 320675"/>
                  <a:gd name="connsiteX81" fmla="*/ 1270000 w 2352687"/>
                  <a:gd name="connsiteY81" fmla="*/ 184150 h 320675"/>
                  <a:gd name="connsiteX82" fmla="*/ 1289050 w 2352687"/>
                  <a:gd name="connsiteY82" fmla="*/ 174625 h 320675"/>
                  <a:gd name="connsiteX83" fmla="*/ 1343025 w 2352687"/>
                  <a:gd name="connsiteY83" fmla="*/ 165100 h 320675"/>
                  <a:gd name="connsiteX84" fmla="*/ 1390650 w 2352687"/>
                  <a:gd name="connsiteY84" fmla="*/ 158750 h 320675"/>
                  <a:gd name="connsiteX85" fmla="*/ 1412875 w 2352687"/>
                  <a:gd name="connsiteY85" fmla="*/ 149225 h 320675"/>
                  <a:gd name="connsiteX86" fmla="*/ 1425575 w 2352687"/>
                  <a:gd name="connsiteY86" fmla="*/ 146050 h 320675"/>
                  <a:gd name="connsiteX87" fmla="*/ 1435100 w 2352687"/>
                  <a:gd name="connsiteY87" fmla="*/ 142875 h 320675"/>
                  <a:gd name="connsiteX88" fmla="*/ 1444625 w 2352687"/>
                  <a:gd name="connsiteY88" fmla="*/ 133350 h 320675"/>
                  <a:gd name="connsiteX89" fmla="*/ 1485900 w 2352687"/>
                  <a:gd name="connsiteY89" fmla="*/ 117475 h 320675"/>
                  <a:gd name="connsiteX90" fmla="*/ 1498600 w 2352687"/>
                  <a:gd name="connsiteY90" fmla="*/ 111125 h 320675"/>
                  <a:gd name="connsiteX91" fmla="*/ 1530350 w 2352687"/>
                  <a:gd name="connsiteY91" fmla="*/ 101600 h 320675"/>
                  <a:gd name="connsiteX92" fmla="*/ 1539875 w 2352687"/>
                  <a:gd name="connsiteY92" fmla="*/ 95250 h 320675"/>
                  <a:gd name="connsiteX93" fmla="*/ 1558925 w 2352687"/>
                  <a:gd name="connsiteY93" fmla="*/ 88900 h 320675"/>
                  <a:gd name="connsiteX94" fmla="*/ 1577975 w 2352687"/>
                  <a:gd name="connsiteY94" fmla="*/ 76200 h 320675"/>
                  <a:gd name="connsiteX95" fmla="*/ 1593850 w 2352687"/>
                  <a:gd name="connsiteY95" fmla="*/ 66675 h 320675"/>
                  <a:gd name="connsiteX96" fmla="*/ 1612900 w 2352687"/>
                  <a:gd name="connsiteY96" fmla="*/ 53975 h 320675"/>
                  <a:gd name="connsiteX97" fmla="*/ 1625600 w 2352687"/>
                  <a:gd name="connsiteY97" fmla="*/ 50800 h 320675"/>
                  <a:gd name="connsiteX98" fmla="*/ 1635125 w 2352687"/>
                  <a:gd name="connsiteY98" fmla="*/ 47625 h 320675"/>
                  <a:gd name="connsiteX99" fmla="*/ 1651000 w 2352687"/>
                  <a:gd name="connsiteY99" fmla="*/ 44450 h 320675"/>
                  <a:gd name="connsiteX100" fmla="*/ 1657350 w 2352687"/>
                  <a:gd name="connsiteY100" fmla="*/ 34925 h 320675"/>
                  <a:gd name="connsiteX101" fmla="*/ 1673225 w 2352687"/>
                  <a:gd name="connsiteY101" fmla="*/ 31750 h 320675"/>
                  <a:gd name="connsiteX102" fmla="*/ 1704975 w 2352687"/>
                  <a:gd name="connsiteY102" fmla="*/ 25400 h 320675"/>
                  <a:gd name="connsiteX103" fmla="*/ 1746250 w 2352687"/>
                  <a:gd name="connsiteY103" fmla="*/ 38100 h 320675"/>
                  <a:gd name="connsiteX104" fmla="*/ 1765300 w 2352687"/>
                  <a:gd name="connsiteY104" fmla="*/ 50800 h 320675"/>
                  <a:gd name="connsiteX105" fmla="*/ 1781175 w 2352687"/>
                  <a:gd name="connsiteY105" fmla="*/ 63500 h 320675"/>
                  <a:gd name="connsiteX106" fmla="*/ 1803400 w 2352687"/>
                  <a:gd name="connsiteY106" fmla="*/ 76200 h 320675"/>
                  <a:gd name="connsiteX107" fmla="*/ 1828800 w 2352687"/>
                  <a:gd name="connsiteY107" fmla="*/ 85725 h 320675"/>
                  <a:gd name="connsiteX108" fmla="*/ 1866900 w 2352687"/>
                  <a:gd name="connsiteY108" fmla="*/ 98425 h 320675"/>
                  <a:gd name="connsiteX109" fmla="*/ 1879600 w 2352687"/>
                  <a:gd name="connsiteY109" fmla="*/ 107950 h 320675"/>
                  <a:gd name="connsiteX110" fmla="*/ 1889125 w 2352687"/>
                  <a:gd name="connsiteY110" fmla="*/ 114300 h 320675"/>
                  <a:gd name="connsiteX111" fmla="*/ 1898650 w 2352687"/>
                  <a:gd name="connsiteY111" fmla="*/ 127000 h 320675"/>
                  <a:gd name="connsiteX112" fmla="*/ 1901825 w 2352687"/>
                  <a:gd name="connsiteY112" fmla="*/ 136525 h 320675"/>
                  <a:gd name="connsiteX113" fmla="*/ 1917700 w 2352687"/>
                  <a:gd name="connsiteY113" fmla="*/ 177800 h 320675"/>
                  <a:gd name="connsiteX114" fmla="*/ 1927225 w 2352687"/>
                  <a:gd name="connsiteY114" fmla="*/ 200025 h 320675"/>
                  <a:gd name="connsiteX115" fmla="*/ 1933575 w 2352687"/>
                  <a:gd name="connsiteY115" fmla="*/ 212725 h 320675"/>
                  <a:gd name="connsiteX116" fmla="*/ 1943100 w 2352687"/>
                  <a:gd name="connsiteY116" fmla="*/ 219075 h 320675"/>
                  <a:gd name="connsiteX117" fmla="*/ 1946275 w 2352687"/>
                  <a:gd name="connsiteY117" fmla="*/ 244475 h 320675"/>
                  <a:gd name="connsiteX118" fmla="*/ 1968500 w 2352687"/>
                  <a:gd name="connsiteY118" fmla="*/ 266700 h 320675"/>
                  <a:gd name="connsiteX119" fmla="*/ 1978025 w 2352687"/>
                  <a:gd name="connsiteY119" fmla="*/ 269875 h 320675"/>
                  <a:gd name="connsiteX120" fmla="*/ 1990725 w 2352687"/>
                  <a:gd name="connsiteY120" fmla="*/ 276225 h 320675"/>
                  <a:gd name="connsiteX121" fmla="*/ 2016125 w 2352687"/>
                  <a:gd name="connsiteY121" fmla="*/ 301625 h 320675"/>
                  <a:gd name="connsiteX122" fmla="*/ 2032000 w 2352687"/>
                  <a:gd name="connsiteY122" fmla="*/ 314325 h 320675"/>
                  <a:gd name="connsiteX123" fmla="*/ 2051050 w 2352687"/>
                  <a:gd name="connsiteY123" fmla="*/ 320675 h 320675"/>
                  <a:gd name="connsiteX124" fmla="*/ 2073275 w 2352687"/>
                  <a:gd name="connsiteY124" fmla="*/ 314325 h 320675"/>
                  <a:gd name="connsiteX125" fmla="*/ 2098675 w 2352687"/>
                  <a:gd name="connsiteY125" fmla="*/ 292100 h 320675"/>
                  <a:gd name="connsiteX126" fmla="*/ 2108200 w 2352687"/>
                  <a:gd name="connsiteY126" fmla="*/ 285750 h 320675"/>
                  <a:gd name="connsiteX127" fmla="*/ 2130425 w 2352687"/>
                  <a:gd name="connsiteY127" fmla="*/ 266700 h 320675"/>
                  <a:gd name="connsiteX128" fmla="*/ 2139950 w 2352687"/>
                  <a:gd name="connsiteY128" fmla="*/ 263525 h 320675"/>
                  <a:gd name="connsiteX129" fmla="*/ 2168525 w 2352687"/>
                  <a:gd name="connsiteY129" fmla="*/ 247650 h 320675"/>
                  <a:gd name="connsiteX130" fmla="*/ 2193925 w 2352687"/>
                  <a:gd name="connsiteY130" fmla="*/ 228600 h 320675"/>
                  <a:gd name="connsiteX131" fmla="*/ 2203450 w 2352687"/>
                  <a:gd name="connsiteY131" fmla="*/ 219075 h 320675"/>
                  <a:gd name="connsiteX132" fmla="*/ 2222500 w 2352687"/>
                  <a:gd name="connsiteY132" fmla="*/ 212725 h 320675"/>
                  <a:gd name="connsiteX133" fmla="*/ 2244725 w 2352687"/>
                  <a:gd name="connsiteY133" fmla="*/ 193675 h 320675"/>
                  <a:gd name="connsiteX134" fmla="*/ 2273300 w 2352687"/>
                  <a:gd name="connsiteY134" fmla="*/ 177800 h 320675"/>
                  <a:gd name="connsiteX135" fmla="*/ 2286000 w 2352687"/>
                  <a:gd name="connsiteY135" fmla="*/ 165100 h 320675"/>
                  <a:gd name="connsiteX136" fmla="*/ 2298700 w 2352687"/>
                  <a:gd name="connsiteY136" fmla="*/ 161925 h 320675"/>
                  <a:gd name="connsiteX137" fmla="*/ 2336800 w 2352687"/>
                  <a:gd name="connsiteY137" fmla="*/ 155575 h 320675"/>
                  <a:gd name="connsiteX138" fmla="*/ 2352675 w 2352687"/>
                  <a:gd name="connsiteY138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01750 w 2352687"/>
                  <a:gd name="connsiteY63" fmla="*/ 288925 h 320675"/>
                  <a:gd name="connsiteX64" fmla="*/ 1149350 w 2352687"/>
                  <a:gd name="connsiteY64" fmla="*/ 219075 h 320675"/>
                  <a:gd name="connsiteX65" fmla="*/ 1117600 w 2352687"/>
                  <a:gd name="connsiteY65" fmla="*/ 209550 h 320675"/>
                  <a:gd name="connsiteX66" fmla="*/ 1066800 w 2352687"/>
                  <a:gd name="connsiteY66" fmla="*/ 193675 h 320675"/>
                  <a:gd name="connsiteX67" fmla="*/ 1016000 w 2352687"/>
                  <a:gd name="connsiteY67" fmla="*/ 184150 h 320675"/>
                  <a:gd name="connsiteX68" fmla="*/ 1003300 w 2352687"/>
                  <a:gd name="connsiteY68" fmla="*/ 174625 h 320675"/>
                  <a:gd name="connsiteX69" fmla="*/ 993775 w 2352687"/>
                  <a:gd name="connsiteY69" fmla="*/ 168275 h 320675"/>
                  <a:gd name="connsiteX70" fmla="*/ 1003300 w 2352687"/>
                  <a:gd name="connsiteY70" fmla="*/ 171450 h 320675"/>
                  <a:gd name="connsiteX71" fmla="*/ 1022350 w 2352687"/>
                  <a:gd name="connsiteY71" fmla="*/ 184150 h 320675"/>
                  <a:gd name="connsiteX72" fmla="*/ 1031875 w 2352687"/>
                  <a:gd name="connsiteY72" fmla="*/ 193675 h 320675"/>
                  <a:gd name="connsiteX73" fmla="*/ 1044575 w 2352687"/>
                  <a:gd name="connsiteY73" fmla="*/ 200025 h 320675"/>
                  <a:gd name="connsiteX74" fmla="*/ 1057275 w 2352687"/>
                  <a:gd name="connsiteY74" fmla="*/ 212725 h 320675"/>
                  <a:gd name="connsiteX75" fmla="*/ 1120775 w 2352687"/>
                  <a:gd name="connsiteY75" fmla="*/ 219075 h 320675"/>
                  <a:gd name="connsiteX76" fmla="*/ 1203325 w 2352687"/>
                  <a:gd name="connsiteY76" fmla="*/ 215900 h 320675"/>
                  <a:gd name="connsiteX77" fmla="*/ 1222375 w 2352687"/>
                  <a:gd name="connsiteY77" fmla="*/ 203200 h 320675"/>
                  <a:gd name="connsiteX78" fmla="*/ 1231900 w 2352687"/>
                  <a:gd name="connsiteY78" fmla="*/ 200025 h 320675"/>
                  <a:gd name="connsiteX79" fmla="*/ 1250950 w 2352687"/>
                  <a:gd name="connsiteY79" fmla="*/ 190500 h 320675"/>
                  <a:gd name="connsiteX80" fmla="*/ 1270000 w 2352687"/>
                  <a:gd name="connsiteY80" fmla="*/ 184150 h 320675"/>
                  <a:gd name="connsiteX81" fmla="*/ 1289050 w 2352687"/>
                  <a:gd name="connsiteY81" fmla="*/ 174625 h 320675"/>
                  <a:gd name="connsiteX82" fmla="*/ 1343025 w 2352687"/>
                  <a:gd name="connsiteY82" fmla="*/ 165100 h 320675"/>
                  <a:gd name="connsiteX83" fmla="*/ 1390650 w 2352687"/>
                  <a:gd name="connsiteY83" fmla="*/ 158750 h 320675"/>
                  <a:gd name="connsiteX84" fmla="*/ 1412875 w 2352687"/>
                  <a:gd name="connsiteY84" fmla="*/ 149225 h 320675"/>
                  <a:gd name="connsiteX85" fmla="*/ 1425575 w 2352687"/>
                  <a:gd name="connsiteY85" fmla="*/ 146050 h 320675"/>
                  <a:gd name="connsiteX86" fmla="*/ 1435100 w 2352687"/>
                  <a:gd name="connsiteY86" fmla="*/ 142875 h 320675"/>
                  <a:gd name="connsiteX87" fmla="*/ 1444625 w 2352687"/>
                  <a:gd name="connsiteY87" fmla="*/ 133350 h 320675"/>
                  <a:gd name="connsiteX88" fmla="*/ 1485900 w 2352687"/>
                  <a:gd name="connsiteY88" fmla="*/ 117475 h 320675"/>
                  <a:gd name="connsiteX89" fmla="*/ 1498600 w 2352687"/>
                  <a:gd name="connsiteY89" fmla="*/ 111125 h 320675"/>
                  <a:gd name="connsiteX90" fmla="*/ 1530350 w 2352687"/>
                  <a:gd name="connsiteY90" fmla="*/ 101600 h 320675"/>
                  <a:gd name="connsiteX91" fmla="*/ 1539875 w 2352687"/>
                  <a:gd name="connsiteY91" fmla="*/ 95250 h 320675"/>
                  <a:gd name="connsiteX92" fmla="*/ 1558925 w 2352687"/>
                  <a:gd name="connsiteY92" fmla="*/ 88900 h 320675"/>
                  <a:gd name="connsiteX93" fmla="*/ 1577975 w 2352687"/>
                  <a:gd name="connsiteY93" fmla="*/ 76200 h 320675"/>
                  <a:gd name="connsiteX94" fmla="*/ 1593850 w 2352687"/>
                  <a:gd name="connsiteY94" fmla="*/ 66675 h 320675"/>
                  <a:gd name="connsiteX95" fmla="*/ 1612900 w 2352687"/>
                  <a:gd name="connsiteY95" fmla="*/ 53975 h 320675"/>
                  <a:gd name="connsiteX96" fmla="*/ 1625600 w 2352687"/>
                  <a:gd name="connsiteY96" fmla="*/ 50800 h 320675"/>
                  <a:gd name="connsiteX97" fmla="*/ 1635125 w 2352687"/>
                  <a:gd name="connsiteY97" fmla="*/ 47625 h 320675"/>
                  <a:gd name="connsiteX98" fmla="*/ 1651000 w 2352687"/>
                  <a:gd name="connsiteY98" fmla="*/ 44450 h 320675"/>
                  <a:gd name="connsiteX99" fmla="*/ 1657350 w 2352687"/>
                  <a:gd name="connsiteY99" fmla="*/ 34925 h 320675"/>
                  <a:gd name="connsiteX100" fmla="*/ 1673225 w 2352687"/>
                  <a:gd name="connsiteY100" fmla="*/ 31750 h 320675"/>
                  <a:gd name="connsiteX101" fmla="*/ 1704975 w 2352687"/>
                  <a:gd name="connsiteY101" fmla="*/ 25400 h 320675"/>
                  <a:gd name="connsiteX102" fmla="*/ 1746250 w 2352687"/>
                  <a:gd name="connsiteY102" fmla="*/ 38100 h 320675"/>
                  <a:gd name="connsiteX103" fmla="*/ 1765300 w 2352687"/>
                  <a:gd name="connsiteY103" fmla="*/ 50800 h 320675"/>
                  <a:gd name="connsiteX104" fmla="*/ 1781175 w 2352687"/>
                  <a:gd name="connsiteY104" fmla="*/ 63500 h 320675"/>
                  <a:gd name="connsiteX105" fmla="*/ 1803400 w 2352687"/>
                  <a:gd name="connsiteY105" fmla="*/ 76200 h 320675"/>
                  <a:gd name="connsiteX106" fmla="*/ 1828800 w 2352687"/>
                  <a:gd name="connsiteY106" fmla="*/ 85725 h 320675"/>
                  <a:gd name="connsiteX107" fmla="*/ 1866900 w 2352687"/>
                  <a:gd name="connsiteY107" fmla="*/ 98425 h 320675"/>
                  <a:gd name="connsiteX108" fmla="*/ 1879600 w 2352687"/>
                  <a:gd name="connsiteY108" fmla="*/ 107950 h 320675"/>
                  <a:gd name="connsiteX109" fmla="*/ 1889125 w 2352687"/>
                  <a:gd name="connsiteY109" fmla="*/ 114300 h 320675"/>
                  <a:gd name="connsiteX110" fmla="*/ 1898650 w 2352687"/>
                  <a:gd name="connsiteY110" fmla="*/ 127000 h 320675"/>
                  <a:gd name="connsiteX111" fmla="*/ 1901825 w 2352687"/>
                  <a:gd name="connsiteY111" fmla="*/ 136525 h 320675"/>
                  <a:gd name="connsiteX112" fmla="*/ 1917700 w 2352687"/>
                  <a:gd name="connsiteY112" fmla="*/ 177800 h 320675"/>
                  <a:gd name="connsiteX113" fmla="*/ 1927225 w 2352687"/>
                  <a:gd name="connsiteY113" fmla="*/ 200025 h 320675"/>
                  <a:gd name="connsiteX114" fmla="*/ 1933575 w 2352687"/>
                  <a:gd name="connsiteY114" fmla="*/ 212725 h 320675"/>
                  <a:gd name="connsiteX115" fmla="*/ 1943100 w 2352687"/>
                  <a:gd name="connsiteY115" fmla="*/ 219075 h 320675"/>
                  <a:gd name="connsiteX116" fmla="*/ 1946275 w 2352687"/>
                  <a:gd name="connsiteY116" fmla="*/ 244475 h 320675"/>
                  <a:gd name="connsiteX117" fmla="*/ 1968500 w 2352687"/>
                  <a:gd name="connsiteY117" fmla="*/ 266700 h 320675"/>
                  <a:gd name="connsiteX118" fmla="*/ 1978025 w 2352687"/>
                  <a:gd name="connsiteY118" fmla="*/ 269875 h 320675"/>
                  <a:gd name="connsiteX119" fmla="*/ 1990725 w 2352687"/>
                  <a:gd name="connsiteY119" fmla="*/ 276225 h 320675"/>
                  <a:gd name="connsiteX120" fmla="*/ 2016125 w 2352687"/>
                  <a:gd name="connsiteY120" fmla="*/ 301625 h 320675"/>
                  <a:gd name="connsiteX121" fmla="*/ 2032000 w 2352687"/>
                  <a:gd name="connsiteY121" fmla="*/ 314325 h 320675"/>
                  <a:gd name="connsiteX122" fmla="*/ 2051050 w 2352687"/>
                  <a:gd name="connsiteY122" fmla="*/ 320675 h 320675"/>
                  <a:gd name="connsiteX123" fmla="*/ 2073275 w 2352687"/>
                  <a:gd name="connsiteY123" fmla="*/ 314325 h 320675"/>
                  <a:gd name="connsiteX124" fmla="*/ 2098675 w 2352687"/>
                  <a:gd name="connsiteY124" fmla="*/ 292100 h 320675"/>
                  <a:gd name="connsiteX125" fmla="*/ 2108200 w 2352687"/>
                  <a:gd name="connsiteY125" fmla="*/ 285750 h 320675"/>
                  <a:gd name="connsiteX126" fmla="*/ 2130425 w 2352687"/>
                  <a:gd name="connsiteY126" fmla="*/ 266700 h 320675"/>
                  <a:gd name="connsiteX127" fmla="*/ 2139950 w 2352687"/>
                  <a:gd name="connsiteY127" fmla="*/ 263525 h 320675"/>
                  <a:gd name="connsiteX128" fmla="*/ 2168525 w 2352687"/>
                  <a:gd name="connsiteY128" fmla="*/ 247650 h 320675"/>
                  <a:gd name="connsiteX129" fmla="*/ 2193925 w 2352687"/>
                  <a:gd name="connsiteY129" fmla="*/ 228600 h 320675"/>
                  <a:gd name="connsiteX130" fmla="*/ 2203450 w 2352687"/>
                  <a:gd name="connsiteY130" fmla="*/ 219075 h 320675"/>
                  <a:gd name="connsiteX131" fmla="*/ 2222500 w 2352687"/>
                  <a:gd name="connsiteY131" fmla="*/ 212725 h 320675"/>
                  <a:gd name="connsiteX132" fmla="*/ 2244725 w 2352687"/>
                  <a:gd name="connsiteY132" fmla="*/ 193675 h 320675"/>
                  <a:gd name="connsiteX133" fmla="*/ 2273300 w 2352687"/>
                  <a:gd name="connsiteY133" fmla="*/ 177800 h 320675"/>
                  <a:gd name="connsiteX134" fmla="*/ 2286000 w 2352687"/>
                  <a:gd name="connsiteY134" fmla="*/ 165100 h 320675"/>
                  <a:gd name="connsiteX135" fmla="*/ 2298700 w 2352687"/>
                  <a:gd name="connsiteY135" fmla="*/ 161925 h 320675"/>
                  <a:gd name="connsiteX136" fmla="*/ 2336800 w 2352687"/>
                  <a:gd name="connsiteY136" fmla="*/ 155575 h 320675"/>
                  <a:gd name="connsiteX137" fmla="*/ 2352675 w 2352687"/>
                  <a:gd name="connsiteY137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01750 w 2352687"/>
                  <a:gd name="connsiteY62" fmla="*/ 288925 h 320675"/>
                  <a:gd name="connsiteX63" fmla="*/ 1149350 w 2352687"/>
                  <a:gd name="connsiteY63" fmla="*/ 219075 h 320675"/>
                  <a:gd name="connsiteX64" fmla="*/ 1117600 w 2352687"/>
                  <a:gd name="connsiteY64" fmla="*/ 209550 h 320675"/>
                  <a:gd name="connsiteX65" fmla="*/ 1066800 w 2352687"/>
                  <a:gd name="connsiteY65" fmla="*/ 193675 h 320675"/>
                  <a:gd name="connsiteX66" fmla="*/ 1016000 w 2352687"/>
                  <a:gd name="connsiteY66" fmla="*/ 184150 h 320675"/>
                  <a:gd name="connsiteX67" fmla="*/ 1003300 w 2352687"/>
                  <a:gd name="connsiteY67" fmla="*/ 174625 h 320675"/>
                  <a:gd name="connsiteX68" fmla="*/ 993775 w 2352687"/>
                  <a:gd name="connsiteY68" fmla="*/ 168275 h 320675"/>
                  <a:gd name="connsiteX69" fmla="*/ 1003300 w 2352687"/>
                  <a:gd name="connsiteY69" fmla="*/ 171450 h 320675"/>
                  <a:gd name="connsiteX70" fmla="*/ 1022350 w 2352687"/>
                  <a:gd name="connsiteY70" fmla="*/ 184150 h 320675"/>
                  <a:gd name="connsiteX71" fmla="*/ 1031875 w 2352687"/>
                  <a:gd name="connsiteY71" fmla="*/ 193675 h 320675"/>
                  <a:gd name="connsiteX72" fmla="*/ 1044575 w 2352687"/>
                  <a:gd name="connsiteY72" fmla="*/ 200025 h 320675"/>
                  <a:gd name="connsiteX73" fmla="*/ 1057275 w 2352687"/>
                  <a:gd name="connsiteY73" fmla="*/ 212725 h 320675"/>
                  <a:gd name="connsiteX74" fmla="*/ 1120775 w 2352687"/>
                  <a:gd name="connsiteY74" fmla="*/ 219075 h 320675"/>
                  <a:gd name="connsiteX75" fmla="*/ 1203325 w 2352687"/>
                  <a:gd name="connsiteY75" fmla="*/ 215900 h 320675"/>
                  <a:gd name="connsiteX76" fmla="*/ 1222375 w 2352687"/>
                  <a:gd name="connsiteY76" fmla="*/ 203200 h 320675"/>
                  <a:gd name="connsiteX77" fmla="*/ 1231900 w 2352687"/>
                  <a:gd name="connsiteY77" fmla="*/ 200025 h 320675"/>
                  <a:gd name="connsiteX78" fmla="*/ 1250950 w 2352687"/>
                  <a:gd name="connsiteY78" fmla="*/ 190500 h 320675"/>
                  <a:gd name="connsiteX79" fmla="*/ 1270000 w 2352687"/>
                  <a:gd name="connsiteY79" fmla="*/ 184150 h 320675"/>
                  <a:gd name="connsiteX80" fmla="*/ 1289050 w 2352687"/>
                  <a:gd name="connsiteY80" fmla="*/ 174625 h 320675"/>
                  <a:gd name="connsiteX81" fmla="*/ 1343025 w 2352687"/>
                  <a:gd name="connsiteY81" fmla="*/ 165100 h 320675"/>
                  <a:gd name="connsiteX82" fmla="*/ 1390650 w 2352687"/>
                  <a:gd name="connsiteY82" fmla="*/ 158750 h 320675"/>
                  <a:gd name="connsiteX83" fmla="*/ 1412875 w 2352687"/>
                  <a:gd name="connsiteY83" fmla="*/ 149225 h 320675"/>
                  <a:gd name="connsiteX84" fmla="*/ 1425575 w 2352687"/>
                  <a:gd name="connsiteY84" fmla="*/ 146050 h 320675"/>
                  <a:gd name="connsiteX85" fmla="*/ 1435100 w 2352687"/>
                  <a:gd name="connsiteY85" fmla="*/ 142875 h 320675"/>
                  <a:gd name="connsiteX86" fmla="*/ 1444625 w 2352687"/>
                  <a:gd name="connsiteY86" fmla="*/ 133350 h 320675"/>
                  <a:gd name="connsiteX87" fmla="*/ 1485900 w 2352687"/>
                  <a:gd name="connsiteY87" fmla="*/ 117475 h 320675"/>
                  <a:gd name="connsiteX88" fmla="*/ 1498600 w 2352687"/>
                  <a:gd name="connsiteY88" fmla="*/ 111125 h 320675"/>
                  <a:gd name="connsiteX89" fmla="*/ 1530350 w 2352687"/>
                  <a:gd name="connsiteY89" fmla="*/ 101600 h 320675"/>
                  <a:gd name="connsiteX90" fmla="*/ 1539875 w 2352687"/>
                  <a:gd name="connsiteY90" fmla="*/ 95250 h 320675"/>
                  <a:gd name="connsiteX91" fmla="*/ 1558925 w 2352687"/>
                  <a:gd name="connsiteY91" fmla="*/ 88900 h 320675"/>
                  <a:gd name="connsiteX92" fmla="*/ 1577975 w 2352687"/>
                  <a:gd name="connsiteY92" fmla="*/ 76200 h 320675"/>
                  <a:gd name="connsiteX93" fmla="*/ 1593850 w 2352687"/>
                  <a:gd name="connsiteY93" fmla="*/ 66675 h 320675"/>
                  <a:gd name="connsiteX94" fmla="*/ 1612900 w 2352687"/>
                  <a:gd name="connsiteY94" fmla="*/ 53975 h 320675"/>
                  <a:gd name="connsiteX95" fmla="*/ 1625600 w 2352687"/>
                  <a:gd name="connsiteY95" fmla="*/ 50800 h 320675"/>
                  <a:gd name="connsiteX96" fmla="*/ 1635125 w 2352687"/>
                  <a:gd name="connsiteY96" fmla="*/ 47625 h 320675"/>
                  <a:gd name="connsiteX97" fmla="*/ 1651000 w 2352687"/>
                  <a:gd name="connsiteY97" fmla="*/ 44450 h 320675"/>
                  <a:gd name="connsiteX98" fmla="*/ 1657350 w 2352687"/>
                  <a:gd name="connsiteY98" fmla="*/ 34925 h 320675"/>
                  <a:gd name="connsiteX99" fmla="*/ 1673225 w 2352687"/>
                  <a:gd name="connsiteY99" fmla="*/ 31750 h 320675"/>
                  <a:gd name="connsiteX100" fmla="*/ 1704975 w 2352687"/>
                  <a:gd name="connsiteY100" fmla="*/ 25400 h 320675"/>
                  <a:gd name="connsiteX101" fmla="*/ 1746250 w 2352687"/>
                  <a:gd name="connsiteY101" fmla="*/ 38100 h 320675"/>
                  <a:gd name="connsiteX102" fmla="*/ 1765300 w 2352687"/>
                  <a:gd name="connsiteY102" fmla="*/ 50800 h 320675"/>
                  <a:gd name="connsiteX103" fmla="*/ 1781175 w 2352687"/>
                  <a:gd name="connsiteY103" fmla="*/ 63500 h 320675"/>
                  <a:gd name="connsiteX104" fmla="*/ 1803400 w 2352687"/>
                  <a:gd name="connsiteY104" fmla="*/ 76200 h 320675"/>
                  <a:gd name="connsiteX105" fmla="*/ 1828800 w 2352687"/>
                  <a:gd name="connsiteY105" fmla="*/ 85725 h 320675"/>
                  <a:gd name="connsiteX106" fmla="*/ 1866900 w 2352687"/>
                  <a:gd name="connsiteY106" fmla="*/ 98425 h 320675"/>
                  <a:gd name="connsiteX107" fmla="*/ 1879600 w 2352687"/>
                  <a:gd name="connsiteY107" fmla="*/ 107950 h 320675"/>
                  <a:gd name="connsiteX108" fmla="*/ 1889125 w 2352687"/>
                  <a:gd name="connsiteY108" fmla="*/ 114300 h 320675"/>
                  <a:gd name="connsiteX109" fmla="*/ 1898650 w 2352687"/>
                  <a:gd name="connsiteY109" fmla="*/ 127000 h 320675"/>
                  <a:gd name="connsiteX110" fmla="*/ 1901825 w 2352687"/>
                  <a:gd name="connsiteY110" fmla="*/ 136525 h 320675"/>
                  <a:gd name="connsiteX111" fmla="*/ 1917700 w 2352687"/>
                  <a:gd name="connsiteY111" fmla="*/ 177800 h 320675"/>
                  <a:gd name="connsiteX112" fmla="*/ 1927225 w 2352687"/>
                  <a:gd name="connsiteY112" fmla="*/ 200025 h 320675"/>
                  <a:gd name="connsiteX113" fmla="*/ 1933575 w 2352687"/>
                  <a:gd name="connsiteY113" fmla="*/ 212725 h 320675"/>
                  <a:gd name="connsiteX114" fmla="*/ 1943100 w 2352687"/>
                  <a:gd name="connsiteY114" fmla="*/ 219075 h 320675"/>
                  <a:gd name="connsiteX115" fmla="*/ 1946275 w 2352687"/>
                  <a:gd name="connsiteY115" fmla="*/ 244475 h 320675"/>
                  <a:gd name="connsiteX116" fmla="*/ 1968500 w 2352687"/>
                  <a:gd name="connsiteY116" fmla="*/ 266700 h 320675"/>
                  <a:gd name="connsiteX117" fmla="*/ 1978025 w 2352687"/>
                  <a:gd name="connsiteY117" fmla="*/ 269875 h 320675"/>
                  <a:gd name="connsiteX118" fmla="*/ 1990725 w 2352687"/>
                  <a:gd name="connsiteY118" fmla="*/ 276225 h 320675"/>
                  <a:gd name="connsiteX119" fmla="*/ 2016125 w 2352687"/>
                  <a:gd name="connsiteY119" fmla="*/ 301625 h 320675"/>
                  <a:gd name="connsiteX120" fmla="*/ 2032000 w 2352687"/>
                  <a:gd name="connsiteY120" fmla="*/ 314325 h 320675"/>
                  <a:gd name="connsiteX121" fmla="*/ 2051050 w 2352687"/>
                  <a:gd name="connsiteY121" fmla="*/ 320675 h 320675"/>
                  <a:gd name="connsiteX122" fmla="*/ 2073275 w 2352687"/>
                  <a:gd name="connsiteY122" fmla="*/ 314325 h 320675"/>
                  <a:gd name="connsiteX123" fmla="*/ 2098675 w 2352687"/>
                  <a:gd name="connsiteY123" fmla="*/ 292100 h 320675"/>
                  <a:gd name="connsiteX124" fmla="*/ 2108200 w 2352687"/>
                  <a:gd name="connsiteY124" fmla="*/ 285750 h 320675"/>
                  <a:gd name="connsiteX125" fmla="*/ 2130425 w 2352687"/>
                  <a:gd name="connsiteY125" fmla="*/ 266700 h 320675"/>
                  <a:gd name="connsiteX126" fmla="*/ 2139950 w 2352687"/>
                  <a:gd name="connsiteY126" fmla="*/ 263525 h 320675"/>
                  <a:gd name="connsiteX127" fmla="*/ 2168525 w 2352687"/>
                  <a:gd name="connsiteY127" fmla="*/ 247650 h 320675"/>
                  <a:gd name="connsiteX128" fmla="*/ 2193925 w 2352687"/>
                  <a:gd name="connsiteY128" fmla="*/ 228600 h 320675"/>
                  <a:gd name="connsiteX129" fmla="*/ 2203450 w 2352687"/>
                  <a:gd name="connsiteY129" fmla="*/ 219075 h 320675"/>
                  <a:gd name="connsiteX130" fmla="*/ 2222500 w 2352687"/>
                  <a:gd name="connsiteY130" fmla="*/ 212725 h 320675"/>
                  <a:gd name="connsiteX131" fmla="*/ 2244725 w 2352687"/>
                  <a:gd name="connsiteY131" fmla="*/ 193675 h 320675"/>
                  <a:gd name="connsiteX132" fmla="*/ 2273300 w 2352687"/>
                  <a:gd name="connsiteY132" fmla="*/ 177800 h 320675"/>
                  <a:gd name="connsiteX133" fmla="*/ 2286000 w 2352687"/>
                  <a:gd name="connsiteY133" fmla="*/ 165100 h 320675"/>
                  <a:gd name="connsiteX134" fmla="*/ 2298700 w 2352687"/>
                  <a:gd name="connsiteY134" fmla="*/ 161925 h 320675"/>
                  <a:gd name="connsiteX135" fmla="*/ 2336800 w 2352687"/>
                  <a:gd name="connsiteY135" fmla="*/ 155575 h 320675"/>
                  <a:gd name="connsiteX136" fmla="*/ 2352675 w 2352687"/>
                  <a:gd name="connsiteY136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149350 w 2352687"/>
                  <a:gd name="connsiteY62" fmla="*/ 219075 h 320675"/>
                  <a:gd name="connsiteX63" fmla="*/ 1117600 w 2352687"/>
                  <a:gd name="connsiteY63" fmla="*/ 209550 h 320675"/>
                  <a:gd name="connsiteX64" fmla="*/ 1066800 w 2352687"/>
                  <a:gd name="connsiteY64" fmla="*/ 193675 h 320675"/>
                  <a:gd name="connsiteX65" fmla="*/ 1016000 w 2352687"/>
                  <a:gd name="connsiteY65" fmla="*/ 184150 h 320675"/>
                  <a:gd name="connsiteX66" fmla="*/ 1003300 w 2352687"/>
                  <a:gd name="connsiteY66" fmla="*/ 174625 h 320675"/>
                  <a:gd name="connsiteX67" fmla="*/ 993775 w 2352687"/>
                  <a:gd name="connsiteY67" fmla="*/ 168275 h 320675"/>
                  <a:gd name="connsiteX68" fmla="*/ 1003300 w 2352687"/>
                  <a:gd name="connsiteY68" fmla="*/ 171450 h 320675"/>
                  <a:gd name="connsiteX69" fmla="*/ 1022350 w 2352687"/>
                  <a:gd name="connsiteY69" fmla="*/ 184150 h 320675"/>
                  <a:gd name="connsiteX70" fmla="*/ 1031875 w 2352687"/>
                  <a:gd name="connsiteY70" fmla="*/ 193675 h 320675"/>
                  <a:gd name="connsiteX71" fmla="*/ 1044575 w 2352687"/>
                  <a:gd name="connsiteY71" fmla="*/ 200025 h 320675"/>
                  <a:gd name="connsiteX72" fmla="*/ 1057275 w 2352687"/>
                  <a:gd name="connsiteY72" fmla="*/ 212725 h 320675"/>
                  <a:gd name="connsiteX73" fmla="*/ 1120775 w 2352687"/>
                  <a:gd name="connsiteY73" fmla="*/ 219075 h 320675"/>
                  <a:gd name="connsiteX74" fmla="*/ 1203325 w 2352687"/>
                  <a:gd name="connsiteY74" fmla="*/ 215900 h 320675"/>
                  <a:gd name="connsiteX75" fmla="*/ 1222375 w 2352687"/>
                  <a:gd name="connsiteY75" fmla="*/ 203200 h 320675"/>
                  <a:gd name="connsiteX76" fmla="*/ 1231900 w 2352687"/>
                  <a:gd name="connsiteY76" fmla="*/ 200025 h 320675"/>
                  <a:gd name="connsiteX77" fmla="*/ 1250950 w 2352687"/>
                  <a:gd name="connsiteY77" fmla="*/ 190500 h 320675"/>
                  <a:gd name="connsiteX78" fmla="*/ 1270000 w 2352687"/>
                  <a:gd name="connsiteY78" fmla="*/ 184150 h 320675"/>
                  <a:gd name="connsiteX79" fmla="*/ 1289050 w 2352687"/>
                  <a:gd name="connsiteY79" fmla="*/ 174625 h 320675"/>
                  <a:gd name="connsiteX80" fmla="*/ 1343025 w 2352687"/>
                  <a:gd name="connsiteY80" fmla="*/ 165100 h 320675"/>
                  <a:gd name="connsiteX81" fmla="*/ 1390650 w 2352687"/>
                  <a:gd name="connsiteY81" fmla="*/ 158750 h 320675"/>
                  <a:gd name="connsiteX82" fmla="*/ 1412875 w 2352687"/>
                  <a:gd name="connsiteY82" fmla="*/ 149225 h 320675"/>
                  <a:gd name="connsiteX83" fmla="*/ 1425575 w 2352687"/>
                  <a:gd name="connsiteY83" fmla="*/ 146050 h 320675"/>
                  <a:gd name="connsiteX84" fmla="*/ 1435100 w 2352687"/>
                  <a:gd name="connsiteY84" fmla="*/ 142875 h 320675"/>
                  <a:gd name="connsiteX85" fmla="*/ 1444625 w 2352687"/>
                  <a:gd name="connsiteY85" fmla="*/ 133350 h 320675"/>
                  <a:gd name="connsiteX86" fmla="*/ 1485900 w 2352687"/>
                  <a:gd name="connsiteY86" fmla="*/ 117475 h 320675"/>
                  <a:gd name="connsiteX87" fmla="*/ 1498600 w 2352687"/>
                  <a:gd name="connsiteY87" fmla="*/ 111125 h 320675"/>
                  <a:gd name="connsiteX88" fmla="*/ 1530350 w 2352687"/>
                  <a:gd name="connsiteY88" fmla="*/ 101600 h 320675"/>
                  <a:gd name="connsiteX89" fmla="*/ 1539875 w 2352687"/>
                  <a:gd name="connsiteY89" fmla="*/ 95250 h 320675"/>
                  <a:gd name="connsiteX90" fmla="*/ 1558925 w 2352687"/>
                  <a:gd name="connsiteY90" fmla="*/ 88900 h 320675"/>
                  <a:gd name="connsiteX91" fmla="*/ 1577975 w 2352687"/>
                  <a:gd name="connsiteY91" fmla="*/ 76200 h 320675"/>
                  <a:gd name="connsiteX92" fmla="*/ 1593850 w 2352687"/>
                  <a:gd name="connsiteY92" fmla="*/ 66675 h 320675"/>
                  <a:gd name="connsiteX93" fmla="*/ 1612900 w 2352687"/>
                  <a:gd name="connsiteY93" fmla="*/ 53975 h 320675"/>
                  <a:gd name="connsiteX94" fmla="*/ 1625600 w 2352687"/>
                  <a:gd name="connsiteY94" fmla="*/ 50800 h 320675"/>
                  <a:gd name="connsiteX95" fmla="*/ 1635125 w 2352687"/>
                  <a:gd name="connsiteY95" fmla="*/ 47625 h 320675"/>
                  <a:gd name="connsiteX96" fmla="*/ 1651000 w 2352687"/>
                  <a:gd name="connsiteY96" fmla="*/ 44450 h 320675"/>
                  <a:gd name="connsiteX97" fmla="*/ 1657350 w 2352687"/>
                  <a:gd name="connsiteY97" fmla="*/ 34925 h 320675"/>
                  <a:gd name="connsiteX98" fmla="*/ 1673225 w 2352687"/>
                  <a:gd name="connsiteY98" fmla="*/ 31750 h 320675"/>
                  <a:gd name="connsiteX99" fmla="*/ 1704975 w 2352687"/>
                  <a:gd name="connsiteY99" fmla="*/ 25400 h 320675"/>
                  <a:gd name="connsiteX100" fmla="*/ 1746250 w 2352687"/>
                  <a:gd name="connsiteY100" fmla="*/ 38100 h 320675"/>
                  <a:gd name="connsiteX101" fmla="*/ 1765300 w 2352687"/>
                  <a:gd name="connsiteY101" fmla="*/ 50800 h 320675"/>
                  <a:gd name="connsiteX102" fmla="*/ 1781175 w 2352687"/>
                  <a:gd name="connsiteY102" fmla="*/ 63500 h 320675"/>
                  <a:gd name="connsiteX103" fmla="*/ 1803400 w 2352687"/>
                  <a:gd name="connsiteY103" fmla="*/ 76200 h 320675"/>
                  <a:gd name="connsiteX104" fmla="*/ 1828800 w 2352687"/>
                  <a:gd name="connsiteY104" fmla="*/ 85725 h 320675"/>
                  <a:gd name="connsiteX105" fmla="*/ 1866900 w 2352687"/>
                  <a:gd name="connsiteY105" fmla="*/ 98425 h 320675"/>
                  <a:gd name="connsiteX106" fmla="*/ 1879600 w 2352687"/>
                  <a:gd name="connsiteY106" fmla="*/ 107950 h 320675"/>
                  <a:gd name="connsiteX107" fmla="*/ 1889125 w 2352687"/>
                  <a:gd name="connsiteY107" fmla="*/ 114300 h 320675"/>
                  <a:gd name="connsiteX108" fmla="*/ 1898650 w 2352687"/>
                  <a:gd name="connsiteY108" fmla="*/ 127000 h 320675"/>
                  <a:gd name="connsiteX109" fmla="*/ 1901825 w 2352687"/>
                  <a:gd name="connsiteY109" fmla="*/ 136525 h 320675"/>
                  <a:gd name="connsiteX110" fmla="*/ 1917700 w 2352687"/>
                  <a:gd name="connsiteY110" fmla="*/ 177800 h 320675"/>
                  <a:gd name="connsiteX111" fmla="*/ 1927225 w 2352687"/>
                  <a:gd name="connsiteY111" fmla="*/ 200025 h 320675"/>
                  <a:gd name="connsiteX112" fmla="*/ 1933575 w 2352687"/>
                  <a:gd name="connsiteY112" fmla="*/ 212725 h 320675"/>
                  <a:gd name="connsiteX113" fmla="*/ 1943100 w 2352687"/>
                  <a:gd name="connsiteY113" fmla="*/ 219075 h 320675"/>
                  <a:gd name="connsiteX114" fmla="*/ 1946275 w 2352687"/>
                  <a:gd name="connsiteY114" fmla="*/ 244475 h 320675"/>
                  <a:gd name="connsiteX115" fmla="*/ 1968500 w 2352687"/>
                  <a:gd name="connsiteY115" fmla="*/ 266700 h 320675"/>
                  <a:gd name="connsiteX116" fmla="*/ 1978025 w 2352687"/>
                  <a:gd name="connsiteY116" fmla="*/ 269875 h 320675"/>
                  <a:gd name="connsiteX117" fmla="*/ 1990725 w 2352687"/>
                  <a:gd name="connsiteY117" fmla="*/ 276225 h 320675"/>
                  <a:gd name="connsiteX118" fmla="*/ 2016125 w 2352687"/>
                  <a:gd name="connsiteY118" fmla="*/ 301625 h 320675"/>
                  <a:gd name="connsiteX119" fmla="*/ 2032000 w 2352687"/>
                  <a:gd name="connsiteY119" fmla="*/ 314325 h 320675"/>
                  <a:gd name="connsiteX120" fmla="*/ 2051050 w 2352687"/>
                  <a:gd name="connsiteY120" fmla="*/ 320675 h 320675"/>
                  <a:gd name="connsiteX121" fmla="*/ 2073275 w 2352687"/>
                  <a:gd name="connsiteY121" fmla="*/ 314325 h 320675"/>
                  <a:gd name="connsiteX122" fmla="*/ 2098675 w 2352687"/>
                  <a:gd name="connsiteY122" fmla="*/ 292100 h 320675"/>
                  <a:gd name="connsiteX123" fmla="*/ 2108200 w 2352687"/>
                  <a:gd name="connsiteY123" fmla="*/ 285750 h 320675"/>
                  <a:gd name="connsiteX124" fmla="*/ 2130425 w 2352687"/>
                  <a:gd name="connsiteY124" fmla="*/ 266700 h 320675"/>
                  <a:gd name="connsiteX125" fmla="*/ 2139950 w 2352687"/>
                  <a:gd name="connsiteY125" fmla="*/ 263525 h 320675"/>
                  <a:gd name="connsiteX126" fmla="*/ 2168525 w 2352687"/>
                  <a:gd name="connsiteY126" fmla="*/ 247650 h 320675"/>
                  <a:gd name="connsiteX127" fmla="*/ 2193925 w 2352687"/>
                  <a:gd name="connsiteY127" fmla="*/ 228600 h 320675"/>
                  <a:gd name="connsiteX128" fmla="*/ 2203450 w 2352687"/>
                  <a:gd name="connsiteY128" fmla="*/ 219075 h 320675"/>
                  <a:gd name="connsiteX129" fmla="*/ 2222500 w 2352687"/>
                  <a:gd name="connsiteY129" fmla="*/ 212725 h 320675"/>
                  <a:gd name="connsiteX130" fmla="*/ 2244725 w 2352687"/>
                  <a:gd name="connsiteY130" fmla="*/ 193675 h 320675"/>
                  <a:gd name="connsiteX131" fmla="*/ 2273300 w 2352687"/>
                  <a:gd name="connsiteY131" fmla="*/ 177800 h 320675"/>
                  <a:gd name="connsiteX132" fmla="*/ 2286000 w 2352687"/>
                  <a:gd name="connsiteY132" fmla="*/ 165100 h 320675"/>
                  <a:gd name="connsiteX133" fmla="*/ 2298700 w 2352687"/>
                  <a:gd name="connsiteY133" fmla="*/ 161925 h 320675"/>
                  <a:gd name="connsiteX134" fmla="*/ 2336800 w 2352687"/>
                  <a:gd name="connsiteY134" fmla="*/ 155575 h 320675"/>
                  <a:gd name="connsiteX135" fmla="*/ 2352675 w 2352687"/>
                  <a:gd name="connsiteY135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149350 w 2352687"/>
                  <a:gd name="connsiteY61" fmla="*/ 219075 h 320675"/>
                  <a:gd name="connsiteX62" fmla="*/ 1117600 w 2352687"/>
                  <a:gd name="connsiteY62" fmla="*/ 209550 h 320675"/>
                  <a:gd name="connsiteX63" fmla="*/ 1066800 w 2352687"/>
                  <a:gd name="connsiteY63" fmla="*/ 193675 h 320675"/>
                  <a:gd name="connsiteX64" fmla="*/ 1016000 w 2352687"/>
                  <a:gd name="connsiteY64" fmla="*/ 184150 h 320675"/>
                  <a:gd name="connsiteX65" fmla="*/ 1003300 w 2352687"/>
                  <a:gd name="connsiteY65" fmla="*/ 174625 h 320675"/>
                  <a:gd name="connsiteX66" fmla="*/ 993775 w 2352687"/>
                  <a:gd name="connsiteY66" fmla="*/ 168275 h 320675"/>
                  <a:gd name="connsiteX67" fmla="*/ 1003300 w 2352687"/>
                  <a:gd name="connsiteY67" fmla="*/ 171450 h 320675"/>
                  <a:gd name="connsiteX68" fmla="*/ 1022350 w 2352687"/>
                  <a:gd name="connsiteY68" fmla="*/ 184150 h 320675"/>
                  <a:gd name="connsiteX69" fmla="*/ 1031875 w 2352687"/>
                  <a:gd name="connsiteY69" fmla="*/ 193675 h 320675"/>
                  <a:gd name="connsiteX70" fmla="*/ 1044575 w 2352687"/>
                  <a:gd name="connsiteY70" fmla="*/ 200025 h 320675"/>
                  <a:gd name="connsiteX71" fmla="*/ 1057275 w 2352687"/>
                  <a:gd name="connsiteY71" fmla="*/ 212725 h 320675"/>
                  <a:gd name="connsiteX72" fmla="*/ 1120775 w 2352687"/>
                  <a:gd name="connsiteY72" fmla="*/ 219075 h 320675"/>
                  <a:gd name="connsiteX73" fmla="*/ 1203325 w 2352687"/>
                  <a:gd name="connsiteY73" fmla="*/ 215900 h 320675"/>
                  <a:gd name="connsiteX74" fmla="*/ 1222375 w 2352687"/>
                  <a:gd name="connsiteY74" fmla="*/ 203200 h 320675"/>
                  <a:gd name="connsiteX75" fmla="*/ 1231900 w 2352687"/>
                  <a:gd name="connsiteY75" fmla="*/ 200025 h 320675"/>
                  <a:gd name="connsiteX76" fmla="*/ 1250950 w 2352687"/>
                  <a:gd name="connsiteY76" fmla="*/ 190500 h 320675"/>
                  <a:gd name="connsiteX77" fmla="*/ 1270000 w 2352687"/>
                  <a:gd name="connsiteY77" fmla="*/ 184150 h 320675"/>
                  <a:gd name="connsiteX78" fmla="*/ 1289050 w 2352687"/>
                  <a:gd name="connsiteY78" fmla="*/ 174625 h 320675"/>
                  <a:gd name="connsiteX79" fmla="*/ 1343025 w 2352687"/>
                  <a:gd name="connsiteY79" fmla="*/ 165100 h 320675"/>
                  <a:gd name="connsiteX80" fmla="*/ 1390650 w 2352687"/>
                  <a:gd name="connsiteY80" fmla="*/ 158750 h 320675"/>
                  <a:gd name="connsiteX81" fmla="*/ 1412875 w 2352687"/>
                  <a:gd name="connsiteY81" fmla="*/ 149225 h 320675"/>
                  <a:gd name="connsiteX82" fmla="*/ 1425575 w 2352687"/>
                  <a:gd name="connsiteY82" fmla="*/ 146050 h 320675"/>
                  <a:gd name="connsiteX83" fmla="*/ 1435100 w 2352687"/>
                  <a:gd name="connsiteY83" fmla="*/ 142875 h 320675"/>
                  <a:gd name="connsiteX84" fmla="*/ 1444625 w 2352687"/>
                  <a:gd name="connsiteY84" fmla="*/ 133350 h 320675"/>
                  <a:gd name="connsiteX85" fmla="*/ 1485900 w 2352687"/>
                  <a:gd name="connsiteY85" fmla="*/ 117475 h 320675"/>
                  <a:gd name="connsiteX86" fmla="*/ 1498600 w 2352687"/>
                  <a:gd name="connsiteY86" fmla="*/ 111125 h 320675"/>
                  <a:gd name="connsiteX87" fmla="*/ 1530350 w 2352687"/>
                  <a:gd name="connsiteY87" fmla="*/ 101600 h 320675"/>
                  <a:gd name="connsiteX88" fmla="*/ 1539875 w 2352687"/>
                  <a:gd name="connsiteY88" fmla="*/ 95250 h 320675"/>
                  <a:gd name="connsiteX89" fmla="*/ 1558925 w 2352687"/>
                  <a:gd name="connsiteY89" fmla="*/ 88900 h 320675"/>
                  <a:gd name="connsiteX90" fmla="*/ 1577975 w 2352687"/>
                  <a:gd name="connsiteY90" fmla="*/ 76200 h 320675"/>
                  <a:gd name="connsiteX91" fmla="*/ 1593850 w 2352687"/>
                  <a:gd name="connsiteY91" fmla="*/ 66675 h 320675"/>
                  <a:gd name="connsiteX92" fmla="*/ 1612900 w 2352687"/>
                  <a:gd name="connsiteY92" fmla="*/ 53975 h 320675"/>
                  <a:gd name="connsiteX93" fmla="*/ 1625600 w 2352687"/>
                  <a:gd name="connsiteY93" fmla="*/ 50800 h 320675"/>
                  <a:gd name="connsiteX94" fmla="*/ 1635125 w 2352687"/>
                  <a:gd name="connsiteY94" fmla="*/ 47625 h 320675"/>
                  <a:gd name="connsiteX95" fmla="*/ 1651000 w 2352687"/>
                  <a:gd name="connsiteY95" fmla="*/ 44450 h 320675"/>
                  <a:gd name="connsiteX96" fmla="*/ 1657350 w 2352687"/>
                  <a:gd name="connsiteY96" fmla="*/ 34925 h 320675"/>
                  <a:gd name="connsiteX97" fmla="*/ 1673225 w 2352687"/>
                  <a:gd name="connsiteY97" fmla="*/ 31750 h 320675"/>
                  <a:gd name="connsiteX98" fmla="*/ 1704975 w 2352687"/>
                  <a:gd name="connsiteY98" fmla="*/ 25400 h 320675"/>
                  <a:gd name="connsiteX99" fmla="*/ 1746250 w 2352687"/>
                  <a:gd name="connsiteY99" fmla="*/ 38100 h 320675"/>
                  <a:gd name="connsiteX100" fmla="*/ 1765300 w 2352687"/>
                  <a:gd name="connsiteY100" fmla="*/ 50800 h 320675"/>
                  <a:gd name="connsiteX101" fmla="*/ 1781175 w 2352687"/>
                  <a:gd name="connsiteY101" fmla="*/ 63500 h 320675"/>
                  <a:gd name="connsiteX102" fmla="*/ 1803400 w 2352687"/>
                  <a:gd name="connsiteY102" fmla="*/ 76200 h 320675"/>
                  <a:gd name="connsiteX103" fmla="*/ 1828800 w 2352687"/>
                  <a:gd name="connsiteY103" fmla="*/ 85725 h 320675"/>
                  <a:gd name="connsiteX104" fmla="*/ 1866900 w 2352687"/>
                  <a:gd name="connsiteY104" fmla="*/ 98425 h 320675"/>
                  <a:gd name="connsiteX105" fmla="*/ 1879600 w 2352687"/>
                  <a:gd name="connsiteY105" fmla="*/ 107950 h 320675"/>
                  <a:gd name="connsiteX106" fmla="*/ 1889125 w 2352687"/>
                  <a:gd name="connsiteY106" fmla="*/ 114300 h 320675"/>
                  <a:gd name="connsiteX107" fmla="*/ 1898650 w 2352687"/>
                  <a:gd name="connsiteY107" fmla="*/ 127000 h 320675"/>
                  <a:gd name="connsiteX108" fmla="*/ 1901825 w 2352687"/>
                  <a:gd name="connsiteY108" fmla="*/ 136525 h 320675"/>
                  <a:gd name="connsiteX109" fmla="*/ 1917700 w 2352687"/>
                  <a:gd name="connsiteY109" fmla="*/ 177800 h 320675"/>
                  <a:gd name="connsiteX110" fmla="*/ 1927225 w 2352687"/>
                  <a:gd name="connsiteY110" fmla="*/ 200025 h 320675"/>
                  <a:gd name="connsiteX111" fmla="*/ 1933575 w 2352687"/>
                  <a:gd name="connsiteY111" fmla="*/ 212725 h 320675"/>
                  <a:gd name="connsiteX112" fmla="*/ 1943100 w 2352687"/>
                  <a:gd name="connsiteY112" fmla="*/ 219075 h 320675"/>
                  <a:gd name="connsiteX113" fmla="*/ 1946275 w 2352687"/>
                  <a:gd name="connsiteY113" fmla="*/ 244475 h 320675"/>
                  <a:gd name="connsiteX114" fmla="*/ 1968500 w 2352687"/>
                  <a:gd name="connsiteY114" fmla="*/ 266700 h 320675"/>
                  <a:gd name="connsiteX115" fmla="*/ 1978025 w 2352687"/>
                  <a:gd name="connsiteY115" fmla="*/ 269875 h 320675"/>
                  <a:gd name="connsiteX116" fmla="*/ 1990725 w 2352687"/>
                  <a:gd name="connsiteY116" fmla="*/ 276225 h 320675"/>
                  <a:gd name="connsiteX117" fmla="*/ 2016125 w 2352687"/>
                  <a:gd name="connsiteY117" fmla="*/ 301625 h 320675"/>
                  <a:gd name="connsiteX118" fmla="*/ 2032000 w 2352687"/>
                  <a:gd name="connsiteY118" fmla="*/ 314325 h 320675"/>
                  <a:gd name="connsiteX119" fmla="*/ 2051050 w 2352687"/>
                  <a:gd name="connsiteY119" fmla="*/ 320675 h 320675"/>
                  <a:gd name="connsiteX120" fmla="*/ 2073275 w 2352687"/>
                  <a:gd name="connsiteY120" fmla="*/ 314325 h 320675"/>
                  <a:gd name="connsiteX121" fmla="*/ 2098675 w 2352687"/>
                  <a:gd name="connsiteY121" fmla="*/ 292100 h 320675"/>
                  <a:gd name="connsiteX122" fmla="*/ 2108200 w 2352687"/>
                  <a:gd name="connsiteY122" fmla="*/ 285750 h 320675"/>
                  <a:gd name="connsiteX123" fmla="*/ 2130425 w 2352687"/>
                  <a:gd name="connsiteY123" fmla="*/ 266700 h 320675"/>
                  <a:gd name="connsiteX124" fmla="*/ 2139950 w 2352687"/>
                  <a:gd name="connsiteY124" fmla="*/ 263525 h 320675"/>
                  <a:gd name="connsiteX125" fmla="*/ 2168525 w 2352687"/>
                  <a:gd name="connsiteY125" fmla="*/ 247650 h 320675"/>
                  <a:gd name="connsiteX126" fmla="*/ 2193925 w 2352687"/>
                  <a:gd name="connsiteY126" fmla="*/ 228600 h 320675"/>
                  <a:gd name="connsiteX127" fmla="*/ 2203450 w 2352687"/>
                  <a:gd name="connsiteY127" fmla="*/ 219075 h 320675"/>
                  <a:gd name="connsiteX128" fmla="*/ 2222500 w 2352687"/>
                  <a:gd name="connsiteY128" fmla="*/ 212725 h 320675"/>
                  <a:gd name="connsiteX129" fmla="*/ 2244725 w 2352687"/>
                  <a:gd name="connsiteY129" fmla="*/ 193675 h 320675"/>
                  <a:gd name="connsiteX130" fmla="*/ 2273300 w 2352687"/>
                  <a:gd name="connsiteY130" fmla="*/ 177800 h 320675"/>
                  <a:gd name="connsiteX131" fmla="*/ 2286000 w 2352687"/>
                  <a:gd name="connsiteY131" fmla="*/ 165100 h 320675"/>
                  <a:gd name="connsiteX132" fmla="*/ 2298700 w 2352687"/>
                  <a:gd name="connsiteY132" fmla="*/ 161925 h 320675"/>
                  <a:gd name="connsiteX133" fmla="*/ 2336800 w 2352687"/>
                  <a:gd name="connsiteY133" fmla="*/ 155575 h 320675"/>
                  <a:gd name="connsiteX134" fmla="*/ 2352675 w 2352687"/>
                  <a:gd name="connsiteY134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149350 w 2352687"/>
                  <a:gd name="connsiteY60" fmla="*/ 219075 h 320675"/>
                  <a:gd name="connsiteX61" fmla="*/ 1117600 w 2352687"/>
                  <a:gd name="connsiteY61" fmla="*/ 209550 h 320675"/>
                  <a:gd name="connsiteX62" fmla="*/ 1066800 w 2352687"/>
                  <a:gd name="connsiteY62" fmla="*/ 193675 h 320675"/>
                  <a:gd name="connsiteX63" fmla="*/ 1016000 w 2352687"/>
                  <a:gd name="connsiteY63" fmla="*/ 184150 h 320675"/>
                  <a:gd name="connsiteX64" fmla="*/ 1003300 w 2352687"/>
                  <a:gd name="connsiteY64" fmla="*/ 174625 h 320675"/>
                  <a:gd name="connsiteX65" fmla="*/ 993775 w 2352687"/>
                  <a:gd name="connsiteY65" fmla="*/ 168275 h 320675"/>
                  <a:gd name="connsiteX66" fmla="*/ 1003300 w 2352687"/>
                  <a:gd name="connsiteY66" fmla="*/ 171450 h 320675"/>
                  <a:gd name="connsiteX67" fmla="*/ 1022350 w 2352687"/>
                  <a:gd name="connsiteY67" fmla="*/ 184150 h 320675"/>
                  <a:gd name="connsiteX68" fmla="*/ 1031875 w 2352687"/>
                  <a:gd name="connsiteY68" fmla="*/ 193675 h 320675"/>
                  <a:gd name="connsiteX69" fmla="*/ 1044575 w 2352687"/>
                  <a:gd name="connsiteY69" fmla="*/ 200025 h 320675"/>
                  <a:gd name="connsiteX70" fmla="*/ 1057275 w 2352687"/>
                  <a:gd name="connsiteY70" fmla="*/ 212725 h 320675"/>
                  <a:gd name="connsiteX71" fmla="*/ 1120775 w 2352687"/>
                  <a:gd name="connsiteY71" fmla="*/ 219075 h 320675"/>
                  <a:gd name="connsiteX72" fmla="*/ 1203325 w 2352687"/>
                  <a:gd name="connsiteY72" fmla="*/ 215900 h 320675"/>
                  <a:gd name="connsiteX73" fmla="*/ 1222375 w 2352687"/>
                  <a:gd name="connsiteY73" fmla="*/ 203200 h 320675"/>
                  <a:gd name="connsiteX74" fmla="*/ 1231900 w 2352687"/>
                  <a:gd name="connsiteY74" fmla="*/ 200025 h 320675"/>
                  <a:gd name="connsiteX75" fmla="*/ 1250950 w 2352687"/>
                  <a:gd name="connsiteY75" fmla="*/ 190500 h 320675"/>
                  <a:gd name="connsiteX76" fmla="*/ 1270000 w 2352687"/>
                  <a:gd name="connsiteY76" fmla="*/ 184150 h 320675"/>
                  <a:gd name="connsiteX77" fmla="*/ 1289050 w 2352687"/>
                  <a:gd name="connsiteY77" fmla="*/ 174625 h 320675"/>
                  <a:gd name="connsiteX78" fmla="*/ 1343025 w 2352687"/>
                  <a:gd name="connsiteY78" fmla="*/ 165100 h 320675"/>
                  <a:gd name="connsiteX79" fmla="*/ 1390650 w 2352687"/>
                  <a:gd name="connsiteY79" fmla="*/ 158750 h 320675"/>
                  <a:gd name="connsiteX80" fmla="*/ 1412875 w 2352687"/>
                  <a:gd name="connsiteY80" fmla="*/ 149225 h 320675"/>
                  <a:gd name="connsiteX81" fmla="*/ 1425575 w 2352687"/>
                  <a:gd name="connsiteY81" fmla="*/ 146050 h 320675"/>
                  <a:gd name="connsiteX82" fmla="*/ 1435100 w 2352687"/>
                  <a:gd name="connsiteY82" fmla="*/ 142875 h 320675"/>
                  <a:gd name="connsiteX83" fmla="*/ 1444625 w 2352687"/>
                  <a:gd name="connsiteY83" fmla="*/ 133350 h 320675"/>
                  <a:gd name="connsiteX84" fmla="*/ 1485900 w 2352687"/>
                  <a:gd name="connsiteY84" fmla="*/ 117475 h 320675"/>
                  <a:gd name="connsiteX85" fmla="*/ 1498600 w 2352687"/>
                  <a:gd name="connsiteY85" fmla="*/ 111125 h 320675"/>
                  <a:gd name="connsiteX86" fmla="*/ 1530350 w 2352687"/>
                  <a:gd name="connsiteY86" fmla="*/ 101600 h 320675"/>
                  <a:gd name="connsiteX87" fmla="*/ 1539875 w 2352687"/>
                  <a:gd name="connsiteY87" fmla="*/ 95250 h 320675"/>
                  <a:gd name="connsiteX88" fmla="*/ 1558925 w 2352687"/>
                  <a:gd name="connsiteY88" fmla="*/ 88900 h 320675"/>
                  <a:gd name="connsiteX89" fmla="*/ 1577975 w 2352687"/>
                  <a:gd name="connsiteY89" fmla="*/ 76200 h 320675"/>
                  <a:gd name="connsiteX90" fmla="*/ 1593850 w 2352687"/>
                  <a:gd name="connsiteY90" fmla="*/ 66675 h 320675"/>
                  <a:gd name="connsiteX91" fmla="*/ 1612900 w 2352687"/>
                  <a:gd name="connsiteY91" fmla="*/ 53975 h 320675"/>
                  <a:gd name="connsiteX92" fmla="*/ 1625600 w 2352687"/>
                  <a:gd name="connsiteY92" fmla="*/ 50800 h 320675"/>
                  <a:gd name="connsiteX93" fmla="*/ 1635125 w 2352687"/>
                  <a:gd name="connsiteY93" fmla="*/ 47625 h 320675"/>
                  <a:gd name="connsiteX94" fmla="*/ 1651000 w 2352687"/>
                  <a:gd name="connsiteY94" fmla="*/ 44450 h 320675"/>
                  <a:gd name="connsiteX95" fmla="*/ 1657350 w 2352687"/>
                  <a:gd name="connsiteY95" fmla="*/ 34925 h 320675"/>
                  <a:gd name="connsiteX96" fmla="*/ 1673225 w 2352687"/>
                  <a:gd name="connsiteY96" fmla="*/ 31750 h 320675"/>
                  <a:gd name="connsiteX97" fmla="*/ 1704975 w 2352687"/>
                  <a:gd name="connsiteY97" fmla="*/ 25400 h 320675"/>
                  <a:gd name="connsiteX98" fmla="*/ 1746250 w 2352687"/>
                  <a:gd name="connsiteY98" fmla="*/ 38100 h 320675"/>
                  <a:gd name="connsiteX99" fmla="*/ 1765300 w 2352687"/>
                  <a:gd name="connsiteY99" fmla="*/ 50800 h 320675"/>
                  <a:gd name="connsiteX100" fmla="*/ 1781175 w 2352687"/>
                  <a:gd name="connsiteY100" fmla="*/ 63500 h 320675"/>
                  <a:gd name="connsiteX101" fmla="*/ 1803400 w 2352687"/>
                  <a:gd name="connsiteY101" fmla="*/ 76200 h 320675"/>
                  <a:gd name="connsiteX102" fmla="*/ 1828800 w 2352687"/>
                  <a:gd name="connsiteY102" fmla="*/ 85725 h 320675"/>
                  <a:gd name="connsiteX103" fmla="*/ 1866900 w 2352687"/>
                  <a:gd name="connsiteY103" fmla="*/ 98425 h 320675"/>
                  <a:gd name="connsiteX104" fmla="*/ 1879600 w 2352687"/>
                  <a:gd name="connsiteY104" fmla="*/ 107950 h 320675"/>
                  <a:gd name="connsiteX105" fmla="*/ 1889125 w 2352687"/>
                  <a:gd name="connsiteY105" fmla="*/ 114300 h 320675"/>
                  <a:gd name="connsiteX106" fmla="*/ 1898650 w 2352687"/>
                  <a:gd name="connsiteY106" fmla="*/ 127000 h 320675"/>
                  <a:gd name="connsiteX107" fmla="*/ 1901825 w 2352687"/>
                  <a:gd name="connsiteY107" fmla="*/ 136525 h 320675"/>
                  <a:gd name="connsiteX108" fmla="*/ 1917700 w 2352687"/>
                  <a:gd name="connsiteY108" fmla="*/ 177800 h 320675"/>
                  <a:gd name="connsiteX109" fmla="*/ 1927225 w 2352687"/>
                  <a:gd name="connsiteY109" fmla="*/ 200025 h 320675"/>
                  <a:gd name="connsiteX110" fmla="*/ 1933575 w 2352687"/>
                  <a:gd name="connsiteY110" fmla="*/ 212725 h 320675"/>
                  <a:gd name="connsiteX111" fmla="*/ 1943100 w 2352687"/>
                  <a:gd name="connsiteY111" fmla="*/ 219075 h 320675"/>
                  <a:gd name="connsiteX112" fmla="*/ 1946275 w 2352687"/>
                  <a:gd name="connsiteY112" fmla="*/ 244475 h 320675"/>
                  <a:gd name="connsiteX113" fmla="*/ 1968500 w 2352687"/>
                  <a:gd name="connsiteY113" fmla="*/ 266700 h 320675"/>
                  <a:gd name="connsiteX114" fmla="*/ 1978025 w 2352687"/>
                  <a:gd name="connsiteY114" fmla="*/ 269875 h 320675"/>
                  <a:gd name="connsiteX115" fmla="*/ 1990725 w 2352687"/>
                  <a:gd name="connsiteY115" fmla="*/ 276225 h 320675"/>
                  <a:gd name="connsiteX116" fmla="*/ 2016125 w 2352687"/>
                  <a:gd name="connsiteY116" fmla="*/ 301625 h 320675"/>
                  <a:gd name="connsiteX117" fmla="*/ 2032000 w 2352687"/>
                  <a:gd name="connsiteY117" fmla="*/ 314325 h 320675"/>
                  <a:gd name="connsiteX118" fmla="*/ 2051050 w 2352687"/>
                  <a:gd name="connsiteY118" fmla="*/ 320675 h 320675"/>
                  <a:gd name="connsiteX119" fmla="*/ 2073275 w 2352687"/>
                  <a:gd name="connsiteY119" fmla="*/ 314325 h 320675"/>
                  <a:gd name="connsiteX120" fmla="*/ 2098675 w 2352687"/>
                  <a:gd name="connsiteY120" fmla="*/ 292100 h 320675"/>
                  <a:gd name="connsiteX121" fmla="*/ 2108200 w 2352687"/>
                  <a:gd name="connsiteY121" fmla="*/ 285750 h 320675"/>
                  <a:gd name="connsiteX122" fmla="*/ 2130425 w 2352687"/>
                  <a:gd name="connsiteY122" fmla="*/ 266700 h 320675"/>
                  <a:gd name="connsiteX123" fmla="*/ 2139950 w 2352687"/>
                  <a:gd name="connsiteY123" fmla="*/ 263525 h 320675"/>
                  <a:gd name="connsiteX124" fmla="*/ 2168525 w 2352687"/>
                  <a:gd name="connsiteY124" fmla="*/ 247650 h 320675"/>
                  <a:gd name="connsiteX125" fmla="*/ 2193925 w 2352687"/>
                  <a:gd name="connsiteY125" fmla="*/ 228600 h 320675"/>
                  <a:gd name="connsiteX126" fmla="*/ 2203450 w 2352687"/>
                  <a:gd name="connsiteY126" fmla="*/ 219075 h 320675"/>
                  <a:gd name="connsiteX127" fmla="*/ 2222500 w 2352687"/>
                  <a:gd name="connsiteY127" fmla="*/ 212725 h 320675"/>
                  <a:gd name="connsiteX128" fmla="*/ 2244725 w 2352687"/>
                  <a:gd name="connsiteY128" fmla="*/ 193675 h 320675"/>
                  <a:gd name="connsiteX129" fmla="*/ 2273300 w 2352687"/>
                  <a:gd name="connsiteY129" fmla="*/ 177800 h 320675"/>
                  <a:gd name="connsiteX130" fmla="*/ 2286000 w 2352687"/>
                  <a:gd name="connsiteY130" fmla="*/ 165100 h 320675"/>
                  <a:gd name="connsiteX131" fmla="*/ 2298700 w 2352687"/>
                  <a:gd name="connsiteY131" fmla="*/ 161925 h 320675"/>
                  <a:gd name="connsiteX132" fmla="*/ 2336800 w 2352687"/>
                  <a:gd name="connsiteY132" fmla="*/ 155575 h 320675"/>
                  <a:gd name="connsiteX133" fmla="*/ 2352675 w 2352687"/>
                  <a:gd name="connsiteY133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517525 w 2352687"/>
                  <a:gd name="connsiteY31" fmla="*/ 82550 h 320675"/>
                  <a:gd name="connsiteX32" fmla="*/ 530225 w 2352687"/>
                  <a:gd name="connsiteY32" fmla="*/ 88900 h 320675"/>
                  <a:gd name="connsiteX33" fmla="*/ 536575 w 2352687"/>
                  <a:gd name="connsiteY33" fmla="*/ 76200 h 320675"/>
                  <a:gd name="connsiteX34" fmla="*/ 561975 w 2352687"/>
                  <a:gd name="connsiteY34" fmla="*/ 60325 h 320675"/>
                  <a:gd name="connsiteX35" fmla="*/ 596900 w 2352687"/>
                  <a:gd name="connsiteY35" fmla="*/ 44450 h 320675"/>
                  <a:gd name="connsiteX36" fmla="*/ 625475 w 2352687"/>
                  <a:gd name="connsiteY36" fmla="*/ 31750 h 320675"/>
                  <a:gd name="connsiteX37" fmla="*/ 663575 w 2352687"/>
                  <a:gd name="connsiteY37" fmla="*/ 12700 h 320675"/>
                  <a:gd name="connsiteX38" fmla="*/ 679450 w 2352687"/>
                  <a:gd name="connsiteY38" fmla="*/ 6350 h 320675"/>
                  <a:gd name="connsiteX39" fmla="*/ 698500 w 2352687"/>
                  <a:gd name="connsiteY39" fmla="*/ 0 h 320675"/>
                  <a:gd name="connsiteX40" fmla="*/ 727075 w 2352687"/>
                  <a:gd name="connsiteY40" fmla="*/ 3175 h 320675"/>
                  <a:gd name="connsiteX41" fmla="*/ 736600 w 2352687"/>
                  <a:gd name="connsiteY41" fmla="*/ 6350 h 320675"/>
                  <a:gd name="connsiteX42" fmla="*/ 762000 w 2352687"/>
                  <a:gd name="connsiteY42" fmla="*/ 12700 h 320675"/>
                  <a:gd name="connsiteX43" fmla="*/ 787400 w 2352687"/>
                  <a:gd name="connsiteY43" fmla="*/ 34925 h 320675"/>
                  <a:gd name="connsiteX44" fmla="*/ 806450 w 2352687"/>
                  <a:gd name="connsiteY44" fmla="*/ 53975 h 320675"/>
                  <a:gd name="connsiteX45" fmla="*/ 815975 w 2352687"/>
                  <a:gd name="connsiteY45" fmla="*/ 63500 h 320675"/>
                  <a:gd name="connsiteX46" fmla="*/ 828675 w 2352687"/>
                  <a:gd name="connsiteY46" fmla="*/ 82550 h 320675"/>
                  <a:gd name="connsiteX47" fmla="*/ 838200 w 2352687"/>
                  <a:gd name="connsiteY47" fmla="*/ 88900 h 320675"/>
                  <a:gd name="connsiteX48" fmla="*/ 860425 w 2352687"/>
                  <a:gd name="connsiteY48" fmla="*/ 107950 h 320675"/>
                  <a:gd name="connsiteX49" fmla="*/ 892175 w 2352687"/>
                  <a:gd name="connsiteY49" fmla="*/ 130175 h 320675"/>
                  <a:gd name="connsiteX50" fmla="*/ 901700 w 2352687"/>
                  <a:gd name="connsiteY50" fmla="*/ 139700 h 320675"/>
                  <a:gd name="connsiteX51" fmla="*/ 917575 w 2352687"/>
                  <a:gd name="connsiteY51" fmla="*/ 152400 h 320675"/>
                  <a:gd name="connsiteX52" fmla="*/ 936625 w 2352687"/>
                  <a:gd name="connsiteY52" fmla="*/ 168275 h 320675"/>
                  <a:gd name="connsiteX53" fmla="*/ 942975 w 2352687"/>
                  <a:gd name="connsiteY53" fmla="*/ 177800 h 320675"/>
                  <a:gd name="connsiteX54" fmla="*/ 965200 w 2352687"/>
                  <a:gd name="connsiteY54" fmla="*/ 193675 h 320675"/>
                  <a:gd name="connsiteX55" fmla="*/ 990600 w 2352687"/>
                  <a:gd name="connsiteY55" fmla="*/ 200025 h 320675"/>
                  <a:gd name="connsiteX56" fmla="*/ 1019175 w 2352687"/>
                  <a:gd name="connsiteY56" fmla="*/ 209550 h 320675"/>
                  <a:gd name="connsiteX57" fmla="*/ 1063625 w 2352687"/>
                  <a:gd name="connsiteY57" fmla="*/ 219075 h 320675"/>
                  <a:gd name="connsiteX58" fmla="*/ 1111250 w 2352687"/>
                  <a:gd name="connsiteY58" fmla="*/ 228600 h 320675"/>
                  <a:gd name="connsiteX59" fmla="*/ 1149350 w 2352687"/>
                  <a:gd name="connsiteY59" fmla="*/ 219075 h 320675"/>
                  <a:gd name="connsiteX60" fmla="*/ 1117600 w 2352687"/>
                  <a:gd name="connsiteY60" fmla="*/ 209550 h 320675"/>
                  <a:gd name="connsiteX61" fmla="*/ 1066800 w 2352687"/>
                  <a:gd name="connsiteY61" fmla="*/ 193675 h 320675"/>
                  <a:gd name="connsiteX62" fmla="*/ 1016000 w 2352687"/>
                  <a:gd name="connsiteY62" fmla="*/ 184150 h 320675"/>
                  <a:gd name="connsiteX63" fmla="*/ 1003300 w 2352687"/>
                  <a:gd name="connsiteY63" fmla="*/ 174625 h 320675"/>
                  <a:gd name="connsiteX64" fmla="*/ 993775 w 2352687"/>
                  <a:gd name="connsiteY64" fmla="*/ 168275 h 320675"/>
                  <a:gd name="connsiteX65" fmla="*/ 1003300 w 2352687"/>
                  <a:gd name="connsiteY65" fmla="*/ 171450 h 320675"/>
                  <a:gd name="connsiteX66" fmla="*/ 1022350 w 2352687"/>
                  <a:gd name="connsiteY66" fmla="*/ 184150 h 320675"/>
                  <a:gd name="connsiteX67" fmla="*/ 1031875 w 2352687"/>
                  <a:gd name="connsiteY67" fmla="*/ 193675 h 320675"/>
                  <a:gd name="connsiteX68" fmla="*/ 1044575 w 2352687"/>
                  <a:gd name="connsiteY68" fmla="*/ 200025 h 320675"/>
                  <a:gd name="connsiteX69" fmla="*/ 1057275 w 2352687"/>
                  <a:gd name="connsiteY69" fmla="*/ 212725 h 320675"/>
                  <a:gd name="connsiteX70" fmla="*/ 1120775 w 2352687"/>
                  <a:gd name="connsiteY70" fmla="*/ 219075 h 320675"/>
                  <a:gd name="connsiteX71" fmla="*/ 1203325 w 2352687"/>
                  <a:gd name="connsiteY71" fmla="*/ 215900 h 320675"/>
                  <a:gd name="connsiteX72" fmla="*/ 1222375 w 2352687"/>
                  <a:gd name="connsiteY72" fmla="*/ 203200 h 320675"/>
                  <a:gd name="connsiteX73" fmla="*/ 1231900 w 2352687"/>
                  <a:gd name="connsiteY73" fmla="*/ 200025 h 320675"/>
                  <a:gd name="connsiteX74" fmla="*/ 1250950 w 2352687"/>
                  <a:gd name="connsiteY74" fmla="*/ 190500 h 320675"/>
                  <a:gd name="connsiteX75" fmla="*/ 1270000 w 2352687"/>
                  <a:gd name="connsiteY75" fmla="*/ 184150 h 320675"/>
                  <a:gd name="connsiteX76" fmla="*/ 1289050 w 2352687"/>
                  <a:gd name="connsiteY76" fmla="*/ 174625 h 320675"/>
                  <a:gd name="connsiteX77" fmla="*/ 1343025 w 2352687"/>
                  <a:gd name="connsiteY77" fmla="*/ 165100 h 320675"/>
                  <a:gd name="connsiteX78" fmla="*/ 1390650 w 2352687"/>
                  <a:gd name="connsiteY78" fmla="*/ 158750 h 320675"/>
                  <a:gd name="connsiteX79" fmla="*/ 1412875 w 2352687"/>
                  <a:gd name="connsiteY79" fmla="*/ 149225 h 320675"/>
                  <a:gd name="connsiteX80" fmla="*/ 1425575 w 2352687"/>
                  <a:gd name="connsiteY80" fmla="*/ 146050 h 320675"/>
                  <a:gd name="connsiteX81" fmla="*/ 1435100 w 2352687"/>
                  <a:gd name="connsiteY81" fmla="*/ 142875 h 320675"/>
                  <a:gd name="connsiteX82" fmla="*/ 1444625 w 2352687"/>
                  <a:gd name="connsiteY82" fmla="*/ 133350 h 320675"/>
                  <a:gd name="connsiteX83" fmla="*/ 1485900 w 2352687"/>
                  <a:gd name="connsiteY83" fmla="*/ 117475 h 320675"/>
                  <a:gd name="connsiteX84" fmla="*/ 1498600 w 2352687"/>
                  <a:gd name="connsiteY84" fmla="*/ 111125 h 320675"/>
                  <a:gd name="connsiteX85" fmla="*/ 1530350 w 2352687"/>
                  <a:gd name="connsiteY85" fmla="*/ 101600 h 320675"/>
                  <a:gd name="connsiteX86" fmla="*/ 1539875 w 2352687"/>
                  <a:gd name="connsiteY86" fmla="*/ 95250 h 320675"/>
                  <a:gd name="connsiteX87" fmla="*/ 1558925 w 2352687"/>
                  <a:gd name="connsiteY87" fmla="*/ 88900 h 320675"/>
                  <a:gd name="connsiteX88" fmla="*/ 1577975 w 2352687"/>
                  <a:gd name="connsiteY88" fmla="*/ 76200 h 320675"/>
                  <a:gd name="connsiteX89" fmla="*/ 1593850 w 2352687"/>
                  <a:gd name="connsiteY89" fmla="*/ 66675 h 320675"/>
                  <a:gd name="connsiteX90" fmla="*/ 1612900 w 2352687"/>
                  <a:gd name="connsiteY90" fmla="*/ 53975 h 320675"/>
                  <a:gd name="connsiteX91" fmla="*/ 1625600 w 2352687"/>
                  <a:gd name="connsiteY91" fmla="*/ 50800 h 320675"/>
                  <a:gd name="connsiteX92" fmla="*/ 1635125 w 2352687"/>
                  <a:gd name="connsiteY92" fmla="*/ 47625 h 320675"/>
                  <a:gd name="connsiteX93" fmla="*/ 1651000 w 2352687"/>
                  <a:gd name="connsiteY93" fmla="*/ 44450 h 320675"/>
                  <a:gd name="connsiteX94" fmla="*/ 1657350 w 2352687"/>
                  <a:gd name="connsiteY94" fmla="*/ 34925 h 320675"/>
                  <a:gd name="connsiteX95" fmla="*/ 1673225 w 2352687"/>
                  <a:gd name="connsiteY95" fmla="*/ 31750 h 320675"/>
                  <a:gd name="connsiteX96" fmla="*/ 1704975 w 2352687"/>
                  <a:gd name="connsiteY96" fmla="*/ 25400 h 320675"/>
                  <a:gd name="connsiteX97" fmla="*/ 1746250 w 2352687"/>
                  <a:gd name="connsiteY97" fmla="*/ 38100 h 320675"/>
                  <a:gd name="connsiteX98" fmla="*/ 1765300 w 2352687"/>
                  <a:gd name="connsiteY98" fmla="*/ 50800 h 320675"/>
                  <a:gd name="connsiteX99" fmla="*/ 1781175 w 2352687"/>
                  <a:gd name="connsiteY99" fmla="*/ 63500 h 320675"/>
                  <a:gd name="connsiteX100" fmla="*/ 1803400 w 2352687"/>
                  <a:gd name="connsiteY100" fmla="*/ 76200 h 320675"/>
                  <a:gd name="connsiteX101" fmla="*/ 1828800 w 2352687"/>
                  <a:gd name="connsiteY101" fmla="*/ 85725 h 320675"/>
                  <a:gd name="connsiteX102" fmla="*/ 1866900 w 2352687"/>
                  <a:gd name="connsiteY102" fmla="*/ 98425 h 320675"/>
                  <a:gd name="connsiteX103" fmla="*/ 1879600 w 2352687"/>
                  <a:gd name="connsiteY103" fmla="*/ 107950 h 320675"/>
                  <a:gd name="connsiteX104" fmla="*/ 1889125 w 2352687"/>
                  <a:gd name="connsiteY104" fmla="*/ 114300 h 320675"/>
                  <a:gd name="connsiteX105" fmla="*/ 1898650 w 2352687"/>
                  <a:gd name="connsiteY105" fmla="*/ 127000 h 320675"/>
                  <a:gd name="connsiteX106" fmla="*/ 1901825 w 2352687"/>
                  <a:gd name="connsiteY106" fmla="*/ 136525 h 320675"/>
                  <a:gd name="connsiteX107" fmla="*/ 1917700 w 2352687"/>
                  <a:gd name="connsiteY107" fmla="*/ 177800 h 320675"/>
                  <a:gd name="connsiteX108" fmla="*/ 1927225 w 2352687"/>
                  <a:gd name="connsiteY108" fmla="*/ 200025 h 320675"/>
                  <a:gd name="connsiteX109" fmla="*/ 1933575 w 2352687"/>
                  <a:gd name="connsiteY109" fmla="*/ 212725 h 320675"/>
                  <a:gd name="connsiteX110" fmla="*/ 1943100 w 2352687"/>
                  <a:gd name="connsiteY110" fmla="*/ 219075 h 320675"/>
                  <a:gd name="connsiteX111" fmla="*/ 1946275 w 2352687"/>
                  <a:gd name="connsiteY111" fmla="*/ 244475 h 320675"/>
                  <a:gd name="connsiteX112" fmla="*/ 1968500 w 2352687"/>
                  <a:gd name="connsiteY112" fmla="*/ 266700 h 320675"/>
                  <a:gd name="connsiteX113" fmla="*/ 1978025 w 2352687"/>
                  <a:gd name="connsiteY113" fmla="*/ 269875 h 320675"/>
                  <a:gd name="connsiteX114" fmla="*/ 1990725 w 2352687"/>
                  <a:gd name="connsiteY114" fmla="*/ 276225 h 320675"/>
                  <a:gd name="connsiteX115" fmla="*/ 2016125 w 2352687"/>
                  <a:gd name="connsiteY115" fmla="*/ 301625 h 320675"/>
                  <a:gd name="connsiteX116" fmla="*/ 2032000 w 2352687"/>
                  <a:gd name="connsiteY116" fmla="*/ 314325 h 320675"/>
                  <a:gd name="connsiteX117" fmla="*/ 2051050 w 2352687"/>
                  <a:gd name="connsiteY117" fmla="*/ 320675 h 320675"/>
                  <a:gd name="connsiteX118" fmla="*/ 2073275 w 2352687"/>
                  <a:gd name="connsiteY118" fmla="*/ 314325 h 320675"/>
                  <a:gd name="connsiteX119" fmla="*/ 2098675 w 2352687"/>
                  <a:gd name="connsiteY119" fmla="*/ 292100 h 320675"/>
                  <a:gd name="connsiteX120" fmla="*/ 2108200 w 2352687"/>
                  <a:gd name="connsiteY120" fmla="*/ 285750 h 320675"/>
                  <a:gd name="connsiteX121" fmla="*/ 2130425 w 2352687"/>
                  <a:gd name="connsiteY121" fmla="*/ 266700 h 320675"/>
                  <a:gd name="connsiteX122" fmla="*/ 2139950 w 2352687"/>
                  <a:gd name="connsiteY122" fmla="*/ 263525 h 320675"/>
                  <a:gd name="connsiteX123" fmla="*/ 2168525 w 2352687"/>
                  <a:gd name="connsiteY123" fmla="*/ 247650 h 320675"/>
                  <a:gd name="connsiteX124" fmla="*/ 2193925 w 2352687"/>
                  <a:gd name="connsiteY124" fmla="*/ 228600 h 320675"/>
                  <a:gd name="connsiteX125" fmla="*/ 2203450 w 2352687"/>
                  <a:gd name="connsiteY125" fmla="*/ 219075 h 320675"/>
                  <a:gd name="connsiteX126" fmla="*/ 2222500 w 2352687"/>
                  <a:gd name="connsiteY126" fmla="*/ 212725 h 320675"/>
                  <a:gd name="connsiteX127" fmla="*/ 2244725 w 2352687"/>
                  <a:gd name="connsiteY127" fmla="*/ 193675 h 320675"/>
                  <a:gd name="connsiteX128" fmla="*/ 2273300 w 2352687"/>
                  <a:gd name="connsiteY128" fmla="*/ 177800 h 320675"/>
                  <a:gd name="connsiteX129" fmla="*/ 2286000 w 2352687"/>
                  <a:gd name="connsiteY129" fmla="*/ 165100 h 320675"/>
                  <a:gd name="connsiteX130" fmla="*/ 2298700 w 2352687"/>
                  <a:gd name="connsiteY130" fmla="*/ 161925 h 320675"/>
                  <a:gd name="connsiteX131" fmla="*/ 2336800 w 2352687"/>
                  <a:gd name="connsiteY131" fmla="*/ 155575 h 320675"/>
                  <a:gd name="connsiteX132" fmla="*/ 2352675 w 2352687"/>
                  <a:gd name="connsiteY132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517525 w 2352687"/>
                  <a:gd name="connsiteY30" fmla="*/ 82550 h 320675"/>
                  <a:gd name="connsiteX31" fmla="*/ 530225 w 2352687"/>
                  <a:gd name="connsiteY31" fmla="*/ 88900 h 320675"/>
                  <a:gd name="connsiteX32" fmla="*/ 536575 w 2352687"/>
                  <a:gd name="connsiteY32" fmla="*/ 76200 h 320675"/>
                  <a:gd name="connsiteX33" fmla="*/ 561975 w 2352687"/>
                  <a:gd name="connsiteY33" fmla="*/ 60325 h 320675"/>
                  <a:gd name="connsiteX34" fmla="*/ 596900 w 2352687"/>
                  <a:gd name="connsiteY34" fmla="*/ 44450 h 320675"/>
                  <a:gd name="connsiteX35" fmla="*/ 625475 w 2352687"/>
                  <a:gd name="connsiteY35" fmla="*/ 31750 h 320675"/>
                  <a:gd name="connsiteX36" fmla="*/ 663575 w 2352687"/>
                  <a:gd name="connsiteY36" fmla="*/ 12700 h 320675"/>
                  <a:gd name="connsiteX37" fmla="*/ 679450 w 2352687"/>
                  <a:gd name="connsiteY37" fmla="*/ 6350 h 320675"/>
                  <a:gd name="connsiteX38" fmla="*/ 698500 w 2352687"/>
                  <a:gd name="connsiteY38" fmla="*/ 0 h 320675"/>
                  <a:gd name="connsiteX39" fmla="*/ 727075 w 2352687"/>
                  <a:gd name="connsiteY39" fmla="*/ 3175 h 320675"/>
                  <a:gd name="connsiteX40" fmla="*/ 736600 w 2352687"/>
                  <a:gd name="connsiteY40" fmla="*/ 6350 h 320675"/>
                  <a:gd name="connsiteX41" fmla="*/ 762000 w 2352687"/>
                  <a:gd name="connsiteY41" fmla="*/ 12700 h 320675"/>
                  <a:gd name="connsiteX42" fmla="*/ 787400 w 2352687"/>
                  <a:gd name="connsiteY42" fmla="*/ 34925 h 320675"/>
                  <a:gd name="connsiteX43" fmla="*/ 806450 w 2352687"/>
                  <a:gd name="connsiteY43" fmla="*/ 53975 h 320675"/>
                  <a:gd name="connsiteX44" fmla="*/ 815975 w 2352687"/>
                  <a:gd name="connsiteY44" fmla="*/ 63500 h 320675"/>
                  <a:gd name="connsiteX45" fmla="*/ 828675 w 2352687"/>
                  <a:gd name="connsiteY45" fmla="*/ 82550 h 320675"/>
                  <a:gd name="connsiteX46" fmla="*/ 838200 w 2352687"/>
                  <a:gd name="connsiteY46" fmla="*/ 88900 h 320675"/>
                  <a:gd name="connsiteX47" fmla="*/ 860425 w 2352687"/>
                  <a:gd name="connsiteY47" fmla="*/ 107950 h 320675"/>
                  <a:gd name="connsiteX48" fmla="*/ 892175 w 2352687"/>
                  <a:gd name="connsiteY48" fmla="*/ 130175 h 320675"/>
                  <a:gd name="connsiteX49" fmla="*/ 901700 w 2352687"/>
                  <a:gd name="connsiteY49" fmla="*/ 139700 h 320675"/>
                  <a:gd name="connsiteX50" fmla="*/ 917575 w 2352687"/>
                  <a:gd name="connsiteY50" fmla="*/ 152400 h 320675"/>
                  <a:gd name="connsiteX51" fmla="*/ 936625 w 2352687"/>
                  <a:gd name="connsiteY51" fmla="*/ 168275 h 320675"/>
                  <a:gd name="connsiteX52" fmla="*/ 942975 w 2352687"/>
                  <a:gd name="connsiteY52" fmla="*/ 177800 h 320675"/>
                  <a:gd name="connsiteX53" fmla="*/ 965200 w 2352687"/>
                  <a:gd name="connsiteY53" fmla="*/ 193675 h 320675"/>
                  <a:gd name="connsiteX54" fmla="*/ 990600 w 2352687"/>
                  <a:gd name="connsiteY54" fmla="*/ 200025 h 320675"/>
                  <a:gd name="connsiteX55" fmla="*/ 1019175 w 2352687"/>
                  <a:gd name="connsiteY55" fmla="*/ 209550 h 320675"/>
                  <a:gd name="connsiteX56" fmla="*/ 1063625 w 2352687"/>
                  <a:gd name="connsiteY56" fmla="*/ 219075 h 320675"/>
                  <a:gd name="connsiteX57" fmla="*/ 1111250 w 2352687"/>
                  <a:gd name="connsiteY57" fmla="*/ 228600 h 320675"/>
                  <a:gd name="connsiteX58" fmla="*/ 1149350 w 2352687"/>
                  <a:gd name="connsiteY58" fmla="*/ 219075 h 320675"/>
                  <a:gd name="connsiteX59" fmla="*/ 1117600 w 2352687"/>
                  <a:gd name="connsiteY59" fmla="*/ 209550 h 320675"/>
                  <a:gd name="connsiteX60" fmla="*/ 1066800 w 2352687"/>
                  <a:gd name="connsiteY60" fmla="*/ 193675 h 320675"/>
                  <a:gd name="connsiteX61" fmla="*/ 1016000 w 2352687"/>
                  <a:gd name="connsiteY61" fmla="*/ 184150 h 320675"/>
                  <a:gd name="connsiteX62" fmla="*/ 1003300 w 2352687"/>
                  <a:gd name="connsiteY62" fmla="*/ 174625 h 320675"/>
                  <a:gd name="connsiteX63" fmla="*/ 993775 w 2352687"/>
                  <a:gd name="connsiteY63" fmla="*/ 168275 h 320675"/>
                  <a:gd name="connsiteX64" fmla="*/ 1003300 w 2352687"/>
                  <a:gd name="connsiteY64" fmla="*/ 171450 h 320675"/>
                  <a:gd name="connsiteX65" fmla="*/ 1022350 w 2352687"/>
                  <a:gd name="connsiteY65" fmla="*/ 184150 h 320675"/>
                  <a:gd name="connsiteX66" fmla="*/ 1031875 w 2352687"/>
                  <a:gd name="connsiteY66" fmla="*/ 193675 h 320675"/>
                  <a:gd name="connsiteX67" fmla="*/ 1044575 w 2352687"/>
                  <a:gd name="connsiteY67" fmla="*/ 200025 h 320675"/>
                  <a:gd name="connsiteX68" fmla="*/ 1057275 w 2352687"/>
                  <a:gd name="connsiteY68" fmla="*/ 212725 h 320675"/>
                  <a:gd name="connsiteX69" fmla="*/ 1120775 w 2352687"/>
                  <a:gd name="connsiteY69" fmla="*/ 219075 h 320675"/>
                  <a:gd name="connsiteX70" fmla="*/ 1203325 w 2352687"/>
                  <a:gd name="connsiteY70" fmla="*/ 215900 h 320675"/>
                  <a:gd name="connsiteX71" fmla="*/ 1222375 w 2352687"/>
                  <a:gd name="connsiteY71" fmla="*/ 203200 h 320675"/>
                  <a:gd name="connsiteX72" fmla="*/ 1231900 w 2352687"/>
                  <a:gd name="connsiteY72" fmla="*/ 200025 h 320675"/>
                  <a:gd name="connsiteX73" fmla="*/ 1250950 w 2352687"/>
                  <a:gd name="connsiteY73" fmla="*/ 190500 h 320675"/>
                  <a:gd name="connsiteX74" fmla="*/ 1270000 w 2352687"/>
                  <a:gd name="connsiteY74" fmla="*/ 184150 h 320675"/>
                  <a:gd name="connsiteX75" fmla="*/ 1289050 w 2352687"/>
                  <a:gd name="connsiteY75" fmla="*/ 174625 h 320675"/>
                  <a:gd name="connsiteX76" fmla="*/ 1343025 w 2352687"/>
                  <a:gd name="connsiteY76" fmla="*/ 165100 h 320675"/>
                  <a:gd name="connsiteX77" fmla="*/ 1390650 w 2352687"/>
                  <a:gd name="connsiteY77" fmla="*/ 158750 h 320675"/>
                  <a:gd name="connsiteX78" fmla="*/ 1412875 w 2352687"/>
                  <a:gd name="connsiteY78" fmla="*/ 149225 h 320675"/>
                  <a:gd name="connsiteX79" fmla="*/ 1425575 w 2352687"/>
                  <a:gd name="connsiteY79" fmla="*/ 146050 h 320675"/>
                  <a:gd name="connsiteX80" fmla="*/ 1435100 w 2352687"/>
                  <a:gd name="connsiteY80" fmla="*/ 142875 h 320675"/>
                  <a:gd name="connsiteX81" fmla="*/ 1444625 w 2352687"/>
                  <a:gd name="connsiteY81" fmla="*/ 133350 h 320675"/>
                  <a:gd name="connsiteX82" fmla="*/ 1485900 w 2352687"/>
                  <a:gd name="connsiteY82" fmla="*/ 117475 h 320675"/>
                  <a:gd name="connsiteX83" fmla="*/ 1498600 w 2352687"/>
                  <a:gd name="connsiteY83" fmla="*/ 111125 h 320675"/>
                  <a:gd name="connsiteX84" fmla="*/ 1530350 w 2352687"/>
                  <a:gd name="connsiteY84" fmla="*/ 101600 h 320675"/>
                  <a:gd name="connsiteX85" fmla="*/ 1539875 w 2352687"/>
                  <a:gd name="connsiteY85" fmla="*/ 95250 h 320675"/>
                  <a:gd name="connsiteX86" fmla="*/ 1558925 w 2352687"/>
                  <a:gd name="connsiteY86" fmla="*/ 88900 h 320675"/>
                  <a:gd name="connsiteX87" fmla="*/ 1577975 w 2352687"/>
                  <a:gd name="connsiteY87" fmla="*/ 76200 h 320675"/>
                  <a:gd name="connsiteX88" fmla="*/ 1593850 w 2352687"/>
                  <a:gd name="connsiteY88" fmla="*/ 66675 h 320675"/>
                  <a:gd name="connsiteX89" fmla="*/ 1612900 w 2352687"/>
                  <a:gd name="connsiteY89" fmla="*/ 53975 h 320675"/>
                  <a:gd name="connsiteX90" fmla="*/ 1625600 w 2352687"/>
                  <a:gd name="connsiteY90" fmla="*/ 50800 h 320675"/>
                  <a:gd name="connsiteX91" fmla="*/ 1635125 w 2352687"/>
                  <a:gd name="connsiteY91" fmla="*/ 47625 h 320675"/>
                  <a:gd name="connsiteX92" fmla="*/ 1651000 w 2352687"/>
                  <a:gd name="connsiteY92" fmla="*/ 44450 h 320675"/>
                  <a:gd name="connsiteX93" fmla="*/ 1657350 w 2352687"/>
                  <a:gd name="connsiteY93" fmla="*/ 34925 h 320675"/>
                  <a:gd name="connsiteX94" fmla="*/ 1673225 w 2352687"/>
                  <a:gd name="connsiteY94" fmla="*/ 31750 h 320675"/>
                  <a:gd name="connsiteX95" fmla="*/ 1704975 w 2352687"/>
                  <a:gd name="connsiteY95" fmla="*/ 25400 h 320675"/>
                  <a:gd name="connsiteX96" fmla="*/ 1746250 w 2352687"/>
                  <a:gd name="connsiteY96" fmla="*/ 38100 h 320675"/>
                  <a:gd name="connsiteX97" fmla="*/ 1765300 w 2352687"/>
                  <a:gd name="connsiteY97" fmla="*/ 50800 h 320675"/>
                  <a:gd name="connsiteX98" fmla="*/ 1781175 w 2352687"/>
                  <a:gd name="connsiteY98" fmla="*/ 63500 h 320675"/>
                  <a:gd name="connsiteX99" fmla="*/ 1803400 w 2352687"/>
                  <a:gd name="connsiteY99" fmla="*/ 76200 h 320675"/>
                  <a:gd name="connsiteX100" fmla="*/ 1828800 w 2352687"/>
                  <a:gd name="connsiteY100" fmla="*/ 85725 h 320675"/>
                  <a:gd name="connsiteX101" fmla="*/ 1866900 w 2352687"/>
                  <a:gd name="connsiteY101" fmla="*/ 98425 h 320675"/>
                  <a:gd name="connsiteX102" fmla="*/ 1879600 w 2352687"/>
                  <a:gd name="connsiteY102" fmla="*/ 107950 h 320675"/>
                  <a:gd name="connsiteX103" fmla="*/ 1889125 w 2352687"/>
                  <a:gd name="connsiteY103" fmla="*/ 114300 h 320675"/>
                  <a:gd name="connsiteX104" fmla="*/ 1898650 w 2352687"/>
                  <a:gd name="connsiteY104" fmla="*/ 127000 h 320675"/>
                  <a:gd name="connsiteX105" fmla="*/ 1901825 w 2352687"/>
                  <a:gd name="connsiteY105" fmla="*/ 136525 h 320675"/>
                  <a:gd name="connsiteX106" fmla="*/ 1917700 w 2352687"/>
                  <a:gd name="connsiteY106" fmla="*/ 177800 h 320675"/>
                  <a:gd name="connsiteX107" fmla="*/ 1927225 w 2352687"/>
                  <a:gd name="connsiteY107" fmla="*/ 200025 h 320675"/>
                  <a:gd name="connsiteX108" fmla="*/ 1933575 w 2352687"/>
                  <a:gd name="connsiteY108" fmla="*/ 212725 h 320675"/>
                  <a:gd name="connsiteX109" fmla="*/ 1943100 w 2352687"/>
                  <a:gd name="connsiteY109" fmla="*/ 219075 h 320675"/>
                  <a:gd name="connsiteX110" fmla="*/ 1946275 w 2352687"/>
                  <a:gd name="connsiteY110" fmla="*/ 244475 h 320675"/>
                  <a:gd name="connsiteX111" fmla="*/ 1968500 w 2352687"/>
                  <a:gd name="connsiteY111" fmla="*/ 266700 h 320675"/>
                  <a:gd name="connsiteX112" fmla="*/ 1978025 w 2352687"/>
                  <a:gd name="connsiteY112" fmla="*/ 269875 h 320675"/>
                  <a:gd name="connsiteX113" fmla="*/ 1990725 w 2352687"/>
                  <a:gd name="connsiteY113" fmla="*/ 276225 h 320675"/>
                  <a:gd name="connsiteX114" fmla="*/ 2016125 w 2352687"/>
                  <a:gd name="connsiteY114" fmla="*/ 301625 h 320675"/>
                  <a:gd name="connsiteX115" fmla="*/ 2032000 w 2352687"/>
                  <a:gd name="connsiteY115" fmla="*/ 314325 h 320675"/>
                  <a:gd name="connsiteX116" fmla="*/ 2051050 w 2352687"/>
                  <a:gd name="connsiteY116" fmla="*/ 320675 h 320675"/>
                  <a:gd name="connsiteX117" fmla="*/ 2073275 w 2352687"/>
                  <a:gd name="connsiteY117" fmla="*/ 314325 h 320675"/>
                  <a:gd name="connsiteX118" fmla="*/ 2098675 w 2352687"/>
                  <a:gd name="connsiteY118" fmla="*/ 292100 h 320675"/>
                  <a:gd name="connsiteX119" fmla="*/ 2108200 w 2352687"/>
                  <a:gd name="connsiteY119" fmla="*/ 285750 h 320675"/>
                  <a:gd name="connsiteX120" fmla="*/ 2130425 w 2352687"/>
                  <a:gd name="connsiteY120" fmla="*/ 266700 h 320675"/>
                  <a:gd name="connsiteX121" fmla="*/ 2139950 w 2352687"/>
                  <a:gd name="connsiteY121" fmla="*/ 263525 h 320675"/>
                  <a:gd name="connsiteX122" fmla="*/ 2168525 w 2352687"/>
                  <a:gd name="connsiteY122" fmla="*/ 247650 h 320675"/>
                  <a:gd name="connsiteX123" fmla="*/ 2193925 w 2352687"/>
                  <a:gd name="connsiteY123" fmla="*/ 228600 h 320675"/>
                  <a:gd name="connsiteX124" fmla="*/ 2203450 w 2352687"/>
                  <a:gd name="connsiteY124" fmla="*/ 219075 h 320675"/>
                  <a:gd name="connsiteX125" fmla="*/ 2222500 w 2352687"/>
                  <a:gd name="connsiteY125" fmla="*/ 212725 h 320675"/>
                  <a:gd name="connsiteX126" fmla="*/ 2244725 w 2352687"/>
                  <a:gd name="connsiteY126" fmla="*/ 193675 h 320675"/>
                  <a:gd name="connsiteX127" fmla="*/ 2273300 w 2352687"/>
                  <a:gd name="connsiteY127" fmla="*/ 177800 h 320675"/>
                  <a:gd name="connsiteX128" fmla="*/ 2286000 w 2352687"/>
                  <a:gd name="connsiteY128" fmla="*/ 165100 h 320675"/>
                  <a:gd name="connsiteX129" fmla="*/ 2298700 w 2352687"/>
                  <a:gd name="connsiteY129" fmla="*/ 161925 h 320675"/>
                  <a:gd name="connsiteX130" fmla="*/ 2336800 w 2352687"/>
                  <a:gd name="connsiteY130" fmla="*/ 155575 h 320675"/>
                  <a:gd name="connsiteX131" fmla="*/ 2352675 w 2352687"/>
                  <a:gd name="connsiteY131" fmla="*/ 16192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336800 w 2552700"/>
                  <a:gd name="connsiteY129" fmla="*/ 155575 h 320675"/>
                  <a:gd name="connsiteX130" fmla="*/ 2552700 w 2552700"/>
                  <a:gd name="connsiteY130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336800 w 2552700"/>
                  <a:gd name="connsiteY128" fmla="*/ 155575 h 320675"/>
                  <a:gd name="connsiteX129" fmla="*/ 2552700 w 2552700"/>
                  <a:gd name="connsiteY129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355850 w 2552700"/>
                  <a:gd name="connsiteY127" fmla="*/ 1524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30425 w 2552700"/>
                  <a:gd name="connsiteY119" fmla="*/ 266700 h 320675"/>
                  <a:gd name="connsiteX120" fmla="*/ 2139950 w 2552700"/>
                  <a:gd name="connsiteY120" fmla="*/ 263525 h 320675"/>
                  <a:gd name="connsiteX121" fmla="*/ 2168525 w 2552700"/>
                  <a:gd name="connsiteY121" fmla="*/ 247650 h 320675"/>
                  <a:gd name="connsiteX122" fmla="*/ 2193925 w 2552700"/>
                  <a:gd name="connsiteY122" fmla="*/ 228600 h 320675"/>
                  <a:gd name="connsiteX123" fmla="*/ 2203450 w 2552700"/>
                  <a:gd name="connsiteY123" fmla="*/ 219075 h 320675"/>
                  <a:gd name="connsiteX124" fmla="*/ 2222500 w 2552700"/>
                  <a:gd name="connsiteY124" fmla="*/ 212725 h 320675"/>
                  <a:gd name="connsiteX125" fmla="*/ 2244725 w 2552700"/>
                  <a:gd name="connsiteY125" fmla="*/ 193675 h 320675"/>
                  <a:gd name="connsiteX126" fmla="*/ 2355850 w 2552700"/>
                  <a:gd name="connsiteY126" fmla="*/ 152400 h 320675"/>
                  <a:gd name="connsiteX127" fmla="*/ 2552700 w 2552700"/>
                  <a:gd name="connsiteY127" fmla="*/ 155575 h 320675"/>
                  <a:gd name="connsiteX0" fmla="*/ 0 w 2552700"/>
                  <a:gd name="connsiteY0" fmla="*/ 69850 h 321744"/>
                  <a:gd name="connsiteX1" fmla="*/ 19050 w 2552700"/>
                  <a:gd name="connsiteY1" fmla="*/ 88900 h 321744"/>
                  <a:gd name="connsiteX2" fmla="*/ 28575 w 2552700"/>
                  <a:gd name="connsiteY2" fmla="*/ 101600 h 321744"/>
                  <a:gd name="connsiteX3" fmla="*/ 38100 w 2552700"/>
                  <a:gd name="connsiteY3" fmla="*/ 107950 h 321744"/>
                  <a:gd name="connsiteX4" fmla="*/ 50800 w 2552700"/>
                  <a:gd name="connsiteY4" fmla="*/ 117475 h 321744"/>
                  <a:gd name="connsiteX5" fmla="*/ 60325 w 2552700"/>
                  <a:gd name="connsiteY5" fmla="*/ 127000 h 321744"/>
                  <a:gd name="connsiteX6" fmla="*/ 76200 w 2552700"/>
                  <a:gd name="connsiteY6" fmla="*/ 139700 h 321744"/>
                  <a:gd name="connsiteX7" fmla="*/ 85725 w 2552700"/>
                  <a:gd name="connsiteY7" fmla="*/ 149225 h 321744"/>
                  <a:gd name="connsiteX8" fmla="*/ 104775 w 2552700"/>
                  <a:gd name="connsiteY8" fmla="*/ 161925 h 321744"/>
                  <a:gd name="connsiteX9" fmla="*/ 114300 w 2552700"/>
                  <a:gd name="connsiteY9" fmla="*/ 168275 h 321744"/>
                  <a:gd name="connsiteX10" fmla="*/ 123825 w 2552700"/>
                  <a:gd name="connsiteY10" fmla="*/ 174625 h 321744"/>
                  <a:gd name="connsiteX11" fmla="*/ 133350 w 2552700"/>
                  <a:gd name="connsiteY11" fmla="*/ 184150 h 321744"/>
                  <a:gd name="connsiteX12" fmla="*/ 142875 w 2552700"/>
                  <a:gd name="connsiteY12" fmla="*/ 187325 h 321744"/>
                  <a:gd name="connsiteX13" fmla="*/ 152400 w 2552700"/>
                  <a:gd name="connsiteY13" fmla="*/ 193675 h 321744"/>
                  <a:gd name="connsiteX14" fmla="*/ 158750 w 2552700"/>
                  <a:gd name="connsiteY14" fmla="*/ 206375 h 321744"/>
                  <a:gd name="connsiteX15" fmla="*/ 187325 w 2552700"/>
                  <a:gd name="connsiteY15" fmla="*/ 222250 h 321744"/>
                  <a:gd name="connsiteX16" fmla="*/ 200025 w 2552700"/>
                  <a:gd name="connsiteY16" fmla="*/ 225425 h 321744"/>
                  <a:gd name="connsiteX17" fmla="*/ 222250 w 2552700"/>
                  <a:gd name="connsiteY17" fmla="*/ 231775 h 321744"/>
                  <a:gd name="connsiteX18" fmla="*/ 317500 w 2552700"/>
                  <a:gd name="connsiteY18" fmla="*/ 228600 h 321744"/>
                  <a:gd name="connsiteX19" fmla="*/ 342900 w 2552700"/>
                  <a:gd name="connsiteY19" fmla="*/ 215900 h 321744"/>
                  <a:gd name="connsiteX20" fmla="*/ 352425 w 2552700"/>
                  <a:gd name="connsiteY20" fmla="*/ 206375 h 321744"/>
                  <a:gd name="connsiteX21" fmla="*/ 361950 w 2552700"/>
                  <a:gd name="connsiteY21" fmla="*/ 200025 h 321744"/>
                  <a:gd name="connsiteX22" fmla="*/ 374650 w 2552700"/>
                  <a:gd name="connsiteY22" fmla="*/ 184150 h 321744"/>
                  <a:gd name="connsiteX23" fmla="*/ 393700 w 2552700"/>
                  <a:gd name="connsiteY23" fmla="*/ 168275 h 321744"/>
                  <a:gd name="connsiteX24" fmla="*/ 400050 w 2552700"/>
                  <a:gd name="connsiteY24" fmla="*/ 158750 h 321744"/>
                  <a:gd name="connsiteX25" fmla="*/ 409575 w 2552700"/>
                  <a:gd name="connsiteY25" fmla="*/ 152400 h 321744"/>
                  <a:gd name="connsiteX26" fmla="*/ 428625 w 2552700"/>
                  <a:gd name="connsiteY26" fmla="*/ 127000 h 321744"/>
                  <a:gd name="connsiteX27" fmla="*/ 434975 w 2552700"/>
                  <a:gd name="connsiteY27" fmla="*/ 117475 h 321744"/>
                  <a:gd name="connsiteX28" fmla="*/ 454025 w 2552700"/>
                  <a:gd name="connsiteY28" fmla="*/ 104775 h 321744"/>
                  <a:gd name="connsiteX29" fmla="*/ 473075 w 2552700"/>
                  <a:gd name="connsiteY29" fmla="*/ 85725 h 321744"/>
                  <a:gd name="connsiteX30" fmla="*/ 517525 w 2552700"/>
                  <a:gd name="connsiteY30" fmla="*/ 82550 h 321744"/>
                  <a:gd name="connsiteX31" fmla="*/ 530225 w 2552700"/>
                  <a:gd name="connsiteY31" fmla="*/ 88900 h 321744"/>
                  <a:gd name="connsiteX32" fmla="*/ 536575 w 2552700"/>
                  <a:gd name="connsiteY32" fmla="*/ 76200 h 321744"/>
                  <a:gd name="connsiteX33" fmla="*/ 561975 w 2552700"/>
                  <a:gd name="connsiteY33" fmla="*/ 60325 h 321744"/>
                  <a:gd name="connsiteX34" fmla="*/ 596900 w 2552700"/>
                  <a:gd name="connsiteY34" fmla="*/ 44450 h 321744"/>
                  <a:gd name="connsiteX35" fmla="*/ 625475 w 2552700"/>
                  <a:gd name="connsiteY35" fmla="*/ 31750 h 321744"/>
                  <a:gd name="connsiteX36" fmla="*/ 663575 w 2552700"/>
                  <a:gd name="connsiteY36" fmla="*/ 12700 h 321744"/>
                  <a:gd name="connsiteX37" fmla="*/ 679450 w 2552700"/>
                  <a:gd name="connsiteY37" fmla="*/ 6350 h 321744"/>
                  <a:gd name="connsiteX38" fmla="*/ 698500 w 2552700"/>
                  <a:gd name="connsiteY38" fmla="*/ 0 h 321744"/>
                  <a:gd name="connsiteX39" fmla="*/ 727075 w 2552700"/>
                  <a:gd name="connsiteY39" fmla="*/ 3175 h 321744"/>
                  <a:gd name="connsiteX40" fmla="*/ 736600 w 2552700"/>
                  <a:gd name="connsiteY40" fmla="*/ 6350 h 321744"/>
                  <a:gd name="connsiteX41" fmla="*/ 762000 w 2552700"/>
                  <a:gd name="connsiteY41" fmla="*/ 12700 h 321744"/>
                  <a:gd name="connsiteX42" fmla="*/ 787400 w 2552700"/>
                  <a:gd name="connsiteY42" fmla="*/ 34925 h 321744"/>
                  <a:gd name="connsiteX43" fmla="*/ 806450 w 2552700"/>
                  <a:gd name="connsiteY43" fmla="*/ 53975 h 321744"/>
                  <a:gd name="connsiteX44" fmla="*/ 815975 w 2552700"/>
                  <a:gd name="connsiteY44" fmla="*/ 63500 h 321744"/>
                  <a:gd name="connsiteX45" fmla="*/ 828675 w 2552700"/>
                  <a:gd name="connsiteY45" fmla="*/ 82550 h 321744"/>
                  <a:gd name="connsiteX46" fmla="*/ 838200 w 2552700"/>
                  <a:gd name="connsiteY46" fmla="*/ 88900 h 321744"/>
                  <a:gd name="connsiteX47" fmla="*/ 860425 w 2552700"/>
                  <a:gd name="connsiteY47" fmla="*/ 107950 h 321744"/>
                  <a:gd name="connsiteX48" fmla="*/ 892175 w 2552700"/>
                  <a:gd name="connsiteY48" fmla="*/ 130175 h 321744"/>
                  <a:gd name="connsiteX49" fmla="*/ 901700 w 2552700"/>
                  <a:gd name="connsiteY49" fmla="*/ 139700 h 321744"/>
                  <a:gd name="connsiteX50" fmla="*/ 917575 w 2552700"/>
                  <a:gd name="connsiteY50" fmla="*/ 152400 h 321744"/>
                  <a:gd name="connsiteX51" fmla="*/ 936625 w 2552700"/>
                  <a:gd name="connsiteY51" fmla="*/ 168275 h 321744"/>
                  <a:gd name="connsiteX52" fmla="*/ 942975 w 2552700"/>
                  <a:gd name="connsiteY52" fmla="*/ 177800 h 321744"/>
                  <a:gd name="connsiteX53" fmla="*/ 965200 w 2552700"/>
                  <a:gd name="connsiteY53" fmla="*/ 193675 h 321744"/>
                  <a:gd name="connsiteX54" fmla="*/ 990600 w 2552700"/>
                  <a:gd name="connsiteY54" fmla="*/ 200025 h 321744"/>
                  <a:gd name="connsiteX55" fmla="*/ 1019175 w 2552700"/>
                  <a:gd name="connsiteY55" fmla="*/ 209550 h 321744"/>
                  <a:gd name="connsiteX56" fmla="*/ 1063625 w 2552700"/>
                  <a:gd name="connsiteY56" fmla="*/ 219075 h 321744"/>
                  <a:gd name="connsiteX57" fmla="*/ 1111250 w 2552700"/>
                  <a:gd name="connsiteY57" fmla="*/ 228600 h 321744"/>
                  <a:gd name="connsiteX58" fmla="*/ 1149350 w 2552700"/>
                  <a:gd name="connsiteY58" fmla="*/ 219075 h 321744"/>
                  <a:gd name="connsiteX59" fmla="*/ 1117600 w 2552700"/>
                  <a:gd name="connsiteY59" fmla="*/ 209550 h 321744"/>
                  <a:gd name="connsiteX60" fmla="*/ 1066800 w 2552700"/>
                  <a:gd name="connsiteY60" fmla="*/ 193675 h 321744"/>
                  <a:gd name="connsiteX61" fmla="*/ 1016000 w 2552700"/>
                  <a:gd name="connsiteY61" fmla="*/ 184150 h 321744"/>
                  <a:gd name="connsiteX62" fmla="*/ 1003300 w 2552700"/>
                  <a:gd name="connsiteY62" fmla="*/ 174625 h 321744"/>
                  <a:gd name="connsiteX63" fmla="*/ 993775 w 2552700"/>
                  <a:gd name="connsiteY63" fmla="*/ 168275 h 321744"/>
                  <a:gd name="connsiteX64" fmla="*/ 1003300 w 2552700"/>
                  <a:gd name="connsiteY64" fmla="*/ 171450 h 321744"/>
                  <a:gd name="connsiteX65" fmla="*/ 1022350 w 2552700"/>
                  <a:gd name="connsiteY65" fmla="*/ 184150 h 321744"/>
                  <a:gd name="connsiteX66" fmla="*/ 1031875 w 2552700"/>
                  <a:gd name="connsiteY66" fmla="*/ 193675 h 321744"/>
                  <a:gd name="connsiteX67" fmla="*/ 1044575 w 2552700"/>
                  <a:gd name="connsiteY67" fmla="*/ 200025 h 321744"/>
                  <a:gd name="connsiteX68" fmla="*/ 1057275 w 2552700"/>
                  <a:gd name="connsiteY68" fmla="*/ 212725 h 321744"/>
                  <a:gd name="connsiteX69" fmla="*/ 1120775 w 2552700"/>
                  <a:gd name="connsiteY69" fmla="*/ 219075 h 321744"/>
                  <a:gd name="connsiteX70" fmla="*/ 1203325 w 2552700"/>
                  <a:gd name="connsiteY70" fmla="*/ 215900 h 321744"/>
                  <a:gd name="connsiteX71" fmla="*/ 1222375 w 2552700"/>
                  <a:gd name="connsiteY71" fmla="*/ 203200 h 321744"/>
                  <a:gd name="connsiteX72" fmla="*/ 1231900 w 2552700"/>
                  <a:gd name="connsiteY72" fmla="*/ 200025 h 321744"/>
                  <a:gd name="connsiteX73" fmla="*/ 1250950 w 2552700"/>
                  <a:gd name="connsiteY73" fmla="*/ 190500 h 321744"/>
                  <a:gd name="connsiteX74" fmla="*/ 1270000 w 2552700"/>
                  <a:gd name="connsiteY74" fmla="*/ 184150 h 321744"/>
                  <a:gd name="connsiteX75" fmla="*/ 1289050 w 2552700"/>
                  <a:gd name="connsiteY75" fmla="*/ 174625 h 321744"/>
                  <a:gd name="connsiteX76" fmla="*/ 1343025 w 2552700"/>
                  <a:gd name="connsiteY76" fmla="*/ 165100 h 321744"/>
                  <a:gd name="connsiteX77" fmla="*/ 1390650 w 2552700"/>
                  <a:gd name="connsiteY77" fmla="*/ 158750 h 321744"/>
                  <a:gd name="connsiteX78" fmla="*/ 1412875 w 2552700"/>
                  <a:gd name="connsiteY78" fmla="*/ 149225 h 321744"/>
                  <a:gd name="connsiteX79" fmla="*/ 1425575 w 2552700"/>
                  <a:gd name="connsiteY79" fmla="*/ 146050 h 321744"/>
                  <a:gd name="connsiteX80" fmla="*/ 1435100 w 2552700"/>
                  <a:gd name="connsiteY80" fmla="*/ 142875 h 321744"/>
                  <a:gd name="connsiteX81" fmla="*/ 1444625 w 2552700"/>
                  <a:gd name="connsiteY81" fmla="*/ 133350 h 321744"/>
                  <a:gd name="connsiteX82" fmla="*/ 1485900 w 2552700"/>
                  <a:gd name="connsiteY82" fmla="*/ 117475 h 321744"/>
                  <a:gd name="connsiteX83" fmla="*/ 1498600 w 2552700"/>
                  <a:gd name="connsiteY83" fmla="*/ 111125 h 321744"/>
                  <a:gd name="connsiteX84" fmla="*/ 1530350 w 2552700"/>
                  <a:gd name="connsiteY84" fmla="*/ 101600 h 321744"/>
                  <a:gd name="connsiteX85" fmla="*/ 1539875 w 2552700"/>
                  <a:gd name="connsiteY85" fmla="*/ 95250 h 321744"/>
                  <a:gd name="connsiteX86" fmla="*/ 1558925 w 2552700"/>
                  <a:gd name="connsiteY86" fmla="*/ 88900 h 321744"/>
                  <a:gd name="connsiteX87" fmla="*/ 1577975 w 2552700"/>
                  <a:gd name="connsiteY87" fmla="*/ 76200 h 321744"/>
                  <a:gd name="connsiteX88" fmla="*/ 1593850 w 2552700"/>
                  <a:gd name="connsiteY88" fmla="*/ 66675 h 321744"/>
                  <a:gd name="connsiteX89" fmla="*/ 1612900 w 2552700"/>
                  <a:gd name="connsiteY89" fmla="*/ 53975 h 321744"/>
                  <a:gd name="connsiteX90" fmla="*/ 1625600 w 2552700"/>
                  <a:gd name="connsiteY90" fmla="*/ 50800 h 321744"/>
                  <a:gd name="connsiteX91" fmla="*/ 1635125 w 2552700"/>
                  <a:gd name="connsiteY91" fmla="*/ 47625 h 321744"/>
                  <a:gd name="connsiteX92" fmla="*/ 1651000 w 2552700"/>
                  <a:gd name="connsiteY92" fmla="*/ 44450 h 321744"/>
                  <a:gd name="connsiteX93" fmla="*/ 1657350 w 2552700"/>
                  <a:gd name="connsiteY93" fmla="*/ 34925 h 321744"/>
                  <a:gd name="connsiteX94" fmla="*/ 1673225 w 2552700"/>
                  <a:gd name="connsiteY94" fmla="*/ 31750 h 321744"/>
                  <a:gd name="connsiteX95" fmla="*/ 1704975 w 2552700"/>
                  <a:gd name="connsiteY95" fmla="*/ 25400 h 321744"/>
                  <a:gd name="connsiteX96" fmla="*/ 1746250 w 2552700"/>
                  <a:gd name="connsiteY96" fmla="*/ 38100 h 321744"/>
                  <a:gd name="connsiteX97" fmla="*/ 1765300 w 2552700"/>
                  <a:gd name="connsiteY97" fmla="*/ 50800 h 321744"/>
                  <a:gd name="connsiteX98" fmla="*/ 1781175 w 2552700"/>
                  <a:gd name="connsiteY98" fmla="*/ 63500 h 321744"/>
                  <a:gd name="connsiteX99" fmla="*/ 1803400 w 2552700"/>
                  <a:gd name="connsiteY99" fmla="*/ 76200 h 321744"/>
                  <a:gd name="connsiteX100" fmla="*/ 1828800 w 2552700"/>
                  <a:gd name="connsiteY100" fmla="*/ 85725 h 321744"/>
                  <a:gd name="connsiteX101" fmla="*/ 1866900 w 2552700"/>
                  <a:gd name="connsiteY101" fmla="*/ 98425 h 321744"/>
                  <a:gd name="connsiteX102" fmla="*/ 1879600 w 2552700"/>
                  <a:gd name="connsiteY102" fmla="*/ 107950 h 321744"/>
                  <a:gd name="connsiteX103" fmla="*/ 1889125 w 2552700"/>
                  <a:gd name="connsiteY103" fmla="*/ 114300 h 321744"/>
                  <a:gd name="connsiteX104" fmla="*/ 1898650 w 2552700"/>
                  <a:gd name="connsiteY104" fmla="*/ 127000 h 321744"/>
                  <a:gd name="connsiteX105" fmla="*/ 1901825 w 2552700"/>
                  <a:gd name="connsiteY105" fmla="*/ 136525 h 321744"/>
                  <a:gd name="connsiteX106" fmla="*/ 1917700 w 2552700"/>
                  <a:gd name="connsiteY106" fmla="*/ 177800 h 321744"/>
                  <a:gd name="connsiteX107" fmla="*/ 1927225 w 2552700"/>
                  <a:gd name="connsiteY107" fmla="*/ 200025 h 321744"/>
                  <a:gd name="connsiteX108" fmla="*/ 1933575 w 2552700"/>
                  <a:gd name="connsiteY108" fmla="*/ 212725 h 321744"/>
                  <a:gd name="connsiteX109" fmla="*/ 1943100 w 2552700"/>
                  <a:gd name="connsiteY109" fmla="*/ 219075 h 321744"/>
                  <a:gd name="connsiteX110" fmla="*/ 1946275 w 2552700"/>
                  <a:gd name="connsiteY110" fmla="*/ 244475 h 321744"/>
                  <a:gd name="connsiteX111" fmla="*/ 1968500 w 2552700"/>
                  <a:gd name="connsiteY111" fmla="*/ 266700 h 321744"/>
                  <a:gd name="connsiteX112" fmla="*/ 1978025 w 2552700"/>
                  <a:gd name="connsiteY112" fmla="*/ 269875 h 321744"/>
                  <a:gd name="connsiteX113" fmla="*/ 1990725 w 2552700"/>
                  <a:gd name="connsiteY113" fmla="*/ 276225 h 321744"/>
                  <a:gd name="connsiteX114" fmla="*/ 2016125 w 2552700"/>
                  <a:gd name="connsiteY114" fmla="*/ 301625 h 321744"/>
                  <a:gd name="connsiteX115" fmla="*/ 2032000 w 2552700"/>
                  <a:gd name="connsiteY115" fmla="*/ 314325 h 321744"/>
                  <a:gd name="connsiteX116" fmla="*/ 2051050 w 2552700"/>
                  <a:gd name="connsiteY116" fmla="*/ 320675 h 321744"/>
                  <a:gd name="connsiteX117" fmla="*/ 2098675 w 2552700"/>
                  <a:gd name="connsiteY117" fmla="*/ 292100 h 321744"/>
                  <a:gd name="connsiteX118" fmla="*/ 2130425 w 2552700"/>
                  <a:gd name="connsiteY118" fmla="*/ 266700 h 321744"/>
                  <a:gd name="connsiteX119" fmla="*/ 2139950 w 2552700"/>
                  <a:gd name="connsiteY119" fmla="*/ 263525 h 321744"/>
                  <a:gd name="connsiteX120" fmla="*/ 2168525 w 2552700"/>
                  <a:gd name="connsiteY120" fmla="*/ 247650 h 321744"/>
                  <a:gd name="connsiteX121" fmla="*/ 2193925 w 2552700"/>
                  <a:gd name="connsiteY121" fmla="*/ 228600 h 321744"/>
                  <a:gd name="connsiteX122" fmla="*/ 2203450 w 2552700"/>
                  <a:gd name="connsiteY122" fmla="*/ 219075 h 321744"/>
                  <a:gd name="connsiteX123" fmla="*/ 2222500 w 2552700"/>
                  <a:gd name="connsiteY123" fmla="*/ 212725 h 321744"/>
                  <a:gd name="connsiteX124" fmla="*/ 2244725 w 2552700"/>
                  <a:gd name="connsiteY124" fmla="*/ 193675 h 321744"/>
                  <a:gd name="connsiteX125" fmla="*/ 2355850 w 2552700"/>
                  <a:gd name="connsiteY125" fmla="*/ 152400 h 321744"/>
                  <a:gd name="connsiteX126" fmla="*/ 2552700 w 2552700"/>
                  <a:gd name="connsiteY126" fmla="*/ 155575 h 321744"/>
                  <a:gd name="connsiteX0" fmla="*/ 0 w 2552700"/>
                  <a:gd name="connsiteY0" fmla="*/ 69850 h 314493"/>
                  <a:gd name="connsiteX1" fmla="*/ 19050 w 2552700"/>
                  <a:gd name="connsiteY1" fmla="*/ 88900 h 314493"/>
                  <a:gd name="connsiteX2" fmla="*/ 28575 w 2552700"/>
                  <a:gd name="connsiteY2" fmla="*/ 101600 h 314493"/>
                  <a:gd name="connsiteX3" fmla="*/ 38100 w 2552700"/>
                  <a:gd name="connsiteY3" fmla="*/ 107950 h 314493"/>
                  <a:gd name="connsiteX4" fmla="*/ 50800 w 2552700"/>
                  <a:gd name="connsiteY4" fmla="*/ 117475 h 314493"/>
                  <a:gd name="connsiteX5" fmla="*/ 60325 w 2552700"/>
                  <a:gd name="connsiteY5" fmla="*/ 127000 h 314493"/>
                  <a:gd name="connsiteX6" fmla="*/ 76200 w 2552700"/>
                  <a:gd name="connsiteY6" fmla="*/ 139700 h 314493"/>
                  <a:gd name="connsiteX7" fmla="*/ 85725 w 2552700"/>
                  <a:gd name="connsiteY7" fmla="*/ 149225 h 314493"/>
                  <a:gd name="connsiteX8" fmla="*/ 104775 w 2552700"/>
                  <a:gd name="connsiteY8" fmla="*/ 161925 h 314493"/>
                  <a:gd name="connsiteX9" fmla="*/ 114300 w 2552700"/>
                  <a:gd name="connsiteY9" fmla="*/ 168275 h 314493"/>
                  <a:gd name="connsiteX10" fmla="*/ 123825 w 2552700"/>
                  <a:gd name="connsiteY10" fmla="*/ 174625 h 314493"/>
                  <a:gd name="connsiteX11" fmla="*/ 133350 w 2552700"/>
                  <a:gd name="connsiteY11" fmla="*/ 184150 h 314493"/>
                  <a:gd name="connsiteX12" fmla="*/ 142875 w 2552700"/>
                  <a:gd name="connsiteY12" fmla="*/ 187325 h 314493"/>
                  <a:gd name="connsiteX13" fmla="*/ 152400 w 2552700"/>
                  <a:gd name="connsiteY13" fmla="*/ 193675 h 314493"/>
                  <a:gd name="connsiteX14" fmla="*/ 158750 w 2552700"/>
                  <a:gd name="connsiteY14" fmla="*/ 206375 h 314493"/>
                  <a:gd name="connsiteX15" fmla="*/ 187325 w 2552700"/>
                  <a:gd name="connsiteY15" fmla="*/ 222250 h 314493"/>
                  <a:gd name="connsiteX16" fmla="*/ 200025 w 2552700"/>
                  <a:gd name="connsiteY16" fmla="*/ 225425 h 314493"/>
                  <a:gd name="connsiteX17" fmla="*/ 222250 w 2552700"/>
                  <a:gd name="connsiteY17" fmla="*/ 231775 h 314493"/>
                  <a:gd name="connsiteX18" fmla="*/ 317500 w 2552700"/>
                  <a:gd name="connsiteY18" fmla="*/ 228600 h 314493"/>
                  <a:gd name="connsiteX19" fmla="*/ 342900 w 2552700"/>
                  <a:gd name="connsiteY19" fmla="*/ 215900 h 314493"/>
                  <a:gd name="connsiteX20" fmla="*/ 352425 w 2552700"/>
                  <a:gd name="connsiteY20" fmla="*/ 206375 h 314493"/>
                  <a:gd name="connsiteX21" fmla="*/ 361950 w 2552700"/>
                  <a:gd name="connsiteY21" fmla="*/ 200025 h 314493"/>
                  <a:gd name="connsiteX22" fmla="*/ 374650 w 2552700"/>
                  <a:gd name="connsiteY22" fmla="*/ 184150 h 314493"/>
                  <a:gd name="connsiteX23" fmla="*/ 393700 w 2552700"/>
                  <a:gd name="connsiteY23" fmla="*/ 168275 h 314493"/>
                  <a:gd name="connsiteX24" fmla="*/ 400050 w 2552700"/>
                  <a:gd name="connsiteY24" fmla="*/ 158750 h 314493"/>
                  <a:gd name="connsiteX25" fmla="*/ 409575 w 2552700"/>
                  <a:gd name="connsiteY25" fmla="*/ 152400 h 314493"/>
                  <a:gd name="connsiteX26" fmla="*/ 428625 w 2552700"/>
                  <a:gd name="connsiteY26" fmla="*/ 127000 h 314493"/>
                  <a:gd name="connsiteX27" fmla="*/ 434975 w 2552700"/>
                  <a:gd name="connsiteY27" fmla="*/ 117475 h 314493"/>
                  <a:gd name="connsiteX28" fmla="*/ 454025 w 2552700"/>
                  <a:gd name="connsiteY28" fmla="*/ 104775 h 314493"/>
                  <a:gd name="connsiteX29" fmla="*/ 473075 w 2552700"/>
                  <a:gd name="connsiteY29" fmla="*/ 85725 h 314493"/>
                  <a:gd name="connsiteX30" fmla="*/ 517525 w 2552700"/>
                  <a:gd name="connsiteY30" fmla="*/ 82550 h 314493"/>
                  <a:gd name="connsiteX31" fmla="*/ 530225 w 2552700"/>
                  <a:gd name="connsiteY31" fmla="*/ 88900 h 314493"/>
                  <a:gd name="connsiteX32" fmla="*/ 536575 w 2552700"/>
                  <a:gd name="connsiteY32" fmla="*/ 76200 h 314493"/>
                  <a:gd name="connsiteX33" fmla="*/ 561975 w 2552700"/>
                  <a:gd name="connsiteY33" fmla="*/ 60325 h 314493"/>
                  <a:gd name="connsiteX34" fmla="*/ 596900 w 2552700"/>
                  <a:gd name="connsiteY34" fmla="*/ 44450 h 314493"/>
                  <a:gd name="connsiteX35" fmla="*/ 625475 w 2552700"/>
                  <a:gd name="connsiteY35" fmla="*/ 31750 h 314493"/>
                  <a:gd name="connsiteX36" fmla="*/ 663575 w 2552700"/>
                  <a:gd name="connsiteY36" fmla="*/ 12700 h 314493"/>
                  <a:gd name="connsiteX37" fmla="*/ 679450 w 2552700"/>
                  <a:gd name="connsiteY37" fmla="*/ 6350 h 314493"/>
                  <a:gd name="connsiteX38" fmla="*/ 698500 w 2552700"/>
                  <a:gd name="connsiteY38" fmla="*/ 0 h 314493"/>
                  <a:gd name="connsiteX39" fmla="*/ 727075 w 2552700"/>
                  <a:gd name="connsiteY39" fmla="*/ 3175 h 314493"/>
                  <a:gd name="connsiteX40" fmla="*/ 736600 w 2552700"/>
                  <a:gd name="connsiteY40" fmla="*/ 6350 h 314493"/>
                  <a:gd name="connsiteX41" fmla="*/ 762000 w 2552700"/>
                  <a:gd name="connsiteY41" fmla="*/ 12700 h 314493"/>
                  <a:gd name="connsiteX42" fmla="*/ 787400 w 2552700"/>
                  <a:gd name="connsiteY42" fmla="*/ 34925 h 314493"/>
                  <a:gd name="connsiteX43" fmla="*/ 806450 w 2552700"/>
                  <a:gd name="connsiteY43" fmla="*/ 53975 h 314493"/>
                  <a:gd name="connsiteX44" fmla="*/ 815975 w 2552700"/>
                  <a:gd name="connsiteY44" fmla="*/ 63500 h 314493"/>
                  <a:gd name="connsiteX45" fmla="*/ 828675 w 2552700"/>
                  <a:gd name="connsiteY45" fmla="*/ 82550 h 314493"/>
                  <a:gd name="connsiteX46" fmla="*/ 838200 w 2552700"/>
                  <a:gd name="connsiteY46" fmla="*/ 88900 h 314493"/>
                  <a:gd name="connsiteX47" fmla="*/ 860425 w 2552700"/>
                  <a:gd name="connsiteY47" fmla="*/ 107950 h 314493"/>
                  <a:gd name="connsiteX48" fmla="*/ 892175 w 2552700"/>
                  <a:gd name="connsiteY48" fmla="*/ 130175 h 314493"/>
                  <a:gd name="connsiteX49" fmla="*/ 901700 w 2552700"/>
                  <a:gd name="connsiteY49" fmla="*/ 139700 h 314493"/>
                  <a:gd name="connsiteX50" fmla="*/ 917575 w 2552700"/>
                  <a:gd name="connsiteY50" fmla="*/ 152400 h 314493"/>
                  <a:gd name="connsiteX51" fmla="*/ 936625 w 2552700"/>
                  <a:gd name="connsiteY51" fmla="*/ 168275 h 314493"/>
                  <a:gd name="connsiteX52" fmla="*/ 942975 w 2552700"/>
                  <a:gd name="connsiteY52" fmla="*/ 177800 h 314493"/>
                  <a:gd name="connsiteX53" fmla="*/ 965200 w 2552700"/>
                  <a:gd name="connsiteY53" fmla="*/ 193675 h 314493"/>
                  <a:gd name="connsiteX54" fmla="*/ 990600 w 2552700"/>
                  <a:gd name="connsiteY54" fmla="*/ 200025 h 314493"/>
                  <a:gd name="connsiteX55" fmla="*/ 1019175 w 2552700"/>
                  <a:gd name="connsiteY55" fmla="*/ 209550 h 314493"/>
                  <a:gd name="connsiteX56" fmla="*/ 1063625 w 2552700"/>
                  <a:gd name="connsiteY56" fmla="*/ 219075 h 314493"/>
                  <a:gd name="connsiteX57" fmla="*/ 1111250 w 2552700"/>
                  <a:gd name="connsiteY57" fmla="*/ 228600 h 314493"/>
                  <a:gd name="connsiteX58" fmla="*/ 1149350 w 2552700"/>
                  <a:gd name="connsiteY58" fmla="*/ 219075 h 314493"/>
                  <a:gd name="connsiteX59" fmla="*/ 1117600 w 2552700"/>
                  <a:gd name="connsiteY59" fmla="*/ 209550 h 314493"/>
                  <a:gd name="connsiteX60" fmla="*/ 1066800 w 2552700"/>
                  <a:gd name="connsiteY60" fmla="*/ 193675 h 314493"/>
                  <a:gd name="connsiteX61" fmla="*/ 1016000 w 2552700"/>
                  <a:gd name="connsiteY61" fmla="*/ 184150 h 314493"/>
                  <a:gd name="connsiteX62" fmla="*/ 1003300 w 2552700"/>
                  <a:gd name="connsiteY62" fmla="*/ 174625 h 314493"/>
                  <a:gd name="connsiteX63" fmla="*/ 993775 w 2552700"/>
                  <a:gd name="connsiteY63" fmla="*/ 168275 h 314493"/>
                  <a:gd name="connsiteX64" fmla="*/ 1003300 w 2552700"/>
                  <a:gd name="connsiteY64" fmla="*/ 171450 h 314493"/>
                  <a:gd name="connsiteX65" fmla="*/ 1022350 w 2552700"/>
                  <a:gd name="connsiteY65" fmla="*/ 184150 h 314493"/>
                  <a:gd name="connsiteX66" fmla="*/ 1031875 w 2552700"/>
                  <a:gd name="connsiteY66" fmla="*/ 193675 h 314493"/>
                  <a:gd name="connsiteX67" fmla="*/ 1044575 w 2552700"/>
                  <a:gd name="connsiteY67" fmla="*/ 200025 h 314493"/>
                  <a:gd name="connsiteX68" fmla="*/ 1057275 w 2552700"/>
                  <a:gd name="connsiteY68" fmla="*/ 212725 h 314493"/>
                  <a:gd name="connsiteX69" fmla="*/ 1120775 w 2552700"/>
                  <a:gd name="connsiteY69" fmla="*/ 219075 h 314493"/>
                  <a:gd name="connsiteX70" fmla="*/ 1203325 w 2552700"/>
                  <a:gd name="connsiteY70" fmla="*/ 215900 h 314493"/>
                  <a:gd name="connsiteX71" fmla="*/ 1222375 w 2552700"/>
                  <a:gd name="connsiteY71" fmla="*/ 203200 h 314493"/>
                  <a:gd name="connsiteX72" fmla="*/ 1231900 w 2552700"/>
                  <a:gd name="connsiteY72" fmla="*/ 200025 h 314493"/>
                  <a:gd name="connsiteX73" fmla="*/ 1250950 w 2552700"/>
                  <a:gd name="connsiteY73" fmla="*/ 190500 h 314493"/>
                  <a:gd name="connsiteX74" fmla="*/ 1270000 w 2552700"/>
                  <a:gd name="connsiteY74" fmla="*/ 184150 h 314493"/>
                  <a:gd name="connsiteX75" fmla="*/ 1289050 w 2552700"/>
                  <a:gd name="connsiteY75" fmla="*/ 174625 h 314493"/>
                  <a:gd name="connsiteX76" fmla="*/ 1343025 w 2552700"/>
                  <a:gd name="connsiteY76" fmla="*/ 165100 h 314493"/>
                  <a:gd name="connsiteX77" fmla="*/ 1390650 w 2552700"/>
                  <a:gd name="connsiteY77" fmla="*/ 158750 h 314493"/>
                  <a:gd name="connsiteX78" fmla="*/ 1412875 w 2552700"/>
                  <a:gd name="connsiteY78" fmla="*/ 149225 h 314493"/>
                  <a:gd name="connsiteX79" fmla="*/ 1425575 w 2552700"/>
                  <a:gd name="connsiteY79" fmla="*/ 146050 h 314493"/>
                  <a:gd name="connsiteX80" fmla="*/ 1435100 w 2552700"/>
                  <a:gd name="connsiteY80" fmla="*/ 142875 h 314493"/>
                  <a:gd name="connsiteX81" fmla="*/ 1444625 w 2552700"/>
                  <a:gd name="connsiteY81" fmla="*/ 133350 h 314493"/>
                  <a:gd name="connsiteX82" fmla="*/ 1485900 w 2552700"/>
                  <a:gd name="connsiteY82" fmla="*/ 117475 h 314493"/>
                  <a:gd name="connsiteX83" fmla="*/ 1498600 w 2552700"/>
                  <a:gd name="connsiteY83" fmla="*/ 111125 h 314493"/>
                  <a:gd name="connsiteX84" fmla="*/ 1530350 w 2552700"/>
                  <a:gd name="connsiteY84" fmla="*/ 101600 h 314493"/>
                  <a:gd name="connsiteX85" fmla="*/ 1539875 w 2552700"/>
                  <a:gd name="connsiteY85" fmla="*/ 95250 h 314493"/>
                  <a:gd name="connsiteX86" fmla="*/ 1558925 w 2552700"/>
                  <a:gd name="connsiteY86" fmla="*/ 88900 h 314493"/>
                  <a:gd name="connsiteX87" fmla="*/ 1577975 w 2552700"/>
                  <a:gd name="connsiteY87" fmla="*/ 76200 h 314493"/>
                  <a:gd name="connsiteX88" fmla="*/ 1593850 w 2552700"/>
                  <a:gd name="connsiteY88" fmla="*/ 66675 h 314493"/>
                  <a:gd name="connsiteX89" fmla="*/ 1612900 w 2552700"/>
                  <a:gd name="connsiteY89" fmla="*/ 53975 h 314493"/>
                  <a:gd name="connsiteX90" fmla="*/ 1625600 w 2552700"/>
                  <a:gd name="connsiteY90" fmla="*/ 50800 h 314493"/>
                  <a:gd name="connsiteX91" fmla="*/ 1635125 w 2552700"/>
                  <a:gd name="connsiteY91" fmla="*/ 47625 h 314493"/>
                  <a:gd name="connsiteX92" fmla="*/ 1651000 w 2552700"/>
                  <a:gd name="connsiteY92" fmla="*/ 44450 h 314493"/>
                  <a:gd name="connsiteX93" fmla="*/ 1657350 w 2552700"/>
                  <a:gd name="connsiteY93" fmla="*/ 34925 h 314493"/>
                  <a:gd name="connsiteX94" fmla="*/ 1673225 w 2552700"/>
                  <a:gd name="connsiteY94" fmla="*/ 31750 h 314493"/>
                  <a:gd name="connsiteX95" fmla="*/ 1704975 w 2552700"/>
                  <a:gd name="connsiteY95" fmla="*/ 25400 h 314493"/>
                  <a:gd name="connsiteX96" fmla="*/ 1746250 w 2552700"/>
                  <a:gd name="connsiteY96" fmla="*/ 38100 h 314493"/>
                  <a:gd name="connsiteX97" fmla="*/ 1765300 w 2552700"/>
                  <a:gd name="connsiteY97" fmla="*/ 50800 h 314493"/>
                  <a:gd name="connsiteX98" fmla="*/ 1781175 w 2552700"/>
                  <a:gd name="connsiteY98" fmla="*/ 63500 h 314493"/>
                  <a:gd name="connsiteX99" fmla="*/ 1803400 w 2552700"/>
                  <a:gd name="connsiteY99" fmla="*/ 76200 h 314493"/>
                  <a:gd name="connsiteX100" fmla="*/ 1828800 w 2552700"/>
                  <a:gd name="connsiteY100" fmla="*/ 85725 h 314493"/>
                  <a:gd name="connsiteX101" fmla="*/ 1866900 w 2552700"/>
                  <a:gd name="connsiteY101" fmla="*/ 98425 h 314493"/>
                  <a:gd name="connsiteX102" fmla="*/ 1879600 w 2552700"/>
                  <a:gd name="connsiteY102" fmla="*/ 107950 h 314493"/>
                  <a:gd name="connsiteX103" fmla="*/ 1889125 w 2552700"/>
                  <a:gd name="connsiteY103" fmla="*/ 114300 h 314493"/>
                  <a:gd name="connsiteX104" fmla="*/ 1898650 w 2552700"/>
                  <a:gd name="connsiteY104" fmla="*/ 127000 h 314493"/>
                  <a:gd name="connsiteX105" fmla="*/ 1901825 w 2552700"/>
                  <a:gd name="connsiteY105" fmla="*/ 136525 h 314493"/>
                  <a:gd name="connsiteX106" fmla="*/ 1917700 w 2552700"/>
                  <a:gd name="connsiteY106" fmla="*/ 177800 h 314493"/>
                  <a:gd name="connsiteX107" fmla="*/ 1927225 w 2552700"/>
                  <a:gd name="connsiteY107" fmla="*/ 200025 h 314493"/>
                  <a:gd name="connsiteX108" fmla="*/ 1933575 w 2552700"/>
                  <a:gd name="connsiteY108" fmla="*/ 212725 h 314493"/>
                  <a:gd name="connsiteX109" fmla="*/ 1943100 w 2552700"/>
                  <a:gd name="connsiteY109" fmla="*/ 219075 h 314493"/>
                  <a:gd name="connsiteX110" fmla="*/ 1946275 w 2552700"/>
                  <a:gd name="connsiteY110" fmla="*/ 244475 h 314493"/>
                  <a:gd name="connsiteX111" fmla="*/ 1968500 w 2552700"/>
                  <a:gd name="connsiteY111" fmla="*/ 266700 h 314493"/>
                  <a:gd name="connsiteX112" fmla="*/ 1978025 w 2552700"/>
                  <a:gd name="connsiteY112" fmla="*/ 269875 h 314493"/>
                  <a:gd name="connsiteX113" fmla="*/ 1990725 w 2552700"/>
                  <a:gd name="connsiteY113" fmla="*/ 276225 h 314493"/>
                  <a:gd name="connsiteX114" fmla="*/ 2016125 w 2552700"/>
                  <a:gd name="connsiteY114" fmla="*/ 301625 h 314493"/>
                  <a:gd name="connsiteX115" fmla="*/ 2032000 w 2552700"/>
                  <a:gd name="connsiteY115" fmla="*/ 314325 h 314493"/>
                  <a:gd name="connsiteX116" fmla="*/ 2098675 w 2552700"/>
                  <a:gd name="connsiteY116" fmla="*/ 292100 h 314493"/>
                  <a:gd name="connsiteX117" fmla="*/ 2130425 w 2552700"/>
                  <a:gd name="connsiteY117" fmla="*/ 266700 h 314493"/>
                  <a:gd name="connsiteX118" fmla="*/ 2139950 w 2552700"/>
                  <a:gd name="connsiteY118" fmla="*/ 263525 h 314493"/>
                  <a:gd name="connsiteX119" fmla="*/ 2168525 w 2552700"/>
                  <a:gd name="connsiteY119" fmla="*/ 247650 h 314493"/>
                  <a:gd name="connsiteX120" fmla="*/ 2193925 w 2552700"/>
                  <a:gd name="connsiteY120" fmla="*/ 228600 h 314493"/>
                  <a:gd name="connsiteX121" fmla="*/ 2203450 w 2552700"/>
                  <a:gd name="connsiteY121" fmla="*/ 219075 h 314493"/>
                  <a:gd name="connsiteX122" fmla="*/ 2222500 w 2552700"/>
                  <a:gd name="connsiteY122" fmla="*/ 212725 h 314493"/>
                  <a:gd name="connsiteX123" fmla="*/ 2244725 w 2552700"/>
                  <a:gd name="connsiteY123" fmla="*/ 193675 h 314493"/>
                  <a:gd name="connsiteX124" fmla="*/ 2355850 w 2552700"/>
                  <a:gd name="connsiteY124" fmla="*/ 152400 h 314493"/>
                  <a:gd name="connsiteX125" fmla="*/ 2552700 w 2552700"/>
                  <a:gd name="connsiteY125" fmla="*/ 155575 h 314493"/>
                  <a:gd name="connsiteX0" fmla="*/ 0 w 2552700"/>
                  <a:gd name="connsiteY0" fmla="*/ 69850 h 314530"/>
                  <a:gd name="connsiteX1" fmla="*/ 19050 w 2552700"/>
                  <a:gd name="connsiteY1" fmla="*/ 88900 h 314530"/>
                  <a:gd name="connsiteX2" fmla="*/ 28575 w 2552700"/>
                  <a:gd name="connsiteY2" fmla="*/ 101600 h 314530"/>
                  <a:gd name="connsiteX3" fmla="*/ 38100 w 2552700"/>
                  <a:gd name="connsiteY3" fmla="*/ 107950 h 314530"/>
                  <a:gd name="connsiteX4" fmla="*/ 50800 w 2552700"/>
                  <a:gd name="connsiteY4" fmla="*/ 117475 h 314530"/>
                  <a:gd name="connsiteX5" fmla="*/ 60325 w 2552700"/>
                  <a:gd name="connsiteY5" fmla="*/ 127000 h 314530"/>
                  <a:gd name="connsiteX6" fmla="*/ 76200 w 2552700"/>
                  <a:gd name="connsiteY6" fmla="*/ 139700 h 314530"/>
                  <a:gd name="connsiteX7" fmla="*/ 85725 w 2552700"/>
                  <a:gd name="connsiteY7" fmla="*/ 149225 h 314530"/>
                  <a:gd name="connsiteX8" fmla="*/ 104775 w 2552700"/>
                  <a:gd name="connsiteY8" fmla="*/ 161925 h 314530"/>
                  <a:gd name="connsiteX9" fmla="*/ 114300 w 2552700"/>
                  <a:gd name="connsiteY9" fmla="*/ 168275 h 314530"/>
                  <a:gd name="connsiteX10" fmla="*/ 123825 w 2552700"/>
                  <a:gd name="connsiteY10" fmla="*/ 174625 h 314530"/>
                  <a:gd name="connsiteX11" fmla="*/ 133350 w 2552700"/>
                  <a:gd name="connsiteY11" fmla="*/ 184150 h 314530"/>
                  <a:gd name="connsiteX12" fmla="*/ 142875 w 2552700"/>
                  <a:gd name="connsiteY12" fmla="*/ 187325 h 314530"/>
                  <a:gd name="connsiteX13" fmla="*/ 152400 w 2552700"/>
                  <a:gd name="connsiteY13" fmla="*/ 193675 h 314530"/>
                  <a:gd name="connsiteX14" fmla="*/ 158750 w 2552700"/>
                  <a:gd name="connsiteY14" fmla="*/ 206375 h 314530"/>
                  <a:gd name="connsiteX15" fmla="*/ 187325 w 2552700"/>
                  <a:gd name="connsiteY15" fmla="*/ 222250 h 314530"/>
                  <a:gd name="connsiteX16" fmla="*/ 200025 w 2552700"/>
                  <a:gd name="connsiteY16" fmla="*/ 225425 h 314530"/>
                  <a:gd name="connsiteX17" fmla="*/ 222250 w 2552700"/>
                  <a:gd name="connsiteY17" fmla="*/ 231775 h 314530"/>
                  <a:gd name="connsiteX18" fmla="*/ 317500 w 2552700"/>
                  <a:gd name="connsiteY18" fmla="*/ 228600 h 314530"/>
                  <a:gd name="connsiteX19" fmla="*/ 342900 w 2552700"/>
                  <a:gd name="connsiteY19" fmla="*/ 215900 h 314530"/>
                  <a:gd name="connsiteX20" fmla="*/ 352425 w 2552700"/>
                  <a:gd name="connsiteY20" fmla="*/ 206375 h 314530"/>
                  <a:gd name="connsiteX21" fmla="*/ 361950 w 2552700"/>
                  <a:gd name="connsiteY21" fmla="*/ 200025 h 314530"/>
                  <a:gd name="connsiteX22" fmla="*/ 374650 w 2552700"/>
                  <a:gd name="connsiteY22" fmla="*/ 184150 h 314530"/>
                  <a:gd name="connsiteX23" fmla="*/ 393700 w 2552700"/>
                  <a:gd name="connsiteY23" fmla="*/ 168275 h 314530"/>
                  <a:gd name="connsiteX24" fmla="*/ 400050 w 2552700"/>
                  <a:gd name="connsiteY24" fmla="*/ 158750 h 314530"/>
                  <a:gd name="connsiteX25" fmla="*/ 409575 w 2552700"/>
                  <a:gd name="connsiteY25" fmla="*/ 152400 h 314530"/>
                  <a:gd name="connsiteX26" fmla="*/ 428625 w 2552700"/>
                  <a:gd name="connsiteY26" fmla="*/ 127000 h 314530"/>
                  <a:gd name="connsiteX27" fmla="*/ 434975 w 2552700"/>
                  <a:gd name="connsiteY27" fmla="*/ 117475 h 314530"/>
                  <a:gd name="connsiteX28" fmla="*/ 454025 w 2552700"/>
                  <a:gd name="connsiteY28" fmla="*/ 104775 h 314530"/>
                  <a:gd name="connsiteX29" fmla="*/ 473075 w 2552700"/>
                  <a:gd name="connsiteY29" fmla="*/ 85725 h 314530"/>
                  <a:gd name="connsiteX30" fmla="*/ 517525 w 2552700"/>
                  <a:gd name="connsiteY30" fmla="*/ 82550 h 314530"/>
                  <a:gd name="connsiteX31" fmla="*/ 530225 w 2552700"/>
                  <a:gd name="connsiteY31" fmla="*/ 88900 h 314530"/>
                  <a:gd name="connsiteX32" fmla="*/ 536575 w 2552700"/>
                  <a:gd name="connsiteY32" fmla="*/ 76200 h 314530"/>
                  <a:gd name="connsiteX33" fmla="*/ 561975 w 2552700"/>
                  <a:gd name="connsiteY33" fmla="*/ 60325 h 314530"/>
                  <a:gd name="connsiteX34" fmla="*/ 596900 w 2552700"/>
                  <a:gd name="connsiteY34" fmla="*/ 44450 h 314530"/>
                  <a:gd name="connsiteX35" fmla="*/ 625475 w 2552700"/>
                  <a:gd name="connsiteY35" fmla="*/ 31750 h 314530"/>
                  <a:gd name="connsiteX36" fmla="*/ 663575 w 2552700"/>
                  <a:gd name="connsiteY36" fmla="*/ 12700 h 314530"/>
                  <a:gd name="connsiteX37" fmla="*/ 679450 w 2552700"/>
                  <a:gd name="connsiteY37" fmla="*/ 6350 h 314530"/>
                  <a:gd name="connsiteX38" fmla="*/ 698500 w 2552700"/>
                  <a:gd name="connsiteY38" fmla="*/ 0 h 314530"/>
                  <a:gd name="connsiteX39" fmla="*/ 727075 w 2552700"/>
                  <a:gd name="connsiteY39" fmla="*/ 3175 h 314530"/>
                  <a:gd name="connsiteX40" fmla="*/ 736600 w 2552700"/>
                  <a:gd name="connsiteY40" fmla="*/ 6350 h 314530"/>
                  <a:gd name="connsiteX41" fmla="*/ 762000 w 2552700"/>
                  <a:gd name="connsiteY41" fmla="*/ 12700 h 314530"/>
                  <a:gd name="connsiteX42" fmla="*/ 787400 w 2552700"/>
                  <a:gd name="connsiteY42" fmla="*/ 34925 h 314530"/>
                  <a:gd name="connsiteX43" fmla="*/ 806450 w 2552700"/>
                  <a:gd name="connsiteY43" fmla="*/ 53975 h 314530"/>
                  <a:gd name="connsiteX44" fmla="*/ 815975 w 2552700"/>
                  <a:gd name="connsiteY44" fmla="*/ 63500 h 314530"/>
                  <a:gd name="connsiteX45" fmla="*/ 828675 w 2552700"/>
                  <a:gd name="connsiteY45" fmla="*/ 82550 h 314530"/>
                  <a:gd name="connsiteX46" fmla="*/ 838200 w 2552700"/>
                  <a:gd name="connsiteY46" fmla="*/ 88900 h 314530"/>
                  <a:gd name="connsiteX47" fmla="*/ 860425 w 2552700"/>
                  <a:gd name="connsiteY47" fmla="*/ 107950 h 314530"/>
                  <a:gd name="connsiteX48" fmla="*/ 892175 w 2552700"/>
                  <a:gd name="connsiteY48" fmla="*/ 130175 h 314530"/>
                  <a:gd name="connsiteX49" fmla="*/ 901700 w 2552700"/>
                  <a:gd name="connsiteY49" fmla="*/ 139700 h 314530"/>
                  <a:gd name="connsiteX50" fmla="*/ 917575 w 2552700"/>
                  <a:gd name="connsiteY50" fmla="*/ 152400 h 314530"/>
                  <a:gd name="connsiteX51" fmla="*/ 936625 w 2552700"/>
                  <a:gd name="connsiteY51" fmla="*/ 168275 h 314530"/>
                  <a:gd name="connsiteX52" fmla="*/ 942975 w 2552700"/>
                  <a:gd name="connsiteY52" fmla="*/ 177800 h 314530"/>
                  <a:gd name="connsiteX53" fmla="*/ 965200 w 2552700"/>
                  <a:gd name="connsiteY53" fmla="*/ 193675 h 314530"/>
                  <a:gd name="connsiteX54" fmla="*/ 990600 w 2552700"/>
                  <a:gd name="connsiteY54" fmla="*/ 200025 h 314530"/>
                  <a:gd name="connsiteX55" fmla="*/ 1019175 w 2552700"/>
                  <a:gd name="connsiteY55" fmla="*/ 209550 h 314530"/>
                  <a:gd name="connsiteX56" fmla="*/ 1063625 w 2552700"/>
                  <a:gd name="connsiteY56" fmla="*/ 219075 h 314530"/>
                  <a:gd name="connsiteX57" fmla="*/ 1111250 w 2552700"/>
                  <a:gd name="connsiteY57" fmla="*/ 228600 h 314530"/>
                  <a:gd name="connsiteX58" fmla="*/ 1149350 w 2552700"/>
                  <a:gd name="connsiteY58" fmla="*/ 219075 h 314530"/>
                  <a:gd name="connsiteX59" fmla="*/ 1117600 w 2552700"/>
                  <a:gd name="connsiteY59" fmla="*/ 209550 h 314530"/>
                  <a:gd name="connsiteX60" fmla="*/ 1066800 w 2552700"/>
                  <a:gd name="connsiteY60" fmla="*/ 193675 h 314530"/>
                  <a:gd name="connsiteX61" fmla="*/ 1016000 w 2552700"/>
                  <a:gd name="connsiteY61" fmla="*/ 184150 h 314530"/>
                  <a:gd name="connsiteX62" fmla="*/ 1003300 w 2552700"/>
                  <a:gd name="connsiteY62" fmla="*/ 174625 h 314530"/>
                  <a:gd name="connsiteX63" fmla="*/ 993775 w 2552700"/>
                  <a:gd name="connsiteY63" fmla="*/ 168275 h 314530"/>
                  <a:gd name="connsiteX64" fmla="*/ 1003300 w 2552700"/>
                  <a:gd name="connsiteY64" fmla="*/ 171450 h 314530"/>
                  <a:gd name="connsiteX65" fmla="*/ 1022350 w 2552700"/>
                  <a:gd name="connsiteY65" fmla="*/ 184150 h 314530"/>
                  <a:gd name="connsiteX66" fmla="*/ 1031875 w 2552700"/>
                  <a:gd name="connsiteY66" fmla="*/ 193675 h 314530"/>
                  <a:gd name="connsiteX67" fmla="*/ 1044575 w 2552700"/>
                  <a:gd name="connsiteY67" fmla="*/ 200025 h 314530"/>
                  <a:gd name="connsiteX68" fmla="*/ 1057275 w 2552700"/>
                  <a:gd name="connsiteY68" fmla="*/ 212725 h 314530"/>
                  <a:gd name="connsiteX69" fmla="*/ 1120775 w 2552700"/>
                  <a:gd name="connsiteY69" fmla="*/ 219075 h 314530"/>
                  <a:gd name="connsiteX70" fmla="*/ 1203325 w 2552700"/>
                  <a:gd name="connsiteY70" fmla="*/ 215900 h 314530"/>
                  <a:gd name="connsiteX71" fmla="*/ 1222375 w 2552700"/>
                  <a:gd name="connsiteY71" fmla="*/ 203200 h 314530"/>
                  <a:gd name="connsiteX72" fmla="*/ 1231900 w 2552700"/>
                  <a:gd name="connsiteY72" fmla="*/ 200025 h 314530"/>
                  <a:gd name="connsiteX73" fmla="*/ 1250950 w 2552700"/>
                  <a:gd name="connsiteY73" fmla="*/ 190500 h 314530"/>
                  <a:gd name="connsiteX74" fmla="*/ 1270000 w 2552700"/>
                  <a:gd name="connsiteY74" fmla="*/ 184150 h 314530"/>
                  <a:gd name="connsiteX75" fmla="*/ 1289050 w 2552700"/>
                  <a:gd name="connsiteY75" fmla="*/ 174625 h 314530"/>
                  <a:gd name="connsiteX76" fmla="*/ 1343025 w 2552700"/>
                  <a:gd name="connsiteY76" fmla="*/ 165100 h 314530"/>
                  <a:gd name="connsiteX77" fmla="*/ 1390650 w 2552700"/>
                  <a:gd name="connsiteY77" fmla="*/ 158750 h 314530"/>
                  <a:gd name="connsiteX78" fmla="*/ 1412875 w 2552700"/>
                  <a:gd name="connsiteY78" fmla="*/ 149225 h 314530"/>
                  <a:gd name="connsiteX79" fmla="*/ 1425575 w 2552700"/>
                  <a:gd name="connsiteY79" fmla="*/ 146050 h 314530"/>
                  <a:gd name="connsiteX80" fmla="*/ 1435100 w 2552700"/>
                  <a:gd name="connsiteY80" fmla="*/ 142875 h 314530"/>
                  <a:gd name="connsiteX81" fmla="*/ 1444625 w 2552700"/>
                  <a:gd name="connsiteY81" fmla="*/ 133350 h 314530"/>
                  <a:gd name="connsiteX82" fmla="*/ 1485900 w 2552700"/>
                  <a:gd name="connsiteY82" fmla="*/ 117475 h 314530"/>
                  <a:gd name="connsiteX83" fmla="*/ 1498600 w 2552700"/>
                  <a:gd name="connsiteY83" fmla="*/ 111125 h 314530"/>
                  <a:gd name="connsiteX84" fmla="*/ 1530350 w 2552700"/>
                  <a:gd name="connsiteY84" fmla="*/ 101600 h 314530"/>
                  <a:gd name="connsiteX85" fmla="*/ 1539875 w 2552700"/>
                  <a:gd name="connsiteY85" fmla="*/ 95250 h 314530"/>
                  <a:gd name="connsiteX86" fmla="*/ 1558925 w 2552700"/>
                  <a:gd name="connsiteY86" fmla="*/ 88900 h 314530"/>
                  <a:gd name="connsiteX87" fmla="*/ 1577975 w 2552700"/>
                  <a:gd name="connsiteY87" fmla="*/ 76200 h 314530"/>
                  <a:gd name="connsiteX88" fmla="*/ 1593850 w 2552700"/>
                  <a:gd name="connsiteY88" fmla="*/ 66675 h 314530"/>
                  <a:gd name="connsiteX89" fmla="*/ 1612900 w 2552700"/>
                  <a:gd name="connsiteY89" fmla="*/ 53975 h 314530"/>
                  <a:gd name="connsiteX90" fmla="*/ 1625600 w 2552700"/>
                  <a:gd name="connsiteY90" fmla="*/ 50800 h 314530"/>
                  <a:gd name="connsiteX91" fmla="*/ 1635125 w 2552700"/>
                  <a:gd name="connsiteY91" fmla="*/ 47625 h 314530"/>
                  <a:gd name="connsiteX92" fmla="*/ 1651000 w 2552700"/>
                  <a:gd name="connsiteY92" fmla="*/ 44450 h 314530"/>
                  <a:gd name="connsiteX93" fmla="*/ 1657350 w 2552700"/>
                  <a:gd name="connsiteY93" fmla="*/ 34925 h 314530"/>
                  <a:gd name="connsiteX94" fmla="*/ 1673225 w 2552700"/>
                  <a:gd name="connsiteY94" fmla="*/ 31750 h 314530"/>
                  <a:gd name="connsiteX95" fmla="*/ 1704975 w 2552700"/>
                  <a:gd name="connsiteY95" fmla="*/ 25400 h 314530"/>
                  <a:gd name="connsiteX96" fmla="*/ 1746250 w 2552700"/>
                  <a:gd name="connsiteY96" fmla="*/ 38100 h 314530"/>
                  <a:gd name="connsiteX97" fmla="*/ 1765300 w 2552700"/>
                  <a:gd name="connsiteY97" fmla="*/ 50800 h 314530"/>
                  <a:gd name="connsiteX98" fmla="*/ 1781175 w 2552700"/>
                  <a:gd name="connsiteY98" fmla="*/ 63500 h 314530"/>
                  <a:gd name="connsiteX99" fmla="*/ 1803400 w 2552700"/>
                  <a:gd name="connsiteY99" fmla="*/ 76200 h 314530"/>
                  <a:gd name="connsiteX100" fmla="*/ 1828800 w 2552700"/>
                  <a:gd name="connsiteY100" fmla="*/ 85725 h 314530"/>
                  <a:gd name="connsiteX101" fmla="*/ 1866900 w 2552700"/>
                  <a:gd name="connsiteY101" fmla="*/ 98425 h 314530"/>
                  <a:gd name="connsiteX102" fmla="*/ 1879600 w 2552700"/>
                  <a:gd name="connsiteY102" fmla="*/ 107950 h 314530"/>
                  <a:gd name="connsiteX103" fmla="*/ 1889125 w 2552700"/>
                  <a:gd name="connsiteY103" fmla="*/ 114300 h 314530"/>
                  <a:gd name="connsiteX104" fmla="*/ 1898650 w 2552700"/>
                  <a:gd name="connsiteY104" fmla="*/ 127000 h 314530"/>
                  <a:gd name="connsiteX105" fmla="*/ 1901825 w 2552700"/>
                  <a:gd name="connsiteY105" fmla="*/ 136525 h 314530"/>
                  <a:gd name="connsiteX106" fmla="*/ 1917700 w 2552700"/>
                  <a:gd name="connsiteY106" fmla="*/ 177800 h 314530"/>
                  <a:gd name="connsiteX107" fmla="*/ 1927225 w 2552700"/>
                  <a:gd name="connsiteY107" fmla="*/ 200025 h 314530"/>
                  <a:gd name="connsiteX108" fmla="*/ 1933575 w 2552700"/>
                  <a:gd name="connsiteY108" fmla="*/ 212725 h 314530"/>
                  <a:gd name="connsiteX109" fmla="*/ 1943100 w 2552700"/>
                  <a:gd name="connsiteY109" fmla="*/ 219075 h 314530"/>
                  <a:gd name="connsiteX110" fmla="*/ 1946275 w 2552700"/>
                  <a:gd name="connsiteY110" fmla="*/ 244475 h 314530"/>
                  <a:gd name="connsiteX111" fmla="*/ 1968500 w 2552700"/>
                  <a:gd name="connsiteY111" fmla="*/ 266700 h 314530"/>
                  <a:gd name="connsiteX112" fmla="*/ 1978025 w 2552700"/>
                  <a:gd name="connsiteY112" fmla="*/ 269875 h 314530"/>
                  <a:gd name="connsiteX113" fmla="*/ 1990725 w 2552700"/>
                  <a:gd name="connsiteY113" fmla="*/ 276225 h 314530"/>
                  <a:gd name="connsiteX114" fmla="*/ 2016125 w 2552700"/>
                  <a:gd name="connsiteY114" fmla="*/ 301625 h 314530"/>
                  <a:gd name="connsiteX115" fmla="*/ 2032000 w 2552700"/>
                  <a:gd name="connsiteY115" fmla="*/ 314325 h 314530"/>
                  <a:gd name="connsiteX116" fmla="*/ 2098675 w 2552700"/>
                  <a:gd name="connsiteY116" fmla="*/ 292100 h 314530"/>
                  <a:gd name="connsiteX117" fmla="*/ 2130425 w 2552700"/>
                  <a:gd name="connsiteY117" fmla="*/ 266700 h 314530"/>
                  <a:gd name="connsiteX118" fmla="*/ 2139950 w 2552700"/>
                  <a:gd name="connsiteY118" fmla="*/ 263525 h 314530"/>
                  <a:gd name="connsiteX119" fmla="*/ 2168525 w 2552700"/>
                  <a:gd name="connsiteY119" fmla="*/ 247650 h 314530"/>
                  <a:gd name="connsiteX120" fmla="*/ 2193925 w 2552700"/>
                  <a:gd name="connsiteY120" fmla="*/ 228600 h 314530"/>
                  <a:gd name="connsiteX121" fmla="*/ 2203450 w 2552700"/>
                  <a:gd name="connsiteY121" fmla="*/ 219075 h 314530"/>
                  <a:gd name="connsiteX122" fmla="*/ 2222500 w 2552700"/>
                  <a:gd name="connsiteY122" fmla="*/ 212725 h 314530"/>
                  <a:gd name="connsiteX123" fmla="*/ 2244725 w 2552700"/>
                  <a:gd name="connsiteY123" fmla="*/ 193675 h 314530"/>
                  <a:gd name="connsiteX124" fmla="*/ 2355850 w 2552700"/>
                  <a:gd name="connsiteY124" fmla="*/ 152400 h 314530"/>
                  <a:gd name="connsiteX125" fmla="*/ 2552700 w 2552700"/>
                  <a:gd name="connsiteY125" fmla="*/ 155575 h 314530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289050 w 2552700"/>
                  <a:gd name="connsiteY75" fmla="*/ 174625 h 302243"/>
                  <a:gd name="connsiteX76" fmla="*/ 1343025 w 2552700"/>
                  <a:gd name="connsiteY76" fmla="*/ 165100 h 302243"/>
                  <a:gd name="connsiteX77" fmla="*/ 1390650 w 2552700"/>
                  <a:gd name="connsiteY77" fmla="*/ 158750 h 302243"/>
                  <a:gd name="connsiteX78" fmla="*/ 1412875 w 2552700"/>
                  <a:gd name="connsiteY78" fmla="*/ 149225 h 302243"/>
                  <a:gd name="connsiteX79" fmla="*/ 1425575 w 2552700"/>
                  <a:gd name="connsiteY79" fmla="*/ 146050 h 302243"/>
                  <a:gd name="connsiteX80" fmla="*/ 1435100 w 2552700"/>
                  <a:gd name="connsiteY80" fmla="*/ 142875 h 302243"/>
                  <a:gd name="connsiteX81" fmla="*/ 1444625 w 2552700"/>
                  <a:gd name="connsiteY81" fmla="*/ 133350 h 302243"/>
                  <a:gd name="connsiteX82" fmla="*/ 1485900 w 2552700"/>
                  <a:gd name="connsiteY82" fmla="*/ 117475 h 302243"/>
                  <a:gd name="connsiteX83" fmla="*/ 1498600 w 2552700"/>
                  <a:gd name="connsiteY83" fmla="*/ 111125 h 302243"/>
                  <a:gd name="connsiteX84" fmla="*/ 1530350 w 2552700"/>
                  <a:gd name="connsiteY84" fmla="*/ 101600 h 302243"/>
                  <a:gd name="connsiteX85" fmla="*/ 1539875 w 2552700"/>
                  <a:gd name="connsiteY85" fmla="*/ 95250 h 302243"/>
                  <a:gd name="connsiteX86" fmla="*/ 1558925 w 2552700"/>
                  <a:gd name="connsiteY86" fmla="*/ 88900 h 302243"/>
                  <a:gd name="connsiteX87" fmla="*/ 1577975 w 2552700"/>
                  <a:gd name="connsiteY87" fmla="*/ 76200 h 302243"/>
                  <a:gd name="connsiteX88" fmla="*/ 1593850 w 2552700"/>
                  <a:gd name="connsiteY88" fmla="*/ 66675 h 302243"/>
                  <a:gd name="connsiteX89" fmla="*/ 1612900 w 2552700"/>
                  <a:gd name="connsiteY89" fmla="*/ 53975 h 302243"/>
                  <a:gd name="connsiteX90" fmla="*/ 1625600 w 2552700"/>
                  <a:gd name="connsiteY90" fmla="*/ 50800 h 302243"/>
                  <a:gd name="connsiteX91" fmla="*/ 1635125 w 2552700"/>
                  <a:gd name="connsiteY91" fmla="*/ 47625 h 302243"/>
                  <a:gd name="connsiteX92" fmla="*/ 1651000 w 2552700"/>
                  <a:gd name="connsiteY92" fmla="*/ 44450 h 302243"/>
                  <a:gd name="connsiteX93" fmla="*/ 1657350 w 2552700"/>
                  <a:gd name="connsiteY93" fmla="*/ 34925 h 302243"/>
                  <a:gd name="connsiteX94" fmla="*/ 1673225 w 2552700"/>
                  <a:gd name="connsiteY94" fmla="*/ 31750 h 302243"/>
                  <a:gd name="connsiteX95" fmla="*/ 1704975 w 2552700"/>
                  <a:gd name="connsiteY95" fmla="*/ 25400 h 302243"/>
                  <a:gd name="connsiteX96" fmla="*/ 1746250 w 2552700"/>
                  <a:gd name="connsiteY96" fmla="*/ 38100 h 302243"/>
                  <a:gd name="connsiteX97" fmla="*/ 1765300 w 2552700"/>
                  <a:gd name="connsiteY97" fmla="*/ 50800 h 302243"/>
                  <a:gd name="connsiteX98" fmla="*/ 1781175 w 2552700"/>
                  <a:gd name="connsiteY98" fmla="*/ 63500 h 302243"/>
                  <a:gd name="connsiteX99" fmla="*/ 1803400 w 2552700"/>
                  <a:gd name="connsiteY99" fmla="*/ 76200 h 302243"/>
                  <a:gd name="connsiteX100" fmla="*/ 1828800 w 2552700"/>
                  <a:gd name="connsiteY100" fmla="*/ 85725 h 302243"/>
                  <a:gd name="connsiteX101" fmla="*/ 1866900 w 2552700"/>
                  <a:gd name="connsiteY101" fmla="*/ 98425 h 302243"/>
                  <a:gd name="connsiteX102" fmla="*/ 1879600 w 2552700"/>
                  <a:gd name="connsiteY102" fmla="*/ 107950 h 302243"/>
                  <a:gd name="connsiteX103" fmla="*/ 1889125 w 2552700"/>
                  <a:gd name="connsiteY103" fmla="*/ 114300 h 302243"/>
                  <a:gd name="connsiteX104" fmla="*/ 1898650 w 2552700"/>
                  <a:gd name="connsiteY104" fmla="*/ 127000 h 302243"/>
                  <a:gd name="connsiteX105" fmla="*/ 1901825 w 2552700"/>
                  <a:gd name="connsiteY105" fmla="*/ 136525 h 302243"/>
                  <a:gd name="connsiteX106" fmla="*/ 1917700 w 2552700"/>
                  <a:gd name="connsiteY106" fmla="*/ 177800 h 302243"/>
                  <a:gd name="connsiteX107" fmla="*/ 1927225 w 2552700"/>
                  <a:gd name="connsiteY107" fmla="*/ 200025 h 302243"/>
                  <a:gd name="connsiteX108" fmla="*/ 1933575 w 2552700"/>
                  <a:gd name="connsiteY108" fmla="*/ 212725 h 302243"/>
                  <a:gd name="connsiteX109" fmla="*/ 1943100 w 2552700"/>
                  <a:gd name="connsiteY109" fmla="*/ 219075 h 302243"/>
                  <a:gd name="connsiteX110" fmla="*/ 1946275 w 2552700"/>
                  <a:gd name="connsiteY110" fmla="*/ 244475 h 302243"/>
                  <a:gd name="connsiteX111" fmla="*/ 1968500 w 2552700"/>
                  <a:gd name="connsiteY111" fmla="*/ 266700 h 302243"/>
                  <a:gd name="connsiteX112" fmla="*/ 1978025 w 2552700"/>
                  <a:gd name="connsiteY112" fmla="*/ 269875 h 302243"/>
                  <a:gd name="connsiteX113" fmla="*/ 1990725 w 2552700"/>
                  <a:gd name="connsiteY113" fmla="*/ 276225 h 302243"/>
                  <a:gd name="connsiteX114" fmla="*/ 2016125 w 2552700"/>
                  <a:gd name="connsiteY114" fmla="*/ 301625 h 302243"/>
                  <a:gd name="connsiteX115" fmla="*/ 2098675 w 2552700"/>
                  <a:gd name="connsiteY115" fmla="*/ 292100 h 302243"/>
                  <a:gd name="connsiteX116" fmla="*/ 2130425 w 2552700"/>
                  <a:gd name="connsiteY116" fmla="*/ 266700 h 302243"/>
                  <a:gd name="connsiteX117" fmla="*/ 2139950 w 2552700"/>
                  <a:gd name="connsiteY117" fmla="*/ 263525 h 302243"/>
                  <a:gd name="connsiteX118" fmla="*/ 2168525 w 2552700"/>
                  <a:gd name="connsiteY118" fmla="*/ 247650 h 302243"/>
                  <a:gd name="connsiteX119" fmla="*/ 2193925 w 2552700"/>
                  <a:gd name="connsiteY119" fmla="*/ 228600 h 302243"/>
                  <a:gd name="connsiteX120" fmla="*/ 2203450 w 2552700"/>
                  <a:gd name="connsiteY120" fmla="*/ 219075 h 302243"/>
                  <a:gd name="connsiteX121" fmla="*/ 2222500 w 2552700"/>
                  <a:gd name="connsiteY121" fmla="*/ 212725 h 302243"/>
                  <a:gd name="connsiteX122" fmla="*/ 2244725 w 2552700"/>
                  <a:gd name="connsiteY122" fmla="*/ 193675 h 302243"/>
                  <a:gd name="connsiteX123" fmla="*/ 2355850 w 2552700"/>
                  <a:gd name="connsiteY123" fmla="*/ 152400 h 302243"/>
                  <a:gd name="connsiteX124" fmla="*/ 2552700 w 2552700"/>
                  <a:gd name="connsiteY12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343025 w 2552700"/>
                  <a:gd name="connsiteY75" fmla="*/ 165100 h 302243"/>
                  <a:gd name="connsiteX76" fmla="*/ 1390650 w 2552700"/>
                  <a:gd name="connsiteY76" fmla="*/ 158750 h 302243"/>
                  <a:gd name="connsiteX77" fmla="*/ 1412875 w 2552700"/>
                  <a:gd name="connsiteY77" fmla="*/ 149225 h 302243"/>
                  <a:gd name="connsiteX78" fmla="*/ 1425575 w 2552700"/>
                  <a:gd name="connsiteY78" fmla="*/ 146050 h 302243"/>
                  <a:gd name="connsiteX79" fmla="*/ 1435100 w 2552700"/>
                  <a:gd name="connsiteY79" fmla="*/ 142875 h 302243"/>
                  <a:gd name="connsiteX80" fmla="*/ 1444625 w 2552700"/>
                  <a:gd name="connsiteY80" fmla="*/ 133350 h 302243"/>
                  <a:gd name="connsiteX81" fmla="*/ 1485900 w 2552700"/>
                  <a:gd name="connsiteY81" fmla="*/ 117475 h 302243"/>
                  <a:gd name="connsiteX82" fmla="*/ 1498600 w 2552700"/>
                  <a:gd name="connsiteY82" fmla="*/ 111125 h 302243"/>
                  <a:gd name="connsiteX83" fmla="*/ 1530350 w 2552700"/>
                  <a:gd name="connsiteY83" fmla="*/ 101600 h 302243"/>
                  <a:gd name="connsiteX84" fmla="*/ 1539875 w 2552700"/>
                  <a:gd name="connsiteY84" fmla="*/ 95250 h 302243"/>
                  <a:gd name="connsiteX85" fmla="*/ 1558925 w 2552700"/>
                  <a:gd name="connsiteY85" fmla="*/ 88900 h 302243"/>
                  <a:gd name="connsiteX86" fmla="*/ 1577975 w 2552700"/>
                  <a:gd name="connsiteY86" fmla="*/ 76200 h 302243"/>
                  <a:gd name="connsiteX87" fmla="*/ 1593850 w 2552700"/>
                  <a:gd name="connsiteY87" fmla="*/ 66675 h 302243"/>
                  <a:gd name="connsiteX88" fmla="*/ 1612900 w 2552700"/>
                  <a:gd name="connsiteY88" fmla="*/ 53975 h 302243"/>
                  <a:gd name="connsiteX89" fmla="*/ 1625600 w 2552700"/>
                  <a:gd name="connsiteY89" fmla="*/ 50800 h 302243"/>
                  <a:gd name="connsiteX90" fmla="*/ 1635125 w 2552700"/>
                  <a:gd name="connsiteY90" fmla="*/ 47625 h 302243"/>
                  <a:gd name="connsiteX91" fmla="*/ 1651000 w 2552700"/>
                  <a:gd name="connsiteY91" fmla="*/ 44450 h 302243"/>
                  <a:gd name="connsiteX92" fmla="*/ 1657350 w 2552700"/>
                  <a:gd name="connsiteY92" fmla="*/ 34925 h 302243"/>
                  <a:gd name="connsiteX93" fmla="*/ 1673225 w 2552700"/>
                  <a:gd name="connsiteY93" fmla="*/ 31750 h 302243"/>
                  <a:gd name="connsiteX94" fmla="*/ 1704975 w 2552700"/>
                  <a:gd name="connsiteY94" fmla="*/ 25400 h 302243"/>
                  <a:gd name="connsiteX95" fmla="*/ 1746250 w 2552700"/>
                  <a:gd name="connsiteY95" fmla="*/ 38100 h 302243"/>
                  <a:gd name="connsiteX96" fmla="*/ 1765300 w 2552700"/>
                  <a:gd name="connsiteY96" fmla="*/ 50800 h 302243"/>
                  <a:gd name="connsiteX97" fmla="*/ 1781175 w 2552700"/>
                  <a:gd name="connsiteY97" fmla="*/ 63500 h 302243"/>
                  <a:gd name="connsiteX98" fmla="*/ 1803400 w 2552700"/>
                  <a:gd name="connsiteY98" fmla="*/ 76200 h 302243"/>
                  <a:gd name="connsiteX99" fmla="*/ 1828800 w 2552700"/>
                  <a:gd name="connsiteY99" fmla="*/ 85725 h 302243"/>
                  <a:gd name="connsiteX100" fmla="*/ 1866900 w 2552700"/>
                  <a:gd name="connsiteY100" fmla="*/ 98425 h 302243"/>
                  <a:gd name="connsiteX101" fmla="*/ 1879600 w 2552700"/>
                  <a:gd name="connsiteY101" fmla="*/ 107950 h 302243"/>
                  <a:gd name="connsiteX102" fmla="*/ 1889125 w 2552700"/>
                  <a:gd name="connsiteY102" fmla="*/ 114300 h 302243"/>
                  <a:gd name="connsiteX103" fmla="*/ 1898650 w 2552700"/>
                  <a:gd name="connsiteY103" fmla="*/ 127000 h 302243"/>
                  <a:gd name="connsiteX104" fmla="*/ 1901825 w 2552700"/>
                  <a:gd name="connsiteY104" fmla="*/ 136525 h 302243"/>
                  <a:gd name="connsiteX105" fmla="*/ 1917700 w 2552700"/>
                  <a:gd name="connsiteY105" fmla="*/ 177800 h 302243"/>
                  <a:gd name="connsiteX106" fmla="*/ 1927225 w 2552700"/>
                  <a:gd name="connsiteY106" fmla="*/ 200025 h 302243"/>
                  <a:gd name="connsiteX107" fmla="*/ 1933575 w 2552700"/>
                  <a:gd name="connsiteY107" fmla="*/ 212725 h 302243"/>
                  <a:gd name="connsiteX108" fmla="*/ 1943100 w 2552700"/>
                  <a:gd name="connsiteY108" fmla="*/ 219075 h 302243"/>
                  <a:gd name="connsiteX109" fmla="*/ 1946275 w 2552700"/>
                  <a:gd name="connsiteY109" fmla="*/ 244475 h 302243"/>
                  <a:gd name="connsiteX110" fmla="*/ 1968500 w 2552700"/>
                  <a:gd name="connsiteY110" fmla="*/ 266700 h 302243"/>
                  <a:gd name="connsiteX111" fmla="*/ 1978025 w 2552700"/>
                  <a:gd name="connsiteY111" fmla="*/ 269875 h 302243"/>
                  <a:gd name="connsiteX112" fmla="*/ 1990725 w 2552700"/>
                  <a:gd name="connsiteY112" fmla="*/ 276225 h 302243"/>
                  <a:gd name="connsiteX113" fmla="*/ 2016125 w 2552700"/>
                  <a:gd name="connsiteY113" fmla="*/ 301625 h 302243"/>
                  <a:gd name="connsiteX114" fmla="*/ 2098675 w 2552700"/>
                  <a:gd name="connsiteY114" fmla="*/ 292100 h 302243"/>
                  <a:gd name="connsiteX115" fmla="*/ 2130425 w 2552700"/>
                  <a:gd name="connsiteY115" fmla="*/ 266700 h 302243"/>
                  <a:gd name="connsiteX116" fmla="*/ 2139950 w 2552700"/>
                  <a:gd name="connsiteY116" fmla="*/ 263525 h 302243"/>
                  <a:gd name="connsiteX117" fmla="*/ 2168525 w 2552700"/>
                  <a:gd name="connsiteY117" fmla="*/ 247650 h 302243"/>
                  <a:gd name="connsiteX118" fmla="*/ 2193925 w 2552700"/>
                  <a:gd name="connsiteY118" fmla="*/ 228600 h 302243"/>
                  <a:gd name="connsiteX119" fmla="*/ 2203450 w 2552700"/>
                  <a:gd name="connsiteY119" fmla="*/ 219075 h 302243"/>
                  <a:gd name="connsiteX120" fmla="*/ 2222500 w 2552700"/>
                  <a:gd name="connsiteY120" fmla="*/ 212725 h 302243"/>
                  <a:gd name="connsiteX121" fmla="*/ 2244725 w 2552700"/>
                  <a:gd name="connsiteY121" fmla="*/ 193675 h 302243"/>
                  <a:gd name="connsiteX122" fmla="*/ 2355850 w 2552700"/>
                  <a:gd name="connsiteY122" fmla="*/ 152400 h 302243"/>
                  <a:gd name="connsiteX123" fmla="*/ 2552700 w 2552700"/>
                  <a:gd name="connsiteY12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50950 w 2552700"/>
                  <a:gd name="connsiteY72" fmla="*/ 190500 h 302243"/>
                  <a:gd name="connsiteX73" fmla="*/ 1270000 w 2552700"/>
                  <a:gd name="connsiteY73" fmla="*/ 184150 h 302243"/>
                  <a:gd name="connsiteX74" fmla="*/ 1343025 w 2552700"/>
                  <a:gd name="connsiteY74" fmla="*/ 165100 h 302243"/>
                  <a:gd name="connsiteX75" fmla="*/ 1390650 w 2552700"/>
                  <a:gd name="connsiteY75" fmla="*/ 158750 h 302243"/>
                  <a:gd name="connsiteX76" fmla="*/ 1412875 w 2552700"/>
                  <a:gd name="connsiteY76" fmla="*/ 149225 h 302243"/>
                  <a:gd name="connsiteX77" fmla="*/ 1425575 w 2552700"/>
                  <a:gd name="connsiteY77" fmla="*/ 146050 h 302243"/>
                  <a:gd name="connsiteX78" fmla="*/ 1435100 w 2552700"/>
                  <a:gd name="connsiteY78" fmla="*/ 142875 h 302243"/>
                  <a:gd name="connsiteX79" fmla="*/ 1444625 w 2552700"/>
                  <a:gd name="connsiteY79" fmla="*/ 133350 h 302243"/>
                  <a:gd name="connsiteX80" fmla="*/ 1485900 w 2552700"/>
                  <a:gd name="connsiteY80" fmla="*/ 117475 h 302243"/>
                  <a:gd name="connsiteX81" fmla="*/ 1498600 w 2552700"/>
                  <a:gd name="connsiteY81" fmla="*/ 111125 h 302243"/>
                  <a:gd name="connsiteX82" fmla="*/ 1530350 w 2552700"/>
                  <a:gd name="connsiteY82" fmla="*/ 101600 h 302243"/>
                  <a:gd name="connsiteX83" fmla="*/ 1539875 w 2552700"/>
                  <a:gd name="connsiteY83" fmla="*/ 95250 h 302243"/>
                  <a:gd name="connsiteX84" fmla="*/ 1558925 w 2552700"/>
                  <a:gd name="connsiteY84" fmla="*/ 88900 h 302243"/>
                  <a:gd name="connsiteX85" fmla="*/ 1577975 w 2552700"/>
                  <a:gd name="connsiteY85" fmla="*/ 76200 h 302243"/>
                  <a:gd name="connsiteX86" fmla="*/ 1593850 w 2552700"/>
                  <a:gd name="connsiteY86" fmla="*/ 66675 h 302243"/>
                  <a:gd name="connsiteX87" fmla="*/ 1612900 w 2552700"/>
                  <a:gd name="connsiteY87" fmla="*/ 53975 h 302243"/>
                  <a:gd name="connsiteX88" fmla="*/ 1625600 w 2552700"/>
                  <a:gd name="connsiteY88" fmla="*/ 50800 h 302243"/>
                  <a:gd name="connsiteX89" fmla="*/ 1635125 w 2552700"/>
                  <a:gd name="connsiteY89" fmla="*/ 47625 h 302243"/>
                  <a:gd name="connsiteX90" fmla="*/ 1651000 w 2552700"/>
                  <a:gd name="connsiteY90" fmla="*/ 44450 h 302243"/>
                  <a:gd name="connsiteX91" fmla="*/ 1657350 w 2552700"/>
                  <a:gd name="connsiteY91" fmla="*/ 34925 h 302243"/>
                  <a:gd name="connsiteX92" fmla="*/ 1673225 w 2552700"/>
                  <a:gd name="connsiteY92" fmla="*/ 31750 h 302243"/>
                  <a:gd name="connsiteX93" fmla="*/ 1704975 w 2552700"/>
                  <a:gd name="connsiteY93" fmla="*/ 25400 h 302243"/>
                  <a:gd name="connsiteX94" fmla="*/ 1746250 w 2552700"/>
                  <a:gd name="connsiteY94" fmla="*/ 38100 h 302243"/>
                  <a:gd name="connsiteX95" fmla="*/ 1765300 w 2552700"/>
                  <a:gd name="connsiteY95" fmla="*/ 50800 h 302243"/>
                  <a:gd name="connsiteX96" fmla="*/ 1781175 w 2552700"/>
                  <a:gd name="connsiteY96" fmla="*/ 63500 h 302243"/>
                  <a:gd name="connsiteX97" fmla="*/ 1803400 w 2552700"/>
                  <a:gd name="connsiteY97" fmla="*/ 76200 h 302243"/>
                  <a:gd name="connsiteX98" fmla="*/ 1828800 w 2552700"/>
                  <a:gd name="connsiteY98" fmla="*/ 85725 h 302243"/>
                  <a:gd name="connsiteX99" fmla="*/ 1866900 w 2552700"/>
                  <a:gd name="connsiteY99" fmla="*/ 98425 h 302243"/>
                  <a:gd name="connsiteX100" fmla="*/ 1879600 w 2552700"/>
                  <a:gd name="connsiteY100" fmla="*/ 107950 h 302243"/>
                  <a:gd name="connsiteX101" fmla="*/ 1889125 w 2552700"/>
                  <a:gd name="connsiteY101" fmla="*/ 114300 h 302243"/>
                  <a:gd name="connsiteX102" fmla="*/ 1898650 w 2552700"/>
                  <a:gd name="connsiteY102" fmla="*/ 127000 h 302243"/>
                  <a:gd name="connsiteX103" fmla="*/ 1901825 w 2552700"/>
                  <a:gd name="connsiteY103" fmla="*/ 136525 h 302243"/>
                  <a:gd name="connsiteX104" fmla="*/ 1917700 w 2552700"/>
                  <a:gd name="connsiteY104" fmla="*/ 177800 h 302243"/>
                  <a:gd name="connsiteX105" fmla="*/ 1927225 w 2552700"/>
                  <a:gd name="connsiteY105" fmla="*/ 200025 h 302243"/>
                  <a:gd name="connsiteX106" fmla="*/ 1933575 w 2552700"/>
                  <a:gd name="connsiteY106" fmla="*/ 212725 h 302243"/>
                  <a:gd name="connsiteX107" fmla="*/ 1943100 w 2552700"/>
                  <a:gd name="connsiteY107" fmla="*/ 219075 h 302243"/>
                  <a:gd name="connsiteX108" fmla="*/ 1946275 w 2552700"/>
                  <a:gd name="connsiteY108" fmla="*/ 244475 h 302243"/>
                  <a:gd name="connsiteX109" fmla="*/ 1968500 w 2552700"/>
                  <a:gd name="connsiteY109" fmla="*/ 266700 h 302243"/>
                  <a:gd name="connsiteX110" fmla="*/ 1978025 w 2552700"/>
                  <a:gd name="connsiteY110" fmla="*/ 269875 h 302243"/>
                  <a:gd name="connsiteX111" fmla="*/ 1990725 w 2552700"/>
                  <a:gd name="connsiteY111" fmla="*/ 276225 h 302243"/>
                  <a:gd name="connsiteX112" fmla="*/ 2016125 w 2552700"/>
                  <a:gd name="connsiteY112" fmla="*/ 301625 h 302243"/>
                  <a:gd name="connsiteX113" fmla="*/ 2098675 w 2552700"/>
                  <a:gd name="connsiteY113" fmla="*/ 292100 h 302243"/>
                  <a:gd name="connsiteX114" fmla="*/ 2130425 w 2552700"/>
                  <a:gd name="connsiteY114" fmla="*/ 266700 h 302243"/>
                  <a:gd name="connsiteX115" fmla="*/ 2139950 w 2552700"/>
                  <a:gd name="connsiteY115" fmla="*/ 263525 h 302243"/>
                  <a:gd name="connsiteX116" fmla="*/ 2168525 w 2552700"/>
                  <a:gd name="connsiteY116" fmla="*/ 247650 h 302243"/>
                  <a:gd name="connsiteX117" fmla="*/ 2193925 w 2552700"/>
                  <a:gd name="connsiteY117" fmla="*/ 228600 h 302243"/>
                  <a:gd name="connsiteX118" fmla="*/ 2203450 w 2552700"/>
                  <a:gd name="connsiteY118" fmla="*/ 219075 h 302243"/>
                  <a:gd name="connsiteX119" fmla="*/ 2222500 w 2552700"/>
                  <a:gd name="connsiteY119" fmla="*/ 212725 h 302243"/>
                  <a:gd name="connsiteX120" fmla="*/ 2244725 w 2552700"/>
                  <a:gd name="connsiteY120" fmla="*/ 193675 h 302243"/>
                  <a:gd name="connsiteX121" fmla="*/ 2355850 w 2552700"/>
                  <a:gd name="connsiteY121" fmla="*/ 152400 h 302243"/>
                  <a:gd name="connsiteX122" fmla="*/ 2552700 w 2552700"/>
                  <a:gd name="connsiteY12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70000 w 2552700"/>
                  <a:gd name="connsiteY72" fmla="*/ 184150 h 302243"/>
                  <a:gd name="connsiteX73" fmla="*/ 1343025 w 2552700"/>
                  <a:gd name="connsiteY73" fmla="*/ 165100 h 302243"/>
                  <a:gd name="connsiteX74" fmla="*/ 1390650 w 2552700"/>
                  <a:gd name="connsiteY74" fmla="*/ 158750 h 302243"/>
                  <a:gd name="connsiteX75" fmla="*/ 1412875 w 2552700"/>
                  <a:gd name="connsiteY75" fmla="*/ 149225 h 302243"/>
                  <a:gd name="connsiteX76" fmla="*/ 1425575 w 2552700"/>
                  <a:gd name="connsiteY76" fmla="*/ 146050 h 302243"/>
                  <a:gd name="connsiteX77" fmla="*/ 1435100 w 2552700"/>
                  <a:gd name="connsiteY77" fmla="*/ 142875 h 302243"/>
                  <a:gd name="connsiteX78" fmla="*/ 1444625 w 2552700"/>
                  <a:gd name="connsiteY78" fmla="*/ 133350 h 302243"/>
                  <a:gd name="connsiteX79" fmla="*/ 1485900 w 2552700"/>
                  <a:gd name="connsiteY79" fmla="*/ 117475 h 302243"/>
                  <a:gd name="connsiteX80" fmla="*/ 1498600 w 2552700"/>
                  <a:gd name="connsiteY80" fmla="*/ 111125 h 302243"/>
                  <a:gd name="connsiteX81" fmla="*/ 1530350 w 2552700"/>
                  <a:gd name="connsiteY81" fmla="*/ 101600 h 302243"/>
                  <a:gd name="connsiteX82" fmla="*/ 1539875 w 2552700"/>
                  <a:gd name="connsiteY82" fmla="*/ 95250 h 302243"/>
                  <a:gd name="connsiteX83" fmla="*/ 1558925 w 2552700"/>
                  <a:gd name="connsiteY83" fmla="*/ 88900 h 302243"/>
                  <a:gd name="connsiteX84" fmla="*/ 1577975 w 2552700"/>
                  <a:gd name="connsiteY84" fmla="*/ 76200 h 302243"/>
                  <a:gd name="connsiteX85" fmla="*/ 1593850 w 2552700"/>
                  <a:gd name="connsiteY85" fmla="*/ 66675 h 302243"/>
                  <a:gd name="connsiteX86" fmla="*/ 1612900 w 2552700"/>
                  <a:gd name="connsiteY86" fmla="*/ 53975 h 302243"/>
                  <a:gd name="connsiteX87" fmla="*/ 1625600 w 2552700"/>
                  <a:gd name="connsiteY87" fmla="*/ 50800 h 302243"/>
                  <a:gd name="connsiteX88" fmla="*/ 1635125 w 2552700"/>
                  <a:gd name="connsiteY88" fmla="*/ 47625 h 302243"/>
                  <a:gd name="connsiteX89" fmla="*/ 1651000 w 2552700"/>
                  <a:gd name="connsiteY89" fmla="*/ 44450 h 302243"/>
                  <a:gd name="connsiteX90" fmla="*/ 1657350 w 2552700"/>
                  <a:gd name="connsiteY90" fmla="*/ 34925 h 302243"/>
                  <a:gd name="connsiteX91" fmla="*/ 1673225 w 2552700"/>
                  <a:gd name="connsiteY91" fmla="*/ 31750 h 302243"/>
                  <a:gd name="connsiteX92" fmla="*/ 1704975 w 2552700"/>
                  <a:gd name="connsiteY92" fmla="*/ 25400 h 302243"/>
                  <a:gd name="connsiteX93" fmla="*/ 1746250 w 2552700"/>
                  <a:gd name="connsiteY93" fmla="*/ 38100 h 302243"/>
                  <a:gd name="connsiteX94" fmla="*/ 1765300 w 2552700"/>
                  <a:gd name="connsiteY94" fmla="*/ 50800 h 302243"/>
                  <a:gd name="connsiteX95" fmla="*/ 1781175 w 2552700"/>
                  <a:gd name="connsiteY95" fmla="*/ 63500 h 302243"/>
                  <a:gd name="connsiteX96" fmla="*/ 1803400 w 2552700"/>
                  <a:gd name="connsiteY96" fmla="*/ 76200 h 302243"/>
                  <a:gd name="connsiteX97" fmla="*/ 1828800 w 2552700"/>
                  <a:gd name="connsiteY97" fmla="*/ 85725 h 302243"/>
                  <a:gd name="connsiteX98" fmla="*/ 1866900 w 2552700"/>
                  <a:gd name="connsiteY98" fmla="*/ 98425 h 302243"/>
                  <a:gd name="connsiteX99" fmla="*/ 1879600 w 2552700"/>
                  <a:gd name="connsiteY99" fmla="*/ 107950 h 302243"/>
                  <a:gd name="connsiteX100" fmla="*/ 1889125 w 2552700"/>
                  <a:gd name="connsiteY100" fmla="*/ 114300 h 302243"/>
                  <a:gd name="connsiteX101" fmla="*/ 1898650 w 2552700"/>
                  <a:gd name="connsiteY101" fmla="*/ 127000 h 302243"/>
                  <a:gd name="connsiteX102" fmla="*/ 1901825 w 2552700"/>
                  <a:gd name="connsiteY102" fmla="*/ 136525 h 302243"/>
                  <a:gd name="connsiteX103" fmla="*/ 1917700 w 2552700"/>
                  <a:gd name="connsiteY103" fmla="*/ 177800 h 302243"/>
                  <a:gd name="connsiteX104" fmla="*/ 1927225 w 2552700"/>
                  <a:gd name="connsiteY104" fmla="*/ 200025 h 302243"/>
                  <a:gd name="connsiteX105" fmla="*/ 1933575 w 2552700"/>
                  <a:gd name="connsiteY105" fmla="*/ 212725 h 302243"/>
                  <a:gd name="connsiteX106" fmla="*/ 1943100 w 2552700"/>
                  <a:gd name="connsiteY106" fmla="*/ 219075 h 302243"/>
                  <a:gd name="connsiteX107" fmla="*/ 1946275 w 2552700"/>
                  <a:gd name="connsiteY107" fmla="*/ 244475 h 302243"/>
                  <a:gd name="connsiteX108" fmla="*/ 1968500 w 2552700"/>
                  <a:gd name="connsiteY108" fmla="*/ 266700 h 302243"/>
                  <a:gd name="connsiteX109" fmla="*/ 1978025 w 2552700"/>
                  <a:gd name="connsiteY109" fmla="*/ 269875 h 302243"/>
                  <a:gd name="connsiteX110" fmla="*/ 1990725 w 2552700"/>
                  <a:gd name="connsiteY110" fmla="*/ 276225 h 302243"/>
                  <a:gd name="connsiteX111" fmla="*/ 2016125 w 2552700"/>
                  <a:gd name="connsiteY111" fmla="*/ 301625 h 302243"/>
                  <a:gd name="connsiteX112" fmla="*/ 2098675 w 2552700"/>
                  <a:gd name="connsiteY112" fmla="*/ 292100 h 302243"/>
                  <a:gd name="connsiteX113" fmla="*/ 2130425 w 2552700"/>
                  <a:gd name="connsiteY113" fmla="*/ 266700 h 302243"/>
                  <a:gd name="connsiteX114" fmla="*/ 2139950 w 2552700"/>
                  <a:gd name="connsiteY114" fmla="*/ 263525 h 302243"/>
                  <a:gd name="connsiteX115" fmla="*/ 2168525 w 2552700"/>
                  <a:gd name="connsiteY115" fmla="*/ 247650 h 302243"/>
                  <a:gd name="connsiteX116" fmla="*/ 2193925 w 2552700"/>
                  <a:gd name="connsiteY116" fmla="*/ 228600 h 302243"/>
                  <a:gd name="connsiteX117" fmla="*/ 2203450 w 2552700"/>
                  <a:gd name="connsiteY117" fmla="*/ 219075 h 302243"/>
                  <a:gd name="connsiteX118" fmla="*/ 2222500 w 2552700"/>
                  <a:gd name="connsiteY118" fmla="*/ 212725 h 302243"/>
                  <a:gd name="connsiteX119" fmla="*/ 2244725 w 2552700"/>
                  <a:gd name="connsiteY119" fmla="*/ 193675 h 302243"/>
                  <a:gd name="connsiteX120" fmla="*/ 2355850 w 2552700"/>
                  <a:gd name="connsiteY120" fmla="*/ 152400 h 302243"/>
                  <a:gd name="connsiteX121" fmla="*/ 2552700 w 2552700"/>
                  <a:gd name="connsiteY12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44575 w 2552700"/>
                  <a:gd name="connsiteY66" fmla="*/ 200025 h 302243"/>
                  <a:gd name="connsiteX67" fmla="*/ 1057275 w 2552700"/>
                  <a:gd name="connsiteY67" fmla="*/ 212725 h 302243"/>
                  <a:gd name="connsiteX68" fmla="*/ 1120775 w 2552700"/>
                  <a:gd name="connsiteY68" fmla="*/ 219075 h 302243"/>
                  <a:gd name="connsiteX69" fmla="*/ 1203325 w 2552700"/>
                  <a:gd name="connsiteY69" fmla="*/ 215900 h 302243"/>
                  <a:gd name="connsiteX70" fmla="*/ 1222375 w 2552700"/>
                  <a:gd name="connsiteY70" fmla="*/ 203200 h 302243"/>
                  <a:gd name="connsiteX71" fmla="*/ 1270000 w 2552700"/>
                  <a:gd name="connsiteY71" fmla="*/ 184150 h 302243"/>
                  <a:gd name="connsiteX72" fmla="*/ 1343025 w 2552700"/>
                  <a:gd name="connsiteY72" fmla="*/ 165100 h 302243"/>
                  <a:gd name="connsiteX73" fmla="*/ 1390650 w 2552700"/>
                  <a:gd name="connsiteY73" fmla="*/ 158750 h 302243"/>
                  <a:gd name="connsiteX74" fmla="*/ 1412875 w 2552700"/>
                  <a:gd name="connsiteY74" fmla="*/ 149225 h 302243"/>
                  <a:gd name="connsiteX75" fmla="*/ 1425575 w 2552700"/>
                  <a:gd name="connsiteY75" fmla="*/ 146050 h 302243"/>
                  <a:gd name="connsiteX76" fmla="*/ 1435100 w 2552700"/>
                  <a:gd name="connsiteY76" fmla="*/ 142875 h 302243"/>
                  <a:gd name="connsiteX77" fmla="*/ 1444625 w 2552700"/>
                  <a:gd name="connsiteY77" fmla="*/ 133350 h 302243"/>
                  <a:gd name="connsiteX78" fmla="*/ 1485900 w 2552700"/>
                  <a:gd name="connsiteY78" fmla="*/ 117475 h 302243"/>
                  <a:gd name="connsiteX79" fmla="*/ 1498600 w 2552700"/>
                  <a:gd name="connsiteY79" fmla="*/ 111125 h 302243"/>
                  <a:gd name="connsiteX80" fmla="*/ 1530350 w 2552700"/>
                  <a:gd name="connsiteY80" fmla="*/ 101600 h 302243"/>
                  <a:gd name="connsiteX81" fmla="*/ 1539875 w 2552700"/>
                  <a:gd name="connsiteY81" fmla="*/ 95250 h 302243"/>
                  <a:gd name="connsiteX82" fmla="*/ 1558925 w 2552700"/>
                  <a:gd name="connsiteY82" fmla="*/ 88900 h 302243"/>
                  <a:gd name="connsiteX83" fmla="*/ 1577975 w 2552700"/>
                  <a:gd name="connsiteY83" fmla="*/ 76200 h 302243"/>
                  <a:gd name="connsiteX84" fmla="*/ 1593850 w 2552700"/>
                  <a:gd name="connsiteY84" fmla="*/ 66675 h 302243"/>
                  <a:gd name="connsiteX85" fmla="*/ 1612900 w 2552700"/>
                  <a:gd name="connsiteY85" fmla="*/ 53975 h 302243"/>
                  <a:gd name="connsiteX86" fmla="*/ 1625600 w 2552700"/>
                  <a:gd name="connsiteY86" fmla="*/ 50800 h 302243"/>
                  <a:gd name="connsiteX87" fmla="*/ 1635125 w 2552700"/>
                  <a:gd name="connsiteY87" fmla="*/ 47625 h 302243"/>
                  <a:gd name="connsiteX88" fmla="*/ 1651000 w 2552700"/>
                  <a:gd name="connsiteY88" fmla="*/ 44450 h 302243"/>
                  <a:gd name="connsiteX89" fmla="*/ 1657350 w 2552700"/>
                  <a:gd name="connsiteY89" fmla="*/ 34925 h 302243"/>
                  <a:gd name="connsiteX90" fmla="*/ 1673225 w 2552700"/>
                  <a:gd name="connsiteY90" fmla="*/ 31750 h 302243"/>
                  <a:gd name="connsiteX91" fmla="*/ 1704975 w 2552700"/>
                  <a:gd name="connsiteY91" fmla="*/ 25400 h 302243"/>
                  <a:gd name="connsiteX92" fmla="*/ 1746250 w 2552700"/>
                  <a:gd name="connsiteY92" fmla="*/ 38100 h 302243"/>
                  <a:gd name="connsiteX93" fmla="*/ 1765300 w 2552700"/>
                  <a:gd name="connsiteY93" fmla="*/ 50800 h 302243"/>
                  <a:gd name="connsiteX94" fmla="*/ 1781175 w 2552700"/>
                  <a:gd name="connsiteY94" fmla="*/ 63500 h 302243"/>
                  <a:gd name="connsiteX95" fmla="*/ 1803400 w 2552700"/>
                  <a:gd name="connsiteY95" fmla="*/ 76200 h 302243"/>
                  <a:gd name="connsiteX96" fmla="*/ 1828800 w 2552700"/>
                  <a:gd name="connsiteY96" fmla="*/ 85725 h 302243"/>
                  <a:gd name="connsiteX97" fmla="*/ 1866900 w 2552700"/>
                  <a:gd name="connsiteY97" fmla="*/ 98425 h 302243"/>
                  <a:gd name="connsiteX98" fmla="*/ 1879600 w 2552700"/>
                  <a:gd name="connsiteY98" fmla="*/ 107950 h 302243"/>
                  <a:gd name="connsiteX99" fmla="*/ 1889125 w 2552700"/>
                  <a:gd name="connsiteY99" fmla="*/ 114300 h 302243"/>
                  <a:gd name="connsiteX100" fmla="*/ 1898650 w 2552700"/>
                  <a:gd name="connsiteY100" fmla="*/ 127000 h 302243"/>
                  <a:gd name="connsiteX101" fmla="*/ 1901825 w 2552700"/>
                  <a:gd name="connsiteY101" fmla="*/ 136525 h 302243"/>
                  <a:gd name="connsiteX102" fmla="*/ 1917700 w 2552700"/>
                  <a:gd name="connsiteY102" fmla="*/ 177800 h 302243"/>
                  <a:gd name="connsiteX103" fmla="*/ 1927225 w 2552700"/>
                  <a:gd name="connsiteY103" fmla="*/ 200025 h 302243"/>
                  <a:gd name="connsiteX104" fmla="*/ 1933575 w 2552700"/>
                  <a:gd name="connsiteY104" fmla="*/ 212725 h 302243"/>
                  <a:gd name="connsiteX105" fmla="*/ 1943100 w 2552700"/>
                  <a:gd name="connsiteY105" fmla="*/ 219075 h 302243"/>
                  <a:gd name="connsiteX106" fmla="*/ 1946275 w 2552700"/>
                  <a:gd name="connsiteY106" fmla="*/ 244475 h 302243"/>
                  <a:gd name="connsiteX107" fmla="*/ 1968500 w 2552700"/>
                  <a:gd name="connsiteY107" fmla="*/ 266700 h 302243"/>
                  <a:gd name="connsiteX108" fmla="*/ 1978025 w 2552700"/>
                  <a:gd name="connsiteY108" fmla="*/ 269875 h 302243"/>
                  <a:gd name="connsiteX109" fmla="*/ 1990725 w 2552700"/>
                  <a:gd name="connsiteY109" fmla="*/ 276225 h 302243"/>
                  <a:gd name="connsiteX110" fmla="*/ 2016125 w 2552700"/>
                  <a:gd name="connsiteY110" fmla="*/ 301625 h 302243"/>
                  <a:gd name="connsiteX111" fmla="*/ 2098675 w 2552700"/>
                  <a:gd name="connsiteY111" fmla="*/ 292100 h 302243"/>
                  <a:gd name="connsiteX112" fmla="*/ 2130425 w 2552700"/>
                  <a:gd name="connsiteY112" fmla="*/ 266700 h 302243"/>
                  <a:gd name="connsiteX113" fmla="*/ 2139950 w 2552700"/>
                  <a:gd name="connsiteY113" fmla="*/ 263525 h 302243"/>
                  <a:gd name="connsiteX114" fmla="*/ 2168525 w 2552700"/>
                  <a:gd name="connsiteY114" fmla="*/ 247650 h 302243"/>
                  <a:gd name="connsiteX115" fmla="*/ 2193925 w 2552700"/>
                  <a:gd name="connsiteY115" fmla="*/ 228600 h 302243"/>
                  <a:gd name="connsiteX116" fmla="*/ 2203450 w 2552700"/>
                  <a:gd name="connsiteY116" fmla="*/ 219075 h 302243"/>
                  <a:gd name="connsiteX117" fmla="*/ 2222500 w 2552700"/>
                  <a:gd name="connsiteY117" fmla="*/ 212725 h 302243"/>
                  <a:gd name="connsiteX118" fmla="*/ 2244725 w 2552700"/>
                  <a:gd name="connsiteY118" fmla="*/ 193675 h 302243"/>
                  <a:gd name="connsiteX119" fmla="*/ 2355850 w 2552700"/>
                  <a:gd name="connsiteY119" fmla="*/ 152400 h 302243"/>
                  <a:gd name="connsiteX120" fmla="*/ 2552700 w 2552700"/>
                  <a:gd name="connsiteY12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44575 w 2552700"/>
                  <a:gd name="connsiteY65" fmla="*/ 200025 h 302243"/>
                  <a:gd name="connsiteX66" fmla="*/ 1057275 w 2552700"/>
                  <a:gd name="connsiteY66" fmla="*/ 212725 h 302243"/>
                  <a:gd name="connsiteX67" fmla="*/ 1120775 w 2552700"/>
                  <a:gd name="connsiteY67" fmla="*/ 219075 h 302243"/>
                  <a:gd name="connsiteX68" fmla="*/ 1203325 w 2552700"/>
                  <a:gd name="connsiteY68" fmla="*/ 215900 h 302243"/>
                  <a:gd name="connsiteX69" fmla="*/ 1222375 w 2552700"/>
                  <a:gd name="connsiteY69" fmla="*/ 203200 h 302243"/>
                  <a:gd name="connsiteX70" fmla="*/ 1270000 w 2552700"/>
                  <a:gd name="connsiteY70" fmla="*/ 184150 h 302243"/>
                  <a:gd name="connsiteX71" fmla="*/ 1343025 w 2552700"/>
                  <a:gd name="connsiteY71" fmla="*/ 165100 h 302243"/>
                  <a:gd name="connsiteX72" fmla="*/ 1390650 w 2552700"/>
                  <a:gd name="connsiteY72" fmla="*/ 158750 h 302243"/>
                  <a:gd name="connsiteX73" fmla="*/ 1412875 w 2552700"/>
                  <a:gd name="connsiteY73" fmla="*/ 149225 h 302243"/>
                  <a:gd name="connsiteX74" fmla="*/ 1425575 w 2552700"/>
                  <a:gd name="connsiteY74" fmla="*/ 146050 h 302243"/>
                  <a:gd name="connsiteX75" fmla="*/ 1435100 w 2552700"/>
                  <a:gd name="connsiteY75" fmla="*/ 142875 h 302243"/>
                  <a:gd name="connsiteX76" fmla="*/ 1444625 w 2552700"/>
                  <a:gd name="connsiteY76" fmla="*/ 133350 h 302243"/>
                  <a:gd name="connsiteX77" fmla="*/ 1485900 w 2552700"/>
                  <a:gd name="connsiteY77" fmla="*/ 117475 h 302243"/>
                  <a:gd name="connsiteX78" fmla="*/ 1498600 w 2552700"/>
                  <a:gd name="connsiteY78" fmla="*/ 111125 h 302243"/>
                  <a:gd name="connsiteX79" fmla="*/ 1530350 w 2552700"/>
                  <a:gd name="connsiteY79" fmla="*/ 101600 h 302243"/>
                  <a:gd name="connsiteX80" fmla="*/ 1539875 w 2552700"/>
                  <a:gd name="connsiteY80" fmla="*/ 95250 h 302243"/>
                  <a:gd name="connsiteX81" fmla="*/ 1558925 w 2552700"/>
                  <a:gd name="connsiteY81" fmla="*/ 88900 h 302243"/>
                  <a:gd name="connsiteX82" fmla="*/ 1577975 w 2552700"/>
                  <a:gd name="connsiteY82" fmla="*/ 76200 h 302243"/>
                  <a:gd name="connsiteX83" fmla="*/ 1593850 w 2552700"/>
                  <a:gd name="connsiteY83" fmla="*/ 66675 h 302243"/>
                  <a:gd name="connsiteX84" fmla="*/ 1612900 w 2552700"/>
                  <a:gd name="connsiteY84" fmla="*/ 53975 h 302243"/>
                  <a:gd name="connsiteX85" fmla="*/ 1625600 w 2552700"/>
                  <a:gd name="connsiteY85" fmla="*/ 50800 h 302243"/>
                  <a:gd name="connsiteX86" fmla="*/ 1635125 w 2552700"/>
                  <a:gd name="connsiteY86" fmla="*/ 47625 h 302243"/>
                  <a:gd name="connsiteX87" fmla="*/ 1651000 w 2552700"/>
                  <a:gd name="connsiteY87" fmla="*/ 44450 h 302243"/>
                  <a:gd name="connsiteX88" fmla="*/ 1657350 w 2552700"/>
                  <a:gd name="connsiteY88" fmla="*/ 34925 h 302243"/>
                  <a:gd name="connsiteX89" fmla="*/ 1673225 w 2552700"/>
                  <a:gd name="connsiteY89" fmla="*/ 31750 h 302243"/>
                  <a:gd name="connsiteX90" fmla="*/ 1704975 w 2552700"/>
                  <a:gd name="connsiteY90" fmla="*/ 25400 h 302243"/>
                  <a:gd name="connsiteX91" fmla="*/ 1746250 w 2552700"/>
                  <a:gd name="connsiteY91" fmla="*/ 38100 h 302243"/>
                  <a:gd name="connsiteX92" fmla="*/ 1765300 w 2552700"/>
                  <a:gd name="connsiteY92" fmla="*/ 50800 h 302243"/>
                  <a:gd name="connsiteX93" fmla="*/ 1781175 w 2552700"/>
                  <a:gd name="connsiteY93" fmla="*/ 63500 h 302243"/>
                  <a:gd name="connsiteX94" fmla="*/ 1803400 w 2552700"/>
                  <a:gd name="connsiteY94" fmla="*/ 76200 h 302243"/>
                  <a:gd name="connsiteX95" fmla="*/ 1828800 w 2552700"/>
                  <a:gd name="connsiteY95" fmla="*/ 85725 h 302243"/>
                  <a:gd name="connsiteX96" fmla="*/ 1866900 w 2552700"/>
                  <a:gd name="connsiteY96" fmla="*/ 98425 h 302243"/>
                  <a:gd name="connsiteX97" fmla="*/ 1879600 w 2552700"/>
                  <a:gd name="connsiteY97" fmla="*/ 107950 h 302243"/>
                  <a:gd name="connsiteX98" fmla="*/ 1889125 w 2552700"/>
                  <a:gd name="connsiteY98" fmla="*/ 114300 h 302243"/>
                  <a:gd name="connsiteX99" fmla="*/ 1898650 w 2552700"/>
                  <a:gd name="connsiteY99" fmla="*/ 127000 h 302243"/>
                  <a:gd name="connsiteX100" fmla="*/ 1901825 w 2552700"/>
                  <a:gd name="connsiteY100" fmla="*/ 136525 h 302243"/>
                  <a:gd name="connsiteX101" fmla="*/ 1917700 w 2552700"/>
                  <a:gd name="connsiteY101" fmla="*/ 177800 h 302243"/>
                  <a:gd name="connsiteX102" fmla="*/ 1927225 w 2552700"/>
                  <a:gd name="connsiteY102" fmla="*/ 200025 h 302243"/>
                  <a:gd name="connsiteX103" fmla="*/ 1933575 w 2552700"/>
                  <a:gd name="connsiteY103" fmla="*/ 212725 h 302243"/>
                  <a:gd name="connsiteX104" fmla="*/ 1943100 w 2552700"/>
                  <a:gd name="connsiteY104" fmla="*/ 219075 h 302243"/>
                  <a:gd name="connsiteX105" fmla="*/ 1946275 w 2552700"/>
                  <a:gd name="connsiteY105" fmla="*/ 244475 h 302243"/>
                  <a:gd name="connsiteX106" fmla="*/ 1968500 w 2552700"/>
                  <a:gd name="connsiteY106" fmla="*/ 266700 h 302243"/>
                  <a:gd name="connsiteX107" fmla="*/ 1978025 w 2552700"/>
                  <a:gd name="connsiteY107" fmla="*/ 269875 h 302243"/>
                  <a:gd name="connsiteX108" fmla="*/ 1990725 w 2552700"/>
                  <a:gd name="connsiteY108" fmla="*/ 276225 h 302243"/>
                  <a:gd name="connsiteX109" fmla="*/ 2016125 w 2552700"/>
                  <a:gd name="connsiteY109" fmla="*/ 301625 h 302243"/>
                  <a:gd name="connsiteX110" fmla="*/ 2098675 w 2552700"/>
                  <a:gd name="connsiteY110" fmla="*/ 292100 h 302243"/>
                  <a:gd name="connsiteX111" fmla="*/ 2130425 w 2552700"/>
                  <a:gd name="connsiteY111" fmla="*/ 266700 h 302243"/>
                  <a:gd name="connsiteX112" fmla="*/ 2139950 w 2552700"/>
                  <a:gd name="connsiteY112" fmla="*/ 263525 h 302243"/>
                  <a:gd name="connsiteX113" fmla="*/ 2168525 w 2552700"/>
                  <a:gd name="connsiteY113" fmla="*/ 247650 h 302243"/>
                  <a:gd name="connsiteX114" fmla="*/ 2193925 w 2552700"/>
                  <a:gd name="connsiteY114" fmla="*/ 228600 h 302243"/>
                  <a:gd name="connsiteX115" fmla="*/ 2203450 w 2552700"/>
                  <a:gd name="connsiteY115" fmla="*/ 219075 h 302243"/>
                  <a:gd name="connsiteX116" fmla="*/ 2222500 w 2552700"/>
                  <a:gd name="connsiteY116" fmla="*/ 212725 h 302243"/>
                  <a:gd name="connsiteX117" fmla="*/ 2244725 w 2552700"/>
                  <a:gd name="connsiteY117" fmla="*/ 193675 h 302243"/>
                  <a:gd name="connsiteX118" fmla="*/ 2355850 w 2552700"/>
                  <a:gd name="connsiteY118" fmla="*/ 152400 h 302243"/>
                  <a:gd name="connsiteX119" fmla="*/ 2552700 w 2552700"/>
                  <a:gd name="connsiteY119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44575 w 2552700"/>
                  <a:gd name="connsiteY64" fmla="*/ 200025 h 302243"/>
                  <a:gd name="connsiteX65" fmla="*/ 1057275 w 2552700"/>
                  <a:gd name="connsiteY65" fmla="*/ 212725 h 302243"/>
                  <a:gd name="connsiteX66" fmla="*/ 1120775 w 2552700"/>
                  <a:gd name="connsiteY66" fmla="*/ 219075 h 302243"/>
                  <a:gd name="connsiteX67" fmla="*/ 1203325 w 2552700"/>
                  <a:gd name="connsiteY67" fmla="*/ 215900 h 302243"/>
                  <a:gd name="connsiteX68" fmla="*/ 1222375 w 2552700"/>
                  <a:gd name="connsiteY68" fmla="*/ 203200 h 302243"/>
                  <a:gd name="connsiteX69" fmla="*/ 1270000 w 2552700"/>
                  <a:gd name="connsiteY69" fmla="*/ 184150 h 302243"/>
                  <a:gd name="connsiteX70" fmla="*/ 1343025 w 2552700"/>
                  <a:gd name="connsiteY70" fmla="*/ 165100 h 302243"/>
                  <a:gd name="connsiteX71" fmla="*/ 1390650 w 2552700"/>
                  <a:gd name="connsiteY71" fmla="*/ 158750 h 302243"/>
                  <a:gd name="connsiteX72" fmla="*/ 1412875 w 2552700"/>
                  <a:gd name="connsiteY72" fmla="*/ 149225 h 302243"/>
                  <a:gd name="connsiteX73" fmla="*/ 1425575 w 2552700"/>
                  <a:gd name="connsiteY73" fmla="*/ 146050 h 302243"/>
                  <a:gd name="connsiteX74" fmla="*/ 1435100 w 2552700"/>
                  <a:gd name="connsiteY74" fmla="*/ 142875 h 302243"/>
                  <a:gd name="connsiteX75" fmla="*/ 1444625 w 2552700"/>
                  <a:gd name="connsiteY75" fmla="*/ 133350 h 302243"/>
                  <a:gd name="connsiteX76" fmla="*/ 1485900 w 2552700"/>
                  <a:gd name="connsiteY76" fmla="*/ 117475 h 302243"/>
                  <a:gd name="connsiteX77" fmla="*/ 1498600 w 2552700"/>
                  <a:gd name="connsiteY77" fmla="*/ 111125 h 302243"/>
                  <a:gd name="connsiteX78" fmla="*/ 1530350 w 2552700"/>
                  <a:gd name="connsiteY78" fmla="*/ 101600 h 302243"/>
                  <a:gd name="connsiteX79" fmla="*/ 1539875 w 2552700"/>
                  <a:gd name="connsiteY79" fmla="*/ 95250 h 302243"/>
                  <a:gd name="connsiteX80" fmla="*/ 1558925 w 2552700"/>
                  <a:gd name="connsiteY80" fmla="*/ 88900 h 302243"/>
                  <a:gd name="connsiteX81" fmla="*/ 1577975 w 2552700"/>
                  <a:gd name="connsiteY81" fmla="*/ 76200 h 302243"/>
                  <a:gd name="connsiteX82" fmla="*/ 1593850 w 2552700"/>
                  <a:gd name="connsiteY82" fmla="*/ 66675 h 302243"/>
                  <a:gd name="connsiteX83" fmla="*/ 1612900 w 2552700"/>
                  <a:gd name="connsiteY83" fmla="*/ 53975 h 302243"/>
                  <a:gd name="connsiteX84" fmla="*/ 1625600 w 2552700"/>
                  <a:gd name="connsiteY84" fmla="*/ 50800 h 302243"/>
                  <a:gd name="connsiteX85" fmla="*/ 1635125 w 2552700"/>
                  <a:gd name="connsiteY85" fmla="*/ 47625 h 302243"/>
                  <a:gd name="connsiteX86" fmla="*/ 1651000 w 2552700"/>
                  <a:gd name="connsiteY86" fmla="*/ 44450 h 302243"/>
                  <a:gd name="connsiteX87" fmla="*/ 1657350 w 2552700"/>
                  <a:gd name="connsiteY87" fmla="*/ 34925 h 302243"/>
                  <a:gd name="connsiteX88" fmla="*/ 1673225 w 2552700"/>
                  <a:gd name="connsiteY88" fmla="*/ 31750 h 302243"/>
                  <a:gd name="connsiteX89" fmla="*/ 1704975 w 2552700"/>
                  <a:gd name="connsiteY89" fmla="*/ 25400 h 302243"/>
                  <a:gd name="connsiteX90" fmla="*/ 1746250 w 2552700"/>
                  <a:gd name="connsiteY90" fmla="*/ 38100 h 302243"/>
                  <a:gd name="connsiteX91" fmla="*/ 1765300 w 2552700"/>
                  <a:gd name="connsiteY91" fmla="*/ 50800 h 302243"/>
                  <a:gd name="connsiteX92" fmla="*/ 1781175 w 2552700"/>
                  <a:gd name="connsiteY92" fmla="*/ 63500 h 302243"/>
                  <a:gd name="connsiteX93" fmla="*/ 1803400 w 2552700"/>
                  <a:gd name="connsiteY93" fmla="*/ 76200 h 302243"/>
                  <a:gd name="connsiteX94" fmla="*/ 1828800 w 2552700"/>
                  <a:gd name="connsiteY94" fmla="*/ 85725 h 302243"/>
                  <a:gd name="connsiteX95" fmla="*/ 1866900 w 2552700"/>
                  <a:gd name="connsiteY95" fmla="*/ 98425 h 302243"/>
                  <a:gd name="connsiteX96" fmla="*/ 1879600 w 2552700"/>
                  <a:gd name="connsiteY96" fmla="*/ 107950 h 302243"/>
                  <a:gd name="connsiteX97" fmla="*/ 1889125 w 2552700"/>
                  <a:gd name="connsiteY97" fmla="*/ 114300 h 302243"/>
                  <a:gd name="connsiteX98" fmla="*/ 1898650 w 2552700"/>
                  <a:gd name="connsiteY98" fmla="*/ 127000 h 302243"/>
                  <a:gd name="connsiteX99" fmla="*/ 1901825 w 2552700"/>
                  <a:gd name="connsiteY99" fmla="*/ 136525 h 302243"/>
                  <a:gd name="connsiteX100" fmla="*/ 1917700 w 2552700"/>
                  <a:gd name="connsiteY100" fmla="*/ 177800 h 302243"/>
                  <a:gd name="connsiteX101" fmla="*/ 1927225 w 2552700"/>
                  <a:gd name="connsiteY101" fmla="*/ 200025 h 302243"/>
                  <a:gd name="connsiteX102" fmla="*/ 1933575 w 2552700"/>
                  <a:gd name="connsiteY102" fmla="*/ 212725 h 302243"/>
                  <a:gd name="connsiteX103" fmla="*/ 1943100 w 2552700"/>
                  <a:gd name="connsiteY103" fmla="*/ 219075 h 302243"/>
                  <a:gd name="connsiteX104" fmla="*/ 1946275 w 2552700"/>
                  <a:gd name="connsiteY104" fmla="*/ 244475 h 302243"/>
                  <a:gd name="connsiteX105" fmla="*/ 1968500 w 2552700"/>
                  <a:gd name="connsiteY105" fmla="*/ 266700 h 302243"/>
                  <a:gd name="connsiteX106" fmla="*/ 1978025 w 2552700"/>
                  <a:gd name="connsiteY106" fmla="*/ 269875 h 302243"/>
                  <a:gd name="connsiteX107" fmla="*/ 1990725 w 2552700"/>
                  <a:gd name="connsiteY107" fmla="*/ 276225 h 302243"/>
                  <a:gd name="connsiteX108" fmla="*/ 2016125 w 2552700"/>
                  <a:gd name="connsiteY108" fmla="*/ 301625 h 302243"/>
                  <a:gd name="connsiteX109" fmla="*/ 2098675 w 2552700"/>
                  <a:gd name="connsiteY109" fmla="*/ 292100 h 302243"/>
                  <a:gd name="connsiteX110" fmla="*/ 2130425 w 2552700"/>
                  <a:gd name="connsiteY110" fmla="*/ 266700 h 302243"/>
                  <a:gd name="connsiteX111" fmla="*/ 2139950 w 2552700"/>
                  <a:gd name="connsiteY111" fmla="*/ 263525 h 302243"/>
                  <a:gd name="connsiteX112" fmla="*/ 2168525 w 2552700"/>
                  <a:gd name="connsiteY112" fmla="*/ 247650 h 302243"/>
                  <a:gd name="connsiteX113" fmla="*/ 2193925 w 2552700"/>
                  <a:gd name="connsiteY113" fmla="*/ 228600 h 302243"/>
                  <a:gd name="connsiteX114" fmla="*/ 2203450 w 2552700"/>
                  <a:gd name="connsiteY114" fmla="*/ 219075 h 302243"/>
                  <a:gd name="connsiteX115" fmla="*/ 2222500 w 2552700"/>
                  <a:gd name="connsiteY115" fmla="*/ 212725 h 302243"/>
                  <a:gd name="connsiteX116" fmla="*/ 2244725 w 2552700"/>
                  <a:gd name="connsiteY116" fmla="*/ 193675 h 302243"/>
                  <a:gd name="connsiteX117" fmla="*/ 2355850 w 2552700"/>
                  <a:gd name="connsiteY117" fmla="*/ 152400 h 302243"/>
                  <a:gd name="connsiteX118" fmla="*/ 2552700 w 2552700"/>
                  <a:gd name="connsiteY118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1044575 w 2552700"/>
                  <a:gd name="connsiteY63" fmla="*/ 200025 h 302243"/>
                  <a:gd name="connsiteX64" fmla="*/ 1057275 w 2552700"/>
                  <a:gd name="connsiteY64" fmla="*/ 212725 h 302243"/>
                  <a:gd name="connsiteX65" fmla="*/ 1120775 w 2552700"/>
                  <a:gd name="connsiteY65" fmla="*/ 219075 h 302243"/>
                  <a:gd name="connsiteX66" fmla="*/ 1203325 w 2552700"/>
                  <a:gd name="connsiteY66" fmla="*/ 215900 h 302243"/>
                  <a:gd name="connsiteX67" fmla="*/ 1222375 w 2552700"/>
                  <a:gd name="connsiteY67" fmla="*/ 203200 h 302243"/>
                  <a:gd name="connsiteX68" fmla="*/ 1270000 w 2552700"/>
                  <a:gd name="connsiteY68" fmla="*/ 184150 h 302243"/>
                  <a:gd name="connsiteX69" fmla="*/ 1343025 w 2552700"/>
                  <a:gd name="connsiteY69" fmla="*/ 165100 h 302243"/>
                  <a:gd name="connsiteX70" fmla="*/ 1390650 w 2552700"/>
                  <a:gd name="connsiteY70" fmla="*/ 158750 h 302243"/>
                  <a:gd name="connsiteX71" fmla="*/ 1412875 w 2552700"/>
                  <a:gd name="connsiteY71" fmla="*/ 149225 h 302243"/>
                  <a:gd name="connsiteX72" fmla="*/ 1425575 w 2552700"/>
                  <a:gd name="connsiteY72" fmla="*/ 146050 h 302243"/>
                  <a:gd name="connsiteX73" fmla="*/ 1435100 w 2552700"/>
                  <a:gd name="connsiteY73" fmla="*/ 142875 h 302243"/>
                  <a:gd name="connsiteX74" fmla="*/ 1444625 w 2552700"/>
                  <a:gd name="connsiteY74" fmla="*/ 133350 h 302243"/>
                  <a:gd name="connsiteX75" fmla="*/ 1485900 w 2552700"/>
                  <a:gd name="connsiteY75" fmla="*/ 117475 h 302243"/>
                  <a:gd name="connsiteX76" fmla="*/ 1498600 w 2552700"/>
                  <a:gd name="connsiteY76" fmla="*/ 111125 h 302243"/>
                  <a:gd name="connsiteX77" fmla="*/ 1530350 w 2552700"/>
                  <a:gd name="connsiteY77" fmla="*/ 101600 h 302243"/>
                  <a:gd name="connsiteX78" fmla="*/ 1539875 w 2552700"/>
                  <a:gd name="connsiteY78" fmla="*/ 95250 h 302243"/>
                  <a:gd name="connsiteX79" fmla="*/ 1558925 w 2552700"/>
                  <a:gd name="connsiteY79" fmla="*/ 88900 h 302243"/>
                  <a:gd name="connsiteX80" fmla="*/ 1577975 w 2552700"/>
                  <a:gd name="connsiteY80" fmla="*/ 76200 h 302243"/>
                  <a:gd name="connsiteX81" fmla="*/ 1593850 w 2552700"/>
                  <a:gd name="connsiteY81" fmla="*/ 66675 h 302243"/>
                  <a:gd name="connsiteX82" fmla="*/ 1612900 w 2552700"/>
                  <a:gd name="connsiteY82" fmla="*/ 53975 h 302243"/>
                  <a:gd name="connsiteX83" fmla="*/ 1625600 w 2552700"/>
                  <a:gd name="connsiteY83" fmla="*/ 50800 h 302243"/>
                  <a:gd name="connsiteX84" fmla="*/ 1635125 w 2552700"/>
                  <a:gd name="connsiteY84" fmla="*/ 47625 h 302243"/>
                  <a:gd name="connsiteX85" fmla="*/ 1651000 w 2552700"/>
                  <a:gd name="connsiteY85" fmla="*/ 44450 h 302243"/>
                  <a:gd name="connsiteX86" fmla="*/ 1657350 w 2552700"/>
                  <a:gd name="connsiteY86" fmla="*/ 34925 h 302243"/>
                  <a:gd name="connsiteX87" fmla="*/ 1673225 w 2552700"/>
                  <a:gd name="connsiteY87" fmla="*/ 31750 h 302243"/>
                  <a:gd name="connsiteX88" fmla="*/ 1704975 w 2552700"/>
                  <a:gd name="connsiteY88" fmla="*/ 25400 h 302243"/>
                  <a:gd name="connsiteX89" fmla="*/ 1746250 w 2552700"/>
                  <a:gd name="connsiteY89" fmla="*/ 38100 h 302243"/>
                  <a:gd name="connsiteX90" fmla="*/ 1765300 w 2552700"/>
                  <a:gd name="connsiteY90" fmla="*/ 50800 h 302243"/>
                  <a:gd name="connsiteX91" fmla="*/ 1781175 w 2552700"/>
                  <a:gd name="connsiteY91" fmla="*/ 63500 h 302243"/>
                  <a:gd name="connsiteX92" fmla="*/ 1803400 w 2552700"/>
                  <a:gd name="connsiteY92" fmla="*/ 76200 h 302243"/>
                  <a:gd name="connsiteX93" fmla="*/ 1828800 w 2552700"/>
                  <a:gd name="connsiteY93" fmla="*/ 85725 h 302243"/>
                  <a:gd name="connsiteX94" fmla="*/ 1866900 w 2552700"/>
                  <a:gd name="connsiteY94" fmla="*/ 98425 h 302243"/>
                  <a:gd name="connsiteX95" fmla="*/ 1879600 w 2552700"/>
                  <a:gd name="connsiteY95" fmla="*/ 107950 h 302243"/>
                  <a:gd name="connsiteX96" fmla="*/ 1889125 w 2552700"/>
                  <a:gd name="connsiteY96" fmla="*/ 114300 h 302243"/>
                  <a:gd name="connsiteX97" fmla="*/ 1898650 w 2552700"/>
                  <a:gd name="connsiteY97" fmla="*/ 127000 h 302243"/>
                  <a:gd name="connsiteX98" fmla="*/ 1901825 w 2552700"/>
                  <a:gd name="connsiteY98" fmla="*/ 136525 h 302243"/>
                  <a:gd name="connsiteX99" fmla="*/ 1917700 w 2552700"/>
                  <a:gd name="connsiteY99" fmla="*/ 177800 h 302243"/>
                  <a:gd name="connsiteX100" fmla="*/ 1927225 w 2552700"/>
                  <a:gd name="connsiteY100" fmla="*/ 200025 h 302243"/>
                  <a:gd name="connsiteX101" fmla="*/ 1933575 w 2552700"/>
                  <a:gd name="connsiteY101" fmla="*/ 212725 h 302243"/>
                  <a:gd name="connsiteX102" fmla="*/ 1943100 w 2552700"/>
                  <a:gd name="connsiteY102" fmla="*/ 219075 h 302243"/>
                  <a:gd name="connsiteX103" fmla="*/ 1946275 w 2552700"/>
                  <a:gd name="connsiteY103" fmla="*/ 244475 h 302243"/>
                  <a:gd name="connsiteX104" fmla="*/ 1968500 w 2552700"/>
                  <a:gd name="connsiteY104" fmla="*/ 266700 h 302243"/>
                  <a:gd name="connsiteX105" fmla="*/ 1978025 w 2552700"/>
                  <a:gd name="connsiteY105" fmla="*/ 269875 h 302243"/>
                  <a:gd name="connsiteX106" fmla="*/ 1990725 w 2552700"/>
                  <a:gd name="connsiteY106" fmla="*/ 276225 h 302243"/>
                  <a:gd name="connsiteX107" fmla="*/ 2016125 w 2552700"/>
                  <a:gd name="connsiteY107" fmla="*/ 301625 h 302243"/>
                  <a:gd name="connsiteX108" fmla="*/ 2098675 w 2552700"/>
                  <a:gd name="connsiteY108" fmla="*/ 292100 h 302243"/>
                  <a:gd name="connsiteX109" fmla="*/ 2130425 w 2552700"/>
                  <a:gd name="connsiteY109" fmla="*/ 266700 h 302243"/>
                  <a:gd name="connsiteX110" fmla="*/ 2139950 w 2552700"/>
                  <a:gd name="connsiteY110" fmla="*/ 263525 h 302243"/>
                  <a:gd name="connsiteX111" fmla="*/ 2168525 w 2552700"/>
                  <a:gd name="connsiteY111" fmla="*/ 247650 h 302243"/>
                  <a:gd name="connsiteX112" fmla="*/ 2193925 w 2552700"/>
                  <a:gd name="connsiteY112" fmla="*/ 228600 h 302243"/>
                  <a:gd name="connsiteX113" fmla="*/ 2203450 w 2552700"/>
                  <a:gd name="connsiteY113" fmla="*/ 219075 h 302243"/>
                  <a:gd name="connsiteX114" fmla="*/ 2222500 w 2552700"/>
                  <a:gd name="connsiteY114" fmla="*/ 212725 h 302243"/>
                  <a:gd name="connsiteX115" fmla="*/ 2244725 w 2552700"/>
                  <a:gd name="connsiteY115" fmla="*/ 193675 h 302243"/>
                  <a:gd name="connsiteX116" fmla="*/ 2355850 w 2552700"/>
                  <a:gd name="connsiteY116" fmla="*/ 152400 h 302243"/>
                  <a:gd name="connsiteX117" fmla="*/ 2552700 w 2552700"/>
                  <a:gd name="connsiteY117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44575 w 2552700"/>
                  <a:gd name="connsiteY62" fmla="*/ 200025 h 302243"/>
                  <a:gd name="connsiteX63" fmla="*/ 1057275 w 2552700"/>
                  <a:gd name="connsiteY63" fmla="*/ 212725 h 302243"/>
                  <a:gd name="connsiteX64" fmla="*/ 1120775 w 2552700"/>
                  <a:gd name="connsiteY64" fmla="*/ 219075 h 302243"/>
                  <a:gd name="connsiteX65" fmla="*/ 1203325 w 2552700"/>
                  <a:gd name="connsiteY65" fmla="*/ 215900 h 302243"/>
                  <a:gd name="connsiteX66" fmla="*/ 1222375 w 2552700"/>
                  <a:gd name="connsiteY66" fmla="*/ 203200 h 302243"/>
                  <a:gd name="connsiteX67" fmla="*/ 1270000 w 2552700"/>
                  <a:gd name="connsiteY67" fmla="*/ 184150 h 302243"/>
                  <a:gd name="connsiteX68" fmla="*/ 1343025 w 2552700"/>
                  <a:gd name="connsiteY68" fmla="*/ 165100 h 302243"/>
                  <a:gd name="connsiteX69" fmla="*/ 1390650 w 2552700"/>
                  <a:gd name="connsiteY69" fmla="*/ 158750 h 302243"/>
                  <a:gd name="connsiteX70" fmla="*/ 1412875 w 2552700"/>
                  <a:gd name="connsiteY70" fmla="*/ 149225 h 302243"/>
                  <a:gd name="connsiteX71" fmla="*/ 1425575 w 2552700"/>
                  <a:gd name="connsiteY71" fmla="*/ 146050 h 302243"/>
                  <a:gd name="connsiteX72" fmla="*/ 1435100 w 2552700"/>
                  <a:gd name="connsiteY72" fmla="*/ 142875 h 302243"/>
                  <a:gd name="connsiteX73" fmla="*/ 1444625 w 2552700"/>
                  <a:gd name="connsiteY73" fmla="*/ 133350 h 302243"/>
                  <a:gd name="connsiteX74" fmla="*/ 1485900 w 2552700"/>
                  <a:gd name="connsiteY74" fmla="*/ 117475 h 302243"/>
                  <a:gd name="connsiteX75" fmla="*/ 1498600 w 2552700"/>
                  <a:gd name="connsiteY75" fmla="*/ 111125 h 302243"/>
                  <a:gd name="connsiteX76" fmla="*/ 1530350 w 2552700"/>
                  <a:gd name="connsiteY76" fmla="*/ 101600 h 302243"/>
                  <a:gd name="connsiteX77" fmla="*/ 1539875 w 2552700"/>
                  <a:gd name="connsiteY77" fmla="*/ 95250 h 302243"/>
                  <a:gd name="connsiteX78" fmla="*/ 1558925 w 2552700"/>
                  <a:gd name="connsiteY78" fmla="*/ 88900 h 302243"/>
                  <a:gd name="connsiteX79" fmla="*/ 1577975 w 2552700"/>
                  <a:gd name="connsiteY79" fmla="*/ 76200 h 302243"/>
                  <a:gd name="connsiteX80" fmla="*/ 1593850 w 2552700"/>
                  <a:gd name="connsiteY80" fmla="*/ 66675 h 302243"/>
                  <a:gd name="connsiteX81" fmla="*/ 1612900 w 2552700"/>
                  <a:gd name="connsiteY81" fmla="*/ 53975 h 302243"/>
                  <a:gd name="connsiteX82" fmla="*/ 1625600 w 2552700"/>
                  <a:gd name="connsiteY82" fmla="*/ 50800 h 302243"/>
                  <a:gd name="connsiteX83" fmla="*/ 1635125 w 2552700"/>
                  <a:gd name="connsiteY83" fmla="*/ 47625 h 302243"/>
                  <a:gd name="connsiteX84" fmla="*/ 1651000 w 2552700"/>
                  <a:gd name="connsiteY84" fmla="*/ 44450 h 302243"/>
                  <a:gd name="connsiteX85" fmla="*/ 1657350 w 2552700"/>
                  <a:gd name="connsiteY85" fmla="*/ 34925 h 302243"/>
                  <a:gd name="connsiteX86" fmla="*/ 1673225 w 2552700"/>
                  <a:gd name="connsiteY86" fmla="*/ 31750 h 302243"/>
                  <a:gd name="connsiteX87" fmla="*/ 1704975 w 2552700"/>
                  <a:gd name="connsiteY87" fmla="*/ 25400 h 302243"/>
                  <a:gd name="connsiteX88" fmla="*/ 1746250 w 2552700"/>
                  <a:gd name="connsiteY88" fmla="*/ 38100 h 302243"/>
                  <a:gd name="connsiteX89" fmla="*/ 1765300 w 2552700"/>
                  <a:gd name="connsiteY89" fmla="*/ 50800 h 302243"/>
                  <a:gd name="connsiteX90" fmla="*/ 1781175 w 2552700"/>
                  <a:gd name="connsiteY90" fmla="*/ 63500 h 302243"/>
                  <a:gd name="connsiteX91" fmla="*/ 1803400 w 2552700"/>
                  <a:gd name="connsiteY91" fmla="*/ 76200 h 302243"/>
                  <a:gd name="connsiteX92" fmla="*/ 1828800 w 2552700"/>
                  <a:gd name="connsiteY92" fmla="*/ 85725 h 302243"/>
                  <a:gd name="connsiteX93" fmla="*/ 1866900 w 2552700"/>
                  <a:gd name="connsiteY93" fmla="*/ 98425 h 302243"/>
                  <a:gd name="connsiteX94" fmla="*/ 1879600 w 2552700"/>
                  <a:gd name="connsiteY94" fmla="*/ 107950 h 302243"/>
                  <a:gd name="connsiteX95" fmla="*/ 1889125 w 2552700"/>
                  <a:gd name="connsiteY95" fmla="*/ 114300 h 302243"/>
                  <a:gd name="connsiteX96" fmla="*/ 1898650 w 2552700"/>
                  <a:gd name="connsiteY96" fmla="*/ 127000 h 302243"/>
                  <a:gd name="connsiteX97" fmla="*/ 1901825 w 2552700"/>
                  <a:gd name="connsiteY97" fmla="*/ 136525 h 302243"/>
                  <a:gd name="connsiteX98" fmla="*/ 1917700 w 2552700"/>
                  <a:gd name="connsiteY98" fmla="*/ 177800 h 302243"/>
                  <a:gd name="connsiteX99" fmla="*/ 1927225 w 2552700"/>
                  <a:gd name="connsiteY99" fmla="*/ 200025 h 302243"/>
                  <a:gd name="connsiteX100" fmla="*/ 1933575 w 2552700"/>
                  <a:gd name="connsiteY100" fmla="*/ 212725 h 302243"/>
                  <a:gd name="connsiteX101" fmla="*/ 1943100 w 2552700"/>
                  <a:gd name="connsiteY101" fmla="*/ 219075 h 302243"/>
                  <a:gd name="connsiteX102" fmla="*/ 1946275 w 2552700"/>
                  <a:gd name="connsiteY102" fmla="*/ 244475 h 302243"/>
                  <a:gd name="connsiteX103" fmla="*/ 1968500 w 2552700"/>
                  <a:gd name="connsiteY103" fmla="*/ 266700 h 302243"/>
                  <a:gd name="connsiteX104" fmla="*/ 1978025 w 2552700"/>
                  <a:gd name="connsiteY104" fmla="*/ 269875 h 302243"/>
                  <a:gd name="connsiteX105" fmla="*/ 1990725 w 2552700"/>
                  <a:gd name="connsiteY105" fmla="*/ 276225 h 302243"/>
                  <a:gd name="connsiteX106" fmla="*/ 2016125 w 2552700"/>
                  <a:gd name="connsiteY106" fmla="*/ 301625 h 302243"/>
                  <a:gd name="connsiteX107" fmla="*/ 2098675 w 2552700"/>
                  <a:gd name="connsiteY107" fmla="*/ 292100 h 302243"/>
                  <a:gd name="connsiteX108" fmla="*/ 2130425 w 2552700"/>
                  <a:gd name="connsiteY108" fmla="*/ 266700 h 302243"/>
                  <a:gd name="connsiteX109" fmla="*/ 2139950 w 2552700"/>
                  <a:gd name="connsiteY109" fmla="*/ 263525 h 302243"/>
                  <a:gd name="connsiteX110" fmla="*/ 2168525 w 2552700"/>
                  <a:gd name="connsiteY110" fmla="*/ 247650 h 302243"/>
                  <a:gd name="connsiteX111" fmla="*/ 2193925 w 2552700"/>
                  <a:gd name="connsiteY111" fmla="*/ 228600 h 302243"/>
                  <a:gd name="connsiteX112" fmla="*/ 2203450 w 2552700"/>
                  <a:gd name="connsiteY112" fmla="*/ 219075 h 302243"/>
                  <a:gd name="connsiteX113" fmla="*/ 2222500 w 2552700"/>
                  <a:gd name="connsiteY113" fmla="*/ 212725 h 302243"/>
                  <a:gd name="connsiteX114" fmla="*/ 2244725 w 2552700"/>
                  <a:gd name="connsiteY114" fmla="*/ 193675 h 302243"/>
                  <a:gd name="connsiteX115" fmla="*/ 2355850 w 2552700"/>
                  <a:gd name="connsiteY115" fmla="*/ 152400 h 302243"/>
                  <a:gd name="connsiteX116" fmla="*/ 2552700 w 2552700"/>
                  <a:gd name="connsiteY116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96900 w 2552700"/>
                  <a:gd name="connsiteY33" fmla="*/ 44450 h 302243"/>
                  <a:gd name="connsiteX34" fmla="*/ 625475 w 2552700"/>
                  <a:gd name="connsiteY34" fmla="*/ 31750 h 302243"/>
                  <a:gd name="connsiteX35" fmla="*/ 663575 w 2552700"/>
                  <a:gd name="connsiteY35" fmla="*/ 12700 h 302243"/>
                  <a:gd name="connsiteX36" fmla="*/ 679450 w 2552700"/>
                  <a:gd name="connsiteY36" fmla="*/ 6350 h 302243"/>
                  <a:gd name="connsiteX37" fmla="*/ 698500 w 2552700"/>
                  <a:gd name="connsiteY37" fmla="*/ 0 h 302243"/>
                  <a:gd name="connsiteX38" fmla="*/ 727075 w 2552700"/>
                  <a:gd name="connsiteY38" fmla="*/ 3175 h 302243"/>
                  <a:gd name="connsiteX39" fmla="*/ 736600 w 2552700"/>
                  <a:gd name="connsiteY39" fmla="*/ 6350 h 302243"/>
                  <a:gd name="connsiteX40" fmla="*/ 762000 w 2552700"/>
                  <a:gd name="connsiteY40" fmla="*/ 12700 h 302243"/>
                  <a:gd name="connsiteX41" fmla="*/ 787400 w 2552700"/>
                  <a:gd name="connsiteY41" fmla="*/ 34925 h 302243"/>
                  <a:gd name="connsiteX42" fmla="*/ 806450 w 2552700"/>
                  <a:gd name="connsiteY42" fmla="*/ 53975 h 302243"/>
                  <a:gd name="connsiteX43" fmla="*/ 815975 w 2552700"/>
                  <a:gd name="connsiteY43" fmla="*/ 63500 h 302243"/>
                  <a:gd name="connsiteX44" fmla="*/ 828675 w 2552700"/>
                  <a:gd name="connsiteY44" fmla="*/ 82550 h 302243"/>
                  <a:gd name="connsiteX45" fmla="*/ 838200 w 2552700"/>
                  <a:gd name="connsiteY45" fmla="*/ 88900 h 302243"/>
                  <a:gd name="connsiteX46" fmla="*/ 860425 w 2552700"/>
                  <a:gd name="connsiteY46" fmla="*/ 107950 h 302243"/>
                  <a:gd name="connsiteX47" fmla="*/ 892175 w 2552700"/>
                  <a:gd name="connsiteY47" fmla="*/ 130175 h 302243"/>
                  <a:gd name="connsiteX48" fmla="*/ 901700 w 2552700"/>
                  <a:gd name="connsiteY48" fmla="*/ 139700 h 302243"/>
                  <a:gd name="connsiteX49" fmla="*/ 917575 w 2552700"/>
                  <a:gd name="connsiteY49" fmla="*/ 152400 h 302243"/>
                  <a:gd name="connsiteX50" fmla="*/ 936625 w 2552700"/>
                  <a:gd name="connsiteY50" fmla="*/ 168275 h 302243"/>
                  <a:gd name="connsiteX51" fmla="*/ 942975 w 2552700"/>
                  <a:gd name="connsiteY51" fmla="*/ 177800 h 302243"/>
                  <a:gd name="connsiteX52" fmla="*/ 965200 w 2552700"/>
                  <a:gd name="connsiteY52" fmla="*/ 193675 h 302243"/>
                  <a:gd name="connsiteX53" fmla="*/ 990600 w 2552700"/>
                  <a:gd name="connsiteY53" fmla="*/ 200025 h 302243"/>
                  <a:gd name="connsiteX54" fmla="*/ 1019175 w 2552700"/>
                  <a:gd name="connsiteY54" fmla="*/ 209550 h 302243"/>
                  <a:gd name="connsiteX55" fmla="*/ 1063625 w 2552700"/>
                  <a:gd name="connsiteY55" fmla="*/ 219075 h 302243"/>
                  <a:gd name="connsiteX56" fmla="*/ 1111250 w 2552700"/>
                  <a:gd name="connsiteY56" fmla="*/ 228600 h 302243"/>
                  <a:gd name="connsiteX57" fmla="*/ 1149350 w 2552700"/>
                  <a:gd name="connsiteY57" fmla="*/ 219075 h 302243"/>
                  <a:gd name="connsiteX58" fmla="*/ 1117600 w 2552700"/>
                  <a:gd name="connsiteY58" fmla="*/ 209550 h 302243"/>
                  <a:gd name="connsiteX59" fmla="*/ 1066800 w 2552700"/>
                  <a:gd name="connsiteY59" fmla="*/ 193675 h 302243"/>
                  <a:gd name="connsiteX60" fmla="*/ 1016000 w 2552700"/>
                  <a:gd name="connsiteY60" fmla="*/ 184150 h 302243"/>
                  <a:gd name="connsiteX61" fmla="*/ 1044575 w 2552700"/>
                  <a:gd name="connsiteY61" fmla="*/ 200025 h 302243"/>
                  <a:gd name="connsiteX62" fmla="*/ 1057275 w 2552700"/>
                  <a:gd name="connsiteY62" fmla="*/ 212725 h 302243"/>
                  <a:gd name="connsiteX63" fmla="*/ 1120775 w 2552700"/>
                  <a:gd name="connsiteY63" fmla="*/ 219075 h 302243"/>
                  <a:gd name="connsiteX64" fmla="*/ 1203325 w 2552700"/>
                  <a:gd name="connsiteY64" fmla="*/ 215900 h 302243"/>
                  <a:gd name="connsiteX65" fmla="*/ 1222375 w 2552700"/>
                  <a:gd name="connsiteY65" fmla="*/ 203200 h 302243"/>
                  <a:gd name="connsiteX66" fmla="*/ 1270000 w 2552700"/>
                  <a:gd name="connsiteY66" fmla="*/ 184150 h 302243"/>
                  <a:gd name="connsiteX67" fmla="*/ 1343025 w 2552700"/>
                  <a:gd name="connsiteY67" fmla="*/ 165100 h 302243"/>
                  <a:gd name="connsiteX68" fmla="*/ 1390650 w 2552700"/>
                  <a:gd name="connsiteY68" fmla="*/ 158750 h 302243"/>
                  <a:gd name="connsiteX69" fmla="*/ 1412875 w 2552700"/>
                  <a:gd name="connsiteY69" fmla="*/ 149225 h 302243"/>
                  <a:gd name="connsiteX70" fmla="*/ 1425575 w 2552700"/>
                  <a:gd name="connsiteY70" fmla="*/ 146050 h 302243"/>
                  <a:gd name="connsiteX71" fmla="*/ 1435100 w 2552700"/>
                  <a:gd name="connsiteY71" fmla="*/ 142875 h 302243"/>
                  <a:gd name="connsiteX72" fmla="*/ 1444625 w 2552700"/>
                  <a:gd name="connsiteY72" fmla="*/ 133350 h 302243"/>
                  <a:gd name="connsiteX73" fmla="*/ 1485900 w 2552700"/>
                  <a:gd name="connsiteY73" fmla="*/ 117475 h 302243"/>
                  <a:gd name="connsiteX74" fmla="*/ 1498600 w 2552700"/>
                  <a:gd name="connsiteY74" fmla="*/ 111125 h 302243"/>
                  <a:gd name="connsiteX75" fmla="*/ 1530350 w 2552700"/>
                  <a:gd name="connsiteY75" fmla="*/ 101600 h 302243"/>
                  <a:gd name="connsiteX76" fmla="*/ 1539875 w 2552700"/>
                  <a:gd name="connsiteY76" fmla="*/ 95250 h 302243"/>
                  <a:gd name="connsiteX77" fmla="*/ 1558925 w 2552700"/>
                  <a:gd name="connsiteY77" fmla="*/ 88900 h 302243"/>
                  <a:gd name="connsiteX78" fmla="*/ 1577975 w 2552700"/>
                  <a:gd name="connsiteY78" fmla="*/ 76200 h 302243"/>
                  <a:gd name="connsiteX79" fmla="*/ 1593850 w 2552700"/>
                  <a:gd name="connsiteY79" fmla="*/ 66675 h 302243"/>
                  <a:gd name="connsiteX80" fmla="*/ 1612900 w 2552700"/>
                  <a:gd name="connsiteY80" fmla="*/ 53975 h 302243"/>
                  <a:gd name="connsiteX81" fmla="*/ 1625600 w 2552700"/>
                  <a:gd name="connsiteY81" fmla="*/ 50800 h 302243"/>
                  <a:gd name="connsiteX82" fmla="*/ 1635125 w 2552700"/>
                  <a:gd name="connsiteY82" fmla="*/ 47625 h 302243"/>
                  <a:gd name="connsiteX83" fmla="*/ 1651000 w 2552700"/>
                  <a:gd name="connsiteY83" fmla="*/ 44450 h 302243"/>
                  <a:gd name="connsiteX84" fmla="*/ 1657350 w 2552700"/>
                  <a:gd name="connsiteY84" fmla="*/ 34925 h 302243"/>
                  <a:gd name="connsiteX85" fmla="*/ 1673225 w 2552700"/>
                  <a:gd name="connsiteY85" fmla="*/ 31750 h 302243"/>
                  <a:gd name="connsiteX86" fmla="*/ 1704975 w 2552700"/>
                  <a:gd name="connsiteY86" fmla="*/ 25400 h 302243"/>
                  <a:gd name="connsiteX87" fmla="*/ 1746250 w 2552700"/>
                  <a:gd name="connsiteY87" fmla="*/ 38100 h 302243"/>
                  <a:gd name="connsiteX88" fmla="*/ 1765300 w 2552700"/>
                  <a:gd name="connsiteY88" fmla="*/ 50800 h 302243"/>
                  <a:gd name="connsiteX89" fmla="*/ 1781175 w 2552700"/>
                  <a:gd name="connsiteY89" fmla="*/ 63500 h 302243"/>
                  <a:gd name="connsiteX90" fmla="*/ 1803400 w 2552700"/>
                  <a:gd name="connsiteY90" fmla="*/ 76200 h 302243"/>
                  <a:gd name="connsiteX91" fmla="*/ 1828800 w 2552700"/>
                  <a:gd name="connsiteY91" fmla="*/ 85725 h 302243"/>
                  <a:gd name="connsiteX92" fmla="*/ 1866900 w 2552700"/>
                  <a:gd name="connsiteY92" fmla="*/ 98425 h 302243"/>
                  <a:gd name="connsiteX93" fmla="*/ 1879600 w 2552700"/>
                  <a:gd name="connsiteY93" fmla="*/ 107950 h 302243"/>
                  <a:gd name="connsiteX94" fmla="*/ 1889125 w 2552700"/>
                  <a:gd name="connsiteY94" fmla="*/ 114300 h 302243"/>
                  <a:gd name="connsiteX95" fmla="*/ 1898650 w 2552700"/>
                  <a:gd name="connsiteY95" fmla="*/ 127000 h 302243"/>
                  <a:gd name="connsiteX96" fmla="*/ 1901825 w 2552700"/>
                  <a:gd name="connsiteY96" fmla="*/ 136525 h 302243"/>
                  <a:gd name="connsiteX97" fmla="*/ 1917700 w 2552700"/>
                  <a:gd name="connsiteY97" fmla="*/ 177800 h 302243"/>
                  <a:gd name="connsiteX98" fmla="*/ 1927225 w 2552700"/>
                  <a:gd name="connsiteY98" fmla="*/ 200025 h 302243"/>
                  <a:gd name="connsiteX99" fmla="*/ 1933575 w 2552700"/>
                  <a:gd name="connsiteY99" fmla="*/ 212725 h 302243"/>
                  <a:gd name="connsiteX100" fmla="*/ 1943100 w 2552700"/>
                  <a:gd name="connsiteY100" fmla="*/ 219075 h 302243"/>
                  <a:gd name="connsiteX101" fmla="*/ 1946275 w 2552700"/>
                  <a:gd name="connsiteY101" fmla="*/ 244475 h 302243"/>
                  <a:gd name="connsiteX102" fmla="*/ 1968500 w 2552700"/>
                  <a:gd name="connsiteY102" fmla="*/ 266700 h 302243"/>
                  <a:gd name="connsiteX103" fmla="*/ 1978025 w 2552700"/>
                  <a:gd name="connsiteY103" fmla="*/ 269875 h 302243"/>
                  <a:gd name="connsiteX104" fmla="*/ 1990725 w 2552700"/>
                  <a:gd name="connsiteY104" fmla="*/ 276225 h 302243"/>
                  <a:gd name="connsiteX105" fmla="*/ 2016125 w 2552700"/>
                  <a:gd name="connsiteY105" fmla="*/ 301625 h 302243"/>
                  <a:gd name="connsiteX106" fmla="*/ 2098675 w 2552700"/>
                  <a:gd name="connsiteY106" fmla="*/ 292100 h 302243"/>
                  <a:gd name="connsiteX107" fmla="*/ 2130425 w 2552700"/>
                  <a:gd name="connsiteY107" fmla="*/ 266700 h 302243"/>
                  <a:gd name="connsiteX108" fmla="*/ 2139950 w 2552700"/>
                  <a:gd name="connsiteY108" fmla="*/ 263525 h 302243"/>
                  <a:gd name="connsiteX109" fmla="*/ 2168525 w 2552700"/>
                  <a:gd name="connsiteY109" fmla="*/ 247650 h 302243"/>
                  <a:gd name="connsiteX110" fmla="*/ 2193925 w 2552700"/>
                  <a:gd name="connsiteY110" fmla="*/ 228600 h 302243"/>
                  <a:gd name="connsiteX111" fmla="*/ 2203450 w 2552700"/>
                  <a:gd name="connsiteY111" fmla="*/ 219075 h 302243"/>
                  <a:gd name="connsiteX112" fmla="*/ 2222500 w 2552700"/>
                  <a:gd name="connsiteY112" fmla="*/ 212725 h 302243"/>
                  <a:gd name="connsiteX113" fmla="*/ 2244725 w 2552700"/>
                  <a:gd name="connsiteY113" fmla="*/ 193675 h 302243"/>
                  <a:gd name="connsiteX114" fmla="*/ 2355850 w 2552700"/>
                  <a:gd name="connsiteY114" fmla="*/ 152400 h 302243"/>
                  <a:gd name="connsiteX115" fmla="*/ 2552700 w 2552700"/>
                  <a:gd name="connsiteY115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517525 w 2552700"/>
                  <a:gd name="connsiteY29" fmla="*/ 82550 h 302243"/>
                  <a:gd name="connsiteX30" fmla="*/ 530225 w 2552700"/>
                  <a:gd name="connsiteY30" fmla="*/ 88900 h 302243"/>
                  <a:gd name="connsiteX31" fmla="*/ 536575 w 2552700"/>
                  <a:gd name="connsiteY31" fmla="*/ 76200 h 302243"/>
                  <a:gd name="connsiteX32" fmla="*/ 596900 w 2552700"/>
                  <a:gd name="connsiteY32" fmla="*/ 44450 h 302243"/>
                  <a:gd name="connsiteX33" fmla="*/ 625475 w 2552700"/>
                  <a:gd name="connsiteY33" fmla="*/ 31750 h 302243"/>
                  <a:gd name="connsiteX34" fmla="*/ 663575 w 2552700"/>
                  <a:gd name="connsiteY34" fmla="*/ 12700 h 302243"/>
                  <a:gd name="connsiteX35" fmla="*/ 679450 w 2552700"/>
                  <a:gd name="connsiteY35" fmla="*/ 6350 h 302243"/>
                  <a:gd name="connsiteX36" fmla="*/ 698500 w 2552700"/>
                  <a:gd name="connsiteY36" fmla="*/ 0 h 302243"/>
                  <a:gd name="connsiteX37" fmla="*/ 727075 w 2552700"/>
                  <a:gd name="connsiteY37" fmla="*/ 3175 h 302243"/>
                  <a:gd name="connsiteX38" fmla="*/ 736600 w 2552700"/>
                  <a:gd name="connsiteY38" fmla="*/ 6350 h 302243"/>
                  <a:gd name="connsiteX39" fmla="*/ 762000 w 2552700"/>
                  <a:gd name="connsiteY39" fmla="*/ 12700 h 302243"/>
                  <a:gd name="connsiteX40" fmla="*/ 787400 w 2552700"/>
                  <a:gd name="connsiteY40" fmla="*/ 34925 h 302243"/>
                  <a:gd name="connsiteX41" fmla="*/ 806450 w 2552700"/>
                  <a:gd name="connsiteY41" fmla="*/ 53975 h 302243"/>
                  <a:gd name="connsiteX42" fmla="*/ 815975 w 2552700"/>
                  <a:gd name="connsiteY42" fmla="*/ 63500 h 302243"/>
                  <a:gd name="connsiteX43" fmla="*/ 828675 w 2552700"/>
                  <a:gd name="connsiteY43" fmla="*/ 82550 h 302243"/>
                  <a:gd name="connsiteX44" fmla="*/ 838200 w 2552700"/>
                  <a:gd name="connsiteY44" fmla="*/ 88900 h 302243"/>
                  <a:gd name="connsiteX45" fmla="*/ 860425 w 2552700"/>
                  <a:gd name="connsiteY45" fmla="*/ 107950 h 302243"/>
                  <a:gd name="connsiteX46" fmla="*/ 892175 w 2552700"/>
                  <a:gd name="connsiteY46" fmla="*/ 130175 h 302243"/>
                  <a:gd name="connsiteX47" fmla="*/ 901700 w 2552700"/>
                  <a:gd name="connsiteY47" fmla="*/ 139700 h 302243"/>
                  <a:gd name="connsiteX48" fmla="*/ 917575 w 2552700"/>
                  <a:gd name="connsiteY48" fmla="*/ 152400 h 302243"/>
                  <a:gd name="connsiteX49" fmla="*/ 936625 w 2552700"/>
                  <a:gd name="connsiteY49" fmla="*/ 168275 h 302243"/>
                  <a:gd name="connsiteX50" fmla="*/ 942975 w 2552700"/>
                  <a:gd name="connsiteY50" fmla="*/ 177800 h 302243"/>
                  <a:gd name="connsiteX51" fmla="*/ 965200 w 2552700"/>
                  <a:gd name="connsiteY51" fmla="*/ 193675 h 302243"/>
                  <a:gd name="connsiteX52" fmla="*/ 990600 w 2552700"/>
                  <a:gd name="connsiteY52" fmla="*/ 200025 h 302243"/>
                  <a:gd name="connsiteX53" fmla="*/ 1019175 w 2552700"/>
                  <a:gd name="connsiteY53" fmla="*/ 209550 h 302243"/>
                  <a:gd name="connsiteX54" fmla="*/ 1063625 w 2552700"/>
                  <a:gd name="connsiteY54" fmla="*/ 219075 h 302243"/>
                  <a:gd name="connsiteX55" fmla="*/ 1111250 w 2552700"/>
                  <a:gd name="connsiteY55" fmla="*/ 228600 h 302243"/>
                  <a:gd name="connsiteX56" fmla="*/ 1149350 w 2552700"/>
                  <a:gd name="connsiteY56" fmla="*/ 219075 h 302243"/>
                  <a:gd name="connsiteX57" fmla="*/ 1117600 w 2552700"/>
                  <a:gd name="connsiteY57" fmla="*/ 209550 h 302243"/>
                  <a:gd name="connsiteX58" fmla="*/ 1066800 w 2552700"/>
                  <a:gd name="connsiteY58" fmla="*/ 193675 h 302243"/>
                  <a:gd name="connsiteX59" fmla="*/ 1016000 w 2552700"/>
                  <a:gd name="connsiteY59" fmla="*/ 184150 h 302243"/>
                  <a:gd name="connsiteX60" fmla="*/ 1044575 w 2552700"/>
                  <a:gd name="connsiteY60" fmla="*/ 200025 h 302243"/>
                  <a:gd name="connsiteX61" fmla="*/ 1057275 w 2552700"/>
                  <a:gd name="connsiteY61" fmla="*/ 212725 h 302243"/>
                  <a:gd name="connsiteX62" fmla="*/ 1120775 w 2552700"/>
                  <a:gd name="connsiteY62" fmla="*/ 219075 h 302243"/>
                  <a:gd name="connsiteX63" fmla="*/ 1203325 w 2552700"/>
                  <a:gd name="connsiteY63" fmla="*/ 215900 h 302243"/>
                  <a:gd name="connsiteX64" fmla="*/ 1222375 w 2552700"/>
                  <a:gd name="connsiteY64" fmla="*/ 203200 h 302243"/>
                  <a:gd name="connsiteX65" fmla="*/ 1270000 w 2552700"/>
                  <a:gd name="connsiteY65" fmla="*/ 184150 h 302243"/>
                  <a:gd name="connsiteX66" fmla="*/ 1343025 w 2552700"/>
                  <a:gd name="connsiteY66" fmla="*/ 165100 h 302243"/>
                  <a:gd name="connsiteX67" fmla="*/ 1390650 w 2552700"/>
                  <a:gd name="connsiteY67" fmla="*/ 158750 h 302243"/>
                  <a:gd name="connsiteX68" fmla="*/ 1412875 w 2552700"/>
                  <a:gd name="connsiteY68" fmla="*/ 149225 h 302243"/>
                  <a:gd name="connsiteX69" fmla="*/ 1425575 w 2552700"/>
                  <a:gd name="connsiteY69" fmla="*/ 146050 h 302243"/>
                  <a:gd name="connsiteX70" fmla="*/ 1435100 w 2552700"/>
                  <a:gd name="connsiteY70" fmla="*/ 142875 h 302243"/>
                  <a:gd name="connsiteX71" fmla="*/ 1444625 w 2552700"/>
                  <a:gd name="connsiteY71" fmla="*/ 133350 h 302243"/>
                  <a:gd name="connsiteX72" fmla="*/ 1485900 w 2552700"/>
                  <a:gd name="connsiteY72" fmla="*/ 117475 h 302243"/>
                  <a:gd name="connsiteX73" fmla="*/ 1498600 w 2552700"/>
                  <a:gd name="connsiteY73" fmla="*/ 111125 h 302243"/>
                  <a:gd name="connsiteX74" fmla="*/ 1530350 w 2552700"/>
                  <a:gd name="connsiteY74" fmla="*/ 101600 h 302243"/>
                  <a:gd name="connsiteX75" fmla="*/ 1539875 w 2552700"/>
                  <a:gd name="connsiteY75" fmla="*/ 95250 h 302243"/>
                  <a:gd name="connsiteX76" fmla="*/ 1558925 w 2552700"/>
                  <a:gd name="connsiteY76" fmla="*/ 88900 h 302243"/>
                  <a:gd name="connsiteX77" fmla="*/ 1577975 w 2552700"/>
                  <a:gd name="connsiteY77" fmla="*/ 76200 h 302243"/>
                  <a:gd name="connsiteX78" fmla="*/ 1593850 w 2552700"/>
                  <a:gd name="connsiteY78" fmla="*/ 66675 h 302243"/>
                  <a:gd name="connsiteX79" fmla="*/ 1612900 w 2552700"/>
                  <a:gd name="connsiteY79" fmla="*/ 53975 h 302243"/>
                  <a:gd name="connsiteX80" fmla="*/ 1625600 w 2552700"/>
                  <a:gd name="connsiteY80" fmla="*/ 50800 h 302243"/>
                  <a:gd name="connsiteX81" fmla="*/ 1635125 w 2552700"/>
                  <a:gd name="connsiteY81" fmla="*/ 47625 h 302243"/>
                  <a:gd name="connsiteX82" fmla="*/ 1651000 w 2552700"/>
                  <a:gd name="connsiteY82" fmla="*/ 44450 h 302243"/>
                  <a:gd name="connsiteX83" fmla="*/ 1657350 w 2552700"/>
                  <a:gd name="connsiteY83" fmla="*/ 34925 h 302243"/>
                  <a:gd name="connsiteX84" fmla="*/ 1673225 w 2552700"/>
                  <a:gd name="connsiteY84" fmla="*/ 31750 h 302243"/>
                  <a:gd name="connsiteX85" fmla="*/ 1704975 w 2552700"/>
                  <a:gd name="connsiteY85" fmla="*/ 25400 h 302243"/>
                  <a:gd name="connsiteX86" fmla="*/ 1746250 w 2552700"/>
                  <a:gd name="connsiteY86" fmla="*/ 38100 h 302243"/>
                  <a:gd name="connsiteX87" fmla="*/ 1765300 w 2552700"/>
                  <a:gd name="connsiteY87" fmla="*/ 50800 h 302243"/>
                  <a:gd name="connsiteX88" fmla="*/ 1781175 w 2552700"/>
                  <a:gd name="connsiteY88" fmla="*/ 63500 h 302243"/>
                  <a:gd name="connsiteX89" fmla="*/ 1803400 w 2552700"/>
                  <a:gd name="connsiteY89" fmla="*/ 76200 h 302243"/>
                  <a:gd name="connsiteX90" fmla="*/ 1828800 w 2552700"/>
                  <a:gd name="connsiteY90" fmla="*/ 85725 h 302243"/>
                  <a:gd name="connsiteX91" fmla="*/ 1866900 w 2552700"/>
                  <a:gd name="connsiteY91" fmla="*/ 98425 h 302243"/>
                  <a:gd name="connsiteX92" fmla="*/ 1879600 w 2552700"/>
                  <a:gd name="connsiteY92" fmla="*/ 107950 h 302243"/>
                  <a:gd name="connsiteX93" fmla="*/ 1889125 w 2552700"/>
                  <a:gd name="connsiteY93" fmla="*/ 114300 h 302243"/>
                  <a:gd name="connsiteX94" fmla="*/ 1898650 w 2552700"/>
                  <a:gd name="connsiteY94" fmla="*/ 127000 h 302243"/>
                  <a:gd name="connsiteX95" fmla="*/ 1901825 w 2552700"/>
                  <a:gd name="connsiteY95" fmla="*/ 136525 h 302243"/>
                  <a:gd name="connsiteX96" fmla="*/ 1917700 w 2552700"/>
                  <a:gd name="connsiteY96" fmla="*/ 177800 h 302243"/>
                  <a:gd name="connsiteX97" fmla="*/ 1927225 w 2552700"/>
                  <a:gd name="connsiteY97" fmla="*/ 200025 h 302243"/>
                  <a:gd name="connsiteX98" fmla="*/ 1933575 w 2552700"/>
                  <a:gd name="connsiteY98" fmla="*/ 212725 h 302243"/>
                  <a:gd name="connsiteX99" fmla="*/ 1943100 w 2552700"/>
                  <a:gd name="connsiteY99" fmla="*/ 219075 h 302243"/>
                  <a:gd name="connsiteX100" fmla="*/ 1946275 w 2552700"/>
                  <a:gd name="connsiteY100" fmla="*/ 244475 h 302243"/>
                  <a:gd name="connsiteX101" fmla="*/ 1968500 w 2552700"/>
                  <a:gd name="connsiteY101" fmla="*/ 266700 h 302243"/>
                  <a:gd name="connsiteX102" fmla="*/ 1978025 w 2552700"/>
                  <a:gd name="connsiteY102" fmla="*/ 269875 h 302243"/>
                  <a:gd name="connsiteX103" fmla="*/ 1990725 w 2552700"/>
                  <a:gd name="connsiteY103" fmla="*/ 276225 h 302243"/>
                  <a:gd name="connsiteX104" fmla="*/ 2016125 w 2552700"/>
                  <a:gd name="connsiteY104" fmla="*/ 301625 h 302243"/>
                  <a:gd name="connsiteX105" fmla="*/ 2098675 w 2552700"/>
                  <a:gd name="connsiteY105" fmla="*/ 292100 h 302243"/>
                  <a:gd name="connsiteX106" fmla="*/ 2130425 w 2552700"/>
                  <a:gd name="connsiteY106" fmla="*/ 266700 h 302243"/>
                  <a:gd name="connsiteX107" fmla="*/ 2139950 w 2552700"/>
                  <a:gd name="connsiteY107" fmla="*/ 263525 h 302243"/>
                  <a:gd name="connsiteX108" fmla="*/ 2168525 w 2552700"/>
                  <a:gd name="connsiteY108" fmla="*/ 247650 h 302243"/>
                  <a:gd name="connsiteX109" fmla="*/ 2193925 w 2552700"/>
                  <a:gd name="connsiteY109" fmla="*/ 228600 h 302243"/>
                  <a:gd name="connsiteX110" fmla="*/ 2203450 w 2552700"/>
                  <a:gd name="connsiteY110" fmla="*/ 219075 h 302243"/>
                  <a:gd name="connsiteX111" fmla="*/ 2222500 w 2552700"/>
                  <a:gd name="connsiteY111" fmla="*/ 212725 h 302243"/>
                  <a:gd name="connsiteX112" fmla="*/ 2244725 w 2552700"/>
                  <a:gd name="connsiteY112" fmla="*/ 193675 h 302243"/>
                  <a:gd name="connsiteX113" fmla="*/ 2355850 w 2552700"/>
                  <a:gd name="connsiteY113" fmla="*/ 152400 h 302243"/>
                  <a:gd name="connsiteX114" fmla="*/ 2552700 w 2552700"/>
                  <a:gd name="connsiteY11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61950 w 2552700"/>
                  <a:gd name="connsiteY20" fmla="*/ 200025 h 302243"/>
                  <a:gd name="connsiteX21" fmla="*/ 374650 w 2552700"/>
                  <a:gd name="connsiteY21" fmla="*/ 184150 h 302243"/>
                  <a:gd name="connsiteX22" fmla="*/ 393700 w 2552700"/>
                  <a:gd name="connsiteY22" fmla="*/ 168275 h 302243"/>
                  <a:gd name="connsiteX23" fmla="*/ 400050 w 2552700"/>
                  <a:gd name="connsiteY23" fmla="*/ 158750 h 302243"/>
                  <a:gd name="connsiteX24" fmla="*/ 409575 w 2552700"/>
                  <a:gd name="connsiteY24" fmla="*/ 152400 h 302243"/>
                  <a:gd name="connsiteX25" fmla="*/ 428625 w 2552700"/>
                  <a:gd name="connsiteY25" fmla="*/ 127000 h 302243"/>
                  <a:gd name="connsiteX26" fmla="*/ 434975 w 2552700"/>
                  <a:gd name="connsiteY26" fmla="*/ 117475 h 302243"/>
                  <a:gd name="connsiteX27" fmla="*/ 454025 w 2552700"/>
                  <a:gd name="connsiteY27" fmla="*/ 104775 h 302243"/>
                  <a:gd name="connsiteX28" fmla="*/ 517525 w 2552700"/>
                  <a:gd name="connsiteY28" fmla="*/ 82550 h 302243"/>
                  <a:gd name="connsiteX29" fmla="*/ 530225 w 2552700"/>
                  <a:gd name="connsiteY29" fmla="*/ 88900 h 302243"/>
                  <a:gd name="connsiteX30" fmla="*/ 536575 w 2552700"/>
                  <a:gd name="connsiteY30" fmla="*/ 76200 h 302243"/>
                  <a:gd name="connsiteX31" fmla="*/ 596900 w 2552700"/>
                  <a:gd name="connsiteY31" fmla="*/ 44450 h 302243"/>
                  <a:gd name="connsiteX32" fmla="*/ 625475 w 2552700"/>
                  <a:gd name="connsiteY32" fmla="*/ 31750 h 302243"/>
                  <a:gd name="connsiteX33" fmla="*/ 663575 w 2552700"/>
                  <a:gd name="connsiteY33" fmla="*/ 12700 h 302243"/>
                  <a:gd name="connsiteX34" fmla="*/ 679450 w 2552700"/>
                  <a:gd name="connsiteY34" fmla="*/ 6350 h 302243"/>
                  <a:gd name="connsiteX35" fmla="*/ 698500 w 2552700"/>
                  <a:gd name="connsiteY35" fmla="*/ 0 h 302243"/>
                  <a:gd name="connsiteX36" fmla="*/ 727075 w 2552700"/>
                  <a:gd name="connsiteY36" fmla="*/ 3175 h 302243"/>
                  <a:gd name="connsiteX37" fmla="*/ 736600 w 2552700"/>
                  <a:gd name="connsiteY37" fmla="*/ 6350 h 302243"/>
                  <a:gd name="connsiteX38" fmla="*/ 762000 w 2552700"/>
                  <a:gd name="connsiteY38" fmla="*/ 12700 h 302243"/>
                  <a:gd name="connsiteX39" fmla="*/ 787400 w 2552700"/>
                  <a:gd name="connsiteY39" fmla="*/ 34925 h 302243"/>
                  <a:gd name="connsiteX40" fmla="*/ 806450 w 2552700"/>
                  <a:gd name="connsiteY40" fmla="*/ 53975 h 302243"/>
                  <a:gd name="connsiteX41" fmla="*/ 815975 w 2552700"/>
                  <a:gd name="connsiteY41" fmla="*/ 63500 h 302243"/>
                  <a:gd name="connsiteX42" fmla="*/ 828675 w 2552700"/>
                  <a:gd name="connsiteY42" fmla="*/ 82550 h 302243"/>
                  <a:gd name="connsiteX43" fmla="*/ 838200 w 2552700"/>
                  <a:gd name="connsiteY43" fmla="*/ 88900 h 302243"/>
                  <a:gd name="connsiteX44" fmla="*/ 860425 w 2552700"/>
                  <a:gd name="connsiteY44" fmla="*/ 107950 h 302243"/>
                  <a:gd name="connsiteX45" fmla="*/ 892175 w 2552700"/>
                  <a:gd name="connsiteY45" fmla="*/ 130175 h 302243"/>
                  <a:gd name="connsiteX46" fmla="*/ 901700 w 2552700"/>
                  <a:gd name="connsiteY46" fmla="*/ 139700 h 302243"/>
                  <a:gd name="connsiteX47" fmla="*/ 917575 w 2552700"/>
                  <a:gd name="connsiteY47" fmla="*/ 152400 h 302243"/>
                  <a:gd name="connsiteX48" fmla="*/ 936625 w 2552700"/>
                  <a:gd name="connsiteY48" fmla="*/ 168275 h 302243"/>
                  <a:gd name="connsiteX49" fmla="*/ 942975 w 2552700"/>
                  <a:gd name="connsiteY49" fmla="*/ 177800 h 302243"/>
                  <a:gd name="connsiteX50" fmla="*/ 965200 w 2552700"/>
                  <a:gd name="connsiteY50" fmla="*/ 193675 h 302243"/>
                  <a:gd name="connsiteX51" fmla="*/ 990600 w 2552700"/>
                  <a:gd name="connsiteY51" fmla="*/ 200025 h 302243"/>
                  <a:gd name="connsiteX52" fmla="*/ 1019175 w 2552700"/>
                  <a:gd name="connsiteY52" fmla="*/ 209550 h 302243"/>
                  <a:gd name="connsiteX53" fmla="*/ 1063625 w 2552700"/>
                  <a:gd name="connsiteY53" fmla="*/ 219075 h 302243"/>
                  <a:gd name="connsiteX54" fmla="*/ 1111250 w 2552700"/>
                  <a:gd name="connsiteY54" fmla="*/ 228600 h 302243"/>
                  <a:gd name="connsiteX55" fmla="*/ 1149350 w 2552700"/>
                  <a:gd name="connsiteY55" fmla="*/ 219075 h 302243"/>
                  <a:gd name="connsiteX56" fmla="*/ 1117600 w 2552700"/>
                  <a:gd name="connsiteY56" fmla="*/ 209550 h 302243"/>
                  <a:gd name="connsiteX57" fmla="*/ 1066800 w 2552700"/>
                  <a:gd name="connsiteY57" fmla="*/ 193675 h 302243"/>
                  <a:gd name="connsiteX58" fmla="*/ 1016000 w 2552700"/>
                  <a:gd name="connsiteY58" fmla="*/ 184150 h 302243"/>
                  <a:gd name="connsiteX59" fmla="*/ 1044575 w 2552700"/>
                  <a:gd name="connsiteY59" fmla="*/ 200025 h 302243"/>
                  <a:gd name="connsiteX60" fmla="*/ 1057275 w 2552700"/>
                  <a:gd name="connsiteY60" fmla="*/ 212725 h 302243"/>
                  <a:gd name="connsiteX61" fmla="*/ 1120775 w 2552700"/>
                  <a:gd name="connsiteY61" fmla="*/ 219075 h 302243"/>
                  <a:gd name="connsiteX62" fmla="*/ 1203325 w 2552700"/>
                  <a:gd name="connsiteY62" fmla="*/ 215900 h 302243"/>
                  <a:gd name="connsiteX63" fmla="*/ 1222375 w 2552700"/>
                  <a:gd name="connsiteY63" fmla="*/ 203200 h 302243"/>
                  <a:gd name="connsiteX64" fmla="*/ 1270000 w 2552700"/>
                  <a:gd name="connsiteY64" fmla="*/ 184150 h 302243"/>
                  <a:gd name="connsiteX65" fmla="*/ 1343025 w 2552700"/>
                  <a:gd name="connsiteY65" fmla="*/ 165100 h 302243"/>
                  <a:gd name="connsiteX66" fmla="*/ 1390650 w 2552700"/>
                  <a:gd name="connsiteY66" fmla="*/ 158750 h 302243"/>
                  <a:gd name="connsiteX67" fmla="*/ 1412875 w 2552700"/>
                  <a:gd name="connsiteY67" fmla="*/ 149225 h 302243"/>
                  <a:gd name="connsiteX68" fmla="*/ 1425575 w 2552700"/>
                  <a:gd name="connsiteY68" fmla="*/ 146050 h 302243"/>
                  <a:gd name="connsiteX69" fmla="*/ 1435100 w 2552700"/>
                  <a:gd name="connsiteY69" fmla="*/ 142875 h 302243"/>
                  <a:gd name="connsiteX70" fmla="*/ 1444625 w 2552700"/>
                  <a:gd name="connsiteY70" fmla="*/ 133350 h 302243"/>
                  <a:gd name="connsiteX71" fmla="*/ 1485900 w 2552700"/>
                  <a:gd name="connsiteY71" fmla="*/ 117475 h 302243"/>
                  <a:gd name="connsiteX72" fmla="*/ 1498600 w 2552700"/>
                  <a:gd name="connsiteY72" fmla="*/ 111125 h 302243"/>
                  <a:gd name="connsiteX73" fmla="*/ 1530350 w 2552700"/>
                  <a:gd name="connsiteY73" fmla="*/ 101600 h 302243"/>
                  <a:gd name="connsiteX74" fmla="*/ 1539875 w 2552700"/>
                  <a:gd name="connsiteY74" fmla="*/ 95250 h 302243"/>
                  <a:gd name="connsiteX75" fmla="*/ 1558925 w 2552700"/>
                  <a:gd name="connsiteY75" fmla="*/ 88900 h 302243"/>
                  <a:gd name="connsiteX76" fmla="*/ 1577975 w 2552700"/>
                  <a:gd name="connsiteY76" fmla="*/ 76200 h 302243"/>
                  <a:gd name="connsiteX77" fmla="*/ 1593850 w 2552700"/>
                  <a:gd name="connsiteY77" fmla="*/ 66675 h 302243"/>
                  <a:gd name="connsiteX78" fmla="*/ 1612900 w 2552700"/>
                  <a:gd name="connsiteY78" fmla="*/ 53975 h 302243"/>
                  <a:gd name="connsiteX79" fmla="*/ 1625600 w 2552700"/>
                  <a:gd name="connsiteY79" fmla="*/ 50800 h 302243"/>
                  <a:gd name="connsiteX80" fmla="*/ 1635125 w 2552700"/>
                  <a:gd name="connsiteY80" fmla="*/ 47625 h 302243"/>
                  <a:gd name="connsiteX81" fmla="*/ 1651000 w 2552700"/>
                  <a:gd name="connsiteY81" fmla="*/ 44450 h 302243"/>
                  <a:gd name="connsiteX82" fmla="*/ 1657350 w 2552700"/>
                  <a:gd name="connsiteY82" fmla="*/ 34925 h 302243"/>
                  <a:gd name="connsiteX83" fmla="*/ 1673225 w 2552700"/>
                  <a:gd name="connsiteY83" fmla="*/ 31750 h 302243"/>
                  <a:gd name="connsiteX84" fmla="*/ 1704975 w 2552700"/>
                  <a:gd name="connsiteY84" fmla="*/ 25400 h 302243"/>
                  <a:gd name="connsiteX85" fmla="*/ 1746250 w 2552700"/>
                  <a:gd name="connsiteY85" fmla="*/ 38100 h 302243"/>
                  <a:gd name="connsiteX86" fmla="*/ 1765300 w 2552700"/>
                  <a:gd name="connsiteY86" fmla="*/ 50800 h 302243"/>
                  <a:gd name="connsiteX87" fmla="*/ 1781175 w 2552700"/>
                  <a:gd name="connsiteY87" fmla="*/ 63500 h 302243"/>
                  <a:gd name="connsiteX88" fmla="*/ 1803400 w 2552700"/>
                  <a:gd name="connsiteY88" fmla="*/ 76200 h 302243"/>
                  <a:gd name="connsiteX89" fmla="*/ 1828800 w 2552700"/>
                  <a:gd name="connsiteY89" fmla="*/ 85725 h 302243"/>
                  <a:gd name="connsiteX90" fmla="*/ 1866900 w 2552700"/>
                  <a:gd name="connsiteY90" fmla="*/ 98425 h 302243"/>
                  <a:gd name="connsiteX91" fmla="*/ 1879600 w 2552700"/>
                  <a:gd name="connsiteY91" fmla="*/ 107950 h 302243"/>
                  <a:gd name="connsiteX92" fmla="*/ 1889125 w 2552700"/>
                  <a:gd name="connsiteY92" fmla="*/ 114300 h 302243"/>
                  <a:gd name="connsiteX93" fmla="*/ 1898650 w 2552700"/>
                  <a:gd name="connsiteY93" fmla="*/ 127000 h 302243"/>
                  <a:gd name="connsiteX94" fmla="*/ 1901825 w 2552700"/>
                  <a:gd name="connsiteY94" fmla="*/ 136525 h 302243"/>
                  <a:gd name="connsiteX95" fmla="*/ 1917700 w 2552700"/>
                  <a:gd name="connsiteY95" fmla="*/ 177800 h 302243"/>
                  <a:gd name="connsiteX96" fmla="*/ 1927225 w 2552700"/>
                  <a:gd name="connsiteY96" fmla="*/ 200025 h 302243"/>
                  <a:gd name="connsiteX97" fmla="*/ 1933575 w 2552700"/>
                  <a:gd name="connsiteY97" fmla="*/ 212725 h 302243"/>
                  <a:gd name="connsiteX98" fmla="*/ 1943100 w 2552700"/>
                  <a:gd name="connsiteY98" fmla="*/ 219075 h 302243"/>
                  <a:gd name="connsiteX99" fmla="*/ 1946275 w 2552700"/>
                  <a:gd name="connsiteY99" fmla="*/ 244475 h 302243"/>
                  <a:gd name="connsiteX100" fmla="*/ 1968500 w 2552700"/>
                  <a:gd name="connsiteY100" fmla="*/ 266700 h 302243"/>
                  <a:gd name="connsiteX101" fmla="*/ 1978025 w 2552700"/>
                  <a:gd name="connsiteY101" fmla="*/ 269875 h 302243"/>
                  <a:gd name="connsiteX102" fmla="*/ 1990725 w 2552700"/>
                  <a:gd name="connsiteY102" fmla="*/ 276225 h 302243"/>
                  <a:gd name="connsiteX103" fmla="*/ 2016125 w 2552700"/>
                  <a:gd name="connsiteY103" fmla="*/ 301625 h 302243"/>
                  <a:gd name="connsiteX104" fmla="*/ 2098675 w 2552700"/>
                  <a:gd name="connsiteY104" fmla="*/ 292100 h 302243"/>
                  <a:gd name="connsiteX105" fmla="*/ 2130425 w 2552700"/>
                  <a:gd name="connsiteY105" fmla="*/ 266700 h 302243"/>
                  <a:gd name="connsiteX106" fmla="*/ 2139950 w 2552700"/>
                  <a:gd name="connsiteY106" fmla="*/ 263525 h 302243"/>
                  <a:gd name="connsiteX107" fmla="*/ 2168525 w 2552700"/>
                  <a:gd name="connsiteY107" fmla="*/ 247650 h 302243"/>
                  <a:gd name="connsiteX108" fmla="*/ 2193925 w 2552700"/>
                  <a:gd name="connsiteY108" fmla="*/ 228600 h 302243"/>
                  <a:gd name="connsiteX109" fmla="*/ 2203450 w 2552700"/>
                  <a:gd name="connsiteY109" fmla="*/ 219075 h 302243"/>
                  <a:gd name="connsiteX110" fmla="*/ 2222500 w 2552700"/>
                  <a:gd name="connsiteY110" fmla="*/ 212725 h 302243"/>
                  <a:gd name="connsiteX111" fmla="*/ 2244725 w 2552700"/>
                  <a:gd name="connsiteY111" fmla="*/ 193675 h 302243"/>
                  <a:gd name="connsiteX112" fmla="*/ 2355850 w 2552700"/>
                  <a:gd name="connsiteY112" fmla="*/ 152400 h 302243"/>
                  <a:gd name="connsiteX113" fmla="*/ 2552700 w 2552700"/>
                  <a:gd name="connsiteY11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00025 w 2552700"/>
                  <a:gd name="connsiteY15" fmla="*/ 225425 h 302243"/>
                  <a:gd name="connsiteX16" fmla="*/ 222250 w 2552700"/>
                  <a:gd name="connsiteY16" fmla="*/ 231775 h 302243"/>
                  <a:gd name="connsiteX17" fmla="*/ 317500 w 2552700"/>
                  <a:gd name="connsiteY17" fmla="*/ 228600 h 302243"/>
                  <a:gd name="connsiteX18" fmla="*/ 342900 w 2552700"/>
                  <a:gd name="connsiteY18" fmla="*/ 215900 h 302243"/>
                  <a:gd name="connsiteX19" fmla="*/ 361950 w 2552700"/>
                  <a:gd name="connsiteY19" fmla="*/ 200025 h 302243"/>
                  <a:gd name="connsiteX20" fmla="*/ 374650 w 2552700"/>
                  <a:gd name="connsiteY20" fmla="*/ 184150 h 302243"/>
                  <a:gd name="connsiteX21" fmla="*/ 393700 w 2552700"/>
                  <a:gd name="connsiteY21" fmla="*/ 168275 h 302243"/>
                  <a:gd name="connsiteX22" fmla="*/ 400050 w 2552700"/>
                  <a:gd name="connsiteY22" fmla="*/ 158750 h 302243"/>
                  <a:gd name="connsiteX23" fmla="*/ 409575 w 2552700"/>
                  <a:gd name="connsiteY23" fmla="*/ 152400 h 302243"/>
                  <a:gd name="connsiteX24" fmla="*/ 428625 w 2552700"/>
                  <a:gd name="connsiteY24" fmla="*/ 127000 h 302243"/>
                  <a:gd name="connsiteX25" fmla="*/ 434975 w 2552700"/>
                  <a:gd name="connsiteY25" fmla="*/ 117475 h 302243"/>
                  <a:gd name="connsiteX26" fmla="*/ 454025 w 2552700"/>
                  <a:gd name="connsiteY26" fmla="*/ 104775 h 302243"/>
                  <a:gd name="connsiteX27" fmla="*/ 517525 w 2552700"/>
                  <a:gd name="connsiteY27" fmla="*/ 82550 h 302243"/>
                  <a:gd name="connsiteX28" fmla="*/ 530225 w 2552700"/>
                  <a:gd name="connsiteY28" fmla="*/ 88900 h 302243"/>
                  <a:gd name="connsiteX29" fmla="*/ 536575 w 2552700"/>
                  <a:gd name="connsiteY29" fmla="*/ 76200 h 302243"/>
                  <a:gd name="connsiteX30" fmla="*/ 596900 w 2552700"/>
                  <a:gd name="connsiteY30" fmla="*/ 44450 h 302243"/>
                  <a:gd name="connsiteX31" fmla="*/ 625475 w 2552700"/>
                  <a:gd name="connsiteY31" fmla="*/ 31750 h 302243"/>
                  <a:gd name="connsiteX32" fmla="*/ 663575 w 2552700"/>
                  <a:gd name="connsiteY32" fmla="*/ 12700 h 302243"/>
                  <a:gd name="connsiteX33" fmla="*/ 679450 w 2552700"/>
                  <a:gd name="connsiteY33" fmla="*/ 6350 h 302243"/>
                  <a:gd name="connsiteX34" fmla="*/ 698500 w 2552700"/>
                  <a:gd name="connsiteY34" fmla="*/ 0 h 302243"/>
                  <a:gd name="connsiteX35" fmla="*/ 727075 w 2552700"/>
                  <a:gd name="connsiteY35" fmla="*/ 3175 h 302243"/>
                  <a:gd name="connsiteX36" fmla="*/ 736600 w 2552700"/>
                  <a:gd name="connsiteY36" fmla="*/ 6350 h 302243"/>
                  <a:gd name="connsiteX37" fmla="*/ 762000 w 2552700"/>
                  <a:gd name="connsiteY37" fmla="*/ 12700 h 302243"/>
                  <a:gd name="connsiteX38" fmla="*/ 787400 w 2552700"/>
                  <a:gd name="connsiteY38" fmla="*/ 34925 h 302243"/>
                  <a:gd name="connsiteX39" fmla="*/ 806450 w 2552700"/>
                  <a:gd name="connsiteY39" fmla="*/ 53975 h 302243"/>
                  <a:gd name="connsiteX40" fmla="*/ 815975 w 2552700"/>
                  <a:gd name="connsiteY40" fmla="*/ 63500 h 302243"/>
                  <a:gd name="connsiteX41" fmla="*/ 828675 w 2552700"/>
                  <a:gd name="connsiteY41" fmla="*/ 82550 h 302243"/>
                  <a:gd name="connsiteX42" fmla="*/ 838200 w 2552700"/>
                  <a:gd name="connsiteY42" fmla="*/ 88900 h 302243"/>
                  <a:gd name="connsiteX43" fmla="*/ 860425 w 2552700"/>
                  <a:gd name="connsiteY43" fmla="*/ 107950 h 302243"/>
                  <a:gd name="connsiteX44" fmla="*/ 892175 w 2552700"/>
                  <a:gd name="connsiteY44" fmla="*/ 130175 h 302243"/>
                  <a:gd name="connsiteX45" fmla="*/ 901700 w 2552700"/>
                  <a:gd name="connsiteY45" fmla="*/ 139700 h 302243"/>
                  <a:gd name="connsiteX46" fmla="*/ 917575 w 2552700"/>
                  <a:gd name="connsiteY46" fmla="*/ 152400 h 302243"/>
                  <a:gd name="connsiteX47" fmla="*/ 936625 w 2552700"/>
                  <a:gd name="connsiteY47" fmla="*/ 168275 h 302243"/>
                  <a:gd name="connsiteX48" fmla="*/ 942975 w 2552700"/>
                  <a:gd name="connsiteY48" fmla="*/ 177800 h 302243"/>
                  <a:gd name="connsiteX49" fmla="*/ 965200 w 2552700"/>
                  <a:gd name="connsiteY49" fmla="*/ 193675 h 302243"/>
                  <a:gd name="connsiteX50" fmla="*/ 990600 w 2552700"/>
                  <a:gd name="connsiteY50" fmla="*/ 200025 h 302243"/>
                  <a:gd name="connsiteX51" fmla="*/ 1019175 w 2552700"/>
                  <a:gd name="connsiteY51" fmla="*/ 209550 h 302243"/>
                  <a:gd name="connsiteX52" fmla="*/ 1063625 w 2552700"/>
                  <a:gd name="connsiteY52" fmla="*/ 219075 h 302243"/>
                  <a:gd name="connsiteX53" fmla="*/ 1111250 w 2552700"/>
                  <a:gd name="connsiteY53" fmla="*/ 228600 h 302243"/>
                  <a:gd name="connsiteX54" fmla="*/ 1149350 w 2552700"/>
                  <a:gd name="connsiteY54" fmla="*/ 219075 h 302243"/>
                  <a:gd name="connsiteX55" fmla="*/ 1117600 w 2552700"/>
                  <a:gd name="connsiteY55" fmla="*/ 209550 h 302243"/>
                  <a:gd name="connsiteX56" fmla="*/ 1066800 w 2552700"/>
                  <a:gd name="connsiteY56" fmla="*/ 193675 h 302243"/>
                  <a:gd name="connsiteX57" fmla="*/ 1016000 w 2552700"/>
                  <a:gd name="connsiteY57" fmla="*/ 184150 h 302243"/>
                  <a:gd name="connsiteX58" fmla="*/ 1044575 w 2552700"/>
                  <a:gd name="connsiteY58" fmla="*/ 200025 h 302243"/>
                  <a:gd name="connsiteX59" fmla="*/ 1057275 w 2552700"/>
                  <a:gd name="connsiteY59" fmla="*/ 212725 h 302243"/>
                  <a:gd name="connsiteX60" fmla="*/ 1120775 w 2552700"/>
                  <a:gd name="connsiteY60" fmla="*/ 219075 h 302243"/>
                  <a:gd name="connsiteX61" fmla="*/ 1203325 w 2552700"/>
                  <a:gd name="connsiteY61" fmla="*/ 215900 h 302243"/>
                  <a:gd name="connsiteX62" fmla="*/ 1222375 w 2552700"/>
                  <a:gd name="connsiteY62" fmla="*/ 203200 h 302243"/>
                  <a:gd name="connsiteX63" fmla="*/ 1270000 w 2552700"/>
                  <a:gd name="connsiteY63" fmla="*/ 184150 h 302243"/>
                  <a:gd name="connsiteX64" fmla="*/ 1343025 w 2552700"/>
                  <a:gd name="connsiteY64" fmla="*/ 165100 h 302243"/>
                  <a:gd name="connsiteX65" fmla="*/ 1390650 w 2552700"/>
                  <a:gd name="connsiteY65" fmla="*/ 158750 h 302243"/>
                  <a:gd name="connsiteX66" fmla="*/ 1412875 w 2552700"/>
                  <a:gd name="connsiteY66" fmla="*/ 149225 h 302243"/>
                  <a:gd name="connsiteX67" fmla="*/ 1425575 w 2552700"/>
                  <a:gd name="connsiteY67" fmla="*/ 146050 h 302243"/>
                  <a:gd name="connsiteX68" fmla="*/ 1435100 w 2552700"/>
                  <a:gd name="connsiteY68" fmla="*/ 142875 h 302243"/>
                  <a:gd name="connsiteX69" fmla="*/ 1444625 w 2552700"/>
                  <a:gd name="connsiteY69" fmla="*/ 133350 h 302243"/>
                  <a:gd name="connsiteX70" fmla="*/ 1485900 w 2552700"/>
                  <a:gd name="connsiteY70" fmla="*/ 117475 h 302243"/>
                  <a:gd name="connsiteX71" fmla="*/ 1498600 w 2552700"/>
                  <a:gd name="connsiteY71" fmla="*/ 111125 h 302243"/>
                  <a:gd name="connsiteX72" fmla="*/ 1530350 w 2552700"/>
                  <a:gd name="connsiteY72" fmla="*/ 101600 h 302243"/>
                  <a:gd name="connsiteX73" fmla="*/ 1539875 w 2552700"/>
                  <a:gd name="connsiteY73" fmla="*/ 95250 h 302243"/>
                  <a:gd name="connsiteX74" fmla="*/ 1558925 w 2552700"/>
                  <a:gd name="connsiteY74" fmla="*/ 88900 h 302243"/>
                  <a:gd name="connsiteX75" fmla="*/ 1577975 w 2552700"/>
                  <a:gd name="connsiteY75" fmla="*/ 76200 h 302243"/>
                  <a:gd name="connsiteX76" fmla="*/ 1593850 w 2552700"/>
                  <a:gd name="connsiteY76" fmla="*/ 66675 h 302243"/>
                  <a:gd name="connsiteX77" fmla="*/ 1612900 w 2552700"/>
                  <a:gd name="connsiteY77" fmla="*/ 53975 h 302243"/>
                  <a:gd name="connsiteX78" fmla="*/ 1625600 w 2552700"/>
                  <a:gd name="connsiteY78" fmla="*/ 50800 h 302243"/>
                  <a:gd name="connsiteX79" fmla="*/ 1635125 w 2552700"/>
                  <a:gd name="connsiteY79" fmla="*/ 47625 h 302243"/>
                  <a:gd name="connsiteX80" fmla="*/ 1651000 w 2552700"/>
                  <a:gd name="connsiteY80" fmla="*/ 44450 h 302243"/>
                  <a:gd name="connsiteX81" fmla="*/ 1657350 w 2552700"/>
                  <a:gd name="connsiteY81" fmla="*/ 34925 h 302243"/>
                  <a:gd name="connsiteX82" fmla="*/ 1673225 w 2552700"/>
                  <a:gd name="connsiteY82" fmla="*/ 31750 h 302243"/>
                  <a:gd name="connsiteX83" fmla="*/ 1704975 w 2552700"/>
                  <a:gd name="connsiteY83" fmla="*/ 25400 h 302243"/>
                  <a:gd name="connsiteX84" fmla="*/ 1746250 w 2552700"/>
                  <a:gd name="connsiteY84" fmla="*/ 38100 h 302243"/>
                  <a:gd name="connsiteX85" fmla="*/ 1765300 w 2552700"/>
                  <a:gd name="connsiteY85" fmla="*/ 50800 h 302243"/>
                  <a:gd name="connsiteX86" fmla="*/ 1781175 w 2552700"/>
                  <a:gd name="connsiteY86" fmla="*/ 63500 h 302243"/>
                  <a:gd name="connsiteX87" fmla="*/ 1803400 w 2552700"/>
                  <a:gd name="connsiteY87" fmla="*/ 76200 h 302243"/>
                  <a:gd name="connsiteX88" fmla="*/ 1828800 w 2552700"/>
                  <a:gd name="connsiteY88" fmla="*/ 85725 h 302243"/>
                  <a:gd name="connsiteX89" fmla="*/ 1866900 w 2552700"/>
                  <a:gd name="connsiteY89" fmla="*/ 98425 h 302243"/>
                  <a:gd name="connsiteX90" fmla="*/ 1879600 w 2552700"/>
                  <a:gd name="connsiteY90" fmla="*/ 107950 h 302243"/>
                  <a:gd name="connsiteX91" fmla="*/ 1889125 w 2552700"/>
                  <a:gd name="connsiteY91" fmla="*/ 114300 h 302243"/>
                  <a:gd name="connsiteX92" fmla="*/ 1898650 w 2552700"/>
                  <a:gd name="connsiteY92" fmla="*/ 127000 h 302243"/>
                  <a:gd name="connsiteX93" fmla="*/ 1901825 w 2552700"/>
                  <a:gd name="connsiteY93" fmla="*/ 136525 h 302243"/>
                  <a:gd name="connsiteX94" fmla="*/ 1917700 w 2552700"/>
                  <a:gd name="connsiteY94" fmla="*/ 177800 h 302243"/>
                  <a:gd name="connsiteX95" fmla="*/ 1927225 w 2552700"/>
                  <a:gd name="connsiteY95" fmla="*/ 200025 h 302243"/>
                  <a:gd name="connsiteX96" fmla="*/ 1933575 w 2552700"/>
                  <a:gd name="connsiteY96" fmla="*/ 212725 h 302243"/>
                  <a:gd name="connsiteX97" fmla="*/ 1943100 w 2552700"/>
                  <a:gd name="connsiteY97" fmla="*/ 219075 h 302243"/>
                  <a:gd name="connsiteX98" fmla="*/ 1946275 w 2552700"/>
                  <a:gd name="connsiteY98" fmla="*/ 244475 h 302243"/>
                  <a:gd name="connsiteX99" fmla="*/ 1968500 w 2552700"/>
                  <a:gd name="connsiteY99" fmla="*/ 266700 h 302243"/>
                  <a:gd name="connsiteX100" fmla="*/ 1978025 w 2552700"/>
                  <a:gd name="connsiteY100" fmla="*/ 269875 h 302243"/>
                  <a:gd name="connsiteX101" fmla="*/ 1990725 w 2552700"/>
                  <a:gd name="connsiteY101" fmla="*/ 276225 h 302243"/>
                  <a:gd name="connsiteX102" fmla="*/ 2016125 w 2552700"/>
                  <a:gd name="connsiteY102" fmla="*/ 301625 h 302243"/>
                  <a:gd name="connsiteX103" fmla="*/ 2098675 w 2552700"/>
                  <a:gd name="connsiteY103" fmla="*/ 292100 h 302243"/>
                  <a:gd name="connsiteX104" fmla="*/ 2130425 w 2552700"/>
                  <a:gd name="connsiteY104" fmla="*/ 266700 h 302243"/>
                  <a:gd name="connsiteX105" fmla="*/ 2139950 w 2552700"/>
                  <a:gd name="connsiteY105" fmla="*/ 263525 h 302243"/>
                  <a:gd name="connsiteX106" fmla="*/ 2168525 w 2552700"/>
                  <a:gd name="connsiteY106" fmla="*/ 247650 h 302243"/>
                  <a:gd name="connsiteX107" fmla="*/ 2193925 w 2552700"/>
                  <a:gd name="connsiteY107" fmla="*/ 228600 h 302243"/>
                  <a:gd name="connsiteX108" fmla="*/ 2203450 w 2552700"/>
                  <a:gd name="connsiteY108" fmla="*/ 219075 h 302243"/>
                  <a:gd name="connsiteX109" fmla="*/ 2222500 w 2552700"/>
                  <a:gd name="connsiteY109" fmla="*/ 212725 h 302243"/>
                  <a:gd name="connsiteX110" fmla="*/ 2244725 w 2552700"/>
                  <a:gd name="connsiteY110" fmla="*/ 193675 h 302243"/>
                  <a:gd name="connsiteX111" fmla="*/ 2355850 w 2552700"/>
                  <a:gd name="connsiteY111" fmla="*/ 152400 h 302243"/>
                  <a:gd name="connsiteX112" fmla="*/ 2552700 w 2552700"/>
                  <a:gd name="connsiteY11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65200 w 2552700"/>
                  <a:gd name="connsiteY48" fmla="*/ 193675 h 302243"/>
                  <a:gd name="connsiteX49" fmla="*/ 990600 w 2552700"/>
                  <a:gd name="connsiteY49" fmla="*/ 200025 h 302243"/>
                  <a:gd name="connsiteX50" fmla="*/ 1019175 w 2552700"/>
                  <a:gd name="connsiteY50" fmla="*/ 209550 h 302243"/>
                  <a:gd name="connsiteX51" fmla="*/ 1063625 w 2552700"/>
                  <a:gd name="connsiteY51" fmla="*/ 219075 h 302243"/>
                  <a:gd name="connsiteX52" fmla="*/ 1111250 w 2552700"/>
                  <a:gd name="connsiteY52" fmla="*/ 228600 h 302243"/>
                  <a:gd name="connsiteX53" fmla="*/ 1149350 w 2552700"/>
                  <a:gd name="connsiteY53" fmla="*/ 219075 h 302243"/>
                  <a:gd name="connsiteX54" fmla="*/ 1117600 w 2552700"/>
                  <a:gd name="connsiteY54" fmla="*/ 209550 h 302243"/>
                  <a:gd name="connsiteX55" fmla="*/ 1066800 w 2552700"/>
                  <a:gd name="connsiteY55" fmla="*/ 193675 h 302243"/>
                  <a:gd name="connsiteX56" fmla="*/ 1016000 w 2552700"/>
                  <a:gd name="connsiteY56" fmla="*/ 184150 h 302243"/>
                  <a:gd name="connsiteX57" fmla="*/ 1044575 w 2552700"/>
                  <a:gd name="connsiteY57" fmla="*/ 200025 h 302243"/>
                  <a:gd name="connsiteX58" fmla="*/ 1057275 w 2552700"/>
                  <a:gd name="connsiteY58" fmla="*/ 212725 h 302243"/>
                  <a:gd name="connsiteX59" fmla="*/ 1120775 w 2552700"/>
                  <a:gd name="connsiteY59" fmla="*/ 219075 h 302243"/>
                  <a:gd name="connsiteX60" fmla="*/ 1203325 w 2552700"/>
                  <a:gd name="connsiteY60" fmla="*/ 215900 h 302243"/>
                  <a:gd name="connsiteX61" fmla="*/ 1222375 w 2552700"/>
                  <a:gd name="connsiteY61" fmla="*/ 203200 h 302243"/>
                  <a:gd name="connsiteX62" fmla="*/ 1270000 w 2552700"/>
                  <a:gd name="connsiteY62" fmla="*/ 184150 h 302243"/>
                  <a:gd name="connsiteX63" fmla="*/ 1343025 w 2552700"/>
                  <a:gd name="connsiteY63" fmla="*/ 165100 h 302243"/>
                  <a:gd name="connsiteX64" fmla="*/ 1390650 w 2552700"/>
                  <a:gd name="connsiteY64" fmla="*/ 158750 h 302243"/>
                  <a:gd name="connsiteX65" fmla="*/ 1412875 w 2552700"/>
                  <a:gd name="connsiteY65" fmla="*/ 149225 h 302243"/>
                  <a:gd name="connsiteX66" fmla="*/ 1425575 w 2552700"/>
                  <a:gd name="connsiteY66" fmla="*/ 146050 h 302243"/>
                  <a:gd name="connsiteX67" fmla="*/ 1435100 w 2552700"/>
                  <a:gd name="connsiteY67" fmla="*/ 142875 h 302243"/>
                  <a:gd name="connsiteX68" fmla="*/ 1444625 w 2552700"/>
                  <a:gd name="connsiteY68" fmla="*/ 133350 h 302243"/>
                  <a:gd name="connsiteX69" fmla="*/ 1485900 w 2552700"/>
                  <a:gd name="connsiteY69" fmla="*/ 117475 h 302243"/>
                  <a:gd name="connsiteX70" fmla="*/ 1498600 w 2552700"/>
                  <a:gd name="connsiteY70" fmla="*/ 111125 h 302243"/>
                  <a:gd name="connsiteX71" fmla="*/ 1530350 w 2552700"/>
                  <a:gd name="connsiteY71" fmla="*/ 101600 h 302243"/>
                  <a:gd name="connsiteX72" fmla="*/ 1539875 w 2552700"/>
                  <a:gd name="connsiteY72" fmla="*/ 95250 h 302243"/>
                  <a:gd name="connsiteX73" fmla="*/ 1558925 w 2552700"/>
                  <a:gd name="connsiteY73" fmla="*/ 88900 h 302243"/>
                  <a:gd name="connsiteX74" fmla="*/ 1577975 w 2552700"/>
                  <a:gd name="connsiteY74" fmla="*/ 76200 h 302243"/>
                  <a:gd name="connsiteX75" fmla="*/ 1593850 w 2552700"/>
                  <a:gd name="connsiteY75" fmla="*/ 66675 h 302243"/>
                  <a:gd name="connsiteX76" fmla="*/ 1612900 w 2552700"/>
                  <a:gd name="connsiteY76" fmla="*/ 53975 h 302243"/>
                  <a:gd name="connsiteX77" fmla="*/ 1625600 w 2552700"/>
                  <a:gd name="connsiteY77" fmla="*/ 50800 h 302243"/>
                  <a:gd name="connsiteX78" fmla="*/ 1635125 w 2552700"/>
                  <a:gd name="connsiteY78" fmla="*/ 47625 h 302243"/>
                  <a:gd name="connsiteX79" fmla="*/ 1651000 w 2552700"/>
                  <a:gd name="connsiteY79" fmla="*/ 44450 h 302243"/>
                  <a:gd name="connsiteX80" fmla="*/ 1657350 w 2552700"/>
                  <a:gd name="connsiteY80" fmla="*/ 34925 h 302243"/>
                  <a:gd name="connsiteX81" fmla="*/ 1673225 w 2552700"/>
                  <a:gd name="connsiteY81" fmla="*/ 31750 h 302243"/>
                  <a:gd name="connsiteX82" fmla="*/ 1704975 w 2552700"/>
                  <a:gd name="connsiteY82" fmla="*/ 25400 h 302243"/>
                  <a:gd name="connsiteX83" fmla="*/ 1746250 w 2552700"/>
                  <a:gd name="connsiteY83" fmla="*/ 38100 h 302243"/>
                  <a:gd name="connsiteX84" fmla="*/ 1765300 w 2552700"/>
                  <a:gd name="connsiteY84" fmla="*/ 50800 h 302243"/>
                  <a:gd name="connsiteX85" fmla="*/ 1781175 w 2552700"/>
                  <a:gd name="connsiteY85" fmla="*/ 63500 h 302243"/>
                  <a:gd name="connsiteX86" fmla="*/ 1803400 w 2552700"/>
                  <a:gd name="connsiteY86" fmla="*/ 76200 h 302243"/>
                  <a:gd name="connsiteX87" fmla="*/ 1828800 w 2552700"/>
                  <a:gd name="connsiteY87" fmla="*/ 85725 h 302243"/>
                  <a:gd name="connsiteX88" fmla="*/ 1866900 w 2552700"/>
                  <a:gd name="connsiteY88" fmla="*/ 98425 h 302243"/>
                  <a:gd name="connsiteX89" fmla="*/ 1879600 w 2552700"/>
                  <a:gd name="connsiteY89" fmla="*/ 107950 h 302243"/>
                  <a:gd name="connsiteX90" fmla="*/ 1889125 w 2552700"/>
                  <a:gd name="connsiteY90" fmla="*/ 114300 h 302243"/>
                  <a:gd name="connsiteX91" fmla="*/ 1898650 w 2552700"/>
                  <a:gd name="connsiteY91" fmla="*/ 127000 h 302243"/>
                  <a:gd name="connsiteX92" fmla="*/ 1901825 w 2552700"/>
                  <a:gd name="connsiteY92" fmla="*/ 136525 h 302243"/>
                  <a:gd name="connsiteX93" fmla="*/ 1917700 w 2552700"/>
                  <a:gd name="connsiteY93" fmla="*/ 177800 h 302243"/>
                  <a:gd name="connsiteX94" fmla="*/ 1927225 w 2552700"/>
                  <a:gd name="connsiteY94" fmla="*/ 200025 h 302243"/>
                  <a:gd name="connsiteX95" fmla="*/ 1933575 w 2552700"/>
                  <a:gd name="connsiteY95" fmla="*/ 212725 h 302243"/>
                  <a:gd name="connsiteX96" fmla="*/ 1943100 w 2552700"/>
                  <a:gd name="connsiteY96" fmla="*/ 219075 h 302243"/>
                  <a:gd name="connsiteX97" fmla="*/ 1946275 w 2552700"/>
                  <a:gd name="connsiteY97" fmla="*/ 244475 h 302243"/>
                  <a:gd name="connsiteX98" fmla="*/ 1968500 w 2552700"/>
                  <a:gd name="connsiteY98" fmla="*/ 266700 h 302243"/>
                  <a:gd name="connsiteX99" fmla="*/ 1978025 w 2552700"/>
                  <a:gd name="connsiteY99" fmla="*/ 269875 h 302243"/>
                  <a:gd name="connsiteX100" fmla="*/ 1990725 w 2552700"/>
                  <a:gd name="connsiteY100" fmla="*/ 276225 h 302243"/>
                  <a:gd name="connsiteX101" fmla="*/ 2016125 w 2552700"/>
                  <a:gd name="connsiteY101" fmla="*/ 301625 h 302243"/>
                  <a:gd name="connsiteX102" fmla="*/ 2098675 w 2552700"/>
                  <a:gd name="connsiteY102" fmla="*/ 292100 h 302243"/>
                  <a:gd name="connsiteX103" fmla="*/ 2130425 w 2552700"/>
                  <a:gd name="connsiteY103" fmla="*/ 266700 h 302243"/>
                  <a:gd name="connsiteX104" fmla="*/ 2139950 w 2552700"/>
                  <a:gd name="connsiteY104" fmla="*/ 263525 h 302243"/>
                  <a:gd name="connsiteX105" fmla="*/ 2168525 w 2552700"/>
                  <a:gd name="connsiteY105" fmla="*/ 247650 h 302243"/>
                  <a:gd name="connsiteX106" fmla="*/ 2193925 w 2552700"/>
                  <a:gd name="connsiteY106" fmla="*/ 228600 h 302243"/>
                  <a:gd name="connsiteX107" fmla="*/ 2203450 w 2552700"/>
                  <a:gd name="connsiteY107" fmla="*/ 219075 h 302243"/>
                  <a:gd name="connsiteX108" fmla="*/ 2222500 w 2552700"/>
                  <a:gd name="connsiteY108" fmla="*/ 212725 h 302243"/>
                  <a:gd name="connsiteX109" fmla="*/ 2244725 w 2552700"/>
                  <a:gd name="connsiteY109" fmla="*/ 193675 h 302243"/>
                  <a:gd name="connsiteX110" fmla="*/ 2355850 w 2552700"/>
                  <a:gd name="connsiteY110" fmla="*/ 152400 h 302243"/>
                  <a:gd name="connsiteX111" fmla="*/ 2552700 w 2552700"/>
                  <a:gd name="connsiteY11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90600 w 2552700"/>
                  <a:gd name="connsiteY48" fmla="*/ 200025 h 302243"/>
                  <a:gd name="connsiteX49" fmla="*/ 1019175 w 2552700"/>
                  <a:gd name="connsiteY49" fmla="*/ 209550 h 302243"/>
                  <a:gd name="connsiteX50" fmla="*/ 1063625 w 2552700"/>
                  <a:gd name="connsiteY50" fmla="*/ 219075 h 302243"/>
                  <a:gd name="connsiteX51" fmla="*/ 1111250 w 2552700"/>
                  <a:gd name="connsiteY51" fmla="*/ 228600 h 302243"/>
                  <a:gd name="connsiteX52" fmla="*/ 1149350 w 2552700"/>
                  <a:gd name="connsiteY52" fmla="*/ 219075 h 302243"/>
                  <a:gd name="connsiteX53" fmla="*/ 1117600 w 2552700"/>
                  <a:gd name="connsiteY53" fmla="*/ 209550 h 302243"/>
                  <a:gd name="connsiteX54" fmla="*/ 1066800 w 2552700"/>
                  <a:gd name="connsiteY54" fmla="*/ 193675 h 302243"/>
                  <a:gd name="connsiteX55" fmla="*/ 1016000 w 2552700"/>
                  <a:gd name="connsiteY55" fmla="*/ 184150 h 302243"/>
                  <a:gd name="connsiteX56" fmla="*/ 1044575 w 2552700"/>
                  <a:gd name="connsiteY56" fmla="*/ 200025 h 302243"/>
                  <a:gd name="connsiteX57" fmla="*/ 1057275 w 2552700"/>
                  <a:gd name="connsiteY57" fmla="*/ 212725 h 302243"/>
                  <a:gd name="connsiteX58" fmla="*/ 1120775 w 2552700"/>
                  <a:gd name="connsiteY58" fmla="*/ 219075 h 302243"/>
                  <a:gd name="connsiteX59" fmla="*/ 1203325 w 2552700"/>
                  <a:gd name="connsiteY59" fmla="*/ 215900 h 302243"/>
                  <a:gd name="connsiteX60" fmla="*/ 1222375 w 2552700"/>
                  <a:gd name="connsiteY60" fmla="*/ 203200 h 302243"/>
                  <a:gd name="connsiteX61" fmla="*/ 1270000 w 2552700"/>
                  <a:gd name="connsiteY61" fmla="*/ 184150 h 302243"/>
                  <a:gd name="connsiteX62" fmla="*/ 1343025 w 2552700"/>
                  <a:gd name="connsiteY62" fmla="*/ 165100 h 302243"/>
                  <a:gd name="connsiteX63" fmla="*/ 1390650 w 2552700"/>
                  <a:gd name="connsiteY63" fmla="*/ 158750 h 302243"/>
                  <a:gd name="connsiteX64" fmla="*/ 1412875 w 2552700"/>
                  <a:gd name="connsiteY64" fmla="*/ 149225 h 302243"/>
                  <a:gd name="connsiteX65" fmla="*/ 1425575 w 2552700"/>
                  <a:gd name="connsiteY65" fmla="*/ 146050 h 302243"/>
                  <a:gd name="connsiteX66" fmla="*/ 1435100 w 2552700"/>
                  <a:gd name="connsiteY66" fmla="*/ 142875 h 302243"/>
                  <a:gd name="connsiteX67" fmla="*/ 1444625 w 2552700"/>
                  <a:gd name="connsiteY67" fmla="*/ 133350 h 302243"/>
                  <a:gd name="connsiteX68" fmla="*/ 1485900 w 2552700"/>
                  <a:gd name="connsiteY68" fmla="*/ 117475 h 302243"/>
                  <a:gd name="connsiteX69" fmla="*/ 1498600 w 2552700"/>
                  <a:gd name="connsiteY69" fmla="*/ 111125 h 302243"/>
                  <a:gd name="connsiteX70" fmla="*/ 1530350 w 2552700"/>
                  <a:gd name="connsiteY70" fmla="*/ 101600 h 302243"/>
                  <a:gd name="connsiteX71" fmla="*/ 1539875 w 2552700"/>
                  <a:gd name="connsiteY71" fmla="*/ 95250 h 302243"/>
                  <a:gd name="connsiteX72" fmla="*/ 1558925 w 2552700"/>
                  <a:gd name="connsiteY72" fmla="*/ 88900 h 302243"/>
                  <a:gd name="connsiteX73" fmla="*/ 1577975 w 2552700"/>
                  <a:gd name="connsiteY73" fmla="*/ 76200 h 302243"/>
                  <a:gd name="connsiteX74" fmla="*/ 1593850 w 2552700"/>
                  <a:gd name="connsiteY74" fmla="*/ 66675 h 302243"/>
                  <a:gd name="connsiteX75" fmla="*/ 1612900 w 2552700"/>
                  <a:gd name="connsiteY75" fmla="*/ 53975 h 302243"/>
                  <a:gd name="connsiteX76" fmla="*/ 1625600 w 2552700"/>
                  <a:gd name="connsiteY76" fmla="*/ 50800 h 302243"/>
                  <a:gd name="connsiteX77" fmla="*/ 1635125 w 2552700"/>
                  <a:gd name="connsiteY77" fmla="*/ 47625 h 302243"/>
                  <a:gd name="connsiteX78" fmla="*/ 1651000 w 2552700"/>
                  <a:gd name="connsiteY78" fmla="*/ 44450 h 302243"/>
                  <a:gd name="connsiteX79" fmla="*/ 1657350 w 2552700"/>
                  <a:gd name="connsiteY79" fmla="*/ 34925 h 302243"/>
                  <a:gd name="connsiteX80" fmla="*/ 1673225 w 2552700"/>
                  <a:gd name="connsiteY80" fmla="*/ 31750 h 302243"/>
                  <a:gd name="connsiteX81" fmla="*/ 1704975 w 2552700"/>
                  <a:gd name="connsiteY81" fmla="*/ 25400 h 302243"/>
                  <a:gd name="connsiteX82" fmla="*/ 1746250 w 2552700"/>
                  <a:gd name="connsiteY82" fmla="*/ 38100 h 302243"/>
                  <a:gd name="connsiteX83" fmla="*/ 1765300 w 2552700"/>
                  <a:gd name="connsiteY83" fmla="*/ 50800 h 302243"/>
                  <a:gd name="connsiteX84" fmla="*/ 1781175 w 2552700"/>
                  <a:gd name="connsiteY84" fmla="*/ 63500 h 302243"/>
                  <a:gd name="connsiteX85" fmla="*/ 1803400 w 2552700"/>
                  <a:gd name="connsiteY85" fmla="*/ 76200 h 302243"/>
                  <a:gd name="connsiteX86" fmla="*/ 1828800 w 2552700"/>
                  <a:gd name="connsiteY86" fmla="*/ 85725 h 302243"/>
                  <a:gd name="connsiteX87" fmla="*/ 1866900 w 2552700"/>
                  <a:gd name="connsiteY87" fmla="*/ 98425 h 302243"/>
                  <a:gd name="connsiteX88" fmla="*/ 1879600 w 2552700"/>
                  <a:gd name="connsiteY88" fmla="*/ 107950 h 302243"/>
                  <a:gd name="connsiteX89" fmla="*/ 1889125 w 2552700"/>
                  <a:gd name="connsiteY89" fmla="*/ 114300 h 302243"/>
                  <a:gd name="connsiteX90" fmla="*/ 1898650 w 2552700"/>
                  <a:gd name="connsiteY90" fmla="*/ 127000 h 302243"/>
                  <a:gd name="connsiteX91" fmla="*/ 1901825 w 2552700"/>
                  <a:gd name="connsiteY91" fmla="*/ 136525 h 302243"/>
                  <a:gd name="connsiteX92" fmla="*/ 1917700 w 2552700"/>
                  <a:gd name="connsiteY92" fmla="*/ 177800 h 302243"/>
                  <a:gd name="connsiteX93" fmla="*/ 1927225 w 2552700"/>
                  <a:gd name="connsiteY93" fmla="*/ 200025 h 302243"/>
                  <a:gd name="connsiteX94" fmla="*/ 1933575 w 2552700"/>
                  <a:gd name="connsiteY94" fmla="*/ 212725 h 302243"/>
                  <a:gd name="connsiteX95" fmla="*/ 1943100 w 2552700"/>
                  <a:gd name="connsiteY95" fmla="*/ 219075 h 302243"/>
                  <a:gd name="connsiteX96" fmla="*/ 1946275 w 2552700"/>
                  <a:gd name="connsiteY96" fmla="*/ 244475 h 302243"/>
                  <a:gd name="connsiteX97" fmla="*/ 1968500 w 2552700"/>
                  <a:gd name="connsiteY97" fmla="*/ 266700 h 302243"/>
                  <a:gd name="connsiteX98" fmla="*/ 1978025 w 2552700"/>
                  <a:gd name="connsiteY98" fmla="*/ 269875 h 302243"/>
                  <a:gd name="connsiteX99" fmla="*/ 1990725 w 2552700"/>
                  <a:gd name="connsiteY99" fmla="*/ 276225 h 302243"/>
                  <a:gd name="connsiteX100" fmla="*/ 2016125 w 2552700"/>
                  <a:gd name="connsiteY100" fmla="*/ 301625 h 302243"/>
                  <a:gd name="connsiteX101" fmla="*/ 2098675 w 2552700"/>
                  <a:gd name="connsiteY101" fmla="*/ 292100 h 302243"/>
                  <a:gd name="connsiteX102" fmla="*/ 2130425 w 2552700"/>
                  <a:gd name="connsiteY102" fmla="*/ 266700 h 302243"/>
                  <a:gd name="connsiteX103" fmla="*/ 2139950 w 2552700"/>
                  <a:gd name="connsiteY103" fmla="*/ 263525 h 302243"/>
                  <a:gd name="connsiteX104" fmla="*/ 2168525 w 2552700"/>
                  <a:gd name="connsiteY104" fmla="*/ 247650 h 302243"/>
                  <a:gd name="connsiteX105" fmla="*/ 2193925 w 2552700"/>
                  <a:gd name="connsiteY105" fmla="*/ 228600 h 302243"/>
                  <a:gd name="connsiteX106" fmla="*/ 2203450 w 2552700"/>
                  <a:gd name="connsiteY106" fmla="*/ 219075 h 302243"/>
                  <a:gd name="connsiteX107" fmla="*/ 2222500 w 2552700"/>
                  <a:gd name="connsiteY107" fmla="*/ 212725 h 302243"/>
                  <a:gd name="connsiteX108" fmla="*/ 2244725 w 2552700"/>
                  <a:gd name="connsiteY108" fmla="*/ 193675 h 302243"/>
                  <a:gd name="connsiteX109" fmla="*/ 2355850 w 2552700"/>
                  <a:gd name="connsiteY109" fmla="*/ 152400 h 302243"/>
                  <a:gd name="connsiteX110" fmla="*/ 2552700 w 2552700"/>
                  <a:gd name="connsiteY11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36625 w 2552700"/>
                  <a:gd name="connsiteY45" fmla="*/ 168275 h 302243"/>
                  <a:gd name="connsiteX46" fmla="*/ 942975 w 2552700"/>
                  <a:gd name="connsiteY46" fmla="*/ 177800 h 302243"/>
                  <a:gd name="connsiteX47" fmla="*/ 990600 w 2552700"/>
                  <a:gd name="connsiteY47" fmla="*/ 200025 h 302243"/>
                  <a:gd name="connsiteX48" fmla="*/ 1019175 w 2552700"/>
                  <a:gd name="connsiteY48" fmla="*/ 209550 h 302243"/>
                  <a:gd name="connsiteX49" fmla="*/ 1063625 w 2552700"/>
                  <a:gd name="connsiteY49" fmla="*/ 219075 h 302243"/>
                  <a:gd name="connsiteX50" fmla="*/ 1111250 w 2552700"/>
                  <a:gd name="connsiteY50" fmla="*/ 228600 h 302243"/>
                  <a:gd name="connsiteX51" fmla="*/ 1149350 w 2552700"/>
                  <a:gd name="connsiteY51" fmla="*/ 219075 h 302243"/>
                  <a:gd name="connsiteX52" fmla="*/ 1117600 w 2552700"/>
                  <a:gd name="connsiteY52" fmla="*/ 209550 h 302243"/>
                  <a:gd name="connsiteX53" fmla="*/ 1066800 w 2552700"/>
                  <a:gd name="connsiteY53" fmla="*/ 193675 h 302243"/>
                  <a:gd name="connsiteX54" fmla="*/ 1016000 w 2552700"/>
                  <a:gd name="connsiteY54" fmla="*/ 184150 h 302243"/>
                  <a:gd name="connsiteX55" fmla="*/ 1044575 w 2552700"/>
                  <a:gd name="connsiteY55" fmla="*/ 200025 h 302243"/>
                  <a:gd name="connsiteX56" fmla="*/ 1057275 w 2552700"/>
                  <a:gd name="connsiteY56" fmla="*/ 212725 h 302243"/>
                  <a:gd name="connsiteX57" fmla="*/ 1120775 w 2552700"/>
                  <a:gd name="connsiteY57" fmla="*/ 219075 h 302243"/>
                  <a:gd name="connsiteX58" fmla="*/ 1203325 w 2552700"/>
                  <a:gd name="connsiteY58" fmla="*/ 215900 h 302243"/>
                  <a:gd name="connsiteX59" fmla="*/ 1222375 w 2552700"/>
                  <a:gd name="connsiteY59" fmla="*/ 203200 h 302243"/>
                  <a:gd name="connsiteX60" fmla="*/ 1270000 w 2552700"/>
                  <a:gd name="connsiteY60" fmla="*/ 184150 h 302243"/>
                  <a:gd name="connsiteX61" fmla="*/ 1343025 w 2552700"/>
                  <a:gd name="connsiteY61" fmla="*/ 165100 h 302243"/>
                  <a:gd name="connsiteX62" fmla="*/ 1390650 w 2552700"/>
                  <a:gd name="connsiteY62" fmla="*/ 158750 h 302243"/>
                  <a:gd name="connsiteX63" fmla="*/ 1412875 w 2552700"/>
                  <a:gd name="connsiteY63" fmla="*/ 149225 h 302243"/>
                  <a:gd name="connsiteX64" fmla="*/ 1425575 w 2552700"/>
                  <a:gd name="connsiteY64" fmla="*/ 146050 h 302243"/>
                  <a:gd name="connsiteX65" fmla="*/ 1435100 w 2552700"/>
                  <a:gd name="connsiteY65" fmla="*/ 142875 h 302243"/>
                  <a:gd name="connsiteX66" fmla="*/ 1444625 w 2552700"/>
                  <a:gd name="connsiteY66" fmla="*/ 133350 h 302243"/>
                  <a:gd name="connsiteX67" fmla="*/ 1485900 w 2552700"/>
                  <a:gd name="connsiteY67" fmla="*/ 117475 h 302243"/>
                  <a:gd name="connsiteX68" fmla="*/ 1498600 w 2552700"/>
                  <a:gd name="connsiteY68" fmla="*/ 111125 h 302243"/>
                  <a:gd name="connsiteX69" fmla="*/ 1530350 w 2552700"/>
                  <a:gd name="connsiteY69" fmla="*/ 101600 h 302243"/>
                  <a:gd name="connsiteX70" fmla="*/ 1539875 w 2552700"/>
                  <a:gd name="connsiteY70" fmla="*/ 95250 h 302243"/>
                  <a:gd name="connsiteX71" fmla="*/ 1558925 w 2552700"/>
                  <a:gd name="connsiteY71" fmla="*/ 88900 h 302243"/>
                  <a:gd name="connsiteX72" fmla="*/ 1577975 w 2552700"/>
                  <a:gd name="connsiteY72" fmla="*/ 76200 h 302243"/>
                  <a:gd name="connsiteX73" fmla="*/ 1593850 w 2552700"/>
                  <a:gd name="connsiteY73" fmla="*/ 66675 h 302243"/>
                  <a:gd name="connsiteX74" fmla="*/ 1612900 w 2552700"/>
                  <a:gd name="connsiteY74" fmla="*/ 53975 h 302243"/>
                  <a:gd name="connsiteX75" fmla="*/ 1625600 w 2552700"/>
                  <a:gd name="connsiteY75" fmla="*/ 50800 h 302243"/>
                  <a:gd name="connsiteX76" fmla="*/ 1635125 w 2552700"/>
                  <a:gd name="connsiteY76" fmla="*/ 47625 h 302243"/>
                  <a:gd name="connsiteX77" fmla="*/ 1651000 w 2552700"/>
                  <a:gd name="connsiteY77" fmla="*/ 44450 h 302243"/>
                  <a:gd name="connsiteX78" fmla="*/ 1657350 w 2552700"/>
                  <a:gd name="connsiteY78" fmla="*/ 34925 h 302243"/>
                  <a:gd name="connsiteX79" fmla="*/ 1673225 w 2552700"/>
                  <a:gd name="connsiteY79" fmla="*/ 31750 h 302243"/>
                  <a:gd name="connsiteX80" fmla="*/ 1704975 w 2552700"/>
                  <a:gd name="connsiteY80" fmla="*/ 25400 h 302243"/>
                  <a:gd name="connsiteX81" fmla="*/ 1746250 w 2552700"/>
                  <a:gd name="connsiteY81" fmla="*/ 38100 h 302243"/>
                  <a:gd name="connsiteX82" fmla="*/ 1765300 w 2552700"/>
                  <a:gd name="connsiteY82" fmla="*/ 50800 h 302243"/>
                  <a:gd name="connsiteX83" fmla="*/ 1781175 w 2552700"/>
                  <a:gd name="connsiteY83" fmla="*/ 63500 h 302243"/>
                  <a:gd name="connsiteX84" fmla="*/ 1803400 w 2552700"/>
                  <a:gd name="connsiteY84" fmla="*/ 76200 h 302243"/>
                  <a:gd name="connsiteX85" fmla="*/ 1828800 w 2552700"/>
                  <a:gd name="connsiteY85" fmla="*/ 85725 h 302243"/>
                  <a:gd name="connsiteX86" fmla="*/ 1866900 w 2552700"/>
                  <a:gd name="connsiteY86" fmla="*/ 98425 h 302243"/>
                  <a:gd name="connsiteX87" fmla="*/ 1879600 w 2552700"/>
                  <a:gd name="connsiteY87" fmla="*/ 107950 h 302243"/>
                  <a:gd name="connsiteX88" fmla="*/ 1889125 w 2552700"/>
                  <a:gd name="connsiteY88" fmla="*/ 114300 h 302243"/>
                  <a:gd name="connsiteX89" fmla="*/ 1898650 w 2552700"/>
                  <a:gd name="connsiteY89" fmla="*/ 127000 h 302243"/>
                  <a:gd name="connsiteX90" fmla="*/ 1901825 w 2552700"/>
                  <a:gd name="connsiteY90" fmla="*/ 136525 h 302243"/>
                  <a:gd name="connsiteX91" fmla="*/ 1917700 w 2552700"/>
                  <a:gd name="connsiteY91" fmla="*/ 177800 h 302243"/>
                  <a:gd name="connsiteX92" fmla="*/ 1927225 w 2552700"/>
                  <a:gd name="connsiteY92" fmla="*/ 200025 h 302243"/>
                  <a:gd name="connsiteX93" fmla="*/ 1933575 w 2552700"/>
                  <a:gd name="connsiteY93" fmla="*/ 212725 h 302243"/>
                  <a:gd name="connsiteX94" fmla="*/ 1943100 w 2552700"/>
                  <a:gd name="connsiteY94" fmla="*/ 219075 h 302243"/>
                  <a:gd name="connsiteX95" fmla="*/ 1946275 w 2552700"/>
                  <a:gd name="connsiteY95" fmla="*/ 244475 h 302243"/>
                  <a:gd name="connsiteX96" fmla="*/ 1968500 w 2552700"/>
                  <a:gd name="connsiteY96" fmla="*/ 266700 h 302243"/>
                  <a:gd name="connsiteX97" fmla="*/ 1978025 w 2552700"/>
                  <a:gd name="connsiteY97" fmla="*/ 269875 h 302243"/>
                  <a:gd name="connsiteX98" fmla="*/ 1990725 w 2552700"/>
                  <a:gd name="connsiteY98" fmla="*/ 276225 h 302243"/>
                  <a:gd name="connsiteX99" fmla="*/ 2016125 w 2552700"/>
                  <a:gd name="connsiteY99" fmla="*/ 301625 h 302243"/>
                  <a:gd name="connsiteX100" fmla="*/ 2098675 w 2552700"/>
                  <a:gd name="connsiteY100" fmla="*/ 292100 h 302243"/>
                  <a:gd name="connsiteX101" fmla="*/ 2130425 w 2552700"/>
                  <a:gd name="connsiteY101" fmla="*/ 266700 h 302243"/>
                  <a:gd name="connsiteX102" fmla="*/ 2139950 w 2552700"/>
                  <a:gd name="connsiteY102" fmla="*/ 263525 h 302243"/>
                  <a:gd name="connsiteX103" fmla="*/ 2168525 w 2552700"/>
                  <a:gd name="connsiteY103" fmla="*/ 247650 h 302243"/>
                  <a:gd name="connsiteX104" fmla="*/ 2193925 w 2552700"/>
                  <a:gd name="connsiteY104" fmla="*/ 228600 h 302243"/>
                  <a:gd name="connsiteX105" fmla="*/ 2203450 w 2552700"/>
                  <a:gd name="connsiteY105" fmla="*/ 219075 h 302243"/>
                  <a:gd name="connsiteX106" fmla="*/ 2222500 w 2552700"/>
                  <a:gd name="connsiteY106" fmla="*/ 212725 h 302243"/>
                  <a:gd name="connsiteX107" fmla="*/ 2244725 w 2552700"/>
                  <a:gd name="connsiteY107" fmla="*/ 193675 h 302243"/>
                  <a:gd name="connsiteX108" fmla="*/ 2355850 w 2552700"/>
                  <a:gd name="connsiteY108" fmla="*/ 152400 h 302243"/>
                  <a:gd name="connsiteX109" fmla="*/ 2552700 w 2552700"/>
                  <a:gd name="connsiteY109" fmla="*/ 155575 h 302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2552700" h="302243">
                    <a:moveTo>
                      <a:pt x="0" y="69850"/>
                    </a:moveTo>
                    <a:cubicBezTo>
                      <a:pt x="6350" y="76200"/>
                      <a:pt x="13043" y="82225"/>
                      <a:pt x="19050" y="88900"/>
                    </a:cubicBezTo>
                    <a:cubicBezTo>
                      <a:pt x="22590" y="92833"/>
                      <a:pt x="24833" y="97858"/>
                      <a:pt x="28575" y="101600"/>
                    </a:cubicBezTo>
                    <a:cubicBezTo>
                      <a:pt x="31273" y="104298"/>
                      <a:pt x="34995" y="105732"/>
                      <a:pt x="38100" y="107950"/>
                    </a:cubicBezTo>
                    <a:cubicBezTo>
                      <a:pt x="42406" y="111026"/>
                      <a:pt x="46782" y="114031"/>
                      <a:pt x="50800" y="117475"/>
                    </a:cubicBezTo>
                    <a:cubicBezTo>
                      <a:pt x="54209" y="120397"/>
                      <a:pt x="56946" y="124043"/>
                      <a:pt x="60325" y="127000"/>
                    </a:cubicBezTo>
                    <a:cubicBezTo>
                      <a:pt x="65425" y="131462"/>
                      <a:pt x="71100" y="135238"/>
                      <a:pt x="76200" y="139700"/>
                    </a:cubicBezTo>
                    <a:cubicBezTo>
                      <a:pt x="79579" y="142657"/>
                      <a:pt x="82181" y="146468"/>
                      <a:pt x="85725" y="149225"/>
                    </a:cubicBezTo>
                    <a:cubicBezTo>
                      <a:pt x="91749" y="153910"/>
                      <a:pt x="98425" y="157692"/>
                      <a:pt x="104775" y="161925"/>
                    </a:cubicBezTo>
                    <a:lnTo>
                      <a:pt x="114300" y="168275"/>
                    </a:lnTo>
                    <a:cubicBezTo>
                      <a:pt x="117475" y="170392"/>
                      <a:pt x="121127" y="171927"/>
                      <a:pt x="123825" y="174625"/>
                    </a:cubicBezTo>
                    <a:cubicBezTo>
                      <a:pt x="127000" y="177800"/>
                      <a:pt x="128588" y="180975"/>
                      <a:pt x="133350" y="184150"/>
                    </a:cubicBezTo>
                    <a:cubicBezTo>
                      <a:pt x="138112" y="187325"/>
                      <a:pt x="148167" y="189971"/>
                      <a:pt x="152400" y="193675"/>
                    </a:cubicBezTo>
                    <a:cubicBezTo>
                      <a:pt x="154517" y="197908"/>
                      <a:pt x="155403" y="203028"/>
                      <a:pt x="158750" y="206375"/>
                    </a:cubicBezTo>
                    <a:cubicBezTo>
                      <a:pt x="167846" y="215471"/>
                      <a:pt x="176742" y="218017"/>
                      <a:pt x="187325" y="222250"/>
                    </a:cubicBezTo>
                    <a:cubicBezTo>
                      <a:pt x="197908" y="226483"/>
                      <a:pt x="200554" y="230717"/>
                      <a:pt x="222250" y="231775"/>
                    </a:cubicBezTo>
                    <a:cubicBezTo>
                      <a:pt x="254000" y="230717"/>
                      <a:pt x="285787" y="230465"/>
                      <a:pt x="317500" y="228600"/>
                    </a:cubicBezTo>
                    <a:cubicBezTo>
                      <a:pt x="329271" y="227908"/>
                      <a:pt x="335492" y="220663"/>
                      <a:pt x="342900" y="215900"/>
                    </a:cubicBezTo>
                    <a:cubicBezTo>
                      <a:pt x="350308" y="211138"/>
                      <a:pt x="356658" y="205317"/>
                      <a:pt x="361950" y="200025"/>
                    </a:cubicBezTo>
                    <a:cubicBezTo>
                      <a:pt x="367242" y="194733"/>
                      <a:pt x="370188" y="189250"/>
                      <a:pt x="374650" y="184150"/>
                    </a:cubicBezTo>
                    <a:cubicBezTo>
                      <a:pt x="383206" y="174371"/>
                      <a:pt x="383555" y="175038"/>
                      <a:pt x="393700" y="168275"/>
                    </a:cubicBezTo>
                    <a:cubicBezTo>
                      <a:pt x="395817" y="165100"/>
                      <a:pt x="397352" y="161448"/>
                      <a:pt x="400050" y="158750"/>
                    </a:cubicBezTo>
                    <a:cubicBezTo>
                      <a:pt x="402748" y="156052"/>
                      <a:pt x="407553" y="155636"/>
                      <a:pt x="409575" y="152400"/>
                    </a:cubicBezTo>
                    <a:cubicBezTo>
                      <a:pt x="427408" y="123867"/>
                      <a:pt x="402876" y="139874"/>
                      <a:pt x="428625" y="127000"/>
                    </a:cubicBezTo>
                    <a:cubicBezTo>
                      <a:pt x="430742" y="123825"/>
                      <a:pt x="432103" y="119988"/>
                      <a:pt x="434975" y="117475"/>
                    </a:cubicBezTo>
                    <a:cubicBezTo>
                      <a:pt x="440718" y="112449"/>
                      <a:pt x="440267" y="110596"/>
                      <a:pt x="454025" y="104775"/>
                    </a:cubicBezTo>
                    <a:cubicBezTo>
                      <a:pt x="467783" y="98954"/>
                      <a:pt x="504825" y="85196"/>
                      <a:pt x="517525" y="82550"/>
                    </a:cubicBezTo>
                    <a:cubicBezTo>
                      <a:pt x="530225" y="79904"/>
                      <a:pt x="525735" y="90397"/>
                      <a:pt x="530225" y="88900"/>
                    </a:cubicBezTo>
                    <a:cubicBezTo>
                      <a:pt x="534715" y="87403"/>
                      <a:pt x="525463" y="83608"/>
                      <a:pt x="536575" y="76200"/>
                    </a:cubicBezTo>
                    <a:cubicBezTo>
                      <a:pt x="547688" y="68792"/>
                      <a:pt x="582083" y="51858"/>
                      <a:pt x="596900" y="44450"/>
                    </a:cubicBezTo>
                    <a:cubicBezTo>
                      <a:pt x="618456" y="30079"/>
                      <a:pt x="591470" y="46863"/>
                      <a:pt x="625475" y="31750"/>
                    </a:cubicBezTo>
                    <a:cubicBezTo>
                      <a:pt x="638450" y="25983"/>
                      <a:pt x="650392" y="17973"/>
                      <a:pt x="663575" y="12700"/>
                    </a:cubicBezTo>
                    <a:cubicBezTo>
                      <a:pt x="668867" y="10583"/>
                      <a:pt x="674094" y="8298"/>
                      <a:pt x="679450" y="6350"/>
                    </a:cubicBezTo>
                    <a:cubicBezTo>
                      <a:pt x="685740" y="4063"/>
                      <a:pt x="698500" y="0"/>
                      <a:pt x="698500" y="0"/>
                    </a:cubicBezTo>
                    <a:cubicBezTo>
                      <a:pt x="708025" y="1058"/>
                      <a:pt x="717622" y="1599"/>
                      <a:pt x="727075" y="3175"/>
                    </a:cubicBezTo>
                    <a:cubicBezTo>
                      <a:pt x="730376" y="3725"/>
                      <a:pt x="733371" y="5469"/>
                      <a:pt x="736600" y="6350"/>
                    </a:cubicBezTo>
                    <a:cubicBezTo>
                      <a:pt x="745020" y="8646"/>
                      <a:pt x="753533" y="10583"/>
                      <a:pt x="762000" y="12700"/>
                    </a:cubicBezTo>
                    <a:cubicBezTo>
                      <a:pt x="775361" y="32742"/>
                      <a:pt x="759619" y="11774"/>
                      <a:pt x="787400" y="34925"/>
                    </a:cubicBezTo>
                    <a:cubicBezTo>
                      <a:pt x="794299" y="40674"/>
                      <a:pt x="800100" y="47625"/>
                      <a:pt x="806450" y="53975"/>
                    </a:cubicBezTo>
                    <a:cubicBezTo>
                      <a:pt x="809625" y="57150"/>
                      <a:pt x="813484" y="59764"/>
                      <a:pt x="815975" y="63500"/>
                    </a:cubicBezTo>
                    <a:cubicBezTo>
                      <a:pt x="820208" y="69850"/>
                      <a:pt x="822325" y="78317"/>
                      <a:pt x="828675" y="82550"/>
                    </a:cubicBezTo>
                    <a:cubicBezTo>
                      <a:pt x="831850" y="84667"/>
                      <a:pt x="835269" y="86457"/>
                      <a:pt x="838200" y="88900"/>
                    </a:cubicBezTo>
                    <a:cubicBezTo>
                      <a:pt x="862866" y="109455"/>
                      <a:pt x="830699" y="87142"/>
                      <a:pt x="860425" y="107950"/>
                    </a:cubicBezTo>
                    <a:cubicBezTo>
                      <a:pt x="870361" y="114905"/>
                      <a:pt x="882742" y="122090"/>
                      <a:pt x="892175" y="130175"/>
                    </a:cubicBezTo>
                    <a:cubicBezTo>
                      <a:pt x="895584" y="133097"/>
                      <a:pt x="894292" y="133350"/>
                      <a:pt x="901700" y="139700"/>
                    </a:cubicBezTo>
                    <a:cubicBezTo>
                      <a:pt x="909108" y="146050"/>
                      <a:pt x="929746" y="161925"/>
                      <a:pt x="936625" y="168275"/>
                    </a:cubicBezTo>
                    <a:cubicBezTo>
                      <a:pt x="943504" y="174625"/>
                      <a:pt x="933979" y="172508"/>
                      <a:pt x="942975" y="177800"/>
                    </a:cubicBezTo>
                    <a:cubicBezTo>
                      <a:pt x="951971" y="183092"/>
                      <a:pt x="977900" y="194733"/>
                      <a:pt x="990600" y="200025"/>
                    </a:cubicBezTo>
                    <a:cubicBezTo>
                      <a:pt x="1011726" y="210588"/>
                      <a:pt x="994556" y="203395"/>
                      <a:pt x="1019175" y="209550"/>
                    </a:cubicBezTo>
                    <a:cubicBezTo>
                      <a:pt x="1058402" y="219357"/>
                      <a:pt x="1024247" y="213450"/>
                      <a:pt x="1063625" y="219075"/>
                    </a:cubicBezTo>
                    <a:cubicBezTo>
                      <a:pt x="1091767" y="228456"/>
                      <a:pt x="1076022" y="224686"/>
                      <a:pt x="1111250" y="228600"/>
                    </a:cubicBezTo>
                    <a:cubicBezTo>
                      <a:pt x="1125537" y="228600"/>
                      <a:pt x="1148292" y="222250"/>
                      <a:pt x="1149350" y="219075"/>
                    </a:cubicBezTo>
                    <a:cubicBezTo>
                      <a:pt x="1150408" y="215900"/>
                      <a:pt x="1128082" y="213044"/>
                      <a:pt x="1117600" y="209550"/>
                    </a:cubicBezTo>
                    <a:cubicBezTo>
                      <a:pt x="1089611" y="200220"/>
                      <a:pt x="1095585" y="199072"/>
                      <a:pt x="1066800" y="193675"/>
                    </a:cubicBezTo>
                    <a:cubicBezTo>
                      <a:pt x="998680" y="180903"/>
                      <a:pt x="1084515" y="201279"/>
                      <a:pt x="1016000" y="184150"/>
                    </a:cubicBezTo>
                    <a:cubicBezTo>
                      <a:pt x="1012296" y="185208"/>
                      <a:pt x="1037696" y="195263"/>
                      <a:pt x="1044575" y="200025"/>
                    </a:cubicBezTo>
                    <a:cubicBezTo>
                      <a:pt x="1051454" y="204787"/>
                      <a:pt x="1051467" y="211273"/>
                      <a:pt x="1057275" y="212725"/>
                    </a:cubicBezTo>
                    <a:cubicBezTo>
                      <a:pt x="1077912" y="217884"/>
                      <a:pt x="1120775" y="219075"/>
                      <a:pt x="1120775" y="219075"/>
                    </a:cubicBezTo>
                    <a:cubicBezTo>
                      <a:pt x="1148292" y="218017"/>
                      <a:pt x="1175853" y="217795"/>
                      <a:pt x="1203325" y="215900"/>
                    </a:cubicBezTo>
                    <a:cubicBezTo>
                      <a:pt x="1215956" y="215029"/>
                      <a:pt x="1211263" y="208492"/>
                      <a:pt x="1222375" y="203200"/>
                    </a:cubicBezTo>
                    <a:cubicBezTo>
                      <a:pt x="1233488" y="197908"/>
                      <a:pt x="1249892" y="190500"/>
                      <a:pt x="1270000" y="184150"/>
                    </a:cubicBezTo>
                    <a:cubicBezTo>
                      <a:pt x="1290108" y="177800"/>
                      <a:pt x="1322917" y="169333"/>
                      <a:pt x="1343025" y="165100"/>
                    </a:cubicBezTo>
                    <a:cubicBezTo>
                      <a:pt x="1367360" y="156988"/>
                      <a:pt x="1338856" y="165656"/>
                      <a:pt x="1390650" y="158750"/>
                    </a:cubicBezTo>
                    <a:cubicBezTo>
                      <a:pt x="1398806" y="157663"/>
                      <a:pt x="1405467" y="152003"/>
                      <a:pt x="1412875" y="149225"/>
                    </a:cubicBezTo>
                    <a:cubicBezTo>
                      <a:pt x="1416961" y="147693"/>
                      <a:pt x="1421379" y="147249"/>
                      <a:pt x="1425575" y="146050"/>
                    </a:cubicBezTo>
                    <a:cubicBezTo>
                      <a:pt x="1428793" y="145131"/>
                      <a:pt x="1431925" y="143933"/>
                      <a:pt x="1435100" y="142875"/>
                    </a:cubicBezTo>
                    <a:cubicBezTo>
                      <a:pt x="1438275" y="139700"/>
                      <a:pt x="1440971" y="135960"/>
                      <a:pt x="1444625" y="133350"/>
                    </a:cubicBezTo>
                    <a:cubicBezTo>
                      <a:pt x="1456748" y="124691"/>
                      <a:pt x="1473108" y="123871"/>
                      <a:pt x="1485900" y="117475"/>
                    </a:cubicBezTo>
                    <a:cubicBezTo>
                      <a:pt x="1490133" y="115358"/>
                      <a:pt x="1494206" y="112883"/>
                      <a:pt x="1498600" y="111125"/>
                    </a:cubicBezTo>
                    <a:cubicBezTo>
                      <a:pt x="1511483" y="105972"/>
                      <a:pt x="1517875" y="104719"/>
                      <a:pt x="1530350" y="101600"/>
                    </a:cubicBezTo>
                    <a:cubicBezTo>
                      <a:pt x="1533525" y="99483"/>
                      <a:pt x="1536388" y="96800"/>
                      <a:pt x="1539875" y="95250"/>
                    </a:cubicBezTo>
                    <a:cubicBezTo>
                      <a:pt x="1545992" y="92532"/>
                      <a:pt x="1553356" y="92613"/>
                      <a:pt x="1558925" y="88900"/>
                    </a:cubicBezTo>
                    <a:cubicBezTo>
                      <a:pt x="1565275" y="84667"/>
                      <a:pt x="1571536" y="80297"/>
                      <a:pt x="1577975" y="76200"/>
                    </a:cubicBezTo>
                    <a:cubicBezTo>
                      <a:pt x="1583181" y="72887"/>
                      <a:pt x="1588715" y="70098"/>
                      <a:pt x="1593850" y="66675"/>
                    </a:cubicBezTo>
                    <a:cubicBezTo>
                      <a:pt x="1600200" y="62442"/>
                      <a:pt x="1605496" y="55826"/>
                      <a:pt x="1612900" y="53975"/>
                    </a:cubicBezTo>
                    <a:cubicBezTo>
                      <a:pt x="1617133" y="52917"/>
                      <a:pt x="1621404" y="51999"/>
                      <a:pt x="1625600" y="50800"/>
                    </a:cubicBezTo>
                    <a:cubicBezTo>
                      <a:pt x="1628818" y="49881"/>
                      <a:pt x="1631878" y="48437"/>
                      <a:pt x="1635125" y="47625"/>
                    </a:cubicBezTo>
                    <a:cubicBezTo>
                      <a:pt x="1640360" y="46316"/>
                      <a:pt x="1645708" y="45508"/>
                      <a:pt x="1651000" y="44450"/>
                    </a:cubicBezTo>
                    <a:cubicBezTo>
                      <a:pt x="1653117" y="41275"/>
                      <a:pt x="1654037" y="36818"/>
                      <a:pt x="1657350" y="34925"/>
                    </a:cubicBezTo>
                    <a:cubicBezTo>
                      <a:pt x="1662035" y="32248"/>
                      <a:pt x="1667957" y="32921"/>
                      <a:pt x="1673225" y="31750"/>
                    </a:cubicBezTo>
                    <a:cubicBezTo>
                      <a:pt x="1701643" y="25435"/>
                      <a:pt x="1667646" y="31622"/>
                      <a:pt x="1704975" y="25400"/>
                    </a:cubicBezTo>
                    <a:cubicBezTo>
                      <a:pt x="1754431" y="30346"/>
                      <a:pt x="1723615" y="20495"/>
                      <a:pt x="1746250" y="38100"/>
                    </a:cubicBezTo>
                    <a:cubicBezTo>
                      <a:pt x="1752274" y="42785"/>
                      <a:pt x="1765300" y="50800"/>
                      <a:pt x="1765300" y="50800"/>
                    </a:cubicBezTo>
                    <a:cubicBezTo>
                      <a:pt x="1776004" y="66857"/>
                      <a:pt x="1765839" y="55832"/>
                      <a:pt x="1781175" y="63500"/>
                    </a:cubicBezTo>
                    <a:cubicBezTo>
                      <a:pt x="1788807" y="67316"/>
                      <a:pt x="1795668" y="72592"/>
                      <a:pt x="1803400" y="76200"/>
                    </a:cubicBezTo>
                    <a:cubicBezTo>
                      <a:pt x="1811594" y="80024"/>
                      <a:pt x="1820489" y="82163"/>
                      <a:pt x="1828800" y="85725"/>
                    </a:cubicBezTo>
                    <a:cubicBezTo>
                      <a:pt x="1860374" y="99257"/>
                      <a:pt x="1834712" y="93060"/>
                      <a:pt x="1866900" y="98425"/>
                    </a:cubicBezTo>
                    <a:cubicBezTo>
                      <a:pt x="1871133" y="101600"/>
                      <a:pt x="1875294" y="104874"/>
                      <a:pt x="1879600" y="107950"/>
                    </a:cubicBezTo>
                    <a:cubicBezTo>
                      <a:pt x="1882705" y="110168"/>
                      <a:pt x="1886427" y="111602"/>
                      <a:pt x="1889125" y="114300"/>
                    </a:cubicBezTo>
                    <a:cubicBezTo>
                      <a:pt x="1892867" y="118042"/>
                      <a:pt x="1895475" y="122767"/>
                      <a:pt x="1898650" y="127000"/>
                    </a:cubicBezTo>
                    <a:cubicBezTo>
                      <a:pt x="1899708" y="130175"/>
                      <a:pt x="1900650" y="133391"/>
                      <a:pt x="1901825" y="136525"/>
                    </a:cubicBezTo>
                    <a:cubicBezTo>
                      <a:pt x="1907001" y="150327"/>
                      <a:pt x="1914125" y="163499"/>
                      <a:pt x="1917700" y="177800"/>
                    </a:cubicBezTo>
                    <a:cubicBezTo>
                      <a:pt x="1922915" y="198659"/>
                      <a:pt x="1917480" y="182971"/>
                      <a:pt x="1927225" y="200025"/>
                    </a:cubicBezTo>
                    <a:cubicBezTo>
                      <a:pt x="1929573" y="204134"/>
                      <a:pt x="1930545" y="209089"/>
                      <a:pt x="1933575" y="212725"/>
                    </a:cubicBezTo>
                    <a:cubicBezTo>
                      <a:pt x="1936018" y="215656"/>
                      <a:pt x="1939925" y="216958"/>
                      <a:pt x="1943100" y="219075"/>
                    </a:cubicBezTo>
                    <a:cubicBezTo>
                      <a:pt x="1944158" y="227542"/>
                      <a:pt x="1942260" y="236946"/>
                      <a:pt x="1946275" y="244475"/>
                    </a:cubicBezTo>
                    <a:cubicBezTo>
                      <a:pt x="1951205" y="253719"/>
                      <a:pt x="1960319" y="260155"/>
                      <a:pt x="1968500" y="266700"/>
                    </a:cubicBezTo>
                    <a:cubicBezTo>
                      <a:pt x="1971113" y="268791"/>
                      <a:pt x="1974949" y="268557"/>
                      <a:pt x="1978025" y="269875"/>
                    </a:cubicBezTo>
                    <a:cubicBezTo>
                      <a:pt x="1982375" y="271739"/>
                      <a:pt x="1987089" y="273195"/>
                      <a:pt x="1990725" y="276225"/>
                    </a:cubicBezTo>
                    <a:cubicBezTo>
                      <a:pt x="1999923" y="283890"/>
                      <a:pt x="1998133" y="298979"/>
                      <a:pt x="2016125" y="301625"/>
                    </a:cubicBezTo>
                    <a:cubicBezTo>
                      <a:pt x="2034117" y="304271"/>
                      <a:pt x="2079625" y="297921"/>
                      <a:pt x="2098675" y="292100"/>
                    </a:cubicBezTo>
                    <a:cubicBezTo>
                      <a:pt x="2117725" y="286279"/>
                      <a:pt x="2123546" y="271462"/>
                      <a:pt x="2130425" y="266700"/>
                    </a:cubicBezTo>
                    <a:cubicBezTo>
                      <a:pt x="2137304" y="261938"/>
                      <a:pt x="2136874" y="264843"/>
                      <a:pt x="2139950" y="263525"/>
                    </a:cubicBezTo>
                    <a:cubicBezTo>
                      <a:pt x="2147884" y="260125"/>
                      <a:pt x="2162002" y="252166"/>
                      <a:pt x="2168525" y="247650"/>
                    </a:cubicBezTo>
                    <a:cubicBezTo>
                      <a:pt x="2177227" y="241626"/>
                      <a:pt x="2186441" y="236084"/>
                      <a:pt x="2193925" y="228600"/>
                    </a:cubicBezTo>
                    <a:cubicBezTo>
                      <a:pt x="2197100" y="225425"/>
                      <a:pt x="2199525" y="221256"/>
                      <a:pt x="2203450" y="219075"/>
                    </a:cubicBezTo>
                    <a:cubicBezTo>
                      <a:pt x="2209301" y="215824"/>
                      <a:pt x="2222500" y="212725"/>
                      <a:pt x="2222500" y="212725"/>
                    </a:cubicBezTo>
                    <a:cubicBezTo>
                      <a:pt x="2230007" y="205218"/>
                      <a:pt x="2222500" y="203729"/>
                      <a:pt x="2244725" y="193675"/>
                    </a:cubicBezTo>
                    <a:cubicBezTo>
                      <a:pt x="2266950" y="183621"/>
                      <a:pt x="2304521" y="158750"/>
                      <a:pt x="2355850" y="152400"/>
                    </a:cubicBezTo>
                    <a:cubicBezTo>
                      <a:pt x="2407179" y="146050"/>
                      <a:pt x="2494492" y="160205"/>
                      <a:pt x="2552700" y="155575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300"/>
              </a:p>
            </p:txBody>
          </p:sp>
        </p:grpSp>
        <p:sp>
          <p:nvSpPr>
            <p:cNvPr id="14" name="Freeform 40">
              <a:extLst>
                <a:ext uri="{FF2B5EF4-FFF2-40B4-BE49-F238E27FC236}">
                  <a16:creationId xmlns:a16="http://schemas.microsoft.com/office/drawing/2014/main" id="{98513A89-D17D-7726-FB42-5CAC6A064152}"/>
                </a:ext>
              </a:extLst>
            </p:cNvPr>
            <p:cNvSpPr/>
            <p:nvPr/>
          </p:nvSpPr>
          <p:spPr>
            <a:xfrm rot="9168647">
              <a:off x="5362760" y="2660372"/>
              <a:ext cx="1311654" cy="203353"/>
            </a:xfrm>
            <a:custGeom>
              <a:avLst/>
              <a:gdLst>
                <a:gd name="connsiteX0" fmla="*/ 0 w 2352687"/>
                <a:gd name="connsiteY0" fmla="*/ 69850 h 363310"/>
                <a:gd name="connsiteX1" fmla="*/ 19050 w 2352687"/>
                <a:gd name="connsiteY1" fmla="*/ 88900 h 363310"/>
                <a:gd name="connsiteX2" fmla="*/ 28575 w 2352687"/>
                <a:gd name="connsiteY2" fmla="*/ 101600 h 363310"/>
                <a:gd name="connsiteX3" fmla="*/ 38100 w 2352687"/>
                <a:gd name="connsiteY3" fmla="*/ 107950 h 363310"/>
                <a:gd name="connsiteX4" fmla="*/ 50800 w 2352687"/>
                <a:gd name="connsiteY4" fmla="*/ 117475 h 363310"/>
                <a:gd name="connsiteX5" fmla="*/ 60325 w 2352687"/>
                <a:gd name="connsiteY5" fmla="*/ 127000 h 363310"/>
                <a:gd name="connsiteX6" fmla="*/ 76200 w 2352687"/>
                <a:gd name="connsiteY6" fmla="*/ 139700 h 363310"/>
                <a:gd name="connsiteX7" fmla="*/ 85725 w 2352687"/>
                <a:gd name="connsiteY7" fmla="*/ 149225 h 363310"/>
                <a:gd name="connsiteX8" fmla="*/ 104775 w 2352687"/>
                <a:gd name="connsiteY8" fmla="*/ 161925 h 363310"/>
                <a:gd name="connsiteX9" fmla="*/ 114300 w 2352687"/>
                <a:gd name="connsiteY9" fmla="*/ 168275 h 363310"/>
                <a:gd name="connsiteX10" fmla="*/ 123825 w 2352687"/>
                <a:gd name="connsiteY10" fmla="*/ 174625 h 363310"/>
                <a:gd name="connsiteX11" fmla="*/ 133350 w 2352687"/>
                <a:gd name="connsiteY11" fmla="*/ 184150 h 363310"/>
                <a:gd name="connsiteX12" fmla="*/ 142875 w 2352687"/>
                <a:gd name="connsiteY12" fmla="*/ 187325 h 363310"/>
                <a:gd name="connsiteX13" fmla="*/ 152400 w 2352687"/>
                <a:gd name="connsiteY13" fmla="*/ 193675 h 363310"/>
                <a:gd name="connsiteX14" fmla="*/ 158750 w 2352687"/>
                <a:gd name="connsiteY14" fmla="*/ 206375 h 363310"/>
                <a:gd name="connsiteX15" fmla="*/ 187325 w 2352687"/>
                <a:gd name="connsiteY15" fmla="*/ 222250 h 363310"/>
                <a:gd name="connsiteX16" fmla="*/ 200025 w 2352687"/>
                <a:gd name="connsiteY16" fmla="*/ 225425 h 363310"/>
                <a:gd name="connsiteX17" fmla="*/ 222250 w 2352687"/>
                <a:gd name="connsiteY17" fmla="*/ 231775 h 363310"/>
                <a:gd name="connsiteX18" fmla="*/ 317500 w 2352687"/>
                <a:gd name="connsiteY18" fmla="*/ 228600 h 363310"/>
                <a:gd name="connsiteX19" fmla="*/ 342900 w 2352687"/>
                <a:gd name="connsiteY19" fmla="*/ 215900 h 363310"/>
                <a:gd name="connsiteX20" fmla="*/ 352425 w 2352687"/>
                <a:gd name="connsiteY20" fmla="*/ 206375 h 363310"/>
                <a:gd name="connsiteX21" fmla="*/ 361950 w 2352687"/>
                <a:gd name="connsiteY21" fmla="*/ 200025 h 363310"/>
                <a:gd name="connsiteX22" fmla="*/ 374650 w 2352687"/>
                <a:gd name="connsiteY22" fmla="*/ 184150 h 363310"/>
                <a:gd name="connsiteX23" fmla="*/ 393700 w 2352687"/>
                <a:gd name="connsiteY23" fmla="*/ 168275 h 363310"/>
                <a:gd name="connsiteX24" fmla="*/ 400050 w 2352687"/>
                <a:gd name="connsiteY24" fmla="*/ 158750 h 363310"/>
                <a:gd name="connsiteX25" fmla="*/ 409575 w 2352687"/>
                <a:gd name="connsiteY25" fmla="*/ 152400 h 363310"/>
                <a:gd name="connsiteX26" fmla="*/ 428625 w 2352687"/>
                <a:gd name="connsiteY26" fmla="*/ 127000 h 363310"/>
                <a:gd name="connsiteX27" fmla="*/ 434975 w 2352687"/>
                <a:gd name="connsiteY27" fmla="*/ 117475 h 363310"/>
                <a:gd name="connsiteX28" fmla="*/ 454025 w 2352687"/>
                <a:gd name="connsiteY28" fmla="*/ 104775 h 363310"/>
                <a:gd name="connsiteX29" fmla="*/ 473075 w 2352687"/>
                <a:gd name="connsiteY29" fmla="*/ 85725 h 363310"/>
                <a:gd name="connsiteX30" fmla="*/ 466725 w 2352687"/>
                <a:gd name="connsiteY30" fmla="*/ 76200 h 363310"/>
                <a:gd name="connsiteX31" fmla="*/ 488950 w 2352687"/>
                <a:gd name="connsiteY31" fmla="*/ 79375 h 363310"/>
                <a:gd name="connsiteX32" fmla="*/ 517525 w 2352687"/>
                <a:gd name="connsiteY32" fmla="*/ 82550 h 363310"/>
                <a:gd name="connsiteX33" fmla="*/ 530225 w 2352687"/>
                <a:gd name="connsiteY33" fmla="*/ 88900 h 363310"/>
                <a:gd name="connsiteX34" fmla="*/ 536575 w 2352687"/>
                <a:gd name="connsiteY34" fmla="*/ 76200 h 363310"/>
                <a:gd name="connsiteX35" fmla="*/ 561975 w 2352687"/>
                <a:gd name="connsiteY35" fmla="*/ 60325 h 363310"/>
                <a:gd name="connsiteX36" fmla="*/ 596900 w 2352687"/>
                <a:gd name="connsiteY36" fmla="*/ 44450 h 363310"/>
                <a:gd name="connsiteX37" fmla="*/ 625475 w 2352687"/>
                <a:gd name="connsiteY37" fmla="*/ 31750 h 363310"/>
                <a:gd name="connsiteX38" fmla="*/ 663575 w 2352687"/>
                <a:gd name="connsiteY38" fmla="*/ 12700 h 363310"/>
                <a:gd name="connsiteX39" fmla="*/ 679450 w 2352687"/>
                <a:gd name="connsiteY39" fmla="*/ 6350 h 363310"/>
                <a:gd name="connsiteX40" fmla="*/ 698500 w 2352687"/>
                <a:gd name="connsiteY40" fmla="*/ 0 h 363310"/>
                <a:gd name="connsiteX41" fmla="*/ 727075 w 2352687"/>
                <a:gd name="connsiteY41" fmla="*/ 3175 h 363310"/>
                <a:gd name="connsiteX42" fmla="*/ 736600 w 2352687"/>
                <a:gd name="connsiteY42" fmla="*/ 6350 h 363310"/>
                <a:gd name="connsiteX43" fmla="*/ 762000 w 2352687"/>
                <a:gd name="connsiteY43" fmla="*/ 12700 h 363310"/>
                <a:gd name="connsiteX44" fmla="*/ 787400 w 2352687"/>
                <a:gd name="connsiteY44" fmla="*/ 34925 h 363310"/>
                <a:gd name="connsiteX45" fmla="*/ 806450 w 2352687"/>
                <a:gd name="connsiteY45" fmla="*/ 53975 h 363310"/>
                <a:gd name="connsiteX46" fmla="*/ 815975 w 2352687"/>
                <a:gd name="connsiteY46" fmla="*/ 63500 h 363310"/>
                <a:gd name="connsiteX47" fmla="*/ 828675 w 2352687"/>
                <a:gd name="connsiteY47" fmla="*/ 82550 h 363310"/>
                <a:gd name="connsiteX48" fmla="*/ 838200 w 2352687"/>
                <a:gd name="connsiteY48" fmla="*/ 88900 h 363310"/>
                <a:gd name="connsiteX49" fmla="*/ 860425 w 2352687"/>
                <a:gd name="connsiteY49" fmla="*/ 107950 h 363310"/>
                <a:gd name="connsiteX50" fmla="*/ 892175 w 2352687"/>
                <a:gd name="connsiteY50" fmla="*/ 130175 h 363310"/>
                <a:gd name="connsiteX51" fmla="*/ 901700 w 2352687"/>
                <a:gd name="connsiteY51" fmla="*/ 139700 h 363310"/>
                <a:gd name="connsiteX52" fmla="*/ 917575 w 2352687"/>
                <a:gd name="connsiteY52" fmla="*/ 152400 h 363310"/>
                <a:gd name="connsiteX53" fmla="*/ 936625 w 2352687"/>
                <a:gd name="connsiteY53" fmla="*/ 168275 h 363310"/>
                <a:gd name="connsiteX54" fmla="*/ 942975 w 2352687"/>
                <a:gd name="connsiteY54" fmla="*/ 177800 h 363310"/>
                <a:gd name="connsiteX55" fmla="*/ 965200 w 2352687"/>
                <a:gd name="connsiteY55" fmla="*/ 193675 h 363310"/>
                <a:gd name="connsiteX56" fmla="*/ 990600 w 2352687"/>
                <a:gd name="connsiteY56" fmla="*/ 200025 h 363310"/>
                <a:gd name="connsiteX57" fmla="*/ 1019175 w 2352687"/>
                <a:gd name="connsiteY57" fmla="*/ 209550 h 363310"/>
                <a:gd name="connsiteX58" fmla="*/ 1063625 w 2352687"/>
                <a:gd name="connsiteY58" fmla="*/ 219075 h 363310"/>
                <a:gd name="connsiteX59" fmla="*/ 1111250 w 2352687"/>
                <a:gd name="connsiteY59" fmla="*/ 228600 h 363310"/>
                <a:gd name="connsiteX60" fmla="*/ 1200150 w 2352687"/>
                <a:gd name="connsiteY60" fmla="*/ 260350 h 363310"/>
                <a:gd name="connsiteX61" fmla="*/ 1263650 w 2352687"/>
                <a:gd name="connsiteY61" fmla="*/ 282575 h 363310"/>
                <a:gd name="connsiteX62" fmla="*/ 1333500 w 2352687"/>
                <a:gd name="connsiteY62" fmla="*/ 317500 h 363310"/>
                <a:gd name="connsiteX63" fmla="*/ 1397000 w 2352687"/>
                <a:gd name="connsiteY63" fmla="*/ 333375 h 363310"/>
                <a:gd name="connsiteX64" fmla="*/ 1435100 w 2352687"/>
                <a:gd name="connsiteY64" fmla="*/ 346075 h 363310"/>
                <a:gd name="connsiteX65" fmla="*/ 1482725 w 2352687"/>
                <a:gd name="connsiteY65" fmla="*/ 355600 h 363310"/>
                <a:gd name="connsiteX66" fmla="*/ 1495425 w 2352687"/>
                <a:gd name="connsiteY66" fmla="*/ 361950 h 363310"/>
                <a:gd name="connsiteX67" fmla="*/ 1457325 w 2352687"/>
                <a:gd name="connsiteY67" fmla="*/ 339725 h 363310"/>
                <a:gd name="connsiteX68" fmla="*/ 1431925 w 2352687"/>
                <a:gd name="connsiteY68" fmla="*/ 327025 h 363310"/>
                <a:gd name="connsiteX69" fmla="*/ 1349375 w 2352687"/>
                <a:gd name="connsiteY69" fmla="*/ 304800 h 363310"/>
                <a:gd name="connsiteX70" fmla="*/ 1301750 w 2352687"/>
                <a:gd name="connsiteY70" fmla="*/ 288925 h 363310"/>
                <a:gd name="connsiteX71" fmla="*/ 1149350 w 2352687"/>
                <a:gd name="connsiteY71" fmla="*/ 219075 h 363310"/>
                <a:gd name="connsiteX72" fmla="*/ 1117600 w 2352687"/>
                <a:gd name="connsiteY72" fmla="*/ 209550 h 363310"/>
                <a:gd name="connsiteX73" fmla="*/ 1066800 w 2352687"/>
                <a:gd name="connsiteY73" fmla="*/ 193675 h 363310"/>
                <a:gd name="connsiteX74" fmla="*/ 1016000 w 2352687"/>
                <a:gd name="connsiteY74" fmla="*/ 184150 h 363310"/>
                <a:gd name="connsiteX75" fmla="*/ 1003300 w 2352687"/>
                <a:gd name="connsiteY75" fmla="*/ 174625 h 363310"/>
                <a:gd name="connsiteX76" fmla="*/ 993775 w 2352687"/>
                <a:gd name="connsiteY76" fmla="*/ 168275 h 363310"/>
                <a:gd name="connsiteX77" fmla="*/ 1003300 w 2352687"/>
                <a:gd name="connsiteY77" fmla="*/ 171450 h 363310"/>
                <a:gd name="connsiteX78" fmla="*/ 1022350 w 2352687"/>
                <a:gd name="connsiteY78" fmla="*/ 184150 h 363310"/>
                <a:gd name="connsiteX79" fmla="*/ 1031875 w 2352687"/>
                <a:gd name="connsiteY79" fmla="*/ 193675 h 363310"/>
                <a:gd name="connsiteX80" fmla="*/ 1044575 w 2352687"/>
                <a:gd name="connsiteY80" fmla="*/ 200025 h 363310"/>
                <a:gd name="connsiteX81" fmla="*/ 1057275 w 2352687"/>
                <a:gd name="connsiteY81" fmla="*/ 212725 h 363310"/>
                <a:gd name="connsiteX82" fmla="*/ 1120775 w 2352687"/>
                <a:gd name="connsiteY82" fmla="*/ 219075 h 363310"/>
                <a:gd name="connsiteX83" fmla="*/ 1203325 w 2352687"/>
                <a:gd name="connsiteY83" fmla="*/ 215900 h 363310"/>
                <a:gd name="connsiteX84" fmla="*/ 1222375 w 2352687"/>
                <a:gd name="connsiteY84" fmla="*/ 203200 h 363310"/>
                <a:gd name="connsiteX85" fmla="*/ 1231900 w 2352687"/>
                <a:gd name="connsiteY85" fmla="*/ 200025 h 363310"/>
                <a:gd name="connsiteX86" fmla="*/ 1250950 w 2352687"/>
                <a:gd name="connsiteY86" fmla="*/ 190500 h 363310"/>
                <a:gd name="connsiteX87" fmla="*/ 1270000 w 2352687"/>
                <a:gd name="connsiteY87" fmla="*/ 184150 h 363310"/>
                <a:gd name="connsiteX88" fmla="*/ 1289050 w 2352687"/>
                <a:gd name="connsiteY88" fmla="*/ 174625 h 363310"/>
                <a:gd name="connsiteX89" fmla="*/ 1343025 w 2352687"/>
                <a:gd name="connsiteY89" fmla="*/ 165100 h 363310"/>
                <a:gd name="connsiteX90" fmla="*/ 1390650 w 2352687"/>
                <a:gd name="connsiteY90" fmla="*/ 158750 h 363310"/>
                <a:gd name="connsiteX91" fmla="*/ 1412875 w 2352687"/>
                <a:gd name="connsiteY91" fmla="*/ 149225 h 363310"/>
                <a:gd name="connsiteX92" fmla="*/ 1425575 w 2352687"/>
                <a:gd name="connsiteY92" fmla="*/ 146050 h 363310"/>
                <a:gd name="connsiteX93" fmla="*/ 1435100 w 2352687"/>
                <a:gd name="connsiteY93" fmla="*/ 142875 h 363310"/>
                <a:gd name="connsiteX94" fmla="*/ 1444625 w 2352687"/>
                <a:gd name="connsiteY94" fmla="*/ 133350 h 363310"/>
                <a:gd name="connsiteX95" fmla="*/ 1485900 w 2352687"/>
                <a:gd name="connsiteY95" fmla="*/ 117475 h 363310"/>
                <a:gd name="connsiteX96" fmla="*/ 1498600 w 2352687"/>
                <a:gd name="connsiteY96" fmla="*/ 111125 h 363310"/>
                <a:gd name="connsiteX97" fmla="*/ 1530350 w 2352687"/>
                <a:gd name="connsiteY97" fmla="*/ 101600 h 363310"/>
                <a:gd name="connsiteX98" fmla="*/ 1539875 w 2352687"/>
                <a:gd name="connsiteY98" fmla="*/ 95250 h 363310"/>
                <a:gd name="connsiteX99" fmla="*/ 1558925 w 2352687"/>
                <a:gd name="connsiteY99" fmla="*/ 88900 h 363310"/>
                <a:gd name="connsiteX100" fmla="*/ 1577975 w 2352687"/>
                <a:gd name="connsiteY100" fmla="*/ 76200 h 363310"/>
                <a:gd name="connsiteX101" fmla="*/ 1593850 w 2352687"/>
                <a:gd name="connsiteY101" fmla="*/ 66675 h 363310"/>
                <a:gd name="connsiteX102" fmla="*/ 1612900 w 2352687"/>
                <a:gd name="connsiteY102" fmla="*/ 53975 h 363310"/>
                <a:gd name="connsiteX103" fmla="*/ 1625600 w 2352687"/>
                <a:gd name="connsiteY103" fmla="*/ 50800 h 363310"/>
                <a:gd name="connsiteX104" fmla="*/ 1635125 w 2352687"/>
                <a:gd name="connsiteY104" fmla="*/ 47625 h 363310"/>
                <a:gd name="connsiteX105" fmla="*/ 1651000 w 2352687"/>
                <a:gd name="connsiteY105" fmla="*/ 44450 h 363310"/>
                <a:gd name="connsiteX106" fmla="*/ 1657350 w 2352687"/>
                <a:gd name="connsiteY106" fmla="*/ 34925 h 363310"/>
                <a:gd name="connsiteX107" fmla="*/ 1673225 w 2352687"/>
                <a:gd name="connsiteY107" fmla="*/ 31750 h 363310"/>
                <a:gd name="connsiteX108" fmla="*/ 1704975 w 2352687"/>
                <a:gd name="connsiteY108" fmla="*/ 25400 h 363310"/>
                <a:gd name="connsiteX109" fmla="*/ 1746250 w 2352687"/>
                <a:gd name="connsiteY109" fmla="*/ 38100 h 363310"/>
                <a:gd name="connsiteX110" fmla="*/ 1765300 w 2352687"/>
                <a:gd name="connsiteY110" fmla="*/ 50800 h 363310"/>
                <a:gd name="connsiteX111" fmla="*/ 1781175 w 2352687"/>
                <a:gd name="connsiteY111" fmla="*/ 63500 h 363310"/>
                <a:gd name="connsiteX112" fmla="*/ 1803400 w 2352687"/>
                <a:gd name="connsiteY112" fmla="*/ 76200 h 363310"/>
                <a:gd name="connsiteX113" fmla="*/ 1828800 w 2352687"/>
                <a:gd name="connsiteY113" fmla="*/ 85725 h 363310"/>
                <a:gd name="connsiteX114" fmla="*/ 1866900 w 2352687"/>
                <a:gd name="connsiteY114" fmla="*/ 98425 h 363310"/>
                <a:gd name="connsiteX115" fmla="*/ 1879600 w 2352687"/>
                <a:gd name="connsiteY115" fmla="*/ 107950 h 363310"/>
                <a:gd name="connsiteX116" fmla="*/ 1889125 w 2352687"/>
                <a:gd name="connsiteY116" fmla="*/ 114300 h 363310"/>
                <a:gd name="connsiteX117" fmla="*/ 1898650 w 2352687"/>
                <a:gd name="connsiteY117" fmla="*/ 127000 h 363310"/>
                <a:gd name="connsiteX118" fmla="*/ 1901825 w 2352687"/>
                <a:gd name="connsiteY118" fmla="*/ 136525 h 363310"/>
                <a:gd name="connsiteX119" fmla="*/ 1917700 w 2352687"/>
                <a:gd name="connsiteY119" fmla="*/ 177800 h 363310"/>
                <a:gd name="connsiteX120" fmla="*/ 1927225 w 2352687"/>
                <a:gd name="connsiteY120" fmla="*/ 200025 h 363310"/>
                <a:gd name="connsiteX121" fmla="*/ 1933575 w 2352687"/>
                <a:gd name="connsiteY121" fmla="*/ 212725 h 363310"/>
                <a:gd name="connsiteX122" fmla="*/ 1943100 w 2352687"/>
                <a:gd name="connsiteY122" fmla="*/ 219075 h 363310"/>
                <a:gd name="connsiteX123" fmla="*/ 1946275 w 2352687"/>
                <a:gd name="connsiteY123" fmla="*/ 244475 h 363310"/>
                <a:gd name="connsiteX124" fmla="*/ 1968500 w 2352687"/>
                <a:gd name="connsiteY124" fmla="*/ 266700 h 363310"/>
                <a:gd name="connsiteX125" fmla="*/ 1978025 w 2352687"/>
                <a:gd name="connsiteY125" fmla="*/ 269875 h 363310"/>
                <a:gd name="connsiteX126" fmla="*/ 1990725 w 2352687"/>
                <a:gd name="connsiteY126" fmla="*/ 276225 h 363310"/>
                <a:gd name="connsiteX127" fmla="*/ 2016125 w 2352687"/>
                <a:gd name="connsiteY127" fmla="*/ 301625 h 363310"/>
                <a:gd name="connsiteX128" fmla="*/ 2032000 w 2352687"/>
                <a:gd name="connsiteY128" fmla="*/ 314325 h 363310"/>
                <a:gd name="connsiteX129" fmla="*/ 2051050 w 2352687"/>
                <a:gd name="connsiteY129" fmla="*/ 320675 h 363310"/>
                <a:gd name="connsiteX130" fmla="*/ 2073275 w 2352687"/>
                <a:gd name="connsiteY130" fmla="*/ 314325 h 363310"/>
                <a:gd name="connsiteX131" fmla="*/ 2098675 w 2352687"/>
                <a:gd name="connsiteY131" fmla="*/ 292100 h 363310"/>
                <a:gd name="connsiteX132" fmla="*/ 2108200 w 2352687"/>
                <a:gd name="connsiteY132" fmla="*/ 285750 h 363310"/>
                <a:gd name="connsiteX133" fmla="*/ 2130425 w 2352687"/>
                <a:gd name="connsiteY133" fmla="*/ 266700 h 363310"/>
                <a:gd name="connsiteX134" fmla="*/ 2139950 w 2352687"/>
                <a:gd name="connsiteY134" fmla="*/ 263525 h 363310"/>
                <a:gd name="connsiteX135" fmla="*/ 2168525 w 2352687"/>
                <a:gd name="connsiteY135" fmla="*/ 247650 h 363310"/>
                <a:gd name="connsiteX136" fmla="*/ 2193925 w 2352687"/>
                <a:gd name="connsiteY136" fmla="*/ 228600 h 363310"/>
                <a:gd name="connsiteX137" fmla="*/ 2203450 w 2352687"/>
                <a:gd name="connsiteY137" fmla="*/ 219075 h 363310"/>
                <a:gd name="connsiteX138" fmla="*/ 2222500 w 2352687"/>
                <a:gd name="connsiteY138" fmla="*/ 212725 h 363310"/>
                <a:gd name="connsiteX139" fmla="*/ 2244725 w 2352687"/>
                <a:gd name="connsiteY139" fmla="*/ 193675 h 363310"/>
                <a:gd name="connsiteX140" fmla="*/ 2273300 w 2352687"/>
                <a:gd name="connsiteY140" fmla="*/ 177800 h 363310"/>
                <a:gd name="connsiteX141" fmla="*/ 2286000 w 2352687"/>
                <a:gd name="connsiteY141" fmla="*/ 165100 h 363310"/>
                <a:gd name="connsiteX142" fmla="*/ 2298700 w 2352687"/>
                <a:gd name="connsiteY142" fmla="*/ 161925 h 363310"/>
                <a:gd name="connsiteX143" fmla="*/ 2336800 w 2352687"/>
                <a:gd name="connsiteY143" fmla="*/ 155575 h 363310"/>
                <a:gd name="connsiteX144" fmla="*/ 2352675 w 2352687"/>
                <a:gd name="connsiteY144" fmla="*/ 161925 h 36331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57325 w 2352687"/>
                <a:gd name="connsiteY66" fmla="*/ 339725 h 355600"/>
                <a:gd name="connsiteX67" fmla="*/ 1431925 w 2352687"/>
                <a:gd name="connsiteY67" fmla="*/ 327025 h 355600"/>
                <a:gd name="connsiteX68" fmla="*/ 1349375 w 2352687"/>
                <a:gd name="connsiteY68" fmla="*/ 304800 h 355600"/>
                <a:gd name="connsiteX69" fmla="*/ 1301750 w 2352687"/>
                <a:gd name="connsiteY69" fmla="*/ 288925 h 355600"/>
                <a:gd name="connsiteX70" fmla="*/ 1149350 w 2352687"/>
                <a:gd name="connsiteY70" fmla="*/ 219075 h 355600"/>
                <a:gd name="connsiteX71" fmla="*/ 1117600 w 2352687"/>
                <a:gd name="connsiteY71" fmla="*/ 209550 h 355600"/>
                <a:gd name="connsiteX72" fmla="*/ 1066800 w 2352687"/>
                <a:gd name="connsiteY72" fmla="*/ 193675 h 355600"/>
                <a:gd name="connsiteX73" fmla="*/ 1016000 w 2352687"/>
                <a:gd name="connsiteY73" fmla="*/ 184150 h 355600"/>
                <a:gd name="connsiteX74" fmla="*/ 1003300 w 2352687"/>
                <a:gd name="connsiteY74" fmla="*/ 174625 h 355600"/>
                <a:gd name="connsiteX75" fmla="*/ 993775 w 2352687"/>
                <a:gd name="connsiteY75" fmla="*/ 168275 h 355600"/>
                <a:gd name="connsiteX76" fmla="*/ 1003300 w 2352687"/>
                <a:gd name="connsiteY76" fmla="*/ 171450 h 355600"/>
                <a:gd name="connsiteX77" fmla="*/ 1022350 w 2352687"/>
                <a:gd name="connsiteY77" fmla="*/ 184150 h 355600"/>
                <a:gd name="connsiteX78" fmla="*/ 1031875 w 2352687"/>
                <a:gd name="connsiteY78" fmla="*/ 193675 h 355600"/>
                <a:gd name="connsiteX79" fmla="*/ 1044575 w 2352687"/>
                <a:gd name="connsiteY79" fmla="*/ 200025 h 355600"/>
                <a:gd name="connsiteX80" fmla="*/ 1057275 w 2352687"/>
                <a:gd name="connsiteY80" fmla="*/ 212725 h 355600"/>
                <a:gd name="connsiteX81" fmla="*/ 1120775 w 2352687"/>
                <a:gd name="connsiteY81" fmla="*/ 219075 h 355600"/>
                <a:gd name="connsiteX82" fmla="*/ 1203325 w 2352687"/>
                <a:gd name="connsiteY82" fmla="*/ 215900 h 355600"/>
                <a:gd name="connsiteX83" fmla="*/ 1222375 w 2352687"/>
                <a:gd name="connsiteY83" fmla="*/ 203200 h 355600"/>
                <a:gd name="connsiteX84" fmla="*/ 1231900 w 2352687"/>
                <a:gd name="connsiteY84" fmla="*/ 200025 h 355600"/>
                <a:gd name="connsiteX85" fmla="*/ 1250950 w 2352687"/>
                <a:gd name="connsiteY85" fmla="*/ 190500 h 355600"/>
                <a:gd name="connsiteX86" fmla="*/ 1270000 w 2352687"/>
                <a:gd name="connsiteY86" fmla="*/ 184150 h 355600"/>
                <a:gd name="connsiteX87" fmla="*/ 1289050 w 2352687"/>
                <a:gd name="connsiteY87" fmla="*/ 174625 h 355600"/>
                <a:gd name="connsiteX88" fmla="*/ 1343025 w 2352687"/>
                <a:gd name="connsiteY88" fmla="*/ 165100 h 355600"/>
                <a:gd name="connsiteX89" fmla="*/ 1390650 w 2352687"/>
                <a:gd name="connsiteY89" fmla="*/ 158750 h 355600"/>
                <a:gd name="connsiteX90" fmla="*/ 1412875 w 2352687"/>
                <a:gd name="connsiteY90" fmla="*/ 149225 h 355600"/>
                <a:gd name="connsiteX91" fmla="*/ 1425575 w 2352687"/>
                <a:gd name="connsiteY91" fmla="*/ 146050 h 355600"/>
                <a:gd name="connsiteX92" fmla="*/ 1435100 w 2352687"/>
                <a:gd name="connsiteY92" fmla="*/ 142875 h 355600"/>
                <a:gd name="connsiteX93" fmla="*/ 1444625 w 2352687"/>
                <a:gd name="connsiteY93" fmla="*/ 133350 h 355600"/>
                <a:gd name="connsiteX94" fmla="*/ 1485900 w 2352687"/>
                <a:gd name="connsiteY94" fmla="*/ 117475 h 355600"/>
                <a:gd name="connsiteX95" fmla="*/ 1498600 w 2352687"/>
                <a:gd name="connsiteY95" fmla="*/ 111125 h 355600"/>
                <a:gd name="connsiteX96" fmla="*/ 1530350 w 2352687"/>
                <a:gd name="connsiteY96" fmla="*/ 101600 h 355600"/>
                <a:gd name="connsiteX97" fmla="*/ 1539875 w 2352687"/>
                <a:gd name="connsiteY97" fmla="*/ 95250 h 355600"/>
                <a:gd name="connsiteX98" fmla="*/ 1558925 w 2352687"/>
                <a:gd name="connsiteY98" fmla="*/ 88900 h 355600"/>
                <a:gd name="connsiteX99" fmla="*/ 1577975 w 2352687"/>
                <a:gd name="connsiteY99" fmla="*/ 76200 h 355600"/>
                <a:gd name="connsiteX100" fmla="*/ 1593850 w 2352687"/>
                <a:gd name="connsiteY100" fmla="*/ 66675 h 355600"/>
                <a:gd name="connsiteX101" fmla="*/ 1612900 w 2352687"/>
                <a:gd name="connsiteY101" fmla="*/ 53975 h 355600"/>
                <a:gd name="connsiteX102" fmla="*/ 1625600 w 2352687"/>
                <a:gd name="connsiteY102" fmla="*/ 50800 h 355600"/>
                <a:gd name="connsiteX103" fmla="*/ 1635125 w 2352687"/>
                <a:gd name="connsiteY103" fmla="*/ 47625 h 355600"/>
                <a:gd name="connsiteX104" fmla="*/ 1651000 w 2352687"/>
                <a:gd name="connsiteY104" fmla="*/ 44450 h 355600"/>
                <a:gd name="connsiteX105" fmla="*/ 1657350 w 2352687"/>
                <a:gd name="connsiteY105" fmla="*/ 34925 h 355600"/>
                <a:gd name="connsiteX106" fmla="*/ 1673225 w 2352687"/>
                <a:gd name="connsiteY106" fmla="*/ 31750 h 355600"/>
                <a:gd name="connsiteX107" fmla="*/ 1704975 w 2352687"/>
                <a:gd name="connsiteY107" fmla="*/ 25400 h 355600"/>
                <a:gd name="connsiteX108" fmla="*/ 1746250 w 2352687"/>
                <a:gd name="connsiteY108" fmla="*/ 38100 h 355600"/>
                <a:gd name="connsiteX109" fmla="*/ 1765300 w 2352687"/>
                <a:gd name="connsiteY109" fmla="*/ 50800 h 355600"/>
                <a:gd name="connsiteX110" fmla="*/ 1781175 w 2352687"/>
                <a:gd name="connsiteY110" fmla="*/ 63500 h 355600"/>
                <a:gd name="connsiteX111" fmla="*/ 1803400 w 2352687"/>
                <a:gd name="connsiteY111" fmla="*/ 76200 h 355600"/>
                <a:gd name="connsiteX112" fmla="*/ 1828800 w 2352687"/>
                <a:gd name="connsiteY112" fmla="*/ 85725 h 355600"/>
                <a:gd name="connsiteX113" fmla="*/ 1866900 w 2352687"/>
                <a:gd name="connsiteY113" fmla="*/ 98425 h 355600"/>
                <a:gd name="connsiteX114" fmla="*/ 1879600 w 2352687"/>
                <a:gd name="connsiteY114" fmla="*/ 107950 h 355600"/>
                <a:gd name="connsiteX115" fmla="*/ 1889125 w 2352687"/>
                <a:gd name="connsiteY115" fmla="*/ 114300 h 355600"/>
                <a:gd name="connsiteX116" fmla="*/ 1898650 w 2352687"/>
                <a:gd name="connsiteY116" fmla="*/ 127000 h 355600"/>
                <a:gd name="connsiteX117" fmla="*/ 1901825 w 2352687"/>
                <a:gd name="connsiteY117" fmla="*/ 136525 h 355600"/>
                <a:gd name="connsiteX118" fmla="*/ 1917700 w 2352687"/>
                <a:gd name="connsiteY118" fmla="*/ 177800 h 355600"/>
                <a:gd name="connsiteX119" fmla="*/ 1927225 w 2352687"/>
                <a:gd name="connsiteY119" fmla="*/ 200025 h 355600"/>
                <a:gd name="connsiteX120" fmla="*/ 1933575 w 2352687"/>
                <a:gd name="connsiteY120" fmla="*/ 212725 h 355600"/>
                <a:gd name="connsiteX121" fmla="*/ 1943100 w 2352687"/>
                <a:gd name="connsiteY121" fmla="*/ 219075 h 355600"/>
                <a:gd name="connsiteX122" fmla="*/ 1946275 w 2352687"/>
                <a:gd name="connsiteY122" fmla="*/ 244475 h 355600"/>
                <a:gd name="connsiteX123" fmla="*/ 1968500 w 2352687"/>
                <a:gd name="connsiteY123" fmla="*/ 266700 h 355600"/>
                <a:gd name="connsiteX124" fmla="*/ 1978025 w 2352687"/>
                <a:gd name="connsiteY124" fmla="*/ 269875 h 355600"/>
                <a:gd name="connsiteX125" fmla="*/ 1990725 w 2352687"/>
                <a:gd name="connsiteY125" fmla="*/ 276225 h 355600"/>
                <a:gd name="connsiteX126" fmla="*/ 2016125 w 2352687"/>
                <a:gd name="connsiteY126" fmla="*/ 301625 h 355600"/>
                <a:gd name="connsiteX127" fmla="*/ 2032000 w 2352687"/>
                <a:gd name="connsiteY127" fmla="*/ 314325 h 355600"/>
                <a:gd name="connsiteX128" fmla="*/ 2051050 w 2352687"/>
                <a:gd name="connsiteY128" fmla="*/ 320675 h 355600"/>
                <a:gd name="connsiteX129" fmla="*/ 2073275 w 2352687"/>
                <a:gd name="connsiteY129" fmla="*/ 314325 h 355600"/>
                <a:gd name="connsiteX130" fmla="*/ 2098675 w 2352687"/>
                <a:gd name="connsiteY130" fmla="*/ 292100 h 355600"/>
                <a:gd name="connsiteX131" fmla="*/ 2108200 w 2352687"/>
                <a:gd name="connsiteY131" fmla="*/ 285750 h 355600"/>
                <a:gd name="connsiteX132" fmla="*/ 2130425 w 2352687"/>
                <a:gd name="connsiteY132" fmla="*/ 266700 h 355600"/>
                <a:gd name="connsiteX133" fmla="*/ 2139950 w 2352687"/>
                <a:gd name="connsiteY133" fmla="*/ 263525 h 355600"/>
                <a:gd name="connsiteX134" fmla="*/ 2168525 w 2352687"/>
                <a:gd name="connsiteY134" fmla="*/ 247650 h 355600"/>
                <a:gd name="connsiteX135" fmla="*/ 2193925 w 2352687"/>
                <a:gd name="connsiteY135" fmla="*/ 228600 h 355600"/>
                <a:gd name="connsiteX136" fmla="*/ 2203450 w 2352687"/>
                <a:gd name="connsiteY136" fmla="*/ 219075 h 355600"/>
                <a:gd name="connsiteX137" fmla="*/ 2222500 w 2352687"/>
                <a:gd name="connsiteY137" fmla="*/ 212725 h 355600"/>
                <a:gd name="connsiteX138" fmla="*/ 2244725 w 2352687"/>
                <a:gd name="connsiteY138" fmla="*/ 193675 h 355600"/>
                <a:gd name="connsiteX139" fmla="*/ 2273300 w 2352687"/>
                <a:gd name="connsiteY139" fmla="*/ 177800 h 355600"/>
                <a:gd name="connsiteX140" fmla="*/ 2286000 w 2352687"/>
                <a:gd name="connsiteY140" fmla="*/ 165100 h 355600"/>
                <a:gd name="connsiteX141" fmla="*/ 2298700 w 2352687"/>
                <a:gd name="connsiteY141" fmla="*/ 161925 h 355600"/>
                <a:gd name="connsiteX142" fmla="*/ 2336800 w 2352687"/>
                <a:gd name="connsiteY142" fmla="*/ 155575 h 355600"/>
                <a:gd name="connsiteX143" fmla="*/ 2352675 w 2352687"/>
                <a:gd name="connsiteY143" fmla="*/ 161925 h 35560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31925 w 2352687"/>
                <a:gd name="connsiteY66" fmla="*/ 327025 h 355600"/>
                <a:gd name="connsiteX67" fmla="*/ 1349375 w 2352687"/>
                <a:gd name="connsiteY67" fmla="*/ 304800 h 355600"/>
                <a:gd name="connsiteX68" fmla="*/ 1301750 w 2352687"/>
                <a:gd name="connsiteY68" fmla="*/ 288925 h 355600"/>
                <a:gd name="connsiteX69" fmla="*/ 1149350 w 2352687"/>
                <a:gd name="connsiteY69" fmla="*/ 219075 h 355600"/>
                <a:gd name="connsiteX70" fmla="*/ 1117600 w 2352687"/>
                <a:gd name="connsiteY70" fmla="*/ 209550 h 355600"/>
                <a:gd name="connsiteX71" fmla="*/ 1066800 w 2352687"/>
                <a:gd name="connsiteY71" fmla="*/ 193675 h 355600"/>
                <a:gd name="connsiteX72" fmla="*/ 1016000 w 2352687"/>
                <a:gd name="connsiteY72" fmla="*/ 184150 h 355600"/>
                <a:gd name="connsiteX73" fmla="*/ 1003300 w 2352687"/>
                <a:gd name="connsiteY73" fmla="*/ 174625 h 355600"/>
                <a:gd name="connsiteX74" fmla="*/ 993775 w 2352687"/>
                <a:gd name="connsiteY74" fmla="*/ 168275 h 355600"/>
                <a:gd name="connsiteX75" fmla="*/ 1003300 w 2352687"/>
                <a:gd name="connsiteY75" fmla="*/ 171450 h 355600"/>
                <a:gd name="connsiteX76" fmla="*/ 1022350 w 2352687"/>
                <a:gd name="connsiteY76" fmla="*/ 184150 h 355600"/>
                <a:gd name="connsiteX77" fmla="*/ 1031875 w 2352687"/>
                <a:gd name="connsiteY77" fmla="*/ 193675 h 355600"/>
                <a:gd name="connsiteX78" fmla="*/ 1044575 w 2352687"/>
                <a:gd name="connsiteY78" fmla="*/ 200025 h 355600"/>
                <a:gd name="connsiteX79" fmla="*/ 1057275 w 2352687"/>
                <a:gd name="connsiteY79" fmla="*/ 212725 h 355600"/>
                <a:gd name="connsiteX80" fmla="*/ 1120775 w 2352687"/>
                <a:gd name="connsiteY80" fmla="*/ 219075 h 355600"/>
                <a:gd name="connsiteX81" fmla="*/ 1203325 w 2352687"/>
                <a:gd name="connsiteY81" fmla="*/ 215900 h 355600"/>
                <a:gd name="connsiteX82" fmla="*/ 1222375 w 2352687"/>
                <a:gd name="connsiteY82" fmla="*/ 203200 h 355600"/>
                <a:gd name="connsiteX83" fmla="*/ 1231900 w 2352687"/>
                <a:gd name="connsiteY83" fmla="*/ 200025 h 355600"/>
                <a:gd name="connsiteX84" fmla="*/ 1250950 w 2352687"/>
                <a:gd name="connsiteY84" fmla="*/ 190500 h 355600"/>
                <a:gd name="connsiteX85" fmla="*/ 1270000 w 2352687"/>
                <a:gd name="connsiteY85" fmla="*/ 184150 h 355600"/>
                <a:gd name="connsiteX86" fmla="*/ 1289050 w 2352687"/>
                <a:gd name="connsiteY86" fmla="*/ 174625 h 355600"/>
                <a:gd name="connsiteX87" fmla="*/ 1343025 w 2352687"/>
                <a:gd name="connsiteY87" fmla="*/ 165100 h 355600"/>
                <a:gd name="connsiteX88" fmla="*/ 1390650 w 2352687"/>
                <a:gd name="connsiteY88" fmla="*/ 158750 h 355600"/>
                <a:gd name="connsiteX89" fmla="*/ 1412875 w 2352687"/>
                <a:gd name="connsiteY89" fmla="*/ 149225 h 355600"/>
                <a:gd name="connsiteX90" fmla="*/ 1425575 w 2352687"/>
                <a:gd name="connsiteY90" fmla="*/ 146050 h 355600"/>
                <a:gd name="connsiteX91" fmla="*/ 1435100 w 2352687"/>
                <a:gd name="connsiteY91" fmla="*/ 142875 h 355600"/>
                <a:gd name="connsiteX92" fmla="*/ 1444625 w 2352687"/>
                <a:gd name="connsiteY92" fmla="*/ 133350 h 355600"/>
                <a:gd name="connsiteX93" fmla="*/ 1485900 w 2352687"/>
                <a:gd name="connsiteY93" fmla="*/ 117475 h 355600"/>
                <a:gd name="connsiteX94" fmla="*/ 1498600 w 2352687"/>
                <a:gd name="connsiteY94" fmla="*/ 111125 h 355600"/>
                <a:gd name="connsiteX95" fmla="*/ 1530350 w 2352687"/>
                <a:gd name="connsiteY95" fmla="*/ 101600 h 355600"/>
                <a:gd name="connsiteX96" fmla="*/ 1539875 w 2352687"/>
                <a:gd name="connsiteY96" fmla="*/ 95250 h 355600"/>
                <a:gd name="connsiteX97" fmla="*/ 1558925 w 2352687"/>
                <a:gd name="connsiteY97" fmla="*/ 88900 h 355600"/>
                <a:gd name="connsiteX98" fmla="*/ 1577975 w 2352687"/>
                <a:gd name="connsiteY98" fmla="*/ 76200 h 355600"/>
                <a:gd name="connsiteX99" fmla="*/ 1593850 w 2352687"/>
                <a:gd name="connsiteY99" fmla="*/ 66675 h 355600"/>
                <a:gd name="connsiteX100" fmla="*/ 1612900 w 2352687"/>
                <a:gd name="connsiteY100" fmla="*/ 53975 h 355600"/>
                <a:gd name="connsiteX101" fmla="*/ 1625600 w 2352687"/>
                <a:gd name="connsiteY101" fmla="*/ 50800 h 355600"/>
                <a:gd name="connsiteX102" fmla="*/ 1635125 w 2352687"/>
                <a:gd name="connsiteY102" fmla="*/ 47625 h 355600"/>
                <a:gd name="connsiteX103" fmla="*/ 1651000 w 2352687"/>
                <a:gd name="connsiteY103" fmla="*/ 44450 h 355600"/>
                <a:gd name="connsiteX104" fmla="*/ 1657350 w 2352687"/>
                <a:gd name="connsiteY104" fmla="*/ 34925 h 355600"/>
                <a:gd name="connsiteX105" fmla="*/ 1673225 w 2352687"/>
                <a:gd name="connsiteY105" fmla="*/ 31750 h 355600"/>
                <a:gd name="connsiteX106" fmla="*/ 1704975 w 2352687"/>
                <a:gd name="connsiteY106" fmla="*/ 25400 h 355600"/>
                <a:gd name="connsiteX107" fmla="*/ 1746250 w 2352687"/>
                <a:gd name="connsiteY107" fmla="*/ 38100 h 355600"/>
                <a:gd name="connsiteX108" fmla="*/ 1765300 w 2352687"/>
                <a:gd name="connsiteY108" fmla="*/ 50800 h 355600"/>
                <a:gd name="connsiteX109" fmla="*/ 1781175 w 2352687"/>
                <a:gd name="connsiteY109" fmla="*/ 63500 h 355600"/>
                <a:gd name="connsiteX110" fmla="*/ 1803400 w 2352687"/>
                <a:gd name="connsiteY110" fmla="*/ 76200 h 355600"/>
                <a:gd name="connsiteX111" fmla="*/ 1828800 w 2352687"/>
                <a:gd name="connsiteY111" fmla="*/ 85725 h 355600"/>
                <a:gd name="connsiteX112" fmla="*/ 1866900 w 2352687"/>
                <a:gd name="connsiteY112" fmla="*/ 98425 h 355600"/>
                <a:gd name="connsiteX113" fmla="*/ 1879600 w 2352687"/>
                <a:gd name="connsiteY113" fmla="*/ 107950 h 355600"/>
                <a:gd name="connsiteX114" fmla="*/ 1889125 w 2352687"/>
                <a:gd name="connsiteY114" fmla="*/ 114300 h 355600"/>
                <a:gd name="connsiteX115" fmla="*/ 1898650 w 2352687"/>
                <a:gd name="connsiteY115" fmla="*/ 127000 h 355600"/>
                <a:gd name="connsiteX116" fmla="*/ 1901825 w 2352687"/>
                <a:gd name="connsiteY116" fmla="*/ 136525 h 355600"/>
                <a:gd name="connsiteX117" fmla="*/ 1917700 w 2352687"/>
                <a:gd name="connsiteY117" fmla="*/ 177800 h 355600"/>
                <a:gd name="connsiteX118" fmla="*/ 1927225 w 2352687"/>
                <a:gd name="connsiteY118" fmla="*/ 200025 h 355600"/>
                <a:gd name="connsiteX119" fmla="*/ 1933575 w 2352687"/>
                <a:gd name="connsiteY119" fmla="*/ 212725 h 355600"/>
                <a:gd name="connsiteX120" fmla="*/ 1943100 w 2352687"/>
                <a:gd name="connsiteY120" fmla="*/ 219075 h 355600"/>
                <a:gd name="connsiteX121" fmla="*/ 1946275 w 2352687"/>
                <a:gd name="connsiteY121" fmla="*/ 244475 h 355600"/>
                <a:gd name="connsiteX122" fmla="*/ 1968500 w 2352687"/>
                <a:gd name="connsiteY122" fmla="*/ 266700 h 355600"/>
                <a:gd name="connsiteX123" fmla="*/ 1978025 w 2352687"/>
                <a:gd name="connsiteY123" fmla="*/ 269875 h 355600"/>
                <a:gd name="connsiteX124" fmla="*/ 1990725 w 2352687"/>
                <a:gd name="connsiteY124" fmla="*/ 276225 h 355600"/>
                <a:gd name="connsiteX125" fmla="*/ 2016125 w 2352687"/>
                <a:gd name="connsiteY125" fmla="*/ 301625 h 355600"/>
                <a:gd name="connsiteX126" fmla="*/ 2032000 w 2352687"/>
                <a:gd name="connsiteY126" fmla="*/ 314325 h 355600"/>
                <a:gd name="connsiteX127" fmla="*/ 2051050 w 2352687"/>
                <a:gd name="connsiteY127" fmla="*/ 320675 h 355600"/>
                <a:gd name="connsiteX128" fmla="*/ 2073275 w 2352687"/>
                <a:gd name="connsiteY128" fmla="*/ 314325 h 355600"/>
                <a:gd name="connsiteX129" fmla="*/ 2098675 w 2352687"/>
                <a:gd name="connsiteY129" fmla="*/ 292100 h 355600"/>
                <a:gd name="connsiteX130" fmla="*/ 2108200 w 2352687"/>
                <a:gd name="connsiteY130" fmla="*/ 285750 h 355600"/>
                <a:gd name="connsiteX131" fmla="*/ 2130425 w 2352687"/>
                <a:gd name="connsiteY131" fmla="*/ 266700 h 355600"/>
                <a:gd name="connsiteX132" fmla="*/ 2139950 w 2352687"/>
                <a:gd name="connsiteY132" fmla="*/ 263525 h 355600"/>
                <a:gd name="connsiteX133" fmla="*/ 2168525 w 2352687"/>
                <a:gd name="connsiteY133" fmla="*/ 247650 h 355600"/>
                <a:gd name="connsiteX134" fmla="*/ 2193925 w 2352687"/>
                <a:gd name="connsiteY134" fmla="*/ 228600 h 355600"/>
                <a:gd name="connsiteX135" fmla="*/ 2203450 w 2352687"/>
                <a:gd name="connsiteY135" fmla="*/ 219075 h 355600"/>
                <a:gd name="connsiteX136" fmla="*/ 2222500 w 2352687"/>
                <a:gd name="connsiteY136" fmla="*/ 212725 h 355600"/>
                <a:gd name="connsiteX137" fmla="*/ 2244725 w 2352687"/>
                <a:gd name="connsiteY137" fmla="*/ 193675 h 355600"/>
                <a:gd name="connsiteX138" fmla="*/ 2273300 w 2352687"/>
                <a:gd name="connsiteY138" fmla="*/ 177800 h 355600"/>
                <a:gd name="connsiteX139" fmla="*/ 2286000 w 2352687"/>
                <a:gd name="connsiteY139" fmla="*/ 165100 h 355600"/>
                <a:gd name="connsiteX140" fmla="*/ 2298700 w 2352687"/>
                <a:gd name="connsiteY140" fmla="*/ 161925 h 355600"/>
                <a:gd name="connsiteX141" fmla="*/ 2336800 w 2352687"/>
                <a:gd name="connsiteY141" fmla="*/ 155575 h 355600"/>
                <a:gd name="connsiteX142" fmla="*/ 2352675 w 2352687"/>
                <a:gd name="connsiteY142" fmla="*/ 161925 h 355600"/>
                <a:gd name="connsiteX0" fmla="*/ 0 w 2352687"/>
                <a:gd name="connsiteY0" fmla="*/ 69850 h 346151"/>
                <a:gd name="connsiteX1" fmla="*/ 19050 w 2352687"/>
                <a:gd name="connsiteY1" fmla="*/ 88900 h 346151"/>
                <a:gd name="connsiteX2" fmla="*/ 28575 w 2352687"/>
                <a:gd name="connsiteY2" fmla="*/ 101600 h 346151"/>
                <a:gd name="connsiteX3" fmla="*/ 38100 w 2352687"/>
                <a:gd name="connsiteY3" fmla="*/ 107950 h 346151"/>
                <a:gd name="connsiteX4" fmla="*/ 50800 w 2352687"/>
                <a:gd name="connsiteY4" fmla="*/ 117475 h 346151"/>
                <a:gd name="connsiteX5" fmla="*/ 60325 w 2352687"/>
                <a:gd name="connsiteY5" fmla="*/ 127000 h 346151"/>
                <a:gd name="connsiteX6" fmla="*/ 76200 w 2352687"/>
                <a:gd name="connsiteY6" fmla="*/ 139700 h 346151"/>
                <a:gd name="connsiteX7" fmla="*/ 85725 w 2352687"/>
                <a:gd name="connsiteY7" fmla="*/ 149225 h 346151"/>
                <a:gd name="connsiteX8" fmla="*/ 104775 w 2352687"/>
                <a:gd name="connsiteY8" fmla="*/ 161925 h 346151"/>
                <a:gd name="connsiteX9" fmla="*/ 114300 w 2352687"/>
                <a:gd name="connsiteY9" fmla="*/ 168275 h 346151"/>
                <a:gd name="connsiteX10" fmla="*/ 123825 w 2352687"/>
                <a:gd name="connsiteY10" fmla="*/ 174625 h 346151"/>
                <a:gd name="connsiteX11" fmla="*/ 133350 w 2352687"/>
                <a:gd name="connsiteY11" fmla="*/ 184150 h 346151"/>
                <a:gd name="connsiteX12" fmla="*/ 142875 w 2352687"/>
                <a:gd name="connsiteY12" fmla="*/ 187325 h 346151"/>
                <a:gd name="connsiteX13" fmla="*/ 152400 w 2352687"/>
                <a:gd name="connsiteY13" fmla="*/ 193675 h 346151"/>
                <a:gd name="connsiteX14" fmla="*/ 158750 w 2352687"/>
                <a:gd name="connsiteY14" fmla="*/ 206375 h 346151"/>
                <a:gd name="connsiteX15" fmla="*/ 187325 w 2352687"/>
                <a:gd name="connsiteY15" fmla="*/ 222250 h 346151"/>
                <a:gd name="connsiteX16" fmla="*/ 200025 w 2352687"/>
                <a:gd name="connsiteY16" fmla="*/ 225425 h 346151"/>
                <a:gd name="connsiteX17" fmla="*/ 222250 w 2352687"/>
                <a:gd name="connsiteY17" fmla="*/ 231775 h 346151"/>
                <a:gd name="connsiteX18" fmla="*/ 317500 w 2352687"/>
                <a:gd name="connsiteY18" fmla="*/ 228600 h 346151"/>
                <a:gd name="connsiteX19" fmla="*/ 342900 w 2352687"/>
                <a:gd name="connsiteY19" fmla="*/ 215900 h 346151"/>
                <a:gd name="connsiteX20" fmla="*/ 352425 w 2352687"/>
                <a:gd name="connsiteY20" fmla="*/ 206375 h 346151"/>
                <a:gd name="connsiteX21" fmla="*/ 361950 w 2352687"/>
                <a:gd name="connsiteY21" fmla="*/ 200025 h 346151"/>
                <a:gd name="connsiteX22" fmla="*/ 374650 w 2352687"/>
                <a:gd name="connsiteY22" fmla="*/ 184150 h 346151"/>
                <a:gd name="connsiteX23" fmla="*/ 393700 w 2352687"/>
                <a:gd name="connsiteY23" fmla="*/ 168275 h 346151"/>
                <a:gd name="connsiteX24" fmla="*/ 400050 w 2352687"/>
                <a:gd name="connsiteY24" fmla="*/ 158750 h 346151"/>
                <a:gd name="connsiteX25" fmla="*/ 409575 w 2352687"/>
                <a:gd name="connsiteY25" fmla="*/ 152400 h 346151"/>
                <a:gd name="connsiteX26" fmla="*/ 428625 w 2352687"/>
                <a:gd name="connsiteY26" fmla="*/ 127000 h 346151"/>
                <a:gd name="connsiteX27" fmla="*/ 434975 w 2352687"/>
                <a:gd name="connsiteY27" fmla="*/ 117475 h 346151"/>
                <a:gd name="connsiteX28" fmla="*/ 454025 w 2352687"/>
                <a:gd name="connsiteY28" fmla="*/ 104775 h 346151"/>
                <a:gd name="connsiteX29" fmla="*/ 473075 w 2352687"/>
                <a:gd name="connsiteY29" fmla="*/ 85725 h 346151"/>
                <a:gd name="connsiteX30" fmla="*/ 466725 w 2352687"/>
                <a:gd name="connsiteY30" fmla="*/ 76200 h 346151"/>
                <a:gd name="connsiteX31" fmla="*/ 488950 w 2352687"/>
                <a:gd name="connsiteY31" fmla="*/ 79375 h 346151"/>
                <a:gd name="connsiteX32" fmla="*/ 517525 w 2352687"/>
                <a:gd name="connsiteY32" fmla="*/ 82550 h 346151"/>
                <a:gd name="connsiteX33" fmla="*/ 530225 w 2352687"/>
                <a:gd name="connsiteY33" fmla="*/ 88900 h 346151"/>
                <a:gd name="connsiteX34" fmla="*/ 536575 w 2352687"/>
                <a:gd name="connsiteY34" fmla="*/ 76200 h 346151"/>
                <a:gd name="connsiteX35" fmla="*/ 561975 w 2352687"/>
                <a:gd name="connsiteY35" fmla="*/ 60325 h 346151"/>
                <a:gd name="connsiteX36" fmla="*/ 596900 w 2352687"/>
                <a:gd name="connsiteY36" fmla="*/ 44450 h 346151"/>
                <a:gd name="connsiteX37" fmla="*/ 625475 w 2352687"/>
                <a:gd name="connsiteY37" fmla="*/ 31750 h 346151"/>
                <a:gd name="connsiteX38" fmla="*/ 663575 w 2352687"/>
                <a:gd name="connsiteY38" fmla="*/ 12700 h 346151"/>
                <a:gd name="connsiteX39" fmla="*/ 679450 w 2352687"/>
                <a:gd name="connsiteY39" fmla="*/ 6350 h 346151"/>
                <a:gd name="connsiteX40" fmla="*/ 698500 w 2352687"/>
                <a:gd name="connsiteY40" fmla="*/ 0 h 346151"/>
                <a:gd name="connsiteX41" fmla="*/ 727075 w 2352687"/>
                <a:gd name="connsiteY41" fmla="*/ 3175 h 346151"/>
                <a:gd name="connsiteX42" fmla="*/ 736600 w 2352687"/>
                <a:gd name="connsiteY42" fmla="*/ 6350 h 346151"/>
                <a:gd name="connsiteX43" fmla="*/ 762000 w 2352687"/>
                <a:gd name="connsiteY43" fmla="*/ 12700 h 346151"/>
                <a:gd name="connsiteX44" fmla="*/ 787400 w 2352687"/>
                <a:gd name="connsiteY44" fmla="*/ 34925 h 346151"/>
                <a:gd name="connsiteX45" fmla="*/ 806450 w 2352687"/>
                <a:gd name="connsiteY45" fmla="*/ 53975 h 346151"/>
                <a:gd name="connsiteX46" fmla="*/ 815975 w 2352687"/>
                <a:gd name="connsiteY46" fmla="*/ 63500 h 346151"/>
                <a:gd name="connsiteX47" fmla="*/ 828675 w 2352687"/>
                <a:gd name="connsiteY47" fmla="*/ 82550 h 346151"/>
                <a:gd name="connsiteX48" fmla="*/ 838200 w 2352687"/>
                <a:gd name="connsiteY48" fmla="*/ 88900 h 346151"/>
                <a:gd name="connsiteX49" fmla="*/ 860425 w 2352687"/>
                <a:gd name="connsiteY49" fmla="*/ 107950 h 346151"/>
                <a:gd name="connsiteX50" fmla="*/ 892175 w 2352687"/>
                <a:gd name="connsiteY50" fmla="*/ 130175 h 346151"/>
                <a:gd name="connsiteX51" fmla="*/ 901700 w 2352687"/>
                <a:gd name="connsiteY51" fmla="*/ 139700 h 346151"/>
                <a:gd name="connsiteX52" fmla="*/ 917575 w 2352687"/>
                <a:gd name="connsiteY52" fmla="*/ 152400 h 346151"/>
                <a:gd name="connsiteX53" fmla="*/ 936625 w 2352687"/>
                <a:gd name="connsiteY53" fmla="*/ 168275 h 346151"/>
                <a:gd name="connsiteX54" fmla="*/ 942975 w 2352687"/>
                <a:gd name="connsiteY54" fmla="*/ 177800 h 346151"/>
                <a:gd name="connsiteX55" fmla="*/ 965200 w 2352687"/>
                <a:gd name="connsiteY55" fmla="*/ 193675 h 346151"/>
                <a:gd name="connsiteX56" fmla="*/ 990600 w 2352687"/>
                <a:gd name="connsiteY56" fmla="*/ 200025 h 346151"/>
                <a:gd name="connsiteX57" fmla="*/ 1019175 w 2352687"/>
                <a:gd name="connsiteY57" fmla="*/ 209550 h 346151"/>
                <a:gd name="connsiteX58" fmla="*/ 1063625 w 2352687"/>
                <a:gd name="connsiteY58" fmla="*/ 219075 h 346151"/>
                <a:gd name="connsiteX59" fmla="*/ 1111250 w 2352687"/>
                <a:gd name="connsiteY59" fmla="*/ 228600 h 346151"/>
                <a:gd name="connsiteX60" fmla="*/ 1200150 w 2352687"/>
                <a:gd name="connsiteY60" fmla="*/ 260350 h 346151"/>
                <a:gd name="connsiteX61" fmla="*/ 1263650 w 2352687"/>
                <a:gd name="connsiteY61" fmla="*/ 282575 h 346151"/>
                <a:gd name="connsiteX62" fmla="*/ 1333500 w 2352687"/>
                <a:gd name="connsiteY62" fmla="*/ 317500 h 346151"/>
                <a:gd name="connsiteX63" fmla="*/ 1397000 w 2352687"/>
                <a:gd name="connsiteY63" fmla="*/ 333375 h 346151"/>
                <a:gd name="connsiteX64" fmla="*/ 1435100 w 2352687"/>
                <a:gd name="connsiteY64" fmla="*/ 346075 h 346151"/>
                <a:gd name="connsiteX65" fmla="*/ 1431925 w 2352687"/>
                <a:gd name="connsiteY65" fmla="*/ 327025 h 346151"/>
                <a:gd name="connsiteX66" fmla="*/ 1349375 w 2352687"/>
                <a:gd name="connsiteY66" fmla="*/ 304800 h 346151"/>
                <a:gd name="connsiteX67" fmla="*/ 1301750 w 2352687"/>
                <a:gd name="connsiteY67" fmla="*/ 288925 h 346151"/>
                <a:gd name="connsiteX68" fmla="*/ 1149350 w 2352687"/>
                <a:gd name="connsiteY68" fmla="*/ 219075 h 346151"/>
                <a:gd name="connsiteX69" fmla="*/ 1117600 w 2352687"/>
                <a:gd name="connsiteY69" fmla="*/ 209550 h 346151"/>
                <a:gd name="connsiteX70" fmla="*/ 1066800 w 2352687"/>
                <a:gd name="connsiteY70" fmla="*/ 193675 h 346151"/>
                <a:gd name="connsiteX71" fmla="*/ 1016000 w 2352687"/>
                <a:gd name="connsiteY71" fmla="*/ 184150 h 346151"/>
                <a:gd name="connsiteX72" fmla="*/ 1003300 w 2352687"/>
                <a:gd name="connsiteY72" fmla="*/ 174625 h 346151"/>
                <a:gd name="connsiteX73" fmla="*/ 993775 w 2352687"/>
                <a:gd name="connsiteY73" fmla="*/ 168275 h 346151"/>
                <a:gd name="connsiteX74" fmla="*/ 1003300 w 2352687"/>
                <a:gd name="connsiteY74" fmla="*/ 171450 h 346151"/>
                <a:gd name="connsiteX75" fmla="*/ 1022350 w 2352687"/>
                <a:gd name="connsiteY75" fmla="*/ 184150 h 346151"/>
                <a:gd name="connsiteX76" fmla="*/ 1031875 w 2352687"/>
                <a:gd name="connsiteY76" fmla="*/ 193675 h 346151"/>
                <a:gd name="connsiteX77" fmla="*/ 1044575 w 2352687"/>
                <a:gd name="connsiteY77" fmla="*/ 200025 h 346151"/>
                <a:gd name="connsiteX78" fmla="*/ 1057275 w 2352687"/>
                <a:gd name="connsiteY78" fmla="*/ 212725 h 346151"/>
                <a:gd name="connsiteX79" fmla="*/ 1120775 w 2352687"/>
                <a:gd name="connsiteY79" fmla="*/ 219075 h 346151"/>
                <a:gd name="connsiteX80" fmla="*/ 1203325 w 2352687"/>
                <a:gd name="connsiteY80" fmla="*/ 215900 h 346151"/>
                <a:gd name="connsiteX81" fmla="*/ 1222375 w 2352687"/>
                <a:gd name="connsiteY81" fmla="*/ 203200 h 346151"/>
                <a:gd name="connsiteX82" fmla="*/ 1231900 w 2352687"/>
                <a:gd name="connsiteY82" fmla="*/ 200025 h 346151"/>
                <a:gd name="connsiteX83" fmla="*/ 1250950 w 2352687"/>
                <a:gd name="connsiteY83" fmla="*/ 190500 h 346151"/>
                <a:gd name="connsiteX84" fmla="*/ 1270000 w 2352687"/>
                <a:gd name="connsiteY84" fmla="*/ 184150 h 346151"/>
                <a:gd name="connsiteX85" fmla="*/ 1289050 w 2352687"/>
                <a:gd name="connsiteY85" fmla="*/ 174625 h 346151"/>
                <a:gd name="connsiteX86" fmla="*/ 1343025 w 2352687"/>
                <a:gd name="connsiteY86" fmla="*/ 165100 h 346151"/>
                <a:gd name="connsiteX87" fmla="*/ 1390650 w 2352687"/>
                <a:gd name="connsiteY87" fmla="*/ 158750 h 346151"/>
                <a:gd name="connsiteX88" fmla="*/ 1412875 w 2352687"/>
                <a:gd name="connsiteY88" fmla="*/ 149225 h 346151"/>
                <a:gd name="connsiteX89" fmla="*/ 1425575 w 2352687"/>
                <a:gd name="connsiteY89" fmla="*/ 146050 h 346151"/>
                <a:gd name="connsiteX90" fmla="*/ 1435100 w 2352687"/>
                <a:gd name="connsiteY90" fmla="*/ 142875 h 346151"/>
                <a:gd name="connsiteX91" fmla="*/ 1444625 w 2352687"/>
                <a:gd name="connsiteY91" fmla="*/ 133350 h 346151"/>
                <a:gd name="connsiteX92" fmla="*/ 1485900 w 2352687"/>
                <a:gd name="connsiteY92" fmla="*/ 117475 h 346151"/>
                <a:gd name="connsiteX93" fmla="*/ 1498600 w 2352687"/>
                <a:gd name="connsiteY93" fmla="*/ 111125 h 346151"/>
                <a:gd name="connsiteX94" fmla="*/ 1530350 w 2352687"/>
                <a:gd name="connsiteY94" fmla="*/ 101600 h 346151"/>
                <a:gd name="connsiteX95" fmla="*/ 1539875 w 2352687"/>
                <a:gd name="connsiteY95" fmla="*/ 95250 h 346151"/>
                <a:gd name="connsiteX96" fmla="*/ 1558925 w 2352687"/>
                <a:gd name="connsiteY96" fmla="*/ 88900 h 346151"/>
                <a:gd name="connsiteX97" fmla="*/ 1577975 w 2352687"/>
                <a:gd name="connsiteY97" fmla="*/ 76200 h 346151"/>
                <a:gd name="connsiteX98" fmla="*/ 1593850 w 2352687"/>
                <a:gd name="connsiteY98" fmla="*/ 66675 h 346151"/>
                <a:gd name="connsiteX99" fmla="*/ 1612900 w 2352687"/>
                <a:gd name="connsiteY99" fmla="*/ 53975 h 346151"/>
                <a:gd name="connsiteX100" fmla="*/ 1625600 w 2352687"/>
                <a:gd name="connsiteY100" fmla="*/ 50800 h 346151"/>
                <a:gd name="connsiteX101" fmla="*/ 1635125 w 2352687"/>
                <a:gd name="connsiteY101" fmla="*/ 47625 h 346151"/>
                <a:gd name="connsiteX102" fmla="*/ 1651000 w 2352687"/>
                <a:gd name="connsiteY102" fmla="*/ 44450 h 346151"/>
                <a:gd name="connsiteX103" fmla="*/ 1657350 w 2352687"/>
                <a:gd name="connsiteY103" fmla="*/ 34925 h 346151"/>
                <a:gd name="connsiteX104" fmla="*/ 1673225 w 2352687"/>
                <a:gd name="connsiteY104" fmla="*/ 31750 h 346151"/>
                <a:gd name="connsiteX105" fmla="*/ 1704975 w 2352687"/>
                <a:gd name="connsiteY105" fmla="*/ 25400 h 346151"/>
                <a:gd name="connsiteX106" fmla="*/ 1746250 w 2352687"/>
                <a:gd name="connsiteY106" fmla="*/ 38100 h 346151"/>
                <a:gd name="connsiteX107" fmla="*/ 1765300 w 2352687"/>
                <a:gd name="connsiteY107" fmla="*/ 50800 h 346151"/>
                <a:gd name="connsiteX108" fmla="*/ 1781175 w 2352687"/>
                <a:gd name="connsiteY108" fmla="*/ 63500 h 346151"/>
                <a:gd name="connsiteX109" fmla="*/ 1803400 w 2352687"/>
                <a:gd name="connsiteY109" fmla="*/ 76200 h 346151"/>
                <a:gd name="connsiteX110" fmla="*/ 1828800 w 2352687"/>
                <a:gd name="connsiteY110" fmla="*/ 85725 h 346151"/>
                <a:gd name="connsiteX111" fmla="*/ 1866900 w 2352687"/>
                <a:gd name="connsiteY111" fmla="*/ 98425 h 346151"/>
                <a:gd name="connsiteX112" fmla="*/ 1879600 w 2352687"/>
                <a:gd name="connsiteY112" fmla="*/ 107950 h 346151"/>
                <a:gd name="connsiteX113" fmla="*/ 1889125 w 2352687"/>
                <a:gd name="connsiteY113" fmla="*/ 114300 h 346151"/>
                <a:gd name="connsiteX114" fmla="*/ 1898650 w 2352687"/>
                <a:gd name="connsiteY114" fmla="*/ 127000 h 346151"/>
                <a:gd name="connsiteX115" fmla="*/ 1901825 w 2352687"/>
                <a:gd name="connsiteY115" fmla="*/ 136525 h 346151"/>
                <a:gd name="connsiteX116" fmla="*/ 1917700 w 2352687"/>
                <a:gd name="connsiteY116" fmla="*/ 177800 h 346151"/>
                <a:gd name="connsiteX117" fmla="*/ 1927225 w 2352687"/>
                <a:gd name="connsiteY117" fmla="*/ 200025 h 346151"/>
                <a:gd name="connsiteX118" fmla="*/ 1933575 w 2352687"/>
                <a:gd name="connsiteY118" fmla="*/ 212725 h 346151"/>
                <a:gd name="connsiteX119" fmla="*/ 1943100 w 2352687"/>
                <a:gd name="connsiteY119" fmla="*/ 219075 h 346151"/>
                <a:gd name="connsiteX120" fmla="*/ 1946275 w 2352687"/>
                <a:gd name="connsiteY120" fmla="*/ 244475 h 346151"/>
                <a:gd name="connsiteX121" fmla="*/ 1968500 w 2352687"/>
                <a:gd name="connsiteY121" fmla="*/ 266700 h 346151"/>
                <a:gd name="connsiteX122" fmla="*/ 1978025 w 2352687"/>
                <a:gd name="connsiteY122" fmla="*/ 269875 h 346151"/>
                <a:gd name="connsiteX123" fmla="*/ 1990725 w 2352687"/>
                <a:gd name="connsiteY123" fmla="*/ 276225 h 346151"/>
                <a:gd name="connsiteX124" fmla="*/ 2016125 w 2352687"/>
                <a:gd name="connsiteY124" fmla="*/ 301625 h 346151"/>
                <a:gd name="connsiteX125" fmla="*/ 2032000 w 2352687"/>
                <a:gd name="connsiteY125" fmla="*/ 314325 h 346151"/>
                <a:gd name="connsiteX126" fmla="*/ 2051050 w 2352687"/>
                <a:gd name="connsiteY126" fmla="*/ 320675 h 346151"/>
                <a:gd name="connsiteX127" fmla="*/ 2073275 w 2352687"/>
                <a:gd name="connsiteY127" fmla="*/ 314325 h 346151"/>
                <a:gd name="connsiteX128" fmla="*/ 2098675 w 2352687"/>
                <a:gd name="connsiteY128" fmla="*/ 292100 h 346151"/>
                <a:gd name="connsiteX129" fmla="*/ 2108200 w 2352687"/>
                <a:gd name="connsiteY129" fmla="*/ 285750 h 346151"/>
                <a:gd name="connsiteX130" fmla="*/ 2130425 w 2352687"/>
                <a:gd name="connsiteY130" fmla="*/ 266700 h 346151"/>
                <a:gd name="connsiteX131" fmla="*/ 2139950 w 2352687"/>
                <a:gd name="connsiteY131" fmla="*/ 263525 h 346151"/>
                <a:gd name="connsiteX132" fmla="*/ 2168525 w 2352687"/>
                <a:gd name="connsiteY132" fmla="*/ 247650 h 346151"/>
                <a:gd name="connsiteX133" fmla="*/ 2193925 w 2352687"/>
                <a:gd name="connsiteY133" fmla="*/ 228600 h 346151"/>
                <a:gd name="connsiteX134" fmla="*/ 2203450 w 2352687"/>
                <a:gd name="connsiteY134" fmla="*/ 219075 h 346151"/>
                <a:gd name="connsiteX135" fmla="*/ 2222500 w 2352687"/>
                <a:gd name="connsiteY135" fmla="*/ 212725 h 346151"/>
                <a:gd name="connsiteX136" fmla="*/ 2244725 w 2352687"/>
                <a:gd name="connsiteY136" fmla="*/ 193675 h 346151"/>
                <a:gd name="connsiteX137" fmla="*/ 2273300 w 2352687"/>
                <a:gd name="connsiteY137" fmla="*/ 177800 h 346151"/>
                <a:gd name="connsiteX138" fmla="*/ 2286000 w 2352687"/>
                <a:gd name="connsiteY138" fmla="*/ 165100 h 346151"/>
                <a:gd name="connsiteX139" fmla="*/ 2298700 w 2352687"/>
                <a:gd name="connsiteY139" fmla="*/ 161925 h 346151"/>
                <a:gd name="connsiteX140" fmla="*/ 2336800 w 2352687"/>
                <a:gd name="connsiteY140" fmla="*/ 155575 h 346151"/>
                <a:gd name="connsiteX141" fmla="*/ 2352675 w 2352687"/>
                <a:gd name="connsiteY141" fmla="*/ 161925 h 346151"/>
                <a:gd name="connsiteX0" fmla="*/ 0 w 2352687"/>
                <a:gd name="connsiteY0" fmla="*/ 69850 h 347061"/>
                <a:gd name="connsiteX1" fmla="*/ 19050 w 2352687"/>
                <a:gd name="connsiteY1" fmla="*/ 88900 h 347061"/>
                <a:gd name="connsiteX2" fmla="*/ 28575 w 2352687"/>
                <a:gd name="connsiteY2" fmla="*/ 101600 h 347061"/>
                <a:gd name="connsiteX3" fmla="*/ 38100 w 2352687"/>
                <a:gd name="connsiteY3" fmla="*/ 107950 h 347061"/>
                <a:gd name="connsiteX4" fmla="*/ 50800 w 2352687"/>
                <a:gd name="connsiteY4" fmla="*/ 117475 h 347061"/>
                <a:gd name="connsiteX5" fmla="*/ 60325 w 2352687"/>
                <a:gd name="connsiteY5" fmla="*/ 127000 h 347061"/>
                <a:gd name="connsiteX6" fmla="*/ 76200 w 2352687"/>
                <a:gd name="connsiteY6" fmla="*/ 139700 h 347061"/>
                <a:gd name="connsiteX7" fmla="*/ 85725 w 2352687"/>
                <a:gd name="connsiteY7" fmla="*/ 149225 h 347061"/>
                <a:gd name="connsiteX8" fmla="*/ 104775 w 2352687"/>
                <a:gd name="connsiteY8" fmla="*/ 161925 h 347061"/>
                <a:gd name="connsiteX9" fmla="*/ 114300 w 2352687"/>
                <a:gd name="connsiteY9" fmla="*/ 168275 h 347061"/>
                <a:gd name="connsiteX10" fmla="*/ 123825 w 2352687"/>
                <a:gd name="connsiteY10" fmla="*/ 174625 h 347061"/>
                <a:gd name="connsiteX11" fmla="*/ 133350 w 2352687"/>
                <a:gd name="connsiteY11" fmla="*/ 184150 h 347061"/>
                <a:gd name="connsiteX12" fmla="*/ 142875 w 2352687"/>
                <a:gd name="connsiteY12" fmla="*/ 187325 h 347061"/>
                <a:gd name="connsiteX13" fmla="*/ 152400 w 2352687"/>
                <a:gd name="connsiteY13" fmla="*/ 193675 h 347061"/>
                <a:gd name="connsiteX14" fmla="*/ 158750 w 2352687"/>
                <a:gd name="connsiteY14" fmla="*/ 206375 h 347061"/>
                <a:gd name="connsiteX15" fmla="*/ 187325 w 2352687"/>
                <a:gd name="connsiteY15" fmla="*/ 222250 h 347061"/>
                <a:gd name="connsiteX16" fmla="*/ 200025 w 2352687"/>
                <a:gd name="connsiteY16" fmla="*/ 225425 h 347061"/>
                <a:gd name="connsiteX17" fmla="*/ 222250 w 2352687"/>
                <a:gd name="connsiteY17" fmla="*/ 231775 h 347061"/>
                <a:gd name="connsiteX18" fmla="*/ 317500 w 2352687"/>
                <a:gd name="connsiteY18" fmla="*/ 228600 h 347061"/>
                <a:gd name="connsiteX19" fmla="*/ 342900 w 2352687"/>
                <a:gd name="connsiteY19" fmla="*/ 215900 h 347061"/>
                <a:gd name="connsiteX20" fmla="*/ 352425 w 2352687"/>
                <a:gd name="connsiteY20" fmla="*/ 206375 h 347061"/>
                <a:gd name="connsiteX21" fmla="*/ 361950 w 2352687"/>
                <a:gd name="connsiteY21" fmla="*/ 200025 h 347061"/>
                <a:gd name="connsiteX22" fmla="*/ 374650 w 2352687"/>
                <a:gd name="connsiteY22" fmla="*/ 184150 h 347061"/>
                <a:gd name="connsiteX23" fmla="*/ 393700 w 2352687"/>
                <a:gd name="connsiteY23" fmla="*/ 168275 h 347061"/>
                <a:gd name="connsiteX24" fmla="*/ 400050 w 2352687"/>
                <a:gd name="connsiteY24" fmla="*/ 158750 h 347061"/>
                <a:gd name="connsiteX25" fmla="*/ 409575 w 2352687"/>
                <a:gd name="connsiteY25" fmla="*/ 152400 h 347061"/>
                <a:gd name="connsiteX26" fmla="*/ 428625 w 2352687"/>
                <a:gd name="connsiteY26" fmla="*/ 127000 h 347061"/>
                <a:gd name="connsiteX27" fmla="*/ 434975 w 2352687"/>
                <a:gd name="connsiteY27" fmla="*/ 117475 h 347061"/>
                <a:gd name="connsiteX28" fmla="*/ 454025 w 2352687"/>
                <a:gd name="connsiteY28" fmla="*/ 104775 h 347061"/>
                <a:gd name="connsiteX29" fmla="*/ 473075 w 2352687"/>
                <a:gd name="connsiteY29" fmla="*/ 85725 h 347061"/>
                <a:gd name="connsiteX30" fmla="*/ 466725 w 2352687"/>
                <a:gd name="connsiteY30" fmla="*/ 76200 h 347061"/>
                <a:gd name="connsiteX31" fmla="*/ 488950 w 2352687"/>
                <a:gd name="connsiteY31" fmla="*/ 79375 h 347061"/>
                <a:gd name="connsiteX32" fmla="*/ 517525 w 2352687"/>
                <a:gd name="connsiteY32" fmla="*/ 82550 h 347061"/>
                <a:gd name="connsiteX33" fmla="*/ 530225 w 2352687"/>
                <a:gd name="connsiteY33" fmla="*/ 88900 h 347061"/>
                <a:gd name="connsiteX34" fmla="*/ 536575 w 2352687"/>
                <a:gd name="connsiteY34" fmla="*/ 76200 h 347061"/>
                <a:gd name="connsiteX35" fmla="*/ 561975 w 2352687"/>
                <a:gd name="connsiteY35" fmla="*/ 60325 h 347061"/>
                <a:gd name="connsiteX36" fmla="*/ 596900 w 2352687"/>
                <a:gd name="connsiteY36" fmla="*/ 44450 h 347061"/>
                <a:gd name="connsiteX37" fmla="*/ 625475 w 2352687"/>
                <a:gd name="connsiteY37" fmla="*/ 31750 h 347061"/>
                <a:gd name="connsiteX38" fmla="*/ 663575 w 2352687"/>
                <a:gd name="connsiteY38" fmla="*/ 12700 h 347061"/>
                <a:gd name="connsiteX39" fmla="*/ 679450 w 2352687"/>
                <a:gd name="connsiteY39" fmla="*/ 6350 h 347061"/>
                <a:gd name="connsiteX40" fmla="*/ 698500 w 2352687"/>
                <a:gd name="connsiteY40" fmla="*/ 0 h 347061"/>
                <a:gd name="connsiteX41" fmla="*/ 727075 w 2352687"/>
                <a:gd name="connsiteY41" fmla="*/ 3175 h 347061"/>
                <a:gd name="connsiteX42" fmla="*/ 736600 w 2352687"/>
                <a:gd name="connsiteY42" fmla="*/ 6350 h 347061"/>
                <a:gd name="connsiteX43" fmla="*/ 762000 w 2352687"/>
                <a:gd name="connsiteY43" fmla="*/ 12700 h 347061"/>
                <a:gd name="connsiteX44" fmla="*/ 787400 w 2352687"/>
                <a:gd name="connsiteY44" fmla="*/ 34925 h 347061"/>
                <a:gd name="connsiteX45" fmla="*/ 806450 w 2352687"/>
                <a:gd name="connsiteY45" fmla="*/ 53975 h 347061"/>
                <a:gd name="connsiteX46" fmla="*/ 815975 w 2352687"/>
                <a:gd name="connsiteY46" fmla="*/ 63500 h 347061"/>
                <a:gd name="connsiteX47" fmla="*/ 828675 w 2352687"/>
                <a:gd name="connsiteY47" fmla="*/ 82550 h 347061"/>
                <a:gd name="connsiteX48" fmla="*/ 838200 w 2352687"/>
                <a:gd name="connsiteY48" fmla="*/ 88900 h 347061"/>
                <a:gd name="connsiteX49" fmla="*/ 860425 w 2352687"/>
                <a:gd name="connsiteY49" fmla="*/ 107950 h 347061"/>
                <a:gd name="connsiteX50" fmla="*/ 892175 w 2352687"/>
                <a:gd name="connsiteY50" fmla="*/ 130175 h 347061"/>
                <a:gd name="connsiteX51" fmla="*/ 901700 w 2352687"/>
                <a:gd name="connsiteY51" fmla="*/ 139700 h 347061"/>
                <a:gd name="connsiteX52" fmla="*/ 917575 w 2352687"/>
                <a:gd name="connsiteY52" fmla="*/ 152400 h 347061"/>
                <a:gd name="connsiteX53" fmla="*/ 936625 w 2352687"/>
                <a:gd name="connsiteY53" fmla="*/ 168275 h 347061"/>
                <a:gd name="connsiteX54" fmla="*/ 942975 w 2352687"/>
                <a:gd name="connsiteY54" fmla="*/ 177800 h 347061"/>
                <a:gd name="connsiteX55" fmla="*/ 965200 w 2352687"/>
                <a:gd name="connsiteY55" fmla="*/ 193675 h 347061"/>
                <a:gd name="connsiteX56" fmla="*/ 990600 w 2352687"/>
                <a:gd name="connsiteY56" fmla="*/ 200025 h 347061"/>
                <a:gd name="connsiteX57" fmla="*/ 1019175 w 2352687"/>
                <a:gd name="connsiteY57" fmla="*/ 209550 h 347061"/>
                <a:gd name="connsiteX58" fmla="*/ 1063625 w 2352687"/>
                <a:gd name="connsiteY58" fmla="*/ 219075 h 347061"/>
                <a:gd name="connsiteX59" fmla="*/ 1111250 w 2352687"/>
                <a:gd name="connsiteY59" fmla="*/ 228600 h 347061"/>
                <a:gd name="connsiteX60" fmla="*/ 1200150 w 2352687"/>
                <a:gd name="connsiteY60" fmla="*/ 260350 h 347061"/>
                <a:gd name="connsiteX61" fmla="*/ 1263650 w 2352687"/>
                <a:gd name="connsiteY61" fmla="*/ 282575 h 347061"/>
                <a:gd name="connsiteX62" fmla="*/ 1333500 w 2352687"/>
                <a:gd name="connsiteY62" fmla="*/ 317500 h 347061"/>
                <a:gd name="connsiteX63" fmla="*/ 1397000 w 2352687"/>
                <a:gd name="connsiteY63" fmla="*/ 333375 h 347061"/>
                <a:gd name="connsiteX64" fmla="*/ 1435100 w 2352687"/>
                <a:gd name="connsiteY64" fmla="*/ 346075 h 347061"/>
                <a:gd name="connsiteX65" fmla="*/ 1349375 w 2352687"/>
                <a:gd name="connsiteY65" fmla="*/ 304800 h 347061"/>
                <a:gd name="connsiteX66" fmla="*/ 1301750 w 2352687"/>
                <a:gd name="connsiteY66" fmla="*/ 288925 h 347061"/>
                <a:gd name="connsiteX67" fmla="*/ 1149350 w 2352687"/>
                <a:gd name="connsiteY67" fmla="*/ 219075 h 347061"/>
                <a:gd name="connsiteX68" fmla="*/ 1117600 w 2352687"/>
                <a:gd name="connsiteY68" fmla="*/ 209550 h 347061"/>
                <a:gd name="connsiteX69" fmla="*/ 1066800 w 2352687"/>
                <a:gd name="connsiteY69" fmla="*/ 193675 h 347061"/>
                <a:gd name="connsiteX70" fmla="*/ 1016000 w 2352687"/>
                <a:gd name="connsiteY70" fmla="*/ 184150 h 347061"/>
                <a:gd name="connsiteX71" fmla="*/ 1003300 w 2352687"/>
                <a:gd name="connsiteY71" fmla="*/ 174625 h 347061"/>
                <a:gd name="connsiteX72" fmla="*/ 993775 w 2352687"/>
                <a:gd name="connsiteY72" fmla="*/ 168275 h 347061"/>
                <a:gd name="connsiteX73" fmla="*/ 1003300 w 2352687"/>
                <a:gd name="connsiteY73" fmla="*/ 171450 h 347061"/>
                <a:gd name="connsiteX74" fmla="*/ 1022350 w 2352687"/>
                <a:gd name="connsiteY74" fmla="*/ 184150 h 347061"/>
                <a:gd name="connsiteX75" fmla="*/ 1031875 w 2352687"/>
                <a:gd name="connsiteY75" fmla="*/ 193675 h 347061"/>
                <a:gd name="connsiteX76" fmla="*/ 1044575 w 2352687"/>
                <a:gd name="connsiteY76" fmla="*/ 200025 h 347061"/>
                <a:gd name="connsiteX77" fmla="*/ 1057275 w 2352687"/>
                <a:gd name="connsiteY77" fmla="*/ 212725 h 347061"/>
                <a:gd name="connsiteX78" fmla="*/ 1120775 w 2352687"/>
                <a:gd name="connsiteY78" fmla="*/ 219075 h 347061"/>
                <a:gd name="connsiteX79" fmla="*/ 1203325 w 2352687"/>
                <a:gd name="connsiteY79" fmla="*/ 215900 h 347061"/>
                <a:gd name="connsiteX80" fmla="*/ 1222375 w 2352687"/>
                <a:gd name="connsiteY80" fmla="*/ 203200 h 347061"/>
                <a:gd name="connsiteX81" fmla="*/ 1231900 w 2352687"/>
                <a:gd name="connsiteY81" fmla="*/ 200025 h 347061"/>
                <a:gd name="connsiteX82" fmla="*/ 1250950 w 2352687"/>
                <a:gd name="connsiteY82" fmla="*/ 190500 h 347061"/>
                <a:gd name="connsiteX83" fmla="*/ 1270000 w 2352687"/>
                <a:gd name="connsiteY83" fmla="*/ 184150 h 347061"/>
                <a:gd name="connsiteX84" fmla="*/ 1289050 w 2352687"/>
                <a:gd name="connsiteY84" fmla="*/ 174625 h 347061"/>
                <a:gd name="connsiteX85" fmla="*/ 1343025 w 2352687"/>
                <a:gd name="connsiteY85" fmla="*/ 165100 h 347061"/>
                <a:gd name="connsiteX86" fmla="*/ 1390650 w 2352687"/>
                <a:gd name="connsiteY86" fmla="*/ 158750 h 347061"/>
                <a:gd name="connsiteX87" fmla="*/ 1412875 w 2352687"/>
                <a:gd name="connsiteY87" fmla="*/ 149225 h 347061"/>
                <a:gd name="connsiteX88" fmla="*/ 1425575 w 2352687"/>
                <a:gd name="connsiteY88" fmla="*/ 146050 h 347061"/>
                <a:gd name="connsiteX89" fmla="*/ 1435100 w 2352687"/>
                <a:gd name="connsiteY89" fmla="*/ 142875 h 347061"/>
                <a:gd name="connsiteX90" fmla="*/ 1444625 w 2352687"/>
                <a:gd name="connsiteY90" fmla="*/ 133350 h 347061"/>
                <a:gd name="connsiteX91" fmla="*/ 1485900 w 2352687"/>
                <a:gd name="connsiteY91" fmla="*/ 117475 h 347061"/>
                <a:gd name="connsiteX92" fmla="*/ 1498600 w 2352687"/>
                <a:gd name="connsiteY92" fmla="*/ 111125 h 347061"/>
                <a:gd name="connsiteX93" fmla="*/ 1530350 w 2352687"/>
                <a:gd name="connsiteY93" fmla="*/ 101600 h 347061"/>
                <a:gd name="connsiteX94" fmla="*/ 1539875 w 2352687"/>
                <a:gd name="connsiteY94" fmla="*/ 95250 h 347061"/>
                <a:gd name="connsiteX95" fmla="*/ 1558925 w 2352687"/>
                <a:gd name="connsiteY95" fmla="*/ 88900 h 347061"/>
                <a:gd name="connsiteX96" fmla="*/ 1577975 w 2352687"/>
                <a:gd name="connsiteY96" fmla="*/ 76200 h 347061"/>
                <a:gd name="connsiteX97" fmla="*/ 1593850 w 2352687"/>
                <a:gd name="connsiteY97" fmla="*/ 66675 h 347061"/>
                <a:gd name="connsiteX98" fmla="*/ 1612900 w 2352687"/>
                <a:gd name="connsiteY98" fmla="*/ 53975 h 347061"/>
                <a:gd name="connsiteX99" fmla="*/ 1625600 w 2352687"/>
                <a:gd name="connsiteY99" fmla="*/ 50800 h 347061"/>
                <a:gd name="connsiteX100" fmla="*/ 1635125 w 2352687"/>
                <a:gd name="connsiteY100" fmla="*/ 47625 h 347061"/>
                <a:gd name="connsiteX101" fmla="*/ 1651000 w 2352687"/>
                <a:gd name="connsiteY101" fmla="*/ 44450 h 347061"/>
                <a:gd name="connsiteX102" fmla="*/ 1657350 w 2352687"/>
                <a:gd name="connsiteY102" fmla="*/ 34925 h 347061"/>
                <a:gd name="connsiteX103" fmla="*/ 1673225 w 2352687"/>
                <a:gd name="connsiteY103" fmla="*/ 31750 h 347061"/>
                <a:gd name="connsiteX104" fmla="*/ 1704975 w 2352687"/>
                <a:gd name="connsiteY104" fmla="*/ 25400 h 347061"/>
                <a:gd name="connsiteX105" fmla="*/ 1746250 w 2352687"/>
                <a:gd name="connsiteY105" fmla="*/ 38100 h 347061"/>
                <a:gd name="connsiteX106" fmla="*/ 1765300 w 2352687"/>
                <a:gd name="connsiteY106" fmla="*/ 50800 h 347061"/>
                <a:gd name="connsiteX107" fmla="*/ 1781175 w 2352687"/>
                <a:gd name="connsiteY107" fmla="*/ 63500 h 347061"/>
                <a:gd name="connsiteX108" fmla="*/ 1803400 w 2352687"/>
                <a:gd name="connsiteY108" fmla="*/ 76200 h 347061"/>
                <a:gd name="connsiteX109" fmla="*/ 1828800 w 2352687"/>
                <a:gd name="connsiteY109" fmla="*/ 85725 h 347061"/>
                <a:gd name="connsiteX110" fmla="*/ 1866900 w 2352687"/>
                <a:gd name="connsiteY110" fmla="*/ 98425 h 347061"/>
                <a:gd name="connsiteX111" fmla="*/ 1879600 w 2352687"/>
                <a:gd name="connsiteY111" fmla="*/ 107950 h 347061"/>
                <a:gd name="connsiteX112" fmla="*/ 1889125 w 2352687"/>
                <a:gd name="connsiteY112" fmla="*/ 114300 h 347061"/>
                <a:gd name="connsiteX113" fmla="*/ 1898650 w 2352687"/>
                <a:gd name="connsiteY113" fmla="*/ 127000 h 347061"/>
                <a:gd name="connsiteX114" fmla="*/ 1901825 w 2352687"/>
                <a:gd name="connsiteY114" fmla="*/ 136525 h 347061"/>
                <a:gd name="connsiteX115" fmla="*/ 1917700 w 2352687"/>
                <a:gd name="connsiteY115" fmla="*/ 177800 h 347061"/>
                <a:gd name="connsiteX116" fmla="*/ 1927225 w 2352687"/>
                <a:gd name="connsiteY116" fmla="*/ 200025 h 347061"/>
                <a:gd name="connsiteX117" fmla="*/ 1933575 w 2352687"/>
                <a:gd name="connsiteY117" fmla="*/ 212725 h 347061"/>
                <a:gd name="connsiteX118" fmla="*/ 1943100 w 2352687"/>
                <a:gd name="connsiteY118" fmla="*/ 219075 h 347061"/>
                <a:gd name="connsiteX119" fmla="*/ 1946275 w 2352687"/>
                <a:gd name="connsiteY119" fmla="*/ 244475 h 347061"/>
                <a:gd name="connsiteX120" fmla="*/ 1968500 w 2352687"/>
                <a:gd name="connsiteY120" fmla="*/ 266700 h 347061"/>
                <a:gd name="connsiteX121" fmla="*/ 1978025 w 2352687"/>
                <a:gd name="connsiteY121" fmla="*/ 269875 h 347061"/>
                <a:gd name="connsiteX122" fmla="*/ 1990725 w 2352687"/>
                <a:gd name="connsiteY122" fmla="*/ 276225 h 347061"/>
                <a:gd name="connsiteX123" fmla="*/ 2016125 w 2352687"/>
                <a:gd name="connsiteY123" fmla="*/ 301625 h 347061"/>
                <a:gd name="connsiteX124" fmla="*/ 2032000 w 2352687"/>
                <a:gd name="connsiteY124" fmla="*/ 314325 h 347061"/>
                <a:gd name="connsiteX125" fmla="*/ 2051050 w 2352687"/>
                <a:gd name="connsiteY125" fmla="*/ 320675 h 347061"/>
                <a:gd name="connsiteX126" fmla="*/ 2073275 w 2352687"/>
                <a:gd name="connsiteY126" fmla="*/ 314325 h 347061"/>
                <a:gd name="connsiteX127" fmla="*/ 2098675 w 2352687"/>
                <a:gd name="connsiteY127" fmla="*/ 292100 h 347061"/>
                <a:gd name="connsiteX128" fmla="*/ 2108200 w 2352687"/>
                <a:gd name="connsiteY128" fmla="*/ 285750 h 347061"/>
                <a:gd name="connsiteX129" fmla="*/ 2130425 w 2352687"/>
                <a:gd name="connsiteY129" fmla="*/ 266700 h 347061"/>
                <a:gd name="connsiteX130" fmla="*/ 2139950 w 2352687"/>
                <a:gd name="connsiteY130" fmla="*/ 263525 h 347061"/>
                <a:gd name="connsiteX131" fmla="*/ 2168525 w 2352687"/>
                <a:gd name="connsiteY131" fmla="*/ 247650 h 347061"/>
                <a:gd name="connsiteX132" fmla="*/ 2193925 w 2352687"/>
                <a:gd name="connsiteY132" fmla="*/ 228600 h 347061"/>
                <a:gd name="connsiteX133" fmla="*/ 2203450 w 2352687"/>
                <a:gd name="connsiteY133" fmla="*/ 219075 h 347061"/>
                <a:gd name="connsiteX134" fmla="*/ 2222500 w 2352687"/>
                <a:gd name="connsiteY134" fmla="*/ 212725 h 347061"/>
                <a:gd name="connsiteX135" fmla="*/ 2244725 w 2352687"/>
                <a:gd name="connsiteY135" fmla="*/ 193675 h 347061"/>
                <a:gd name="connsiteX136" fmla="*/ 2273300 w 2352687"/>
                <a:gd name="connsiteY136" fmla="*/ 177800 h 347061"/>
                <a:gd name="connsiteX137" fmla="*/ 2286000 w 2352687"/>
                <a:gd name="connsiteY137" fmla="*/ 165100 h 347061"/>
                <a:gd name="connsiteX138" fmla="*/ 2298700 w 2352687"/>
                <a:gd name="connsiteY138" fmla="*/ 161925 h 347061"/>
                <a:gd name="connsiteX139" fmla="*/ 2336800 w 2352687"/>
                <a:gd name="connsiteY139" fmla="*/ 155575 h 347061"/>
                <a:gd name="connsiteX140" fmla="*/ 2352675 w 2352687"/>
                <a:gd name="connsiteY140" fmla="*/ 161925 h 347061"/>
                <a:gd name="connsiteX0" fmla="*/ 0 w 2352687"/>
                <a:gd name="connsiteY0" fmla="*/ 69850 h 333657"/>
                <a:gd name="connsiteX1" fmla="*/ 19050 w 2352687"/>
                <a:gd name="connsiteY1" fmla="*/ 88900 h 333657"/>
                <a:gd name="connsiteX2" fmla="*/ 28575 w 2352687"/>
                <a:gd name="connsiteY2" fmla="*/ 101600 h 333657"/>
                <a:gd name="connsiteX3" fmla="*/ 38100 w 2352687"/>
                <a:gd name="connsiteY3" fmla="*/ 107950 h 333657"/>
                <a:gd name="connsiteX4" fmla="*/ 50800 w 2352687"/>
                <a:gd name="connsiteY4" fmla="*/ 117475 h 333657"/>
                <a:gd name="connsiteX5" fmla="*/ 60325 w 2352687"/>
                <a:gd name="connsiteY5" fmla="*/ 127000 h 333657"/>
                <a:gd name="connsiteX6" fmla="*/ 76200 w 2352687"/>
                <a:gd name="connsiteY6" fmla="*/ 139700 h 333657"/>
                <a:gd name="connsiteX7" fmla="*/ 85725 w 2352687"/>
                <a:gd name="connsiteY7" fmla="*/ 149225 h 333657"/>
                <a:gd name="connsiteX8" fmla="*/ 104775 w 2352687"/>
                <a:gd name="connsiteY8" fmla="*/ 161925 h 333657"/>
                <a:gd name="connsiteX9" fmla="*/ 114300 w 2352687"/>
                <a:gd name="connsiteY9" fmla="*/ 168275 h 333657"/>
                <a:gd name="connsiteX10" fmla="*/ 123825 w 2352687"/>
                <a:gd name="connsiteY10" fmla="*/ 174625 h 333657"/>
                <a:gd name="connsiteX11" fmla="*/ 133350 w 2352687"/>
                <a:gd name="connsiteY11" fmla="*/ 184150 h 333657"/>
                <a:gd name="connsiteX12" fmla="*/ 142875 w 2352687"/>
                <a:gd name="connsiteY12" fmla="*/ 187325 h 333657"/>
                <a:gd name="connsiteX13" fmla="*/ 152400 w 2352687"/>
                <a:gd name="connsiteY13" fmla="*/ 193675 h 333657"/>
                <a:gd name="connsiteX14" fmla="*/ 158750 w 2352687"/>
                <a:gd name="connsiteY14" fmla="*/ 206375 h 333657"/>
                <a:gd name="connsiteX15" fmla="*/ 187325 w 2352687"/>
                <a:gd name="connsiteY15" fmla="*/ 222250 h 333657"/>
                <a:gd name="connsiteX16" fmla="*/ 200025 w 2352687"/>
                <a:gd name="connsiteY16" fmla="*/ 225425 h 333657"/>
                <a:gd name="connsiteX17" fmla="*/ 222250 w 2352687"/>
                <a:gd name="connsiteY17" fmla="*/ 231775 h 333657"/>
                <a:gd name="connsiteX18" fmla="*/ 317500 w 2352687"/>
                <a:gd name="connsiteY18" fmla="*/ 228600 h 333657"/>
                <a:gd name="connsiteX19" fmla="*/ 342900 w 2352687"/>
                <a:gd name="connsiteY19" fmla="*/ 215900 h 333657"/>
                <a:gd name="connsiteX20" fmla="*/ 352425 w 2352687"/>
                <a:gd name="connsiteY20" fmla="*/ 206375 h 333657"/>
                <a:gd name="connsiteX21" fmla="*/ 361950 w 2352687"/>
                <a:gd name="connsiteY21" fmla="*/ 200025 h 333657"/>
                <a:gd name="connsiteX22" fmla="*/ 374650 w 2352687"/>
                <a:gd name="connsiteY22" fmla="*/ 184150 h 333657"/>
                <a:gd name="connsiteX23" fmla="*/ 393700 w 2352687"/>
                <a:gd name="connsiteY23" fmla="*/ 168275 h 333657"/>
                <a:gd name="connsiteX24" fmla="*/ 400050 w 2352687"/>
                <a:gd name="connsiteY24" fmla="*/ 158750 h 333657"/>
                <a:gd name="connsiteX25" fmla="*/ 409575 w 2352687"/>
                <a:gd name="connsiteY25" fmla="*/ 152400 h 333657"/>
                <a:gd name="connsiteX26" fmla="*/ 428625 w 2352687"/>
                <a:gd name="connsiteY26" fmla="*/ 127000 h 333657"/>
                <a:gd name="connsiteX27" fmla="*/ 434975 w 2352687"/>
                <a:gd name="connsiteY27" fmla="*/ 117475 h 333657"/>
                <a:gd name="connsiteX28" fmla="*/ 454025 w 2352687"/>
                <a:gd name="connsiteY28" fmla="*/ 104775 h 333657"/>
                <a:gd name="connsiteX29" fmla="*/ 473075 w 2352687"/>
                <a:gd name="connsiteY29" fmla="*/ 85725 h 333657"/>
                <a:gd name="connsiteX30" fmla="*/ 466725 w 2352687"/>
                <a:gd name="connsiteY30" fmla="*/ 76200 h 333657"/>
                <a:gd name="connsiteX31" fmla="*/ 488950 w 2352687"/>
                <a:gd name="connsiteY31" fmla="*/ 79375 h 333657"/>
                <a:gd name="connsiteX32" fmla="*/ 517525 w 2352687"/>
                <a:gd name="connsiteY32" fmla="*/ 82550 h 333657"/>
                <a:gd name="connsiteX33" fmla="*/ 530225 w 2352687"/>
                <a:gd name="connsiteY33" fmla="*/ 88900 h 333657"/>
                <a:gd name="connsiteX34" fmla="*/ 536575 w 2352687"/>
                <a:gd name="connsiteY34" fmla="*/ 76200 h 333657"/>
                <a:gd name="connsiteX35" fmla="*/ 561975 w 2352687"/>
                <a:gd name="connsiteY35" fmla="*/ 60325 h 333657"/>
                <a:gd name="connsiteX36" fmla="*/ 596900 w 2352687"/>
                <a:gd name="connsiteY36" fmla="*/ 44450 h 333657"/>
                <a:gd name="connsiteX37" fmla="*/ 625475 w 2352687"/>
                <a:gd name="connsiteY37" fmla="*/ 31750 h 333657"/>
                <a:gd name="connsiteX38" fmla="*/ 663575 w 2352687"/>
                <a:gd name="connsiteY38" fmla="*/ 12700 h 333657"/>
                <a:gd name="connsiteX39" fmla="*/ 679450 w 2352687"/>
                <a:gd name="connsiteY39" fmla="*/ 6350 h 333657"/>
                <a:gd name="connsiteX40" fmla="*/ 698500 w 2352687"/>
                <a:gd name="connsiteY40" fmla="*/ 0 h 333657"/>
                <a:gd name="connsiteX41" fmla="*/ 727075 w 2352687"/>
                <a:gd name="connsiteY41" fmla="*/ 3175 h 333657"/>
                <a:gd name="connsiteX42" fmla="*/ 736600 w 2352687"/>
                <a:gd name="connsiteY42" fmla="*/ 6350 h 333657"/>
                <a:gd name="connsiteX43" fmla="*/ 762000 w 2352687"/>
                <a:gd name="connsiteY43" fmla="*/ 12700 h 333657"/>
                <a:gd name="connsiteX44" fmla="*/ 787400 w 2352687"/>
                <a:gd name="connsiteY44" fmla="*/ 34925 h 333657"/>
                <a:gd name="connsiteX45" fmla="*/ 806450 w 2352687"/>
                <a:gd name="connsiteY45" fmla="*/ 53975 h 333657"/>
                <a:gd name="connsiteX46" fmla="*/ 815975 w 2352687"/>
                <a:gd name="connsiteY46" fmla="*/ 63500 h 333657"/>
                <a:gd name="connsiteX47" fmla="*/ 828675 w 2352687"/>
                <a:gd name="connsiteY47" fmla="*/ 82550 h 333657"/>
                <a:gd name="connsiteX48" fmla="*/ 838200 w 2352687"/>
                <a:gd name="connsiteY48" fmla="*/ 88900 h 333657"/>
                <a:gd name="connsiteX49" fmla="*/ 860425 w 2352687"/>
                <a:gd name="connsiteY49" fmla="*/ 107950 h 333657"/>
                <a:gd name="connsiteX50" fmla="*/ 892175 w 2352687"/>
                <a:gd name="connsiteY50" fmla="*/ 130175 h 333657"/>
                <a:gd name="connsiteX51" fmla="*/ 901700 w 2352687"/>
                <a:gd name="connsiteY51" fmla="*/ 139700 h 333657"/>
                <a:gd name="connsiteX52" fmla="*/ 917575 w 2352687"/>
                <a:gd name="connsiteY52" fmla="*/ 152400 h 333657"/>
                <a:gd name="connsiteX53" fmla="*/ 936625 w 2352687"/>
                <a:gd name="connsiteY53" fmla="*/ 168275 h 333657"/>
                <a:gd name="connsiteX54" fmla="*/ 942975 w 2352687"/>
                <a:gd name="connsiteY54" fmla="*/ 177800 h 333657"/>
                <a:gd name="connsiteX55" fmla="*/ 965200 w 2352687"/>
                <a:gd name="connsiteY55" fmla="*/ 193675 h 333657"/>
                <a:gd name="connsiteX56" fmla="*/ 990600 w 2352687"/>
                <a:gd name="connsiteY56" fmla="*/ 200025 h 333657"/>
                <a:gd name="connsiteX57" fmla="*/ 1019175 w 2352687"/>
                <a:gd name="connsiteY57" fmla="*/ 209550 h 333657"/>
                <a:gd name="connsiteX58" fmla="*/ 1063625 w 2352687"/>
                <a:gd name="connsiteY58" fmla="*/ 219075 h 333657"/>
                <a:gd name="connsiteX59" fmla="*/ 1111250 w 2352687"/>
                <a:gd name="connsiteY59" fmla="*/ 228600 h 333657"/>
                <a:gd name="connsiteX60" fmla="*/ 1200150 w 2352687"/>
                <a:gd name="connsiteY60" fmla="*/ 260350 h 333657"/>
                <a:gd name="connsiteX61" fmla="*/ 1263650 w 2352687"/>
                <a:gd name="connsiteY61" fmla="*/ 282575 h 333657"/>
                <a:gd name="connsiteX62" fmla="*/ 1333500 w 2352687"/>
                <a:gd name="connsiteY62" fmla="*/ 317500 h 333657"/>
                <a:gd name="connsiteX63" fmla="*/ 1397000 w 2352687"/>
                <a:gd name="connsiteY63" fmla="*/ 333375 h 333657"/>
                <a:gd name="connsiteX64" fmla="*/ 1349375 w 2352687"/>
                <a:gd name="connsiteY64" fmla="*/ 304800 h 333657"/>
                <a:gd name="connsiteX65" fmla="*/ 1301750 w 2352687"/>
                <a:gd name="connsiteY65" fmla="*/ 288925 h 333657"/>
                <a:gd name="connsiteX66" fmla="*/ 1149350 w 2352687"/>
                <a:gd name="connsiteY66" fmla="*/ 219075 h 333657"/>
                <a:gd name="connsiteX67" fmla="*/ 1117600 w 2352687"/>
                <a:gd name="connsiteY67" fmla="*/ 209550 h 333657"/>
                <a:gd name="connsiteX68" fmla="*/ 1066800 w 2352687"/>
                <a:gd name="connsiteY68" fmla="*/ 193675 h 333657"/>
                <a:gd name="connsiteX69" fmla="*/ 1016000 w 2352687"/>
                <a:gd name="connsiteY69" fmla="*/ 184150 h 333657"/>
                <a:gd name="connsiteX70" fmla="*/ 1003300 w 2352687"/>
                <a:gd name="connsiteY70" fmla="*/ 174625 h 333657"/>
                <a:gd name="connsiteX71" fmla="*/ 993775 w 2352687"/>
                <a:gd name="connsiteY71" fmla="*/ 168275 h 333657"/>
                <a:gd name="connsiteX72" fmla="*/ 1003300 w 2352687"/>
                <a:gd name="connsiteY72" fmla="*/ 171450 h 333657"/>
                <a:gd name="connsiteX73" fmla="*/ 1022350 w 2352687"/>
                <a:gd name="connsiteY73" fmla="*/ 184150 h 333657"/>
                <a:gd name="connsiteX74" fmla="*/ 1031875 w 2352687"/>
                <a:gd name="connsiteY74" fmla="*/ 193675 h 333657"/>
                <a:gd name="connsiteX75" fmla="*/ 1044575 w 2352687"/>
                <a:gd name="connsiteY75" fmla="*/ 200025 h 333657"/>
                <a:gd name="connsiteX76" fmla="*/ 1057275 w 2352687"/>
                <a:gd name="connsiteY76" fmla="*/ 212725 h 333657"/>
                <a:gd name="connsiteX77" fmla="*/ 1120775 w 2352687"/>
                <a:gd name="connsiteY77" fmla="*/ 219075 h 333657"/>
                <a:gd name="connsiteX78" fmla="*/ 1203325 w 2352687"/>
                <a:gd name="connsiteY78" fmla="*/ 215900 h 333657"/>
                <a:gd name="connsiteX79" fmla="*/ 1222375 w 2352687"/>
                <a:gd name="connsiteY79" fmla="*/ 203200 h 333657"/>
                <a:gd name="connsiteX80" fmla="*/ 1231900 w 2352687"/>
                <a:gd name="connsiteY80" fmla="*/ 200025 h 333657"/>
                <a:gd name="connsiteX81" fmla="*/ 1250950 w 2352687"/>
                <a:gd name="connsiteY81" fmla="*/ 190500 h 333657"/>
                <a:gd name="connsiteX82" fmla="*/ 1270000 w 2352687"/>
                <a:gd name="connsiteY82" fmla="*/ 184150 h 333657"/>
                <a:gd name="connsiteX83" fmla="*/ 1289050 w 2352687"/>
                <a:gd name="connsiteY83" fmla="*/ 174625 h 333657"/>
                <a:gd name="connsiteX84" fmla="*/ 1343025 w 2352687"/>
                <a:gd name="connsiteY84" fmla="*/ 165100 h 333657"/>
                <a:gd name="connsiteX85" fmla="*/ 1390650 w 2352687"/>
                <a:gd name="connsiteY85" fmla="*/ 158750 h 333657"/>
                <a:gd name="connsiteX86" fmla="*/ 1412875 w 2352687"/>
                <a:gd name="connsiteY86" fmla="*/ 149225 h 333657"/>
                <a:gd name="connsiteX87" fmla="*/ 1425575 w 2352687"/>
                <a:gd name="connsiteY87" fmla="*/ 146050 h 333657"/>
                <a:gd name="connsiteX88" fmla="*/ 1435100 w 2352687"/>
                <a:gd name="connsiteY88" fmla="*/ 142875 h 333657"/>
                <a:gd name="connsiteX89" fmla="*/ 1444625 w 2352687"/>
                <a:gd name="connsiteY89" fmla="*/ 133350 h 333657"/>
                <a:gd name="connsiteX90" fmla="*/ 1485900 w 2352687"/>
                <a:gd name="connsiteY90" fmla="*/ 117475 h 333657"/>
                <a:gd name="connsiteX91" fmla="*/ 1498600 w 2352687"/>
                <a:gd name="connsiteY91" fmla="*/ 111125 h 333657"/>
                <a:gd name="connsiteX92" fmla="*/ 1530350 w 2352687"/>
                <a:gd name="connsiteY92" fmla="*/ 101600 h 333657"/>
                <a:gd name="connsiteX93" fmla="*/ 1539875 w 2352687"/>
                <a:gd name="connsiteY93" fmla="*/ 95250 h 333657"/>
                <a:gd name="connsiteX94" fmla="*/ 1558925 w 2352687"/>
                <a:gd name="connsiteY94" fmla="*/ 88900 h 333657"/>
                <a:gd name="connsiteX95" fmla="*/ 1577975 w 2352687"/>
                <a:gd name="connsiteY95" fmla="*/ 76200 h 333657"/>
                <a:gd name="connsiteX96" fmla="*/ 1593850 w 2352687"/>
                <a:gd name="connsiteY96" fmla="*/ 66675 h 333657"/>
                <a:gd name="connsiteX97" fmla="*/ 1612900 w 2352687"/>
                <a:gd name="connsiteY97" fmla="*/ 53975 h 333657"/>
                <a:gd name="connsiteX98" fmla="*/ 1625600 w 2352687"/>
                <a:gd name="connsiteY98" fmla="*/ 50800 h 333657"/>
                <a:gd name="connsiteX99" fmla="*/ 1635125 w 2352687"/>
                <a:gd name="connsiteY99" fmla="*/ 47625 h 333657"/>
                <a:gd name="connsiteX100" fmla="*/ 1651000 w 2352687"/>
                <a:gd name="connsiteY100" fmla="*/ 44450 h 333657"/>
                <a:gd name="connsiteX101" fmla="*/ 1657350 w 2352687"/>
                <a:gd name="connsiteY101" fmla="*/ 34925 h 333657"/>
                <a:gd name="connsiteX102" fmla="*/ 1673225 w 2352687"/>
                <a:gd name="connsiteY102" fmla="*/ 31750 h 333657"/>
                <a:gd name="connsiteX103" fmla="*/ 1704975 w 2352687"/>
                <a:gd name="connsiteY103" fmla="*/ 25400 h 333657"/>
                <a:gd name="connsiteX104" fmla="*/ 1746250 w 2352687"/>
                <a:gd name="connsiteY104" fmla="*/ 38100 h 333657"/>
                <a:gd name="connsiteX105" fmla="*/ 1765300 w 2352687"/>
                <a:gd name="connsiteY105" fmla="*/ 50800 h 333657"/>
                <a:gd name="connsiteX106" fmla="*/ 1781175 w 2352687"/>
                <a:gd name="connsiteY106" fmla="*/ 63500 h 333657"/>
                <a:gd name="connsiteX107" fmla="*/ 1803400 w 2352687"/>
                <a:gd name="connsiteY107" fmla="*/ 76200 h 333657"/>
                <a:gd name="connsiteX108" fmla="*/ 1828800 w 2352687"/>
                <a:gd name="connsiteY108" fmla="*/ 85725 h 333657"/>
                <a:gd name="connsiteX109" fmla="*/ 1866900 w 2352687"/>
                <a:gd name="connsiteY109" fmla="*/ 98425 h 333657"/>
                <a:gd name="connsiteX110" fmla="*/ 1879600 w 2352687"/>
                <a:gd name="connsiteY110" fmla="*/ 107950 h 333657"/>
                <a:gd name="connsiteX111" fmla="*/ 1889125 w 2352687"/>
                <a:gd name="connsiteY111" fmla="*/ 114300 h 333657"/>
                <a:gd name="connsiteX112" fmla="*/ 1898650 w 2352687"/>
                <a:gd name="connsiteY112" fmla="*/ 127000 h 333657"/>
                <a:gd name="connsiteX113" fmla="*/ 1901825 w 2352687"/>
                <a:gd name="connsiteY113" fmla="*/ 136525 h 333657"/>
                <a:gd name="connsiteX114" fmla="*/ 1917700 w 2352687"/>
                <a:gd name="connsiteY114" fmla="*/ 177800 h 333657"/>
                <a:gd name="connsiteX115" fmla="*/ 1927225 w 2352687"/>
                <a:gd name="connsiteY115" fmla="*/ 200025 h 333657"/>
                <a:gd name="connsiteX116" fmla="*/ 1933575 w 2352687"/>
                <a:gd name="connsiteY116" fmla="*/ 212725 h 333657"/>
                <a:gd name="connsiteX117" fmla="*/ 1943100 w 2352687"/>
                <a:gd name="connsiteY117" fmla="*/ 219075 h 333657"/>
                <a:gd name="connsiteX118" fmla="*/ 1946275 w 2352687"/>
                <a:gd name="connsiteY118" fmla="*/ 244475 h 333657"/>
                <a:gd name="connsiteX119" fmla="*/ 1968500 w 2352687"/>
                <a:gd name="connsiteY119" fmla="*/ 266700 h 333657"/>
                <a:gd name="connsiteX120" fmla="*/ 1978025 w 2352687"/>
                <a:gd name="connsiteY120" fmla="*/ 269875 h 333657"/>
                <a:gd name="connsiteX121" fmla="*/ 1990725 w 2352687"/>
                <a:gd name="connsiteY121" fmla="*/ 276225 h 333657"/>
                <a:gd name="connsiteX122" fmla="*/ 2016125 w 2352687"/>
                <a:gd name="connsiteY122" fmla="*/ 301625 h 333657"/>
                <a:gd name="connsiteX123" fmla="*/ 2032000 w 2352687"/>
                <a:gd name="connsiteY123" fmla="*/ 314325 h 333657"/>
                <a:gd name="connsiteX124" fmla="*/ 2051050 w 2352687"/>
                <a:gd name="connsiteY124" fmla="*/ 320675 h 333657"/>
                <a:gd name="connsiteX125" fmla="*/ 2073275 w 2352687"/>
                <a:gd name="connsiteY125" fmla="*/ 314325 h 333657"/>
                <a:gd name="connsiteX126" fmla="*/ 2098675 w 2352687"/>
                <a:gd name="connsiteY126" fmla="*/ 292100 h 333657"/>
                <a:gd name="connsiteX127" fmla="*/ 2108200 w 2352687"/>
                <a:gd name="connsiteY127" fmla="*/ 285750 h 333657"/>
                <a:gd name="connsiteX128" fmla="*/ 2130425 w 2352687"/>
                <a:gd name="connsiteY128" fmla="*/ 266700 h 333657"/>
                <a:gd name="connsiteX129" fmla="*/ 2139950 w 2352687"/>
                <a:gd name="connsiteY129" fmla="*/ 263525 h 333657"/>
                <a:gd name="connsiteX130" fmla="*/ 2168525 w 2352687"/>
                <a:gd name="connsiteY130" fmla="*/ 247650 h 333657"/>
                <a:gd name="connsiteX131" fmla="*/ 2193925 w 2352687"/>
                <a:gd name="connsiteY131" fmla="*/ 228600 h 333657"/>
                <a:gd name="connsiteX132" fmla="*/ 2203450 w 2352687"/>
                <a:gd name="connsiteY132" fmla="*/ 219075 h 333657"/>
                <a:gd name="connsiteX133" fmla="*/ 2222500 w 2352687"/>
                <a:gd name="connsiteY133" fmla="*/ 212725 h 333657"/>
                <a:gd name="connsiteX134" fmla="*/ 2244725 w 2352687"/>
                <a:gd name="connsiteY134" fmla="*/ 193675 h 333657"/>
                <a:gd name="connsiteX135" fmla="*/ 2273300 w 2352687"/>
                <a:gd name="connsiteY135" fmla="*/ 177800 h 333657"/>
                <a:gd name="connsiteX136" fmla="*/ 2286000 w 2352687"/>
                <a:gd name="connsiteY136" fmla="*/ 165100 h 333657"/>
                <a:gd name="connsiteX137" fmla="*/ 2298700 w 2352687"/>
                <a:gd name="connsiteY137" fmla="*/ 161925 h 333657"/>
                <a:gd name="connsiteX138" fmla="*/ 2336800 w 2352687"/>
                <a:gd name="connsiteY138" fmla="*/ 155575 h 333657"/>
                <a:gd name="connsiteX139" fmla="*/ 2352675 w 2352687"/>
                <a:gd name="connsiteY139" fmla="*/ 161925 h 333657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49375 w 2352687"/>
                <a:gd name="connsiteY63" fmla="*/ 304800 h 320675"/>
                <a:gd name="connsiteX64" fmla="*/ 1301750 w 2352687"/>
                <a:gd name="connsiteY64" fmla="*/ 288925 h 320675"/>
                <a:gd name="connsiteX65" fmla="*/ 1149350 w 2352687"/>
                <a:gd name="connsiteY65" fmla="*/ 219075 h 320675"/>
                <a:gd name="connsiteX66" fmla="*/ 1117600 w 2352687"/>
                <a:gd name="connsiteY66" fmla="*/ 209550 h 320675"/>
                <a:gd name="connsiteX67" fmla="*/ 1066800 w 2352687"/>
                <a:gd name="connsiteY67" fmla="*/ 193675 h 320675"/>
                <a:gd name="connsiteX68" fmla="*/ 1016000 w 2352687"/>
                <a:gd name="connsiteY68" fmla="*/ 184150 h 320675"/>
                <a:gd name="connsiteX69" fmla="*/ 1003300 w 2352687"/>
                <a:gd name="connsiteY69" fmla="*/ 174625 h 320675"/>
                <a:gd name="connsiteX70" fmla="*/ 993775 w 2352687"/>
                <a:gd name="connsiteY70" fmla="*/ 168275 h 320675"/>
                <a:gd name="connsiteX71" fmla="*/ 1003300 w 2352687"/>
                <a:gd name="connsiteY71" fmla="*/ 171450 h 320675"/>
                <a:gd name="connsiteX72" fmla="*/ 1022350 w 2352687"/>
                <a:gd name="connsiteY72" fmla="*/ 184150 h 320675"/>
                <a:gd name="connsiteX73" fmla="*/ 1031875 w 2352687"/>
                <a:gd name="connsiteY73" fmla="*/ 193675 h 320675"/>
                <a:gd name="connsiteX74" fmla="*/ 1044575 w 2352687"/>
                <a:gd name="connsiteY74" fmla="*/ 200025 h 320675"/>
                <a:gd name="connsiteX75" fmla="*/ 1057275 w 2352687"/>
                <a:gd name="connsiteY75" fmla="*/ 212725 h 320675"/>
                <a:gd name="connsiteX76" fmla="*/ 1120775 w 2352687"/>
                <a:gd name="connsiteY76" fmla="*/ 219075 h 320675"/>
                <a:gd name="connsiteX77" fmla="*/ 1203325 w 2352687"/>
                <a:gd name="connsiteY77" fmla="*/ 215900 h 320675"/>
                <a:gd name="connsiteX78" fmla="*/ 1222375 w 2352687"/>
                <a:gd name="connsiteY78" fmla="*/ 203200 h 320675"/>
                <a:gd name="connsiteX79" fmla="*/ 1231900 w 2352687"/>
                <a:gd name="connsiteY79" fmla="*/ 200025 h 320675"/>
                <a:gd name="connsiteX80" fmla="*/ 1250950 w 2352687"/>
                <a:gd name="connsiteY80" fmla="*/ 190500 h 320675"/>
                <a:gd name="connsiteX81" fmla="*/ 1270000 w 2352687"/>
                <a:gd name="connsiteY81" fmla="*/ 184150 h 320675"/>
                <a:gd name="connsiteX82" fmla="*/ 1289050 w 2352687"/>
                <a:gd name="connsiteY82" fmla="*/ 174625 h 320675"/>
                <a:gd name="connsiteX83" fmla="*/ 1343025 w 2352687"/>
                <a:gd name="connsiteY83" fmla="*/ 165100 h 320675"/>
                <a:gd name="connsiteX84" fmla="*/ 1390650 w 2352687"/>
                <a:gd name="connsiteY84" fmla="*/ 158750 h 320675"/>
                <a:gd name="connsiteX85" fmla="*/ 1412875 w 2352687"/>
                <a:gd name="connsiteY85" fmla="*/ 149225 h 320675"/>
                <a:gd name="connsiteX86" fmla="*/ 1425575 w 2352687"/>
                <a:gd name="connsiteY86" fmla="*/ 146050 h 320675"/>
                <a:gd name="connsiteX87" fmla="*/ 1435100 w 2352687"/>
                <a:gd name="connsiteY87" fmla="*/ 142875 h 320675"/>
                <a:gd name="connsiteX88" fmla="*/ 1444625 w 2352687"/>
                <a:gd name="connsiteY88" fmla="*/ 133350 h 320675"/>
                <a:gd name="connsiteX89" fmla="*/ 1485900 w 2352687"/>
                <a:gd name="connsiteY89" fmla="*/ 117475 h 320675"/>
                <a:gd name="connsiteX90" fmla="*/ 1498600 w 2352687"/>
                <a:gd name="connsiteY90" fmla="*/ 111125 h 320675"/>
                <a:gd name="connsiteX91" fmla="*/ 1530350 w 2352687"/>
                <a:gd name="connsiteY91" fmla="*/ 101600 h 320675"/>
                <a:gd name="connsiteX92" fmla="*/ 1539875 w 2352687"/>
                <a:gd name="connsiteY92" fmla="*/ 95250 h 320675"/>
                <a:gd name="connsiteX93" fmla="*/ 1558925 w 2352687"/>
                <a:gd name="connsiteY93" fmla="*/ 88900 h 320675"/>
                <a:gd name="connsiteX94" fmla="*/ 1577975 w 2352687"/>
                <a:gd name="connsiteY94" fmla="*/ 76200 h 320675"/>
                <a:gd name="connsiteX95" fmla="*/ 1593850 w 2352687"/>
                <a:gd name="connsiteY95" fmla="*/ 66675 h 320675"/>
                <a:gd name="connsiteX96" fmla="*/ 1612900 w 2352687"/>
                <a:gd name="connsiteY96" fmla="*/ 53975 h 320675"/>
                <a:gd name="connsiteX97" fmla="*/ 1625600 w 2352687"/>
                <a:gd name="connsiteY97" fmla="*/ 50800 h 320675"/>
                <a:gd name="connsiteX98" fmla="*/ 1635125 w 2352687"/>
                <a:gd name="connsiteY98" fmla="*/ 47625 h 320675"/>
                <a:gd name="connsiteX99" fmla="*/ 1651000 w 2352687"/>
                <a:gd name="connsiteY99" fmla="*/ 44450 h 320675"/>
                <a:gd name="connsiteX100" fmla="*/ 1657350 w 2352687"/>
                <a:gd name="connsiteY100" fmla="*/ 34925 h 320675"/>
                <a:gd name="connsiteX101" fmla="*/ 1673225 w 2352687"/>
                <a:gd name="connsiteY101" fmla="*/ 31750 h 320675"/>
                <a:gd name="connsiteX102" fmla="*/ 1704975 w 2352687"/>
                <a:gd name="connsiteY102" fmla="*/ 25400 h 320675"/>
                <a:gd name="connsiteX103" fmla="*/ 1746250 w 2352687"/>
                <a:gd name="connsiteY103" fmla="*/ 38100 h 320675"/>
                <a:gd name="connsiteX104" fmla="*/ 1765300 w 2352687"/>
                <a:gd name="connsiteY104" fmla="*/ 50800 h 320675"/>
                <a:gd name="connsiteX105" fmla="*/ 1781175 w 2352687"/>
                <a:gd name="connsiteY105" fmla="*/ 63500 h 320675"/>
                <a:gd name="connsiteX106" fmla="*/ 1803400 w 2352687"/>
                <a:gd name="connsiteY106" fmla="*/ 76200 h 320675"/>
                <a:gd name="connsiteX107" fmla="*/ 1828800 w 2352687"/>
                <a:gd name="connsiteY107" fmla="*/ 85725 h 320675"/>
                <a:gd name="connsiteX108" fmla="*/ 1866900 w 2352687"/>
                <a:gd name="connsiteY108" fmla="*/ 98425 h 320675"/>
                <a:gd name="connsiteX109" fmla="*/ 1879600 w 2352687"/>
                <a:gd name="connsiteY109" fmla="*/ 107950 h 320675"/>
                <a:gd name="connsiteX110" fmla="*/ 1889125 w 2352687"/>
                <a:gd name="connsiteY110" fmla="*/ 114300 h 320675"/>
                <a:gd name="connsiteX111" fmla="*/ 1898650 w 2352687"/>
                <a:gd name="connsiteY111" fmla="*/ 127000 h 320675"/>
                <a:gd name="connsiteX112" fmla="*/ 1901825 w 2352687"/>
                <a:gd name="connsiteY112" fmla="*/ 136525 h 320675"/>
                <a:gd name="connsiteX113" fmla="*/ 1917700 w 2352687"/>
                <a:gd name="connsiteY113" fmla="*/ 177800 h 320675"/>
                <a:gd name="connsiteX114" fmla="*/ 1927225 w 2352687"/>
                <a:gd name="connsiteY114" fmla="*/ 200025 h 320675"/>
                <a:gd name="connsiteX115" fmla="*/ 1933575 w 2352687"/>
                <a:gd name="connsiteY115" fmla="*/ 212725 h 320675"/>
                <a:gd name="connsiteX116" fmla="*/ 1943100 w 2352687"/>
                <a:gd name="connsiteY116" fmla="*/ 219075 h 320675"/>
                <a:gd name="connsiteX117" fmla="*/ 1946275 w 2352687"/>
                <a:gd name="connsiteY117" fmla="*/ 244475 h 320675"/>
                <a:gd name="connsiteX118" fmla="*/ 1968500 w 2352687"/>
                <a:gd name="connsiteY118" fmla="*/ 266700 h 320675"/>
                <a:gd name="connsiteX119" fmla="*/ 1978025 w 2352687"/>
                <a:gd name="connsiteY119" fmla="*/ 269875 h 320675"/>
                <a:gd name="connsiteX120" fmla="*/ 1990725 w 2352687"/>
                <a:gd name="connsiteY120" fmla="*/ 276225 h 320675"/>
                <a:gd name="connsiteX121" fmla="*/ 2016125 w 2352687"/>
                <a:gd name="connsiteY121" fmla="*/ 301625 h 320675"/>
                <a:gd name="connsiteX122" fmla="*/ 2032000 w 2352687"/>
                <a:gd name="connsiteY122" fmla="*/ 314325 h 320675"/>
                <a:gd name="connsiteX123" fmla="*/ 2051050 w 2352687"/>
                <a:gd name="connsiteY123" fmla="*/ 320675 h 320675"/>
                <a:gd name="connsiteX124" fmla="*/ 2073275 w 2352687"/>
                <a:gd name="connsiteY124" fmla="*/ 314325 h 320675"/>
                <a:gd name="connsiteX125" fmla="*/ 2098675 w 2352687"/>
                <a:gd name="connsiteY125" fmla="*/ 292100 h 320675"/>
                <a:gd name="connsiteX126" fmla="*/ 2108200 w 2352687"/>
                <a:gd name="connsiteY126" fmla="*/ 285750 h 320675"/>
                <a:gd name="connsiteX127" fmla="*/ 2130425 w 2352687"/>
                <a:gd name="connsiteY127" fmla="*/ 266700 h 320675"/>
                <a:gd name="connsiteX128" fmla="*/ 2139950 w 2352687"/>
                <a:gd name="connsiteY128" fmla="*/ 263525 h 320675"/>
                <a:gd name="connsiteX129" fmla="*/ 2168525 w 2352687"/>
                <a:gd name="connsiteY129" fmla="*/ 247650 h 320675"/>
                <a:gd name="connsiteX130" fmla="*/ 2193925 w 2352687"/>
                <a:gd name="connsiteY130" fmla="*/ 228600 h 320675"/>
                <a:gd name="connsiteX131" fmla="*/ 2203450 w 2352687"/>
                <a:gd name="connsiteY131" fmla="*/ 219075 h 320675"/>
                <a:gd name="connsiteX132" fmla="*/ 2222500 w 2352687"/>
                <a:gd name="connsiteY132" fmla="*/ 212725 h 320675"/>
                <a:gd name="connsiteX133" fmla="*/ 2244725 w 2352687"/>
                <a:gd name="connsiteY133" fmla="*/ 193675 h 320675"/>
                <a:gd name="connsiteX134" fmla="*/ 2273300 w 2352687"/>
                <a:gd name="connsiteY134" fmla="*/ 177800 h 320675"/>
                <a:gd name="connsiteX135" fmla="*/ 2286000 w 2352687"/>
                <a:gd name="connsiteY135" fmla="*/ 165100 h 320675"/>
                <a:gd name="connsiteX136" fmla="*/ 2298700 w 2352687"/>
                <a:gd name="connsiteY136" fmla="*/ 161925 h 320675"/>
                <a:gd name="connsiteX137" fmla="*/ 2336800 w 2352687"/>
                <a:gd name="connsiteY137" fmla="*/ 155575 h 320675"/>
                <a:gd name="connsiteX138" fmla="*/ 2352675 w 2352687"/>
                <a:gd name="connsiteY138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01750 w 2352687"/>
                <a:gd name="connsiteY63" fmla="*/ 288925 h 320675"/>
                <a:gd name="connsiteX64" fmla="*/ 1149350 w 2352687"/>
                <a:gd name="connsiteY64" fmla="*/ 219075 h 320675"/>
                <a:gd name="connsiteX65" fmla="*/ 1117600 w 2352687"/>
                <a:gd name="connsiteY65" fmla="*/ 209550 h 320675"/>
                <a:gd name="connsiteX66" fmla="*/ 1066800 w 2352687"/>
                <a:gd name="connsiteY66" fmla="*/ 193675 h 320675"/>
                <a:gd name="connsiteX67" fmla="*/ 1016000 w 2352687"/>
                <a:gd name="connsiteY67" fmla="*/ 184150 h 320675"/>
                <a:gd name="connsiteX68" fmla="*/ 1003300 w 2352687"/>
                <a:gd name="connsiteY68" fmla="*/ 174625 h 320675"/>
                <a:gd name="connsiteX69" fmla="*/ 993775 w 2352687"/>
                <a:gd name="connsiteY69" fmla="*/ 168275 h 320675"/>
                <a:gd name="connsiteX70" fmla="*/ 1003300 w 2352687"/>
                <a:gd name="connsiteY70" fmla="*/ 171450 h 320675"/>
                <a:gd name="connsiteX71" fmla="*/ 1022350 w 2352687"/>
                <a:gd name="connsiteY71" fmla="*/ 184150 h 320675"/>
                <a:gd name="connsiteX72" fmla="*/ 1031875 w 2352687"/>
                <a:gd name="connsiteY72" fmla="*/ 193675 h 320675"/>
                <a:gd name="connsiteX73" fmla="*/ 1044575 w 2352687"/>
                <a:gd name="connsiteY73" fmla="*/ 200025 h 320675"/>
                <a:gd name="connsiteX74" fmla="*/ 1057275 w 2352687"/>
                <a:gd name="connsiteY74" fmla="*/ 212725 h 320675"/>
                <a:gd name="connsiteX75" fmla="*/ 1120775 w 2352687"/>
                <a:gd name="connsiteY75" fmla="*/ 219075 h 320675"/>
                <a:gd name="connsiteX76" fmla="*/ 1203325 w 2352687"/>
                <a:gd name="connsiteY76" fmla="*/ 215900 h 320675"/>
                <a:gd name="connsiteX77" fmla="*/ 1222375 w 2352687"/>
                <a:gd name="connsiteY77" fmla="*/ 203200 h 320675"/>
                <a:gd name="connsiteX78" fmla="*/ 1231900 w 2352687"/>
                <a:gd name="connsiteY78" fmla="*/ 200025 h 320675"/>
                <a:gd name="connsiteX79" fmla="*/ 1250950 w 2352687"/>
                <a:gd name="connsiteY79" fmla="*/ 190500 h 320675"/>
                <a:gd name="connsiteX80" fmla="*/ 1270000 w 2352687"/>
                <a:gd name="connsiteY80" fmla="*/ 184150 h 320675"/>
                <a:gd name="connsiteX81" fmla="*/ 1289050 w 2352687"/>
                <a:gd name="connsiteY81" fmla="*/ 174625 h 320675"/>
                <a:gd name="connsiteX82" fmla="*/ 1343025 w 2352687"/>
                <a:gd name="connsiteY82" fmla="*/ 165100 h 320675"/>
                <a:gd name="connsiteX83" fmla="*/ 1390650 w 2352687"/>
                <a:gd name="connsiteY83" fmla="*/ 158750 h 320675"/>
                <a:gd name="connsiteX84" fmla="*/ 1412875 w 2352687"/>
                <a:gd name="connsiteY84" fmla="*/ 149225 h 320675"/>
                <a:gd name="connsiteX85" fmla="*/ 1425575 w 2352687"/>
                <a:gd name="connsiteY85" fmla="*/ 146050 h 320675"/>
                <a:gd name="connsiteX86" fmla="*/ 1435100 w 2352687"/>
                <a:gd name="connsiteY86" fmla="*/ 142875 h 320675"/>
                <a:gd name="connsiteX87" fmla="*/ 1444625 w 2352687"/>
                <a:gd name="connsiteY87" fmla="*/ 133350 h 320675"/>
                <a:gd name="connsiteX88" fmla="*/ 1485900 w 2352687"/>
                <a:gd name="connsiteY88" fmla="*/ 117475 h 320675"/>
                <a:gd name="connsiteX89" fmla="*/ 1498600 w 2352687"/>
                <a:gd name="connsiteY89" fmla="*/ 111125 h 320675"/>
                <a:gd name="connsiteX90" fmla="*/ 1530350 w 2352687"/>
                <a:gd name="connsiteY90" fmla="*/ 101600 h 320675"/>
                <a:gd name="connsiteX91" fmla="*/ 1539875 w 2352687"/>
                <a:gd name="connsiteY91" fmla="*/ 95250 h 320675"/>
                <a:gd name="connsiteX92" fmla="*/ 1558925 w 2352687"/>
                <a:gd name="connsiteY92" fmla="*/ 88900 h 320675"/>
                <a:gd name="connsiteX93" fmla="*/ 1577975 w 2352687"/>
                <a:gd name="connsiteY93" fmla="*/ 76200 h 320675"/>
                <a:gd name="connsiteX94" fmla="*/ 1593850 w 2352687"/>
                <a:gd name="connsiteY94" fmla="*/ 66675 h 320675"/>
                <a:gd name="connsiteX95" fmla="*/ 1612900 w 2352687"/>
                <a:gd name="connsiteY95" fmla="*/ 53975 h 320675"/>
                <a:gd name="connsiteX96" fmla="*/ 1625600 w 2352687"/>
                <a:gd name="connsiteY96" fmla="*/ 50800 h 320675"/>
                <a:gd name="connsiteX97" fmla="*/ 1635125 w 2352687"/>
                <a:gd name="connsiteY97" fmla="*/ 47625 h 320675"/>
                <a:gd name="connsiteX98" fmla="*/ 1651000 w 2352687"/>
                <a:gd name="connsiteY98" fmla="*/ 44450 h 320675"/>
                <a:gd name="connsiteX99" fmla="*/ 1657350 w 2352687"/>
                <a:gd name="connsiteY99" fmla="*/ 34925 h 320675"/>
                <a:gd name="connsiteX100" fmla="*/ 1673225 w 2352687"/>
                <a:gd name="connsiteY100" fmla="*/ 31750 h 320675"/>
                <a:gd name="connsiteX101" fmla="*/ 1704975 w 2352687"/>
                <a:gd name="connsiteY101" fmla="*/ 25400 h 320675"/>
                <a:gd name="connsiteX102" fmla="*/ 1746250 w 2352687"/>
                <a:gd name="connsiteY102" fmla="*/ 38100 h 320675"/>
                <a:gd name="connsiteX103" fmla="*/ 1765300 w 2352687"/>
                <a:gd name="connsiteY103" fmla="*/ 50800 h 320675"/>
                <a:gd name="connsiteX104" fmla="*/ 1781175 w 2352687"/>
                <a:gd name="connsiteY104" fmla="*/ 63500 h 320675"/>
                <a:gd name="connsiteX105" fmla="*/ 1803400 w 2352687"/>
                <a:gd name="connsiteY105" fmla="*/ 76200 h 320675"/>
                <a:gd name="connsiteX106" fmla="*/ 1828800 w 2352687"/>
                <a:gd name="connsiteY106" fmla="*/ 85725 h 320675"/>
                <a:gd name="connsiteX107" fmla="*/ 1866900 w 2352687"/>
                <a:gd name="connsiteY107" fmla="*/ 98425 h 320675"/>
                <a:gd name="connsiteX108" fmla="*/ 1879600 w 2352687"/>
                <a:gd name="connsiteY108" fmla="*/ 107950 h 320675"/>
                <a:gd name="connsiteX109" fmla="*/ 1889125 w 2352687"/>
                <a:gd name="connsiteY109" fmla="*/ 114300 h 320675"/>
                <a:gd name="connsiteX110" fmla="*/ 1898650 w 2352687"/>
                <a:gd name="connsiteY110" fmla="*/ 127000 h 320675"/>
                <a:gd name="connsiteX111" fmla="*/ 1901825 w 2352687"/>
                <a:gd name="connsiteY111" fmla="*/ 136525 h 320675"/>
                <a:gd name="connsiteX112" fmla="*/ 1917700 w 2352687"/>
                <a:gd name="connsiteY112" fmla="*/ 177800 h 320675"/>
                <a:gd name="connsiteX113" fmla="*/ 1927225 w 2352687"/>
                <a:gd name="connsiteY113" fmla="*/ 200025 h 320675"/>
                <a:gd name="connsiteX114" fmla="*/ 1933575 w 2352687"/>
                <a:gd name="connsiteY114" fmla="*/ 212725 h 320675"/>
                <a:gd name="connsiteX115" fmla="*/ 1943100 w 2352687"/>
                <a:gd name="connsiteY115" fmla="*/ 219075 h 320675"/>
                <a:gd name="connsiteX116" fmla="*/ 1946275 w 2352687"/>
                <a:gd name="connsiteY116" fmla="*/ 244475 h 320675"/>
                <a:gd name="connsiteX117" fmla="*/ 1968500 w 2352687"/>
                <a:gd name="connsiteY117" fmla="*/ 266700 h 320675"/>
                <a:gd name="connsiteX118" fmla="*/ 1978025 w 2352687"/>
                <a:gd name="connsiteY118" fmla="*/ 269875 h 320675"/>
                <a:gd name="connsiteX119" fmla="*/ 1990725 w 2352687"/>
                <a:gd name="connsiteY119" fmla="*/ 276225 h 320675"/>
                <a:gd name="connsiteX120" fmla="*/ 2016125 w 2352687"/>
                <a:gd name="connsiteY120" fmla="*/ 301625 h 320675"/>
                <a:gd name="connsiteX121" fmla="*/ 2032000 w 2352687"/>
                <a:gd name="connsiteY121" fmla="*/ 314325 h 320675"/>
                <a:gd name="connsiteX122" fmla="*/ 2051050 w 2352687"/>
                <a:gd name="connsiteY122" fmla="*/ 320675 h 320675"/>
                <a:gd name="connsiteX123" fmla="*/ 2073275 w 2352687"/>
                <a:gd name="connsiteY123" fmla="*/ 314325 h 320675"/>
                <a:gd name="connsiteX124" fmla="*/ 2098675 w 2352687"/>
                <a:gd name="connsiteY124" fmla="*/ 292100 h 320675"/>
                <a:gd name="connsiteX125" fmla="*/ 2108200 w 2352687"/>
                <a:gd name="connsiteY125" fmla="*/ 285750 h 320675"/>
                <a:gd name="connsiteX126" fmla="*/ 2130425 w 2352687"/>
                <a:gd name="connsiteY126" fmla="*/ 266700 h 320675"/>
                <a:gd name="connsiteX127" fmla="*/ 2139950 w 2352687"/>
                <a:gd name="connsiteY127" fmla="*/ 263525 h 320675"/>
                <a:gd name="connsiteX128" fmla="*/ 2168525 w 2352687"/>
                <a:gd name="connsiteY128" fmla="*/ 247650 h 320675"/>
                <a:gd name="connsiteX129" fmla="*/ 2193925 w 2352687"/>
                <a:gd name="connsiteY129" fmla="*/ 228600 h 320675"/>
                <a:gd name="connsiteX130" fmla="*/ 2203450 w 2352687"/>
                <a:gd name="connsiteY130" fmla="*/ 219075 h 320675"/>
                <a:gd name="connsiteX131" fmla="*/ 2222500 w 2352687"/>
                <a:gd name="connsiteY131" fmla="*/ 212725 h 320675"/>
                <a:gd name="connsiteX132" fmla="*/ 2244725 w 2352687"/>
                <a:gd name="connsiteY132" fmla="*/ 193675 h 320675"/>
                <a:gd name="connsiteX133" fmla="*/ 2273300 w 2352687"/>
                <a:gd name="connsiteY133" fmla="*/ 177800 h 320675"/>
                <a:gd name="connsiteX134" fmla="*/ 2286000 w 2352687"/>
                <a:gd name="connsiteY134" fmla="*/ 165100 h 320675"/>
                <a:gd name="connsiteX135" fmla="*/ 2298700 w 2352687"/>
                <a:gd name="connsiteY135" fmla="*/ 161925 h 320675"/>
                <a:gd name="connsiteX136" fmla="*/ 2336800 w 2352687"/>
                <a:gd name="connsiteY136" fmla="*/ 155575 h 320675"/>
                <a:gd name="connsiteX137" fmla="*/ 2352675 w 2352687"/>
                <a:gd name="connsiteY137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01750 w 2352687"/>
                <a:gd name="connsiteY62" fmla="*/ 288925 h 320675"/>
                <a:gd name="connsiteX63" fmla="*/ 1149350 w 2352687"/>
                <a:gd name="connsiteY63" fmla="*/ 219075 h 320675"/>
                <a:gd name="connsiteX64" fmla="*/ 1117600 w 2352687"/>
                <a:gd name="connsiteY64" fmla="*/ 209550 h 320675"/>
                <a:gd name="connsiteX65" fmla="*/ 1066800 w 2352687"/>
                <a:gd name="connsiteY65" fmla="*/ 193675 h 320675"/>
                <a:gd name="connsiteX66" fmla="*/ 1016000 w 2352687"/>
                <a:gd name="connsiteY66" fmla="*/ 184150 h 320675"/>
                <a:gd name="connsiteX67" fmla="*/ 1003300 w 2352687"/>
                <a:gd name="connsiteY67" fmla="*/ 174625 h 320675"/>
                <a:gd name="connsiteX68" fmla="*/ 993775 w 2352687"/>
                <a:gd name="connsiteY68" fmla="*/ 168275 h 320675"/>
                <a:gd name="connsiteX69" fmla="*/ 1003300 w 2352687"/>
                <a:gd name="connsiteY69" fmla="*/ 171450 h 320675"/>
                <a:gd name="connsiteX70" fmla="*/ 1022350 w 2352687"/>
                <a:gd name="connsiteY70" fmla="*/ 184150 h 320675"/>
                <a:gd name="connsiteX71" fmla="*/ 1031875 w 2352687"/>
                <a:gd name="connsiteY71" fmla="*/ 193675 h 320675"/>
                <a:gd name="connsiteX72" fmla="*/ 1044575 w 2352687"/>
                <a:gd name="connsiteY72" fmla="*/ 200025 h 320675"/>
                <a:gd name="connsiteX73" fmla="*/ 1057275 w 2352687"/>
                <a:gd name="connsiteY73" fmla="*/ 212725 h 320675"/>
                <a:gd name="connsiteX74" fmla="*/ 1120775 w 2352687"/>
                <a:gd name="connsiteY74" fmla="*/ 219075 h 320675"/>
                <a:gd name="connsiteX75" fmla="*/ 1203325 w 2352687"/>
                <a:gd name="connsiteY75" fmla="*/ 215900 h 320675"/>
                <a:gd name="connsiteX76" fmla="*/ 1222375 w 2352687"/>
                <a:gd name="connsiteY76" fmla="*/ 203200 h 320675"/>
                <a:gd name="connsiteX77" fmla="*/ 1231900 w 2352687"/>
                <a:gd name="connsiteY77" fmla="*/ 200025 h 320675"/>
                <a:gd name="connsiteX78" fmla="*/ 1250950 w 2352687"/>
                <a:gd name="connsiteY78" fmla="*/ 190500 h 320675"/>
                <a:gd name="connsiteX79" fmla="*/ 1270000 w 2352687"/>
                <a:gd name="connsiteY79" fmla="*/ 184150 h 320675"/>
                <a:gd name="connsiteX80" fmla="*/ 1289050 w 2352687"/>
                <a:gd name="connsiteY80" fmla="*/ 174625 h 320675"/>
                <a:gd name="connsiteX81" fmla="*/ 1343025 w 2352687"/>
                <a:gd name="connsiteY81" fmla="*/ 165100 h 320675"/>
                <a:gd name="connsiteX82" fmla="*/ 1390650 w 2352687"/>
                <a:gd name="connsiteY82" fmla="*/ 158750 h 320675"/>
                <a:gd name="connsiteX83" fmla="*/ 1412875 w 2352687"/>
                <a:gd name="connsiteY83" fmla="*/ 149225 h 320675"/>
                <a:gd name="connsiteX84" fmla="*/ 1425575 w 2352687"/>
                <a:gd name="connsiteY84" fmla="*/ 146050 h 320675"/>
                <a:gd name="connsiteX85" fmla="*/ 1435100 w 2352687"/>
                <a:gd name="connsiteY85" fmla="*/ 142875 h 320675"/>
                <a:gd name="connsiteX86" fmla="*/ 1444625 w 2352687"/>
                <a:gd name="connsiteY86" fmla="*/ 133350 h 320675"/>
                <a:gd name="connsiteX87" fmla="*/ 1485900 w 2352687"/>
                <a:gd name="connsiteY87" fmla="*/ 117475 h 320675"/>
                <a:gd name="connsiteX88" fmla="*/ 1498600 w 2352687"/>
                <a:gd name="connsiteY88" fmla="*/ 111125 h 320675"/>
                <a:gd name="connsiteX89" fmla="*/ 1530350 w 2352687"/>
                <a:gd name="connsiteY89" fmla="*/ 101600 h 320675"/>
                <a:gd name="connsiteX90" fmla="*/ 1539875 w 2352687"/>
                <a:gd name="connsiteY90" fmla="*/ 95250 h 320675"/>
                <a:gd name="connsiteX91" fmla="*/ 1558925 w 2352687"/>
                <a:gd name="connsiteY91" fmla="*/ 88900 h 320675"/>
                <a:gd name="connsiteX92" fmla="*/ 1577975 w 2352687"/>
                <a:gd name="connsiteY92" fmla="*/ 76200 h 320675"/>
                <a:gd name="connsiteX93" fmla="*/ 1593850 w 2352687"/>
                <a:gd name="connsiteY93" fmla="*/ 66675 h 320675"/>
                <a:gd name="connsiteX94" fmla="*/ 1612900 w 2352687"/>
                <a:gd name="connsiteY94" fmla="*/ 53975 h 320675"/>
                <a:gd name="connsiteX95" fmla="*/ 1625600 w 2352687"/>
                <a:gd name="connsiteY95" fmla="*/ 50800 h 320675"/>
                <a:gd name="connsiteX96" fmla="*/ 1635125 w 2352687"/>
                <a:gd name="connsiteY96" fmla="*/ 47625 h 320675"/>
                <a:gd name="connsiteX97" fmla="*/ 1651000 w 2352687"/>
                <a:gd name="connsiteY97" fmla="*/ 44450 h 320675"/>
                <a:gd name="connsiteX98" fmla="*/ 1657350 w 2352687"/>
                <a:gd name="connsiteY98" fmla="*/ 34925 h 320675"/>
                <a:gd name="connsiteX99" fmla="*/ 1673225 w 2352687"/>
                <a:gd name="connsiteY99" fmla="*/ 31750 h 320675"/>
                <a:gd name="connsiteX100" fmla="*/ 1704975 w 2352687"/>
                <a:gd name="connsiteY100" fmla="*/ 25400 h 320675"/>
                <a:gd name="connsiteX101" fmla="*/ 1746250 w 2352687"/>
                <a:gd name="connsiteY101" fmla="*/ 38100 h 320675"/>
                <a:gd name="connsiteX102" fmla="*/ 1765300 w 2352687"/>
                <a:gd name="connsiteY102" fmla="*/ 50800 h 320675"/>
                <a:gd name="connsiteX103" fmla="*/ 1781175 w 2352687"/>
                <a:gd name="connsiteY103" fmla="*/ 63500 h 320675"/>
                <a:gd name="connsiteX104" fmla="*/ 1803400 w 2352687"/>
                <a:gd name="connsiteY104" fmla="*/ 76200 h 320675"/>
                <a:gd name="connsiteX105" fmla="*/ 1828800 w 2352687"/>
                <a:gd name="connsiteY105" fmla="*/ 85725 h 320675"/>
                <a:gd name="connsiteX106" fmla="*/ 1866900 w 2352687"/>
                <a:gd name="connsiteY106" fmla="*/ 98425 h 320675"/>
                <a:gd name="connsiteX107" fmla="*/ 1879600 w 2352687"/>
                <a:gd name="connsiteY107" fmla="*/ 107950 h 320675"/>
                <a:gd name="connsiteX108" fmla="*/ 1889125 w 2352687"/>
                <a:gd name="connsiteY108" fmla="*/ 114300 h 320675"/>
                <a:gd name="connsiteX109" fmla="*/ 1898650 w 2352687"/>
                <a:gd name="connsiteY109" fmla="*/ 127000 h 320675"/>
                <a:gd name="connsiteX110" fmla="*/ 1901825 w 2352687"/>
                <a:gd name="connsiteY110" fmla="*/ 136525 h 320675"/>
                <a:gd name="connsiteX111" fmla="*/ 1917700 w 2352687"/>
                <a:gd name="connsiteY111" fmla="*/ 177800 h 320675"/>
                <a:gd name="connsiteX112" fmla="*/ 1927225 w 2352687"/>
                <a:gd name="connsiteY112" fmla="*/ 200025 h 320675"/>
                <a:gd name="connsiteX113" fmla="*/ 1933575 w 2352687"/>
                <a:gd name="connsiteY113" fmla="*/ 212725 h 320675"/>
                <a:gd name="connsiteX114" fmla="*/ 1943100 w 2352687"/>
                <a:gd name="connsiteY114" fmla="*/ 219075 h 320675"/>
                <a:gd name="connsiteX115" fmla="*/ 1946275 w 2352687"/>
                <a:gd name="connsiteY115" fmla="*/ 244475 h 320675"/>
                <a:gd name="connsiteX116" fmla="*/ 1968500 w 2352687"/>
                <a:gd name="connsiteY116" fmla="*/ 266700 h 320675"/>
                <a:gd name="connsiteX117" fmla="*/ 1978025 w 2352687"/>
                <a:gd name="connsiteY117" fmla="*/ 269875 h 320675"/>
                <a:gd name="connsiteX118" fmla="*/ 1990725 w 2352687"/>
                <a:gd name="connsiteY118" fmla="*/ 276225 h 320675"/>
                <a:gd name="connsiteX119" fmla="*/ 2016125 w 2352687"/>
                <a:gd name="connsiteY119" fmla="*/ 301625 h 320675"/>
                <a:gd name="connsiteX120" fmla="*/ 2032000 w 2352687"/>
                <a:gd name="connsiteY120" fmla="*/ 314325 h 320675"/>
                <a:gd name="connsiteX121" fmla="*/ 2051050 w 2352687"/>
                <a:gd name="connsiteY121" fmla="*/ 320675 h 320675"/>
                <a:gd name="connsiteX122" fmla="*/ 2073275 w 2352687"/>
                <a:gd name="connsiteY122" fmla="*/ 314325 h 320675"/>
                <a:gd name="connsiteX123" fmla="*/ 2098675 w 2352687"/>
                <a:gd name="connsiteY123" fmla="*/ 292100 h 320675"/>
                <a:gd name="connsiteX124" fmla="*/ 2108200 w 2352687"/>
                <a:gd name="connsiteY124" fmla="*/ 285750 h 320675"/>
                <a:gd name="connsiteX125" fmla="*/ 2130425 w 2352687"/>
                <a:gd name="connsiteY125" fmla="*/ 266700 h 320675"/>
                <a:gd name="connsiteX126" fmla="*/ 2139950 w 2352687"/>
                <a:gd name="connsiteY126" fmla="*/ 263525 h 320675"/>
                <a:gd name="connsiteX127" fmla="*/ 2168525 w 2352687"/>
                <a:gd name="connsiteY127" fmla="*/ 247650 h 320675"/>
                <a:gd name="connsiteX128" fmla="*/ 2193925 w 2352687"/>
                <a:gd name="connsiteY128" fmla="*/ 228600 h 320675"/>
                <a:gd name="connsiteX129" fmla="*/ 2203450 w 2352687"/>
                <a:gd name="connsiteY129" fmla="*/ 219075 h 320675"/>
                <a:gd name="connsiteX130" fmla="*/ 2222500 w 2352687"/>
                <a:gd name="connsiteY130" fmla="*/ 212725 h 320675"/>
                <a:gd name="connsiteX131" fmla="*/ 2244725 w 2352687"/>
                <a:gd name="connsiteY131" fmla="*/ 193675 h 320675"/>
                <a:gd name="connsiteX132" fmla="*/ 2273300 w 2352687"/>
                <a:gd name="connsiteY132" fmla="*/ 177800 h 320675"/>
                <a:gd name="connsiteX133" fmla="*/ 2286000 w 2352687"/>
                <a:gd name="connsiteY133" fmla="*/ 165100 h 320675"/>
                <a:gd name="connsiteX134" fmla="*/ 2298700 w 2352687"/>
                <a:gd name="connsiteY134" fmla="*/ 161925 h 320675"/>
                <a:gd name="connsiteX135" fmla="*/ 2336800 w 2352687"/>
                <a:gd name="connsiteY135" fmla="*/ 155575 h 320675"/>
                <a:gd name="connsiteX136" fmla="*/ 2352675 w 2352687"/>
                <a:gd name="connsiteY136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149350 w 2352687"/>
                <a:gd name="connsiteY62" fmla="*/ 219075 h 320675"/>
                <a:gd name="connsiteX63" fmla="*/ 1117600 w 2352687"/>
                <a:gd name="connsiteY63" fmla="*/ 209550 h 320675"/>
                <a:gd name="connsiteX64" fmla="*/ 1066800 w 2352687"/>
                <a:gd name="connsiteY64" fmla="*/ 193675 h 320675"/>
                <a:gd name="connsiteX65" fmla="*/ 1016000 w 2352687"/>
                <a:gd name="connsiteY65" fmla="*/ 184150 h 320675"/>
                <a:gd name="connsiteX66" fmla="*/ 1003300 w 2352687"/>
                <a:gd name="connsiteY66" fmla="*/ 174625 h 320675"/>
                <a:gd name="connsiteX67" fmla="*/ 993775 w 2352687"/>
                <a:gd name="connsiteY67" fmla="*/ 168275 h 320675"/>
                <a:gd name="connsiteX68" fmla="*/ 1003300 w 2352687"/>
                <a:gd name="connsiteY68" fmla="*/ 171450 h 320675"/>
                <a:gd name="connsiteX69" fmla="*/ 1022350 w 2352687"/>
                <a:gd name="connsiteY69" fmla="*/ 184150 h 320675"/>
                <a:gd name="connsiteX70" fmla="*/ 1031875 w 2352687"/>
                <a:gd name="connsiteY70" fmla="*/ 193675 h 320675"/>
                <a:gd name="connsiteX71" fmla="*/ 1044575 w 2352687"/>
                <a:gd name="connsiteY71" fmla="*/ 200025 h 320675"/>
                <a:gd name="connsiteX72" fmla="*/ 1057275 w 2352687"/>
                <a:gd name="connsiteY72" fmla="*/ 212725 h 320675"/>
                <a:gd name="connsiteX73" fmla="*/ 1120775 w 2352687"/>
                <a:gd name="connsiteY73" fmla="*/ 219075 h 320675"/>
                <a:gd name="connsiteX74" fmla="*/ 1203325 w 2352687"/>
                <a:gd name="connsiteY74" fmla="*/ 215900 h 320675"/>
                <a:gd name="connsiteX75" fmla="*/ 1222375 w 2352687"/>
                <a:gd name="connsiteY75" fmla="*/ 203200 h 320675"/>
                <a:gd name="connsiteX76" fmla="*/ 1231900 w 2352687"/>
                <a:gd name="connsiteY76" fmla="*/ 200025 h 320675"/>
                <a:gd name="connsiteX77" fmla="*/ 1250950 w 2352687"/>
                <a:gd name="connsiteY77" fmla="*/ 190500 h 320675"/>
                <a:gd name="connsiteX78" fmla="*/ 1270000 w 2352687"/>
                <a:gd name="connsiteY78" fmla="*/ 184150 h 320675"/>
                <a:gd name="connsiteX79" fmla="*/ 1289050 w 2352687"/>
                <a:gd name="connsiteY79" fmla="*/ 174625 h 320675"/>
                <a:gd name="connsiteX80" fmla="*/ 1343025 w 2352687"/>
                <a:gd name="connsiteY80" fmla="*/ 165100 h 320675"/>
                <a:gd name="connsiteX81" fmla="*/ 1390650 w 2352687"/>
                <a:gd name="connsiteY81" fmla="*/ 158750 h 320675"/>
                <a:gd name="connsiteX82" fmla="*/ 1412875 w 2352687"/>
                <a:gd name="connsiteY82" fmla="*/ 149225 h 320675"/>
                <a:gd name="connsiteX83" fmla="*/ 1425575 w 2352687"/>
                <a:gd name="connsiteY83" fmla="*/ 146050 h 320675"/>
                <a:gd name="connsiteX84" fmla="*/ 1435100 w 2352687"/>
                <a:gd name="connsiteY84" fmla="*/ 142875 h 320675"/>
                <a:gd name="connsiteX85" fmla="*/ 1444625 w 2352687"/>
                <a:gd name="connsiteY85" fmla="*/ 133350 h 320675"/>
                <a:gd name="connsiteX86" fmla="*/ 1485900 w 2352687"/>
                <a:gd name="connsiteY86" fmla="*/ 117475 h 320675"/>
                <a:gd name="connsiteX87" fmla="*/ 1498600 w 2352687"/>
                <a:gd name="connsiteY87" fmla="*/ 111125 h 320675"/>
                <a:gd name="connsiteX88" fmla="*/ 1530350 w 2352687"/>
                <a:gd name="connsiteY88" fmla="*/ 101600 h 320675"/>
                <a:gd name="connsiteX89" fmla="*/ 1539875 w 2352687"/>
                <a:gd name="connsiteY89" fmla="*/ 95250 h 320675"/>
                <a:gd name="connsiteX90" fmla="*/ 1558925 w 2352687"/>
                <a:gd name="connsiteY90" fmla="*/ 88900 h 320675"/>
                <a:gd name="connsiteX91" fmla="*/ 1577975 w 2352687"/>
                <a:gd name="connsiteY91" fmla="*/ 76200 h 320675"/>
                <a:gd name="connsiteX92" fmla="*/ 1593850 w 2352687"/>
                <a:gd name="connsiteY92" fmla="*/ 66675 h 320675"/>
                <a:gd name="connsiteX93" fmla="*/ 1612900 w 2352687"/>
                <a:gd name="connsiteY93" fmla="*/ 53975 h 320675"/>
                <a:gd name="connsiteX94" fmla="*/ 1625600 w 2352687"/>
                <a:gd name="connsiteY94" fmla="*/ 50800 h 320675"/>
                <a:gd name="connsiteX95" fmla="*/ 1635125 w 2352687"/>
                <a:gd name="connsiteY95" fmla="*/ 47625 h 320675"/>
                <a:gd name="connsiteX96" fmla="*/ 1651000 w 2352687"/>
                <a:gd name="connsiteY96" fmla="*/ 44450 h 320675"/>
                <a:gd name="connsiteX97" fmla="*/ 1657350 w 2352687"/>
                <a:gd name="connsiteY97" fmla="*/ 34925 h 320675"/>
                <a:gd name="connsiteX98" fmla="*/ 1673225 w 2352687"/>
                <a:gd name="connsiteY98" fmla="*/ 31750 h 320675"/>
                <a:gd name="connsiteX99" fmla="*/ 1704975 w 2352687"/>
                <a:gd name="connsiteY99" fmla="*/ 25400 h 320675"/>
                <a:gd name="connsiteX100" fmla="*/ 1746250 w 2352687"/>
                <a:gd name="connsiteY100" fmla="*/ 38100 h 320675"/>
                <a:gd name="connsiteX101" fmla="*/ 1765300 w 2352687"/>
                <a:gd name="connsiteY101" fmla="*/ 50800 h 320675"/>
                <a:gd name="connsiteX102" fmla="*/ 1781175 w 2352687"/>
                <a:gd name="connsiteY102" fmla="*/ 63500 h 320675"/>
                <a:gd name="connsiteX103" fmla="*/ 1803400 w 2352687"/>
                <a:gd name="connsiteY103" fmla="*/ 76200 h 320675"/>
                <a:gd name="connsiteX104" fmla="*/ 1828800 w 2352687"/>
                <a:gd name="connsiteY104" fmla="*/ 85725 h 320675"/>
                <a:gd name="connsiteX105" fmla="*/ 1866900 w 2352687"/>
                <a:gd name="connsiteY105" fmla="*/ 98425 h 320675"/>
                <a:gd name="connsiteX106" fmla="*/ 1879600 w 2352687"/>
                <a:gd name="connsiteY106" fmla="*/ 107950 h 320675"/>
                <a:gd name="connsiteX107" fmla="*/ 1889125 w 2352687"/>
                <a:gd name="connsiteY107" fmla="*/ 114300 h 320675"/>
                <a:gd name="connsiteX108" fmla="*/ 1898650 w 2352687"/>
                <a:gd name="connsiteY108" fmla="*/ 127000 h 320675"/>
                <a:gd name="connsiteX109" fmla="*/ 1901825 w 2352687"/>
                <a:gd name="connsiteY109" fmla="*/ 136525 h 320675"/>
                <a:gd name="connsiteX110" fmla="*/ 1917700 w 2352687"/>
                <a:gd name="connsiteY110" fmla="*/ 177800 h 320675"/>
                <a:gd name="connsiteX111" fmla="*/ 1927225 w 2352687"/>
                <a:gd name="connsiteY111" fmla="*/ 200025 h 320675"/>
                <a:gd name="connsiteX112" fmla="*/ 1933575 w 2352687"/>
                <a:gd name="connsiteY112" fmla="*/ 212725 h 320675"/>
                <a:gd name="connsiteX113" fmla="*/ 1943100 w 2352687"/>
                <a:gd name="connsiteY113" fmla="*/ 219075 h 320675"/>
                <a:gd name="connsiteX114" fmla="*/ 1946275 w 2352687"/>
                <a:gd name="connsiteY114" fmla="*/ 244475 h 320675"/>
                <a:gd name="connsiteX115" fmla="*/ 1968500 w 2352687"/>
                <a:gd name="connsiteY115" fmla="*/ 266700 h 320675"/>
                <a:gd name="connsiteX116" fmla="*/ 1978025 w 2352687"/>
                <a:gd name="connsiteY116" fmla="*/ 269875 h 320675"/>
                <a:gd name="connsiteX117" fmla="*/ 1990725 w 2352687"/>
                <a:gd name="connsiteY117" fmla="*/ 276225 h 320675"/>
                <a:gd name="connsiteX118" fmla="*/ 2016125 w 2352687"/>
                <a:gd name="connsiteY118" fmla="*/ 301625 h 320675"/>
                <a:gd name="connsiteX119" fmla="*/ 2032000 w 2352687"/>
                <a:gd name="connsiteY119" fmla="*/ 314325 h 320675"/>
                <a:gd name="connsiteX120" fmla="*/ 2051050 w 2352687"/>
                <a:gd name="connsiteY120" fmla="*/ 320675 h 320675"/>
                <a:gd name="connsiteX121" fmla="*/ 2073275 w 2352687"/>
                <a:gd name="connsiteY121" fmla="*/ 314325 h 320675"/>
                <a:gd name="connsiteX122" fmla="*/ 2098675 w 2352687"/>
                <a:gd name="connsiteY122" fmla="*/ 292100 h 320675"/>
                <a:gd name="connsiteX123" fmla="*/ 2108200 w 2352687"/>
                <a:gd name="connsiteY123" fmla="*/ 285750 h 320675"/>
                <a:gd name="connsiteX124" fmla="*/ 2130425 w 2352687"/>
                <a:gd name="connsiteY124" fmla="*/ 266700 h 320675"/>
                <a:gd name="connsiteX125" fmla="*/ 2139950 w 2352687"/>
                <a:gd name="connsiteY125" fmla="*/ 263525 h 320675"/>
                <a:gd name="connsiteX126" fmla="*/ 2168525 w 2352687"/>
                <a:gd name="connsiteY126" fmla="*/ 247650 h 320675"/>
                <a:gd name="connsiteX127" fmla="*/ 2193925 w 2352687"/>
                <a:gd name="connsiteY127" fmla="*/ 228600 h 320675"/>
                <a:gd name="connsiteX128" fmla="*/ 2203450 w 2352687"/>
                <a:gd name="connsiteY128" fmla="*/ 219075 h 320675"/>
                <a:gd name="connsiteX129" fmla="*/ 2222500 w 2352687"/>
                <a:gd name="connsiteY129" fmla="*/ 212725 h 320675"/>
                <a:gd name="connsiteX130" fmla="*/ 2244725 w 2352687"/>
                <a:gd name="connsiteY130" fmla="*/ 193675 h 320675"/>
                <a:gd name="connsiteX131" fmla="*/ 2273300 w 2352687"/>
                <a:gd name="connsiteY131" fmla="*/ 177800 h 320675"/>
                <a:gd name="connsiteX132" fmla="*/ 2286000 w 2352687"/>
                <a:gd name="connsiteY132" fmla="*/ 165100 h 320675"/>
                <a:gd name="connsiteX133" fmla="*/ 2298700 w 2352687"/>
                <a:gd name="connsiteY133" fmla="*/ 161925 h 320675"/>
                <a:gd name="connsiteX134" fmla="*/ 2336800 w 2352687"/>
                <a:gd name="connsiteY134" fmla="*/ 155575 h 320675"/>
                <a:gd name="connsiteX135" fmla="*/ 2352675 w 2352687"/>
                <a:gd name="connsiteY135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149350 w 2352687"/>
                <a:gd name="connsiteY61" fmla="*/ 219075 h 320675"/>
                <a:gd name="connsiteX62" fmla="*/ 1117600 w 2352687"/>
                <a:gd name="connsiteY62" fmla="*/ 209550 h 320675"/>
                <a:gd name="connsiteX63" fmla="*/ 1066800 w 2352687"/>
                <a:gd name="connsiteY63" fmla="*/ 193675 h 320675"/>
                <a:gd name="connsiteX64" fmla="*/ 1016000 w 2352687"/>
                <a:gd name="connsiteY64" fmla="*/ 184150 h 320675"/>
                <a:gd name="connsiteX65" fmla="*/ 1003300 w 2352687"/>
                <a:gd name="connsiteY65" fmla="*/ 174625 h 320675"/>
                <a:gd name="connsiteX66" fmla="*/ 993775 w 2352687"/>
                <a:gd name="connsiteY66" fmla="*/ 168275 h 320675"/>
                <a:gd name="connsiteX67" fmla="*/ 1003300 w 2352687"/>
                <a:gd name="connsiteY67" fmla="*/ 171450 h 320675"/>
                <a:gd name="connsiteX68" fmla="*/ 1022350 w 2352687"/>
                <a:gd name="connsiteY68" fmla="*/ 184150 h 320675"/>
                <a:gd name="connsiteX69" fmla="*/ 1031875 w 2352687"/>
                <a:gd name="connsiteY69" fmla="*/ 193675 h 320675"/>
                <a:gd name="connsiteX70" fmla="*/ 1044575 w 2352687"/>
                <a:gd name="connsiteY70" fmla="*/ 200025 h 320675"/>
                <a:gd name="connsiteX71" fmla="*/ 1057275 w 2352687"/>
                <a:gd name="connsiteY71" fmla="*/ 212725 h 320675"/>
                <a:gd name="connsiteX72" fmla="*/ 1120775 w 2352687"/>
                <a:gd name="connsiteY72" fmla="*/ 219075 h 320675"/>
                <a:gd name="connsiteX73" fmla="*/ 1203325 w 2352687"/>
                <a:gd name="connsiteY73" fmla="*/ 215900 h 320675"/>
                <a:gd name="connsiteX74" fmla="*/ 1222375 w 2352687"/>
                <a:gd name="connsiteY74" fmla="*/ 203200 h 320675"/>
                <a:gd name="connsiteX75" fmla="*/ 1231900 w 2352687"/>
                <a:gd name="connsiteY75" fmla="*/ 200025 h 320675"/>
                <a:gd name="connsiteX76" fmla="*/ 1250950 w 2352687"/>
                <a:gd name="connsiteY76" fmla="*/ 190500 h 320675"/>
                <a:gd name="connsiteX77" fmla="*/ 1270000 w 2352687"/>
                <a:gd name="connsiteY77" fmla="*/ 184150 h 320675"/>
                <a:gd name="connsiteX78" fmla="*/ 1289050 w 2352687"/>
                <a:gd name="connsiteY78" fmla="*/ 174625 h 320675"/>
                <a:gd name="connsiteX79" fmla="*/ 1343025 w 2352687"/>
                <a:gd name="connsiteY79" fmla="*/ 165100 h 320675"/>
                <a:gd name="connsiteX80" fmla="*/ 1390650 w 2352687"/>
                <a:gd name="connsiteY80" fmla="*/ 158750 h 320675"/>
                <a:gd name="connsiteX81" fmla="*/ 1412875 w 2352687"/>
                <a:gd name="connsiteY81" fmla="*/ 149225 h 320675"/>
                <a:gd name="connsiteX82" fmla="*/ 1425575 w 2352687"/>
                <a:gd name="connsiteY82" fmla="*/ 146050 h 320675"/>
                <a:gd name="connsiteX83" fmla="*/ 1435100 w 2352687"/>
                <a:gd name="connsiteY83" fmla="*/ 142875 h 320675"/>
                <a:gd name="connsiteX84" fmla="*/ 1444625 w 2352687"/>
                <a:gd name="connsiteY84" fmla="*/ 133350 h 320675"/>
                <a:gd name="connsiteX85" fmla="*/ 1485900 w 2352687"/>
                <a:gd name="connsiteY85" fmla="*/ 117475 h 320675"/>
                <a:gd name="connsiteX86" fmla="*/ 1498600 w 2352687"/>
                <a:gd name="connsiteY86" fmla="*/ 111125 h 320675"/>
                <a:gd name="connsiteX87" fmla="*/ 1530350 w 2352687"/>
                <a:gd name="connsiteY87" fmla="*/ 101600 h 320675"/>
                <a:gd name="connsiteX88" fmla="*/ 1539875 w 2352687"/>
                <a:gd name="connsiteY88" fmla="*/ 95250 h 320675"/>
                <a:gd name="connsiteX89" fmla="*/ 1558925 w 2352687"/>
                <a:gd name="connsiteY89" fmla="*/ 88900 h 320675"/>
                <a:gd name="connsiteX90" fmla="*/ 1577975 w 2352687"/>
                <a:gd name="connsiteY90" fmla="*/ 76200 h 320675"/>
                <a:gd name="connsiteX91" fmla="*/ 1593850 w 2352687"/>
                <a:gd name="connsiteY91" fmla="*/ 66675 h 320675"/>
                <a:gd name="connsiteX92" fmla="*/ 1612900 w 2352687"/>
                <a:gd name="connsiteY92" fmla="*/ 53975 h 320675"/>
                <a:gd name="connsiteX93" fmla="*/ 1625600 w 2352687"/>
                <a:gd name="connsiteY93" fmla="*/ 50800 h 320675"/>
                <a:gd name="connsiteX94" fmla="*/ 1635125 w 2352687"/>
                <a:gd name="connsiteY94" fmla="*/ 47625 h 320675"/>
                <a:gd name="connsiteX95" fmla="*/ 1651000 w 2352687"/>
                <a:gd name="connsiteY95" fmla="*/ 44450 h 320675"/>
                <a:gd name="connsiteX96" fmla="*/ 1657350 w 2352687"/>
                <a:gd name="connsiteY96" fmla="*/ 34925 h 320675"/>
                <a:gd name="connsiteX97" fmla="*/ 1673225 w 2352687"/>
                <a:gd name="connsiteY97" fmla="*/ 31750 h 320675"/>
                <a:gd name="connsiteX98" fmla="*/ 1704975 w 2352687"/>
                <a:gd name="connsiteY98" fmla="*/ 25400 h 320675"/>
                <a:gd name="connsiteX99" fmla="*/ 1746250 w 2352687"/>
                <a:gd name="connsiteY99" fmla="*/ 38100 h 320675"/>
                <a:gd name="connsiteX100" fmla="*/ 1765300 w 2352687"/>
                <a:gd name="connsiteY100" fmla="*/ 50800 h 320675"/>
                <a:gd name="connsiteX101" fmla="*/ 1781175 w 2352687"/>
                <a:gd name="connsiteY101" fmla="*/ 63500 h 320675"/>
                <a:gd name="connsiteX102" fmla="*/ 1803400 w 2352687"/>
                <a:gd name="connsiteY102" fmla="*/ 76200 h 320675"/>
                <a:gd name="connsiteX103" fmla="*/ 1828800 w 2352687"/>
                <a:gd name="connsiteY103" fmla="*/ 85725 h 320675"/>
                <a:gd name="connsiteX104" fmla="*/ 1866900 w 2352687"/>
                <a:gd name="connsiteY104" fmla="*/ 98425 h 320675"/>
                <a:gd name="connsiteX105" fmla="*/ 1879600 w 2352687"/>
                <a:gd name="connsiteY105" fmla="*/ 107950 h 320675"/>
                <a:gd name="connsiteX106" fmla="*/ 1889125 w 2352687"/>
                <a:gd name="connsiteY106" fmla="*/ 114300 h 320675"/>
                <a:gd name="connsiteX107" fmla="*/ 1898650 w 2352687"/>
                <a:gd name="connsiteY107" fmla="*/ 127000 h 320675"/>
                <a:gd name="connsiteX108" fmla="*/ 1901825 w 2352687"/>
                <a:gd name="connsiteY108" fmla="*/ 136525 h 320675"/>
                <a:gd name="connsiteX109" fmla="*/ 1917700 w 2352687"/>
                <a:gd name="connsiteY109" fmla="*/ 177800 h 320675"/>
                <a:gd name="connsiteX110" fmla="*/ 1927225 w 2352687"/>
                <a:gd name="connsiteY110" fmla="*/ 200025 h 320675"/>
                <a:gd name="connsiteX111" fmla="*/ 1933575 w 2352687"/>
                <a:gd name="connsiteY111" fmla="*/ 212725 h 320675"/>
                <a:gd name="connsiteX112" fmla="*/ 1943100 w 2352687"/>
                <a:gd name="connsiteY112" fmla="*/ 219075 h 320675"/>
                <a:gd name="connsiteX113" fmla="*/ 1946275 w 2352687"/>
                <a:gd name="connsiteY113" fmla="*/ 244475 h 320675"/>
                <a:gd name="connsiteX114" fmla="*/ 1968500 w 2352687"/>
                <a:gd name="connsiteY114" fmla="*/ 266700 h 320675"/>
                <a:gd name="connsiteX115" fmla="*/ 1978025 w 2352687"/>
                <a:gd name="connsiteY115" fmla="*/ 269875 h 320675"/>
                <a:gd name="connsiteX116" fmla="*/ 1990725 w 2352687"/>
                <a:gd name="connsiteY116" fmla="*/ 276225 h 320675"/>
                <a:gd name="connsiteX117" fmla="*/ 2016125 w 2352687"/>
                <a:gd name="connsiteY117" fmla="*/ 301625 h 320675"/>
                <a:gd name="connsiteX118" fmla="*/ 2032000 w 2352687"/>
                <a:gd name="connsiteY118" fmla="*/ 314325 h 320675"/>
                <a:gd name="connsiteX119" fmla="*/ 2051050 w 2352687"/>
                <a:gd name="connsiteY119" fmla="*/ 320675 h 320675"/>
                <a:gd name="connsiteX120" fmla="*/ 2073275 w 2352687"/>
                <a:gd name="connsiteY120" fmla="*/ 314325 h 320675"/>
                <a:gd name="connsiteX121" fmla="*/ 2098675 w 2352687"/>
                <a:gd name="connsiteY121" fmla="*/ 292100 h 320675"/>
                <a:gd name="connsiteX122" fmla="*/ 2108200 w 2352687"/>
                <a:gd name="connsiteY122" fmla="*/ 285750 h 320675"/>
                <a:gd name="connsiteX123" fmla="*/ 2130425 w 2352687"/>
                <a:gd name="connsiteY123" fmla="*/ 266700 h 320675"/>
                <a:gd name="connsiteX124" fmla="*/ 2139950 w 2352687"/>
                <a:gd name="connsiteY124" fmla="*/ 263525 h 320675"/>
                <a:gd name="connsiteX125" fmla="*/ 2168525 w 2352687"/>
                <a:gd name="connsiteY125" fmla="*/ 247650 h 320675"/>
                <a:gd name="connsiteX126" fmla="*/ 2193925 w 2352687"/>
                <a:gd name="connsiteY126" fmla="*/ 228600 h 320675"/>
                <a:gd name="connsiteX127" fmla="*/ 2203450 w 2352687"/>
                <a:gd name="connsiteY127" fmla="*/ 219075 h 320675"/>
                <a:gd name="connsiteX128" fmla="*/ 2222500 w 2352687"/>
                <a:gd name="connsiteY128" fmla="*/ 212725 h 320675"/>
                <a:gd name="connsiteX129" fmla="*/ 2244725 w 2352687"/>
                <a:gd name="connsiteY129" fmla="*/ 193675 h 320675"/>
                <a:gd name="connsiteX130" fmla="*/ 2273300 w 2352687"/>
                <a:gd name="connsiteY130" fmla="*/ 177800 h 320675"/>
                <a:gd name="connsiteX131" fmla="*/ 2286000 w 2352687"/>
                <a:gd name="connsiteY131" fmla="*/ 165100 h 320675"/>
                <a:gd name="connsiteX132" fmla="*/ 2298700 w 2352687"/>
                <a:gd name="connsiteY132" fmla="*/ 161925 h 320675"/>
                <a:gd name="connsiteX133" fmla="*/ 2336800 w 2352687"/>
                <a:gd name="connsiteY133" fmla="*/ 155575 h 320675"/>
                <a:gd name="connsiteX134" fmla="*/ 2352675 w 2352687"/>
                <a:gd name="connsiteY134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149350 w 2352687"/>
                <a:gd name="connsiteY60" fmla="*/ 219075 h 320675"/>
                <a:gd name="connsiteX61" fmla="*/ 1117600 w 2352687"/>
                <a:gd name="connsiteY61" fmla="*/ 209550 h 320675"/>
                <a:gd name="connsiteX62" fmla="*/ 1066800 w 2352687"/>
                <a:gd name="connsiteY62" fmla="*/ 193675 h 320675"/>
                <a:gd name="connsiteX63" fmla="*/ 1016000 w 2352687"/>
                <a:gd name="connsiteY63" fmla="*/ 184150 h 320675"/>
                <a:gd name="connsiteX64" fmla="*/ 1003300 w 2352687"/>
                <a:gd name="connsiteY64" fmla="*/ 174625 h 320675"/>
                <a:gd name="connsiteX65" fmla="*/ 993775 w 2352687"/>
                <a:gd name="connsiteY65" fmla="*/ 168275 h 320675"/>
                <a:gd name="connsiteX66" fmla="*/ 1003300 w 2352687"/>
                <a:gd name="connsiteY66" fmla="*/ 171450 h 320675"/>
                <a:gd name="connsiteX67" fmla="*/ 1022350 w 2352687"/>
                <a:gd name="connsiteY67" fmla="*/ 184150 h 320675"/>
                <a:gd name="connsiteX68" fmla="*/ 1031875 w 2352687"/>
                <a:gd name="connsiteY68" fmla="*/ 193675 h 320675"/>
                <a:gd name="connsiteX69" fmla="*/ 1044575 w 2352687"/>
                <a:gd name="connsiteY69" fmla="*/ 200025 h 320675"/>
                <a:gd name="connsiteX70" fmla="*/ 1057275 w 2352687"/>
                <a:gd name="connsiteY70" fmla="*/ 212725 h 320675"/>
                <a:gd name="connsiteX71" fmla="*/ 1120775 w 2352687"/>
                <a:gd name="connsiteY71" fmla="*/ 219075 h 320675"/>
                <a:gd name="connsiteX72" fmla="*/ 1203325 w 2352687"/>
                <a:gd name="connsiteY72" fmla="*/ 215900 h 320675"/>
                <a:gd name="connsiteX73" fmla="*/ 1222375 w 2352687"/>
                <a:gd name="connsiteY73" fmla="*/ 203200 h 320675"/>
                <a:gd name="connsiteX74" fmla="*/ 1231900 w 2352687"/>
                <a:gd name="connsiteY74" fmla="*/ 200025 h 320675"/>
                <a:gd name="connsiteX75" fmla="*/ 1250950 w 2352687"/>
                <a:gd name="connsiteY75" fmla="*/ 190500 h 320675"/>
                <a:gd name="connsiteX76" fmla="*/ 1270000 w 2352687"/>
                <a:gd name="connsiteY76" fmla="*/ 184150 h 320675"/>
                <a:gd name="connsiteX77" fmla="*/ 1289050 w 2352687"/>
                <a:gd name="connsiteY77" fmla="*/ 174625 h 320675"/>
                <a:gd name="connsiteX78" fmla="*/ 1343025 w 2352687"/>
                <a:gd name="connsiteY78" fmla="*/ 165100 h 320675"/>
                <a:gd name="connsiteX79" fmla="*/ 1390650 w 2352687"/>
                <a:gd name="connsiteY79" fmla="*/ 158750 h 320675"/>
                <a:gd name="connsiteX80" fmla="*/ 1412875 w 2352687"/>
                <a:gd name="connsiteY80" fmla="*/ 149225 h 320675"/>
                <a:gd name="connsiteX81" fmla="*/ 1425575 w 2352687"/>
                <a:gd name="connsiteY81" fmla="*/ 146050 h 320675"/>
                <a:gd name="connsiteX82" fmla="*/ 1435100 w 2352687"/>
                <a:gd name="connsiteY82" fmla="*/ 142875 h 320675"/>
                <a:gd name="connsiteX83" fmla="*/ 1444625 w 2352687"/>
                <a:gd name="connsiteY83" fmla="*/ 133350 h 320675"/>
                <a:gd name="connsiteX84" fmla="*/ 1485900 w 2352687"/>
                <a:gd name="connsiteY84" fmla="*/ 117475 h 320675"/>
                <a:gd name="connsiteX85" fmla="*/ 1498600 w 2352687"/>
                <a:gd name="connsiteY85" fmla="*/ 111125 h 320675"/>
                <a:gd name="connsiteX86" fmla="*/ 1530350 w 2352687"/>
                <a:gd name="connsiteY86" fmla="*/ 101600 h 320675"/>
                <a:gd name="connsiteX87" fmla="*/ 1539875 w 2352687"/>
                <a:gd name="connsiteY87" fmla="*/ 95250 h 320675"/>
                <a:gd name="connsiteX88" fmla="*/ 1558925 w 2352687"/>
                <a:gd name="connsiteY88" fmla="*/ 88900 h 320675"/>
                <a:gd name="connsiteX89" fmla="*/ 1577975 w 2352687"/>
                <a:gd name="connsiteY89" fmla="*/ 76200 h 320675"/>
                <a:gd name="connsiteX90" fmla="*/ 1593850 w 2352687"/>
                <a:gd name="connsiteY90" fmla="*/ 66675 h 320675"/>
                <a:gd name="connsiteX91" fmla="*/ 1612900 w 2352687"/>
                <a:gd name="connsiteY91" fmla="*/ 53975 h 320675"/>
                <a:gd name="connsiteX92" fmla="*/ 1625600 w 2352687"/>
                <a:gd name="connsiteY92" fmla="*/ 50800 h 320675"/>
                <a:gd name="connsiteX93" fmla="*/ 1635125 w 2352687"/>
                <a:gd name="connsiteY93" fmla="*/ 47625 h 320675"/>
                <a:gd name="connsiteX94" fmla="*/ 1651000 w 2352687"/>
                <a:gd name="connsiteY94" fmla="*/ 44450 h 320675"/>
                <a:gd name="connsiteX95" fmla="*/ 1657350 w 2352687"/>
                <a:gd name="connsiteY95" fmla="*/ 34925 h 320675"/>
                <a:gd name="connsiteX96" fmla="*/ 1673225 w 2352687"/>
                <a:gd name="connsiteY96" fmla="*/ 31750 h 320675"/>
                <a:gd name="connsiteX97" fmla="*/ 1704975 w 2352687"/>
                <a:gd name="connsiteY97" fmla="*/ 25400 h 320675"/>
                <a:gd name="connsiteX98" fmla="*/ 1746250 w 2352687"/>
                <a:gd name="connsiteY98" fmla="*/ 38100 h 320675"/>
                <a:gd name="connsiteX99" fmla="*/ 1765300 w 2352687"/>
                <a:gd name="connsiteY99" fmla="*/ 50800 h 320675"/>
                <a:gd name="connsiteX100" fmla="*/ 1781175 w 2352687"/>
                <a:gd name="connsiteY100" fmla="*/ 63500 h 320675"/>
                <a:gd name="connsiteX101" fmla="*/ 1803400 w 2352687"/>
                <a:gd name="connsiteY101" fmla="*/ 76200 h 320675"/>
                <a:gd name="connsiteX102" fmla="*/ 1828800 w 2352687"/>
                <a:gd name="connsiteY102" fmla="*/ 85725 h 320675"/>
                <a:gd name="connsiteX103" fmla="*/ 1866900 w 2352687"/>
                <a:gd name="connsiteY103" fmla="*/ 98425 h 320675"/>
                <a:gd name="connsiteX104" fmla="*/ 1879600 w 2352687"/>
                <a:gd name="connsiteY104" fmla="*/ 107950 h 320675"/>
                <a:gd name="connsiteX105" fmla="*/ 1889125 w 2352687"/>
                <a:gd name="connsiteY105" fmla="*/ 114300 h 320675"/>
                <a:gd name="connsiteX106" fmla="*/ 1898650 w 2352687"/>
                <a:gd name="connsiteY106" fmla="*/ 127000 h 320675"/>
                <a:gd name="connsiteX107" fmla="*/ 1901825 w 2352687"/>
                <a:gd name="connsiteY107" fmla="*/ 136525 h 320675"/>
                <a:gd name="connsiteX108" fmla="*/ 1917700 w 2352687"/>
                <a:gd name="connsiteY108" fmla="*/ 177800 h 320675"/>
                <a:gd name="connsiteX109" fmla="*/ 1927225 w 2352687"/>
                <a:gd name="connsiteY109" fmla="*/ 200025 h 320675"/>
                <a:gd name="connsiteX110" fmla="*/ 1933575 w 2352687"/>
                <a:gd name="connsiteY110" fmla="*/ 212725 h 320675"/>
                <a:gd name="connsiteX111" fmla="*/ 1943100 w 2352687"/>
                <a:gd name="connsiteY111" fmla="*/ 219075 h 320675"/>
                <a:gd name="connsiteX112" fmla="*/ 1946275 w 2352687"/>
                <a:gd name="connsiteY112" fmla="*/ 244475 h 320675"/>
                <a:gd name="connsiteX113" fmla="*/ 1968500 w 2352687"/>
                <a:gd name="connsiteY113" fmla="*/ 266700 h 320675"/>
                <a:gd name="connsiteX114" fmla="*/ 1978025 w 2352687"/>
                <a:gd name="connsiteY114" fmla="*/ 269875 h 320675"/>
                <a:gd name="connsiteX115" fmla="*/ 1990725 w 2352687"/>
                <a:gd name="connsiteY115" fmla="*/ 276225 h 320675"/>
                <a:gd name="connsiteX116" fmla="*/ 2016125 w 2352687"/>
                <a:gd name="connsiteY116" fmla="*/ 301625 h 320675"/>
                <a:gd name="connsiteX117" fmla="*/ 2032000 w 2352687"/>
                <a:gd name="connsiteY117" fmla="*/ 314325 h 320675"/>
                <a:gd name="connsiteX118" fmla="*/ 2051050 w 2352687"/>
                <a:gd name="connsiteY118" fmla="*/ 320675 h 320675"/>
                <a:gd name="connsiteX119" fmla="*/ 2073275 w 2352687"/>
                <a:gd name="connsiteY119" fmla="*/ 314325 h 320675"/>
                <a:gd name="connsiteX120" fmla="*/ 2098675 w 2352687"/>
                <a:gd name="connsiteY120" fmla="*/ 292100 h 320675"/>
                <a:gd name="connsiteX121" fmla="*/ 2108200 w 2352687"/>
                <a:gd name="connsiteY121" fmla="*/ 285750 h 320675"/>
                <a:gd name="connsiteX122" fmla="*/ 2130425 w 2352687"/>
                <a:gd name="connsiteY122" fmla="*/ 266700 h 320675"/>
                <a:gd name="connsiteX123" fmla="*/ 2139950 w 2352687"/>
                <a:gd name="connsiteY123" fmla="*/ 263525 h 320675"/>
                <a:gd name="connsiteX124" fmla="*/ 2168525 w 2352687"/>
                <a:gd name="connsiteY124" fmla="*/ 247650 h 320675"/>
                <a:gd name="connsiteX125" fmla="*/ 2193925 w 2352687"/>
                <a:gd name="connsiteY125" fmla="*/ 228600 h 320675"/>
                <a:gd name="connsiteX126" fmla="*/ 2203450 w 2352687"/>
                <a:gd name="connsiteY126" fmla="*/ 219075 h 320675"/>
                <a:gd name="connsiteX127" fmla="*/ 2222500 w 2352687"/>
                <a:gd name="connsiteY127" fmla="*/ 212725 h 320675"/>
                <a:gd name="connsiteX128" fmla="*/ 2244725 w 2352687"/>
                <a:gd name="connsiteY128" fmla="*/ 193675 h 320675"/>
                <a:gd name="connsiteX129" fmla="*/ 2273300 w 2352687"/>
                <a:gd name="connsiteY129" fmla="*/ 177800 h 320675"/>
                <a:gd name="connsiteX130" fmla="*/ 2286000 w 2352687"/>
                <a:gd name="connsiteY130" fmla="*/ 165100 h 320675"/>
                <a:gd name="connsiteX131" fmla="*/ 2298700 w 2352687"/>
                <a:gd name="connsiteY131" fmla="*/ 161925 h 320675"/>
                <a:gd name="connsiteX132" fmla="*/ 2336800 w 2352687"/>
                <a:gd name="connsiteY132" fmla="*/ 155575 h 320675"/>
                <a:gd name="connsiteX133" fmla="*/ 2352675 w 2352687"/>
                <a:gd name="connsiteY133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517525 w 2352687"/>
                <a:gd name="connsiteY31" fmla="*/ 82550 h 320675"/>
                <a:gd name="connsiteX32" fmla="*/ 530225 w 2352687"/>
                <a:gd name="connsiteY32" fmla="*/ 88900 h 320675"/>
                <a:gd name="connsiteX33" fmla="*/ 536575 w 2352687"/>
                <a:gd name="connsiteY33" fmla="*/ 76200 h 320675"/>
                <a:gd name="connsiteX34" fmla="*/ 561975 w 2352687"/>
                <a:gd name="connsiteY34" fmla="*/ 60325 h 320675"/>
                <a:gd name="connsiteX35" fmla="*/ 596900 w 2352687"/>
                <a:gd name="connsiteY35" fmla="*/ 44450 h 320675"/>
                <a:gd name="connsiteX36" fmla="*/ 625475 w 2352687"/>
                <a:gd name="connsiteY36" fmla="*/ 31750 h 320675"/>
                <a:gd name="connsiteX37" fmla="*/ 663575 w 2352687"/>
                <a:gd name="connsiteY37" fmla="*/ 12700 h 320675"/>
                <a:gd name="connsiteX38" fmla="*/ 679450 w 2352687"/>
                <a:gd name="connsiteY38" fmla="*/ 6350 h 320675"/>
                <a:gd name="connsiteX39" fmla="*/ 698500 w 2352687"/>
                <a:gd name="connsiteY39" fmla="*/ 0 h 320675"/>
                <a:gd name="connsiteX40" fmla="*/ 727075 w 2352687"/>
                <a:gd name="connsiteY40" fmla="*/ 3175 h 320675"/>
                <a:gd name="connsiteX41" fmla="*/ 736600 w 2352687"/>
                <a:gd name="connsiteY41" fmla="*/ 6350 h 320675"/>
                <a:gd name="connsiteX42" fmla="*/ 762000 w 2352687"/>
                <a:gd name="connsiteY42" fmla="*/ 12700 h 320675"/>
                <a:gd name="connsiteX43" fmla="*/ 787400 w 2352687"/>
                <a:gd name="connsiteY43" fmla="*/ 34925 h 320675"/>
                <a:gd name="connsiteX44" fmla="*/ 806450 w 2352687"/>
                <a:gd name="connsiteY44" fmla="*/ 53975 h 320675"/>
                <a:gd name="connsiteX45" fmla="*/ 815975 w 2352687"/>
                <a:gd name="connsiteY45" fmla="*/ 63500 h 320675"/>
                <a:gd name="connsiteX46" fmla="*/ 828675 w 2352687"/>
                <a:gd name="connsiteY46" fmla="*/ 82550 h 320675"/>
                <a:gd name="connsiteX47" fmla="*/ 838200 w 2352687"/>
                <a:gd name="connsiteY47" fmla="*/ 88900 h 320675"/>
                <a:gd name="connsiteX48" fmla="*/ 860425 w 2352687"/>
                <a:gd name="connsiteY48" fmla="*/ 107950 h 320675"/>
                <a:gd name="connsiteX49" fmla="*/ 892175 w 2352687"/>
                <a:gd name="connsiteY49" fmla="*/ 130175 h 320675"/>
                <a:gd name="connsiteX50" fmla="*/ 901700 w 2352687"/>
                <a:gd name="connsiteY50" fmla="*/ 139700 h 320675"/>
                <a:gd name="connsiteX51" fmla="*/ 917575 w 2352687"/>
                <a:gd name="connsiteY51" fmla="*/ 152400 h 320675"/>
                <a:gd name="connsiteX52" fmla="*/ 936625 w 2352687"/>
                <a:gd name="connsiteY52" fmla="*/ 168275 h 320675"/>
                <a:gd name="connsiteX53" fmla="*/ 942975 w 2352687"/>
                <a:gd name="connsiteY53" fmla="*/ 177800 h 320675"/>
                <a:gd name="connsiteX54" fmla="*/ 965200 w 2352687"/>
                <a:gd name="connsiteY54" fmla="*/ 193675 h 320675"/>
                <a:gd name="connsiteX55" fmla="*/ 990600 w 2352687"/>
                <a:gd name="connsiteY55" fmla="*/ 200025 h 320675"/>
                <a:gd name="connsiteX56" fmla="*/ 1019175 w 2352687"/>
                <a:gd name="connsiteY56" fmla="*/ 209550 h 320675"/>
                <a:gd name="connsiteX57" fmla="*/ 1063625 w 2352687"/>
                <a:gd name="connsiteY57" fmla="*/ 219075 h 320675"/>
                <a:gd name="connsiteX58" fmla="*/ 1111250 w 2352687"/>
                <a:gd name="connsiteY58" fmla="*/ 228600 h 320675"/>
                <a:gd name="connsiteX59" fmla="*/ 1149350 w 2352687"/>
                <a:gd name="connsiteY59" fmla="*/ 219075 h 320675"/>
                <a:gd name="connsiteX60" fmla="*/ 1117600 w 2352687"/>
                <a:gd name="connsiteY60" fmla="*/ 209550 h 320675"/>
                <a:gd name="connsiteX61" fmla="*/ 1066800 w 2352687"/>
                <a:gd name="connsiteY61" fmla="*/ 193675 h 320675"/>
                <a:gd name="connsiteX62" fmla="*/ 1016000 w 2352687"/>
                <a:gd name="connsiteY62" fmla="*/ 184150 h 320675"/>
                <a:gd name="connsiteX63" fmla="*/ 1003300 w 2352687"/>
                <a:gd name="connsiteY63" fmla="*/ 174625 h 320675"/>
                <a:gd name="connsiteX64" fmla="*/ 993775 w 2352687"/>
                <a:gd name="connsiteY64" fmla="*/ 168275 h 320675"/>
                <a:gd name="connsiteX65" fmla="*/ 1003300 w 2352687"/>
                <a:gd name="connsiteY65" fmla="*/ 171450 h 320675"/>
                <a:gd name="connsiteX66" fmla="*/ 1022350 w 2352687"/>
                <a:gd name="connsiteY66" fmla="*/ 184150 h 320675"/>
                <a:gd name="connsiteX67" fmla="*/ 1031875 w 2352687"/>
                <a:gd name="connsiteY67" fmla="*/ 193675 h 320675"/>
                <a:gd name="connsiteX68" fmla="*/ 1044575 w 2352687"/>
                <a:gd name="connsiteY68" fmla="*/ 200025 h 320675"/>
                <a:gd name="connsiteX69" fmla="*/ 1057275 w 2352687"/>
                <a:gd name="connsiteY69" fmla="*/ 212725 h 320675"/>
                <a:gd name="connsiteX70" fmla="*/ 1120775 w 2352687"/>
                <a:gd name="connsiteY70" fmla="*/ 219075 h 320675"/>
                <a:gd name="connsiteX71" fmla="*/ 1203325 w 2352687"/>
                <a:gd name="connsiteY71" fmla="*/ 215900 h 320675"/>
                <a:gd name="connsiteX72" fmla="*/ 1222375 w 2352687"/>
                <a:gd name="connsiteY72" fmla="*/ 203200 h 320675"/>
                <a:gd name="connsiteX73" fmla="*/ 1231900 w 2352687"/>
                <a:gd name="connsiteY73" fmla="*/ 200025 h 320675"/>
                <a:gd name="connsiteX74" fmla="*/ 1250950 w 2352687"/>
                <a:gd name="connsiteY74" fmla="*/ 190500 h 320675"/>
                <a:gd name="connsiteX75" fmla="*/ 1270000 w 2352687"/>
                <a:gd name="connsiteY75" fmla="*/ 184150 h 320675"/>
                <a:gd name="connsiteX76" fmla="*/ 1289050 w 2352687"/>
                <a:gd name="connsiteY76" fmla="*/ 174625 h 320675"/>
                <a:gd name="connsiteX77" fmla="*/ 1343025 w 2352687"/>
                <a:gd name="connsiteY77" fmla="*/ 165100 h 320675"/>
                <a:gd name="connsiteX78" fmla="*/ 1390650 w 2352687"/>
                <a:gd name="connsiteY78" fmla="*/ 158750 h 320675"/>
                <a:gd name="connsiteX79" fmla="*/ 1412875 w 2352687"/>
                <a:gd name="connsiteY79" fmla="*/ 149225 h 320675"/>
                <a:gd name="connsiteX80" fmla="*/ 1425575 w 2352687"/>
                <a:gd name="connsiteY80" fmla="*/ 146050 h 320675"/>
                <a:gd name="connsiteX81" fmla="*/ 1435100 w 2352687"/>
                <a:gd name="connsiteY81" fmla="*/ 142875 h 320675"/>
                <a:gd name="connsiteX82" fmla="*/ 1444625 w 2352687"/>
                <a:gd name="connsiteY82" fmla="*/ 133350 h 320675"/>
                <a:gd name="connsiteX83" fmla="*/ 1485900 w 2352687"/>
                <a:gd name="connsiteY83" fmla="*/ 117475 h 320675"/>
                <a:gd name="connsiteX84" fmla="*/ 1498600 w 2352687"/>
                <a:gd name="connsiteY84" fmla="*/ 111125 h 320675"/>
                <a:gd name="connsiteX85" fmla="*/ 1530350 w 2352687"/>
                <a:gd name="connsiteY85" fmla="*/ 101600 h 320675"/>
                <a:gd name="connsiteX86" fmla="*/ 1539875 w 2352687"/>
                <a:gd name="connsiteY86" fmla="*/ 95250 h 320675"/>
                <a:gd name="connsiteX87" fmla="*/ 1558925 w 2352687"/>
                <a:gd name="connsiteY87" fmla="*/ 88900 h 320675"/>
                <a:gd name="connsiteX88" fmla="*/ 1577975 w 2352687"/>
                <a:gd name="connsiteY88" fmla="*/ 76200 h 320675"/>
                <a:gd name="connsiteX89" fmla="*/ 1593850 w 2352687"/>
                <a:gd name="connsiteY89" fmla="*/ 66675 h 320675"/>
                <a:gd name="connsiteX90" fmla="*/ 1612900 w 2352687"/>
                <a:gd name="connsiteY90" fmla="*/ 53975 h 320675"/>
                <a:gd name="connsiteX91" fmla="*/ 1625600 w 2352687"/>
                <a:gd name="connsiteY91" fmla="*/ 50800 h 320675"/>
                <a:gd name="connsiteX92" fmla="*/ 1635125 w 2352687"/>
                <a:gd name="connsiteY92" fmla="*/ 47625 h 320675"/>
                <a:gd name="connsiteX93" fmla="*/ 1651000 w 2352687"/>
                <a:gd name="connsiteY93" fmla="*/ 44450 h 320675"/>
                <a:gd name="connsiteX94" fmla="*/ 1657350 w 2352687"/>
                <a:gd name="connsiteY94" fmla="*/ 34925 h 320675"/>
                <a:gd name="connsiteX95" fmla="*/ 1673225 w 2352687"/>
                <a:gd name="connsiteY95" fmla="*/ 31750 h 320675"/>
                <a:gd name="connsiteX96" fmla="*/ 1704975 w 2352687"/>
                <a:gd name="connsiteY96" fmla="*/ 25400 h 320675"/>
                <a:gd name="connsiteX97" fmla="*/ 1746250 w 2352687"/>
                <a:gd name="connsiteY97" fmla="*/ 38100 h 320675"/>
                <a:gd name="connsiteX98" fmla="*/ 1765300 w 2352687"/>
                <a:gd name="connsiteY98" fmla="*/ 50800 h 320675"/>
                <a:gd name="connsiteX99" fmla="*/ 1781175 w 2352687"/>
                <a:gd name="connsiteY99" fmla="*/ 63500 h 320675"/>
                <a:gd name="connsiteX100" fmla="*/ 1803400 w 2352687"/>
                <a:gd name="connsiteY100" fmla="*/ 76200 h 320675"/>
                <a:gd name="connsiteX101" fmla="*/ 1828800 w 2352687"/>
                <a:gd name="connsiteY101" fmla="*/ 85725 h 320675"/>
                <a:gd name="connsiteX102" fmla="*/ 1866900 w 2352687"/>
                <a:gd name="connsiteY102" fmla="*/ 98425 h 320675"/>
                <a:gd name="connsiteX103" fmla="*/ 1879600 w 2352687"/>
                <a:gd name="connsiteY103" fmla="*/ 107950 h 320675"/>
                <a:gd name="connsiteX104" fmla="*/ 1889125 w 2352687"/>
                <a:gd name="connsiteY104" fmla="*/ 114300 h 320675"/>
                <a:gd name="connsiteX105" fmla="*/ 1898650 w 2352687"/>
                <a:gd name="connsiteY105" fmla="*/ 127000 h 320675"/>
                <a:gd name="connsiteX106" fmla="*/ 1901825 w 2352687"/>
                <a:gd name="connsiteY106" fmla="*/ 136525 h 320675"/>
                <a:gd name="connsiteX107" fmla="*/ 1917700 w 2352687"/>
                <a:gd name="connsiteY107" fmla="*/ 177800 h 320675"/>
                <a:gd name="connsiteX108" fmla="*/ 1927225 w 2352687"/>
                <a:gd name="connsiteY108" fmla="*/ 200025 h 320675"/>
                <a:gd name="connsiteX109" fmla="*/ 1933575 w 2352687"/>
                <a:gd name="connsiteY109" fmla="*/ 212725 h 320675"/>
                <a:gd name="connsiteX110" fmla="*/ 1943100 w 2352687"/>
                <a:gd name="connsiteY110" fmla="*/ 219075 h 320675"/>
                <a:gd name="connsiteX111" fmla="*/ 1946275 w 2352687"/>
                <a:gd name="connsiteY111" fmla="*/ 244475 h 320675"/>
                <a:gd name="connsiteX112" fmla="*/ 1968500 w 2352687"/>
                <a:gd name="connsiteY112" fmla="*/ 266700 h 320675"/>
                <a:gd name="connsiteX113" fmla="*/ 1978025 w 2352687"/>
                <a:gd name="connsiteY113" fmla="*/ 269875 h 320675"/>
                <a:gd name="connsiteX114" fmla="*/ 1990725 w 2352687"/>
                <a:gd name="connsiteY114" fmla="*/ 276225 h 320675"/>
                <a:gd name="connsiteX115" fmla="*/ 2016125 w 2352687"/>
                <a:gd name="connsiteY115" fmla="*/ 301625 h 320675"/>
                <a:gd name="connsiteX116" fmla="*/ 2032000 w 2352687"/>
                <a:gd name="connsiteY116" fmla="*/ 314325 h 320675"/>
                <a:gd name="connsiteX117" fmla="*/ 2051050 w 2352687"/>
                <a:gd name="connsiteY117" fmla="*/ 320675 h 320675"/>
                <a:gd name="connsiteX118" fmla="*/ 2073275 w 2352687"/>
                <a:gd name="connsiteY118" fmla="*/ 314325 h 320675"/>
                <a:gd name="connsiteX119" fmla="*/ 2098675 w 2352687"/>
                <a:gd name="connsiteY119" fmla="*/ 292100 h 320675"/>
                <a:gd name="connsiteX120" fmla="*/ 2108200 w 2352687"/>
                <a:gd name="connsiteY120" fmla="*/ 285750 h 320675"/>
                <a:gd name="connsiteX121" fmla="*/ 2130425 w 2352687"/>
                <a:gd name="connsiteY121" fmla="*/ 266700 h 320675"/>
                <a:gd name="connsiteX122" fmla="*/ 2139950 w 2352687"/>
                <a:gd name="connsiteY122" fmla="*/ 263525 h 320675"/>
                <a:gd name="connsiteX123" fmla="*/ 2168525 w 2352687"/>
                <a:gd name="connsiteY123" fmla="*/ 247650 h 320675"/>
                <a:gd name="connsiteX124" fmla="*/ 2193925 w 2352687"/>
                <a:gd name="connsiteY124" fmla="*/ 228600 h 320675"/>
                <a:gd name="connsiteX125" fmla="*/ 2203450 w 2352687"/>
                <a:gd name="connsiteY125" fmla="*/ 219075 h 320675"/>
                <a:gd name="connsiteX126" fmla="*/ 2222500 w 2352687"/>
                <a:gd name="connsiteY126" fmla="*/ 212725 h 320675"/>
                <a:gd name="connsiteX127" fmla="*/ 2244725 w 2352687"/>
                <a:gd name="connsiteY127" fmla="*/ 193675 h 320675"/>
                <a:gd name="connsiteX128" fmla="*/ 2273300 w 2352687"/>
                <a:gd name="connsiteY128" fmla="*/ 177800 h 320675"/>
                <a:gd name="connsiteX129" fmla="*/ 2286000 w 2352687"/>
                <a:gd name="connsiteY129" fmla="*/ 165100 h 320675"/>
                <a:gd name="connsiteX130" fmla="*/ 2298700 w 2352687"/>
                <a:gd name="connsiteY130" fmla="*/ 161925 h 320675"/>
                <a:gd name="connsiteX131" fmla="*/ 2336800 w 2352687"/>
                <a:gd name="connsiteY131" fmla="*/ 155575 h 320675"/>
                <a:gd name="connsiteX132" fmla="*/ 2352675 w 2352687"/>
                <a:gd name="connsiteY132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517525 w 2352687"/>
                <a:gd name="connsiteY30" fmla="*/ 82550 h 320675"/>
                <a:gd name="connsiteX31" fmla="*/ 530225 w 2352687"/>
                <a:gd name="connsiteY31" fmla="*/ 88900 h 320675"/>
                <a:gd name="connsiteX32" fmla="*/ 536575 w 2352687"/>
                <a:gd name="connsiteY32" fmla="*/ 76200 h 320675"/>
                <a:gd name="connsiteX33" fmla="*/ 561975 w 2352687"/>
                <a:gd name="connsiteY33" fmla="*/ 60325 h 320675"/>
                <a:gd name="connsiteX34" fmla="*/ 596900 w 2352687"/>
                <a:gd name="connsiteY34" fmla="*/ 44450 h 320675"/>
                <a:gd name="connsiteX35" fmla="*/ 625475 w 2352687"/>
                <a:gd name="connsiteY35" fmla="*/ 31750 h 320675"/>
                <a:gd name="connsiteX36" fmla="*/ 663575 w 2352687"/>
                <a:gd name="connsiteY36" fmla="*/ 12700 h 320675"/>
                <a:gd name="connsiteX37" fmla="*/ 679450 w 2352687"/>
                <a:gd name="connsiteY37" fmla="*/ 6350 h 320675"/>
                <a:gd name="connsiteX38" fmla="*/ 698500 w 2352687"/>
                <a:gd name="connsiteY38" fmla="*/ 0 h 320675"/>
                <a:gd name="connsiteX39" fmla="*/ 727075 w 2352687"/>
                <a:gd name="connsiteY39" fmla="*/ 3175 h 320675"/>
                <a:gd name="connsiteX40" fmla="*/ 736600 w 2352687"/>
                <a:gd name="connsiteY40" fmla="*/ 6350 h 320675"/>
                <a:gd name="connsiteX41" fmla="*/ 762000 w 2352687"/>
                <a:gd name="connsiteY41" fmla="*/ 12700 h 320675"/>
                <a:gd name="connsiteX42" fmla="*/ 787400 w 2352687"/>
                <a:gd name="connsiteY42" fmla="*/ 34925 h 320675"/>
                <a:gd name="connsiteX43" fmla="*/ 806450 w 2352687"/>
                <a:gd name="connsiteY43" fmla="*/ 53975 h 320675"/>
                <a:gd name="connsiteX44" fmla="*/ 815975 w 2352687"/>
                <a:gd name="connsiteY44" fmla="*/ 63500 h 320675"/>
                <a:gd name="connsiteX45" fmla="*/ 828675 w 2352687"/>
                <a:gd name="connsiteY45" fmla="*/ 82550 h 320675"/>
                <a:gd name="connsiteX46" fmla="*/ 838200 w 2352687"/>
                <a:gd name="connsiteY46" fmla="*/ 88900 h 320675"/>
                <a:gd name="connsiteX47" fmla="*/ 860425 w 2352687"/>
                <a:gd name="connsiteY47" fmla="*/ 107950 h 320675"/>
                <a:gd name="connsiteX48" fmla="*/ 892175 w 2352687"/>
                <a:gd name="connsiteY48" fmla="*/ 130175 h 320675"/>
                <a:gd name="connsiteX49" fmla="*/ 901700 w 2352687"/>
                <a:gd name="connsiteY49" fmla="*/ 139700 h 320675"/>
                <a:gd name="connsiteX50" fmla="*/ 917575 w 2352687"/>
                <a:gd name="connsiteY50" fmla="*/ 152400 h 320675"/>
                <a:gd name="connsiteX51" fmla="*/ 936625 w 2352687"/>
                <a:gd name="connsiteY51" fmla="*/ 168275 h 320675"/>
                <a:gd name="connsiteX52" fmla="*/ 942975 w 2352687"/>
                <a:gd name="connsiteY52" fmla="*/ 177800 h 320675"/>
                <a:gd name="connsiteX53" fmla="*/ 965200 w 2352687"/>
                <a:gd name="connsiteY53" fmla="*/ 193675 h 320675"/>
                <a:gd name="connsiteX54" fmla="*/ 990600 w 2352687"/>
                <a:gd name="connsiteY54" fmla="*/ 200025 h 320675"/>
                <a:gd name="connsiteX55" fmla="*/ 1019175 w 2352687"/>
                <a:gd name="connsiteY55" fmla="*/ 209550 h 320675"/>
                <a:gd name="connsiteX56" fmla="*/ 1063625 w 2352687"/>
                <a:gd name="connsiteY56" fmla="*/ 219075 h 320675"/>
                <a:gd name="connsiteX57" fmla="*/ 1111250 w 2352687"/>
                <a:gd name="connsiteY57" fmla="*/ 228600 h 320675"/>
                <a:gd name="connsiteX58" fmla="*/ 1149350 w 2352687"/>
                <a:gd name="connsiteY58" fmla="*/ 219075 h 320675"/>
                <a:gd name="connsiteX59" fmla="*/ 1117600 w 2352687"/>
                <a:gd name="connsiteY59" fmla="*/ 209550 h 320675"/>
                <a:gd name="connsiteX60" fmla="*/ 1066800 w 2352687"/>
                <a:gd name="connsiteY60" fmla="*/ 193675 h 320675"/>
                <a:gd name="connsiteX61" fmla="*/ 1016000 w 2352687"/>
                <a:gd name="connsiteY61" fmla="*/ 184150 h 320675"/>
                <a:gd name="connsiteX62" fmla="*/ 1003300 w 2352687"/>
                <a:gd name="connsiteY62" fmla="*/ 174625 h 320675"/>
                <a:gd name="connsiteX63" fmla="*/ 993775 w 2352687"/>
                <a:gd name="connsiteY63" fmla="*/ 168275 h 320675"/>
                <a:gd name="connsiteX64" fmla="*/ 1003300 w 2352687"/>
                <a:gd name="connsiteY64" fmla="*/ 171450 h 320675"/>
                <a:gd name="connsiteX65" fmla="*/ 1022350 w 2352687"/>
                <a:gd name="connsiteY65" fmla="*/ 184150 h 320675"/>
                <a:gd name="connsiteX66" fmla="*/ 1031875 w 2352687"/>
                <a:gd name="connsiteY66" fmla="*/ 193675 h 320675"/>
                <a:gd name="connsiteX67" fmla="*/ 1044575 w 2352687"/>
                <a:gd name="connsiteY67" fmla="*/ 200025 h 320675"/>
                <a:gd name="connsiteX68" fmla="*/ 1057275 w 2352687"/>
                <a:gd name="connsiteY68" fmla="*/ 212725 h 320675"/>
                <a:gd name="connsiteX69" fmla="*/ 1120775 w 2352687"/>
                <a:gd name="connsiteY69" fmla="*/ 219075 h 320675"/>
                <a:gd name="connsiteX70" fmla="*/ 1203325 w 2352687"/>
                <a:gd name="connsiteY70" fmla="*/ 215900 h 320675"/>
                <a:gd name="connsiteX71" fmla="*/ 1222375 w 2352687"/>
                <a:gd name="connsiteY71" fmla="*/ 203200 h 320675"/>
                <a:gd name="connsiteX72" fmla="*/ 1231900 w 2352687"/>
                <a:gd name="connsiteY72" fmla="*/ 200025 h 320675"/>
                <a:gd name="connsiteX73" fmla="*/ 1250950 w 2352687"/>
                <a:gd name="connsiteY73" fmla="*/ 190500 h 320675"/>
                <a:gd name="connsiteX74" fmla="*/ 1270000 w 2352687"/>
                <a:gd name="connsiteY74" fmla="*/ 184150 h 320675"/>
                <a:gd name="connsiteX75" fmla="*/ 1289050 w 2352687"/>
                <a:gd name="connsiteY75" fmla="*/ 174625 h 320675"/>
                <a:gd name="connsiteX76" fmla="*/ 1343025 w 2352687"/>
                <a:gd name="connsiteY76" fmla="*/ 165100 h 320675"/>
                <a:gd name="connsiteX77" fmla="*/ 1390650 w 2352687"/>
                <a:gd name="connsiteY77" fmla="*/ 158750 h 320675"/>
                <a:gd name="connsiteX78" fmla="*/ 1412875 w 2352687"/>
                <a:gd name="connsiteY78" fmla="*/ 149225 h 320675"/>
                <a:gd name="connsiteX79" fmla="*/ 1425575 w 2352687"/>
                <a:gd name="connsiteY79" fmla="*/ 146050 h 320675"/>
                <a:gd name="connsiteX80" fmla="*/ 1435100 w 2352687"/>
                <a:gd name="connsiteY80" fmla="*/ 142875 h 320675"/>
                <a:gd name="connsiteX81" fmla="*/ 1444625 w 2352687"/>
                <a:gd name="connsiteY81" fmla="*/ 133350 h 320675"/>
                <a:gd name="connsiteX82" fmla="*/ 1485900 w 2352687"/>
                <a:gd name="connsiteY82" fmla="*/ 117475 h 320675"/>
                <a:gd name="connsiteX83" fmla="*/ 1498600 w 2352687"/>
                <a:gd name="connsiteY83" fmla="*/ 111125 h 320675"/>
                <a:gd name="connsiteX84" fmla="*/ 1530350 w 2352687"/>
                <a:gd name="connsiteY84" fmla="*/ 101600 h 320675"/>
                <a:gd name="connsiteX85" fmla="*/ 1539875 w 2352687"/>
                <a:gd name="connsiteY85" fmla="*/ 95250 h 320675"/>
                <a:gd name="connsiteX86" fmla="*/ 1558925 w 2352687"/>
                <a:gd name="connsiteY86" fmla="*/ 88900 h 320675"/>
                <a:gd name="connsiteX87" fmla="*/ 1577975 w 2352687"/>
                <a:gd name="connsiteY87" fmla="*/ 76200 h 320675"/>
                <a:gd name="connsiteX88" fmla="*/ 1593850 w 2352687"/>
                <a:gd name="connsiteY88" fmla="*/ 66675 h 320675"/>
                <a:gd name="connsiteX89" fmla="*/ 1612900 w 2352687"/>
                <a:gd name="connsiteY89" fmla="*/ 53975 h 320675"/>
                <a:gd name="connsiteX90" fmla="*/ 1625600 w 2352687"/>
                <a:gd name="connsiteY90" fmla="*/ 50800 h 320675"/>
                <a:gd name="connsiteX91" fmla="*/ 1635125 w 2352687"/>
                <a:gd name="connsiteY91" fmla="*/ 47625 h 320675"/>
                <a:gd name="connsiteX92" fmla="*/ 1651000 w 2352687"/>
                <a:gd name="connsiteY92" fmla="*/ 44450 h 320675"/>
                <a:gd name="connsiteX93" fmla="*/ 1657350 w 2352687"/>
                <a:gd name="connsiteY93" fmla="*/ 34925 h 320675"/>
                <a:gd name="connsiteX94" fmla="*/ 1673225 w 2352687"/>
                <a:gd name="connsiteY94" fmla="*/ 31750 h 320675"/>
                <a:gd name="connsiteX95" fmla="*/ 1704975 w 2352687"/>
                <a:gd name="connsiteY95" fmla="*/ 25400 h 320675"/>
                <a:gd name="connsiteX96" fmla="*/ 1746250 w 2352687"/>
                <a:gd name="connsiteY96" fmla="*/ 38100 h 320675"/>
                <a:gd name="connsiteX97" fmla="*/ 1765300 w 2352687"/>
                <a:gd name="connsiteY97" fmla="*/ 50800 h 320675"/>
                <a:gd name="connsiteX98" fmla="*/ 1781175 w 2352687"/>
                <a:gd name="connsiteY98" fmla="*/ 63500 h 320675"/>
                <a:gd name="connsiteX99" fmla="*/ 1803400 w 2352687"/>
                <a:gd name="connsiteY99" fmla="*/ 76200 h 320675"/>
                <a:gd name="connsiteX100" fmla="*/ 1828800 w 2352687"/>
                <a:gd name="connsiteY100" fmla="*/ 85725 h 320675"/>
                <a:gd name="connsiteX101" fmla="*/ 1866900 w 2352687"/>
                <a:gd name="connsiteY101" fmla="*/ 98425 h 320675"/>
                <a:gd name="connsiteX102" fmla="*/ 1879600 w 2352687"/>
                <a:gd name="connsiteY102" fmla="*/ 107950 h 320675"/>
                <a:gd name="connsiteX103" fmla="*/ 1889125 w 2352687"/>
                <a:gd name="connsiteY103" fmla="*/ 114300 h 320675"/>
                <a:gd name="connsiteX104" fmla="*/ 1898650 w 2352687"/>
                <a:gd name="connsiteY104" fmla="*/ 127000 h 320675"/>
                <a:gd name="connsiteX105" fmla="*/ 1901825 w 2352687"/>
                <a:gd name="connsiteY105" fmla="*/ 136525 h 320675"/>
                <a:gd name="connsiteX106" fmla="*/ 1917700 w 2352687"/>
                <a:gd name="connsiteY106" fmla="*/ 177800 h 320675"/>
                <a:gd name="connsiteX107" fmla="*/ 1927225 w 2352687"/>
                <a:gd name="connsiteY107" fmla="*/ 200025 h 320675"/>
                <a:gd name="connsiteX108" fmla="*/ 1933575 w 2352687"/>
                <a:gd name="connsiteY108" fmla="*/ 212725 h 320675"/>
                <a:gd name="connsiteX109" fmla="*/ 1943100 w 2352687"/>
                <a:gd name="connsiteY109" fmla="*/ 219075 h 320675"/>
                <a:gd name="connsiteX110" fmla="*/ 1946275 w 2352687"/>
                <a:gd name="connsiteY110" fmla="*/ 244475 h 320675"/>
                <a:gd name="connsiteX111" fmla="*/ 1968500 w 2352687"/>
                <a:gd name="connsiteY111" fmla="*/ 266700 h 320675"/>
                <a:gd name="connsiteX112" fmla="*/ 1978025 w 2352687"/>
                <a:gd name="connsiteY112" fmla="*/ 269875 h 320675"/>
                <a:gd name="connsiteX113" fmla="*/ 1990725 w 2352687"/>
                <a:gd name="connsiteY113" fmla="*/ 276225 h 320675"/>
                <a:gd name="connsiteX114" fmla="*/ 2016125 w 2352687"/>
                <a:gd name="connsiteY114" fmla="*/ 301625 h 320675"/>
                <a:gd name="connsiteX115" fmla="*/ 2032000 w 2352687"/>
                <a:gd name="connsiteY115" fmla="*/ 314325 h 320675"/>
                <a:gd name="connsiteX116" fmla="*/ 2051050 w 2352687"/>
                <a:gd name="connsiteY116" fmla="*/ 320675 h 320675"/>
                <a:gd name="connsiteX117" fmla="*/ 2073275 w 2352687"/>
                <a:gd name="connsiteY117" fmla="*/ 314325 h 320675"/>
                <a:gd name="connsiteX118" fmla="*/ 2098675 w 2352687"/>
                <a:gd name="connsiteY118" fmla="*/ 292100 h 320675"/>
                <a:gd name="connsiteX119" fmla="*/ 2108200 w 2352687"/>
                <a:gd name="connsiteY119" fmla="*/ 285750 h 320675"/>
                <a:gd name="connsiteX120" fmla="*/ 2130425 w 2352687"/>
                <a:gd name="connsiteY120" fmla="*/ 266700 h 320675"/>
                <a:gd name="connsiteX121" fmla="*/ 2139950 w 2352687"/>
                <a:gd name="connsiteY121" fmla="*/ 263525 h 320675"/>
                <a:gd name="connsiteX122" fmla="*/ 2168525 w 2352687"/>
                <a:gd name="connsiteY122" fmla="*/ 247650 h 320675"/>
                <a:gd name="connsiteX123" fmla="*/ 2193925 w 2352687"/>
                <a:gd name="connsiteY123" fmla="*/ 228600 h 320675"/>
                <a:gd name="connsiteX124" fmla="*/ 2203450 w 2352687"/>
                <a:gd name="connsiteY124" fmla="*/ 219075 h 320675"/>
                <a:gd name="connsiteX125" fmla="*/ 2222500 w 2352687"/>
                <a:gd name="connsiteY125" fmla="*/ 212725 h 320675"/>
                <a:gd name="connsiteX126" fmla="*/ 2244725 w 2352687"/>
                <a:gd name="connsiteY126" fmla="*/ 193675 h 320675"/>
                <a:gd name="connsiteX127" fmla="*/ 2273300 w 2352687"/>
                <a:gd name="connsiteY127" fmla="*/ 177800 h 320675"/>
                <a:gd name="connsiteX128" fmla="*/ 2286000 w 2352687"/>
                <a:gd name="connsiteY128" fmla="*/ 165100 h 320675"/>
                <a:gd name="connsiteX129" fmla="*/ 2298700 w 2352687"/>
                <a:gd name="connsiteY129" fmla="*/ 161925 h 320675"/>
                <a:gd name="connsiteX130" fmla="*/ 2336800 w 2352687"/>
                <a:gd name="connsiteY130" fmla="*/ 155575 h 320675"/>
                <a:gd name="connsiteX131" fmla="*/ 2352675 w 2352687"/>
                <a:gd name="connsiteY131" fmla="*/ 16192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336800 w 2552700"/>
                <a:gd name="connsiteY129" fmla="*/ 155575 h 320675"/>
                <a:gd name="connsiteX130" fmla="*/ 2552700 w 2552700"/>
                <a:gd name="connsiteY130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336800 w 2552700"/>
                <a:gd name="connsiteY128" fmla="*/ 155575 h 320675"/>
                <a:gd name="connsiteX129" fmla="*/ 2552700 w 2552700"/>
                <a:gd name="connsiteY129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355850 w 2552700"/>
                <a:gd name="connsiteY127" fmla="*/ 1524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30425 w 2552700"/>
                <a:gd name="connsiteY119" fmla="*/ 266700 h 320675"/>
                <a:gd name="connsiteX120" fmla="*/ 2139950 w 2552700"/>
                <a:gd name="connsiteY120" fmla="*/ 263525 h 320675"/>
                <a:gd name="connsiteX121" fmla="*/ 2168525 w 2552700"/>
                <a:gd name="connsiteY121" fmla="*/ 247650 h 320675"/>
                <a:gd name="connsiteX122" fmla="*/ 2193925 w 2552700"/>
                <a:gd name="connsiteY122" fmla="*/ 228600 h 320675"/>
                <a:gd name="connsiteX123" fmla="*/ 2203450 w 2552700"/>
                <a:gd name="connsiteY123" fmla="*/ 219075 h 320675"/>
                <a:gd name="connsiteX124" fmla="*/ 2222500 w 2552700"/>
                <a:gd name="connsiteY124" fmla="*/ 212725 h 320675"/>
                <a:gd name="connsiteX125" fmla="*/ 2244725 w 2552700"/>
                <a:gd name="connsiteY125" fmla="*/ 193675 h 320675"/>
                <a:gd name="connsiteX126" fmla="*/ 2355850 w 2552700"/>
                <a:gd name="connsiteY126" fmla="*/ 152400 h 320675"/>
                <a:gd name="connsiteX127" fmla="*/ 2552700 w 2552700"/>
                <a:gd name="connsiteY127" fmla="*/ 155575 h 320675"/>
                <a:gd name="connsiteX0" fmla="*/ 0 w 2552700"/>
                <a:gd name="connsiteY0" fmla="*/ 69850 h 321744"/>
                <a:gd name="connsiteX1" fmla="*/ 19050 w 2552700"/>
                <a:gd name="connsiteY1" fmla="*/ 88900 h 321744"/>
                <a:gd name="connsiteX2" fmla="*/ 28575 w 2552700"/>
                <a:gd name="connsiteY2" fmla="*/ 101600 h 321744"/>
                <a:gd name="connsiteX3" fmla="*/ 38100 w 2552700"/>
                <a:gd name="connsiteY3" fmla="*/ 107950 h 321744"/>
                <a:gd name="connsiteX4" fmla="*/ 50800 w 2552700"/>
                <a:gd name="connsiteY4" fmla="*/ 117475 h 321744"/>
                <a:gd name="connsiteX5" fmla="*/ 60325 w 2552700"/>
                <a:gd name="connsiteY5" fmla="*/ 127000 h 321744"/>
                <a:gd name="connsiteX6" fmla="*/ 76200 w 2552700"/>
                <a:gd name="connsiteY6" fmla="*/ 139700 h 321744"/>
                <a:gd name="connsiteX7" fmla="*/ 85725 w 2552700"/>
                <a:gd name="connsiteY7" fmla="*/ 149225 h 321744"/>
                <a:gd name="connsiteX8" fmla="*/ 104775 w 2552700"/>
                <a:gd name="connsiteY8" fmla="*/ 161925 h 321744"/>
                <a:gd name="connsiteX9" fmla="*/ 114300 w 2552700"/>
                <a:gd name="connsiteY9" fmla="*/ 168275 h 321744"/>
                <a:gd name="connsiteX10" fmla="*/ 123825 w 2552700"/>
                <a:gd name="connsiteY10" fmla="*/ 174625 h 321744"/>
                <a:gd name="connsiteX11" fmla="*/ 133350 w 2552700"/>
                <a:gd name="connsiteY11" fmla="*/ 184150 h 321744"/>
                <a:gd name="connsiteX12" fmla="*/ 142875 w 2552700"/>
                <a:gd name="connsiteY12" fmla="*/ 187325 h 321744"/>
                <a:gd name="connsiteX13" fmla="*/ 152400 w 2552700"/>
                <a:gd name="connsiteY13" fmla="*/ 193675 h 321744"/>
                <a:gd name="connsiteX14" fmla="*/ 158750 w 2552700"/>
                <a:gd name="connsiteY14" fmla="*/ 206375 h 321744"/>
                <a:gd name="connsiteX15" fmla="*/ 187325 w 2552700"/>
                <a:gd name="connsiteY15" fmla="*/ 222250 h 321744"/>
                <a:gd name="connsiteX16" fmla="*/ 200025 w 2552700"/>
                <a:gd name="connsiteY16" fmla="*/ 225425 h 321744"/>
                <a:gd name="connsiteX17" fmla="*/ 222250 w 2552700"/>
                <a:gd name="connsiteY17" fmla="*/ 231775 h 321744"/>
                <a:gd name="connsiteX18" fmla="*/ 317500 w 2552700"/>
                <a:gd name="connsiteY18" fmla="*/ 228600 h 321744"/>
                <a:gd name="connsiteX19" fmla="*/ 342900 w 2552700"/>
                <a:gd name="connsiteY19" fmla="*/ 215900 h 321744"/>
                <a:gd name="connsiteX20" fmla="*/ 352425 w 2552700"/>
                <a:gd name="connsiteY20" fmla="*/ 206375 h 321744"/>
                <a:gd name="connsiteX21" fmla="*/ 361950 w 2552700"/>
                <a:gd name="connsiteY21" fmla="*/ 200025 h 321744"/>
                <a:gd name="connsiteX22" fmla="*/ 374650 w 2552700"/>
                <a:gd name="connsiteY22" fmla="*/ 184150 h 321744"/>
                <a:gd name="connsiteX23" fmla="*/ 393700 w 2552700"/>
                <a:gd name="connsiteY23" fmla="*/ 168275 h 321744"/>
                <a:gd name="connsiteX24" fmla="*/ 400050 w 2552700"/>
                <a:gd name="connsiteY24" fmla="*/ 158750 h 321744"/>
                <a:gd name="connsiteX25" fmla="*/ 409575 w 2552700"/>
                <a:gd name="connsiteY25" fmla="*/ 152400 h 321744"/>
                <a:gd name="connsiteX26" fmla="*/ 428625 w 2552700"/>
                <a:gd name="connsiteY26" fmla="*/ 127000 h 321744"/>
                <a:gd name="connsiteX27" fmla="*/ 434975 w 2552700"/>
                <a:gd name="connsiteY27" fmla="*/ 117475 h 321744"/>
                <a:gd name="connsiteX28" fmla="*/ 454025 w 2552700"/>
                <a:gd name="connsiteY28" fmla="*/ 104775 h 321744"/>
                <a:gd name="connsiteX29" fmla="*/ 473075 w 2552700"/>
                <a:gd name="connsiteY29" fmla="*/ 85725 h 321744"/>
                <a:gd name="connsiteX30" fmla="*/ 517525 w 2552700"/>
                <a:gd name="connsiteY30" fmla="*/ 82550 h 321744"/>
                <a:gd name="connsiteX31" fmla="*/ 530225 w 2552700"/>
                <a:gd name="connsiteY31" fmla="*/ 88900 h 321744"/>
                <a:gd name="connsiteX32" fmla="*/ 536575 w 2552700"/>
                <a:gd name="connsiteY32" fmla="*/ 76200 h 321744"/>
                <a:gd name="connsiteX33" fmla="*/ 561975 w 2552700"/>
                <a:gd name="connsiteY33" fmla="*/ 60325 h 321744"/>
                <a:gd name="connsiteX34" fmla="*/ 596900 w 2552700"/>
                <a:gd name="connsiteY34" fmla="*/ 44450 h 321744"/>
                <a:gd name="connsiteX35" fmla="*/ 625475 w 2552700"/>
                <a:gd name="connsiteY35" fmla="*/ 31750 h 321744"/>
                <a:gd name="connsiteX36" fmla="*/ 663575 w 2552700"/>
                <a:gd name="connsiteY36" fmla="*/ 12700 h 321744"/>
                <a:gd name="connsiteX37" fmla="*/ 679450 w 2552700"/>
                <a:gd name="connsiteY37" fmla="*/ 6350 h 321744"/>
                <a:gd name="connsiteX38" fmla="*/ 698500 w 2552700"/>
                <a:gd name="connsiteY38" fmla="*/ 0 h 321744"/>
                <a:gd name="connsiteX39" fmla="*/ 727075 w 2552700"/>
                <a:gd name="connsiteY39" fmla="*/ 3175 h 321744"/>
                <a:gd name="connsiteX40" fmla="*/ 736600 w 2552700"/>
                <a:gd name="connsiteY40" fmla="*/ 6350 h 321744"/>
                <a:gd name="connsiteX41" fmla="*/ 762000 w 2552700"/>
                <a:gd name="connsiteY41" fmla="*/ 12700 h 321744"/>
                <a:gd name="connsiteX42" fmla="*/ 787400 w 2552700"/>
                <a:gd name="connsiteY42" fmla="*/ 34925 h 321744"/>
                <a:gd name="connsiteX43" fmla="*/ 806450 w 2552700"/>
                <a:gd name="connsiteY43" fmla="*/ 53975 h 321744"/>
                <a:gd name="connsiteX44" fmla="*/ 815975 w 2552700"/>
                <a:gd name="connsiteY44" fmla="*/ 63500 h 321744"/>
                <a:gd name="connsiteX45" fmla="*/ 828675 w 2552700"/>
                <a:gd name="connsiteY45" fmla="*/ 82550 h 321744"/>
                <a:gd name="connsiteX46" fmla="*/ 838200 w 2552700"/>
                <a:gd name="connsiteY46" fmla="*/ 88900 h 321744"/>
                <a:gd name="connsiteX47" fmla="*/ 860425 w 2552700"/>
                <a:gd name="connsiteY47" fmla="*/ 107950 h 321744"/>
                <a:gd name="connsiteX48" fmla="*/ 892175 w 2552700"/>
                <a:gd name="connsiteY48" fmla="*/ 130175 h 321744"/>
                <a:gd name="connsiteX49" fmla="*/ 901700 w 2552700"/>
                <a:gd name="connsiteY49" fmla="*/ 139700 h 321744"/>
                <a:gd name="connsiteX50" fmla="*/ 917575 w 2552700"/>
                <a:gd name="connsiteY50" fmla="*/ 152400 h 321744"/>
                <a:gd name="connsiteX51" fmla="*/ 936625 w 2552700"/>
                <a:gd name="connsiteY51" fmla="*/ 168275 h 321744"/>
                <a:gd name="connsiteX52" fmla="*/ 942975 w 2552700"/>
                <a:gd name="connsiteY52" fmla="*/ 177800 h 321744"/>
                <a:gd name="connsiteX53" fmla="*/ 965200 w 2552700"/>
                <a:gd name="connsiteY53" fmla="*/ 193675 h 321744"/>
                <a:gd name="connsiteX54" fmla="*/ 990600 w 2552700"/>
                <a:gd name="connsiteY54" fmla="*/ 200025 h 321744"/>
                <a:gd name="connsiteX55" fmla="*/ 1019175 w 2552700"/>
                <a:gd name="connsiteY55" fmla="*/ 209550 h 321744"/>
                <a:gd name="connsiteX56" fmla="*/ 1063625 w 2552700"/>
                <a:gd name="connsiteY56" fmla="*/ 219075 h 321744"/>
                <a:gd name="connsiteX57" fmla="*/ 1111250 w 2552700"/>
                <a:gd name="connsiteY57" fmla="*/ 228600 h 321744"/>
                <a:gd name="connsiteX58" fmla="*/ 1149350 w 2552700"/>
                <a:gd name="connsiteY58" fmla="*/ 219075 h 321744"/>
                <a:gd name="connsiteX59" fmla="*/ 1117600 w 2552700"/>
                <a:gd name="connsiteY59" fmla="*/ 209550 h 321744"/>
                <a:gd name="connsiteX60" fmla="*/ 1066800 w 2552700"/>
                <a:gd name="connsiteY60" fmla="*/ 193675 h 321744"/>
                <a:gd name="connsiteX61" fmla="*/ 1016000 w 2552700"/>
                <a:gd name="connsiteY61" fmla="*/ 184150 h 321744"/>
                <a:gd name="connsiteX62" fmla="*/ 1003300 w 2552700"/>
                <a:gd name="connsiteY62" fmla="*/ 174625 h 321744"/>
                <a:gd name="connsiteX63" fmla="*/ 993775 w 2552700"/>
                <a:gd name="connsiteY63" fmla="*/ 168275 h 321744"/>
                <a:gd name="connsiteX64" fmla="*/ 1003300 w 2552700"/>
                <a:gd name="connsiteY64" fmla="*/ 171450 h 321744"/>
                <a:gd name="connsiteX65" fmla="*/ 1022350 w 2552700"/>
                <a:gd name="connsiteY65" fmla="*/ 184150 h 321744"/>
                <a:gd name="connsiteX66" fmla="*/ 1031875 w 2552700"/>
                <a:gd name="connsiteY66" fmla="*/ 193675 h 321744"/>
                <a:gd name="connsiteX67" fmla="*/ 1044575 w 2552700"/>
                <a:gd name="connsiteY67" fmla="*/ 200025 h 321744"/>
                <a:gd name="connsiteX68" fmla="*/ 1057275 w 2552700"/>
                <a:gd name="connsiteY68" fmla="*/ 212725 h 321744"/>
                <a:gd name="connsiteX69" fmla="*/ 1120775 w 2552700"/>
                <a:gd name="connsiteY69" fmla="*/ 219075 h 321744"/>
                <a:gd name="connsiteX70" fmla="*/ 1203325 w 2552700"/>
                <a:gd name="connsiteY70" fmla="*/ 215900 h 321744"/>
                <a:gd name="connsiteX71" fmla="*/ 1222375 w 2552700"/>
                <a:gd name="connsiteY71" fmla="*/ 203200 h 321744"/>
                <a:gd name="connsiteX72" fmla="*/ 1231900 w 2552700"/>
                <a:gd name="connsiteY72" fmla="*/ 200025 h 321744"/>
                <a:gd name="connsiteX73" fmla="*/ 1250950 w 2552700"/>
                <a:gd name="connsiteY73" fmla="*/ 190500 h 321744"/>
                <a:gd name="connsiteX74" fmla="*/ 1270000 w 2552700"/>
                <a:gd name="connsiteY74" fmla="*/ 184150 h 321744"/>
                <a:gd name="connsiteX75" fmla="*/ 1289050 w 2552700"/>
                <a:gd name="connsiteY75" fmla="*/ 174625 h 321744"/>
                <a:gd name="connsiteX76" fmla="*/ 1343025 w 2552700"/>
                <a:gd name="connsiteY76" fmla="*/ 165100 h 321744"/>
                <a:gd name="connsiteX77" fmla="*/ 1390650 w 2552700"/>
                <a:gd name="connsiteY77" fmla="*/ 158750 h 321744"/>
                <a:gd name="connsiteX78" fmla="*/ 1412875 w 2552700"/>
                <a:gd name="connsiteY78" fmla="*/ 149225 h 321744"/>
                <a:gd name="connsiteX79" fmla="*/ 1425575 w 2552700"/>
                <a:gd name="connsiteY79" fmla="*/ 146050 h 321744"/>
                <a:gd name="connsiteX80" fmla="*/ 1435100 w 2552700"/>
                <a:gd name="connsiteY80" fmla="*/ 142875 h 321744"/>
                <a:gd name="connsiteX81" fmla="*/ 1444625 w 2552700"/>
                <a:gd name="connsiteY81" fmla="*/ 133350 h 321744"/>
                <a:gd name="connsiteX82" fmla="*/ 1485900 w 2552700"/>
                <a:gd name="connsiteY82" fmla="*/ 117475 h 321744"/>
                <a:gd name="connsiteX83" fmla="*/ 1498600 w 2552700"/>
                <a:gd name="connsiteY83" fmla="*/ 111125 h 321744"/>
                <a:gd name="connsiteX84" fmla="*/ 1530350 w 2552700"/>
                <a:gd name="connsiteY84" fmla="*/ 101600 h 321744"/>
                <a:gd name="connsiteX85" fmla="*/ 1539875 w 2552700"/>
                <a:gd name="connsiteY85" fmla="*/ 95250 h 321744"/>
                <a:gd name="connsiteX86" fmla="*/ 1558925 w 2552700"/>
                <a:gd name="connsiteY86" fmla="*/ 88900 h 321744"/>
                <a:gd name="connsiteX87" fmla="*/ 1577975 w 2552700"/>
                <a:gd name="connsiteY87" fmla="*/ 76200 h 321744"/>
                <a:gd name="connsiteX88" fmla="*/ 1593850 w 2552700"/>
                <a:gd name="connsiteY88" fmla="*/ 66675 h 321744"/>
                <a:gd name="connsiteX89" fmla="*/ 1612900 w 2552700"/>
                <a:gd name="connsiteY89" fmla="*/ 53975 h 321744"/>
                <a:gd name="connsiteX90" fmla="*/ 1625600 w 2552700"/>
                <a:gd name="connsiteY90" fmla="*/ 50800 h 321744"/>
                <a:gd name="connsiteX91" fmla="*/ 1635125 w 2552700"/>
                <a:gd name="connsiteY91" fmla="*/ 47625 h 321744"/>
                <a:gd name="connsiteX92" fmla="*/ 1651000 w 2552700"/>
                <a:gd name="connsiteY92" fmla="*/ 44450 h 321744"/>
                <a:gd name="connsiteX93" fmla="*/ 1657350 w 2552700"/>
                <a:gd name="connsiteY93" fmla="*/ 34925 h 321744"/>
                <a:gd name="connsiteX94" fmla="*/ 1673225 w 2552700"/>
                <a:gd name="connsiteY94" fmla="*/ 31750 h 321744"/>
                <a:gd name="connsiteX95" fmla="*/ 1704975 w 2552700"/>
                <a:gd name="connsiteY95" fmla="*/ 25400 h 321744"/>
                <a:gd name="connsiteX96" fmla="*/ 1746250 w 2552700"/>
                <a:gd name="connsiteY96" fmla="*/ 38100 h 321744"/>
                <a:gd name="connsiteX97" fmla="*/ 1765300 w 2552700"/>
                <a:gd name="connsiteY97" fmla="*/ 50800 h 321744"/>
                <a:gd name="connsiteX98" fmla="*/ 1781175 w 2552700"/>
                <a:gd name="connsiteY98" fmla="*/ 63500 h 321744"/>
                <a:gd name="connsiteX99" fmla="*/ 1803400 w 2552700"/>
                <a:gd name="connsiteY99" fmla="*/ 76200 h 321744"/>
                <a:gd name="connsiteX100" fmla="*/ 1828800 w 2552700"/>
                <a:gd name="connsiteY100" fmla="*/ 85725 h 321744"/>
                <a:gd name="connsiteX101" fmla="*/ 1866900 w 2552700"/>
                <a:gd name="connsiteY101" fmla="*/ 98425 h 321744"/>
                <a:gd name="connsiteX102" fmla="*/ 1879600 w 2552700"/>
                <a:gd name="connsiteY102" fmla="*/ 107950 h 321744"/>
                <a:gd name="connsiteX103" fmla="*/ 1889125 w 2552700"/>
                <a:gd name="connsiteY103" fmla="*/ 114300 h 321744"/>
                <a:gd name="connsiteX104" fmla="*/ 1898650 w 2552700"/>
                <a:gd name="connsiteY104" fmla="*/ 127000 h 321744"/>
                <a:gd name="connsiteX105" fmla="*/ 1901825 w 2552700"/>
                <a:gd name="connsiteY105" fmla="*/ 136525 h 321744"/>
                <a:gd name="connsiteX106" fmla="*/ 1917700 w 2552700"/>
                <a:gd name="connsiteY106" fmla="*/ 177800 h 321744"/>
                <a:gd name="connsiteX107" fmla="*/ 1927225 w 2552700"/>
                <a:gd name="connsiteY107" fmla="*/ 200025 h 321744"/>
                <a:gd name="connsiteX108" fmla="*/ 1933575 w 2552700"/>
                <a:gd name="connsiteY108" fmla="*/ 212725 h 321744"/>
                <a:gd name="connsiteX109" fmla="*/ 1943100 w 2552700"/>
                <a:gd name="connsiteY109" fmla="*/ 219075 h 321744"/>
                <a:gd name="connsiteX110" fmla="*/ 1946275 w 2552700"/>
                <a:gd name="connsiteY110" fmla="*/ 244475 h 321744"/>
                <a:gd name="connsiteX111" fmla="*/ 1968500 w 2552700"/>
                <a:gd name="connsiteY111" fmla="*/ 266700 h 321744"/>
                <a:gd name="connsiteX112" fmla="*/ 1978025 w 2552700"/>
                <a:gd name="connsiteY112" fmla="*/ 269875 h 321744"/>
                <a:gd name="connsiteX113" fmla="*/ 1990725 w 2552700"/>
                <a:gd name="connsiteY113" fmla="*/ 276225 h 321744"/>
                <a:gd name="connsiteX114" fmla="*/ 2016125 w 2552700"/>
                <a:gd name="connsiteY114" fmla="*/ 301625 h 321744"/>
                <a:gd name="connsiteX115" fmla="*/ 2032000 w 2552700"/>
                <a:gd name="connsiteY115" fmla="*/ 314325 h 321744"/>
                <a:gd name="connsiteX116" fmla="*/ 2051050 w 2552700"/>
                <a:gd name="connsiteY116" fmla="*/ 320675 h 321744"/>
                <a:gd name="connsiteX117" fmla="*/ 2098675 w 2552700"/>
                <a:gd name="connsiteY117" fmla="*/ 292100 h 321744"/>
                <a:gd name="connsiteX118" fmla="*/ 2130425 w 2552700"/>
                <a:gd name="connsiteY118" fmla="*/ 266700 h 321744"/>
                <a:gd name="connsiteX119" fmla="*/ 2139950 w 2552700"/>
                <a:gd name="connsiteY119" fmla="*/ 263525 h 321744"/>
                <a:gd name="connsiteX120" fmla="*/ 2168525 w 2552700"/>
                <a:gd name="connsiteY120" fmla="*/ 247650 h 321744"/>
                <a:gd name="connsiteX121" fmla="*/ 2193925 w 2552700"/>
                <a:gd name="connsiteY121" fmla="*/ 228600 h 321744"/>
                <a:gd name="connsiteX122" fmla="*/ 2203450 w 2552700"/>
                <a:gd name="connsiteY122" fmla="*/ 219075 h 321744"/>
                <a:gd name="connsiteX123" fmla="*/ 2222500 w 2552700"/>
                <a:gd name="connsiteY123" fmla="*/ 212725 h 321744"/>
                <a:gd name="connsiteX124" fmla="*/ 2244725 w 2552700"/>
                <a:gd name="connsiteY124" fmla="*/ 193675 h 321744"/>
                <a:gd name="connsiteX125" fmla="*/ 2355850 w 2552700"/>
                <a:gd name="connsiteY125" fmla="*/ 152400 h 321744"/>
                <a:gd name="connsiteX126" fmla="*/ 2552700 w 2552700"/>
                <a:gd name="connsiteY126" fmla="*/ 155575 h 321744"/>
                <a:gd name="connsiteX0" fmla="*/ 0 w 2552700"/>
                <a:gd name="connsiteY0" fmla="*/ 69850 h 314493"/>
                <a:gd name="connsiteX1" fmla="*/ 19050 w 2552700"/>
                <a:gd name="connsiteY1" fmla="*/ 88900 h 314493"/>
                <a:gd name="connsiteX2" fmla="*/ 28575 w 2552700"/>
                <a:gd name="connsiteY2" fmla="*/ 101600 h 314493"/>
                <a:gd name="connsiteX3" fmla="*/ 38100 w 2552700"/>
                <a:gd name="connsiteY3" fmla="*/ 107950 h 314493"/>
                <a:gd name="connsiteX4" fmla="*/ 50800 w 2552700"/>
                <a:gd name="connsiteY4" fmla="*/ 117475 h 314493"/>
                <a:gd name="connsiteX5" fmla="*/ 60325 w 2552700"/>
                <a:gd name="connsiteY5" fmla="*/ 127000 h 314493"/>
                <a:gd name="connsiteX6" fmla="*/ 76200 w 2552700"/>
                <a:gd name="connsiteY6" fmla="*/ 139700 h 314493"/>
                <a:gd name="connsiteX7" fmla="*/ 85725 w 2552700"/>
                <a:gd name="connsiteY7" fmla="*/ 149225 h 314493"/>
                <a:gd name="connsiteX8" fmla="*/ 104775 w 2552700"/>
                <a:gd name="connsiteY8" fmla="*/ 161925 h 314493"/>
                <a:gd name="connsiteX9" fmla="*/ 114300 w 2552700"/>
                <a:gd name="connsiteY9" fmla="*/ 168275 h 314493"/>
                <a:gd name="connsiteX10" fmla="*/ 123825 w 2552700"/>
                <a:gd name="connsiteY10" fmla="*/ 174625 h 314493"/>
                <a:gd name="connsiteX11" fmla="*/ 133350 w 2552700"/>
                <a:gd name="connsiteY11" fmla="*/ 184150 h 314493"/>
                <a:gd name="connsiteX12" fmla="*/ 142875 w 2552700"/>
                <a:gd name="connsiteY12" fmla="*/ 187325 h 314493"/>
                <a:gd name="connsiteX13" fmla="*/ 152400 w 2552700"/>
                <a:gd name="connsiteY13" fmla="*/ 193675 h 314493"/>
                <a:gd name="connsiteX14" fmla="*/ 158750 w 2552700"/>
                <a:gd name="connsiteY14" fmla="*/ 206375 h 314493"/>
                <a:gd name="connsiteX15" fmla="*/ 187325 w 2552700"/>
                <a:gd name="connsiteY15" fmla="*/ 222250 h 314493"/>
                <a:gd name="connsiteX16" fmla="*/ 200025 w 2552700"/>
                <a:gd name="connsiteY16" fmla="*/ 225425 h 314493"/>
                <a:gd name="connsiteX17" fmla="*/ 222250 w 2552700"/>
                <a:gd name="connsiteY17" fmla="*/ 231775 h 314493"/>
                <a:gd name="connsiteX18" fmla="*/ 317500 w 2552700"/>
                <a:gd name="connsiteY18" fmla="*/ 228600 h 314493"/>
                <a:gd name="connsiteX19" fmla="*/ 342900 w 2552700"/>
                <a:gd name="connsiteY19" fmla="*/ 215900 h 314493"/>
                <a:gd name="connsiteX20" fmla="*/ 352425 w 2552700"/>
                <a:gd name="connsiteY20" fmla="*/ 206375 h 314493"/>
                <a:gd name="connsiteX21" fmla="*/ 361950 w 2552700"/>
                <a:gd name="connsiteY21" fmla="*/ 200025 h 314493"/>
                <a:gd name="connsiteX22" fmla="*/ 374650 w 2552700"/>
                <a:gd name="connsiteY22" fmla="*/ 184150 h 314493"/>
                <a:gd name="connsiteX23" fmla="*/ 393700 w 2552700"/>
                <a:gd name="connsiteY23" fmla="*/ 168275 h 314493"/>
                <a:gd name="connsiteX24" fmla="*/ 400050 w 2552700"/>
                <a:gd name="connsiteY24" fmla="*/ 158750 h 314493"/>
                <a:gd name="connsiteX25" fmla="*/ 409575 w 2552700"/>
                <a:gd name="connsiteY25" fmla="*/ 152400 h 314493"/>
                <a:gd name="connsiteX26" fmla="*/ 428625 w 2552700"/>
                <a:gd name="connsiteY26" fmla="*/ 127000 h 314493"/>
                <a:gd name="connsiteX27" fmla="*/ 434975 w 2552700"/>
                <a:gd name="connsiteY27" fmla="*/ 117475 h 314493"/>
                <a:gd name="connsiteX28" fmla="*/ 454025 w 2552700"/>
                <a:gd name="connsiteY28" fmla="*/ 104775 h 314493"/>
                <a:gd name="connsiteX29" fmla="*/ 473075 w 2552700"/>
                <a:gd name="connsiteY29" fmla="*/ 85725 h 314493"/>
                <a:gd name="connsiteX30" fmla="*/ 517525 w 2552700"/>
                <a:gd name="connsiteY30" fmla="*/ 82550 h 314493"/>
                <a:gd name="connsiteX31" fmla="*/ 530225 w 2552700"/>
                <a:gd name="connsiteY31" fmla="*/ 88900 h 314493"/>
                <a:gd name="connsiteX32" fmla="*/ 536575 w 2552700"/>
                <a:gd name="connsiteY32" fmla="*/ 76200 h 314493"/>
                <a:gd name="connsiteX33" fmla="*/ 561975 w 2552700"/>
                <a:gd name="connsiteY33" fmla="*/ 60325 h 314493"/>
                <a:gd name="connsiteX34" fmla="*/ 596900 w 2552700"/>
                <a:gd name="connsiteY34" fmla="*/ 44450 h 314493"/>
                <a:gd name="connsiteX35" fmla="*/ 625475 w 2552700"/>
                <a:gd name="connsiteY35" fmla="*/ 31750 h 314493"/>
                <a:gd name="connsiteX36" fmla="*/ 663575 w 2552700"/>
                <a:gd name="connsiteY36" fmla="*/ 12700 h 314493"/>
                <a:gd name="connsiteX37" fmla="*/ 679450 w 2552700"/>
                <a:gd name="connsiteY37" fmla="*/ 6350 h 314493"/>
                <a:gd name="connsiteX38" fmla="*/ 698500 w 2552700"/>
                <a:gd name="connsiteY38" fmla="*/ 0 h 314493"/>
                <a:gd name="connsiteX39" fmla="*/ 727075 w 2552700"/>
                <a:gd name="connsiteY39" fmla="*/ 3175 h 314493"/>
                <a:gd name="connsiteX40" fmla="*/ 736600 w 2552700"/>
                <a:gd name="connsiteY40" fmla="*/ 6350 h 314493"/>
                <a:gd name="connsiteX41" fmla="*/ 762000 w 2552700"/>
                <a:gd name="connsiteY41" fmla="*/ 12700 h 314493"/>
                <a:gd name="connsiteX42" fmla="*/ 787400 w 2552700"/>
                <a:gd name="connsiteY42" fmla="*/ 34925 h 314493"/>
                <a:gd name="connsiteX43" fmla="*/ 806450 w 2552700"/>
                <a:gd name="connsiteY43" fmla="*/ 53975 h 314493"/>
                <a:gd name="connsiteX44" fmla="*/ 815975 w 2552700"/>
                <a:gd name="connsiteY44" fmla="*/ 63500 h 314493"/>
                <a:gd name="connsiteX45" fmla="*/ 828675 w 2552700"/>
                <a:gd name="connsiteY45" fmla="*/ 82550 h 314493"/>
                <a:gd name="connsiteX46" fmla="*/ 838200 w 2552700"/>
                <a:gd name="connsiteY46" fmla="*/ 88900 h 314493"/>
                <a:gd name="connsiteX47" fmla="*/ 860425 w 2552700"/>
                <a:gd name="connsiteY47" fmla="*/ 107950 h 314493"/>
                <a:gd name="connsiteX48" fmla="*/ 892175 w 2552700"/>
                <a:gd name="connsiteY48" fmla="*/ 130175 h 314493"/>
                <a:gd name="connsiteX49" fmla="*/ 901700 w 2552700"/>
                <a:gd name="connsiteY49" fmla="*/ 139700 h 314493"/>
                <a:gd name="connsiteX50" fmla="*/ 917575 w 2552700"/>
                <a:gd name="connsiteY50" fmla="*/ 152400 h 314493"/>
                <a:gd name="connsiteX51" fmla="*/ 936625 w 2552700"/>
                <a:gd name="connsiteY51" fmla="*/ 168275 h 314493"/>
                <a:gd name="connsiteX52" fmla="*/ 942975 w 2552700"/>
                <a:gd name="connsiteY52" fmla="*/ 177800 h 314493"/>
                <a:gd name="connsiteX53" fmla="*/ 965200 w 2552700"/>
                <a:gd name="connsiteY53" fmla="*/ 193675 h 314493"/>
                <a:gd name="connsiteX54" fmla="*/ 990600 w 2552700"/>
                <a:gd name="connsiteY54" fmla="*/ 200025 h 314493"/>
                <a:gd name="connsiteX55" fmla="*/ 1019175 w 2552700"/>
                <a:gd name="connsiteY55" fmla="*/ 209550 h 314493"/>
                <a:gd name="connsiteX56" fmla="*/ 1063625 w 2552700"/>
                <a:gd name="connsiteY56" fmla="*/ 219075 h 314493"/>
                <a:gd name="connsiteX57" fmla="*/ 1111250 w 2552700"/>
                <a:gd name="connsiteY57" fmla="*/ 228600 h 314493"/>
                <a:gd name="connsiteX58" fmla="*/ 1149350 w 2552700"/>
                <a:gd name="connsiteY58" fmla="*/ 219075 h 314493"/>
                <a:gd name="connsiteX59" fmla="*/ 1117600 w 2552700"/>
                <a:gd name="connsiteY59" fmla="*/ 209550 h 314493"/>
                <a:gd name="connsiteX60" fmla="*/ 1066800 w 2552700"/>
                <a:gd name="connsiteY60" fmla="*/ 193675 h 314493"/>
                <a:gd name="connsiteX61" fmla="*/ 1016000 w 2552700"/>
                <a:gd name="connsiteY61" fmla="*/ 184150 h 314493"/>
                <a:gd name="connsiteX62" fmla="*/ 1003300 w 2552700"/>
                <a:gd name="connsiteY62" fmla="*/ 174625 h 314493"/>
                <a:gd name="connsiteX63" fmla="*/ 993775 w 2552700"/>
                <a:gd name="connsiteY63" fmla="*/ 168275 h 314493"/>
                <a:gd name="connsiteX64" fmla="*/ 1003300 w 2552700"/>
                <a:gd name="connsiteY64" fmla="*/ 171450 h 314493"/>
                <a:gd name="connsiteX65" fmla="*/ 1022350 w 2552700"/>
                <a:gd name="connsiteY65" fmla="*/ 184150 h 314493"/>
                <a:gd name="connsiteX66" fmla="*/ 1031875 w 2552700"/>
                <a:gd name="connsiteY66" fmla="*/ 193675 h 314493"/>
                <a:gd name="connsiteX67" fmla="*/ 1044575 w 2552700"/>
                <a:gd name="connsiteY67" fmla="*/ 200025 h 314493"/>
                <a:gd name="connsiteX68" fmla="*/ 1057275 w 2552700"/>
                <a:gd name="connsiteY68" fmla="*/ 212725 h 314493"/>
                <a:gd name="connsiteX69" fmla="*/ 1120775 w 2552700"/>
                <a:gd name="connsiteY69" fmla="*/ 219075 h 314493"/>
                <a:gd name="connsiteX70" fmla="*/ 1203325 w 2552700"/>
                <a:gd name="connsiteY70" fmla="*/ 215900 h 314493"/>
                <a:gd name="connsiteX71" fmla="*/ 1222375 w 2552700"/>
                <a:gd name="connsiteY71" fmla="*/ 203200 h 314493"/>
                <a:gd name="connsiteX72" fmla="*/ 1231900 w 2552700"/>
                <a:gd name="connsiteY72" fmla="*/ 200025 h 314493"/>
                <a:gd name="connsiteX73" fmla="*/ 1250950 w 2552700"/>
                <a:gd name="connsiteY73" fmla="*/ 190500 h 314493"/>
                <a:gd name="connsiteX74" fmla="*/ 1270000 w 2552700"/>
                <a:gd name="connsiteY74" fmla="*/ 184150 h 314493"/>
                <a:gd name="connsiteX75" fmla="*/ 1289050 w 2552700"/>
                <a:gd name="connsiteY75" fmla="*/ 174625 h 314493"/>
                <a:gd name="connsiteX76" fmla="*/ 1343025 w 2552700"/>
                <a:gd name="connsiteY76" fmla="*/ 165100 h 314493"/>
                <a:gd name="connsiteX77" fmla="*/ 1390650 w 2552700"/>
                <a:gd name="connsiteY77" fmla="*/ 158750 h 314493"/>
                <a:gd name="connsiteX78" fmla="*/ 1412875 w 2552700"/>
                <a:gd name="connsiteY78" fmla="*/ 149225 h 314493"/>
                <a:gd name="connsiteX79" fmla="*/ 1425575 w 2552700"/>
                <a:gd name="connsiteY79" fmla="*/ 146050 h 314493"/>
                <a:gd name="connsiteX80" fmla="*/ 1435100 w 2552700"/>
                <a:gd name="connsiteY80" fmla="*/ 142875 h 314493"/>
                <a:gd name="connsiteX81" fmla="*/ 1444625 w 2552700"/>
                <a:gd name="connsiteY81" fmla="*/ 133350 h 314493"/>
                <a:gd name="connsiteX82" fmla="*/ 1485900 w 2552700"/>
                <a:gd name="connsiteY82" fmla="*/ 117475 h 314493"/>
                <a:gd name="connsiteX83" fmla="*/ 1498600 w 2552700"/>
                <a:gd name="connsiteY83" fmla="*/ 111125 h 314493"/>
                <a:gd name="connsiteX84" fmla="*/ 1530350 w 2552700"/>
                <a:gd name="connsiteY84" fmla="*/ 101600 h 314493"/>
                <a:gd name="connsiteX85" fmla="*/ 1539875 w 2552700"/>
                <a:gd name="connsiteY85" fmla="*/ 95250 h 314493"/>
                <a:gd name="connsiteX86" fmla="*/ 1558925 w 2552700"/>
                <a:gd name="connsiteY86" fmla="*/ 88900 h 314493"/>
                <a:gd name="connsiteX87" fmla="*/ 1577975 w 2552700"/>
                <a:gd name="connsiteY87" fmla="*/ 76200 h 314493"/>
                <a:gd name="connsiteX88" fmla="*/ 1593850 w 2552700"/>
                <a:gd name="connsiteY88" fmla="*/ 66675 h 314493"/>
                <a:gd name="connsiteX89" fmla="*/ 1612900 w 2552700"/>
                <a:gd name="connsiteY89" fmla="*/ 53975 h 314493"/>
                <a:gd name="connsiteX90" fmla="*/ 1625600 w 2552700"/>
                <a:gd name="connsiteY90" fmla="*/ 50800 h 314493"/>
                <a:gd name="connsiteX91" fmla="*/ 1635125 w 2552700"/>
                <a:gd name="connsiteY91" fmla="*/ 47625 h 314493"/>
                <a:gd name="connsiteX92" fmla="*/ 1651000 w 2552700"/>
                <a:gd name="connsiteY92" fmla="*/ 44450 h 314493"/>
                <a:gd name="connsiteX93" fmla="*/ 1657350 w 2552700"/>
                <a:gd name="connsiteY93" fmla="*/ 34925 h 314493"/>
                <a:gd name="connsiteX94" fmla="*/ 1673225 w 2552700"/>
                <a:gd name="connsiteY94" fmla="*/ 31750 h 314493"/>
                <a:gd name="connsiteX95" fmla="*/ 1704975 w 2552700"/>
                <a:gd name="connsiteY95" fmla="*/ 25400 h 314493"/>
                <a:gd name="connsiteX96" fmla="*/ 1746250 w 2552700"/>
                <a:gd name="connsiteY96" fmla="*/ 38100 h 314493"/>
                <a:gd name="connsiteX97" fmla="*/ 1765300 w 2552700"/>
                <a:gd name="connsiteY97" fmla="*/ 50800 h 314493"/>
                <a:gd name="connsiteX98" fmla="*/ 1781175 w 2552700"/>
                <a:gd name="connsiteY98" fmla="*/ 63500 h 314493"/>
                <a:gd name="connsiteX99" fmla="*/ 1803400 w 2552700"/>
                <a:gd name="connsiteY99" fmla="*/ 76200 h 314493"/>
                <a:gd name="connsiteX100" fmla="*/ 1828800 w 2552700"/>
                <a:gd name="connsiteY100" fmla="*/ 85725 h 314493"/>
                <a:gd name="connsiteX101" fmla="*/ 1866900 w 2552700"/>
                <a:gd name="connsiteY101" fmla="*/ 98425 h 314493"/>
                <a:gd name="connsiteX102" fmla="*/ 1879600 w 2552700"/>
                <a:gd name="connsiteY102" fmla="*/ 107950 h 314493"/>
                <a:gd name="connsiteX103" fmla="*/ 1889125 w 2552700"/>
                <a:gd name="connsiteY103" fmla="*/ 114300 h 314493"/>
                <a:gd name="connsiteX104" fmla="*/ 1898650 w 2552700"/>
                <a:gd name="connsiteY104" fmla="*/ 127000 h 314493"/>
                <a:gd name="connsiteX105" fmla="*/ 1901825 w 2552700"/>
                <a:gd name="connsiteY105" fmla="*/ 136525 h 314493"/>
                <a:gd name="connsiteX106" fmla="*/ 1917700 w 2552700"/>
                <a:gd name="connsiteY106" fmla="*/ 177800 h 314493"/>
                <a:gd name="connsiteX107" fmla="*/ 1927225 w 2552700"/>
                <a:gd name="connsiteY107" fmla="*/ 200025 h 314493"/>
                <a:gd name="connsiteX108" fmla="*/ 1933575 w 2552700"/>
                <a:gd name="connsiteY108" fmla="*/ 212725 h 314493"/>
                <a:gd name="connsiteX109" fmla="*/ 1943100 w 2552700"/>
                <a:gd name="connsiteY109" fmla="*/ 219075 h 314493"/>
                <a:gd name="connsiteX110" fmla="*/ 1946275 w 2552700"/>
                <a:gd name="connsiteY110" fmla="*/ 244475 h 314493"/>
                <a:gd name="connsiteX111" fmla="*/ 1968500 w 2552700"/>
                <a:gd name="connsiteY111" fmla="*/ 266700 h 314493"/>
                <a:gd name="connsiteX112" fmla="*/ 1978025 w 2552700"/>
                <a:gd name="connsiteY112" fmla="*/ 269875 h 314493"/>
                <a:gd name="connsiteX113" fmla="*/ 1990725 w 2552700"/>
                <a:gd name="connsiteY113" fmla="*/ 276225 h 314493"/>
                <a:gd name="connsiteX114" fmla="*/ 2016125 w 2552700"/>
                <a:gd name="connsiteY114" fmla="*/ 301625 h 314493"/>
                <a:gd name="connsiteX115" fmla="*/ 2032000 w 2552700"/>
                <a:gd name="connsiteY115" fmla="*/ 314325 h 314493"/>
                <a:gd name="connsiteX116" fmla="*/ 2098675 w 2552700"/>
                <a:gd name="connsiteY116" fmla="*/ 292100 h 314493"/>
                <a:gd name="connsiteX117" fmla="*/ 2130425 w 2552700"/>
                <a:gd name="connsiteY117" fmla="*/ 266700 h 314493"/>
                <a:gd name="connsiteX118" fmla="*/ 2139950 w 2552700"/>
                <a:gd name="connsiteY118" fmla="*/ 263525 h 314493"/>
                <a:gd name="connsiteX119" fmla="*/ 2168525 w 2552700"/>
                <a:gd name="connsiteY119" fmla="*/ 247650 h 314493"/>
                <a:gd name="connsiteX120" fmla="*/ 2193925 w 2552700"/>
                <a:gd name="connsiteY120" fmla="*/ 228600 h 314493"/>
                <a:gd name="connsiteX121" fmla="*/ 2203450 w 2552700"/>
                <a:gd name="connsiteY121" fmla="*/ 219075 h 314493"/>
                <a:gd name="connsiteX122" fmla="*/ 2222500 w 2552700"/>
                <a:gd name="connsiteY122" fmla="*/ 212725 h 314493"/>
                <a:gd name="connsiteX123" fmla="*/ 2244725 w 2552700"/>
                <a:gd name="connsiteY123" fmla="*/ 193675 h 314493"/>
                <a:gd name="connsiteX124" fmla="*/ 2355850 w 2552700"/>
                <a:gd name="connsiteY124" fmla="*/ 152400 h 314493"/>
                <a:gd name="connsiteX125" fmla="*/ 2552700 w 2552700"/>
                <a:gd name="connsiteY125" fmla="*/ 155575 h 314493"/>
                <a:gd name="connsiteX0" fmla="*/ 0 w 2552700"/>
                <a:gd name="connsiteY0" fmla="*/ 69850 h 314530"/>
                <a:gd name="connsiteX1" fmla="*/ 19050 w 2552700"/>
                <a:gd name="connsiteY1" fmla="*/ 88900 h 314530"/>
                <a:gd name="connsiteX2" fmla="*/ 28575 w 2552700"/>
                <a:gd name="connsiteY2" fmla="*/ 101600 h 314530"/>
                <a:gd name="connsiteX3" fmla="*/ 38100 w 2552700"/>
                <a:gd name="connsiteY3" fmla="*/ 107950 h 314530"/>
                <a:gd name="connsiteX4" fmla="*/ 50800 w 2552700"/>
                <a:gd name="connsiteY4" fmla="*/ 117475 h 314530"/>
                <a:gd name="connsiteX5" fmla="*/ 60325 w 2552700"/>
                <a:gd name="connsiteY5" fmla="*/ 127000 h 314530"/>
                <a:gd name="connsiteX6" fmla="*/ 76200 w 2552700"/>
                <a:gd name="connsiteY6" fmla="*/ 139700 h 314530"/>
                <a:gd name="connsiteX7" fmla="*/ 85725 w 2552700"/>
                <a:gd name="connsiteY7" fmla="*/ 149225 h 314530"/>
                <a:gd name="connsiteX8" fmla="*/ 104775 w 2552700"/>
                <a:gd name="connsiteY8" fmla="*/ 161925 h 314530"/>
                <a:gd name="connsiteX9" fmla="*/ 114300 w 2552700"/>
                <a:gd name="connsiteY9" fmla="*/ 168275 h 314530"/>
                <a:gd name="connsiteX10" fmla="*/ 123825 w 2552700"/>
                <a:gd name="connsiteY10" fmla="*/ 174625 h 314530"/>
                <a:gd name="connsiteX11" fmla="*/ 133350 w 2552700"/>
                <a:gd name="connsiteY11" fmla="*/ 184150 h 314530"/>
                <a:gd name="connsiteX12" fmla="*/ 142875 w 2552700"/>
                <a:gd name="connsiteY12" fmla="*/ 187325 h 314530"/>
                <a:gd name="connsiteX13" fmla="*/ 152400 w 2552700"/>
                <a:gd name="connsiteY13" fmla="*/ 193675 h 314530"/>
                <a:gd name="connsiteX14" fmla="*/ 158750 w 2552700"/>
                <a:gd name="connsiteY14" fmla="*/ 206375 h 314530"/>
                <a:gd name="connsiteX15" fmla="*/ 187325 w 2552700"/>
                <a:gd name="connsiteY15" fmla="*/ 222250 h 314530"/>
                <a:gd name="connsiteX16" fmla="*/ 200025 w 2552700"/>
                <a:gd name="connsiteY16" fmla="*/ 225425 h 314530"/>
                <a:gd name="connsiteX17" fmla="*/ 222250 w 2552700"/>
                <a:gd name="connsiteY17" fmla="*/ 231775 h 314530"/>
                <a:gd name="connsiteX18" fmla="*/ 317500 w 2552700"/>
                <a:gd name="connsiteY18" fmla="*/ 228600 h 314530"/>
                <a:gd name="connsiteX19" fmla="*/ 342900 w 2552700"/>
                <a:gd name="connsiteY19" fmla="*/ 215900 h 314530"/>
                <a:gd name="connsiteX20" fmla="*/ 352425 w 2552700"/>
                <a:gd name="connsiteY20" fmla="*/ 206375 h 314530"/>
                <a:gd name="connsiteX21" fmla="*/ 361950 w 2552700"/>
                <a:gd name="connsiteY21" fmla="*/ 200025 h 314530"/>
                <a:gd name="connsiteX22" fmla="*/ 374650 w 2552700"/>
                <a:gd name="connsiteY22" fmla="*/ 184150 h 314530"/>
                <a:gd name="connsiteX23" fmla="*/ 393700 w 2552700"/>
                <a:gd name="connsiteY23" fmla="*/ 168275 h 314530"/>
                <a:gd name="connsiteX24" fmla="*/ 400050 w 2552700"/>
                <a:gd name="connsiteY24" fmla="*/ 158750 h 314530"/>
                <a:gd name="connsiteX25" fmla="*/ 409575 w 2552700"/>
                <a:gd name="connsiteY25" fmla="*/ 152400 h 314530"/>
                <a:gd name="connsiteX26" fmla="*/ 428625 w 2552700"/>
                <a:gd name="connsiteY26" fmla="*/ 127000 h 314530"/>
                <a:gd name="connsiteX27" fmla="*/ 434975 w 2552700"/>
                <a:gd name="connsiteY27" fmla="*/ 117475 h 314530"/>
                <a:gd name="connsiteX28" fmla="*/ 454025 w 2552700"/>
                <a:gd name="connsiteY28" fmla="*/ 104775 h 314530"/>
                <a:gd name="connsiteX29" fmla="*/ 473075 w 2552700"/>
                <a:gd name="connsiteY29" fmla="*/ 85725 h 314530"/>
                <a:gd name="connsiteX30" fmla="*/ 517525 w 2552700"/>
                <a:gd name="connsiteY30" fmla="*/ 82550 h 314530"/>
                <a:gd name="connsiteX31" fmla="*/ 530225 w 2552700"/>
                <a:gd name="connsiteY31" fmla="*/ 88900 h 314530"/>
                <a:gd name="connsiteX32" fmla="*/ 536575 w 2552700"/>
                <a:gd name="connsiteY32" fmla="*/ 76200 h 314530"/>
                <a:gd name="connsiteX33" fmla="*/ 561975 w 2552700"/>
                <a:gd name="connsiteY33" fmla="*/ 60325 h 314530"/>
                <a:gd name="connsiteX34" fmla="*/ 596900 w 2552700"/>
                <a:gd name="connsiteY34" fmla="*/ 44450 h 314530"/>
                <a:gd name="connsiteX35" fmla="*/ 625475 w 2552700"/>
                <a:gd name="connsiteY35" fmla="*/ 31750 h 314530"/>
                <a:gd name="connsiteX36" fmla="*/ 663575 w 2552700"/>
                <a:gd name="connsiteY36" fmla="*/ 12700 h 314530"/>
                <a:gd name="connsiteX37" fmla="*/ 679450 w 2552700"/>
                <a:gd name="connsiteY37" fmla="*/ 6350 h 314530"/>
                <a:gd name="connsiteX38" fmla="*/ 698500 w 2552700"/>
                <a:gd name="connsiteY38" fmla="*/ 0 h 314530"/>
                <a:gd name="connsiteX39" fmla="*/ 727075 w 2552700"/>
                <a:gd name="connsiteY39" fmla="*/ 3175 h 314530"/>
                <a:gd name="connsiteX40" fmla="*/ 736600 w 2552700"/>
                <a:gd name="connsiteY40" fmla="*/ 6350 h 314530"/>
                <a:gd name="connsiteX41" fmla="*/ 762000 w 2552700"/>
                <a:gd name="connsiteY41" fmla="*/ 12700 h 314530"/>
                <a:gd name="connsiteX42" fmla="*/ 787400 w 2552700"/>
                <a:gd name="connsiteY42" fmla="*/ 34925 h 314530"/>
                <a:gd name="connsiteX43" fmla="*/ 806450 w 2552700"/>
                <a:gd name="connsiteY43" fmla="*/ 53975 h 314530"/>
                <a:gd name="connsiteX44" fmla="*/ 815975 w 2552700"/>
                <a:gd name="connsiteY44" fmla="*/ 63500 h 314530"/>
                <a:gd name="connsiteX45" fmla="*/ 828675 w 2552700"/>
                <a:gd name="connsiteY45" fmla="*/ 82550 h 314530"/>
                <a:gd name="connsiteX46" fmla="*/ 838200 w 2552700"/>
                <a:gd name="connsiteY46" fmla="*/ 88900 h 314530"/>
                <a:gd name="connsiteX47" fmla="*/ 860425 w 2552700"/>
                <a:gd name="connsiteY47" fmla="*/ 107950 h 314530"/>
                <a:gd name="connsiteX48" fmla="*/ 892175 w 2552700"/>
                <a:gd name="connsiteY48" fmla="*/ 130175 h 314530"/>
                <a:gd name="connsiteX49" fmla="*/ 901700 w 2552700"/>
                <a:gd name="connsiteY49" fmla="*/ 139700 h 314530"/>
                <a:gd name="connsiteX50" fmla="*/ 917575 w 2552700"/>
                <a:gd name="connsiteY50" fmla="*/ 152400 h 314530"/>
                <a:gd name="connsiteX51" fmla="*/ 936625 w 2552700"/>
                <a:gd name="connsiteY51" fmla="*/ 168275 h 314530"/>
                <a:gd name="connsiteX52" fmla="*/ 942975 w 2552700"/>
                <a:gd name="connsiteY52" fmla="*/ 177800 h 314530"/>
                <a:gd name="connsiteX53" fmla="*/ 965200 w 2552700"/>
                <a:gd name="connsiteY53" fmla="*/ 193675 h 314530"/>
                <a:gd name="connsiteX54" fmla="*/ 990600 w 2552700"/>
                <a:gd name="connsiteY54" fmla="*/ 200025 h 314530"/>
                <a:gd name="connsiteX55" fmla="*/ 1019175 w 2552700"/>
                <a:gd name="connsiteY55" fmla="*/ 209550 h 314530"/>
                <a:gd name="connsiteX56" fmla="*/ 1063625 w 2552700"/>
                <a:gd name="connsiteY56" fmla="*/ 219075 h 314530"/>
                <a:gd name="connsiteX57" fmla="*/ 1111250 w 2552700"/>
                <a:gd name="connsiteY57" fmla="*/ 228600 h 314530"/>
                <a:gd name="connsiteX58" fmla="*/ 1149350 w 2552700"/>
                <a:gd name="connsiteY58" fmla="*/ 219075 h 314530"/>
                <a:gd name="connsiteX59" fmla="*/ 1117600 w 2552700"/>
                <a:gd name="connsiteY59" fmla="*/ 209550 h 314530"/>
                <a:gd name="connsiteX60" fmla="*/ 1066800 w 2552700"/>
                <a:gd name="connsiteY60" fmla="*/ 193675 h 314530"/>
                <a:gd name="connsiteX61" fmla="*/ 1016000 w 2552700"/>
                <a:gd name="connsiteY61" fmla="*/ 184150 h 314530"/>
                <a:gd name="connsiteX62" fmla="*/ 1003300 w 2552700"/>
                <a:gd name="connsiteY62" fmla="*/ 174625 h 314530"/>
                <a:gd name="connsiteX63" fmla="*/ 993775 w 2552700"/>
                <a:gd name="connsiteY63" fmla="*/ 168275 h 314530"/>
                <a:gd name="connsiteX64" fmla="*/ 1003300 w 2552700"/>
                <a:gd name="connsiteY64" fmla="*/ 171450 h 314530"/>
                <a:gd name="connsiteX65" fmla="*/ 1022350 w 2552700"/>
                <a:gd name="connsiteY65" fmla="*/ 184150 h 314530"/>
                <a:gd name="connsiteX66" fmla="*/ 1031875 w 2552700"/>
                <a:gd name="connsiteY66" fmla="*/ 193675 h 314530"/>
                <a:gd name="connsiteX67" fmla="*/ 1044575 w 2552700"/>
                <a:gd name="connsiteY67" fmla="*/ 200025 h 314530"/>
                <a:gd name="connsiteX68" fmla="*/ 1057275 w 2552700"/>
                <a:gd name="connsiteY68" fmla="*/ 212725 h 314530"/>
                <a:gd name="connsiteX69" fmla="*/ 1120775 w 2552700"/>
                <a:gd name="connsiteY69" fmla="*/ 219075 h 314530"/>
                <a:gd name="connsiteX70" fmla="*/ 1203325 w 2552700"/>
                <a:gd name="connsiteY70" fmla="*/ 215900 h 314530"/>
                <a:gd name="connsiteX71" fmla="*/ 1222375 w 2552700"/>
                <a:gd name="connsiteY71" fmla="*/ 203200 h 314530"/>
                <a:gd name="connsiteX72" fmla="*/ 1231900 w 2552700"/>
                <a:gd name="connsiteY72" fmla="*/ 200025 h 314530"/>
                <a:gd name="connsiteX73" fmla="*/ 1250950 w 2552700"/>
                <a:gd name="connsiteY73" fmla="*/ 190500 h 314530"/>
                <a:gd name="connsiteX74" fmla="*/ 1270000 w 2552700"/>
                <a:gd name="connsiteY74" fmla="*/ 184150 h 314530"/>
                <a:gd name="connsiteX75" fmla="*/ 1289050 w 2552700"/>
                <a:gd name="connsiteY75" fmla="*/ 174625 h 314530"/>
                <a:gd name="connsiteX76" fmla="*/ 1343025 w 2552700"/>
                <a:gd name="connsiteY76" fmla="*/ 165100 h 314530"/>
                <a:gd name="connsiteX77" fmla="*/ 1390650 w 2552700"/>
                <a:gd name="connsiteY77" fmla="*/ 158750 h 314530"/>
                <a:gd name="connsiteX78" fmla="*/ 1412875 w 2552700"/>
                <a:gd name="connsiteY78" fmla="*/ 149225 h 314530"/>
                <a:gd name="connsiteX79" fmla="*/ 1425575 w 2552700"/>
                <a:gd name="connsiteY79" fmla="*/ 146050 h 314530"/>
                <a:gd name="connsiteX80" fmla="*/ 1435100 w 2552700"/>
                <a:gd name="connsiteY80" fmla="*/ 142875 h 314530"/>
                <a:gd name="connsiteX81" fmla="*/ 1444625 w 2552700"/>
                <a:gd name="connsiteY81" fmla="*/ 133350 h 314530"/>
                <a:gd name="connsiteX82" fmla="*/ 1485900 w 2552700"/>
                <a:gd name="connsiteY82" fmla="*/ 117475 h 314530"/>
                <a:gd name="connsiteX83" fmla="*/ 1498600 w 2552700"/>
                <a:gd name="connsiteY83" fmla="*/ 111125 h 314530"/>
                <a:gd name="connsiteX84" fmla="*/ 1530350 w 2552700"/>
                <a:gd name="connsiteY84" fmla="*/ 101600 h 314530"/>
                <a:gd name="connsiteX85" fmla="*/ 1539875 w 2552700"/>
                <a:gd name="connsiteY85" fmla="*/ 95250 h 314530"/>
                <a:gd name="connsiteX86" fmla="*/ 1558925 w 2552700"/>
                <a:gd name="connsiteY86" fmla="*/ 88900 h 314530"/>
                <a:gd name="connsiteX87" fmla="*/ 1577975 w 2552700"/>
                <a:gd name="connsiteY87" fmla="*/ 76200 h 314530"/>
                <a:gd name="connsiteX88" fmla="*/ 1593850 w 2552700"/>
                <a:gd name="connsiteY88" fmla="*/ 66675 h 314530"/>
                <a:gd name="connsiteX89" fmla="*/ 1612900 w 2552700"/>
                <a:gd name="connsiteY89" fmla="*/ 53975 h 314530"/>
                <a:gd name="connsiteX90" fmla="*/ 1625600 w 2552700"/>
                <a:gd name="connsiteY90" fmla="*/ 50800 h 314530"/>
                <a:gd name="connsiteX91" fmla="*/ 1635125 w 2552700"/>
                <a:gd name="connsiteY91" fmla="*/ 47625 h 314530"/>
                <a:gd name="connsiteX92" fmla="*/ 1651000 w 2552700"/>
                <a:gd name="connsiteY92" fmla="*/ 44450 h 314530"/>
                <a:gd name="connsiteX93" fmla="*/ 1657350 w 2552700"/>
                <a:gd name="connsiteY93" fmla="*/ 34925 h 314530"/>
                <a:gd name="connsiteX94" fmla="*/ 1673225 w 2552700"/>
                <a:gd name="connsiteY94" fmla="*/ 31750 h 314530"/>
                <a:gd name="connsiteX95" fmla="*/ 1704975 w 2552700"/>
                <a:gd name="connsiteY95" fmla="*/ 25400 h 314530"/>
                <a:gd name="connsiteX96" fmla="*/ 1746250 w 2552700"/>
                <a:gd name="connsiteY96" fmla="*/ 38100 h 314530"/>
                <a:gd name="connsiteX97" fmla="*/ 1765300 w 2552700"/>
                <a:gd name="connsiteY97" fmla="*/ 50800 h 314530"/>
                <a:gd name="connsiteX98" fmla="*/ 1781175 w 2552700"/>
                <a:gd name="connsiteY98" fmla="*/ 63500 h 314530"/>
                <a:gd name="connsiteX99" fmla="*/ 1803400 w 2552700"/>
                <a:gd name="connsiteY99" fmla="*/ 76200 h 314530"/>
                <a:gd name="connsiteX100" fmla="*/ 1828800 w 2552700"/>
                <a:gd name="connsiteY100" fmla="*/ 85725 h 314530"/>
                <a:gd name="connsiteX101" fmla="*/ 1866900 w 2552700"/>
                <a:gd name="connsiteY101" fmla="*/ 98425 h 314530"/>
                <a:gd name="connsiteX102" fmla="*/ 1879600 w 2552700"/>
                <a:gd name="connsiteY102" fmla="*/ 107950 h 314530"/>
                <a:gd name="connsiteX103" fmla="*/ 1889125 w 2552700"/>
                <a:gd name="connsiteY103" fmla="*/ 114300 h 314530"/>
                <a:gd name="connsiteX104" fmla="*/ 1898650 w 2552700"/>
                <a:gd name="connsiteY104" fmla="*/ 127000 h 314530"/>
                <a:gd name="connsiteX105" fmla="*/ 1901825 w 2552700"/>
                <a:gd name="connsiteY105" fmla="*/ 136525 h 314530"/>
                <a:gd name="connsiteX106" fmla="*/ 1917700 w 2552700"/>
                <a:gd name="connsiteY106" fmla="*/ 177800 h 314530"/>
                <a:gd name="connsiteX107" fmla="*/ 1927225 w 2552700"/>
                <a:gd name="connsiteY107" fmla="*/ 200025 h 314530"/>
                <a:gd name="connsiteX108" fmla="*/ 1933575 w 2552700"/>
                <a:gd name="connsiteY108" fmla="*/ 212725 h 314530"/>
                <a:gd name="connsiteX109" fmla="*/ 1943100 w 2552700"/>
                <a:gd name="connsiteY109" fmla="*/ 219075 h 314530"/>
                <a:gd name="connsiteX110" fmla="*/ 1946275 w 2552700"/>
                <a:gd name="connsiteY110" fmla="*/ 244475 h 314530"/>
                <a:gd name="connsiteX111" fmla="*/ 1968500 w 2552700"/>
                <a:gd name="connsiteY111" fmla="*/ 266700 h 314530"/>
                <a:gd name="connsiteX112" fmla="*/ 1978025 w 2552700"/>
                <a:gd name="connsiteY112" fmla="*/ 269875 h 314530"/>
                <a:gd name="connsiteX113" fmla="*/ 1990725 w 2552700"/>
                <a:gd name="connsiteY113" fmla="*/ 276225 h 314530"/>
                <a:gd name="connsiteX114" fmla="*/ 2016125 w 2552700"/>
                <a:gd name="connsiteY114" fmla="*/ 301625 h 314530"/>
                <a:gd name="connsiteX115" fmla="*/ 2032000 w 2552700"/>
                <a:gd name="connsiteY115" fmla="*/ 314325 h 314530"/>
                <a:gd name="connsiteX116" fmla="*/ 2098675 w 2552700"/>
                <a:gd name="connsiteY116" fmla="*/ 292100 h 314530"/>
                <a:gd name="connsiteX117" fmla="*/ 2130425 w 2552700"/>
                <a:gd name="connsiteY117" fmla="*/ 266700 h 314530"/>
                <a:gd name="connsiteX118" fmla="*/ 2139950 w 2552700"/>
                <a:gd name="connsiteY118" fmla="*/ 263525 h 314530"/>
                <a:gd name="connsiteX119" fmla="*/ 2168525 w 2552700"/>
                <a:gd name="connsiteY119" fmla="*/ 247650 h 314530"/>
                <a:gd name="connsiteX120" fmla="*/ 2193925 w 2552700"/>
                <a:gd name="connsiteY120" fmla="*/ 228600 h 314530"/>
                <a:gd name="connsiteX121" fmla="*/ 2203450 w 2552700"/>
                <a:gd name="connsiteY121" fmla="*/ 219075 h 314530"/>
                <a:gd name="connsiteX122" fmla="*/ 2222500 w 2552700"/>
                <a:gd name="connsiteY122" fmla="*/ 212725 h 314530"/>
                <a:gd name="connsiteX123" fmla="*/ 2244725 w 2552700"/>
                <a:gd name="connsiteY123" fmla="*/ 193675 h 314530"/>
                <a:gd name="connsiteX124" fmla="*/ 2355850 w 2552700"/>
                <a:gd name="connsiteY124" fmla="*/ 152400 h 314530"/>
                <a:gd name="connsiteX125" fmla="*/ 2552700 w 2552700"/>
                <a:gd name="connsiteY125" fmla="*/ 155575 h 314530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289050 w 2552700"/>
                <a:gd name="connsiteY75" fmla="*/ 174625 h 302243"/>
                <a:gd name="connsiteX76" fmla="*/ 1343025 w 2552700"/>
                <a:gd name="connsiteY76" fmla="*/ 165100 h 302243"/>
                <a:gd name="connsiteX77" fmla="*/ 1390650 w 2552700"/>
                <a:gd name="connsiteY77" fmla="*/ 158750 h 302243"/>
                <a:gd name="connsiteX78" fmla="*/ 1412875 w 2552700"/>
                <a:gd name="connsiteY78" fmla="*/ 149225 h 302243"/>
                <a:gd name="connsiteX79" fmla="*/ 1425575 w 2552700"/>
                <a:gd name="connsiteY79" fmla="*/ 146050 h 302243"/>
                <a:gd name="connsiteX80" fmla="*/ 1435100 w 2552700"/>
                <a:gd name="connsiteY80" fmla="*/ 142875 h 302243"/>
                <a:gd name="connsiteX81" fmla="*/ 1444625 w 2552700"/>
                <a:gd name="connsiteY81" fmla="*/ 133350 h 302243"/>
                <a:gd name="connsiteX82" fmla="*/ 1485900 w 2552700"/>
                <a:gd name="connsiteY82" fmla="*/ 117475 h 302243"/>
                <a:gd name="connsiteX83" fmla="*/ 1498600 w 2552700"/>
                <a:gd name="connsiteY83" fmla="*/ 111125 h 302243"/>
                <a:gd name="connsiteX84" fmla="*/ 1530350 w 2552700"/>
                <a:gd name="connsiteY84" fmla="*/ 101600 h 302243"/>
                <a:gd name="connsiteX85" fmla="*/ 1539875 w 2552700"/>
                <a:gd name="connsiteY85" fmla="*/ 95250 h 302243"/>
                <a:gd name="connsiteX86" fmla="*/ 1558925 w 2552700"/>
                <a:gd name="connsiteY86" fmla="*/ 88900 h 302243"/>
                <a:gd name="connsiteX87" fmla="*/ 1577975 w 2552700"/>
                <a:gd name="connsiteY87" fmla="*/ 76200 h 302243"/>
                <a:gd name="connsiteX88" fmla="*/ 1593850 w 2552700"/>
                <a:gd name="connsiteY88" fmla="*/ 66675 h 302243"/>
                <a:gd name="connsiteX89" fmla="*/ 1612900 w 2552700"/>
                <a:gd name="connsiteY89" fmla="*/ 53975 h 302243"/>
                <a:gd name="connsiteX90" fmla="*/ 1625600 w 2552700"/>
                <a:gd name="connsiteY90" fmla="*/ 50800 h 302243"/>
                <a:gd name="connsiteX91" fmla="*/ 1635125 w 2552700"/>
                <a:gd name="connsiteY91" fmla="*/ 47625 h 302243"/>
                <a:gd name="connsiteX92" fmla="*/ 1651000 w 2552700"/>
                <a:gd name="connsiteY92" fmla="*/ 44450 h 302243"/>
                <a:gd name="connsiteX93" fmla="*/ 1657350 w 2552700"/>
                <a:gd name="connsiteY93" fmla="*/ 34925 h 302243"/>
                <a:gd name="connsiteX94" fmla="*/ 1673225 w 2552700"/>
                <a:gd name="connsiteY94" fmla="*/ 31750 h 302243"/>
                <a:gd name="connsiteX95" fmla="*/ 1704975 w 2552700"/>
                <a:gd name="connsiteY95" fmla="*/ 25400 h 302243"/>
                <a:gd name="connsiteX96" fmla="*/ 1746250 w 2552700"/>
                <a:gd name="connsiteY96" fmla="*/ 38100 h 302243"/>
                <a:gd name="connsiteX97" fmla="*/ 1765300 w 2552700"/>
                <a:gd name="connsiteY97" fmla="*/ 50800 h 302243"/>
                <a:gd name="connsiteX98" fmla="*/ 1781175 w 2552700"/>
                <a:gd name="connsiteY98" fmla="*/ 63500 h 302243"/>
                <a:gd name="connsiteX99" fmla="*/ 1803400 w 2552700"/>
                <a:gd name="connsiteY99" fmla="*/ 76200 h 302243"/>
                <a:gd name="connsiteX100" fmla="*/ 1828800 w 2552700"/>
                <a:gd name="connsiteY100" fmla="*/ 85725 h 302243"/>
                <a:gd name="connsiteX101" fmla="*/ 1866900 w 2552700"/>
                <a:gd name="connsiteY101" fmla="*/ 98425 h 302243"/>
                <a:gd name="connsiteX102" fmla="*/ 1879600 w 2552700"/>
                <a:gd name="connsiteY102" fmla="*/ 107950 h 302243"/>
                <a:gd name="connsiteX103" fmla="*/ 1889125 w 2552700"/>
                <a:gd name="connsiteY103" fmla="*/ 114300 h 302243"/>
                <a:gd name="connsiteX104" fmla="*/ 1898650 w 2552700"/>
                <a:gd name="connsiteY104" fmla="*/ 127000 h 302243"/>
                <a:gd name="connsiteX105" fmla="*/ 1901825 w 2552700"/>
                <a:gd name="connsiteY105" fmla="*/ 136525 h 302243"/>
                <a:gd name="connsiteX106" fmla="*/ 1917700 w 2552700"/>
                <a:gd name="connsiteY106" fmla="*/ 177800 h 302243"/>
                <a:gd name="connsiteX107" fmla="*/ 1927225 w 2552700"/>
                <a:gd name="connsiteY107" fmla="*/ 200025 h 302243"/>
                <a:gd name="connsiteX108" fmla="*/ 1933575 w 2552700"/>
                <a:gd name="connsiteY108" fmla="*/ 212725 h 302243"/>
                <a:gd name="connsiteX109" fmla="*/ 1943100 w 2552700"/>
                <a:gd name="connsiteY109" fmla="*/ 219075 h 302243"/>
                <a:gd name="connsiteX110" fmla="*/ 1946275 w 2552700"/>
                <a:gd name="connsiteY110" fmla="*/ 244475 h 302243"/>
                <a:gd name="connsiteX111" fmla="*/ 1968500 w 2552700"/>
                <a:gd name="connsiteY111" fmla="*/ 266700 h 302243"/>
                <a:gd name="connsiteX112" fmla="*/ 1978025 w 2552700"/>
                <a:gd name="connsiteY112" fmla="*/ 269875 h 302243"/>
                <a:gd name="connsiteX113" fmla="*/ 1990725 w 2552700"/>
                <a:gd name="connsiteY113" fmla="*/ 276225 h 302243"/>
                <a:gd name="connsiteX114" fmla="*/ 2016125 w 2552700"/>
                <a:gd name="connsiteY114" fmla="*/ 301625 h 302243"/>
                <a:gd name="connsiteX115" fmla="*/ 2098675 w 2552700"/>
                <a:gd name="connsiteY115" fmla="*/ 292100 h 302243"/>
                <a:gd name="connsiteX116" fmla="*/ 2130425 w 2552700"/>
                <a:gd name="connsiteY116" fmla="*/ 266700 h 302243"/>
                <a:gd name="connsiteX117" fmla="*/ 2139950 w 2552700"/>
                <a:gd name="connsiteY117" fmla="*/ 263525 h 302243"/>
                <a:gd name="connsiteX118" fmla="*/ 2168525 w 2552700"/>
                <a:gd name="connsiteY118" fmla="*/ 247650 h 302243"/>
                <a:gd name="connsiteX119" fmla="*/ 2193925 w 2552700"/>
                <a:gd name="connsiteY119" fmla="*/ 228600 h 302243"/>
                <a:gd name="connsiteX120" fmla="*/ 2203450 w 2552700"/>
                <a:gd name="connsiteY120" fmla="*/ 219075 h 302243"/>
                <a:gd name="connsiteX121" fmla="*/ 2222500 w 2552700"/>
                <a:gd name="connsiteY121" fmla="*/ 212725 h 302243"/>
                <a:gd name="connsiteX122" fmla="*/ 2244725 w 2552700"/>
                <a:gd name="connsiteY122" fmla="*/ 193675 h 302243"/>
                <a:gd name="connsiteX123" fmla="*/ 2355850 w 2552700"/>
                <a:gd name="connsiteY123" fmla="*/ 152400 h 302243"/>
                <a:gd name="connsiteX124" fmla="*/ 2552700 w 2552700"/>
                <a:gd name="connsiteY12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343025 w 2552700"/>
                <a:gd name="connsiteY75" fmla="*/ 165100 h 302243"/>
                <a:gd name="connsiteX76" fmla="*/ 1390650 w 2552700"/>
                <a:gd name="connsiteY76" fmla="*/ 158750 h 302243"/>
                <a:gd name="connsiteX77" fmla="*/ 1412875 w 2552700"/>
                <a:gd name="connsiteY77" fmla="*/ 149225 h 302243"/>
                <a:gd name="connsiteX78" fmla="*/ 1425575 w 2552700"/>
                <a:gd name="connsiteY78" fmla="*/ 146050 h 302243"/>
                <a:gd name="connsiteX79" fmla="*/ 1435100 w 2552700"/>
                <a:gd name="connsiteY79" fmla="*/ 142875 h 302243"/>
                <a:gd name="connsiteX80" fmla="*/ 1444625 w 2552700"/>
                <a:gd name="connsiteY80" fmla="*/ 133350 h 302243"/>
                <a:gd name="connsiteX81" fmla="*/ 1485900 w 2552700"/>
                <a:gd name="connsiteY81" fmla="*/ 117475 h 302243"/>
                <a:gd name="connsiteX82" fmla="*/ 1498600 w 2552700"/>
                <a:gd name="connsiteY82" fmla="*/ 111125 h 302243"/>
                <a:gd name="connsiteX83" fmla="*/ 1530350 w 2552700"/>
                <a:gd name="connsiteY83" fmla="*/ 101600 h 302243"/>
                <a:gd name="connsiteX84" fmla="*/ 1539875 w 2552700"/>
                <a:gd name="connsiteY84" fmla="*/ 95250 h 302243"/>
                <a:gd name="connsiteX85" fmla="*/ 1558925 w 2552700"/>
                <a:gd name="connsiteY85" fmla="*/ 88900 h 302243"/>
                <a:gd name="connsiteX86" fmla="*/ 1577975 w 2552700"/>
                <a:gd name="connsiteY86" fmla="*/ 76200 h 302243"/>
                <a:gd name="connsiteX87" fmla="*/ 1593850 w 2552700"/>
                <a:gd name="connsiteY87" fmla="*/ 66675 h 302243"/>
                <a:gd name="connsiteX88" fmla="*/ 1612900 w 2552700"/>
                <a:gd name="connsiteY88" fmla="*/ 53975 h 302243"/>
                <a:gd name="connsiteX89" fmla="*/ 1625600 w 2552700"/>
                <a:gd name="connsiteY89" fmla="*/ 50800 h 302243"/>
                <a:gd name="connsiteX90" fmla="*/ 1635125 w 2552700"/>
                <a:gd name="connsiteY90" fmla="*/ 47625 h 302243"/>
                <a:gd name="connsiteX91" fmla="*/ 1651000 w 2552700"/>
                <a:gd name="connsiteY91" fmla="*/ 44450 h 302243"/>
                <a:gd name="connsiteX92" fmla="*/ 1657350 w 2552700"/>
                <a:gd name="connsiteY92" fmla="*/ 34925 h 302243"/>
                <a:gd name="connsiteX93" fmla="*/ 1673225 w 2552700"/>
                <a:gd name="connsiteY93" fmla="*/ 31750 h 302243"/>
                <a:gd name="connsiteX94" fmla="*/ 1704975 w 2552700"/>
                <a:gd name="connsiteY94" fmla="*/ 25400 h 302243"/>
                <a:gd name="connsiteX95" fmla="*/ 1746250 w 2552700"/>
                <a:gd name="connsiteY95" fmla="*/ 38100 h 302243"/>
                <a:gd name="connsiteX96" fmla="*/ 1765300 w 2552700"/>
                <a:gd name="connsiteY96" fmla="*/ 50800 h 302243"/>
                <a:gd name="connsiteX97" fmla="*/ 1781175 w 2552700"/>
                <a:gd name="connsiteY97" fmla="*/ 63500 h 302243"/>
                <a:gd name="connsiteX98" fmla="*/ 1803400 w 2552700"/>
                <a:gd name="connsiteY98" fmla="*/ 76200 h 302243"/>
                <a:gd name="connsiteX99" fmla="*/ 1828800 w 2552700"/>
                <a:gd name="connsiteY99" fmla="*/ 85725 h 302243"/>
                <a:gd name="connsiteX100" fmla="*/ 1866900 w 2552700"/>
                <a:gd name="connsiteY100" fmla="*/ 98425 h 302243"/>
                <a:gd name="connsiteX101" fmla="*/ 1879600 w 2552700"/>
                <a:gd name="connsiteY101" fmla="*/ 107950 h 302243"/>
                <a:gd name="connsiteX102" fmla="*/ 1889125 w 2552700"/>
                <a:gd name="connsiteY102" fmla="*/ 114300 h 302243"/>
                <a:gd name="connsiteX103" fmla="*/ 1898650 w 2552700"/>
                <a:gd name="connsiteY103" fmla="*/ 127000 h 302243"/>
                <a:gd name="connsiteX104" fmla="*/ 1901825 w 2552700"/>
                <a:gd name="connsiteY104" fmla="*/ 136525 h 302243"/>
                <a:gd name="connsiteX105" fmla="*/ 1917700 w 2552700"/>
                <a:gd name="connsiteY105" fmla="*/ 177800 h 302243"/>
                <a:gd name="connsiteX106" fmla="*/ 1927225 w 2552700"/>
                <a:gd name="connsiteY106" fmla="*/ 200025 h 302243"/>
                <a:gd name="connsiteX107" fmla="*/ 1933575 w 2552700"/>
                <a:gd name="connsiteY107" fmla="*/ 212725 h 302243"/>
                <a:gd name="connsiteX108" fmla="*/ 1943100 w 2552700"/>
                <a:gd name="connsiteY108" fmla="*/ 219075 h 302243"/>
                <a:gd name="connsiteX109" fmla="*/ 1946275 w 2552700"/>
                <a:gd name="connsiteY109" fmla="*/ 244475 h 302243"/>
                <a:gd name="connsiteX110" fmla="*/ 1968500 w 2552700"/>
                <a:gd name="connsiteY110" fmla="*/ 266700 h 302243"/>
                <a:gd name="connsiteX111" fmla="*/ 1978025 w 2552700"/>
                <a:gd name="connsiteY111" fmla="*/ 269875 h 302243"/>
                <a:gd name="connsiteX112" fmla="*/ 1990725 w 2552700"/>
                <a:gd name="connsiteY112" fmla="*/ 276225 h 302243"/>
                <a:gd name="connsiteX113" fmla="*/ 2016125 w 2552700"/>
                <a:gd name="connsiteY113" fmla="*/ 301625 h 302243"/>
                <a:gd name="connsiteX114" fmla="*/ 2098675 w 2552700"/>
                <a:gd name="connsiteY114" fmla="*/ 292100 h 302243"/>
                <a:gd name="connsiteX115" fmla="*/ 2130425 w 2552700"/>
                <a:gd name="connsiteY115" fmla="*/ 266700 h 302243"/>
                <a:gd name="connsiteX116" fmla="*/ 2139950 w 2552700"/>
                <a:gd name="connsiteY116" fmla="*/ 263525 h 302243"/>
                <a:gd name="connsiteX117" fmla="*/ 2168525 w 2552700"/>
                <a:gd name="connsiteY117" fmla="*/ 247650 h 302243"/>
                <a:gd name="connsiteX118" fmla="*/ 2193925 w 2552700"/>
                <a:gd name="connsiteY118" fmla="*/ 228600 h 302243"/>
                <a:gd name="connsiteX119" fmla="*/ 2203450 w 2552700"/>
                <a:gd name="connsiteY119" fmla="*/ 219075 h 302243"/>
                <a:gd name="connsiteX120" fmla="*/ 2222500 w 2552700"/>
                <a:gd name="connsiteY120" fmla="*/ 212725 h 302243"/>
                <a:gd name="connsiteX121" fmla="*/ 2244725 w 2552700"/>
                <a:gd name="connsiteY121" fmla="*/ 193675 h 302243"/>
                <a:gd name="connsiteX122" fmla="*/ 2355850 w 2552700"/>
                <a:gd name="connsiteY122" fmla="*/ 152400 h 302243"/>
                <a:gd name="connsiteX123" fmla="*/ 2552700 w 2552700"/>
                <a:gd name="connsiteY12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50950 w 2552700"/>
                <a:gd name="connsiteY72" fmla="*/ 190500 h 302243"/>
                <a:gd name="connsiteX73" fmla="*/ 1270000 w 2552700"/>
                <a:gd name="connsiteY73" fmla="*/ 184150 h 302243"/>
                <a:gd name="connsiteX74" fmla="*/ 1343025 w 2552700"/>
                <a:gd name="connsiteY74" fmla="*/ 165100 h 302243"/>
                <a:gd name="connsiteX75" fmla="*/ 1390650 w 2552700"/>
                <a:gd name="connsiteY75" fmla="*/ 158750 h 302243"/>
                <a:gd name="connsiteX76" fmla="*/ 1412875 w 2552700"/>
                <a:gd name="connsiteY76" fmla="*/ 149225 h 302243"/>
                <a:gd name="connsiteX77" fmla="*/ 1425575 w 2552700"/>
                <a:gd name="connsiteY77" fmla="*/ 146050 h 302243"/>
                <a:gd name="connsiteX78" fmla="*/ 1435100 w 2552700"/>
                <a:gd name="connsiteY78" fmla="*/ 142875 h 302243"/>
                <a:gd name="connsiteX79" fmla="*/ 1444625 w 2552700"/>
                <a:gd name="connsiteY79" fmla="*/ 133350 h 302243"/>
                <a:gd name="connsiteX80" fmla="*/ 1485900 w 2552700"/>
                <a:gd name="connsiteY80" fmla="*/ 117475 h 302243"/>
                <a:gd name="connsiteX81" fmla="*/ 1498600 w 2552700"/>
                <a:gd name="connsiteY81" fmla="*/ 111125 h 302243"/>
                <a:gd name="connsiteX82" fmla="*/ 1530350 w 2552700"/>
                <a:gd name="connsiteY82" fmla="*/ 101600 h 302243"/>
                <a:gd name="connsiteX83" fmla="*/ 1539875 w 2552700"/>
                <a:gd name="connsiteY83" fmla="*/ 95250 h 302243"/>
                <a:gd name="connsiteX84" fmla="*/ 1558925 w 2552700"/>
                <a:gd name="connsiteY84" fmla="*/ 88900 h 302243"/>
                <a:gd name="connsiteX85" fmla="*/ 1577975 w 2552700"/>
                <a:gd name="connsiteY85" fmla="*/ 76200 h 302243"/>
                <a:gd name="connsiteX86" fmla="*/ 1593850 w 2552700"/>
                <a:gd name="connsiteY86" fmla="*/ 66675 h 302243"/>
                <a:gd name="connsiteX87" fmla="*/ 1612900 w 2552700"/>
                <a:gd name="connsiteY87" fmla="*/ 53975 h 302243"/>
                <a:gd name="connsiteX88" fmla="*/ 1625600 w 2552700"/>
                <a:gd name="connsiteY88" fmla="*/ 50800 h 302243"/>
                <a:gd name="connsiteX89" fmla="*/ 1635125 w 2552700"/>
                <a:gd name="connsiteY89" fmla="*/ 47625 h 302243"/>
                <a:gd name="connsiteX90" fmla="*/ 1651000 w 2552700"/>
                <a:gd name="connsiteY90" fmla="*/ 44450 h 302243"/>
                <a:gd name="connsiteX91" fmla="*/ 1657350 w 2552700"/>
                <a:gd name="connsiteY91" fmla="*/ 34925 h 302243"/>
                <a:gd name="connsiteX92" fmla="*/ 1673225 w 2552700"/>
                <a:gd name="connsiteY92" fmla="*/ 31750 h 302243"/>
                <a:gd name="connsiteX93" fmla="*/ 1704975 w 2552700"/>
                <a:gd name="connsiteY93" fmla="*/ 25400 h 302243"/>
                <a:gd name="connsiteX94" fmla="*/ 1746250 w 2552700"/>
                <a:gd name="connsiteY94" fmla="*/ 38100 h 302243"/>
                <a:gd name="connsiteX95" fmla="*/ 1765300 w 2552700"/>
                <a:gd name="connsiteY95" fmla="*/ 50800 h 302243"/>
                <a:gd name="connsiteX96" fmla="*/ 1781175 w 2552700"/>
                <a:gd name="connsiteY96" fmla="*/ 63500 h 302243"/>
                <a:gd name="connsiteX97" fmla="*/ 1803400 w 2552700"/>
                <a:gd name="connsiteY97" fmla="*/ 76200 h 302243"/>
                <a:gd name="connsiteX98" fmla="*/ 1828800 w 2552700"/>
                <a:gd name="connsiteY98" fmla="*/ 85725 h 302243"/>
                <a:gd name="connsiteX99" fmla="*/ 1866900 w 2552700"/>
                <a:gd name="connsiteY99" fmla="*/ 98425 h 302243"/>
                <a:gd name="connsiteX100" fmla="*/ 1879600 w 2552700"/>
                <a:gd name="connsiteY100" fmla="*/ 107950 h 302243"/>
                <a:gd name="connsiteX101" fmla="*/ 1889125 w 2552700"/>
                <a:gd name="connsiteY101" fmla="*/ 114300 h 302243"/>
                <a:gd name="connsiteX102" fmla="*/ 1898650 w 2552700"/>
                <a:gd name="connsiteY102" fmla="*/ 127000 h 302243"/>
                <a:gd name="connsiteX103" fmla="*/ 1901825 w 2552700"/>
                <a:gd name="connsiteY103" fmla="*/ 136525 h 302243"/>
                <a:gd name="connsiteX104" fmla="*/ 1917700 w 2552700"/>
                <a:gd name="connsiteY104" fmla="*/ 177800 h 302243"/>
                <a:gd name="connsiteX105" fmla="*/ 1927225 w 2552700"/>
                <a:gd name="connsiteY105" fmla="*/ 200025 h 302243"/>
                <a:gd name="connsiteX106" fmla="*/ 1933575 w 2552700"/>
                <a:gd name="connsiteY106" fmla="*/ 212725 h 302243"/>
                <a:gd name="connsiteX107" fmla="*/ 1943100 w 2552700"/>
                <a:gd name="connsiteY107" fmla="*/ 219075 h 302243"/>
                <a:gd name="connsiteX108" fmla="*/ 1946275 w 2552700"/>
                <a:gd name="connsiteY108" fmla="*/ 244475 h 302243"/>
                <a:gd name="connsiteX109" fmla="*/ 1968500 w 2552700"/>
                <a:gd name="connsiteY109" fmla="*/ 266700 h 302243"/>
                <a:gd name="connsiteX110" fmla="*/ 1978025 w 2552700"/>
                <a:gd name="connsiteY110" fmla="*/ 269875 h 302243"/>
                <a:gd name="connsiteX111" fmla="*/ 1990725 w 2552700"/>
                <a:gd name="connsiteY111" fmla="*/ 276225 h 302243"/>
                <a:gd name="connsiteX112" fmla="*/ 2016125 w 2552700"/>
                <a:gd name="connsiteY112" fmla="*/ 301625 h 302243"/>
                <a:gd name="connsiteX113" fmla="*/ 2098675 w 2552700"/>
                <a:gd name="connsiteY113" fmla="*/ 292100 h 302243"/>
                <a:gd name="connsiteX114" fmla="*/ 2130425 w 2552700"/>
                <a:gd name="connsiteY114" fmla="*/ 266700 h 302243"/>
                <a:gd name="connsiteX115" fmla="*/ 2139950 w 2552700"/>
                <a:gd name="connsiteY115" fmla="*/ 263525 h 302243"/>
                <a:gd name="connsiteX116" fmla="*/ 2168525 w 2552700"/>
                <a:gd name="connsiteY116" fmla="*/ 247650 h 302243"/>
                <a:gd name="connsiteX117" fmla="*/ 2193925 w 2552700"/>
                <a:gd name="connsiteY117" fmla="*/ 228600 h 302243"/>
                <a:gd name="connsiteX118" fmla="*/ 2203450 w 2552700"/>
                <a:gd name="connsiteY118" fmla="*/ 219075 h 302243"/>
                <a:gd name="connsiteX119" fmla="*/ 2222500 w 2552700"/>
                <a:gd name="connsiteY119" fmla="*/ 212725 h 302243"/>
                <a:gd name="connsiteX120" fmla="*/ 2244725 w 2552700"/>
                <a:gd name="connsiteY120" fmla="*/ 193675 h 302243"/>
                <a:gd name="connsiteX121" fmla="*/ 2355850 w 2552700"/>
                <a:gd name="connsiteY121" fmla="*/ 152400 h 302243"/>
                <a:gd name="connsiteX122" fmla="*/ 2552700 w 2552700"/>
                <a:gd name="connsiteY12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70000 w 2552700"/>
                <a:gd name="connsiteY72" fmla="*/ 184150 h 302243"/>
                <a:gd name="connsiteX73" fmla="*/ 1343025 w 2552700"/>
                <a:gd name="connsiteY73" fmla="*/ 165100 h 302243"/>
                <a:gd name="connsiteX74" fmla="*/ 1390650 w 2552700"/>
                <a:gd name="connsiteY74" fmla="*/ 158750 h 302243"/>
                <a:gd name="connsiteX75" fmla="*/ 1412875 w 2552700"/>
                <a:gd name="connsiteY75" fmla="*/ 149225 h 302243"/>
                <a:gd name="connsiteX76" fmla="*/ 1425575 w 2552700"/>
                <a:gd name="connsiteY76" fmla="*/ 146050 h 302243"/>
                <a:gd name="connsiteX77" fmla="*/ 1435100 w 2552700"/>
                <a:gd name="connsiteY77" fmla="*/ 142875 h 302243"/>
                <a:gd name="connsiteX78" fmla="*/ 1444625 w 2552700"/>
                <a:gd name="connsiteY78" fmla="*/ 133350 h 302243"/>
                <a:gd name="connsiteX79" fmla="*/ 1485900 w 2552700"/>
                <a:gd name="connsiteY79" fmla="*/ 117475 h 302243"/>
                <a:gd name="connsiteX80" fmla="*/ 1498600 w 2552700"/>
                <a:gd name="connsiteY80" fmla="*/ 111125 h 302243"/>
                <a:gd name="connsiteX81" fmla="*/ 1530350 w 2552700"/>
                <a:gd name="connsiteY81" fmla="*/ 101600 h 302243"/>
                <a:gd name="connsiteX82" fmla="*/ 1539875 w 2552700"/>
                <a:gd name="connsiteY82" fmla="*/ 95250 h 302243"/>
                <a:gd name="connsiteX83" fmla="*/ 1558925 w 2552700"/>
                <a:gd name="connsiteY83" fmla="*/ 88900 h 302243"/>
                <a:gd name="connsiteX84" fmla="*/ 1577975 w 2552700"/>
                <a:gd name="connsiteY84" fmla="*/ 76200 h 302243"/>
                <a:gd name="connsiteX85" fmla="*/ 1593850 w 2552700"/>
                <a:gd name="connsiteY85" fmla="*/ 66675 h 302243"/>
                <a:gd name="connsiteX86" fmla="*/ 1612900 w 2552700"/>
                <a:gd name="connsiteY86" fmla="*/ 53975 h 302243"/>
                <a:gd name="connsiteX87" fmla="*/ 1625600 w 2552700"/>
                <a:gd name="connsiteY87" fmla="*/ 50800 h 302243"/>
                <a:gd name="connsiteX88" fmla="*/ 1635125 w 2552700"/>
                <a:gd name="connsiteY88" fmla="*/ 47625 h 302243"/>
                <a:gd name="connsiteX89" fmla="*/ 1651000 w 2552700"/>
                <a:gd name="connsiteY89" fmla="*/ 44450 h 302243"/>
                <a:gd name="connsiteX90" fmla="*/ 1657350 w 2552700"/>
                <a:gd name="connsiteY90" fmla="*/ 34925 h 302243"/>
                <a:gd name="connsiteX91" fmla="*/ 1673225 w 2552700"/>
                <a:gd name="connsiteY91" fmla="*/ 31750 h 302243"/>
                <a:gd name="connsiteX92" fmla="*/ 1704975 w 2552700"/>
                <a:gd name="connsiteY92" fmla="*/ 25400 h 302243"/>
                <a:gd name="connsiteX93" fmla="*/ 1746250 w 2552700"/>
                <a:gd name="connsiteY93" fmla="*/ 38100 h 302243"/>
                <a:gd name="connsiteX94" fmla="*/ 1765300 w 2552700"/>
                <a:gd name="connsiteY94" fmla="*/ 50800 h 302243"/>
                <a:gd name="connsiteX95" fmla="*/ 1781175 w 2552700"/>
                <a:gd name="connsiteY95" fmla="*/ 63500 h 302243"/>
                <a:gd name="connsiteX96" fmla="*/ 1803400 w 2552700"/>
                <a:gd name="connsiteY96" fmla="*/ 76200 h 302243"/>
                <a:gd name="connsiteX97" fmla="*/ 1828800 w 2552700"/>
                <a:gd name="connsiteY97" fmla="*/ 85725 h 302243"/>
                <a:gd name="connsiteX98" fmla="*/ 1866900 w 2552700"/>
                <a:gd name="connsiteY98" fmla="*/ 98425 h 302243"/>
                <a:gd name="connsiteX99" fmla="*/ 1879600 w 2552700"/>
                <a:gd name="connsiteY99" fmla="*/ 107950 h 302243"/>
                <a:gd name="connsiteX100" fmla="*/ 1889125 w 2552700"/>
                <a:gd name="connsiteY100" fmla="*/ 114300 h 302243"/>
                <a:gd name="connsiteX101" fmla="*/ 1898650 w 2552700"/>
                <a:gd name="connsiteY101" fmla="*/ 127000 h 302243"/>
                <a:gd name="connsiteX102" fmla="*/ 1901825 w 2552700"/>
                <a:gd name="connsiteY102" fmla="*/ 136525 h 302243"/>
                <a:gd name="connsiteX103" fmla="*/ 1917700 w 2552700"/>
                <a:gd name="connsiteY103" fmla="*/ 177800 h 302243"/>
                <a:gd name="connsiteX104" fmla="*/ 1927225 w 2552700"/>
                <a:gd name="connsiteY104" fmla="*/ 200025 h 302243"/>
                <a:gd name="connsiteX105" fmla="*/ 1933575 w 2552700"/>
                <a:gd name="connsiteY105" fmla="*/ 212725 h 302243"/>
                <a:gd name="connsiteX106" fmla="*/ 1943100 w 2552700"/>
                <a:gd name="connsiteY106" fmla="*/ 219075 h 302243"/>
                <a:gd name="connsiteX107" fmla="*/ 1946275 w 2552700"/>
                <a:gd name="connsiteY107" fmla="*/ 244475 h 302243"/>
                <a:gd name="connsiteX108" fmla="*/ 1968500 w 2552700"/>
                <a:gd name="connsiteY108" fmla="*/ 266700 h 302243"/>
                <a:gd name="connsiteX109" fmla="*/ 1978025 w 2552700"/>
                <a:gd name="connsiteY109" fmla="*/ 269875 h 302243"/>
                <a:gd name="connsiteX110" fmla="*/ 1990725 w 2552700"/>
                <a:gd name="connsiteY110" fmla="*/ 276225 h 302243"/>
                <a:gd name="connsiteX111" fmla="*/ 2016125 w 2552700"/>
                <a:gd name="connsiteY111" fmla="*/ 301625 h 302243"/>
                <a:gd name="connsiteX112" fmla="*/ 2098675 w 2552700"/>
                <a:gd name="connsiteY112" fmla="*/ 292100 h 302243"/>
                <a:gd name="connsiteX113" fmla="*/ 2130425 w 2552700"/>
                <a:gd name="connsiteY113" fmla="*/ 266700 h 302243"/>
                <a:gd name="connsiteX114" fmla="*/ 2139950 w 2552700"/>
                <a:gd name="connsiteY114" fmla="*/ 263525 h 302243"/>
                <a:gd name="connsiteX115" fmla="*/ 2168525 w 2552700"/>
                <a:gd name="connsiteY115" fmla="*/ 247650 h 302243"/>
                <a:gd name="connsiteX116" fmla="*/ 2193925 w 2552700"/>
                <a:gd name="connsiteY116" fmla="*/ 228600 h 302243"/>
                <a:gd name="connsiteX117" fmla="*/ 2203450 w 2552700"/>
                <a:gd name="connsiteY117" fmla="*/ 219075 h 302243"/>
                <a:gd name="connsiteX118" fmla="*/ 2222500 w 2552700"/>
                <a:gd name="connsiteY118" fmla="*/ 212725 h 302243"/>
                <a:gd name="connsiteX119" fmla="*/ 2244725 w 2552700"/>
                <a:gd name="connsiteY119" fmla="*/ 193675 h 302243"/>
                <a:gd name="connsiteX120" fmla="*/ 2355850 w 2552700"/>
                <a:gd name="connsiteY120" fmla="*/ 152400 h 302243"/>
                <a:gd name="connsiteX121" fmla="*/ 2552700 w 2552700"/>
                <a:gd name="connsiteY12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44575 w 2552700"/>
                <a:gd name="connsiteY66" fmla="*/ 200025 h 302243"/>
                <a:gd name="connsiteX67" fmla="*/ 1057275 w 2552700"/>
                <a:gd name="connsiteY67" fmla="*/ 212725 h 302243"/>
                <a:gd name="connsiteX68" fmla="*/ 1120775 w 2552700"/>
                <a:gd name="connsiteY68" fmla="*/ 219075 h 302243"/>
                <a:gd name="connsiteX69" fmla="*/ 1203325 w 2552700"/>
                <a:gd name="connsiteY69" fmla="*/ 215900 h 302243"/>
                <a:gd name="connsiteX70" fmla="*/ 1222375 w 2552700"/>
                <a:gd name="connsiteY70" fmla="*/ 203200 h 302243"/>
                <a:gd name="connsiteX71" fmla="*/ 1270000 w 2552700"/>
                <a:gd name="connsiteY71" fmla="*/ 184150 h 302243"/>
                <a:gd name="connsiteX72" fmla="*/ 1343025 w 2552700"/>
                <a:gd name="connsiteY72" fmla="*/ 165100 h 302243"/>
                <a:gd name="connsiteX73" fmla="*/ 1390650 w 2552700"/>
                <a:gd name="connsiteY73" fmla="*/ 158750 h 302243"/>
                <a:gd name="connsiteX74" fmla="*/ 1412875 w 2552700"/>
                <a:gd name="connsiteY74" fmla="*/ 149225 h 302243"/>
                <a:gd name="connsiteX75" fmla="*/ 1425575 w 2552700"/>
                <a:gd name="connsiteY75" fmla="*/ 146050 h 302243"/>
                <a:gd name="connsiteX76" fmla="*/ 1435100 w 2552700"/>
                <a:gd name="connsiteY76" fmla="*/ 142875 h 302243"/>
                <a:gd name="connsiteX77" fmla="*/ 1444625 w 2552700"/>
                <a:gd name="connsiteY77" fmla="*/ 133350 h 302243"/>
                <a:gd name="connsiteX78" fmla="*/ 1485900 w 2552700"/>
                <a:gd name="connsiteY78" fmla="*/ 117475 h 302243"/>
                <a:gd name="connsiteX79" fmla="*/ 1498600 w 2552700"/>
                <a:gd name="connsiteY79" fmla="*/ 111125 h 302243"/>
                <a:gd name="connsiteX80" fmla="*/ 1530350 w 2552700"/>
                <a:gd name="connsiteY80" fmla="*/ 101600 h 302243"/>
                <a:gd name="connsiteX81" fmla="*/ 1539875 w 2552700"/>
                <a:gd name="connsiteY81" fmla="*/ 95250 h 302243"/>
                <a:gd name="connsiteX82" fmla="*/ 1558925 w 2552700"/>
                <a:gd name="connsiteY82" fmla="*/ 88900 h 302243"/>
                <a:gd name="connsiteX83" fmla="*/ 1577975 w 2552700"/>
                <a:gd name="connsiteY83" fmla="*/ 76200 h 302243"/>
                <a:gd name="connsiteX84" fmla="*/ 1593850 w 2552700"/>
                <a:gd name="connsiteY84" fmla="*/ 66675 h 302243"/>
                <a:gd name="connsiteX85" fmla="*/ 1612900 w 2552700"/>
                <a:gd name="connsiteY85" fmla="*/ 53975 h 302243"/>
                <a:gd name="connsiteX86" fmla="*/ 1625600 w 2552700"/>
                <a:gd name="connsiteY86" fmla="*/ 50800 h 302243"/>
                <a:gd name="connsiteX87" fmla="*/ 1635125 w 2552700"/>
                <a:gd name="connsiteY87" fmla="*/ 47625 h 302243"/>
                <a:gd name="connsiteX88" fmla="*/ 1651000 w 2552700"/>
                <a:gd name="connsiteY88" fmla="*/ 44450 h 302243"/>
                <a:gd name="connsiteX89" fmla="*/ 1657350 w 2552700"/>
                <a:gd name="connsiteY89" fmla="*/ 34925 h 302243"/>
                <a:gd name="connsiteX90" fmla="*/ 1673225 w 2552700"/>
                <a:gd name="connsiteY90" fmla="*/ 31750 h 302243"/>
                <a:gd name="connsiteX91" fmla="*/ 1704975 w 2552700"/>
                <a:gd name="connsiteY91" fmla="*/ 25400 h 302243"/>
                <a:gd name="connsiteX92" fmla="*/ 1746250 w 2552700"/>
                <a:gd name="connsiteY92" fmla="*/ 38100 h 302243"/>
                <a:gd name="connsiteX93" fmla="*/ 1765300 w 2552700"/>
                <a:gd name="connsiteY93" fmla="*/ 50800 h 302243"/>
                <a:gd name="connsiteX94" fmla="*/ 1781175 w 2552700"/>
                <a:gd name="connsiteY94" fmla="*/ 63500 h 302243"/>
                <a:gd name="connsiteX95" fmla="*/ 1803400 w 2552700"/>
                <a:gd name="connsiteY95" fmla="*/ 76200 h 302243"/>
                <a:gd name="connsiteX96" fmla="*/ 1828800 w 2552700"/>
                <a:gd name="connsiteY96" fmla="*/ 85725 h 302243"/>
                <a:gd name="connsiteX97" fmla="*/ 1866900 w 2552700"/>
                <a:gd name="connsiteY97" fmla="*/ 98425 h 302243"/>
                <a:gd name="connsiteX98" fmla="*/ 1879600 w 2552700"/>
                <a:gd name="connsiteY98" fmla="*/ 107950 h 302243"/>
                <a:gd name="connsiteX99" fmla="*/ 1889125 w 2552700"/>
                <a:gd name="connsiteY99" fmla="*/ 114300 h 302243"/>
                <a:gd name="connsiteX100" fmla="*/ 1898650 w 2552700"/>
                <a:gd name="connsiteY100" fmla="*/ 127000 h 302243"/>
                <a:gd name="connsiteX101" fmla="*/ 1901825 w 2552700"/>
                <a:gd name="connsiteY101" fmla="*/ 136525 h 302243"/>
                <a:gd name="connsiteX102" fmla="*/ 1917700 w 2552700"/>
                <a:gd name="connsiteY102" fmla="*/ 177800 h 302243"/>
                <a:gd name="connsiteX103" fmla="*/ 1927225 w 2552700"/>
                <a:gd name="connsiteY103" fmla="*/ 200025 h 302243"/>
                <a:gd name="connsiteX104" fmla="*/ 1933575 w 2552700"/>
                <a:gd name="connsiteY104" fmla="*/ 212725 h 302243"/>
                <a:gd name="connsiteX105" fmla="*/ 1943100 w 2552700"/>
                <a:gd name="connsiteY105" fmla="*/ 219075 h 302243"/>
                <a:gd name="connsiteX106" fmla="*/ 1946275 w 2552700"/>
                <a:gd name="connsiteY106" fmla="*/ 244475 h 302243"/>
                <a:gd name="connsiteX107" fmla="*/ 1968500 w 2552700"/>
                <a:gd name="connsiteY107" fmla="*/ 266700 h 302243"/>
                <a:gd name="connsiteX108" fmla="*/ 1978025 w 2552700"/>
                <a:gd name="connsiteY108" fmla="*/ 269875 h 302243"/>
                <a:gd name="connsiteX109" fmla="*/ 1990725 w 2552700"/>
                <a:gd name="connsiteY109" fmla="*/ 276225 h 302243"/>
                <a:gd name="connsiteX110" fmla="*/ 2016125 w 2552700"/>
                <a:gd name="connsiteY110" fmla="*/ 301625 h 302243"/>
                <a:gd name="connsiteX111" fmla="*/ 2098675 w 2552700"/>
                <a:gd name="connsiteY111" fmla="*/ 292100 h 302243"/>
                <a:gd name="connsiteX112" fmla="*/ 2130425 w 2552700"/>
                <a:gd name="connsiteY112" fmla="*/ 266700 h 302243"/>
                <a:gd name="connsiteX113" fmla="*/ 2139950 w 2552700"/>
                <a:gd name="connsiteY113" fmla="*/ 263525 h 302243"/>
                <a:gd name="connsiteX114" fmla="*/ 2168525 w 2552700"/>
                <a:gd name="connsiteY114" fmla="*/ 247650 h 302243"/>
                <a:gd name="connsiteX115" fmla="*/ 2193925 w 2552700"/>
                <a:gd name="connsiteY115" fmla="*/ 228600 h 302243"/>
                <a:gd name="connsiteX116" fmla="*/ 2203450 w 2552700"/>
                <a:gd name="connsiteY116" fmla="*/ 219075 h 302243"/>
                <a:gd name="connsiteX117" fmla="*/ 2222500 w 2552700"/>
                <a:gd name="connsiteY117" fmla="*/ 212725 h 302243"/>
                <a:gd name="connsiteX118" fmla="*/ 2244725 w 2552700"/>
                <a:gd name="connsiteY118" fmla="*/ 193675 h 302243"/>
                <a:gd name="connsiteX119" fmla="*/ 2355850 w 2552700"/>
                <a:gd name="connsiteY119" fmla="*/ 152400 h 302243"/>
                <a:gd name="connsiteX120" fmla="*/ 2552700 w 2552700"/>
                <a:gd name="connsiteY12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44575 w 2552700"/>
                <a:gd name="connsiteY65" fmla="*/ 200025 h 302243"/>
                <a:gd name="connsiteX66" fmla="*/ 1057275 w 2552700"/>
                <a:gd name="connsiteY66" fmla="*/ 212725 h 302243"/>
                <a:gd name="connsiteX67" fmla="*/ 1120775 w 2552700"/>
                <a:gd name="connsiteY67" fmla="*/ 219075 h 302243"/>
                <a:gd name="connsiteX68" fmla="*/ 1203325 w 2552700"/>
                <a:gd name="connsiteY68" fmla="*/ 215900 h 302243"/>
                <a:gd name="connsiteX69" fmla="*/ 1222375 w 2552700"/>
                <a:gd name="connsiteY69" fmla="*/ 203200 h 302243"/>
                <a:gd name="connsiteX70" fmla="*/ 1270000 w 2552700"/>
                <a:gd name="connsiteY70" fmla="*/ 184150 h 302243"/>
                <a:gd name="connsiteX71" fmla="*/ 1343025 w 2552700"/>
                <a:gd name="connsiteY71" fmla="*/ 165100 h 302243"/>
                <a:gd name="connsiteX72" fmla="*/ 1390650 w 2552700"/>
                <a:gd name="connsiteY72" fmla="*/ 158750 h 302243"/>
                <a:gd name="connsiteX73" fmla="*/ 1412875 w 2552700"/>
                <a:gd name="connsiteY73" fmla="*/ 149225 h 302243"/>
                <a:gd name="connsiteX74" fmla="*/ 1425575 w 2552700"/>
                <a:gd name="connsiteY74" fmla="*/ 146050 h 302243"/>
                <a:gd name="connsiteX75" fmla="*/ 1435100 w 2552700"/>
                <a:gd name="connsiteY75" fmla="*/ 142875 h 302243"/>
                <a:gd name="connsiteX76" fmla="*/ 1444625 w 2552700"/>
                <a:gd name="connsiteY76" fmla="*/ 133350 h 302243"/>
                <a:gd name="connsiteX77" fmla="*/ 1485900 w 2552700"/>
                <a:gd name="connsiteY77" fmla="*/ 117475 h 302243"/>
                <a:gd name="connsiteX78" fmla="*/ 1498600 w 2552700"/>
                <a:gd name="connsiteY78" fmla="*/ 111125 h 302243"/>
                <a:gd name="connsiteX79" fmla="*/ 1530350 w 2552700"/>
                <a:gd name="connsiteY79" fmla="*/ 101600 h 302243"/>
                <a:gd name="connsiteX80" fmla="*/ 1539875 w 2552700"/>
                <a:gd name="connsiteY80" fmla="*/ 95250 h 302243"/>
                <a:gd name="connsiteX81" fmla="*/ 1558925 w 2552700"/>
                <a:gd name="connsiteY81" fmla="*/ 88900 h 302243"/>
                <a:gd name="connsiteX82" fmla="*/ 1577975 w 2552700"/>
                <a:gd name="connsiteY82" fmla="*/ 76200 h 302243"/>
                <a:gd name="connsiteX83" fmla="*/ 1593850 w 2552700"/>
                <a:gd name="connsiteY83" fmla="*/ 66675 h 302243"/>
                <a:gd name="connsiteX84" fmla="*/ 1612900 w 2552700"/>
                <a:gd name="connsiteY84" fmla="*/ 53975 h 302243"/>
                <a:gd name="connsiteX85" fmla="*/ 1625600 w 2552700"/>
                <a:gd name="connsiteY85" fmla="*/ 50800 h 302243"/>
                <a:gd name="connsiteX86" fmla="*/ 1635125 w 2552700"/>
                <a:gd name="connsiteY86" fmla="*/ 47625 h 302243"/>
                <a:gd name="connsiteX87" fmla="*/ 1651000 w 2552700"/>
                <a:gd name="connsiteY87" fmla="*/ 44450 h 302243"/>
                <a:gd name="connsiteX88" fmla="*/ 1657350 w 2552700"/>
                <a:gd name="connsiteY88" fmla="*/ 34925 h 302243"/>
                <a:gd name="connsiteX89" fmla="*/ 1673225 w 2552700"/>
                <a:gd name="connsiteY89" fmla="*/ 31750 h 302243"/>
                <a:gd name="connsiteX90" fmla="*/ 1704975 w 2552700"/>
                <a:gd name="connsiteY90" fmla="*/ 25400 h 302243"/>
                <a:gd name="connsiteX91" fmla="*/ 1746250 w 2552700"/>
                <a:gd name="connsiteY91" fmla="*/ 38100 h 302243"/>
                <a:gd name="connsiteX92" fmla="*/ 1765300 w 2552700"/>
                <a:gd name="connsiteY92" fmla="*/ 50800 h 302243"/>
                <a:gd name="connsiteX93" fmla="*/ 1781175 w 2552700"/>
                <a:gd name="connsiteY93" fmla="*/ 63500 h 302243"/>
                <a:gd name="connsiteX94" fmla="*/ 1803400 w 2552700"/>
                <a:gd name="connsiteY94" fmla="*/ 76200 h 302243"/>
                <a:gd name="connsiteX95" fmla="*/ 1828800 w 2552700"/>
                <a:gd name="connsiteY95" fmla="*/ 85725 h 302243"/>
                <a:gd name="connsiteX96" fmla="*/ 1866900 w 2552700"/>
                <a:gd name="connsiteY96" fmla="*/ 98425 h 302243"/>
                <a:gd name="connsiteX97" fmla="*/ 1879600 w 2552700"/>
                <a:gd name="connsiteY97" fmla="*/ 107950 h 302243"/>
                <a:gd name="connsiteX98" fmla="*/ 1889125 w 2552700"/>
                <a:gd name="connsiteY98" fmla="*/ 114300 h 302243"/>
                <a:gd name="connsiteX99" fmla="*/ 1898650 w 2552700"/>
                <a:gd name="connsiteY99" fmla="*/ 127000 h 302243"/>
                <a:gd name="connsiteX100" fmla="*/ 1901825 w 2552700"/>
                <a:gd name="connsiteY100" fmla="*/ 136525 h 302243"/>
                <a:gd name="connsiteX101" fmla="*/ 1917700 w 2552700"/>
                <a:gd name="connsiteY101" fmla="*/ 177800 h 302243"/>
                <a:gd name="connsiteX102" fmla="*/ 1927225 w 2552700"/>
                <a:gd name="connsiteY102" fmla="*/ 200025 h 302243"/>
                <a:gd name="connsiteX103" fmla="*/ 1933575 w 2552700"/>
                <a:gd name="connsiteY103" fmla="*/ 212725 h 302243"/>
                <a:gd name="connsiteX104" fmla="*/ 1943100 w 2552700"/>
                <a:gd name="connsiteY104" fmla="*/ 219075 h 302243"/>
                <a:gd name="connsiteX105" fmla="*/ 1946275 w 2552700"/>
                <a:gd name="connsiteY105" fmla="*/ 244475 h 302243"/>
                <a:gd name="connsiteX106" fmla="*/ 1968500 w 2552700"/>
                <a:gd name="connsiteY106" fmla="*/ 266700 h 302243"/>
                <a:gd name="connsiteX107" fmla="*/ 1978025 w 2552700"/>
                <a:gd name="connsiteY107" fmla="*/ 269875 h 302243"/>
                <a:gd name="connsiteX108" fmla="*/ 1990725 w 2552700"/>
                <a:gd name="connsiteY108" fmla="*/ 276225 h 302243"/>
                <a:gd name="connsiteX109" fmla="*/ 2016125 w 2552700"/>
                <a:gd name="connsiteY109" fmla="*/ 301625 h 302243"/>
                <a:gd name="connsiteX110" fmla="*/ 2098675 w 2552700"/>
                <a:gd name="connsiteY110" fmla="*/ 292100 h 302243"/>
                <a:gd name="connsiteX111" fmla="*/ 2130425 w 2552700"/>
                <a:gd name="connsiteY111" fmla="*/ 266700 h 302243"/>
                <a:gd name="connsiteX112" fmla="*/ 2139950 w 2552700"/>
                <a:gd name="connsiteY112" fmla="*/ 263525 h 302243"/>
                <a:gd name="connsiteX113" fmla="*/ 2168525 w 2552700"/>
                <a:gd name="connsiteY113" fmla="*/ 247650 h 302243"/>
                <a:gd name="connsiteX114" fmla="*/ 2193925 w 2552700"/>
                <a:gd name="connsiteY114" fmla="*/ 228600 h 302243"/>
                <a:gd name="connsiteX115" fmla="*/ 2203450 w 2552700"/>
                <a:gd name="connsiteY115" fmla="*/ 219075 h 302243"/>
                <a:gd name="connsiteX116" fmla="*/ 2222500 w 2552700"/>
                <a:gd name="connsiteY116" fmla="*/ 212725 h 302243"/>
                <a:gd name="connsiteX117" fmla="*/ 2244725 w 2552700"/>
                <a:gd name="connsiteY117" fmla="*/ 193675 h 302243"/>
                <a:gd name="connsiteX118" fmla="*/ 2355850 w 2552700"/>
                <a:gd name="connsiteY118" fmla="*/ 152400 h 302243"/>
                <a:gd name="connsiteX119" fmla="*/ 2552700 w 2552700"/>
                <a:gd name="connsiteY119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44575 w 2552700"/>
                <a:gd name="connsiteY64" fmla="*/ 200025 h 302243"/>
                <a:gd name="connsiteX65" fmla="*/ 1057275 w 2552700"/>
                <a:gd name="connsiteY65" fmla="*/ 212725 h 302243"/>
                <a:gd name="connsiteX66" fmla="*/ 1120775 w 2552700"/>
                <a:gd name="connsiteY66" fmla="*/ 219075 h 302243"/>
                <a:gd name="connsiteX67" fmla="*/ 1203325 w 2552700"/>
                <a:gd name="connsiteY67" fmla="*/ 215900 h 302243"/>
                <a:gd name="connsiteX68" fmla="*/ 1222375 w 2552700"/>
                <a:gd name="connsiteY68" fmla="*/ 203200 h 302243"/>
                <a:gd name="connsiteX69" fmla="*/ 1270000 w 2552700"/>
                <a:gd name="connsiteY69" fmla="*/ 184150 h 302243"/>
                <a:gd name="connsiteX70" fmla="*/ 1343025 w 2552700"/>
                <a:gd name="connsiteY70" fmla="*/ 165100 h 302243"/>
                <a:gd name="connsiteX71" fmla="*/ 1390650 w 2552700"/>
                <a:gd name="connsiteY71" fmla="*/ 158750 h 302243"/>
                <a:gd name="connsiteX72" fmla="*/ 1412875 w 2552700"/>
                <a:gd name="connsiteY72" fmla="*/ 149225 h 302243"/>
                <a:gd name="connsiteX73" fmla="*/ 1425575 w 2552700"/>
                <a:gd name="connsiteY73" fmla="*/ 146050 h 302243"/>
                <a:gd name="connsiteX74" fmla="*/ 1435100 w 2552700"/>
                <a:gd name="connsiteY74" fmla="*/ 142875 h 302243"/>
                <a:gd name="connsiteX75" fmla="*/ 1444625 w 2552700"/>
                <a:gd name="connsiteY75" fmla="*/ 133350 h 302243"/>
                <a:gd name="connsiteX76" fmla="*/ 1485900 w 2552700"/>
                <a:gd name="connsiteY76" fmla="*/ 117475 h 302243"/>
                <a:gd name="connsiteX77" fmla="*/ 1498600 w 2552700"/>
                <a:gd name="connsiteY77" fmla="*/ 111125 h 302243"/>
                <a:gd name="connsiteX78" fmla="*/ 1530350 w 2552700"/>
                <a:gd name="connsiteY78" fmla="*/ 101600 h 302243"/>
                <a:gd name="connsiteX79" fmla="*/ 1539875 w 2552700"/>
                <a:gd name="connsiteY79" fmla="*/ 95250 h 302243"/>
                <a:gd name="connsiteX80" fmla="*/ 1558925 w 2552700"/>
                <a:gd name="connsiteY80" fmla="*/ 88900 h 302243"/>
                <a:gd name="connsiteX81" fmla="*/ 1577975 w 2552700"/>
                <a:gd name="connsiteY81" fmla="*/ 76200 h 302243"/>
                <a:gd name="connsiteX82" fmla="*/ 1593850 w 2552700"/>
                <a:gd name="connsiteY82" fmla="*/ 66675 h 302243"/>
                <a:gd name="connsiteX83" fmla="*/ 1612900 w 2552700"/>
                <a:gd name="connsiteY83" fmla="*/ 53975 h 302243"/>
                <a:gd name="connsiteX84" fmla="*/ 1625600 w 2552700"/>
                <a:gd name="connsiteY84" fmla="*/ 50800 h 302243"/>
                <a:gd name="connsiteX85" fmla="*/ 1635125 w 2552700"/>
                <a:gd name="connsiteY85" fmla="*/ 47625 h 302243"/>
                <a:gd name="connsiteX86" fmla="*/ 1651000 w 2552700"/>
                <a:gd name="connsiteY86" fmla="*/ 44450 h 302243"/>
                <a:gd name="connsiteX87" fmla="*/ 1657350 w 2552700"/>
                <a:gd name="connsiteY87" fmla="*/ 34925 h 302243"/>
                <a:gd name="connsiteX88" fmla="*/ 1673225 w 2552700"/>
                <a:gd name="connsiteY88" fmla="*/ 31750 h 302243"/>
                <a:gd name="connsiteX89" fmla="*/ 1704975 w 2552700"/>
                <a:gd name="connsiteY89" fmla="*/ 25400 h 302243"/>
                <a:gd name="connsiteX90" fmla="*/ 1746250 w 2552700"/>
                <a:gd name="connsiteY90" fmla="*/ 38100 h 302243"/>
                <a:gd name="connsiteX91" fmla="*/ 1765300 w 2552700"/>
                <a:gd name="connsiteY91" fmla="*/ 50800 h 302243"/>
                <a:gd name="connsiteX92" fmla="*/ 1781175 w 2552700"/>
                <a:gd name="connsiteY92" fmla="*/ 63500 h 302243"/>
                <a:gd name="connsiteX93" fmla="*/ 1803400 w 2552700"/>
                <a:gd name="connsiteY93" fmla="*/ 76200 h 302243"/>
                <a:gd name="connsiteX94" fmla="*/ 1828800 w 2552700"/>
                <a:gd name="connsiteY94" fmla="*/ 85725 h 302243"/>
                <a:gd name="connsiteX95" fmla="*/ 1866900 w 2552700"/>
                <a:gd name="connsiteY95" fmla="*/ 98425 h 302243"/>
                <a:gd name="connsiteX96" fmla="*/ 1879600 w 2552700"/>
                <a:gd name="connsiteY96" fmla="*/ 107950 h 302243"/>
                <a:gd name="connsiteX97" fmla="*/ 1889125 w 2552700"/>
                <a:gd name="connsiteY97" fmla="*/ 114300 h 302243"/>
                <a:gd name="connsiteX98" fmla="*/ 1898650 w 2552700"/>
                <a:gd name="connsiteY98" fmla="*/ 127000 h 302243"/>
                <a:gd name="connsiteX99" fmla="*/ 1901825 w 2552700"/>
                <a:gd name="connsiteY99" fmla="*/ 136525 h 302243"/>
                <a:gd name="connsiteX100" fmla="*/ 1917700 w 2552700"/>
                <a:gd name="connsiteY100" fmla="*/ 177800 h 302243"/>
                <a:gd name="connsiteX101" fmla="*/ 1927225 w 2552700"/>
                <a:gd name="connsiteY101" fmla="*/ 200025 h 302243"/>
                <a:gd name="connsiteX102" fmla="*/ 1933575 w 2552700"/>
                <a:gd name="connsiteY102" fmla="*/ 212725 h 302243"/>
                <a:gd name="connsiteX103" fmla="*/ 1943100 w 2552700"/>
                <a:gd name="connsiteY103" fmla="*/ 219075 h 302243"/>
                <a:gd name="connsiteX104" fmla="*/ 1946275 w 2552700"/>
                <a:gd name="connsiteY104" fmla="*/ 244475 h 302243"/>
                <a:gd name="connsiteX105" fmla="*/ 1968500 w 2552700"/>
                <a:gd name="connsiteY105" fmla="*/ 266700 h 302243"/>
                <a:gd name="connsiteX106" fmla="*/ 1978025 w 2552700"/>
                <a:gd name="connsiteY106" fmla="*/ 269875 h 302243"/>
                <a:gd name="connsiteX107" fmla="*/ 1990725 w 2552700"/>
                <a:gd name="connsiteY107" fmla="*/ 276225 h 302243"/>
                <a:gd name="connsiteX108" fmla="*/ 2016125 w 2552700"/>
                <a:gd name="connsiteY108" fmla="*/ 301625 h 302243"/>
                <a:gd name="connsiteX109" fmla="*/ 2098675 w 2552700"/>
                <a:gd name="connsiteY109" fmla="*/ 292100 h 302243"/>
                <a:gd name="connsiteX110" fmla="*/ 2130425 w 2552700"/>
                <a:gd name="connsiteY110" fmla="*/ 266700 h 302243"/>
                <a:gd name="connsiteX111" fmla="*/ 2139950 w 2552700"/>
                <a:gd name="connsiteY111" fmla="*/ 263525 h 302243"/>
                <a:gd name="connsiteX112" fmla="*/ 2168525 w 2552700"/>
                <a:gd name="connsiteY112" fmla="*/ 247650 h 302243"/>
                <a:gd name="connsiteX113" fmla="*/ 2193925 w 2552700"/>
                <a:gd name="connsiteY113" fmla="*/ 228600 h 302243"/>
                <a:gd name="connsiteX114" fmla="*/ 2203450 w 2552700"/>
                <a:gd name="connsiteY114" fmla="*/ 219075 h 302243"/>
                <a:gd name="connsiteX115" fmla="*/ 2222500 w 2552700"/>
                <a:gd name="connsiteY115" fmla="*/ 212725 h 302243"/>
                <a:gd name="connsiteX116" fmla="*/ 2244725 w 2552700"/>
                <a:gd name="connsiteY116" fmla="*/ 193675 h 302243"/>
                <a:gd name="connsiteX117" fmla="*/ 2355850 w 2552700"/>
                <a:gd name="connsiteY117" fmla="*/ 152400 h 302243"/>
                <a:gd name="connsiteX118" fmla="*/ 2552700 w 2552700"/>
                <a:gd name="connsiteY118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1044575 w 2552700"/>
                <a:gd name="connsiteY63" fmla="*/ 200025 h 302243"/>
                <a:gd name="connsiteX64" fmla="*/ 1057275 w 2552700"/>
                <a:gd name="connsiteY64" fmla="*/ 212725 h 302243"/>
                <a:gd name="connsiteX65" fmla="*/ 1120775 w 2552700"/>
                <a:gd name="connsiteY65" fmla="*/ 219075 h 302243"/>
                <a:gd name="connsiteX66" fmla="*/ 1203325 w 2552700"/>
                <a:gd name="connsiteY66" fmla="*/ 215900 h 302243"/>
                <a:gd name="connsiteX67" fmla="*/ 1222375 w 2552700"/>
                <a:gd name="connsiteY67" fmla="*/ 203200 h 302243"/>
                <a:gd name="connsiteX68" fmla="*/ 1270000 w 2552700"/>
                <a:gd name="connsiteY68" fmla="*/ 184150 h 302243"/>
                <a:gd name="connsiteX69" fmla="*/ 1343025 w 2552700"/>
                <a:gd name="connsiteY69" fmla="*/ 165100 h 302243"/>
                <a:gd name="connsiteX70" fmla="*/ 1390650 w 2552700"/>
                <a:gd name="connsiteY70" fmla="*/ 158750 h 302243"/>
                <a:gd name="connsiteX71" fmla="*/ 1412875 w 2552700"/>
                <a:gd name="connsiteY71" fmla="*/ 149225 h 302243"/>
                <a:gd name="connsiteX72" fmla="*/ 1425575 w 2552700"/>
                <a:gd name="connsiteY72" fmla="*/ 146050 h 302243"/>
                <a:gd name="connsiteX73" fmla="*/ 1435100 w 2552700"/>
                <a:gd name="connsiteY73" fmla="*/ 142875 h 302243"/>
                <a:gd name="connsiteX74" fmla="*/ 1444625 w 2552700"/>
                <a:gd name="connsiteY74" fmla="*/ 133350 h 302243"/>
                <a:gd name="connsiteX75" fmla="*/ 1485900 w 2552700"/>
                <a:gd name="connsiteY75" fmla="*/ 117475 h 302243"/>
                <a:gd name="connsiteX76" fmla="*/ 1498600 w 2552700"/>
                <a:gd name="connsiteY76" fmla="*/ 111125 h 302243"/>
                <a:gd name="connsiteX77" fmla="*/ 1530350 w 2552700"/>
                <a:gd name="connsiteY77" fmla="*/ 101600 h 302243"/>
                <a:gd name="connsiteX78" fmla="*/ 1539875 w 2552700"/>
                <a:gd name="connsiteY78" fmla="*/ 95250 h 302243"/>
                <a:gd name="connsiteX79" fmla="*/ 1558925 w 2552700"/>
                <a:gd name="connsiteY79" fmla="*/ 88900 h 302243"/>
                <a:gd name="connsiteX80" fmla="*/ 1577975 w 2552700"/>
                <a:gd name="connsiteY80" fmla="*/ 76200 h 302243"/>
                <a:gd name="connsiteX81" fmla="*/ 1593850 w 2552700"/>
                <a:gd name="connsiteY81" fmla="*/ 66675 h 302243"/>
                <a:gd name="connsiteX82" fmla="*/ 1612900 w 2552700"/>
                <a:gd name="connsiteY82" fmla="*/ 53975 h 302243"/>
                <a:gd name="connsiteX83" fmla="*/ 1625600 w 2552700"/>
                <a:gd name="connsiteY83" fmla="*/ 50800 h 302243"/>
                <a:gd name="connsiteX84" fmla="*/ 1635125 w 2552700"/>
                <a:gd name="connsiteY84" fmla="*/ 47625 h 302243"/>
                <a:gd name="connsiteX85" fmla="*/ 1651000 w 2552700"/>
                <a:gd name="connsiteY85" fmla="*/ 44450 h 302243"/>
                <a:gd name="connsiteX86" fmla="*/ 1657350 w 2552700"/>
                <a:gd name="connsiteY86" fmla="*/ 34925 h 302243"/>
                <a:gd name="connsiteX87" fmla="*/ 1673225 w 2552700"/>
                <a:gd name="connsiteY87" fmla="*/ 31750 h 302243"/>
                <a:gd name="connsiteX88" fmla="*/ 1704975 w 2552700"/>
                <a:gd name="connsiteY88" fmla="*/ 25400 h 302243"/>
                <a:gd name="connsiteX89" fmla="*/ 1746250 w 2552700"/>
                <a:gd name="connsiteY89" fmla="*/ 38100 h 302243"/>
                <a:gd name="connsiteX90" fmla="*/ 1765300 w 2552700"/>
                <a:gd name="connsiteY90" fmla="*/ 50800 h 302243"/>
                <a:gd name="connsiteX91" fmla="*/ 1781175 w 2552700"/>
                <a:gd name="connsiteY91" fmla="*/ 63500 h 302243"/>
                <a:gd name="connsiteX92" fmla="*/ 1803400 w 2552700"/>
                <a:gd name="connsiteY92" fmla="*/ 76200 h 302243"/>
                <a:gd name="connsiteX93" fmla="*/ 1828800 w 2552700"/>
                <a:gd name="connsiteY93" fmla="*/ 85725 h 302243"/>
                <a:gd name="connsiteX94" fmla="*/ 1866900 w 2552700"/>
                <a:gd name="connsiteY94" fmla="*/ 98425 h 302243"/>
                <a:gd name="connsiteX95" fmla="*/ 1879600 w 2552700"/>
                <a:gd name="connsiteY95" fmla="*/ 107950 h 302243"/>
                <a:gd name="connsiteX96" fmla="*/ 1889125 w 2552700"/>
                <a:gd name="connsiteY96" fmla="*/ 114300 h 302243"/>
                <a:gd name="connsiteX97" fmla="*/ 1898650 w 2552700"/>
                <a:gd name="connsiteY97" fmla="*/ 127000 h 302243"/>
                <a:gd name="connsiteX98" fmla="*/ 1901825 w 2552700"/>
                <a:gd name="connsiteY98" fmla="*/ 136525 h 302243"/>
                <a:gd name="connsiteX99" fmla="*/ 1917700 w 2552700"/>
                <a:gd name="connsiteY99" fmla="*/ 177800 h 302243"/>
                <a:gd name="connsiteX100" fmla="*/ 1927225 w 2552700"/>
                <a:gd name="connsiteY100" fmla="*/ 200025 h 302243"/>
                <a:gd name="connsiteX101" fmla="*/ 1933575 w 2552700"/>
                <a:gd name="connsiteY101" fmla="*/ 212725 h 302243"/>
                <a:gd name="connsiteX102" fmla="*/ 1943100 w 2552700"/>
                <a:gd name="connsiteY102" fmla="*/ 219075 h 302243"/>
                <a:gd name="connsiteX103" fmla="*/ 1946275 w 2552700"/>
                <a:gd name="connsiteY103" fmla="*/ 244475 h 302243"/>
                <a:gd name="connsiteX104" fmla="*/ 1968500 w 2552700"/>
                <a:gd name="connsiteY104" fmla="*/ 266700 h 302243"/>
                <a:gd name="connsiteX105" fmla="*/ 1978025 w 2552700"/>
                <a:gd name="connsiteY105" fmla="*/ 269875 h 302243"/>
                <a:gd name="connsiteX106" fmla="*/ 1990725 w 2552700"/>
                <a:gd name="connsiteY106" fmla="*/ 276225 h 302243"/>
                <a:gd name="connsiteX107" fmla="*/ 2016125 w 2552700"/>
                <a:gd name="connsiteY107" fmla="*/ 301625 h 302243"/>
                <a:gd name="connsiteX108" fmla="*/ 2098675 w 2552700"/>
                <a:gd name="connsiteY108" fmla="*/ 292100 h 302243"/>
                <a:gd name="connsiteX109" fmla="*/ 2130425 w 2552700"/>
                <a:gd name="connsiteY109" fmla="*/ 266700 h 302243"/>
                <a:gd name="connsiteX110" fmla="*/ 2139950 w 2552700"/>
                <a:gd name="connsiteY110" fmla="*/ 263525 h 302243"/>
                <a:gd name="connsiteX111" fmla="*/ 2168525 w 2552700"/>
                <a:gd name="connsiteY111" fmla="*/ 247650 h 302243"/>
                <a:gd name="connsiteX112" fmla="*/ 2193925 w 2552700"/>
                <a:gd name="connsiteY112" fmla="*/ 228600 h 302243"/>
                <a:gd name="connsiteX113" fmla="*/ 2203450 w 2552700"/>
                <a:gd name="connsiteY113" fmla="*/ 219075 h 302243"/>
                <a:gd name="connsiteX114" fmla="*/ 2222500 w 2552700"/>
                <a:gd name="connsiteY114" fmla="*/ 212725 h 302243"/>
                <a:gd name="connsiteX115" fmla="*/ 2244725 w 2552700"/>
                <a:gd name="connsiteY115" fmla="*/ 193675 h 302243"/>
                <a:gd name="connsiteX116" fmla="*/ 2355850 w 2552700"/>
                <a:gd name="connsiteY116" fmla="*/ 152400 h 302243"/>
                <a:gd name="connsiteX117" fmla="*/ 2552700 w 2552700"/>
                <a:gd name="connsiteY117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44575 w 2552700"/>
                <a:gd name="connsiteY62" fmla="*/ 200025 h 302243"/>
                <a:gd name="connsiteX63" fmla="*/ 1057275 w 2552700"/>
                <a:gd name="connsiteY63" fmla="*/ 212725 h 302243"/>
                <a:gd name="connsiteX64" fmla="*/ 1120775 w 2552700"/>
                <a:gd name="connsiteY64" fmla="*/ 219075 h 302243"/>
                <a:gd name="connsiteX65" fmla="*/ 1203325 w 2552700"/>
                <a:gd name="connsiteY65" fmla="*/ 215900 h 302243"/>
                <a:gd name="connsiteX66" fmla="*/ 1222375 w 2552700"/>
                <a:gd name="connsiteY66" fmla="*/ 203200 h 302243"/>
                <a:gd name="connsiteX67" fmla="*/ 1270000 w 2552700"/>
                <a:gd name="connsiteY67" fmla="*/ 184150 h 302243"/>
                <a:gd name="connsiteX68" fmla="*/ 1343025 w 2552700"/>
                <a:gd name="connsiteY68" fmla="*/ 165100 h 302243"/>
                <a:gd name="connsiteX69" fmla="*/ 1390650 w 2552700"/>
                <a:gd name="connsiteY69" fmla="*/ 158750 h 302243"/>
                <a:gd name="connsiteX70" fmla="*/ 1412875 w 2552700"/>
                <a:gd name="connsiteY70" fmla="*/ 149225 h 302243"/>
                <a:gd name="connsiteX71" fmla="*/ 1425575 w 2552700"/>
                <a:gd name="connsiteY71" fmla="*/ 146050 h 302243"/>
                <a:gd name="connsiteX72" fmla="*/ 1435100 w 2552700"/>
                <a:gd name="connsiteY72" fmla="*/ 142875 h 302243"/>
                <a:gd name="connsiteX73" fmla="*/ 1444625 w 2552700"/>
                <a:gd name="connsiteY73" fmla="*/ 133350 h 302243"/>
                <a:gd name="connsiteX74" fmla="*/ 1485900 w 2552700"/>
                <a:gd name="connsiteY74" fmla="*/ 117475 h 302243"/>
                <a:gd name="connsiteX75" fmla="*/ 1498600 w 2552700"/>
                <a:gd name="connsiteY75" fmla="*/ 111125 h 302243"/>
                <a:gd name="connsiteX76" fmla="*/ 1530350 w 2552700"/>
                <a:gd name="connsiteY76" fmla="*/ 101600 h 302243"/>
                <a:gd name="connsiteX77" fmla="*/ 1539875 w 2552700"/>
                <a:gd name="connsiteY77" fmla="*/ 95250 h 302243"/>
                <a:gd name="connsiteX78" fmla="*/ 1558925 w 2552700"/>
                <a:gd name="connsiteY78" fmla="*/ 88900 h 302243"/>
                <a:gd name="connsiteX79" fmla="*/ 1577975 w 2552700"/>
                <a:gd name="connsiteY79" fmla="*/ 76200 h 302243"/>
                <a:gd name="connsiteX80" fmla="*/ 1593850 w 2552700"/>
                <a:gd name="connsiteY80" fmla="*/ 66675 h 302243"/>
                <a:gd name="connsiteX81" fmla="*/ 1612900 w 2552700"/>
                <a:gd name="connsiteY81" fmla="*/ 53975 h 302243"/>
                <a:gd name="connsiteX82" fmla="*/ 1625600 w 2552700"/>
                <a:gd name="connsiteY82" fmla="*/ 50800 h 302243"/>
                <a:gd name="connsiteX83" fmla="*/ 1635125 w 2552700"/>
                <a:gd name="connsiteY83" fmla="*/ 47625 h 302243"/>
                <a:gd name="connsiteX84" fmla="*/ 1651000 w 2552700"/>
                <a:gd name="connsiteY84" fmla="*/ 44450 h 302243"/>
                <a:gd name="connsiteX85" fmla="*/ 1657350 w 2552700"/>
                <a:gd name="connsiteY85" fmla="*/ 34925 h 302243"/>
                <a:gd name="connsiteX86" fmla="*/ 1673225 w 2552700"/>
                <a:gd name="connsiteY86" fmla="*/ 31750 h 302243"/>
                <a:gd name="connsiteX87" fmla="*/ 1704975 w 2552700"/>
                <a:gd name="connsiteY87" fmla="*/ 25400 h 302243"/>
                <a:gd name="connsiteX88" fmla="*/ 1746250 w 2552700"/>
                <a:gd name="connsiteY88" fmla="*/ 38100 h 302243"/>
                <a:gd name="connsiteX89" fmla="*/ 1765300 w 2552700"/>
                <a:gd name="connsiteY89" fmla="*/ 50800 h 302243"/>
                <a:gd name="connsiteX90" fmla="*/ 1781175 w 2552700"/>
                <a:gd name="connsiteY90" fmla="*/ 63500 h 302243"/>
                <a:gd name="connsiteX91" fmla="*/ 1803400 w 2552700"/>
                <a:gd name="connsiteY91" fmla="*/ 76200 h 302243"/>
                <a:gd name="connsiteX92" fmla="*/ 1828800 w 2552700"/>
                <a:gd name="connsiteY92" fmla="*/ 85725 h 302243"/>
                <a:gd name="connsiteX93" fmla="*/ 1866900 w 2552700"/>
                <a:gd name="connsiteY93" fmla="*/ 98425 h 302243"/>
                <a:gd name="connsiteX94" fmla="*/ 1879600 w 2552700"/>
                <a:gd name="connsiteY94" fmla="*/ 107950 h 302243"/>
                <a:gd name="connsiteX95" fmla="*/ 1889125 w 2552700"/>
                <a:gd name="connsiteY95" fmla="*/ 114300 h 302243"/>
                <a:gd name="connsiteX96" fmla="*/ 1898650 w 2552700"/>
                <a:gd name="connsiteY96" fmla="*/ 127000 h 302243"/>
                <a:gd name="connsiteX97" fmla="*/ 1901825 w 2552700"/>
                <a:gd name="connsiteY97" fmla="*/ 136525 h 302243"/>
                <a:gd name="connsiteX98" fmla="*/ 1917700 w 2552700"/>
                <a:gd name="connsiteY98" fmla="*/ 177800 h 302243"/>
                <a:gd name="connsiteX99" fmla="*/ 1927225 w 2552700"/>
                <a:gd name="connsiteY99" fmla="*/ 200025 h 302243"/>
                <a:gd name="connsiteX100" fmla="*/ 1933575 w 2552700"/>
                <a:gd name="connsiteY100" fmla="*/ 212725 h 302243"/>
                <a:gd name="connsiteX101" fmla="*/ 1943100 w 2552700"/>
                <a:gd name="connsiteY101" fmla="*/ 219075 h 302243"/>
                <a:gd name="connsiteX102" fmla="*/ 1946275 w 2552700"/>
                <a:gd name="connsiteY102" fmla="*/ 244475 h 302243"/>
                <a:gd name="connsiteX103" fmla="*/ 1968500 w 2552700"/>
                <a:gd name="connsiteY103" fmla="*/ 266700 h 302243"/>
                <a:gd name="connsiteX104" fmla="*/ 1978025 w 2552700"/>
                <a:gd name="connsiteY104" fmla="*/ 269875 h 302243"/>
                <a:gd name="connsiteX105" fmla="*/ 1990725 w 2552700"/>
                <a:gd name="connsiteY105" fmla="*/ 276225 h 302243"/>
                <a:gd name="connsiteX106" fmla="*/ 2016125 w 2552700"/>
                <a:gd name="connsiteY106" fmla="*/ 301625 h 302243"/>
                <a:gd name="connsiteX107" fmla="*/ 2098675 w 2552700"/>
                <a:gd name="connsiteY107" fmla="*/ 292100 h 302243"/>
                <a:gd name="connsiteX108" fmla="*/ 2130425 w 2552700"/>
                <a:gd name="connsiteY108" fmla="*/ 266700 h 302243"/>
                <a:gd name="connsiteX109" fmla="*/ 2139950 w 2552700"/>
                <a:gd name="connsiteY109" fmla="*/ 263525 h 302243"/>
                <a:gd name="connsiteX110" fmla="*/ 2168525 w 2552700"/>
                <a:gd name="connsiteY110" fmla="*/ 247650 h 302243"/>
                <a:gd name="connsiteX111" fmla="*/ 2193925 w 2552700"/>
                <a:gd name="connsiteY111" fmla="*/ 228600 h 302243"/>
                <a:gd name="connsiteX112" fmla="*/ 2203450 w 2552700"/>
                <a:gd name="connsiteY112" fmla="*/ 219075 h 302243"/>
                <a:gd name="connsiteX113" fmla="*/ 2222500 w 2552700"/>
                <a:gd name="connsiteY113" fmla="*/ 212725 h 302243"/>
                <a:gd name="connsiteX114" fmla="*/ 2244725 w 2552700"/>
                <a:gd name="connsiteY114" fmla="*/ 193675 h 302243"/>
                <a:gd name="connsiteX115" fmla="*/ 2355850 w 2552700"/>
                <a:gd name="connsiteY115" fmla="*/ 152400 h 302243"/>
                <a:gd name="connsiteX116" fmla="*/ 2552700 w 2552700"/>
                <a:gd name="connsiteY116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96900 w 2552700"/>
                <a:gd name="connsiteY33" fmla="*/ 44450 h 302243"/>
                <a:gd name="connsiteX34" fmla="*/ 625475 w 2552700"/>
                <a:gd name="connsiteY34" fmla="*/ 31750 h 302243"/>
                <a:gd name="connsiteX35" fmla="*/ 663575 w 2552700"/>
                <a:gd name="connsiteY35" fmla="*/ 12700 h 302243"/>
                <a:gd name="connsiteX36" fmla="*/ 679450 w 2552700"/>
                <a:gd name="connsiteY36" fmla="*/ 6350 h 302243"/>
                <a:gd name="connsiteX37" fmla="*/ 698500 w 2552700"/>
                <a:gd name="connsiteY37" fmla="*/ 0 h 302243"/>
                <a:gd name="connsiteX38" fmla="*/ 727075 w 2552700"/>
                <a:gd name="connsiteY38" fmla="*/ 3175 h 302243"/>
                <a:gd name="connsiteX39" fmla="*/ 736600 w 2552700"/>
                <a:gd name="connsiteY39" fmla="*/ 6350 h 302243"/>
                <a:gd name="connsiteX40" fmla="*/ 762000 w 2552700"/>
                <a:gd name="connsiteY40" fmla="*/ 12700 h 302243"/>
                <a:gd name="connsiteX41" fmla="*/ 787400 w 2552700"/>
                <a:gd name="connsiteY41" fmla="*/ 34925 h 302243"/>
                <a:gd name="connsiteX42" fmla="*/ 806450 w 2552700"/>
                <a:gd name="connsiteY42" fmla="*/ 53975 h 302243"/>
                <a:gd name="connsiteX43" fmla="*/ 815975 w 2552700"/>
                <a:gd name="connsiteY43" fmla="*/ 63500 h 302243"/>
                <a:gd name="connsiteX44" fmla="*/ 828675 w 2552700"/>
                <a:gd name="connsiteY44" fmla="*/ 82550 h 302243"/>
                <a:gd name="connsiteX45" fmla="*/ 838200 w 2552700"/>
                <a:gd name="connsiteY45" fmla="*/ 88900 h 302243"/>
                <a:gd name="connsiteX46" fmla="*/ 860425 w 2552700"/>
                <a:gd name="connsiteY46" fmla="*/ 107950 h 302243"/>
                <a:gd name="connsiteX47" fmla="*/ 892175 w 2552700"/>
                <a:gd name="connsiteY47" fmla="*/ 130175 h 302243"/>
                <a:gd name="connsiteX48" fmla="*/ 901700 w 2552700"/>
                <a:gd name="connsiteY48" fmla="*/ 139700 h 302243"/>
                <a:gd name="connsiteX49" fmla="*/ 917575 w 2552700"/>
                <a:gd name="connsiteY49" fmla="*/ 152400 h 302243"/>
                <a:gd name="connsiteX50" fmla="*/ 936625 w 2552700"/>
                <a:gd name="connsiteY50" fmla="*/ 168275 h 302243"/>
                <a:gd name="connsiteX51" fmla="*/ 942975 w 2552700"/>
                <a:gd name="connsiteY51" fmla="*/ 177800 h 302243"/>
                <a:gd name="connsiteX52" fmla="*/ 965200 w 2552700"/>
                <a:gd name="connsiteY52" fmla="*/ 193675 h 302243"/>
                <a:gd name="connsiteX53" fmla="*/ 990600 w 2552700"/>
                <a:gd name="connsiteY53" fmla="*/ 200025 h 302243"/>
                <a:gd name="connsiteX54" fmla="*/ 1019175 w 2552700"/>
                <a:gd name="connsiteY54" fmla="*/ 209550 h 302243"/>
                <a:gd name="connsiteX55" fmla="*/ 1063625 w 2552700"/>
                <a:gd name="connsiteY55" fmla="*/ 219075 h 302243"/>
                <a:gd name="connsiteX56" fmla="*/ 1111250 w 2552700"/>
                <a:gd name="connsiteY56" fmla="*/ 228600 h 302243"/>
                <a:gd name="connsiteX57" fmla="*/ 1149350 w 2552700"/>
                <a:gd name="connsiteY57" fmla="*/ 219075 h 302243"/>
                <a:gd name="connsiteX58" fmla="*/ 1117600 w 2552700"/>
                <a:gd name="connsiteY58" fmla="*/ 209550 h 302243"/>
                <a:gd name="connsiteX59" fmla="*/ 1066800 w 2552700"/>
                <a:gd name="connsiteY59" fmla="*/ 193675 h 302243"/>
                <a:gd name="connsiteX60" fmla="*/ 1016000 w 2552700"/>
                <a:gd name="connsiteY60" fmla="*/ 184150 h 302243"/>
                <a:gd name="connsiteX61" fmla="*/ 1044575 w 2552700"/>
                <a:gd name="connsiteY61" fmla="*/ 200025 h 302243"/>
                <a:gd name="connsiteX62" fmla="*/ 1057275 w 2552700"/>
                <a:gd name="connsiteY62" fmla="*/ 212725 h 302243"/>
                <a:gd name="connsiteX63" fmla="*/ 1120775 w 2552700"/>
                <a:gd name="connsiteY63" fmla="*/ 219075 h 302243"/>
                <a:gd name="connsiteX64" fmla="*/ 1203325 w 2552700"/>
                <a:gd name="connsiteY64" fmla="*/ 215900 h 302243"/>
                <a:gd name="connsiteX65" fmla="*/ 1222375 w 2552700"/>
                <a:gd name="connsiteY65" fmla="*/ 203200 h 302243"/>
                <a:gd name="connsiteX66" fmla="*/ 1270000 w 2552700"/>
                <a:gd name="connsiteY66" fmla="*/ 184150 h 302243"/>
                <a:gd name="connsiteX67" fmla="*/ 1343025 w 2552700"/>
                <a:gd name="connsiteY67" fmla="*/ 165100 h 302243"/>
                <a:gd name="connsiteX68" fmla="*/ 1390650 w 2552700"/>
                <a:gd name="connsiteY68" fmla="*/ 158750 h 302243"/>
                <a:gd name="connsiteX69" fmla="*/ 1412875 w 2552700"/>
                <a:gd name="connsiteY69" fmla="*/ 149225 h 302243"/>
                <a:gd name="connsiteX70" fmla="*/ 1425575 w 2552700"/>
                <a:gd name="connsiteY70" fmla="*/ 146050 h 302243"/>
                <a:gd name="connsiteX71" fmla="*/ 1435100 w 2552700"/>
                <a:gd name="connsiteY71" fmla="*/ 142875 h 302243"/>
                <a:gd name="connsiteX72" fmla="*/ 1444625 w 2552700"/>
                <a:gd name="connsiteY72" fmla="*/ 133350 h 302243"/>
                <a:gd name="connsiteX73" fmla="*/ 1485900 w 2552700"/>
                <a:gd name="connsiteY73" fmla="*/ 117475 h 302243"/>
                <a:gd name="connsiteX74" fmla="*/ 1498600 w 2552700"/>
                <a:gd name="connsiteY74" fmla="*/ 111125 h 302243"/>
                <a:gd name="connsiteX75" fmla="*/ 1530350 w 2552700"/>
                <a:gd name="connsiteY75" fmla="*/ 101600 h 302243"/>
                <a:gd name="connsiteX76" fmla="*/ 1539875 w 2552700"/>
                <a:gd name="connsiteY76" fmla="*/ 95250 h 302243"/>
                <a:gd name="connsiteX77" fmla="*/ 1558925 w 2552700"/>
                <a:gd name="connsiteY77" fmla="*/ 88900 h 302243"/>
                <a:gd name="connsiteX78" fmla="*/ 1577975 w 2552700"/>
                <a:gd name="connsiteY78" fmla="*/ 76200 h 302243"/>
                <a:gd name="connsiteX79" fmla="*/ 1593850 w 2552700"/>
                <a:gd name="connsiteY79" fmla="*/ 66675 h 302243"/>
                <a:gd name="connsiteX80" fmla="*/ 1612900 w 2552700"/>
                <a:gd name="connsiteY80" fmla="*/ 53975 h 302243"/>
                <a:gd name="connsiteX81" fmla="*/ 1625600 w 2552700"/>
                <a:gd name="connsiteY81" fmla="*/ 50800 h 302243"/>
                <a:gd name="connsiteX82" fmla="*/ 1635125 w 2552700"/>
                <a:gd name="connsiteY82" fmla="*/ 47625 h 302243"/>
                <a:gd name="connsiteX83" fmla="*/ 1651000 w 2552700"/>
                <a:gd name="connsiteY83" fmla="*/ 44450 h 302243"/>
                <a:gd name="connsiteX84" fmla="*/ 1657350 w 2552700"/>
                <a:gd name="connsiteY84" fmla="*/ 34925 h 302243"/>
                <a:gd name="connsiteX85" fmla="*/ 1673225 w 2552700"/>
                <a:gd name="connsiteY85" fmla="*/ 31750 h 302243"/>
                <a:gd name="connsiteX86" fmla="*/ 1704975 w 2552700"/>
                <a:gd name="connsiteY86" fmla="*/ 25400 h 302243"/>
                <a:gd name="connsiteX87" fmla="*/ 1746250 w 2552700"/>
                <a:gd name="connsiteY87" fmla="*/ 38100 h 302243"/>
                <a:gd name="connsiteX88" fmla="*/ 1765300 w 2552700"/>
                <a:gd name="connsiteY88" fmla="*/ 50800 h 302243"/>
                <a:gd name="connsiteX89" fmla="*/ 1781175 w 2552700"/>
                <a:gd name="connsiteY89" fmla="*/ 63500 h 302243"/>
                <a:gd name="connsiteX90" fmla="*/ 1803400 w 2552700"/>
                <a:gd name="connsiteY90" fmla="*/ 76200 h 302243"/>
                <a:gd name="connsiteX91" fmla="*/ 1828800 w 2552700"/>
                <a:gd name="connsiteY91" fmla="*/ 85725 h 302243"/>
                <a:gd name="connsiteX92" fmla="*/ 1866900 w 2552700"/>
                <a:gd name="connsiteY92" fmla="*/ 98425 h 302243"/>
                <a:gd name="connsiteX93" fmla="*/ 1879600 w 2552700"/>
                <a:gd name="connsiteY93" fmla="*/ 107950 h 302243"/>
                <a:gd name="connsiteX94" fmla="*/ 1889125 w 2552700"/>
                <a:gd name="connsiteY94" fmla="*/ 114300 h 302243"/>
                <a:gd name="connsiteX95" fmla="*/ 1898650 w 2552700"/>
                <a:gd name="connsiteY95" fmla="*/ 127000 h 302243"/>
                <a:gd name="connsiteX96" fmla="*/ 1901825 w 2552700"/>
                <a:gd name="connsiteY96" fmla="*/ 136525 h 302243"/>
                <a:gd name="connsiteX97" fmla="*/ 1917700 w 2552700"/>
                <a:gd name="connsiteY97" fmla="*/ 177800 h 302243"/>
                <a:gd name="connsiteX98" fmla="*/ 1927225 w 2552700"/>
                <a:gd name="connsiteY98" fmla="*/ 200025 h 302243"/>
                <a:gd name="connsiteX99" fmla="*/ 1933575 w 2552700"/>
                <a:gd name="connsiteY99" fmla="*/ 212725 h 302243"/>
                <a:gd name="connsiteX100" fmla="*/ 1943100 w 2552700"/>
                <a:gd name="connsiteY100" fmla="*/ 219075 h 302243"/>
                <a:gd name="connsiteX101" fmla="*/ 1946275 w 2552700"/>
                <a:gd name="connsiteY101" fmla="*/ 244475 h 302243"/>
                <a:gd name="connsiteX102" fmla="*/ 1968500 w 2552700"/>
                <a:gd name="connsiteY102" fmla="*/ 266700 h 302243"/>
                <a:gd name="connsiteX103" fmla="*/ 1978025 w 2552700"/>
                <a:gd name="connsiteY103" fmla="*/ 269875 h 302243"/>
                <a:gd name="connsiteX104" fmla="*/ 1990725 w 2552700"/>
                <a:gd name="connsiteY104" fmla="*/ 276225 h 302243"/>
                <a:gd name="connsiteX105" fmla="*/ 2016125 w 2552700"/>
                <a:gd name="connsiteY105" fmla="*/ 301625 h 302243"/>
                <a:gd name="connsiteX106" fmla="*/ 2098675 w 2552700"/>
                <a:gd name="connsiteY106" fmla="*/ 292100 h 302243"/>
                <a:gd name="connsiteX107" fmla="*/ 2130425 w 2552700"/>
                <a:gd name="connsiteY107" fmla="*/ 266700 h 302243"/>
                <a:gd name="connsiteX108" fmla="*/ 2139950 w 2552700"/>
                <a:gd name="connsiteY108" fmla="*/ 263525 h 302243"/>
                <a:gd name="connsiteX109" fmla="*/ 2168525 w 2552700"/>
                <a:gd name="connsiteY109" fmla="*/ 247650 h 302243"/>
                <a:gd name="connsiteX110" fmla="*/ 2193925 w 2552700"/>
                <a:gd name="connsiteY110" fmla="*/ 228600 h 302243"/>
                <a:gd name="connsiteX111" fmla="*/ 2203450 w 2552700"/>
                <a:gd name="connsiteY111" fmla="*/ 219075 h 302243"/>
                <a:gd name="connsiteX112" fmla="*/ 2222500 w 2552700"/>
                <a:gd name="connsiteY112" fmla="*/ 212725 h 302243"/>
                <a:gd name="connsiteX113" fmla="*/ 2244725 w 2552700"/>
                <a:gd name="connsiteY113" fmla="*/ 193675 h 302243"/>
                <a:gd name="connsiteX114" fmla="*/ 2355850 w 2552700"/>
                <a:gd name="connsiteY114" fmla="*/ 152400 h 302243"/>
                <a:gd name="connsiteX115" fmla="*/ 2552700 w 2552700"/>
                <a:gd name="connsiteY115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517525 w 2552700"/>
                <a:gd name="connsiteY29" fmla="*/ 82550 h 302243"/>
                <a:gd name="connsiteX30" fmla="*/ 530225 w 2552700"/>
                <a:gd name="connsiteY30" fmla="*/ 88900 h 302243"/>
                <a:gd name="connsiteX31" fmla="*/ 536575 w 2552700"/>
                <a:gd name="connsiteY31" fmla="*/ 76200 h 302243"/>
                <a:gd name="connsiteX32" fmla="*/ 596900 w 2552700"/>
                <a:gd name="connsiteY32" fmla="*/ 44450 h 302243"/>
                <a:gd name="connsiteX33" fmla="*/ 625475 w 2552700"/>
                <a:gd name="connsiteY33" fmla="*/ 31750 h 302243"/>
                <a:gd name="connsiteX34" fmla="*/ 663575 w 2552700"/>
                <a:gd name="connsiteY34" fmla="*/ 12700 h 302243"/>
                <a:gd name="connsiteX35" fmla="*/ 679450 w 2552700"/>
                <a:gd name="connsiteY35" fmla="*/ 6350 h 302243"/>
                <a:gd name="connsiteX36" fmla="*/ 698500 w 2552700"/>
                <a:gd name="connsiteY36" fmla="*/ 0 h 302243"/>
                <a:gd name="connsiteX37" fmla="*/ 727075 w 2552700"/>
                <a:gd name="connsiteY37" fmla="*/ 3175 h 302243"/>
                <a:gd name="connsiteX38" fmla="*/ 736600 w 2552700"/>
                <a:gd name="connsiteY38" fmla="*/ 6350 h 302243"/>
                <a:gd name="connsiteX39" fmla="*/ 762000 w 2552700"/>
                <a:gd name="connsiteY39" fmla="*/ 12700 h 302243"/>
                <a:gd name="connsiteX40" fmla="*/ 787400 w 2552700"/>
                <a:gd name="connsiteY40" fmla="*/ 34925 h 302243"/>
                <a:gd name="connsiteX41" fmla="*/ 806450 w 2552700"/>
                <a:gd name="connsiteY41" fmla="*/ 53975 h 302243"/>
                <a:gd name="connsiteX42" fmla="*/ 815975 w 2552700"/>
                <a:gd name="connsiteY42" fmla="*/ 63500 h 302243"/>
                <a:gd name="connsiteX43" fmla="*/ 828675 w 2552700"/>
                <a:gd name="connsiteY43" fmla="*/ 82550 h 302243"/>
                <a:gd name="connsiteX44" fmla="*/ 838200 w 2552700"/>
                <a:gd name="connsiteY44" fmla="*/ 88900 h 302243"/>
                <a:gd name="connsiteX45" fmla="*/ 860425 w 2552700"/>
                <a:gd name="connsiteY45" fmla="*/ 107950 h 302243"/>
                <a:gd name="connsiteX46" fmla="*/ 892175 w 2552700"/>
                <a:gd name="connsiteY46" fmla="*/ 130175 h 302243"/>
                <a:gd name="connsiteX47" fmla="*/ 901700 w 2552700"/>
                <a:gd name="connsiteY47" fmla="*/ 139700 h 302243"/>
                <a:gd name="connsiteX48" fmla="*/ 917575 w 2552700"/>
                <a:gd name="connsiteY48" fmla="*/ 152400 h 302243"/>
                <a:gd name="connsiteX49" fmla="*/ 936625 w 2552700"/>
                <a:gd name="connsiteY49" fmla="*/ 168275 h 302243"/>
                <a:gd name="connsiteX50" fmla="*/ 942975 w 2552700"/>
                <a:gd name="connsiteY50" fmla="*/ 177800 h 302243"/>
                <a:gd name="connsiteX51" fmla="*/ 965200 w 2552700"/>
                <a:gd name="connsiteY51" fmla="*/ 193675 h 302243"/>
                <a:gd name="connsiteX52" fmla="*/ 990600 w 2552700"/>
                <a:gd name="connsiteY52" fmla="*/ 200025 h 302243"/>
                <a:gd name="connsiteX53" fmla="*/ 1019175 w 2552700"/>
                <a:gd name="connsiteY53" fmla="*/ 209550 h 302243"/>
                <a:gd name="connsiteX54" fmla="*/ 1063625 w 2552700"/>
                <a:gd name="connsiteY54" fmla="*/ 219075 h 302243"/>
                <a:gd name="connsiteX55" fmla="*/ 1111250 w 2552700"/>
                <a:gd name="connsiteY55" fmla="*/ 228600 h 302243"/>
                <a:gd name="connsiteX56" fmla="*/ 1149350 w 2552700"/>
                <a:gd name="connsiteY56" fmla="*/ 219075 h 302243"/>
                <a:gd name="connsiteX57" fmla="*/ 1117600 w 2552700"/>
                <a:gd name="connsiteY57" fmla="*/ 209550 h 302243"/>
                <a:gd name="connsiteX58" fmla="*/ 1066800 w 2552700"/>
                <a:gd name="connsiteY58" fmla="*/ 193675 h 302243"/>
                <a:gd name="connsiteX59" fmla="*/ 1016000 w 2552700"/>
                <a:gd name="connsiteY59" fmla="*/ 184150 h 302243"/>
                <a:gd name="connsiteX60" fmla="*/ 1044575 w 2552700"/>
                <a:gd name="connsiteY60" fmla="*/ 200025 h 302243"/>
                <a:gd name="connsiteX61" fmla="*/ 1057275 w 2552700"/>
                <a:gd name="connsiteY61" fmla="*/ 212725 h 302243"/>
                <a:gd name="connsiteX62" fmla="*/ 1120775 w 2552700"/>
                <a:gd name="connsiteY62" fmla="*/ 219075 h 302243"/>
                <a:gd name="connsiteX63" fmla="*/ 1203325 w 2552700"/>
                <a:gd name="connsiteY63" fmla="*/ 215900 h 302243"/>
                <a:gd name="connsiteX64" fmla="*/ 1222375 w 2552700"/>
                <a:gd name="connsiteY64" fmla="*/ 203200 h 302243"/>
                <a:gd name="connsiteX65" fmla="*/ 1270000 w 2552700"/>
                <a:gd name="connsiteY65" fmla="*/ 184150 h 302243"/>
                <a:gd name="connsiteX66" fmla="*/ 1343025 w 2552700"/>
                <a:gd name="connsiteY66" fmla="*/ 165100 h 302243"/>
                <a:gd name="connsiteX67" fmla="*/ 1390650 w 2552700"/>
                <a:gd name="connsiteY67" fmla="*/ 158750 h 302243"/>
                <a:gd name="connsiteX68" fmla="*/ 1412875 w 2552700"/>
                <a:gd name="connsiteY68" fmla="*/ 149225 h 302243"/>
                <a:gd name="connsiteX69" fmla="*/ 1425575 w 2552700"/>
                <a:gd name="connsiteY69" fmla="*/ 146050 h 302243"/>
                <a:gd name="connsiteX70" fmla="*/ 1435100 w 2552700"/>
                <a:gd name="connsiteY70" fmla="*/ 142875 h 302243"/>
                <a:gd name="connsiteX71" fmla="*/ 1444625 w 2552700"/>
                <a:gd name="connsiteY71" fmla="*/ 133350 h 302243"/>
                <a:gd name="connsiteX72" fmla="*/ 1485900 w 2552700"/>
                <a:gd name="connsiteY72" fmla="*/ 117475 h 302243"/>
                <a:gd name="connsiteX73" fmla="*/ 1498600 w 2552700"/>
                <a:gd name="connsiteY73" fmla="*/ 111125 h 302243"/>
                <a:gd name="connsiteX74" fmla="*/ 1530350 w 2552700"/>
                <a:gd name="connsiteY74" fmla="*/ 101600 h 302243"/>
                <a:gd name="connsiteX75" fmla="*/ 1539875 w 2552700"/>
                <a:gd name="connsiteY75" fmla="*/ 95250 h 302243"/>
                <a:gd name="connsiteX76" fmla="*/ 1558925 w 2552700"/>
                <a:gd name="connsiteY76" fmla="*/ 88900 h 302243"/>
                <a:gd name="connsiteX77" fmla="*/ 1577975 w 2552700"/>
                <a:gd name="connsiteY77" fmla="*/ 76200 h 302243"/>
                <a:gd name="connsiteX78" fmla="*/ 1593850 w 2552700"/>
                <a:gd name="connsiteY78" fmla="*/ 66675 h 302243"/>
                <a:gd name="connsiteX79" fmla="*/ 1612900 w 2552700"/>
                <a:gd name="connsiteY79" fmla="*/ 53975 h 302243"/>
                <a:gd name="connsiteX80" fmla="*/ 1625600 w 2552700"/>
                <a:gd name="connsiteY80" fmla="*/ 50800 h 302243"/>
                <a:gd name="connsiteX81" fmla="*/ 1635125 w 2552700"/>
                <a:gd name="connsiteY81" fmla="*/ 47625 h 302243"/>
                <a:gd name="connsiteX82" fmla="*/ 1651000 w 2552700"/>
                <a:gd name="connsiteY82" fmla="*/ 44450 h 302243"/>
                <a:gd name="connsiteX83" fmla="*/ 1657350 w 2552700"/>
                <a:gd name="connsiteY83" fmla="*/ 34925 h 302243"/>
                <a:gd name="connsiteX84" fmla="*/ 1673225 w 2552700"/>
                <a:gd name="connsiteY84" fmla="*/ 31750 h 302243"/>
                <a:gd name="connsiteX85" fmla="*/ 1704975 w 2552700"/>
                <a:gd name="connsiteY85" fmla="*/ 25400 h 302243"/>
                <a:gd name="connsiteX86" fmla="*/ 1746250 w 2552700"/>
                <a:gd name="connsiteY86" fmla="*/ 38100 h 302243"/>
                <a:gd name="connsiteX87" fmla="*/ 1765300 w 2552700"/>
                <a:gd name="connsiteY87" fmla="*/ 50800 h 302243"/>
                <a:gd name="connsiteX88" fmla="*/ 1781175 w 2552700"/>
                <a:gd name="connsiteY88" fmla="*/ 63500 h 302243"/>
                <a:gd name="connsiteX89" fmla="*/ 1803400 w 2552700"/>
                <a:gd name="connsiteY89" fmla="*/ 76200 h 302243"/>
                <a:gd name="connsiteX90" fmla="*/ 1828800 w 2552700"/>
                <a:gd name="connsiteY90" fmla="*/ 85725 h 302243"/>
                <a:gd name="connsiteX91" fmla="*/ 1866900 w 2552700"/>
                <a:gd name="connsiteY91" fmla="*/ 98425 h 302243"/>
                <a:gd name="connsiteX92" fmla="*/ 1879600 w 2552700"/>
                <a:gd name="connsiteY92" fmla="*/ 107950 h 302243"/>
                <a:gd name="connsiteX93" fmla="*/ 1889125 w 2552700"/>
                <a:gd name="connsiteY93" fmla="*/ 114300 h 302243"/>
                <a:gd name="connsiteX94" fmla="*/ 1898650 w 2552700"/>
                <a:gd name="connsiteY94" fmla="*/ 127000 h 302243"/>
                <a:gd name="connsiteX95" fmla="*/ 1901825 w 2552700"/>
                <a:gd name="connsiteY95" fmla="*/ 136525 h 302243"/>
                <a:gd name="connsiteX96" fmla="*/ 1917700 w 2552700"/>
                <a:gd name="connsiteY96" fmla="*/ 177800 h 302243"/>
                <a:gd name="connsiteX97" fmla="*/ 1927225 w 2552700"/>
                <a:gd name="connsiteY97" fmla="*/ 200025 h 302243"/>
                <a:gd name="connsiteX98" fmla="*/ 1933575 w 2552700"/>
                <a:gd name="connsiteY98" fmla="*/ 212725 h 302243"/>
                <a:gd name="connsiteX99" fmla="*/ 1943100 w 2552700"/>
                <a:gd name="connsiteY99" fmla="*/ 219075 h 302243"/>
                <a:gd name="connsiteX100" fmla="*/ 1946275 w 2552700"/>
                <a:gd name="connsiteY100" fmla="*/ 244475 h 302243"/>
                <a:gd name="connsiteX101" fmla="*/ 1968500 w 2552700"/>
                <a:gd name="connsiteY101" fmla="*/ 266700 h 302243"/>
                <a:gd name="connsiteX102" fmla="*/ 1978025 w 2552700"/>
                <a:gd name="connsiteY102" fmla="*/ 269875 h 302243"/>
                <a:gd name="connsiteX103" fmla="*/ 1990725 w 2552700"/>
                <a:gd name="connsiteY103" fmla="*/ 276225 h 302243"/>
                <a:gd name="connsiteX104" fmla="*/ 2016125 w 2552700"/>
                <a:gd name="connsiteY104" fmla="*/ 301625 h 302243"/>
                <a:gd name="connsiteX105" fmla="*/ 2098675 w 2552700"/>
                <a:gd name="connsiteY105" fmla="*/ 292100 h 302243"/>
                <a:gd name="connsiteX106" fmla="*/ 2130425 w 2552700"/>
                <a:gd name="connsiteY106" fmla="*/ 266700 h 302243"/>
                <a:gd name="connsiteX107" fmla="*/ 2139950 w 2552700"/>
                <a:gd name="connsiteY107" fmla="*/ 263525 h 302243"/>
                <a:gd name="connsiteX108" fmla="*/ 2168525 w 2552700"/>
                <a:gd name="connsiteY108" fmla="*/ 247650 h 302243"/>
                <a:gd name="connsiteX109" fmla="*/ 2193925 w 2552700"/>
                <a:gd name="connsiteY109" fmla="*/ 228600 h 302243"/>
                <a:gd name="connsiteX110" fmla="*/ 2203450 w 2552700"/>
                <a:gd name="connsiteY110" fmla="*/ 219075 h 302243"/>
                <a:gd name="connsiteX111" fmla="*/ 2222500 w 2552700"/>
                <a:gd name="connsiteY111" fmla="*/ 212725 h 302243"/>
                <a:gd name="connsiteX112" fmla="*/ 2244725 w 2552700"/>
                <a:gd name="connsiteY112" fmla="*/ 193675 h 302243"/>
                <a:gd name="connsiteX113" fmla="*/ 2355850 w 2552700"/>
                <a:gd name="connsiteY113" fmla="*/ 152400 h 302243"/>
                <a:gd name="connsiteX114" fmla="*/ 2552700 w 2552700"/>
                <a:gd name="connsiteY11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61950 w 2552700"/>
                <a:gd name="connsiteY20" fmla="*/ 200025 h 302243"/>
                <a:gd name="connsiteX21" fmla="*/ 374650 w 2552700"/>
                <a:gd name="connsiteY21" fmla="*/ 184150 h 302243"/>
                <a:gd name="connsiteX22" fmla="*/ 393700 w 2552700"/>
                <a:gd name="connsiteY22" fmla="*/ 168275 h 302243"/>
                <a:gd name="connsiteX23" fmla="*/ 400050 w 2552700"/>
                <a:gd name="connsiteY23" fmla="*/ 158750 h 302243"/>
                <a:gd name="connsiteX24" fmla="*/ 409575 w 2552700"/>
                <a:gd name="connsiteY24" fmla="*/ 152400 h 302243"/>
                <a:gd name="connsiteX25" fmla="*/ 428625 w 2552700"/>
                <a:gd name="connsiteY25" fmla="*/ 127000 h 302243"/>
                <a:gd name="connsiteX26" fmla="*/ 434975 w 2552700"/>
                <a:gd name="connsiteY26" fmla="*/ 117475 h 302243"/>
                <a:gd name="connsiteX27" fmla="*/ 454025 w 2552700"/>
                <a:gd name="connsiteY27" fmla="*/ 104775 h 302243"/>
                <a:gd name="connsiteX28" fmla="*/ 517525 w 2552700"/>
                <a:gd name="connsiteY28" fmla="*/ 82550 h 302243"/>
                <a:gd name="connsiteX29" fmla="*/ 530225 w 2552700"/>
                <a:gd name="connsiteY29" fmla="*/ 88900 h 302243"/>
                <a:gd name="connsiteX30" fmla="*/ 536575 w 2552700"/>
                <a:gd name="connsiteY30" fmla="*/ 76200 h 302243"/>
                <a:gd name="connsiteX31" fmla="*/ 596900 w 2552700"/>
                <a:gd name="connsiteY31" fmla="*/ 44450 h 302243"/>
                <a:gd name="connsiteX32" fmla="*/ 625475 w 2552700"/>
                <a:gd name="connsiteY32" fmla="*/ 31750 h 302243"/>
                <a:gd name="connsiteX33" fmla="*/ 663575 w 2552700"/>
                <a:gd name="connsiteY33" fmla="*/ 12700 h 302243"/>
                <a:gd name="connsiteX34" fmla="*/ 679450 w 2552700"/>
                <a:gd name="connsiteY34" fmla="*/ 6350 h 302243"/>
                <a:gd name="connsiteX35" fmla="*/ 698500 w 2552700"/>
                <a:gd name="connsiteY35" fmla="*/ 0 h 302243"/>
                <a:gd name="connsiteX36" fmla="*/ 727075 w 2552700"/>
                <a:gd name="connsiteY36" fmla="*/ 3175 h 302243"/>
                <a:gd name="connsiteX37" fmla="*/ 736600 w 2552700"/>
                <a:gd name="connsiteY37" fmla="*/ 6350 h 302243"/>
                <a:gd name="connsiteX38" fmla="*/ 762000 w 2552700"/>
                <a:gd name="connsiteY38" fmla="*/ 12700 h 302243"/>
                <a:gd name="connsiteX39" fmla="*/ 787400 w 2552700"/>
                <a:gd name="connsiteY39" fmla="*/ 34925 h 302243"/>
                <a:gd name="connsiteX40" fmla="*/ 806450 w 2552700"/>
                <a:gd name="connsiteY40" fmla="*/ 53975 h 302243"/>
                <a:gd name="connsiteX41" fmla="*/ 815975 w 2552700"/>
                <a:gd name="connsiteY41" fmla="*/ 63500 h 302243"/>
                <a:gd name="connsiteX42" fmla="*/ 828675 w 2552700"/>
                <a:gd name="connsiteY42" fmla="*/ 82550 h 302243"/>
                <a:gd name="connsiteX43" fmla="*/ 838200 w 2552700"/>
                <a:gd name="connsiteY43" fmla="*/ 88900 h 302243"/>
                <a:gd name="connsiteX44" fmla="*/ 860425 w 2552700"/>
                <a:gd name="connsiteY44" fmla="*/ 107950 h 302243"/>
                <a:gd name="connsiteX45" fmla="*/ 892175 w 2552700"/>
                <a:gd name="connsiteY45" fmla="*/ 130175 h 302243"/>
                <a:gd name="connsiteX46" fmla="*/ 901700 w 2552700"/>
                <a:gd name="connsiteY46" fmla="*/ 139700 h 302243"/>
                <a:gd name="connsiteX47" fmla="*/ 917575 w 2552700"/>
                <a:gd name="connsiteY47" fmla="*/ 152400 h 302243"/>
                <a:gd name="connsiteX48" fmla="*/ 936625 w 2552700"/>
                <a:gd name="connsiteY48" fmla="*/ 168275 h 302243"/>
                <a:gd name="connsiteX49" fmla="*/ 942975 w 2552700"/>
                <a:gd name="connsiteY49" fmla="*/ 177800 h 302243"/>
                <a:gd name="connsiteX50" fmla="*/ 965200 w 2552700"/>
                <a:gd name="connsiteY50" fmla="*/ 193675 h 302243"/>
                <a:gd name="connsiteX51" fmla="*/ 990600 w 2552700"/>
                <a:gd name="connsiteY51" fmla="*/ 200025 h 302243"/>
                <a:gd name="connsiteX52" fmla="*/ 1019175 w 2552700"/>
                <a:gd name="connsiteY52" fmla="*/ 209550 h 302243"/>
                <a:gd name="connsiteX53" fmla="*/ 1063625 w 2552700"/>
                <a:gd name="connsiteY53" fmla="*/ 219075 h 302243"/>
                <a:gd name="connsiteX54" fmla="*/ 1111250 w 2552700"/>
                <a:gd name="connsiteY54" fmla="*/ 228600 h 302243"/>
                <a:gd name="connsiteX55" fmla="*/ 1149350 w 2552700"/>
                <a:gd name="connsiteY55" fmla="*/ 219075 h 302243"/>
                <a:gd name="connsiteX56" fmla="*/ 1117600 w 2552700"/>
                <a:gd name="connsiteY56" fmla="*/ 209550 h 302243"/>
                <a:gd name="connsiteX57" fmla="*/ 1066800 w 2552700"/>
                <a:gd name="connsiteY57" fmla="*/ 193675 h 302243"/>
                <a:gd name="connsiteX58" fmla="*/ 1016000 w 2552700"/>
                <a:gd name="connsiteY58" fmla="*/ 184150 h 302243"/>
                <a:gd name="connsiteX59" fmla="*/ 1044575 w 2552700"/>
                <a:gd name="connsiteY59" fmla="*/ 200025 h 302243"/>
                <a:gd name="connsiteX60" fmla="*/ 1057275 w 2552700"/>
                <a:gd name="connsiteY60" fmla="*/ 212725 h 302243"/>
                <a:gd name="connsiteX61" fmla="*/ 1120775 w 2552700"/>
                <a:gd name="connsiteY61" fmla="*/ 219075 h 302243"/>
                <a:gd name="connsiteX62" fmla="*/ 1203325 w 2552700"/>
                <a:gd name="connsiteY62" fmla="*/ 215900 h 302243"/>
                <a:gd name="connsiteX63" fmla="*/ 1222375 w 2552700"/>
                <a:gd name="connsiteY63" fmla="*/ 203200 h 302243"/>
                <a:gd name="connsiteX64" fmla="*/ 1270000 w 2552700"/>
                <a:gd name="connsiteY64" fmla="*/ 184150 h 302243"/>
                <a:gd name="connsiteX65" fmla="*/ 1343025 w 2552700"/>
                <a:gd name="connsiteY65" fmla="*/ 165100 h 302243"/>
                <a:gd name="connsiteX66" fmla="*/ 1390650 w 2552700"/>
                <a:gd name="connsiteY66" fmla="*/ 158750 h 302243"/>
                <a:gd name="connsiteX67" fmla="*/ 1412875 w 2552700"/>
                <a:gd name="connsiteY67" fmla="*/ 149225 h 302243"/>
                <a:gd name="connsiteX68" fmla="*/ 1425575 w 2552700"/>
                <a:gd name="connsiteY68" fmla="*/ 146050 h 302243"/>
                <a:gd name="connsiteX69" fmla="*/ 1435100 w 2552700"/>
                <a:gd name="connsiteY69" fmla="*/ 142875 h 302243"/>
                <a:gd name="connsiteX70" fmla="*/ 1444625 w 2552700"/>
                <a:gd name="connsiteY70" fmla="*/ 133350 h 302243"/>
                <a:gd name="connsiteX71" fmla="*/ 1485900 w 2552700"/>
                <a:gd name="connsiteY71" fmla="*/ 117475 h 302243"/>
                <a:gd name="connsiteX72" fmla="*/ 1498600 w 2552700"/>
                <a:gd name="connsiteY72" fmla="*/ 111125 h 302243"/>
                <a:gd name="connsiteX73" fmla="*/ 1530350 w 2552700"/>
                <a:gd name="connsiteY73" fmla="*/ 101600 h 302243"/>
                <a:gd name="connsiteX74" fmla="*/ 1539875 w 2552700"/>
                <a:gd name="connsiteY74" fmla="*/ 95250 h 302243"/>
                <a:gd name="connsiteX75" fmla="*/ 1558925 w 2552700"/>
                <a:gd name="connsiteY75" fmla="*/ 88900 h 302243"/>
                <a:gd name="connsiteX76" fmla="*/ 1577975 w 2552700"/>
                <a:gd name="connsiteY76" fmla="*/ 76200 h 302243"/>
                <a:gd name="connsiteX77" fmla="*/ 1593850 w 2552700"/>
                <a:gd name="connsiteY77" fmla="*/ 66675 h 302243"/>
                <a:gd name="connsiteX78" fmla="*/ 1612900 w 2552700"/>
                <a:gd name="connsiteY78" fmla="*/ 53975 h 302243"/>
                <a:gd name="connsiteX79" fmla="*/ 1625600 w 2552700"/>
                <a:gd name="connsiteY79" fmla="*/ 50800 h 302243"/>
                <a:gd name="connsiteX80" fmla="*/ 1635125 w 2552700"/>
                <a:gd name="connsiteY80" fmla="*/ 47625 h 302243"/>
                <a:gd name="connsiteX81" fmla="*/ 1651000 w 2552700"/>
                <a:gd name="connsiteY81" fmla="*/ 44450 h 302243"/>
                <a:gd name="connsiteX82" fmla="*/ 1657350 w 2552700"/>
                <a:gd name="connsiteY82" fmla="*/ 34925 h 302243"/>
                <a:gd name="connsiteX83" fmla="*/ 1673225 w 2552700"/>
                <a:gd name="connsiteY83" fmla="*/ 31750 h 302243"/>
                <a:gd name="connsiteX84" fmla="*/ 1704975 w 2552700"/>
                <a:gd name="connsiteY84" fmla="*/ 25400 h 302243"/>
                <a:gd name="connsiteX85" fmla="*/ 1746250 w 2552700"/>
                <a:gd name="connsiteY85" fmla="*/ 38100 h 302243"/>
                <a:gd name="connsiteX86" fmla="*/ 1765300 w 2552700"/>
                <a:gd name="connsiteY86" fmla="*/ 50800 h 302243"/>
                <a:gd name="connsiteX87" fmla="*/ 1781175 w 2552700"/>
                <a:gd name="connsiteY87" fmla="*/ 63500 h 302243"/>
                <a:gd name="connsiteX88" fmla="*/ 1803400 w 2552700"/>
                <a:gd name="connsiteY88" fmla="*/ 76200 h 302243"/>
                <a:gd name="connsiteX89" fmla="*/ 1828800 w 2552700"/>
                <a:gd name="connsiteY89" fmla="*/ 85725 h 302243"/>
                <a:gd name="connsiteX90" fmla="*/ 1866900 w 2552700"/>
                <a:gd name="connsiteY90" fmla="*/ 98425 h 302243"/>
                <a:gd name="connsiteX91" fmla="*/ 1879600 w 2552700"/>
                <a:gd name="connsiteY91" fmla="*/ 107950 h 302243"/>
                <a:gd name="connsiteX92" fmla="*/ 1889125 w 2552700"/>
                <a:gd name="connsiteY92" fmla="*/ 114300 h 302243"/>
                <a:gd name="connsiteX93" fmla="*/ 1898650 w 2552700"/>
                <a:gd name="connsiteY93" fmla="*/ 127000 h 302243"/>
                <a:gd name="connsiteX94" fmla="*/ 1901825 w 2552700"/>
                <a:gd name="connsiteY94" fmla="*/ 136525 h 302243"/>
                <a:gd name="connsiteX95" fmla="*/ 1917700 w 2552700"/>
                <a:gd name="connsiteY95" fmla="*/ 177800 h 302243"/>
                <a:gd name="connsiteX96" fmla="*/ 1927225 w 2552700"/>
                <a:gd name="connsiteY96" fmla="*/ 200025 h 302243"/>
                <a:gd name="connsiteX97" fmla="*/ 1933575 w 2552700"/>
                <a:gd name="connsiteY97" fmla="*/ 212725 h 302243"/>
                <a:gd name="connsiteX98" fmla="*/ 1943100 w 2552700"/>
                <a:gd name="connsiteY98" fmla="*/ 219075 h 302243"/>
                <a:gd name="connsiteX99" fmla="*/ 1946275 w 2552700"/>
                <a:gd name="connsiteY99" fmla="*/ 244475 h 302243"/>
                <a:gd name="connsiteX100" fmla="*/ 1968500 w 2552700"/>
                <a:gd name="connsiteY100" fmla="*/ 266700 h 302243"/>
                <a:gd name="connsiteX101" fmla="*/ 1978025 w 2552700"/>
                <a:gd name="connsiteY101" fmla="*/ 269875 h 302243"/>
                <a:gd name="connsiteX102" fmla="*/ 1990725 w 2552700"/>
                <a:gd name="connsiteY102" fmla="*/ 276225 h 302243"/>
                <a:gd name="connsiteX103" fmla="*/ 2016125 w 2552700"/>
                <a:gd name="connsiteY103" fmla="*/ 301625 h 302243"/>
                <a:gd name="connsiteX104" fmla="*/ 2098675 w 2552700"/>
                <a:gd name="connsiteY104" fmla="*/ 292100 h 302243"/>
                <a:gd name="connsiteX105" fmla="*/ 2130425 w 2552700"/>
                <a:gd name="connsiteY105" fmla="*/ 266700 h 302243"/>
                <a:gd name="connsiteX106" fmla="*/ 2139950 w 2552700"/>
                <a:gd name="connsiteY106" fmla="*/ 263525 h 302243"/>
                <a:gd name="connsiteX107" fmla="*/ 2168525 w 2552700"/>
                <a:gd name="connsiteY107" fmla="*/ 247650 h 302243"/>
                <a:gd name="connsiteX108" fmla="*/ 2193925 w 2552700"/>
                <a:gd name="connsiteY108" fmla="*/ 228600 h 302243"/>
                <a:gd name="connsiteX109" fmla="*/ 2203450 w 2552700"/>
                <a:gd name="connsiteY109" fmla="*/ 219075 h 302243"/>
                <a:gd name="connsiteX110" fmla="*/ 2222500 w 2552700"/>
                <a:gd name="connsiteY110" fmla="*/ 212725 h 302243"/>
                <a:gd name="connsiteX111" fmla="*/ 2244725 w 2552700"/>
                <a:gd name="connsiteY111" fmla="*/ 193675 h 302243"/>
                <a:gd name="connsiteX112" fmla="*/ 2355850 w 2552700"/>
                <a:gd name="connsiteY112" fmla="*/ 152400 h 302243"/>
                <a:gd name="connsiteX113" fmla="*/ 2552700 w 2552700"/>
                <a:gd name="connsiteY11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00025 w 2552700"/>
                <a:gd name="connsiteY15" fmla="*/ 225425 h 302243"/>
                <a:gd name="connsiteX16" fmla="*/ 222250 w 2552700"/>
                <a:gd name="connsiteY16" fmla="*/ 231775 h 302243"/>
                <a:gd name="connsiteX17" fmla="*/ 317500 w 2552700"/>
                <a:gd name="connsiteY17" fmla="*/ 228600 h 302243"/>
                <a:gd name="connsiteX18" fmla="*/ 342900 w 2552700"/>
                <a:gd name="connsiteY18" fmla="*/ 215900 h 302243"/>
                <a:gd name="connsiteX19" fmla="*/ 361950 w 2552700"/>
                <a:gd name="connsiteY19" fmla="*/ 200025 h 302243"/>
                <a:gd name="connsiteX20" fmla="*/ 374650 w 2552700"/>
                <a:gd name="connsiteY20" fmla="*/ 184150 h 302243"/>
                <a:gd name="connsiteX21" fmla="*/ 393700 w 2552700"/>
                <a:gd name="connsiteY21" fmla="*/ 168275 h 302243"/>
                <a:gd name="connsiteX22" fmla="*/ 400050 w 2552700"/>
                <a:gd name="connsiteY22" fmla="*/ 158750 h 302243"/>
                <a:gd name="connsiteX23" fmla="*/ 409575 w 2552700"/>
                <a:gd name="connsiteY23" fmla="*/ 152400 h 302243"/>
                <a:gd name="connsiteX24" fmla="*/ 428625 w 2552700"/>
                <a:gd name="connsiteY24" fmla="*/ 127000 h 302243"/>
                <a:gd name="connsiteX25" fmla="*/ 434975 w 2552700"/>
                <a:gd name="connsiteY25" fmla="*/ 117475 h 302243"/>
                <a:gd name="connsiteX26" fmla="*/ 454025 w 2552700"/>
                <a:gd name="connsiteY26" fmla="*/ 104775 h 302243"/>
                <a:gd name="connsiteX27" fmla="*/ 517525 w 2552700"/>
                <a:gd name="connsiteY27" fmla="*/ 82550 h 302243"/>
                <a:gd name="connsiteX28" fmla="*/ 530225 w 2552700"/>
                <a:gd name="connsiteY28" fmla="*/ 88900 h 302243"/>
                <a:gd name="connsiteX29" fmla="*/ 536575 w 2552700"/>
                <a:gd name="connsiteY29" fmla="*/ 76200 h 302243"/>
                <a:gd name="connsiteX30" fmla="*/ 596900 w 2552700"/>
                <a:gd name="connsiteY30" fmla="*/ 44450 h 302243"/>
                <a:gd name="connsiteX31" fmla="*/ 625475 w 2552700"/>
                <a:gd name="connsiteY31" fmla="*/ 31750 h 302243"/>
                <a:gd name="connsiteX32" fmla="*/ 663575 w 2552700"/>
                <a:gd name="connsiteY32" fmla="*/ 12700 h 302243"/>
                <a:gd name="connsiteX33" fmla="*/ 679450 w 2552700"/>
                <a:gd name="connsiteY33" fmla="*/ 6350 h 302243"/>
                <a:gd name="connsiteX34" fmla="*/ 698500 w 2552700"/>
                <a:gd name="connsiteY34" fmla="*/ 0 h 302243"/>
                <a:gd name="connsiteX35" fmla="*/ 727075 w 2552700"/>
                <a:gd name="connsiteY35" fmla="*/ 3175 h 302243"/>
                <a:gd name="connsiteX36" fmla="*/ 736600 w 2552700"/>
                <a:gd name="connsiteY36" fmla="*/ 6350 h 302243"/>
                <a:gd name="connsiteX37" fmla="*/ 762000 w 2552700"/>
                <a:gd name="connsiteY37" fmla="*/ 12700 h 302243"/>
                <a:gd name="connsiteX38" fmla="*/ 787400 w 2552700"/>
                <a:gd name="connsiteY38" fmla="*/ 34925 h 302243"/>
                <a:gd name="connsiteX39" fmla="*/ 806450 w 2552700"/>
                <a:gd name="connsiteY39" fmla="*/ 53975 h 302243"/>
                <a:gd name="connsiteX40" fmla="*/ 815975 w 2552700"/>
                <a:gd name="connsiteY40" fmla="*/ 63500 h 302243"/>
                <a:gd name="connsiteX41" fmla="*/ 828675 w 2552700"/>
                <a:gd name="connsiteY41" fmla="*/ 82550 h 302243"/>
                <a:gd name="connsiteX42" fmla="*/ 838200 w 2552700"/>
                <a:gd name="connsiteY42" fmla="*/ 88900 h 302243"/>
                <a:gd name="connsiteX43" fmla="*/ 860425 w 2552700"/>
                <a:gd name="connsiteY43" fmla="*/ 107950 h 302243"/>
                <a:gd name="connsiteX44" fmla="*/ 892175 w 2552700"/>
                <a:gd name="connsiteY44" fmla="*/ 130175 h 302243"/>
                <a:gd name="connsiteX45" fmla="*/ 901700 w 2552700"/>
                <a:gd name="connsiteY45" fmla="*/ 139700 h 302243"/>
                <a:gd name="connsiteX46" fmla="*/ 917575 w 2552700"/>
                <a:gd name="connsiteY46" fmla="*/ 152400 h 302243"/>
                <a:gd name="connsiteX47" fmla="*/ 936625 w 2552700"/>
                <a:gd name="connsiteY47" fmla="*/ 168275 h 302243"/>
                <a:gd name="connsiteX48" fmla="*/ 942975 w 2552700"/>
                <a:gd name="connsiteY48" fmla="*/ 177800 h 302243"/>
                <a:gd name="connsiteX49" fmla="*/ 965200 w 2552700"/>
                <a:gd name="connsiteY49" fmla="*/ 193675 h 302243"/>
                <a:gd name="connsiteX50" fmla="*/ 990600 w 2552700"/>
                <a:gd name="connsiteY50" fmla="*/ 200025 h 302243"/>
                <a:gd name="connsiteX51" fmla="*/ 1019175 w 2552700"/>
                <a:gd name="connsiteY51" fmla="*/ 209550 h 302243"/>
                <a:gd name="connsiteX52" fmla="*/ 1063625 w 2552700"/>
                <a:gd name="connsiteY52" fmla="*/ 219075 h 302243"/>
                <a:gd name="connsiteX53" fmla="*/ 1111250 w 2552700"/>
                <a:gd name="connsiteY53" fmla="*/ 228600 h 302243"/>
                <a:gd name="connsiteX54" fmla="*/ 1149350 w 2552700"/>
                <a:gd name="connsiteY54" fmla="*/ 219075 h 302243"/>
                <a:gd name="connsiteX55" fmla="*/ 1117600 w 2552700"/>
                <a:gd name="connsiteY55" fmla="*/ 209550 h 302243"/>
                <a:gd name="connsiteX56" fmla="*/ 1066800 w 2552700"/>
                <a:gd name="connsiteY56" fmla="*/ 193675 h 302243"/>
                <a:gd name="connsiteX57" fmla="*/ 1016000 w 2552700"/>
                <a:gd name="connsiteY57" fmla="*/ 184150 h 302243"/>
                <a:gd name="connsiteX58" fmla="*/ 1044575 w 2552700"/>
                <a:gd name="connsiteY58" fmla="*/ 200025 h 302243"/>
                <a:gd name="connsiteX59" fmla="*/ 1057275 w 2552700"/>
                <a:gd name="connsiteY59" fmla="*/ 212725 h 302243"/>
                <a:gd name="connsiteX60" fmla="*/ 1120775 w 2552700"/>
                <a:gd name="connsiteY60" fmla="*/ 219075 h 302243"/>
                <a:gd name="connsiteX61" fmla="*/ 1203325 w 2552700"/>
                <a:gd name="connsiteY61" fmla="*/ 215900 h 302243"/>
                <a:gd name="connsiteX62" fmla="*/ 1222375 w 2552700"/>
                <a:gd name="connsiteY62" fmla="*/ 203200 h 302243"/>
                <a:gd name="connsiteX63" fmla="*/ 1270000 w 2552700"/>
                <a:gd name="connsiteY63" fmla="*/ 184150 h 302243"/>
                <a:gd name="connsiteX64" fmla="*/ 1343025 w 2552700"/>
                <a:gd name="connsiteY64" fmla="*/ 165100 h 302243"/>
                <a:gd name="connsiteX65" fmla="*/ 1390650 w 2552700"/>
                <a:gd name="connsiteY65" fmla="*/ 158750 h 302243"/>
                <a:gd name="connsiteX66" fmla="*/ 1412875 w 2552700"/>
                <a:gd name="connsiteY66" fmla="*/ 149225 h 302243"/>
                <a:gd name="connsiteX67" fmla="*/ 1425575 w 2552700"/>
                <a:gd name="connsiteY67" fmla="*/ 146050 h 302243"/>
                <a:gd name="connsiteX68" fmla="*/ 1435100 w 2552700"/>
                <a:gd name="connsiteY68" fmla="*/ 142875 h 302243"/>
                <a:gd name="connsiteX69" fmla="*/ 1444625 w 2552700"/>
                <a:gd name="connsiteY69" fmla="*/ 133350 h 302243"/>
                <a:gd name="connsiteX70" fmla="*/ 1485900 w 2552700"/>
                <a:gd name="connsiteY70" fmla="*/ 117475 h 302243"/>
                <a:gd name="connsiteX71" fmla="*/ 1498600 w 2552700"/>
                <a:gd name="connsiteY71" fmla="*/ 111125 h 302243"/>
                <a:gd name="connsiteX72" fmla="*/ 1530350 w 2552700"/>
                <a:gd name="connsiteY72" fmla="*/ 101600 h 302243"/>
                <a:gd name="connsiteX73" fmla="*/ 1539875 w 2552700"/>
                <a:gd name="connsiteY73" fmla="*/ 95250 h 302243"/>
                <a:gd name="connsiteX74" fmla="*/ 1558925 w 2552700"/>
                <a:gd name="connsiteY74" fmla="*/ 88900 h 302243"/>
                <a:gd name="connsiteX75" fmla="*/ 1577975 w 2552700"/>
                <a:gd name="connsiteY75" fmla="*/ 76200 h 302243"/>
                <a:gd name="connsiteX76" fmla="*/ 1593850 w 2552700"/>
                <a:gd name="connsiteY76" fmla="*/ 66675 h 302243"/>
                <a:gd name="connsiteX77" fmla="*/ 1612900 w 2552700"/>
                <a:gd name="connsiteY77" fmla="*/ 53975 h 302243"/>
                <a:gd name="connsiteX78" fmla="*/ 1625600 w 2552700"/>
                <a:gd name="connsiteY78" fmla="*/ 50800 h 302243"/>
                <a:gd name="connsiteX79" fmla="*/ 1635125 w 2552700"/>
                <a:gd name="connsiteY79" fmla="*/ 47625 h 302243"/>
                <a:gd name="connsiteX80" fmla="*/ 1651000 w 2552700"/>
                <a:gd name="connsiteY80" fmla="*/ 44450 h 302243"/>
                <a:gd name="connsiteX81" fmla="*/ 1657350 w 2552700"/>
                <a:gd name="connsiteY81" fmla="*/ 34925 h 302243"/>
                <a:gd name="connsiteX82" fmla="*/ 1673225 w 2552700"/>
                <a:gd name="connsiteY82" fmla="*/ 31750 h 302243"/>
                <a:gd name="connsiteX83" fmla="*/ 1704975 w 2552700"/>
                <a:gd name="connsiteY83" fmla="*/ 25400 h 302243"/>
                <a:gd name="connsiteX84" fmla="*/ 1746250 w 2552700"/>
                <a:gd name="connsiteY84" fmla="*/ 38100 h 302243"/>
                <a:gd name="connsiteX85" fmla="*/ 1765300 w 2552700"/>
                <a:gd name="connsiteY85" fmla="*/ 50800 h 302243"/>
                <a:gd name="connsiteX86" fmla="*/ 1781175 w 2552700"/>
                <a:gd name="connsiteY86" fmla="*/ 63500 h 302243"/>
                <a:gd name="connsiteX87" fmla="*/ 1803400 w 2552700"/>
                <a:gd name="connsiteY87" fmla="*/ 76200 h 302243"/>
                <a:gd name="connsiteX88" fmla="*/ 1828800 w 2552700"/>
                <a:gd name="connsiteY88" fmla="*/ 85725 h 302243"/>
                <a:gd name="connsiteX89" fmla="*/ 1866900 w 2552700"/>
                <a:gd name="connsiteY89" fmla="*/ 98425 h 302243"/>
                <a:gd name="connsiteX90" fmla="*/ 1879600 w 2552700"/>
                <a:gd name="connsiteY90" fmla="*/ 107950 h 302243"/>
                <a:gd name="connsiteX91" fmla="*/ 1889125 w 2552700"/>
                <a:gd name="connsiteY91" fmla="*/ 114300 h 302243"/>
                <a:gd name="connsiteX92" fmla="*/ 1898650 w 2552700"/>
                <a:gd name="connsiteY92" fmla="*/ 127000 h 302243"/>
                <a:gd name="connsiteX93" fmla="*/ 1901825 w 2552700"/>
                <a:gd name="connsiteY93" fmla="*/ 136525 h 302243"/>
                <a:gd name="connsiteX94" fmla="*/ 1917700 w 2552700"/>
                <a:gd name="connsiteY94" fmla="*/ 177800 h 302243"/>
                <a:gd name="connsiteX95" fmla="*/ 1927225 w 2552700"/>
                <a:gd name="connsiteY95" fmla="*/ 200025 h 302243"/>
                <a:gd name="connsiteX96" fmla="*/ 1933575 w 2552700"/>
                <a:gd name="connsiteY96" fmla="*/ 212725 h 302243"/>
                <a:gd name="connsiteX97" fmla="*/ 1943100 w 2552700"/>
                <a:gd name="connsiteY97" fmla="*/ 219075 h 302243"/>
                <a:gd name="connsiteX98" fmla="*/ 1946275 w 2552700"/>
                <a:gd name="connsiteY98" fmla="*/ 244475 h 302243"/>
                <a:gd name="connsiteX99" fmla="*/ 1968500 w 2552700"/>
                <a:gd name="connsiteY99" fmla="*/ 266700 h 302243"/>
                <a:gd name="connsiteX100" fmla="*/ 1978025 w 2552700"/>
                <a:gd name="connsiteY100" fmla="*/ 269875 h 302243"/>
                <a:gd name="connsiteX101" fmla="*/ 1990725 w 2552700"/>
                <a:gd name="connsiteY101" fmla="*/ 276225 h 302243"/>
                <a:gd name="connsiteX102" fmla="*/ 2016125 w 2552700"/>
                <a:gd name="connsiteY102" fmla="*/ 301625 h 302243"/>
                <a:gd name="connsiteX103" fmla="*/ 2098675 w 2552700"/>
                <a:gd name="connsiteY103" fmla="*/ 292100 h 302243"/>
                <a:gd name="connsiteX104" fmla="*/ 2130425 w 2552700"/>
                <a:gd name="connsiteY104" fmla="*/ 266700 h 302243"/>
                <a:gd name="connsiteX105" fmla="*/ 2139950 w 2552700"/>
                <a:gd name="connsiteY105" fmla="*/ 263525 h 302243"/>
                <a:gd name="connsiteX106" fmla="*/ 2168525 w 2552700"/>
                <a:gd name="connsiteY106" fmla="*/ 247650 h 302243"/>
                <a:gd name="connsiteX107" fmla="*/ 2193925 w 2552700"/>
                <a:gd name="connsiteY107" fmla="*/ 228600 h 302243"/>
                <a:gd name="connsiteX108" fmla="*/ 2203450 w 2552700"/>
                <a:gd name="connsiteY108" fmla="*/ 219075 h 302243"/>
                <a:gd name="connsiteX109" fmla="*/ 2222500 w 2552700"/>
                <a:gd name="connsiteY109" fmla="*/ 212725 h 302243"/>
                <a:gd name="connsiteX110" fmla="*/ 2244725 w 2552700"/>
                <a:gd name="connsiteY110" fmla="*/ 193675 h 302243"/>
                <a:gd name="connsiteX111" fmla="*/ 2355850 w 2552700"/>
                <a:gd name="connsiteY111" fmla="*/ 152400 h 302243"/>
                <a:gd name="connsiteX112" fmla="*/ 2552700 w 2552700"/>
                <a:gd name="connsiteY11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65200 w 2552700"/>
                <a:gd name="connsiteY48" fmla="*/ 193675 h 302243"/>
                <a:gd name="connsiteX49" fmla="*/ 990600 w 2552700"/>
                <a:gd name="connsiteY49" fmla="*/ 200025 h 302243"/>
                <a:gd name="connsiteX50" fmla="*/ 1019175 w 2552700"/>
                <a:gd name="connsiteY50" fmla="*/ 209550 h 302243"/>
                <a:gd name="connsiteX51" fmla="*/ 1063625 w 2552700"/>
                <a:gd name="connsiteY51" fmla="*/ 219075 h 302243"/>
                <a:gd name="connsiteX52" fmla="*/ 1111250 w 2552700"/>
                <a:gd name="connsiteY52" fmla="*/ 228600 h 302243"/>
                <a:gd name="connsiteX53" fmla="*/ 1149350 w 2552700"/>
                <a:gd name="connsiteY53" fmla="*/ 219075 h 302243"/>
                <a:gd name="connsiteX54" fmla="*/ 1117600 w 2552700"/>
                <a:gd name="connsiteY54" fmla="*/ 209550 h 302243"/>
                <a:gd name="connsiteX55" fmla="*/ 1066800 w 2552700"/>
                <a:gd name="connsiteY55" fmla="*/ 193675 h 302243"/>
                <a:gd name="connsiteX56" fmla="*/ 1016000 w 2552700"/>
                <a:gd name="connsiteY56" fmla="*/ 184150 h 302243"/>
                <a:gd name="connsiteX57" fmla="*/ 1044575 w 2552700"/>
                <a:gd name="connsiteY57" fmla="*/ 200025 h 302243"/>
                <a:gd name="connsiteX58" fmla="*/ 1057275 w 2552700"/>
                <a:gd name="connsiteY58" fmla="*/ 212725 h 302243"/>
                <a:gd name="connsiteX59" fmla="*/ 1120775 w 2552700"/>
                <a:gd name="connsiteY59" fmla="*/ 219075 h 302243"/>
                <a:gd name="connsiteX60" fmla="*/ 1203325 w 2552700"/>
                <a:gd name="connsiteY60" fmla="*/ 215900 h 302243"/>
                <a:gd name="connsiteX61" fmla="*/ 1222375 w 2552700"/>
                <a:gd name="connsiteY61" fmla="*/ 203200 h 302243"/>
                <a:gd name="connsiteX62" fmla="*/ 1270000 w 2552700"/>
                <a:gd name="connsiteY62" fmla="*/ 184150 h 302243"/>
                <a:gd name="connsiteX63" fmla="*/ 1343025 w 2552700"/>
                <a:gd name="connsiteY63" fmla="*/ 165100 h 302243"/>
                <a:gd name="connsiteX64" fmla="*/ 1390650 w 2552700"/>
                <a:gd name="connsiteY64" fmla="*/ 158750 h 302243"/>
                <a:gd name="connsiteX65" fmla="*/ 1412875 w 2552700"/>
                <a:gd name="connsiteY65" fmla="*/ 149225 h 302243"/>
                <a:gd name="connsiteX66" fmla="*/ 1425575 w 2552700"/>
                <a:gd name="connsiteY66" fmla="*/ 146050 h 302243"/>
                <a:gd name="connsiteX67" fmla="*/ 1435100 w 2552700"/>
                <a:gd name="connsiteY67" fmla="*/ 142875 h 302243"/>
                <a:gd name="connsiteX68" fmla="*/ 1444625 w 2552700"/>
                <a:gd name="connsiteY68" fmla="*/ 133350 h 302243"/>
                <a:gd name="connsiteX69" fmla="*/ 1485900 w 2552700"/>
                <a:gd name="connsiteY69" fmla="*/ 117475 h 302243"/>
                <a:gd name="connsiteX70" fmla="*/ 1498600 w 2552700"/>
                <a:gd name="connsiteY70" fmla="*/ 111125 h 302243"/>
                <a:gd name="connsiteX71" fmla="*/ 1530350 w 2552700"/>
                <a:gd name="connsiteY71" fmla="*/ 101600 h 302243"/>
                <a:gd name="connsiteX72" fmla="*/ 1539875 w 2552700"/>
                <a:gd name="connsiteY72" fmla="*/ 95250 h 302243"/>
                <a:gd name="connsiteX73" fmla="*/ 1558925 w 2552700"/>
                <a:gd name="connsiteY73" fmla="*/ 88900 h 302243"/>
                <a:gd name="connsiteX74" fmla="*/ 1577975 w 2552700"/>
                <a:gd name="connsiteY74" fmla="*/ 76200 h 302243"/>
                <a:gd name="connsiteX75" fmla="*/ 1593850 w 2552700"/>
                <a:gd name="connsiteY75" fmla="*/ 66675 h 302243"/>
                <a:gd name="connsiteX76" fmla="*/ 1612900 w 2552700"/>
                <a:gd name="connsiteY76" fmla="*/ 53975 h 302243"/>
                <a:gd name="connsiteX77" fmla="*/ 1625600 w 2552700"/>
                <a:gd name="connsiteY77" fmla="*/ 50800 h 302243"/>
                <a:gd name="connsiteX78" fmla="*/ 1635125 w 2552700"/>
                <a:gd name="connsiteY78" fmla="*/ 47625 h 302243"/>
                <a:gd name="connsiteX79" fmla="*/ 1651000 w 2552700"/>
                <a:gd name="connsiteY79" fmla="*/ 44450 h 302243"/>
                <a:gd name="connsiteX80" fmla="*/ 1657350 w 2552700"/>
                <a:gd name="connsiteY80" fmla="*/ 34925 h 302243"/>
                <a:gd name="connsiteX81" fmla="*/ 1673225 w 2552700"/>
                <a:gd name="connsiteY81" fmla="*/ 31750 h 302243"/>
                <a:gd name="connsiteX82" fmla="*/ 1704975 w 2552700"/>
                <a:gd name="connsiteY82" fmla="*/ 25400 h 302243"/>
                <a:gd name="connsiteX83" fmla="*/ 1746250 w 2552700"/>
                <a:gd name="connsiteY83" fmla="*/ 38100 h 302243"/>
                <a:gd name="connsiteX84" fmla="*/ 1765300 w 2552700"/>
                <a:gd name="connsiteY84" fmla="*/ 50800 h 302243"/>
                <a:gd name="connsiteX85" fmla="*/ 1781175 w 2552700"/>
                <a:gd name="connsiteY85" fmla="*/ 63500 h 302243"/>
                <a:gd name="connsiteX86" fmla="*/ 1803400 w 2552700"/>
                <a:gd name="connsiteY86" fmla="*/ 76200 h 302243"/>
                <a:gd name="connsiteX87" fmla="*/ 1828800 w 2552700"/>
                <a:gd name="connsiteY87" fmla="*/ 85725 h 302243"/>
                <a:gd name="connsiteX88" fmla="*/ 1866900 w 2552700"/>
                <a:gd name="connsiteY88" fmla="*/ 98425 h 302243"/>
                <a:gd name="connsiteX89" fmla="*/ 1879600 w 2552700"/>
                <a:gd name="connsiteY89" fmla="*/ 107950 h 302243"/>
                <a:gd name="connsiteX90" fmla="*/ 1889125 w 2552700"/>
                <a:gd name="connsiteY90" fmla="*/ 114300 h 302243"/>
                <a:gd name="connsiteX91" fmla="*/ 1898650 w 2552700"/>
                <a:gd name="connsiteY91" fmla="*/ 127000 h 302243"/>
                <a:gd name="connsiteX92" fmla="*/ 1901825 w 2552700"/>
                <a:gd name="connsiteY92" fmla="*/ 136525 h 302243"/>
                <a:gd name="connsiteX93" fmla="*/ 1917700 w 2552700"/>
                <a:gd name="connsiteY93" fmla="*/ 177800 h 302243"/>
                <a:gd name="connsiteX94" fmla="*/ 1927225 w 2552700"/>
                <a:gd name="connsiteY94" fmla="*/ 200025 h 302243"/>
                <a:gd name="connsiteX95" fmla="*/ 1933575 w 2552700"/>
                <a:gd name="connsiteY95" fmla="*/ 212725 h 302243"/>
                <a:gd name="connsiteX96" fmla="*/ 1943100 w 2552700"/>
                <a:gd name="connsiteY96" fmla="*/ 219075 h 302243"/>
                <a:gd name="connsiteX97" fmla="*/ 1946275 w 2552700"/>
                <a:gd name="connsiteY97" fmla="*/ 244475 h 302243"/>
                <a:gd name="connsiteX98" fmla="*/ 1968500 w 2552700"/>
                <a:gd name="connsiteY98" fmla="*/ 266700 h 302243"/>
                <a:gd name="connsiteX99" fmla="*/ 1978025 w 2552700"/>
                <a:gd name="connsiteY99" fmla="*/ 269875 h 302243"/>
                <a:gd name="connsiteX100" fmla="*/ 1990725 w 2552700"/>
                <a:gd name="connsiteY100" fmla="*/ 276225 h 302243"/>
                <a:gd name="connsiteX101" fmla="*/ 2016125 w 2552700"/>
                <a:gd name="connsiteY101" fmla="*/ 301625 h 302243"/>
                <a:gd name="connsiteX102" fmla="*/ 2098675 w 2552700"/>
                <a:gd name="connsiteY102" fmla="*/ 292100 h 302243"/>
                <a:gd name="connsiteX103" fmla="*/ 2130425 w 2552700"/>
                <a:gd name="connsiteY103" fmla="*/ 266700 h 302243"/>
                <a:gd name="connsiteX104" fmla="*/ 2139950 w 2552700"/>
                <a:gd name="connsiteY104" fmla="*/ 263525 h 302243"/>
                <a:gd name="connsiteX105" fmla="*/ 2168525 w 2552700"/>
                <a:gd name="connsiteY105" fmla="*/ 247650 h 302243"/>
                <a:gd name="connsiteX106" fmla="*/ 2193925 w 2552700"/>
                <a:gd name="connsiteY106" fmla="*/ 228600 h 302243"/>
                <a:gd name="connsiteX107" fmla="*/ 2203450 w 2552700"/>
                <a:gd name="connsiteY107" fmla="*/ 219075 h 302243"/>
                <a:gd name="connsiteX108" fmla="*/ 2222500 w 2552700"/>
                <a:gd name="connsiteY108" fmla="*/ 212725 h 302243"/>
                <a:gd name="connsiteX109" fmla="*/ 2244725 w 2552700"/>
                <a:gd name="connsiteY109" fmla="*/ 193675 h 302243"/>
                <a:gd name="connsiteX110" fmla="*/ 2355850 w 2552700"/>
                <a:gd name="connsiteY110" fmla="*/ 152400 h 302243"/>
                <a:gd name="connsiteX111" fmla="*/ 2552700 w 2552700"/>
                <a:gd name="connsiteY11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90600 w 2552700"/>
                <a:gd name="connsiteY48" fmla="*/ 200025 h 302243"/>
                <a:gd name="connsiteX49" fmla="*/ 1019175 w 2552700"/>
                <a:gd name="connsiteY49" fmla="*/ 209550 h 302243"/>
                <a:gd name="connsiteX50" fmla="*/ 1063625 w 2552700"/>
                <a:gd name="connsiteY50" fmla="*/ 219075 h 302243"/>
                <a:gd name="connsiteX51" fmla="*/ 1111250 w 2552700"/>
                <a:gd name="connsiteY51" fmla="*/ 228600 h 302243"/>
                <a:gd name="connsiteX52" fmla="*/ 1149350 w 2552700"/>
                <a:gd name="connsiteY52" fmla="*/ 219075 h 302243"/>
                <a:gd name="connsiteX53" fmla="*/ 1117600 w 2552700"/>
                <a:gd name="connsiteY53" fmla="*/ 209550 h 302243"/>
                <a:gd name="connsiteX54" fmla="*/ 1066800 w 2552700"/>
                <a:gd name="connsiteY54" fmla="*/ 193675 h 302243"/>
                <a:gd name="connsiteX55" fmla="*/ 1016000 w 2552700"/>
                <a:gd name="connsiteY55" fmla="*/ 184150 h 302243"/>
                <a:gd name="connsiteX56" fmla="*/ 1044575 w 2552700"/>
                <a:gd name="connsiteY56" fmla="*/ 200025 h 302243"/>
                <a:gd name="connsiteX57" fmla="*/ 1057275 w 2552700"/>
                <a:gd name="connsiteY57" fmla="*/ 212725 h 302243"/>
                <a:gd name="connsiteX58" fmla="*/ 1120775 w 2552700"/>
                <a:gd name="connsiteY58" fmla="*/ 219075 h 302243"/>
                <a:gd name="connsiteX59" fmla="*/ 1203325 w 2552700"/>
                <a:gd name="connsiteY59" fmla="*/ 215900 h 302243"/>
                <a:gd name="connsiteX60" fmla="*/ 1222375 w 2552700"/>
                <a:gd name="connsiteY60" fmla="*/ 203200 h 302243"/>
                <a:gd name="connsiteX61" fmla="*/ 1270000 w 2552700"/>
                <a:gd name="connsiteY61" fmla="*/ 184150 h 302243"/>
                <a:gd name="connsiteX62" fmla="*/ 1343025 w 2552700"/>
                <a:gd name="connsiteY62" fmla="*/ 165100 h 302243"/>
                <a:gd name="connsiteX63" fmla="*/ 1390650 w 2552700"/>
                <a:gd name="connsiteY63" fmla="*/ 158750 h 302243"/>
                <a:gd name="connsiteX64" fmla="*/ 1412875 w 2552700"/>
                <a:gd name="connsiteY64" fmla="*/ 149225 h 302243"/>
                <a:gd name="connsiteX65" fmla="*/ 1425575 w 2552700"/>
                <a:gd name="connsiteY65" fmla="*/ 146050 h 302243"/>
                <a:gd name="connsiteX66" fmla="*/ 1435100 w 2552700"/>
                <a:gd name="connsiteY66" fmla="*/ 142875 h 302243"/>
                <a:gd name="connsiteX67" fmla="*/ 1444625 w 2552700"/>
                <a:gd name="connsiteY67" fmla="*/ 133350 h 302243"/>
                <a:gd name="connsiteX68" fmla="*/ 1485900 w 2552700"/>
                <a:gd name="connsiteY68" fmla="*/ 117475 h 302243"/>
                <a:gd name="connsiteX69" fmla="*/ 1498600 w 2552700"/>
                <a:gd name="connsiteY69" fmla="*/ 111125 h 302243"/>
                <a:gd name="connsiteX70" fmla="*/ 1530350 w 2552700"/>
                <a:gd name="connsiteY70" fmla="*/ 101600 h 302243"/>
                <a:gd name="connsiteX71" fmla="*/ 1539875 w 2552700"/>
                <a:gd name="connsiteY71" fmla="*/ 95250 h 302243"/>
                <a:gd name="connsiteX72" fmla="*/ 1558925 w 2552700"/>
                <a:gd name="connsiteY72" fmla="*/ 88900 h 302243"/>
                <a:gd name="connsiteX73" fmla="*/ 1577975 w 2552700"/>
                <a:gd name="connsiteY73" fmla="*/ 76200 h 302243"/>
                <a:gd name="connsiteX74" fmla="*/ 1593850 w 2552700"/>
                <a:gd name="connsiteY74" fmla="*/ 66675 h 302243"/>
                <a:gd name="connsiteX75" fmla="*/ 1612900 w 2552700"/>
                <a:gd name="connsiteY75" fmla="*/ 53975 h 302243"/>
                <a:gd name="connsiteX76" fmla="*/ 1625600 w 2552700"/>
                <a:gd name="connsiteY76" fmla="*/ 50800 h 302243"/>
                <a:gd name="connsiteX77" fmla="*/ 1635125 w 2552700"/>
                <a:gd name="connsiteY77" fmla="*/ 47625 h 302243"/>
                <a:gd name="connsiteX78" fmla="*/ 1651000 w 2552700"/>
                <a:gd name="connsiteY78" fmla="*/ 44450 h 302243"/>
                <a:gd name="connsiteX79" fmla="*/ 1657350 w 2552700"/>
                <a:gd name="connsiteY79" fmla="*/ 34925 h 302243"/>
                <a:gd name="connsiteX80" fmla="*/ 1673225 w 2552700"/>
                <a:gd name="connsiteY80" fmla="*/ 31750 h 302243"/>
                <a:gd name="connsiteX81" fmla="*/ 1704975 w 2552700"/>
                <a:gd name="connsiteY81" fmla="*/ 25400 h 302243"/>
                <a:gd name="connsiteX82" fmla="*/ 1746250 w 2552700"/>
                <a:gd name="connsiteY82" fmla="*/ 38100 h 302243"/>
                <a:gd name="connsiteX83" fmla="*/ 1765300 w 2552700"/>
                <a:gd name="connsiteY83" fmla="*/ 50800 h 302243"/>
                <a:gd name="connsiteX84" fmla="*/ 1781175 w 2552700"/>
                <a:gd name="connsiteY84" fmla="*/ 63500 h 302243"/>
                <a:gd name="connsiteX85" fmla="*/ 1803400 w 2552700"/>
                <a:gd name="connsiteY85" fmla="*/ 76200 h 302243"/>
                <a:gd name="connsiteX86" fmla="*/ 1828800 w 2552700"/>
                <a:gd name="connsiteY86" fmla="*/ 85725 h 302243"/>
                <a:gd name="connsiteX87" fmla="*/ 1866900 w 2552700"/>
                <a:gd name="connsiteY87" fmla="*/ 98425 h 302243"/>
                <a:gd name="connsiteX88" fmla="*/ 1879600 w 2552700"/>
                <a:gd name="connsiteY88" fmla="*/ 107950 h 302243"/>
                <a:gd name="connsiteX89" fmla="*/ 1889125 w 2552700"/>
                <a:gd name="connsiteY89" fmla="*/ 114300 h 302243"/>
                <a:gd name="connsiteX90" fmla="*/ 1898650 w 2552700"/>
                <a:gd name="connsiteY90" fmla="*/ 127000 h 302243"/>
                <a:gd name="connsiteX91" fmla="*/ 1901825 w 2552700"/>
                <a:gd name="connsiteY91" fmla="*/ 136525 h 302243"/>
                <a:gd name="connsiteX92" fmla="*/ 1917700 w 2552700"/>
                <a:gd name="connsiteY92" fmla="*/ 177800 h 302243"/>
                <a:gd name="connsiteX93" fmla="*/ 1927225 w 2552700"/>
                <a:gd name="connsiteY93" fmla="*/ 200025 h 302243"/>
                <a:gd name="connsiteX94" fmla="*/ 1933575 w 2552700"/>
                <a:gd name="connsiteY94" fmla="*/ 212725 h 302243"/>
                <a:gd name="connsiteX95" fmla="*/ 1943100 w 2552700"/>
                <a:gd name="connsiteY95" fmla="*/ 219075 h 302243"/>
                <a:gd name="connsiteX96" fmla="*/ 1946275 w 2552700"/>
                <a:gd name="connsiteY96" fmla="*/ 244475 h 302243"/>
                <a:gd name="connsiteX97" fmla="*/ 1968500 w 2552700"/>
                <a:gd name="connsiteY97" fmla="*/ 266700 h 302243"/>
                <a:gd name="connsiteX98" fmla="*/ 1978025 w 2552700"/>
                <a:gd name="connsiteY98" fmla="*/ 269875 h 302243"/>
                <a:gd name="connsiteX99" fmla="*/ 1990725 w 2552700"/>
                <a:gd name="connsiteY99" fmla="*/ 276225 h 302243"/>
                <a:gd name="connsiteX100" fmla="*/ 2016125 w 2552700"/>
                <a:gd name="connsiteY100" fmla="*/ 301625 h 302243"/>
                <a:gd name="connsiteX101" fmla="*/ 2098675 w 2552700"/>
                <a:gd name="connsiteY101" fmla="*/ 292100 h 302243"/>
                <a:gd name="connsiteX102" fmla="*/ 2130425 w 2552700"/>
                <a:gd name="connsiteY102" fmla="*/ 266700 h 302243"/>
                <a:gd name="connsiteX103" fmla="*/ 2139950 w 2552700"/>
                <a:gd name="connsiteY103" fmla="*/ 263525 h 302243"/>
                <a:gd name="connsiteX104" fmla="*/ 2168525 w 2552700"/>
                <a:gd name="connsiteY104" fmla="*/ 247650 h 302243"/>
                <a:gd name="connsiteX105" fmla="*/ 2193925 w 2552700"/>
                <a:gd name="connsiteY105" fmla="*/ 228600 h 302243"/>
                <a:gd name="connsiteX106" fmla="*/ 2203450 w 2552700"/>
                <a:gd name="connsiteY106" fmla="*/ 219075 h 302243"/>
                <a:gd name="connsiteX107" fmla="*/ 2222500 w 2552700"/>
                <a:gd name="connsiteY107" fmla="*/ 212725 h 302243"/>
                <a:gd name="connsiteX108" fmla="*/ 2244725 w 2552700"/>
                <a:gd name="connsiteY108" fmla="*/ 193675 h 302243"/>
                <a:gd name="connsiteX109" fmla="*/ 2355850 w 2552700"/>
                <a:gd name="connsiteY109" fmla="*/ 152400 h 302243"/>
                <a:gd name="connsiteX110" fmla="*/ 2552700 w 2552700"/>
                <a:gd name="connsiteY11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36625 w 2552700"/>
                <a:gd name="connsiteY45" fmla="*/ 168275 h 302243"/>
                <a:gd name="connsiteX46" fmla="*/ 942975 w 2552700"/>
                <a:gd name="connsiteY46" fmla="*/ 177800 h 302243"/>
                <a:gd name="connsiteX47" fmla="*/ 990600 w 2552700"/>
                <a:gd name="connsiteY47" fmla="*/ 200025 h 302243"/>
                <a:gd name="connsiteX48" fmla="*/ 1019175 w 2552700"/>
                <a:gd name="connsiteY48" fmla="*/ 209550 h 302243"/>
                <a:gd name="connsiteX49" fmla="*/ 1063625 w 2552700"/>
                <a:gd name="connsiteY49" fmla="*/ 219075 h 302243"/>
                <a:gd name="connsiteX50" fmla="*/ 1111250 w 2552700"/>
                <a:gd name="connsiteY50" fmla="*/ 228600 h 302243"/>
                <a:gd name="connsiteX51" fmla="*/ 1149350 w 2552700"/>
                <a:gd name="connsiteY51" fmla="*/ 219075 h 302243"/>
                <a:gd name="connsiteX52" fmla="*/ 1117600 w 2552700"/>
                <a:gd name="connsiteY52" fmla="*/ 209550 h 302243"/>
                <a:gd name="connsiteX53" fmla="*/ 1066800 w 2552700"/>
                <a:gd name="connsiteY53" fmla="*/ 193675 h 302243"/>
                <a:gd name="connsiteX54" fmla="*/ 1016000 w 2552700"/>
                <a:gd name="connsiteY54" fmla="*/ 184150 h 302243"/>
                <a:gd name="connsiteX55" fmla="*/ 1044575 w 2552700"/>
                <a:gd name="connsiteY55" fmla="*/ 200025 h 302243"/>
                <a:gd name="connsiteX56" fmla="*/ 1057275 w 2552700"/>
                <a:gd name="connsiteY56" fmla="*/ 212725 h 302243"/>
                <a:gd name="connsiteX57" fmla="*/ 1120775 w 2552700"/>
                <a:gd name="connsiteY57" fmla="*/ 219075 h 302243"/>
                <a:gd name="connsiteX58" fmla="*/ 1203325 w 2552700"/>
                <a:gd name="connsiteY58" fmla="*/ 215900 h 302243"/>
                <a:gd name="connsiteX59" fmla="*/ 1222375 w 2552700"/>
                <a:gd name="connsiteY59" fmla="*/ 203200 h 302243"/>
                <a:gd name="connsiteX60" fmla="*/ 1270000 w 2552700"/>
                <a:gd name="connsiteY60" fmla="*/ 184150 h 302243"/>
                <a:gd name="connsiteX61" fmla="*/ 1343025 w 2552700"/>
                <a:gd name="connsiteY61" fmla="*/ 165100 h 302243"/>
                <a:gd name="connsiteX62" fmla="*/ 1390650 w 2552700"/>
                <a:gd name="connsiteY62" fmla="*/ 158750 h 302243"/>
                <a:gd name="connsiteX63" fmla="*/ 1412875 w 2552700"/>
                <a:gd name="connsiteY63" fmla="*/ 149225 h 302243"/>
                <a:gd name="connsiteX64" fmla="*/ 1425575 w 2552700"/>
                <a:gd name="connsiteY64" fmla="*/ 146050 h 302243"/>
                <a:gd name="connsiteX65" fmla="*/ 1435100 w 2552700"/>
                <a:gd name="connsiteY65" fmla="*/ 142875 h 302243"/>
                <a:gd name="connsiteX66" fmla="*/ 1444625 w 2552700"/>
                <a:gd name="connsiteY66" fmla="*/ 133350 h 302243"/>
                <a:gd name="connsiteX67" fmla="*/ 1485900 w 2552700"/>
                <a:gd name="connsiteY67" fmla="*/ 117475 h 302243"/>
                <a:gd name="connsiteX68" fmla="*/ 1498600 w 2552700"/>
                <a:gd name="connsiteY68" fmla="*/ 111125 h 302243"/>
                <a:gd name="connsiteX69" fmla="*/ 1530350 w 2552700"/>
                <a:gd name="connsiteY69" fmla="*/ 101600 h 302243"/>
                <a:gd name="connsiteX70" fmla="*/ 1539875 w 2552700"/>
                <a:gd name="connsiteY70" fmla="*/ 95250 h 302243"/>
                <a:gd name="connsiteX71" fmla="*/ 1558925 w 2552700"/>
                <a:gd name="connsiteY71" fmla="*/ 88900 h 302243"/>
                <a:gd name="connsiteX72" fmla="*/ 1577975 w 2552700"/>
                <a:gd name="connsiteY72" fmla="*/ 76200 h 302243"/>
                <a:gd name="connsiteX73" fmla="*/ 1593850 w 2552700"/>
                <a:gd name="connsiteY73" fmla="*/ 66675 h 302243"/>
                <a:gd name="connsiteX74" fmla="*/ 1612900 w 2552700"/>
                <a:gd name="connsiteY74" fmla="*/ 53975 h 302243"/>
                <a:gd name="connsiteX75" fmla="*/ 1625600 w 2552700"/>
                <a:gd name="connsiteY75" fmla="*/ 50800 h 302243"/>
                <a:gd name="connsiteX76" fmla="*/ 1635125 w 2552700"/>
                <a:gd name="connsiteY76" fmla="*/ 47625 h 302243"/>
                <a:gd name="connsiteX77" fmla="*/ 1651000 w 2552700"/>
                <a:gd name="connsiteY77" fmla="*/ 44450 h 302243"/>
                <a:gd name="connsiteX78" fmla="*/ 1657350 w 2552700"/>
                <a:gd name="connsiteY78" fmla="*/ 34925 h 302243"/>
                <a:gd name="connsiteX79" fmla="*/ 1673225 w 2552700"/>
                <a:gd name="connsiteY79" fmla="*/ 31750 h 302243"/>
                <a:gd name="connsiteX80" fmla="*/ 1704975 w 2552700"/>
                <a:gd name="connsiteY80" fmla="*/ 25400 h 302243"/>
                <a:gd name="connsiteX81" fmla="*/ 1746250 w 2552700"/>
                <a:gd name="connsiteY81" fmla="*/ 38100 h 302243"/>
                <a:gd name="connsiteX82" fmla="*/ 1765300 w 2552700"/>
                <a:gd name="connsiteY82" fmla="*/ 50800 h 302243"/>
                <a:gd name="connsiteX83" fmla="*/ 1781175 w 2552700"/>
                <a:gd name="connsiteY83" fmla="*/ 63500 h 302243"/>
                <a:gd name="connsiteX84" fmla="*/ 1803400 w 2552700"/>
                <a:gd name="connsiteY84" fmla="*/ 76200 h 302243"/>
                <a:gd name="connsiteX85" fmla="*/ 1828800 w 2552700"/>
                <a:gd name="connsiteY85" fmla="*/ 85725 h 302243"/>
                <a:gd name="connsiteX86" fmla="*/ 1866900 w 2552700"/>
                <a:gd name="connsiteY86" fmla="*/ 98425 h 302243"/>
                <a:gd name="connsiteX87" fmla="*/ 1879600 w 2552700"/>
                <a:gd name="connsiteY87" fmla="*/ 107950 h 302243"/>
                <a:gd name="connsiteX88" fmla="*/ 1889125 w 2552700"/>
                <a:gd name="connsiteY88" fmla="*/ 114300 h 302243"/>
                <a:gd name="connsiteX89" fmla="*/ 1898650 w 2552700"/>
                <a:gd name="connsiteY89" fmla="*/ 127000 h 302243"/>
                <a:gd name="connsiteX90" fmla="*/ 1901825 w 2552700"/>
                <a:gd name="connsiteY90" fmla="*/ 136525 h 302243"/>
                <a:gd name="connsiteX91" fmla="*/ 1917700 w 2552700"/>
                <a:gd name="connsiteY91" fmla="*/ 177800 h 302243"/>
                <a:gd name="connsiteX92" fmla="*/ 1927225 w 2552700"/>
                <a:gd name="connsiteY92" fmla="*/ 200025 h 302243"/>
                <a:gd name="connsiteX93" fmla="*/ 1933575 w 2552700"/>
                <a:gd name="connsiteY93" fmla="*/ 212725 h 302243"/>
                <a:gd name="connsiteX94" fmla="*/ 1943100 w 2552700"/>
                <a:gd name="connsiteY94" fmla="*/ 219075 h 302243"/>
                <a:gd name="connsiteX95" fmla="*/ 1946275 w 2552700"/>
                <a:gd name="connsiteY95" fmla="*/ 244475 h 302243"/>
                <a:gd name="connsiteX96" fmla="*/ 1968500 w 2552700"/>
                <a:gd name="connsiteY96" fmla="*/ 266700 h 302243"/>
                <a:gd name="connsiteX97" fmla="*/ 1978025 w 2552700"/>
                <a:gd name="connsiteY97" fmla="*/ 269875 h 302243"/>
                <a:gd name="connsiteX98" fmla="*/ 1990725 w 2552700"/>
                <a:gd name="connsiteY98" fmla="*/ 276225 h 302243"/>
                <a:gd name="connsiteX99" fmla="*/ 2016125 w 2552700"/>
                <a:gd name="connsiteY99" fmla="*/ 301625 h 302243"/>
                <a:gd name="connsiteX100" fmla="*/ 2098675 w 2552700"/>
                <a:gd name="connsiteY100" fmla="*/ 292100 h 302243"/>
                <a:gd name="connsiteX101" fmla="*/ 2130425 w 2552700"/>
                <a:gd name="connsiteY101" fmla="*/ 266700 h 302243"/>
                <a:gd name="connsiteX102" fmla="*/ 2139950 w 2552700"/>
                <a:gd name="connsiteY102" fmla="*/ 263525 h 302243"/>
                <a:gd name="connsiteX103" fmla="*/ 2168525 w 2552700"/>
                <a:gd name="connsiteY103" fmla="*/ 247650 h 302243"/>
                <a:gd name="connsiteX104" fmla="*/ 2193925 w 2552700"/>
                <a:gd name="connsiteY104" fmla="*/ 228600 h 302243"/>
                <a:gd name="connsiteX105" fmla="*/ 2203450 w 2552700"/>
                <a:gd name="connsiteY105" fmla="*/ 219075 h 302243"/>
                <a:gd name="connsiteX106" fmla="*/ 2222500 w 2552700"/>
                <a:gd name="connsiteY106" fmla="*/ 212725 h 302243"/>
                <a:gd name="connsiteX107" fmla="*/ 2244725 w 2552700"/>
                <a:gd name="connsiteY107" fmla="*/ 193675 h 302243"/>
                <a:gd name="connsiteX108" fmla="*/ 2355850 w 2552700"/>
                <a:gd name="connsiteY108" fmla="*/ 152400 h 302243"/>
                <a:gd name="connsiteX109" fmla="*/ 2552700 w 2552700"/>
                <a:gd name="connsiteY109" fmla="*/ 155575 h 30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552700" h="302243">
                  <a:moveTo>
                    <a:pt x="0" y="69850"/>
                  </a:moveTo>
                  <a:cubicBezTo>
                    <a:pt x="6350" y="76200"/>
                    <a:pt x="13043" y="82225"/>
                    <a:pt x="19050" y="88900"/>
                  </a:cubicBezTo>
                  <a:cubicBezTo>
                    <a:pt x="22590" y="92833"/>
                    <a:pt x="24833" y="97858"/>
                    <a:pt x="28575" y="101600"/>
                  </a:cubicBezTo>
                  <a:cubicBezTo>
                    <a:pt x="31273" y="104298"/>
                    <a:pt x="34995" y="105732"/>
                    <a:pt x="38100" y="107950"/>
                  </a:cubicBezTo>
                  <a:cubicBezTo>
                    <a:pt x="42406" y="111026"/>
                    <a:pt x="46782" y="114031"/>
                    <a:pt x="50800" y="117475"/>
                  </a:cubicBezTo>
                  <a:cubicBezTo>
                    <a:pt x="54209" y="120397"/>
                    <a:pt x="56946" y="124043"/>
                    <a:pt x="60325" y="127000"/>
                  </a:cubicBezTo>
                  <a:cubicBezTo>
                    <a:pt x="65425" y="131462"/>
                    <a:pt x="71100" y="135238"/>
                    <a:pt x="76200" y="139700"/>
                  </a:cubicBezTo>
                  <a:cubicBezTo>
                    <a:pt x="79579" y="142657"/>
                    <a:pt x="82181" y="146468"/>
                    <a:pt x="85725" y="149225"/>
                  </a:cubicBezTo>
                  <a:cubicBezTo>
                    <a:pt x="91749" y="153910"/>
                    <a:pt x="98425" y="157692"/>
                    <a:pt x="104775" y="161925"/>
                  </a:cubicBezTo>
                  <a:lnTo>
                    <a:pt x="114300" y="168275"/>
                  </a:lnTo>
                  <a:cubicBezTo>
                    <a:pt x="117475" y="170392"/>
                    <a:pt x="121127" y="171927"/>
                    <a:pt x="123825" y="174625"/>
                  </a:cubicBezTo>
                  <a:cubicBezTo>
                    <a:pt x="127000" y="177800"/>
                    <a:pt x="128588" y="180975"/>
                    <a:pt x="133350" y="184150"/>
                  </a:cubicBezTo>
                  <a:cubicBezTo>
                    <a:pt x="138112" y="187325"/>
                    <a:pt x="148167" y="189971"/>
                    <a:pt x="152400" y="193675"/>
                  </a:cubicBezTo>
                  <a:cubicBezTo>
                    <a:pt x="154517" y="197908"/>
                    <a:pt x="155403" y="203028"/>
                    <a:pt x="158750" y="206375"/>
                  </a:cubicBezTo>
                  <a:cubicBezTo>
                    <a:pt x="167846" y="215471"/>
                    <a:pt x="176742" y="218017"/>
                    <a:pt x="187325" y="222250"/>
                  </a:cubicBezTo>
                  <a:cubicBezTo>
                    <a:pt x="197908" y="226483"/>
                    <a:pt x="200554" y="230717"/>
                    <a:pt x="222250" y="231775"/>
                  </a:cubicBezTo>
                  <a:cubicBezTo>
                    <a:pt x="254000" y="230717"/>
                    <a:pt x="285787" y="230465"/>
                    <a:pt x="317500" y="228600"/>
                  </a:cubicBezTo>
                  <a:cubicBezTo>
                    <a:pt x="329271" y="227908"/>
                    <a:pt x="335492" y="220663"/>
                    <a:pt x="342900" y="215900"/>
                  </a:cubicBezTo>
                  <a:cubicBezTo>
                    <a:pt x="350308" y="211138"/>
                    <a:pt x="356658" y="205317"/>
                    <a:pt x="361950" y="200025"/>
                  </a:cubicBezTo>
                  <a:cubicBezTo>
                    <a:pt x="367242" y="194733"/>
                    <a:pt x="370188" y="189250"/>
                    <a:pt x="374650" y="184150"/>
                  </a:cubicBezTo>
                  <a:cubicBezTo>
                    <a:pt x="383206" y="174371"/>
                    <a:pt x="383555" y="175038"/>
                    <a:pt x="393700" y="168275"/>
                  </a:cubicBezTo>
                  <a:cubicBezTo>
                    <a:pt x="395817" y="165100"/>
                    <a:pt x="397352" y="161448"/>
                    <a:pt x="400050" y="158750"/>
                  </a:cubicBezTo>
                  <a:cubicBezTo>
                    <a:pt x="402748" y="156052"/>
                    <a:pt x="407553" y="155636"/>
                    <a:pt x="409575" y="152400"/>
                  </a:cubicBezTo>
                  <a:cubicBezTo>
                    <a:pt x="427408" y="123867"/>
                    <a:pt x="402876" y="139874"/>
                    <a:pt x="428625" y="127000"/>
                  </a:cubicBezTo>
                  <a:cubicBezTo>
                    <a:pt x="430742" y="123825"/>
                    <a:pt x="432103" y="119988"/>
                    <a:pt x="434975" y="117475"/>
                  </a:cubicBezTo>
                  <a:cubicBezTo>
                    <a:pt x="440718" y="112449"/>
                    <a:pt x="440267" y="110596"/>
                    <a:pt x="454025" y="104775"/>
                  </a:cubicBezTo>
                  <a:cubicBezTo>
                    <a:pt x="467783" y="98954"/>
                    <a:pt x="504825" y="85196"/>
                    <a:pt x="517525" y="82550"/>
                  </a:cubicBezTo>
                  <a:cubicBezTo>
                    <a:pt x="530225" y="79904"/>
                    <a:pt x="525735" y="90397"/>
                    <a:pt x="530225" y="88900"/>
                  </a:cubicBezTo>
                  <a:cubicBezTo>
                    <a:pt x="534715" y="87403"/>
                    <a:pt x="525463" y="83608"/>
                    <a:pt x="536575" y="76200"/>
                  </a:cubicBezTo>
                  <a:cubicBezTo>
                    <a:pt x="547688" y="68792"/>
                    <a:pt x="582083" y="51858"/>
                    <a:pt x="596900" y="44450"/>
                  </a:cubicBezTo>
                  <a:cubicBezTo>
                    <a:pt x="618456" y="30079"/>
                    <a:pt x="591470" y="46863"/>
                    <a:pt x="625475" y="31750"/>
                  </a:cubicBezTo>
                  <a:cubicBezTo>
                    <a:pt x="638450" y="25983"/>
                    <a:pt x="650392" y="17973"/>
                    <a:pt x="663575" y="12700"/>
                  </a:cubicBezTo>
                  <a:cubicBezTo>
                    <a:pt x="668867" y="10583"/>
                    <a:pt x="674094" y="8298"/>
                    <a:pt x="679450" y="6350"/>
                  </a:cubicBezTo>
                  <a:cubicBezTo>
                    <a:pt x="685740" y="4063"/>
                    <a:pt x="698500" y="0"/>
                    <a:pt x="698500" y="0"/>
                  </a:cubicBezTo>
                  <a:cubicBezTo>
                    <a:pt x="708025" y="1058"/>
                    <a:pt x="717622" y="1599"/>
                    <a:pt x="727075" y="3175"/>
                  </a:cubicBezTo>
                  <a:cubicBezTo>
                    <a:pt x="730376" y="3725"/>
                    <a:pt x="733371" y="5469"/>
                    <a:pt x="736600" y="6350"/>
                  </a:cubicBezTo>
                  <a:cubicBezTo>
                    <a:pt x="745020" y="8646"/>
                    <a:pt x="753533" y="10583"/>
                    <a:pt x="762000" y="12700"/>
                  </a:cubicBezTo>
                  <a:cubicBezTo>
                    <a:pt x="775361" y="32742"/>
                    <a:pt x="759619" y="11774"/>
                    <a:pt x="787400" y="34925"/>
                  </a:cubicBezTo>
                  <a:cubicBezTo>
                    <a:pt x="794299" y="40674"/>
                    <a:pt x="800100" y="47625"/>
                    <a:pt x="806450" y="53975"/>
                  </a:cubicBezTo>
                  <a:cubicBezTo>
                    <a:pt x="809625" y="57150"/>
                    <a:pt x="813484" y="59764"/>
                    <a:pt x="815975" y="63500"/>
                  </a:cubicBezTo>
                  <a:cubicBezTo>
                    <a:pt x="820208" y="69850"/>
                    <a:pt x="822325" y="78317"/>
                    <a:pt x="828675" y="82550"/>
                  </a:cubicBezTo>
                  <a:cubicBezTo>
                    <a:pt x="831850" y="84667"/>
                    <a:pt x="835269" y="86457"/>
                    <a:pt x="838200" y="88900"/>
                  </a:cubicBezTo>
                  <a:cubicBezTo>
                    <a:pt x="862866" y="109455"/>
                    <a:pt x="830699" y="87142"/>
                    <a:pt x="860425" y="107950"/>
                  </a:cubicBezTo>
                  <a:cubicBezTo>
                    <a:pt x="870361" y="114905"/>
                    <a:pt x="882742" y="122090"/>
                    <a:pt x="892175" y="130175"/>
                  </a:cubicBezTo>
                  <a:cubicBezTo>
                    <a:pt x="895584" y="133097"/>
                    <a:pt x="894292" y="133350"/>
                    <a:pt x="901700" y="139700"/>
                  </a:cubicBezTo>
                  <a:cubicBezTo>
                    <a:pt x="909108" y="146050"/>
                    <a:pt x="929746" y="161925"/>
                    <a:pt x="936625" y="168275"/>
                  </a:cubicBezTo>
                  <a:cubicBezTo>
                    <a:pt x="943504" y="174625"/>
                    <a:pt x="933979" y="172508"/>
                    <a:pt x="942975" y="177800"/>
                  </a:cubicBezTo>
                  <a:cubicBezTo>
                    <a:pt x="951971" y="183092"/>
                    <a:pt x="977900" y="194733"/>
                    <a:pt x="990600" y="200025"/>
                  </a:cubicBezTo>
                  <a:cubicBezTo>
                    <a:pt x="1011726" y="210588"/>
                    <a:pt x="994556" y="203395"/>
                    <a:pt x="1019175" y="209550"/>
                  </a:cubicBezTo>
                  <a:cubicBezTo>
                    <a:pt x="1058402" y="219357"/>
                    <a:pt x="1024247" y="213450"/>
                    <a:pt x="1063625" y="219075"/>
                  </a:cubicBezTo>
                  <a:cubicBezTo>
                    <a:pt x="1091767" y="228456"/>
                    <a:pt x="1076022" y="224686"/>
                    <a:pt x="1111250" y="228600"/>
                  </a:cubicBezTo>
                  <a:cubicBezTo>
                    <a:pt x="1125537" y="228600"/>
                    <a:pt x="1148292" y="222250"/>
                    <a:pt x="1149350" y="219075"/>
                  </a:cubicBezTo>
                  <a:cubicBezTo>
                    <a:pt x="1150408" y="215900"/>
                    <a:pt x="1128082" y="213044"/>
                    <a:pt x="1117600" y="209550"/>
                  </a:cubicBezTo>
                  <a:cubicBezTo>
                    <a:pt x="1089611" y="200220"/>
                    <a:pt x="1095585" y="199072"/>
                    <a:pt x="1066800" y="193675"/>
                  </a:cubicBezTo>
                  <a:cubicBezTo>
                    <a:pt x="998680" y="180903"/>
                    <a:pt x="1084515" y="201279"/>
                    <a:pt x="1016000" y="184150"/>
                  </a:cubicBezTo>
                  <a:cubicBezTo>
                    <a:pt x="1012296" y="185208"/>
                    <a:pt x="1037696" y="195263"/>
                    <a:pt x="1044575" y="200025"/>
                  </a:cubicBezTo>
                  <a:cubicBezTo>
                    <a:pt x="1051454" y="204787"/>
                    <a:pt x="1051467" y="211273"/>
                    <a:pt x="1057275" y="212725"/>
                  </a:cubicBezTo>
                  <a:cubicBezTo>
                    <a:pt x="1077912" y="217884"/>
                    <a:pt x="1120775" y="219075"/>
                    <a:pt x="1120775" y="219075"/>
                  </a:cubicBezTo>
                  <a:cubicBezTo>
                    <a:pt x="1148292" y="218017"/>
                    <a:pt x="1175853" y="217795"/>
                    <a:pt x="1203325" y="215900"/>
                  </a:cubicBezTo>
                  <a:cubicBezTo>
                    <a:pt x="1215956" y="215029"/>
                    <a:pt x="1211263" y="208492"/>
                    <a:pt x="1222375" y="203200"/>
                  </a:cubicBezTo>
                  <a:cubicBezTo>
                    <a:pt x="1233488" y="197908"/>
                    <a:pt x="1249892" y="190500"/>
                    <a:pt x="1270000" y="184150"/>
                  </a:cubicBezTo>
                  <a:cubicBezTo>
                    <a:pt x="1290108" y="177800"/>
                    <a:pt x="1322917" y="169333"/>
                    <a:pt x="1343025" y="165100"/>
                  </a:cubicBezTo>
                  <a:cubicBezTo>
                    <a:pt x="1367360" y="156988"/>
                    <a:pt x="1338856" y="165656"/>
                    <a:pt x="1390650" y="158750"/>
                  </a:cubicBezTo>
                  <a:cubicBezTo>
                    <a:pt x="1398806" y="157663"/>
                    <a:pt x="1405467" y="152003"/>
                    <a:pt x="1412875" y="149225"/>
                  </a:cubicBezTo>
                  <a:cubicBezTo>
                    <a:pt x="1416961" y="147693"/>
                    <a:pt x="1421379" y="147249"/>
                    <a:pt x="1425575" y="146050"/>
                  </a:cubicBezTo>
                  <a:cubicBezTo>
                    <a:pt x="1428793" y="145131"/>
                    <a:pt x="1431925" y="143933"/>
                    <a:pt x="1435100" y="142875"/>
                  </a:cubicBezTo>
                  <a:cubicBezTo>
                    <a:pt x="1438275" y="139700"/>
                    <a:pt x="1440971" y="135960"/>
                    <a:pt x="1444625" y="133350"/>
                  </a:cubicBezTo>
                  <a:cubicBezTo>
                    <a:pt x="1456748" y="124691"/>
                    <a:pt x="1473108" y="123871"/>
                    <a:pt x="1485900" y="117475"/>
                  </a:cubicBezTo>
                  <a:cubicBezTo>
                    <a:pt x="1490133" y="115358"/>
                    <a:pt x="1494206" y="112883"/>
                    <a:pt x="1498600" y="111125"/>
                  </a:cubicBezTo>
                  <a:cubicBezTo>
                    <a:pt x="1511483" y="105972"/>
                    <a:pt x="1517875" y="104719"/>
                    <a:pt x="1530350" y="101600"/>
                  </a:cubicBezTo>
                  <a:cubicBezTo>
                    <a:pt x="1533525" y="99483"/>
                    <a:pt x="1536388" y="96800"/>
                    <a:pt x="1539875" y="95250"/>
                  </a:cubicBezTo>
                  <a:cubicBezTo>
                    <a:pt x="1545992" y="92532"/>
                    <a:pt x="1553356" y="92613"/>
                    <a:pt x="1558925" y="88900"/>
                  </a:cubicBezTo>
                  <a:cubicBezTo>
                    <a:pt x="1565275" y="84667"/>
                    <a:pt x="1571536" y="80297"/>
                    <a:pt x="1577975" y="76200"/>
                  </a:cubicBezTo>
                  <a:cubicBezTo>
                    <a:pt x="1583181" y="72887"/>
                    <a:pt x="1588715" y="70098"/>
                    <a:pt x="1593850" y="66675"/>
                  </a:cubicBezTo>
                  <a:cubicBezTo>
                    <a:pt x="1600200" y="62442"/>
                    <a:pt x="1605496" y="55826"/>
                    <a:pt x="1612900" y="53975"/>
                  </a:cubicBezTo>
                  <a:cubicBezTo>
                    <a:pt x="1617133" y="52917"/>
                    <a:pt x="1621404" y="51999"/>
                    <a:pt x="1625600" y="50800"/>
                  </a:cubicBezTo>
                  <a:cubicBezTo>
                    <a:pt x="1628818" y="49881"/>
                    <a:pt x="1631878" y="48437"/>
                    <a:pt x="1635125" y="47625"/>
                  </a:cubicBezTo>
                  <a:cubicBezTo>
                    <a:pt x="1640360" y="46316"/>
                    <a:pt x="1645708" y="45508"/>
                    <a:pt x="1651000" y="44450"/>
                  </a:cubicBezTo>
                  <a:cubicBezTo>
                    <a:pt x="1653117" y="41275"/>
                    <a:pt x="1654037" y="36818"/>
                    <a:pt x="1657350" y="34925"/>
                  </a:cubicBezTo>
                  <a:cubicBezTo>
                    <a:pt x="1662035" y="32248"/>
                    <a:pt x="1667957" y="32921"/>
                    <a:pt x="1673225" y="31750"/>
                  </a:cubicBezTo>
                  <a:cubicBezTo>
                    <a:pt x="1701643" y="25435"/>
                    <a:pt x="1667646" y="31622"/>
                    <a:pt x="1704975" y="25400"/>
                  </a:cubicBezTo>
                  <a:cubicBezTo>
                    <a:pt x="1754431" y="30346"/>
                    <a:pt x="1723615" y="20495"/>
                    <a:pt x="1746250" y="38100"/>
                  </a:cubicBezTo>
                  <a:cubicBezTo>
                    <a:pt x="1752274" y="42785"/>
                    <a:pt x="1765300" y="50800"/>
                    <a:pt x="1765300" y="50800"/>
                  </a:cubicBezTo>
                  <a:cubicBezTo>
                    <a:pt x="1776004" y="66857"/>
                    <a:pt x="1765839" y="55832"/>
                    <a:pt x="1781175" y="63500"/>
                  </a:cubicBezTo>
                  <a:cubicBezTo>
                    <a:pt x="1788807" y="67316"/>
                    <a:pt x="1795668" y="72592"/>
                    <a:pt x="1803400" y="76200"/>
                  </a:cubicBezTo>
                  <a:cubicBezTo>
                    <a:pt x="1811594" y="80024"/>
                    <a:pt x="1820489" y="82163"/>
                    <a:pt x="1828800" y="85725"/>
                  </a:cubicBezTo>
                  <a:cubicBezTo>
                    <a:pt x="1860374" y="99257"/>
                    <a:pt x="1834712" y="93060"/>
                    <a:pt x="1866900" y="98425"/>
                  </a:cubicBezTo>
                  <a:cubicBezTo>
                    <a:pt x="1871133" y="101600"/>
                    <a:pt x="1875294" y="104874"/>
                    <a:pt x="1879600" y="107950"/>
                  </a:cubicBezTo>
                  <a:cubicBezTo>
                    <a:pt x="1882705" y="110168"/>
                    <a:pt x="1886427" y="111602"/>
                    <a:pt x="1889125" y="114300"/>
                  </a:cubicBezTo>
                  <a:cubicBezTo>
                    <a:pt x="1892867" y="118042"/>
                    <a:pt x="1895475" y="122767"/>
                    <a:pt x="1898650" y="127000"/>
                  </a:cubicBezTo>
                  <a:cubicBezTo>
                    <a:pt x="1899708" y="130175"/>
                    <a:pt x="1900650" y="133391"/>
                    <a:pt x="1901825" y="136525"/>
                  </a:cubicBezTo>
                  <a:cubicBezTo>
                    <a:pt x="1907001" y="150327"/>
                    <a:pt x="1914125" y="163499"/>
                    <a:pt x="1917700" y="177800"/>
                  </a:cubicBezTo>
                  <a:cubicBezTo>
                    <a:pt x="1922915" y="198659"/>
                    <a:pt x="1917480" y="182971"/>
                    <a:pt x="1927225" y="200025"/>
                  </a:cubicBezTo>
                  <a:cubicBezTo>
                    <a:pt x="1929573" y="204134"/>
                    <a:pt x="1930545" y="209089"/>
                    <a:pt x="1933575" y="212725"/>
                  </a:cubicBezTo>
                  <a:cubicBezTo>
                    <a:pt x="1936018" y="215656"/>
                    <a:pt x="1939925" y="216958"/>
                    <a:pt x="1943100" y="219075"/>
                  </a:cubicBezTo>
                  <a:cubicBezTo>
                    <a:pt x="1944158" y="227542"/>
                    <a:pt x="1942260" y="236946"/>
                    <a:pt x="1946275" y="244475"/>
                  </a:cubicBezTo>
                  <a:cubicBezTo>
                    <a:pt x="1951205" y="253719"/>
                    <a:pt x="1960319" y="260155"/>
                    <a:pt x="1968500" y="266700"/>
                  </a:cubicBezTo>
                  <a:cubicBezTo>
                    <a:pt x="1971113" y="268791"/>
                    <a:pt x="1974949" y="268557"/>
                    <a:pt x="1978025" y="269875"/>
                  </a:cubicBezTo>
                  <a:cubicBezTo>
                    <a:pt x="1982375" y="271739"/>
                    <a:pt x="1987089" y="273195"/>
                    <a:pt x="1990725" y="276225"/>
                  </a:cubicBezTo>
                  <a:cubicBezTo>
                    <a:pt x="1999923" y="283890"/>
                    <a:pt x="1998133" y="298979"/>
                    <a:pt x="2016125" y="301625"/>
                  </a:cubicBezTo>
                  <a:cubicBezTo>
                    <a:pt x="2034117" y="304271"/>
                    <a:pt x="2079625" y="297921"/>
                    <a:pt x="2098675" y="292100"/>
                  </a:cubicBezTo>
                  <a:cubicBezTo>
                    <a:pt x="2117725" y="286279"/>
                    <a:pt x="2123546" y="271462"/>
                    <a:pt x="2130425" y="266700"/>
                  </a:cubicBezTo>
                  <a:cubicBezTo>
                    <a:pt x="2137304" y="261938"/>
                    <a:pt x="2136874" y="264843"/>
                    <a:pt x="2139950" y="263525"/>
                  </a:cubicBezTo>
                  <a:cubicBezTo>
                    <a:pt x="2147884" y="260125"/>
                    <a:pt x="2162002" y="252166"/>
                    <a:pt x="2168525" y="247650"/>
                  </a:cubicBezTo>
                  <a:cubicBezTo>
                    <a:pt x="2177227" y="241626"/>
                    <a:pt x="2186441" y="236084"/>
                    <a:pt x="2193925" y="228600"/>
                  </a:cubicBezTo>
                  <a:cubicBezTo>
                    <a:pt x="2197100" y="225425"/>
                    <a:pt x="2199525" y="221256"/>
                    <a:pt x="2203450" y="219075"/>
                  </a:cubicBezTo>
                  <a:cubicBezTo>
                    <a:pt x="2209301" y="215824"/>
                    <a:pt x="2222500" y="212725"/>
                    <a:pt x="2222500" y="212725"/>
                  </a:cubicBezTo>
                  <a:cubicBezTo>
                    <a:pt x="2230007" y="205218"/>
                    <a:pt x="2222500" y="203729"/>
                    <a:pt x="2244725" y="193675"/>
                  </a:cubicBezTo>
                  <a:cubicBezTo>
                    <a:pt x="2266950" y="183621"/>
                    <a:pt x="2304521" y="158750"/>
                    <a:pt x="2355850" y="152400"/>
                  </a:cubicBezTo>
                  <a:cubicBezTo>
                    <a:pt x="2407179" y="146050"/>
                    <a:pt x="2494492" y="160205"/>
                    <a:pt x="2552700" y="155575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00"/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BA7AC850-3F24-B875-889B-DF8640FFA56D}"/>
                </a:ext>
              </a:extLst>
            </p:cNvPr>
            <p:cNvSpPr/>
            <p:nvPr/>
          </p:nvSpPr>
          <p:spPr>
            <a:xfrm rot="8019772">
              <a:off x="5747075" y="2813570"/>
              <a:ext cx="1311654" cy="203353"/>
            </a:xfrm>
            <a:custGeom>
              <a:avLst/>
              <a:gdLst>
                <a:gd name="connsiteX0" fmla="*/ 0 w 2352687"/>
                <a:gd name="connsiteY0" fmla="*/ 69850 h 363310"/>
                <a:gd name="connsiteX1" fmla="*/ 19050 w 2352687"/>
                <a:gd name="connsiteY1" fmla="*/ 88900 h 363310"/>
                <a:gd name="connsiteX2" fmla="*/ 28575 w 2352687"/>
                <a:gd name="connsiteY2" fmla="*/ 101600 h 363310"/>
                <a:gd name="connsiteX3" fmla="*/ 38100 w 2352687"/>
                <a:gd name="connsiteY3" fmla="*/ 107950 h 363310"/>
                <a:gd name="connsiteX4" fmla="*/ 50800 w 2352687"/>
                <a:gd name="connsiteY4" fmla="*/ 117475 h 363310"/>
                <a:gd name="connsiteX5" fmla="*/ 60325 w 2352687"/>
                <a:gd name="connsiteY5" fmla="*/ 127000 h 363310"/>
                <a:gd name="connsiteX6" fmla="*/ 76200 w 2352687"/>
                <a:gd name="connsiteY6" fmla="*/ 139700 h 363310"/>
                <a:gd name="connsiteX7" fmla="*/ 85725 w 2352687"/>
                <a:gd name="connsiteY7" fmla="*/ 149225 h 363310"/>
                <a:gd name="connsiteX8" fmla="*/ 104775 w 2352687"/>
                <a:gd name="connsiteY8" fmla="*/ 161925 h 363310"/>
                <a:gd name="connsiteX9" fmla="*/ 114300 w 2352687"/>
                <a:gd name="connsiteY9" fmla="*/ 168275 h 363310"/>
                <a:gd name="connsiteX10" fmla="*/ 123825 w 2352687"/>
                <a:gd name="connsiteY10" fmla="*/ 174625 h 363310"/>
                <a:gd name="connsiteX11" fmla="*/ 133350 w 2352687"/>
                <a:gd name="connsiteY11" fmla="*/ 184150 h 363310"/>
                <a:gd name="connsiteX12" fmla="*/ 142875 w 2352687"/>
                <a:gd name="connsiteY12" fmla="*/ 187325 h 363310"/>
                <a:gd name="connsiteX13" fmla="*/ 152400 w 2352687"/>
                <a:gd name="connsiteY13" fmla="*/ 193675 h 363310"/>
                <a:gd name="connsiteX14" fmla="*/ 158750 w 2352687"/>
                <a:gd name="connsiteY14" fmla="*/ 206375 h 363310"/>
                <a:gd name="connsiteX15" fmla="*/ 187325 w 2352687"/>
                <a:gd name="connsiteY15" fmla="*/ 222250 h 363310"/>
                <a:gd name="connsiteX16" fmla="*/ 200025 w 2352687"/>
                <a:gd name="connsiteY16" fmla="*/ 225425 h 363310"/>
                <a:gd name="connsiteX17" fmla="*/ 222250 w 2352687"/>
                <a:gd name="connsiteY17" fmla="*/ 231775 h 363310"/>
                <a:gd name="connsiteX18" fmla="*/ 317500 w 2352687"/>
                <a:gd name="connsiteY18" fmla="*/ 228600 h 363310"/>
                <a:gd name="connsiteX19" fmla="*/ 342900 w 2352687"/>
                <a:gd name="connsiteY19" fmla="*/ 215900 h 363310"/>
                <a:gd name="connsiteX20" fmla="*/ 352425 w 2352687"/>
                <a:gd name="connsiteY20" fmla="*/ 206375 h 363310"/>
                <a:gd name="connsiteX21" fmla="*/ 361950 w 2352687"/>
                <a:gd name="connsiteY21" fmla="*/ 200025 h 363310"/>
                <a:gd name="connsiteX22" fmla="*/ 374650 w 2352687"/>
                <a:gd name="connsiteY22" fmla="*/ 184150 h 363310"/>
                <a:gd name="connsiteX23" fmla="*/ 393700 w 2352687"/>
                <a:gd name="connsiteY23" fmla="*/ 168275 h 363310"/>
                <a:gd name="connsiteX24" fmla="*/ 400050 w 2352687"/>
                <a:gd name="connsiteY24" fmla="*/ 158750 h 363310"/>
                <a:gd name="connsiteX25" fmla="*/ 409575 w 2352687"/>
                <a:gd name="connsiteY25" fmla="*/ 152400 h 363310"/>
                <a:gd name="connsiteX26" fmla="*/ 428625 w 2352687"/>
                <a:gd name="connsiteY26" fmla="*/ 127000 h 363310"/>
                <a:gd name="connsiteX27" fmla="*/ 434975 w 2352687"/>
                <a:gd name="connsiteY27" fmla="*/ 117475 h 363310"/>
                <a:gd name="connsiteX28" fmla="*/ 454025 w 2352687"/>
                <a:gd name="connsiteY28" fmla="*/ 104775 h 363310"/>
                <a:gd name="connsiteX29" fmla="*/ 473075 w 2352687"/>
                <a:gd name="connsiteY29" fmla="*/ 85725 h 363310"/>
                <a:gd name="connsiteX30" fmla="*/ 466725 w 2352687"/>
                <a:gd name="connsiteY30" fmla="*/ 76200 h 363310"/>
                <a:gd name="connsiteX31" fmla="*/ 488950 w 2352687"/>
                <a:gd name="connsiteY31" fmla="*/ 79375 h 363310"/>
                <a:gd name="connsiteX32" fmla="*/ 517525 w 2352687"/>
                <a:gd name="connsiteY32" fmla="*/ 82550 h 363310"/>
                <a:gd name="connsiteX33" fmla="*/ 530225 w 2352687"/>
                <a:gd name="connsiteY33" fmla="*/ 88900 h 363310"/>
                <a:gd name="connsiteX34" fmla="*/ 536575 w 2352687"/>
                <a:gd name="connsiteY34" fmla="*/ 76200 h 363310"/>
                <a:gd name="connsiteX35" fmla="*/ 561975 w 2352687"/>
                <a:gd name="connsiteY35" fmla="*/ 60325 h 363310"/>
                <a:gd name="connsiteX36" fmla="*/ 596900 w 2352687"/>
                <a:gd name="connsiteY36" fmla="*/ 44450 h 363310"/>
                <a:gd name="connsiteX37" fmla="*/ 625475 w 2352687"/>
                <a:gd name="connsiteY37" fmla="*/ 31750 h 363310"/>
                <a:gd name="connsiteX38" fmla="*/ 663575 w 2352687"/>
                <a:gd name="connsiteY38" fmla="*/ 12700 h 363310"/>
                <a:gd name="connsiteX39" fmla="*/ 679450 w 2352687"/>
                <a:gd name="connsiteY39" fmla="*/ 6350 h 363310"/>
                <a:gd name="connsiteX40" fmla="*/ 698500 w 2352687"/>
                <a:gd name="connsiteY40" fmla="*/ 0 h 363310"/>
                <a:gd name="connsiteX41" fmla="*/ 727075 w 2352687"/>
                <a:gd name="connsiteY41" fmla="*/ 3175 h 363310"/>
                <a:gd name="connsiteX42" fmla="*/ 736600 w 2352687"/>
                <a:gd name="connsiteY42" fmla="*/ 6350 h 363310"/>
                <a:gd name="connsiteX43" fmla="*/ 762000 w 2352687"/>
                <a:gd name="connsiteY43" fmla="*/ 12700 h 363310"/>
                <a:gd name="connsiteX44" fmla="*/ 787400 w 2352687"/>
                <a:gd name="connsiteY44" fmla="*/ 34925 h 363310"/>
                <a:gd name="connsiteX45" fmla="*/ 806450 w 2352687"/>
                <a:gd name="connsiteY45" fmla="*/ 53975 h 363310"/>
                <a:gd name="connsiteX46" fmla="*/ 815975 w 2352687"/>
                <a:gd name="connsiteY46" fmla="*/ 63500 h 363310"/>
                <a:gd name="connsiteX47" fmla="*/ 828675 w 2352687"/>
                <a:gd name="connsiteY47" fmla="*/ 82550 h 363310"/>
                <a:gd name="connsiteX48" fmla="*/ 838200 w 2352687"/>
                <a:gd name="connsiteY48" fmla="*/ 88900 h 363310"/>
                <a:gd name="connsiteX49" fmla="*/ 860425 w 2352687"/>
                <a:gd name="connsiteY49" fmla="*/ 107950 h 363310"/>
                <a:gd name="connsiteX50" fmla="*/ 892175 w 2352687"/>
                <a:gd name="connsiteY50" fmla="*/ 130175 h 363310"/>
                <a:gd name="connsiteX51" fmla="*/ 901700 w 2352687"/>
                <a:gd name="connsiteY51" fmla="*/ 139700 h 363310"/>
                <a:gd name="connsiteX52" fmla="*/ 917575 w 2352687"/>
                <a:gd name="connsiteY52" fmla="*/ 152400 h 363310"/>
                <a:gd name="connsiteX53" fmla="*/ 936625 w 2352687"/>
                <a:gd name="connsiteY53" fmla="*/ 168275 h 363310"/>
                <a:gd name="connsiteX54" fmla="*/ 942975 w 2352687"/>
                <a:gd name="connsiteY54" fmla="*/ 177800 h 363310"/>
                <a:gd name="connsiteX55" fmla="*/ 965200 w 2352687"/>
                <a:gd name="connsiteY55" fmla="*/ 193675 h 363310"/>
                <a:gd name="connsiteX56" fmla="*/ 990600 w 2352687"/>
                <a:gd name="connsiteY56" fmla="*/ 200025 h 363310"/>
                <a:gd name="connsiteX57" fmla="*/ 1019175 w 2352687"/>
                <a:gd name="connsiteY57" fmla="*/ 209550 h 363310"/>
                <a:gd name="connsiteX58" fmla="*/ 1063625 w 2352687"/>
                <a:gd name="connsiteY58" fmla="*/ 219075 h 363310"/>
                <a:gd name="connsiteX59" fmla="*/ 1111250 w 2352687"/>
                <a:gd name="connsiteY59" fmla="*/ 228600 h 363310"/>
                <a:gd name="connsiteX60" fmla="*/ 1200150 w 2352687"/>
                <a:gd name="connsiteY60" fmla="*/ 260350 h 363310"/>
                <a:gd name="connsiteX61" fmla="*/ 1263650 w 2352687"/>
                <a:gd name="connsiteY61" fmla="*/ 282575 h 363310"/>
                <a:gd name="connsiteX62" fmla="*/ 1333500 w 2352687"/>
                <a:gd name="connsiteY62" fmla="*/ 317500 h 363310"/>
                <a:gd name="connsiteX63" fmla="*/ 1397000 w 2352687"/>
                <a:gd name="connsiteY63" fmla="*/ 333375 h 363310"/>
                <a:gd name="connsiteX64" fmla="*/ 1435100 w 2352687"/>
                <a:gd name="connsiteY64" fmla="*/ 346075 h 363310"/>
                <a:gd name="connsiteX65" fmla="*/ 1482725 w 2352687"/>
                <a:gd name="connsiteY65" fmla="*/ 355600 h 363310"/>
                <a:gd name="connsiteX66" fmla="*/ 1495425 w 2352687"/>
                <a:gd name="connsiteY66" fmla="*/ 361950 h 363310"/>
                <a:gd name="connsiteX67" fmla="*/ 1457325 w 2352687"/>
                <a:gd name="connsiteY67" fmla="*/ 339725 h 363310"/>
                <a:gd name="connsiteX68" fmla="*/ 1431925 w 2352687"/>
                <a:gd name="connsiteY68" fmla="*/ 327025 h 363310"/>
                <a:gd name="connsiteX69" fmla="*/ 1349375 w 2352687"/>
                <a:gd name="connsiteY69" fmla="*/ 304800 h 363310"/>
                <a:gd name="connsiteX70" fmla="*/ 1301750 w 2352687"/>
                <a:gd name="connsiteY70" fmla="*/ 288925 h 363310"/>
                <a:gd name="connsiteX71" fmla="*/ 1149350 w 2352687"/>
                <a:gd name="connsiteY71" fmla="*/ 219075 h 363310"/>
                <a:gd name="connsiteX72" fmla="*/ 1117600 w 2352687"/>
                <a:gd name="connsiteY72" fmla="*/ 209550 h 363310"/>
                <a:gd name="connsiteX73" fmla="*/ 1066800 w 2352687"/>
                <a:gd name="connsiteY73" fmla="*/ 193675 h 363310"/>
                <a:gd name="connsiteX74" fmla="*/ 1016000 w 2352687"/>
                <a:gd name="connsiteY74" fmla="*/ 184150 h 363310"/>
                <a:gd name="connsiteX75" fmla="*/ 1003300 w 2352687"/>
                <a:gd name="connsiteY75" fmla="*/ 174625 h 363310"/>
                <a:gd name="connsiteX76" fmla="*/ 993775 w 2352687"/>
                <a:gd name="connsiteY76" fmla="*/ 168275 h 363310"/>
                <a:gd name="connsiteX77" fmla="*/ 1003300 w 2352687"/>
                <a:gd name="connsiteY77" fmla="*/ 171450 h 363310"/>
                <a:gd name="connsiteX78" fmla="*/ 1022350 w 2352687"/>
                <a:gd name="connsiteY78" fmla="*/ 184150 h 363310"/>
                <a:gd name="connsiteX79" fmla="*/ 1031875 w 2352687"/>
                <a:gd name="connsiteY79" fmla="*/ 193675 h 363310"/>
                <a:gd name="connsiteX80" fmla="*/ 1044575 w 2352687"/>
                <a:gd name="connsiteY80" fmla="*/ 200025 h 363310"/>
                <a:gd name="connsiteX81" fmla="*/ 1057275 w 2352687"/>
                <a:gd name="connsiteY81" fmla="*/ 212725 h 363310"/>
                <a:gd name="connsiteX82" fmla="*/ 1120775 w 2352687"/>
                <a:gd name="connsiteY82" fmla="*/ 219075 h 363310"/>
                <a:gd name="connsiteX83" fmla="*/ 1203325 w 2352687"/>
                <a:gd name="connsiteY83" fmla="*/ 215900 h 363310"/>
                <a:gd name="connsiteX84" fmla="*/ 1222375 w 2352687"/>
                <a:gd name="connsiteY84" fmla="*/ 203200 h 363310"/>
                <a:gd name="connsiteX85" fmla="*/ 1231900 w 2352687"/>
                <a:gd name="connsiteY85" fmla="*/ 200025 h 363310"/>
                <a:gd name="connsiteX86" fmla="*/ 1250950 w 2352687"/>
                <a:gd name="connsiteY86" fmla="*/ 190500 h 363310"/>
                <a:gd name="connsiteX87" fmla="*/ 1270000 w 2352687"/>
                <a:gd name="connsiteY87" fmla="*/ 184150 h 363310"/>
                <a:gd name="connsiteX88" fmla="*/ 1289050 w 2352687"/>
                <a:gd name="connsiteY88" fmla="*/ 174625 h 363310"/>
                <a:gd name="connsiteX89" fmla="*/ 1343025 w 2352687"/>
                <a:gd name="connsiteY89" fmla="*/ 165100 h 363310"/>
                <a:gd name="connsiteX90" fmla="*/ 1390650 w 2352687"/>
                <a:gd name="connsiteY90" fmla="*/ 158750 h 363310"/>
                <a:gd name="connsiteX91" fmla="*/ 1412875 w 2352687"/>
                <a:gd name="connsiteY91" fmla="*/ 149225 h 363310"/>
                <a:gd name="connsiteX92" fmla="*/ 1425575 w 2352687"/>
                <a:gd name="connsiteY92" fmla="*/ 146050 h 363310"/>
                <a:gd name="connsiteX93" fmla="*/ 1435100 w 2352687"/>
                <a:gd name="connsiteY93" fmla="*/ 142875 h 363310"/>
                <a:gd name="connsiteX94" fmla="*/ 1444625 w 2352687"/>
                <a:gd name="connsiteY94" fmla="*/ 133350 h 363310"/>
                <a:gd name="connsiteX95" fmla="*/ 1485900 w 2352687"/>
                <a:gd name="connsiteY95" fmla="*/ 117475 h 363310"/>
                <a:gd name="connsiteX96" fmla="*/ 1498600 w 2352687"/>
                <a:gd name="connsiteY96" fmla="*/ 111125 h 363310"/>
                <a:gd name="connsiteX97" fmla="*/ 1530350 w 2352687"/>
                <a:gd name="connsiteY97" fmla="*/ 101600 h 363310"/>
                <a:gd name="connsiteX98" fmla="*/ 1539875 w 2352687"/>
                <a:gd name="connsiteY98" fmla="*/ 95250 h 363310"/>
                <a:gd name="connsiteX99" fmla="*/ 1558925 w 2352687"/>
                <a:gd name="connsiteY99" fmla="*/ 88900 h 363310"/>
                <a:gd name="connsiteX100" fmla="*/ 1577975 w 2352687"/>
                <a:gd name="connsiteY100" fmla="*/ 76200 h 363310"/>
                <a:gd name="connsiteX101" fmla="*/ 1593850 w 2352687"/>
                <a:gd name="connsiteY101" fmla="*/ 66675 h 363310"/>
                <a:gd name="connsiteX102" fmla="*/ 1612900 w 2352687"/>
                <a:gd name="connsiteY102" fmla="*/ 53975 h 363310"/>
                <a:gd name="connsiteX103" fmla="*/ 1625600 w 2352687"/>
                <a:gd name="connsiteY103" fmla="*/ 50800 h 363310"/>
                <a:gd name="connsiteX104" fmla="*/ 1635125 w 2352687"/>
                <a:gd name="connsiteY104" fmla="*/ 47625 h 363310"/>
                <a:gd name="connsiteX105" fmla="*/ 1651000 w 2352687"/>
                <a:gd name="connsiteY105" fmla="*/ 44450 h 363310"/>
                <a:gd name="connsiteX106" fmla="*/ 1657350 w 2352687"/>
                <a:gd name="connsiteY106" fmla="*/ 34925 h 363310"/>
                <a:gd name="connsiteX107" fmla="*/ 1673225 w 2352687"/>
                <a:gd name="connsiteY107" fmla="*/ 31750 h 363310"/>
                <a:gd name="connsiteX108" fmla="*/ 1704975 w 2352687"/>
                <a:gd name="connsiteY108" fmla="*/ 25400 h 363310"/>
                <a:gd name="connsiteX109" fmla="*/ 1746250 w 2352687"/>
                <a:gd name="connsiteY109" fmla="*/ 38100 h 363310"/>
                <a:gd name="connsiteX110" fmla="*/ 1765300 w 2352687"/>
                <a:gd name="connsiteY110" fmla="*/ 50800 h 363310"/>
                <a:gd name="connsiteX111" fmla="*/ 1781175 w 2352687"/>
                <a:gd name="connsiteY111" fmla="*/ 63500 h 363310"/>
                <a:gd name="connsiteX112" fmla="*/ 1803400 w 2352687"/>
                <a:gd name="connsiteY112" fmla="*/ 76200 h 363310"/>
                <a:gd name="connsiteX113" fmla="*/ 1828800 w 2352687"/>
                <a:gd name="connsiteY113" fmla="*/ 85725 h 363310"/>
                <a:gd name="connsiteX114" fmla="*/ 1866900 w 2352687"/>
                <a:gd name="connsiteY114" fmla="*/ 98425 h 363310"/>
                <a:gd name="connsiteX115" fmla="*/ 1879600 w 2352687"/>
                <a:gd name="connsiteY115" fmla="*/ 107950 h 363310"/>
                <a:gd name="connsiteX116" fmla="*/ 1889125 w 2352687"/>
                <a:gd name="connsiteY116" fmla="*/ 114300 h 363310"/>
                <a:gd name="connsiteX117" fmla="*/ 1898650 w 2352687"/>
                <a:gd name="connsiteY117" fmla="*/ 127000 h 363310"/>
                <a:gd name="connsiteX118" fmla="*/ 1901825 w 2352687"/>
                <a:gd name="connsiteY118" fmla="*/ 136525 h 363310"/>
                <a:gd name="connsiteX119" fmla="*/ 1917700 w 2352687"/>
                <a:gd name="connsiteY119" fmla="*/ 177800 h 363310"/>
                <a:gd name="connsiteX120" fmla="*/ 1927225 w 2352687"/>
                <a:gd name="connsiteY120" fmla="*/ 200025 h 363310"/>
                <a:gd name="connsiteX121" fmla="*/ 1933575 w 2352687"/>
                <a:gd name="connsiteY121" fmla="*/ 212725 h 363310"/>
                <a:gd name="connsiteX122" fmla="*/ 1943100 w 2352687"/>
                <a:gd name="connsiteY122" fmla="*/ 219075 h 363310"/>
                <a:gd name="connsiteX123" fmla="*/ 1946275 w 2352687"/>
                <a:gd name="connsiteY123" fmla="*/ 244475 h 363310"/>
                <a:gd name="connsiteX124" fmla="*/ 1968500 w 2352687"/>
                <a:gd name="connsiteY124" fmla="*/ 266700 h 363310"/>
                <a:gd name="connsiteX125" fmla="*/ 1978025 w 2352687"/>
                <a:gd name="connsiteY125" fmla="*/ 269875 h 363310"/>
                <a:gd name="connsiteX126" fmla="*/ 1990725 w 2352687"/>
                <a:gd name="connsiteY126" fmla="*/ 276225 h 363310"/>
                <a:gd name="connsiteX127" fmla="*/ 2016125 w 2352687"/>
                <a:gd name="connsiteY127" fmla="*/ 301625 h 363310"/>
                <a:gd name="connsiteX128" fmla="*/ 2032000 w 2352687"/>
                <a:gd name="connsiteY128" fmla="*/ 314325 h 363310"/>
                <a:gd name="connsiteX129" fmla="*/ 2051050 w 2352687"/>
                <a:gd name="connsiteY129" fmla="*/ 320675 h 363310"/>
                <a:gd name="connsiteX130" fmla="*/ 2073275 w 2352687"/>
                <a:gd name="connsiteY130" fmla="*/ 314325 h 363310"/>
                <a:gd name="connsiteX131" fmla="*/ 2098675 w 2352687"/>
                <a:gd name="connsiteY131" fmla="*/ 292100 h 363310"/>
                <a:gd name="connsiteX132" fmla="*/ 2108200 w 2352687"/>
                <a:gd name="connsiteY132" fmla="*/ 285750 h 363310"/>
                <a:gd name="connsiteX133" fmla="*/ 2130425 w 2352687"/>
                <a:gd name="connsiteY133" fmla="*/ 266700 h 363310"/>
                <a:gd name="connsiteX134" fmla="*/ 2139950 w 2352687"/>
                <a:gd name="connsiteY134" fmla="*/ 263525 h 363310"/>
                <a:gd name="connsiteX135" fmla="*/ 2168525 w 2352687"/>
                <a:gd name="connsiteY135" fmla="*/ 247650 h 363310"/>
                <a:gd name="connsiteX136" fmla="*/ 2193925 w 2352687"/>
                <a:gd name="connsiteY136" fmla="*/ 228600 h 363310"/>
                <a:gd name="connsiteX137" fmla="*/ 2203450 w 2352687"/>
                <a:gd name="connsiteY137" fmla="*/ 219075 h 363310"/>
                <a:gd name="connsiteX138" fmla="*/ 2222500 w 2352687"/>
                <a:gd name="connsiteY138" fmla="*/ 212725 h 363310"/>
                <a:gd name="connsiteX139" fmla="*/ 2244725 w 2352687"/>
                <a:gd name="connsiteY139" fmla="*/ 193675 h 363310"/>
                <a:gd name="connsiteX140" fmla="*/ 2273300 w 2352687"/>
                <a:gd name="connsiteY140" fmla="*/ 177800 h 363310"/>
                <a:gd name="connsiteX141" fmla="*/ 2286000 w 2352687"/>
                <a:gd name="connsiteY141" fmla="*/ 165100 h 363310"/>
                <a:gd name="connsiteX142" fmla="*/ 2298700 w 2352687"/>
                <a:gd name="connsiteY142" fmla="*/ 161925 h 363310"/>
                <a:gd name="connsiteX143" fmla="*/ 2336800 w 2352687"/>
                <a:gd name="connsiteY143" fmla="*/ 155575 h 363310"/>
                <a:gd name="connsiteX144" fmla="*/ 2352675 w 2352687"/>
                <a:gd name="connsiteY144" fmla="*/ 161925 h 36331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57325 w 2352687"/>
                <a:gd name="connsiteY66" fmla="*/ 339725 h 355600"/>
                <a:gd name="connsiteX67" fmla="*/ 1431925 w 2352687"/>
                <a:gd name="connsiteY67" fmla="*/ 327025 h 355600"/>
                <a:gd name="connsiteX68" fmla="*/ 1349375 w 2352687"/>
                <a:gd name="connsiteY68" fmla="*/ 304800 h 355600"/>
                <a:gd name="connsiteX69" fmla="*/ 1301750 w 2352687"/>
                <a:gd name="connsiteY69" fmla="*/ 288925 h 355600"/>
                <a:gd name="connsiteX70" fmla="*/ 1149350 w 2352687"/>
                <a:gd name="connsiteY70" fmla="*/ 219075 h 355600"/>
                <a:gd name="connsiteX71" fmla="*/ 1117600 w 2352687"/>
                <a:gd name="connsiteY71" fmla="*/ 209550 h 355600"/>
                <a:gd name="connsiteX72" fmla="*/ 1066800 w 2352687"/>
                <a:gd name="connsiteY72" fmla="*/ 193675 h 355600"/>
                <a:gd name="connsiteX73" fmla="*/ 1016000 w 2352687"/>
                <a:gd name="connsiteY73" fmla="*/ 184150 h 355600"/>
                <a:gd name="connsiteX74" fmla="*/ 1003300 w 2352687"/>
                <a:gd name="connsiteY74" fmla="*/ 174625 h 355600"/>
                <a:gd name="connsiteX75" fmla="*/ 993775 w 2352687"/>
                <a:gd name="connsiteY75" fmla="*/ 168275 h 355600"/>
                <a:gd name="connsiteX76" fmla="*/ 1003300 w 2352687"/>
                <a:gd name="connsiteY76" fmla="*/ 171450 h 355600"/>
                <a:gd name="connsiteX77" fmla="*/ 1022350 w 2352687"/>
                <a:gd name="connsiteY77" fmla="*/ 184150 h 355600"/>
                <a:gd name="connsiteX78" fmla="*/ 1031875 w 2352687"/>
                <a:gd name="connsiteY78" fmla="*/ 193675 h 355600"/>
                <a:gd name="connsiteX79" fmla="*/ 1044575 w 2352687"/>
                <a:gd name="connsiteY79" fmla="*/ 200025 h 355600"/>
                <a:gd name="connsiteX80" fmla="*/ 1057275 w 2352687"/>
                <a:gd name="connsiteY80" fmla="*/ 212725 h 355600"/>
                <a:gd name="connsiteX81" fmla="*/ 1120775 w 2352687"/>
                <a:gd name="connsiteY81" fmla="*/ 219075 h 355600"/>
                <a:gd name="connsiteX82" fmla="*/ 1203325 w 2352687"/>
                <a:gd name="connsiteY82" fmla="*/ 215900 h 355600"/>
                <a:gd name="connsiteX83" fmla="*/ 1222375 w 2352687"/>
                <a:gd name="connsiteY83" fmla="*/ 203200 h 355600"/>
                <a:gd name="connsiteX84" fmla="*/ 1231900 w 2352687"/>
                <a:gd name="connsiteY84" fmla="*/ 200025 h 355600"/>
                <a:gd name="connsiteX85" fmla="*/ 1250950 w 2352687"/>
                <a:gd name="connsiteY85" fmla="*/ 190500 h 355600"/>
                <a:gd name="connsiteX86" fmla="*/ 1270000 w 2352687"/>
                <a:gd name="connsiteY86" fmla="*/ 184150 h 355600"/>
                <a:gd name="connsiteX87" fmla="*/ 1289050 w 2352687"/>
                <a:gd name="connsiteY87" fmla="*/ 174625 h 355600"/>
                <a:gd name="connsiteX88" fmla="*/ 1343025 w 2352687"/>
                <a:gd name="connsiteY88" fmla="*/ 165100 h 355600"/>
                <a:gd name="connsiteX89" fmla="*/ 1390650 w 2352687"/>
                <a:gd name="connsiteY89" fmla="*/ 158750 h 355600"/>
                <a:gd name="connsiteX90" fmla="*/ 1412875 w 2352687"/>
                <a:gd name="connsiteY90" fmla="*/ 149225 h 355600"/>
                <a:gd name="connsiteX91" fmla="*/ 1425575 w 2352687"/>
                <a:gd name="connsiteY91" fmla="*/ 146050 h 355600"/>
                <a:gd name="connsiteX92" fmla="*/ 1435100 w 2352687"/>
                <a:gd name="connsiteY92" fmla="*/ 142875 h 355600"/>
                <a:gd name="connsiteX93" fmla="*/ 1444625 w 2352687"/>
                <a:gd name="connsiteY93" fmla="*/ 133350 h 355600"/>
                <a:gd name="connsiteX94" fmla="*/ 1485900 w 2352687"/>
                <a:gd name="connsiteY94" fmla="*/ 117475 h 355600"/>
                <a:gd name="connsiteX95" fmla="*/ 1498600 w 2352687"/>
                <a:gd name="connsiteY95" fmla="*/ 111125 h 355600"/>
                <a:gd name="connsiteX96" fmla="*/ 1530350 w 2352687"/>
                <a:gd name="connsiteY96" fmla="*/ 101600 h 355600"/>
                <a:gd name="connsiteX97" fmla="*/ 1539875 w 2352687"/>
                <a:gd name="connsiteY97" fmla="*/ 95250 h 355600"/>
                <a:gd name="connsiteX98" fmla="*/ 1558925 w 2352687"/>
                <a:gd name="connsiteY98" fmla="*/ 88900 h 355600"/>
                <a:gd name="connsiteX99" fmla="*/ 1577975 w 2352687"/>
                <a:gd name="connsiteY99" fmla="*/ 76200 h 355600"/>
                <a:gd name="connsiteX100" fmla="*/ 1593850 w 2352687"/>
                <a:gd name="connsiteY100" fmla="*/ 66675 h 355600"/>
                <a:gd name="connsiteX101" fmla="*/ 1612900 w 2352687"/>
                <a:gd name="connsiteY101" fmla="*/ 53975 h 355600"/>
                <a:gd name="connsiteX102" fmla="*/ 1625600 w 2352687"/>
                <a:gd name="connsiteY102" fmla="*/ 50800 h 355600"/>
                <a:gd name="connsiteX103" fmla="*/ 1635125 w 2352687"/>
                <a:gd name="connsiteY103" fmla="*/ 47625 h 355600"/>
                <a:gd name="connsiteX104" fmla="*/ 1651000 w 2352687"/>
                <a:gd name="connsiteY104" fmla="*/ 44450 h 355600"/>
                <a:gd name="connsiteX105" fmla="*/ 1657350 w 2352687"/>
                <a:gd name="connsiteY105" fmla="*/ 34925 h 355600"/>
                <a:gd name="connsiteX106" fmla="*/ 1673225 w 2352687"/>
                <a:gd name="connsiteY106" fmla="*/ 31750 h 355600"/>
                <a:gd name="connsiteX107" fmla="*/ 1704975 w 2352687"/>
                <a:gd name="connsiteY107" fmla="*/ 25400 h 355600"/>
                <a:gd name="connsiteX108" fmla="*/ 1746250 w 2352687"/>
                <a:gd name="connsiteY108" fmla="*/ 38100 h 355600"/>
                <a:gd name="connsiteX109" fmla="*/ 1765300 w 2352687"/>
                <a:gd name="connsiteY109" fmla="*/ 50800 h 355600"/>
                <a:gd name="connsiteX110" fmla="*/ 1781175 w 2352687"/>
                <a:gd name="connsiteY110" fmla="*/ 63500 h 355600"/>
                <a:gd name="connsiteX111" fmla="*/ 1803400 w 2352687"/>
                <a:gd name="connsiteY111" fmla="*/ 76200 h 355600"/>
                <a:gd name="connsiteX112" fmla="*/ 1828800 w 2352687"/>
                <a:gd name="connsiteY112" fmla="*/ 85725 h 355600"/>
                <a:gd name="connsiteX113" fmla="*/ 1866900 w 2352687"/>
                <a:gd name="connsiteY113" fmla="*/ 98425 h 355600"/>
                <a:gd name="connsiteX114" fmla="*/ 1879600 w 2352687"/>
                <a:gd name="connsiteY114" fmla="*/ 107950 h 355600"/>
                <a:gd name="connsiteX115" fmla="*/ 1889125 w 2352687"/>
                <a:gd name="connsiteY115" fmla="*/ 114300 h 355600"/>
                <a:gd name="connsiteX116" fmla="*/ 1898650 w 2352687"/>
                <a:gd name="connsiteY116" fmla="*/ 127000 h 355600"/>
                <a:gd name="connsiteX117" fmla="*/ 1901825 w 2352687"/>
                <a:gd name="connsiteY117" fmla="*/ 136525 h 355600"/>
                <a:gd name="connsiteX118" fmla="*/ 1917700 w 2352687"/>
                <a:gd name="connsiteY118" fmla="*/ 177800 h 355600"/>
                <a:gd name="connsiteX119" fmla="*/ 1927225 w 2352687"/>
                <a:gd name="connsiteY119" fmla="*/ 200025 h 355600"/>
                <a:gd name="connsiteX120" fmla="*/ 1933575 w 2352687"/>
                <a:gd name="connsiteY120" fmla="*/ 212725 h 355600"/>
                <a:gd name="connsiteX121" fmla="*/ 1943100 w 2352687"/>
                <a:gd name="connsiteY121" fmla="*/ 219075 h 355600"/>
                <a:gd name="connsiteX122" fmla="*/ 1946275 w 2352687"/>
                <a:gd name="connsiteY122" fmla="*/ 244475 h 355600"/>
                <a:gd name="connsiteX123" fmla="*/ 1968500 w 2352687"/>
                <a:gd name="connsiteY123" fmla="*/ 266700 h 355600"/>
                <a:gd name="connsiteX124" fmla="*/ 1978025 w 2352687"/>
                <a:gd name="connsiteY124" fmla="*/ 269875 h 355600"/>
                <a:gd name="connsiteX125" fmla="*/ 1990725 w 2352687"/>
                <a:gd name="connsiteY125" fmla="*/ 276225 h 355600"/>
                <a:gd name="connsiteX126" fmla="*/ 2016125 w 2352687"/>
                <a:gd name="connsiteY126" fmla="*/ 301625 h 355600"/>
                <a:gd name="connsiteX127" fmla="*/ 2032000 w 2352687"/>
                <a:gd name="connsiteY127" fmla="*/ 314325 h 355600"/>
                <a:gd name="connsiteX128" fmla="*/ 2051050 w 2352687"/>
                <a:gd name="connsiteY128" fmla="*/ 320675 h 355600"/>
                <a:gd name="connsiteX129" fmla="*/ 2073275 w 2352687"/>
                <a:gd name="connsiteY129" fmla="*/ 314325 h 355600"/>
                <a:gd name="connsiteX130" fmla="*/ 2098675 w 2352687"/>
                <a:gd name="connsiteY130" fmla="*/ 292100 h 355600"/>
                <a:gd name="connsiteX131" fmla="*/ 2108200 w 2352687"/>
                <a:gd name="connsiteY131" fmla="*/ 285750 h 355600"/>
                <a:gd name="connsiteX132" fmla="*/ 2130425 w 2352687"/>
                <a:gd name="connsiteY132" fmla="*/ 266700 h 355600"/>
                <a:gd name="connsiteX133" fmla="*/ 2139950 w 2352687"/>
                <a:gd name="connsiteY133" fmla="*/ 263525 h 355600"/>
                <a:gd name="connsiteX134" fmla="*/ 2168525 w 2352687"/>
                <a:gd name="connsiteY134" fmla="*/ 247650 h 355600"/>
                <a:gd name="connsiteX135" fmla="*/ 2193925 w 2352687"/>
                <a:gd name="connsiteY135" fmla="*/ 228600 h 355600"/>
                <a:gd name="connsiteX136" fmla="*/ 2203450 w 2352687"/>
                <a:gd name="connsiteY136" fmla="*/ 219075 h 355600"/>
                <a:gd name="connsiteX137" fmla="*/ 2222500 w 2352687"/>
                <a:gd name="connsiteY137" fmla="*/ 212725 h 355600"/>
                <a:gd name="connsiteX138" fmla="*/ 2244725 w 2352687"/>
                <a:gd name="connsiteY138" fmla="*/ 193675 h 355600"/>
                <a:gd name="connsiteX139" fmla="*/ 2273300 w 2352687"/>
                <a:gd name="connsiteY139" fmla="*/ 177800 h 355600"/>
                <a:gd name="connsiteX140" fmla="*/ 2286000 w 2352687"/>
                <a:gd name="connsiteY140" fmla="*/ 165100 h 355600"/>
                <a:gd name="connsiteX141" fmla="*/ 2298700 w 2352687"/>
                <a:gd name="connsiteY141" fmla="*/ 161925 h 355600"/>
                <a:gd name="connsiteX142" fmla="*/ 2336800 w 2352687"/>
                <a:gd name="connsiteY142" fmla="*/ 155575 h 355600"/>
                <a:gd name="connsiteX143" fmla="*/ 2352675 w 2352687"/>
                <a:gd name="connsiteY143" fmla="*/ 161925 h 35560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31925 w 2352687"/>
                <a:gd name="connsiteY66" fmla="*/ 327025 h 355600"/>
                <a:gd name="connsiteX67" fmla="*/ 1349375 w 2352687"/>
                <a:gd name="connsiteY67" fmla="*/ 304800 h 355600"/>
                <a:gd name="connsiteX68" fmla="*/ 1301750 w 2352687"/>
                <a:gd name="connsiteY68" fmla="*/ 288925 h 355600"/>
                <a:gd name="connsiteX69" fmla="*/ 1149350 w 2352687"/>
                <a:gd name="connsiteY69" fmla="*/ 219075 h 355600"/>
                <a:gd name="connsiteX70" fmla="*/ 1117600 w 2352687"/>
                <a:gd name="connsiteY70" fmla="*/ 209550 h 355600"/>
                <a:gd name="connsiteX71" fmla="*/ 1066800 w 2352687"/>
                <a:gd name="connsiteY71" fmla="*/ 193675 h 355600"/>
                <a:gd name="connsiteX72" fmla="*/ 1016000 w 2352687"/>
                <a:gd name="connsiteY72" fmla="*/ 184150 h 355600"/>
                <a:gd name="connsiteX73" fmla="*/ 1003300 w 2352687"/>
                <a:gd name="connsiteY73" fmla="*/ 174625 h 355600"/>
                <a:gd name="connsiteX74" fmla="*/ 993775 w 2352687"/>
                <a:gd name="connsiteY74" fmla="*/ 168275 h 355600"/>
                <a:gd name="connsiteX75" fmla="*/ 1003300 w 2352687"/>
                <a:gd name="connsiteY75" fmla="*/ 171450 h 355600"/>
                <a:gd name="connsiteX76" fmla="*/ 1022350 w 2352687"/>
                <a:gd name="connsiteY76" fmla="*/ 184150 h 355600"/>
                <a:gd name="connsiteX77" fmla="*/ 1031875 w 2352687"/>
                <a:gd name="connsiteY77" fmla="*/ 193675 h 355600"/>
                <a:gd name="connsiteX78" fmla="*/ 1044575 w 2352687"/>
                <a:gd name="connsiteY78" fmla="*/ 200025 h 355600"/>
                <a:gd name="connsiteX79" fmla="*/ 1057275 w 2352687"/>
                <a:gd name="connsiteY79" fmla="*/ 212725 h 355600"/>
                <a:gd name="connsiteX80" fmla="*/ 1120775 w 2352687"/>
                <a:gd name="connsiteY80" fmla="*/ 219075 h 355600"/>
                <a:gd name="connsiteX81" fmla="*/ 1203325 w 2352687"/>
                <a:gd name="connsiteY81" fmla="*/ 215900 h 355600"/>
                <a:gd name="connsiteX82" fmla="*/ 1222375 w 2352687"/>
                <a:gd name="connsiteY82" fmla="*/ 203200 h 355600"/>
                <a:gd name="connsiteX83" fmla="*/ 1231900 w 2352687"/>
                <a:gd name="connsiteY83" fmla="*/ 200025 h 355600"/>
                <a:gd name="connsiteX84" fmla="*/ 1250950 w 2352687"/>
                <a:gd name="connsiteY84" fmla="*/ 190500 h 355600"/>
                <a:gd name="connsiteX85" fmla="*/ 1270000 w 2352687"/>
                <a:gd name="connsiteY85" fmla="*/ 184150 h 355600"/>
                <a:gd name="connsiteX86" fmla="*/ 1289050 w 2352687"/>
                <a:gd name="connsiteY86" fmla="*/ 174625 h 355600"/>
                <a:gd name="connsiteX87" fmla="*/ 1343025 w 2352687"/>
                <a:gd name="connsiteY87" fmla="*/ 165100 h 355600"/>
                <a:gd name="connsiteX88" fmla="*/ 1390650 w 2352687"/>
                <a:gd name="connsiteY88" fmla="*/ 158750 h 355600"/>
                <a:gd name="connsiteX89" fmla="*/ 1412875 w 2352687"/>
                <a:gd name="connsiteY89" fmla="*/ 149225 h 355600"/>
                <a:gd name="connsiteX90" fmla="*/ 1425575 w 2352687"/>
                <a:gd name="connsiteY90" fmla="*/ 146050 h 355600"/>
                <a:gd name="connsiteX91" fmla="*/ 1435100 w 2352687"/>
                <a:gd name="connsiteY91" fmla="*/ 142875 h 355600"/>
                <a:gd name="connsiteX92" fmla="*/ 1444625 w 2352687"/>
                <a:gd name="connsiteY92" fmla="*/ 133350 h 355600"/>
                <a:gd name="connsiteX93" fmla="*/ 1485900 w 2352687"/>
                <a:gd name="connsiteY93" fmla="*/ 117475 h 355600"/>
                <a:gd name="connsiteX94" fmla="*/ 1498600 w 2352687"/>
                <a:gd name="connsiteY94" fmla="*/ 111125 h 355600"/>
                <a:gd name="connsiteX95" fmla="*/ 1530350 w 2352687"/>
                <a:gd name="connsiteY95" fmla="*/ 101600 h 355600"/>
                <a:gd name="connsiteX96" fmla="*/ 1539875 w 2352687"/>
                <a:gd name="connsiteY96" fmla="*/ 95250 h 355600"/>
                <a:gd name="connsiteX97" fmla="*/ 1558925 w 2352687"/>
                <a:gd name="connsiteY97" fmla="*/ 88900 h 355600"/>
                <a:gd name="connsiteX98" fmla="*/ 1577975 w 2352687"/>
                <a:gd name="connsiteY98" fmla="*/ 76200 h 355600"/>
                <a:gd name="connsiteX99" fmla="*/ 1593850 w 2352687"/>
                <a:gd name="connsiteY99" fmla="*/ 66675 h 355600"/>
                <a:gd name="connsiteX100" fmla="*/ 1612900 w 2352687"/>
                <a:gd name="connsiteY100" fmla="*/ 53975 h 355600"/>
                <a:gd name="connsiteX101" fmla="*/ 1625600 w 2352687"/>
                <a:gd name="connsiteY101" fmla="*/ 50800 h 355600"/>
                <a:gd name="connsiteX102" fmla="*/ 1635125 w 2352687"/>
                <a:gd name="connsiteY102" fmla="*/ 47625 h 355600"/>
                <a:gd name="connsiteX103" fmla="*/ 1651000 w 2352687"/>
                <a:gd name="connsiteY103" fmla="*/ 44450 h 355600"/>
                <a:gd name="connsiteX104" fmla="*/ 1657350 w 2352687"/>
                <a:gd name="connsiteY104" fmla="*/ 34925 h 355600"/>
                <a:gd name="connsiteX105" fmla="*/ 1673225 w 2352687"/>
                <a:gd name="connsiteY105" fmla="*/ 31750 h 355600"/>
                <a:gd name="connsiteX106" fmla="*/ 1704975 w 2352687"/>
                <a:gd name="connsiteY106" fmla="*/ 25400 h 355600"/>
                <a:gd name="connsiteX107" fmla="*/ 1746250 w 2352687"/>
                <a:gd name="connsiteY107" fmla="*/ 38100 h 355600"/>
                <a:gd name="connsiteX108" fmla="*/ 1765300 w 2352687"/>
                <a:gd name="connsiteY108" fmla="*/ 50800 h 355600"/>
                <a:gd name="connsiteX109" fmla="*/ 1781175 w 2352687"/>
                <a:gd name="connsiteY109" fmla="*/ 63500 h 355600"/>
                <a:gd name="connsiteX110" fmla="*/ 1803400 w 2352687"/>
                <a:gd name="connsiteY110" fmla="*/ 76200 h 355600"/>
                <a:gd name="connsiteX111" fmla="*/ 1828800 w 2352687"/>
                <a:gd name="connsiteY111" fmla="*/ 85725 h 355600"/>
                <a:gd name="connsiteX112" fmla="*/ 1866900 w 2352687"/>
                <a:gd name="connsiteY112" fmla="*/ 98425 h 355600"/>
                <a:gd name="connsiteX113" fmla="*/ 1879600 w 2352687"/>
                <a:gd name="connsiteY113" fmla="*/ 107950 h 355600"/>
                <a:gd name="connsiteX114" fmla="*/ 1889125 w 2352687"/>
                <a:gd name="connsiteY114" fmla="*/ 114300 h 355600"/>
                <a:gd name="connsiteX115" fmla="*/ 1898650 w 2352687"/>
                <a:gd name="connsiteY115" fmla="*/ 127000 h 355600"/>
                <a:gd name="connsiteX116" fmla="*/ 1901825 w 2352687"/>
                <a:gd name="connsiteY116" fmla="*/ 136525 h 355600"/>
                <a:gd name="connsiteX117" fmla="*/ 1917700 w 2352687"/>
                <a:gd name="connsiteY117" fmla="*/ 177800 h 355600"/>
                <a:gd name="connsiteX118" fmla="*/ 1927225 w 2352687"/>
                <a:gd name="connsiteY118" fmla="*/ 200025 h 355600"/>
                <a:gd name="connsiteX119" fmla="*/ 1933575 w 2352687"/>
                <a:gd name="connsiteY119" fmla="*/ 212725 h 355600"/>
                <a:gd name="connsiteX120" fmla="*/ 1943100 w 2352687"/>
                <a:gd name="connsiteY120" fmla="*/ 219075 h 355600"/>
                <a:gd name="connsiteX121" fmla="*/ 1946275 w 2352687"/>
                <a:gd name="connsiteY121" fmla="*/ 244475 h 355600"/>
                <a:gd name="connsiteX122" fmla="*/ 1968500 w 2352687"/>
                <a:gd name="connsiteY122" fmla="*/ 266700 h 355600"/>
                <a:gd name="connsiteX123" fmla="*/ 1978025 w 2352687"/>
                <a:gd name="connsiteY123" fmla="*/ 269875 h 355600"/>
                <a:gd name="connsiteX124" fmla="*/ 1990725 w 2352687"/>
                <a:gd name="connsiteY124" fmla="*/ 276225 h 355600"/>
                <a:gd name="connsiteX125" fmla="*/ 2016125 w 2352687"/>
                <a:gd name="connsiteY125" fmla="*/ 301625 h 355600"/>
                <a:gd name="connsiteX126" fmla="*/ 2032000 w 2352687"/>
                <a:gd name="connsiteY126" fmla="*/ 314325 h 355600"/>
                <a:gd name="connsiteX127" fmla="*/ 2051050 w 2352687"/>
                <a:gd name="connsiteY127" fmla="*/ 320675 h 355600"/>
                <a:gd name="connsiteX128" fmla="*/ 2073275 w 2352687"/>
                <a:gd name="connsiteY128" fmla="*/ 314325 h 355600"/>
                <a:gd name="connsiteX129" fmla="*/ 2098675 w 2352687"/>
                <a:gd name="connsiteY129" fmla="*/ 292100 h 355600"/>
                <a:gd name="connsiteX130" fmla="*/ 2108200 w 2352687"/>
                <a:gd name="connsiteY130" fmla="*/ 285750 h 355600"/>
                <a:gd name="connsiteX131" fmla="*/ 2130425 w 2352687"/>
                <a:gd name="connsiteY131" fmla="*/ 266700 h 355600"/>
                <a:gd name="connsiteX132" fmla="*/ 2139950 w 2352687"/>
                <a:gd name="connsiteY132" fmla="*/ 263525 h 355600"/>
                <a:gd name="connsiteX133" fmla="*/ 2168525 w 2352687"/>
                <a:gd name="connsiteY133" fmla="*/ 247650 h 355600"/>
                <a:gd name="connsiteX134" fmla="*/ 2193925 w 2352687"/>
                <a:gd name="connsiteY134" fmla="*/ 228600 h 355600"/>
                <a:gd name="connsiteX135" fmla="*/ 2203450 w 2352687"/>
                <a:gd name="connsiteY135" fmla="*/ 219075 h 355600"/>
                <a:gd name="connsiteX136" fmla="*/ 2222500 w 2352687"/>
                <a:gd name="connsiteY136" fmla="*/ 212725 h 355600"/>
                <a:gd name="connsiteX137" fmla="*/ 2244725 w 2352687"/>
                <a:gd name="connsiteY137" fmla="*/ 193675 h 355600"/>
                <a:gd name="connsiteX138" fmla="*/ 2273300 w 2352687"/>
                <a:gd name="connsiteY138" fmla="*/ 177800 h 355600"/>
                <a:gd name="connsiteX139" fmla="*/ 2286000 w 2352687"/>
                <a:gd name="connsiteY139" fmla="*/ 165100 h 355600"/>
                <a:gd name="connsiteX140" fmla="*/ 2298700 w 2352687"/>
                <a:gd name="connsiteY140" fmla="*/ 161925 h 355600"/>
                <a:gd name="connsiteX141" fmla="*/ 2336800 w 2352687"/>
                <a:gd name="connsiteY141" fmla="*/ 155575 h 355600"/>
                <a:gd name="connsiteX142" fmla="*/ 2352675 w 2352687"/>
                <a:gd name="connsiteY142" fmla="*/ 161925 h 355600"/>
                <a:gd name="connsiteX0" fmla="*/ 0 w 2352687"/>
                <a:gd name="connsiteY0" fmla="*/ 69850 h 346151"/>
                <a:gd name="connsiteX1" fmla="*/ 19050 w 2352687"/>
                <a:gd name="connsiteY1" fmla="*/ 88900 h 346151"/>
                <a:gd name="connsiteX2" fmla="*/ 28575 w 2352687"/>
                <a:gd name="connsiteY2" fmla="*/ 101600 h 346151"/>
                <a:gd name="connsiteX3" fmla="*/ 38100 w 2352687"/>
                <a:gd name="connsiteY3" fmla="*/ 107950 h 346151"/>
                <a:gd name="connsiteX4" fmla="*/ 50800 w 2352687"/>
                <a:gd name="connsiteY4" fmla="*/ 117475 h 346151"/>
                <a:gd name="connsiteX5" fmla="*/ 60325 w 2352687"/>
                <a:gd name="connsiteY5" fmla="*/ 127000 h 346151"/>
                <a:gd name="connsiteX6" fmla="*/ 76200 w 2352687"/>
                <a:gd name="connsiteY6" fmla="*/ 139700 h 346151"/>
                <a:gd name="connsiteX7" fmla="*/ 85725 w 2352687"/>
                <a:gd name="connsiteY7" fmla="*/ 149225 h 346151"/>
                <a:gd name="connsiteX8" fmla="*/ 104775 w 2352687"/>
                <a:gd name="connsiteY8" fmla="*/ 161925 h 346151"/>
                <a:gd name="connsiteX9" fmla="*/ 114300 w 2352687"/>
                <a:gd name="connsiteY9" fmla="*/ 168275 h 346151"/>
                <a:gd name="connsiteX10" fmla="*/ 123825 w 2352687"/>
                <a:gd name="connsiteY10" fmla="*/ 174625 h 346151"/>
                <a:gd name="connsiteX11" fmla="*/ 133350 w 2352687"/>
                <a:gd name="connsiteY11" fmla="*/ 184150 h 346151"/>
                <a:gd name="connsiteX12" fmla="*/ 142875 w 2352687"/>
                <a:gd name="connsiteY12" fmla="*/ 187325 h 346151"/>
                <a:gd name="connsiteX13" fmla="*/ 152400 w 2352687"/>
                <a:gd name="connsiteY13" fmla="*/ 193675 h 346151"/>
                <a:gd name="connsiteX14" fmla="*/ 158750 w 2352687"/>
                <a:gd name="connsiteY14" fmla="*/ 206375 h 346151"/>
                <a:gd name="connsiteX15" fmla="*/ 187325 w 2352687"/>
                <a:gd name="connsiteY15" fmla="*/ 222250 h 346151"/>
                <a:gd name="connsiteX16" fmla="*/ 200025 w 2352687"/>
                <a:gd name="connsiteY16" fmla="*/ 225425 h 346151"/>
                <a:gd name="connsiteX17" fmla="*/ 222250 w 2352687"/>
                <a:gd name="connsiteY17" fmla="*/ 231775 h 346151"/>
                <a:gd name="connsiteX18" fmla="*/ 317500 w 2352687"/>
                <a:gd name="connsiteY18" fmla="*/ 228600 h 346151"/>
                <a:gd name="connsiteX19" fmla="*/ 342900 w 2352687"/>
                <a:gd name="connsiteY19" fmla="*/ 215900 h 346151"/>
                <a:gd name="connsiteX20" fmla="*/ 352425 w 2352687"/>
                <a:gd name="connsiteY20" fmla="*/ 206375 h 346151"/>
                <a:gd name="connsiteX21" fmla="*/ 361950 w 2352687"/>
                <a:gd name="connsiteY21" fmla="*/ 200025 h 346151"/>
                <a:gd name="connsiteX22" fmla="*/ 374650 w 2352687"/>
                <a:gd name="connsiteY22" fmla="*/ 184150 h 346151"/>
                <a:gd name="connsiteX23" fmla="*/ 393700 w 2352687"/>
                <a:gd name="connsiteY23" fmla="*/ 168275 h 346151"/>
                <a:gd name="connsiteX24" fmla="*/ 400050 w 2352687"/>
                <a:gd name="connsiteY24" fmla="*/ 158750 h 346151"/>
                <a:gd name="connsiteX25" fmla="*/ 409575 w 2352687"/>
                <a:gd name="connsiteY25" fmla="*/ 152400 h 346151"/>
                <a:gd name="connsiteX26" fmla="*/ 428625 w 2352687"/>
                <a:gd name="connsiteY26" fmla="*/ 127000 h 346151"/>
                <a:gd name="connsiteX27" fmla="*/ 434975 w 2352687"/>
                <a:gd name="connsiteY27" fmla="*/ 117475 h 346151"/>
                <a:gd name="connsiteX28" fmla="*/ 454025 w 2352687"/>
                <a:gd name="connsiteY28" fmla="*/ 104775 h 346151"/>
                <a:gd name="connsiteX29" fmla="*/ 473075 w 2352687"/>
                <a:gd name="connsiteY29" fmla="*/ 85725 h 346151"/>
                <a:gd name="connsiteX30" fmla="*/ 466725 w 2352687"/>
                <a:gd name="connsiteY30" fmla="*/ 76200 h 346151"/>
                <a:gd name="connsiteX31" fmla="*/ 488950 w 2352687"/>
                <a:gd name="connsiteY31" fmla="*/ 79375 h 346151"/>
                <a:gd name="connsiteX32" fmla="*/ 517525 w 2352687"/>
                <a:gd name="connsiteY32" fmla="*/ 82550 h 346151"/>
                <a:gd name="connsiteX33" fmla="*/ 530225 w 2352687"/>
                <a:gd name="connsiteY33" fmla="*/ 88900 h 346151"/>
                <a:gd name="connsiteX34" fmla="*/ 536575 w 2352687"/>
                <a:gd name="connsiteY34" fmla="*/ 76200 h 346151"/>
                <a:gd name="connsiteX35" fmla="*/ 561975 w 2352687"/>
                <a:gd name="connsiteY35" fmla="*/ 60325 h 346151"/>
                <a:gd name="connsiteX36" fmla="*/ 596900 w 2352687"/>
                <a:gd name="connsiteY36" fmla="*/ 44450 h 346151"/>
                <a:gd name="connsiteX37" fmla="*/ 625475 w 2352687"/>
                <a:gd name="connsiteY37" fmla="*/ 31750 h 346151"/>
                <a:gd name="connsiteX38" fmla="*/ 663575 w 2352687"/>
                <a:gd name="connsiteY38" fmla="*/ 12700 h 346151"/>
                <a:gd name="connsiteX39" fmla="*/ 679450 w 2352687"/>
                <a:gd name="connsiteY39" fmla="*/ 6350 h 346151"/>
                <a:gd name="connsiteX40" fmla="*/ 698500 w 2352687"/>
                <a:gd name="connsiteY40" fmla="*/ 0 h 346151"/>
                <a:gd name="connsiteX41" fmla="*/ 727075 w 2352687"/>
                <a:gd name="connsiteY41" fmla="*/ 3175 h 346151"/>
                <a:gd name="connsiteX42" fmla="*/ 736600 w 2352687"/>
                <a:gd name="connsiteY42" fmla="*/ 6350 h 346151"/>
                <a:gd name="connsiteX43" fmla="*/ 762000 w 2352687"/>
                <a:gd name="connsiteY43" fmla="*/ 12700 h 346151"/>
                <a:gd name="connsiteX44" fmla="*/ 787400 w 2352687"/>
                <a:gd name="connsiteY44" fmla="*/ 34925 h 346151"/>
                <a:gd name="connsiteX45" fmla="*/ 806450 w 2352687"/>
                <a:gd name="connsiteY45" fmla="*/ 53975 h 346151"/>
                <a:gd name="connsiteX46" fmla="*/ 815975 w 2352687"/>
                <a:gd name="connsiteY46" fmla="*/ 63500 h 346151"/>
                <a:gd name="connsiteX47" fmla="*/ 828675 w 2352687"/>
                <a:gd name="connsiteY47" fmla="*/ 82550 h 346151"/>
                <a:gd name="connsiteX48" fmla="*/ 838200 w 2352687"/>
                <a:gd name="connsiteY48" fmla="*/ 88900 h 346151"/>
                <a:gd name="connsiteX49" fmla="*/ 860425 w 2352687"/>
                <a:gd name="connsiteY49" fmla="*/ 107950 h 346151"/>
                <a:gd name="connsiteX50" fmla="*/ 892175 w 2352687"/>
                <a:gd name="connsiteY50" fmla="*/ 130175 h 346151"/>
                <a:gd name="connsiteX51" fmla="*/ 901700 w 2352687"/>
                <a:gd name="connsiteY51" fmla="*/ 139700 h 346151"/>
                <a:gd name="connsiteX52" fmla="*/ 917575 w 2352687"/>
                <a:gd name="connsiteY52" fmla="*/ 152400 h 346151"/>
                <a:gd name="connsiteX53" fmla="*/ 936625 w 2352687"/>
                <a:gd name="connsiteY53" fmla="*/ 168275 h 346151"/>
                <a:gd name="connsiteX54" fmla="*/ 942975 w 2352687"/>
                <a:gd name="connsiteY54" fmla="*/ 177800 h 346151"/>
                <a:gd name="connsiteX55" fmla="*/ 965200 w 2352687"/>
                <a:gd name="connsiteY55" fmla="*/ 193675 h 346151"/>
                <a:gd name="connsiteX56" fmla="*/ 990600 w 2352687"/>
                <a:gd name="connsiteY56" fmla="*/ 200025 h 346151"/>
                <a:gd name="connsiteX57" fmla="*/ 1019175 w 2352687"/>
                <a:gd name="connsiteY57" fmla="*/ 209550 h 346151"/>
                <a:gd name="connsiteX58" fmla="*/ 1063625 w 2352687"/>
                <a:gd name="connsiteY58" fmla="*/ 219075 h 346151"/>
                <a:gd name="connsiteX59" fmla="*/ 1111250 w 2352687"/>
                <a:gd name="connsiteY59" fmla="*/ 228600 h 346151"/>
                <a:gd name="connsiteX60" fmla="*/ 1200150 w 2352687"/>
                <a:gd name="connsiteY60" fmla="*/ 260350 h 346151"/>
                <a:gd name="connsiteX61" fmla="*/ 1263650 w 2352687"/>
                <a:gd name="connsiteY61" fmla="*/ 282575 h 346151"/>
                <a:gd name="connsiteX62" fmla="*/ 1333500 w 2352687"/>
                <a:gd name="connsiteY62" fmla="*/ 317500 h 346151"/>
                <a:gd name="connsiteX63" fmla="*/ 1397000 w 2352687"/>
                <a:gd name="connsiteY63" fmla="*/ 333375 h 346151"/>
                <a:gd name="connsiteX64" fmla="*/ 1435100 w 2352687"/>
                <a:gd name="connsiteY64" fmla="*/ 346075 h 346151"/>
                <a:gd name="connsiteX65" fmla="*/ 1431925 w 2352687"/>
                <a:gd name="connsiteY65" fmla="*/ 327025 h 346151"/>
                <a:gd name="connsiteX66" fmla="*/ 1349375 w 2352687"/>
                <a:gd name="connsiteY66" fmla="*/ 304800 h 346151"/>
                <a:gd name="connsiteX67" fmla="*/ 1301750 w 2352687"/>
                <a:gd name="connsiteY67" fmla="*/ 288925 h 346151"/>
                <a:gd name="connsiteX68" fmla="*/ 1149350 w 2352687"/>
                <a:gd name="connsiteY68" fmla="*/ 219075 h 346151"/>
                <a:gd name="connsiteX69" fmla="*/ 1117600 w 2352687"/>
                <a:gd name="connsiteY69" fmla="*/ 209550 h 346151"/>
                <a:gd name="connsiteX70" fmla="*/ 1066800 w 2352687"/>
                <a:gd name="connsiteY70" fmla="*/ 193675 h 346151"/>
                <a:gd name="connsiteX71" fmla="*/ 1016000 w 2352687"/>
                <a:gd name="connsiteY71" fmla="*/ 184150 h 346151"/>
                <a:gd name="connsiteX72" fmla="*/ 1003300 w 2352687"/>
                <a:gd name="connsiteY72" fmla="*/ 174625 h 346151"/>
                <a:gd name="connsiteX73" fmla="*/ 993775 w 2352687"/>
                <a:gd name="connsiteY73" fmla="*/ 168275 h 346151"/>
                <a:gd name="connsiteX74" fmla="*/ 1003300 w 2352687"/>
                <a:gd name="connsiteY74" fmla="*/ 171450 h 346151"/>
                <a:gd name="connsiteX75" fmla="*/ 1022350 w 2352687"/>
                <a:gd name="connsiteY75" fmla="*/ 184150 h 346151"/>
                <a:gd name="connsiteX76" fmla="*/ 1031875 w 2352687"/>
                <a:gd name="connsiteY76" fmla="*/ 193675 h 346151"/>
                <a:gd name="connsiteX77" fmla="*/ 1044575 w 2352687"/>
                <a:gd name="connsiteY77" fmla="*/ 200025 h 346151"/>
                <a:gd name="connsiteX78" fmla="*/ 1057275 w 2352687"/>
                <a:gd name="connsiteY78" fmla="*/ 212725 h 346151"/>
                <a:gd name="connsiteX79" fmla="*/ 1120775 w 2352687"/>
                <a:gd name="connsiteY79" fmla="*/ 219075 h 346151"/>
                <a:gd name="connsiteX80" fmla="*/ 1203325 w 2352687"/>
                <a:gd name="connsiteY80" fmla="*/ 215900 h 346151"/>
                <a:gd name="connsiteX81" fmla="*/ 1222375 w 2352687"/>
                <a:gd name="connsiteY81" fmla="*/ 203200 h 346151"/>
                <a:gd name="connsiteX82" fmla="*/ 1231900 w 2352687"/>
                <a:gd name="connsiteY82" fmla="*/ 200025 h 346151"/>
                <a:gd name="connsiteX83" fmla="*/ 1250950 w 2352687"/>
                <a:gd name="connsiteY83" fmla="*/ 190500 h 346151"/>
                <a:gd name="connsiteX84" fmla="*/ 1270000 w 2352687"/>
                <a:gd name="connsiteY84" fmla="*/ 184150 h 346151"/>
                <a:gd name="connsiteX85" fmla="*/ 1289050 w 2352687"/>
                <a:gd name="connsiteY85" fmla="*/ 174625 h 346151"/>
                <a:gd name="connsiteX86" fmla="*/ 1343025 w 2352687"/>
                <a:gd name="connsiteY86" fmla="*/ 165100 h 346151"/>
                <a:gd name="connsiteX87" fmla="*/ 1390650 w 2352687"/>
                <a:gd name="connsiteY87" fmla="*/ 158750 h 346151"/>
                <a:gd name="connsiteX88" fmla="*/ 1412875 w 2352687"/>
                <a:gd name="connsiteY88" fmla="*/ 149225 h 346151"/>
                <a:gd name="connsiteX89" fmla="*/ 1425575 w 2352687"/>
                <a:gd name="connsiteY89" fmla="*/ 146050 h 346151"/>
                <a:gd name="connsiteX90" fmla="*/ 1435100 w 2352687"/>
                <a:gd name="connsiteY90" fmla="*/ 142875 h 346151"/>
                <a:gd name="connsiteX91" fmla="*/ 1444625 w 2352687"/>
                <a:gd name="connsiteY91" fmla="*/ 133350 h 346151"/>
                <a:gd name="connsiteX92" fmla="*/ 1485900 w 2352687"/>
                <a:gd name="connsiteY92" fmla="*/ 117475 h 346151"/>
                <a:gd name="connsiteX93" fmla="*/ 1498600 w 2352687"/>
                <a:gd name="connsiteY93" fmla="*/ 111125 h 346151"/>
                <a:gd name="connsiteX94" fmla="*/ 1530350 w 2352687"/>
                <a:gd name="connsiteY94" fmla="*/ 101600 h 346151"/>
                <a:gd name="connsiteX95" fmla="*/ 1539875 w 2352687"/>
                <a:gd name="connsiteY95" fmla="*/ 95250 h 346151"/>
                <a:gd name="connsiteX96" fmla="*/ 1558925 w 2352687"/>
                <a:gd name="connsiteY96" fmla="*/ 88900 h 346151"/>
                <a:gd name="connsiteX97" fmla="*/ 1577975 w 2352687"/>
                <a:gd name="connsiteY97" fmla="*/ 76200 h 346151"/>
                <a:gd name="connsiteX98" fmla="*/ 1593850 w 2352687"/>
                <a:gd name="connsiteY98" fmla="*/ 66675 h 346151"/>
                <a:gd name="connsiteX99" fmla="*/ 1612900 w 2352687"/>
                <a:gd name="connsiteY99" fmla="*/ 53975 h 346151"/>
                <a:gd name="connsiteX100" fmla="*/ 1625600 w 2352687"/>
                <a:gd name="connsiteY100" fmla="*/ 50800 h 346151"/>
                <a:gd name="connsiteX101" fmla="*/ 1635125 w 2352687"/>
                <a:gd name="connsiteY101" fmla="*/ 47625 h 346151"/>
                <a:gd name="connsiteX102" fmla="*/ 1651000 w 2352687"/>
                <a:gd name="connsiteY102" fmla="*/ 44450 h 346151"/>
                <a:gd name="connsiteX103" fmla="*/ 1657350 w 2352687"/>
                <a:gd name="connsiteY103" fmla="*/ 34925 h 346151"/>
                <a:gd name="connsiteX104" fmla="*/ 1673225 w 2352687"/>
                <a:gd name="connsiteY104" fmla="*/ 31750 h 346151"/>
                <a:gd name="connsiteX105" fmla="*/ 1704975 w 2352687"/>
                <a:gd name="connsiteY105" fmla="*/ 25400 h 346151"/>
                <a:gd name="connsiteX106" fmla="*/ 1746250 w 2352687"/>
                <a:gd name="connsiteY106" fmla="*/ 38100 h 346151"/>
                <a:gd name="connsiteX107" fmla="*/ 1765300 w 2352687"/>
                <a:gd name="connsiteY107" fmla="*/ 50800 h 346151"/>
                <a:gd name="connsiteX108" fmla="*/ 1781175 w 2352687"/>
                <a:gd name="connsiteY108" fmla="*/ 63500 h 346151"/>
                <a:gd name="connsiteX109" fmla="*/ 1803400 w 2352687"/>
                <a:gd name="connsiteY109" fmla="*/ 76200 h 346151"/>
                <a:gd name="connsiteX110" fmla="*/ 1828800 w 2352687"/>
                <a:gd name="connsiteY110" fmla="*/ 85725 h 346151"/>
                <a:gd name="connsiteX111" fmla="*/ 1866900 w 2352687"/>
                <a:gd name="connsiteY111" fmla="*/ 98425 h 346151"/>
                <a:gd name="connsiteX112" fmla="*/ 1879600 w 2352687"/>
                <a:gd name="connsiteY112" fmla="*/ 107950 h 346151"/>
                <a:gd name="connsiteX113" fmla="*/ 1889125 w 2352687"/>
                <a:gd name="connsiteY113" fmla="*/ 114300 h 346151"/>
                <a:gd name="connsiteX114" fmla="*/ 1898650 w 2352687"/>
                <a:gd name="connsiteY114" fmla="*/ 127000 h 346151"/>
                <a:gd name="connsiteX115" fmla="*/ 1901825 w 2352687"/>
                <a:gd name="connsiteY115" fmla="*/ 136525 h 346151"/>
                <a:gd name="connsiteX116" fmla="*/ 1917700 w 2352687"/>
                <a:gd name="connsiteY116" fmla="*/ 177800 h 346151"/>
                <a:gd name="connsiteX117" fmla="*/ 1927225 w 2352687"/>
                <a:gd name="connsiteY117" fmla="*/ 200025 h 346151"/>
                <a:gd name="connsiteX118" fmla="*/ 1933575 w 2352687"/>
                <a:gd name="connsiteY118" fmla="*/ 212725 h 346151"/>
                <a:gd name="connsiteX119" fmla="*/ 1943100 w 2352687"/>
                <a:gd name="connsiteY119" fmla="*/ 219075 h 346151"/>
                <a:gd name="connsiteX120" fmla="*/ 1946275 w 2352687"/>
                <a:gd name="connsiteY120" fmla="*/ 244475 h 346151"/>
                <a:gd name="connsiteX121" fmla="*/ 1968500 w 2352687"/>
                <a:gd name="connsiteY121" fmla="*/ 266700 h 346151"/>
                <a:gd name="connsiteX122" fmla="*/ 1978025 w 2352687"/>
                <a:gd name="connsiteY122" fmla="*/ 269875 h 346151"/>
                <a:gd name="connsiteX123" fmla="*/ 1990725 w 2352687"/>
                <a:gd name="connsiteY123" fmla="*/ 276225 h 346151"/>
                <a:gd name="connsiteX124" fmla="*/ 2016125 w 2352687"/>
                <a:gd name="connsiteY124" fmla="*/ 301625 h 346151"/>
                <a:gd name="connsiteX125" fmla="*/ 2032000 w 2352687"/>
                <a:gd name="connsiteY125" fmla="*/ 314325 h 346151"/>
                <a:gd name="connsiteX126" fmla="*/ 2051050 w 2352687"/>
                <a:gd name="connsiteY126" fmla="*/ 320675 h 346151"/>
                <a:gd name="connsiteX127" fmla="*/ 2073275 w 2352687"/>
                <a:gd name="connsiteY127" fmla="*/ 314325 h 346151"/>
                <a:gd name="connsiteX128" fmla="*/ 2098675 w 2352687"/>
                <a:gd name="connsiteY128" fmla="*/ 292100 h 346151"/>
                <a:gd name="connsiteX129" fmla="*/ 2108200 w 2352687"/>
                <a:gd name="connsiteY129" fmla="*/ 285750 h 346151"/>
                <a:gd name="connsiteX130" fmla="*/ 2130425 w 2352687"/>
                <a:gd name="connsiteY130" fmla="*/ 266700 h 346151"/>
                <a:gd name="connsiteX131" fmla="*/ 2139950 w 2352687"/>
                <a:gd name="connsiteY131" fmla="*/ 263525 h 346151"/>
                <a:gd name="connsiteX132" fmla="*/ 2168525 w 2352687"/>
                <a:gd name="connsiteY132" fmla="*/ 247650 h 346151"/>
                <a:gd name="connsiteX133" fmla="*/ 2193925 w 2352687"/>
                <a:gd name="connsiteY133" fmla="*/ 228600 h 346151"/>
                <a:gd name="connsiteX134" fmla="*/ 2203450 w 2352687"/>
                <a:gd name="connsiteY134" fmla="*/ 219075 h 346151"/>
                <a:gd name="connsiteX135" fmla="*/ 2222500 w 2352687"/>
                <a:gd name="connsiteY135" fmla="*/ 212725 h 346151"/>
                <a:gd name="connsiteX136" fmla="*/ 2244725 w 2352687"/>
                <a:gd name="connsiteY136" fmla="*/ 193675 h 346151"/>
                <a:gd name="connsiteX137" fmla="*/ 2273300 w 2352687"/>
                <a:gd name="connsiteY137" fmla="*/ 177800 h 346151"/>
                <a:gd name="connsiteX138" fmla="*/ 2286000 w 2352687"/>
                <a:gd name="connsiteY138" fmla="*/ 165100 h 346151"/>
                <a:gd name="connsiteX139" fmla="*/ 2298700 w 2352687"/>
                <a:gd name="connsiteY139" fmla="*/ 161925 h 346151"/>
                <a:gd name="connsiteX140" fmla="*/ 2336800 w 2352687"/>
                <a:gd name="connsiteY140" fmla="*/ 155575 h 346151"/>
                <a:gd name="connsiteX141" fmla="*/ 2352675 w 2352687"/>
                <a:gd name="connsiteY141" fmla="*/ 161925 h 346151"/>
                <a:gd name="connsiteX0" fmla="*/ 0 w 2352687"/>
                <a:gd name="connsiteY0" fmla="*/ 69850 h 347061"/>
                <a:gd name="connsiteX1" fmla="*/ 19050 w 2352687"/>
                <a:gd name="connsiteY1" fmla="*/ 88900 h 347061"/>
                <a:gd name="connsiteX2" fmla="*/ 28575 w 2352687"/>
                <a:gd name="connsiteY2" fmla="*/ 101600 h 347061"/>
                <a:gd name="connsiteX3" fmla="*/ 38100 w 2352687"/>
                <a:gd name="connsiteY3" fmla="*/ 107950 h 347061"/>
                <a:gd name="connsiteX4" fmla="*/ 50800 w 2352687"/>
                <a:gd name="connsiteY4" fmla="*/ 117475 h 347061"/>
                <a:gd name="connsiteX5" fmla="*/ 60325 w 2352687"/>
                <a:gd name="connsiteY5" fmla="*/ 127000 h 347061"/>
                <a:gd name="connsiteX6" fmla="*/ 76200 w 2352687"/>
                <a:gd name="connsiteY6" fmla="*/ 139700 h 347061"/>
                <a:gd name="connsiteX7" fmla="*/ 85725 w 2352687"/>
                <a:gd name="connsiteY7" fmla="*/ 149225 h 347061"/>
                <a:gd name="connsiteX8" fmla="*/ 104775 w 2352687"/>
                <a:gd name="connsiteY8" fmla="*/ 161925 h 347061"/>
                <a:gd name="connsiteX9" fmla="*/ 114300 w 2352687"/>
                <a:gd name="connsiteY9" fmla="*/ 168275 h 347061"/>
                <a:gd name="connsiteX10" fmla="*/ 123825 w 2352687"/>
                <a:gd name="connsiteY10" fmla="*/ 174625 h 347061"/>
                <a:gd name="connsiteX11" fmla="*/ 133350 w 2352687"/>
                <a:gd name="connsiteY11" fmla="*/ 184150 h 347061"/>
                <a:gd name="connsiteX12" fmla="*/ 142875 w 2352687"/>
                <a:gd name="connsiteY12" fmla="*/ 187325 h 347061"/>
                <a:gd name="connsiteX13" fmla="*/ 152400 w 2352687"/>
                <a:gd name="connsiteY13" fmla="*/ 193675 h 347061"/>
                <a:gd name="connsiteX14" fmla="*/ 158750 w 2352687"/>
                <a:gd name="connsiteY14" fmla="*/ 206375 h 347061"/>
                <a:gd name="connsiteX15" fmla="*/ 187325 w 2352687"/>
                <a:gd name="connsiteY15" fmla="*/ 222250 h 347061"/>
                <a:gd name="connsiteX16" fmla="*/ 200025 w 2352687"/>
                <a:gd name="connsiteY16" fmla="*/ 225425 h 347061"/>
                <a:gd name="connsiteX17" fmla="*/ 222250 w 2352687"/>
                <a:gd name="connsiteY17" fmla="*/ 231775 h 347061"/>
                <a:gd name="connsiteX18" fmla="*/ 317500 w 2352687"/>
                <a:gd name="connsiteY18" fmla="*/ 228600 h 347061"/>
                <a:gd name="connsiteX19" fmla="*/ 342900 w 2352687"/>
                <a:gd name="connsiteY19" fmla="*/ 215900 h 347061"/>
                <a:gd name="connsiteX20" fmla="*/ 352425 w 2352687"/>
                <a:gd name="connsiteY20" fmla="*/ 206375 h 347061"/>
                <a:gd name="connsiteX21" fmla="*/ 361950 w 2352687"/>
                <a:gd name="connsiteY21" fmla="*/ 200025 h 347061"/>
                <a:gd name="connsiteX22" fmla="*/ 374650 w 2352687"/>
                <a:gd name="connsiteY22" fmla="*/ 184150 h 347061"/>
                <a:gd name="connsiteX23" fmla="*/ 393700 w 2352687"/>
                <a:gd name="connsiteY23" fmla="*/ 168275 h 347061"/>
                <a:gd name="connsiteX24" fmla="*/ 400050 w 2352687"/>
                <a:gd name="connsiteY24" fmla="*/ 158750 h 347061"/>
                <a:gd name="connsiteX25" fmla="*/ 409575 w 2352687"/>
                <a:gd name="connsiteY25" fmla="*/ 152400 h 347061"/>
                <a:gd name="connsiteX26" fmla="*/ 428625 w 2352687"/>
                <a:gd name="connsiteY26" fmla="*/ 127000 h 347061"/>
                <a:gd name="connsiteX27" fmla="*/ 434975 w 2352687"/>
                <a:gd name="connsiteY27" fmla="*/ 117475 h 347061"/>
                <a:gd name="connsiteX28" fmla="*/ 454025 w 2352687"/>
                <a:gd name="connsiteY28" fmla="*/ 104775 h 347061"/>
                <a:gd name="connsiteX29" fmla="*/ 473075 w 2352687"/>
                <a:gd name="connsiteY29" fmla="*/ 85725 h 347061"/>
                <a:gd name="connsiteX30" fmla="*/ 466725 w 2352687"/>
                <a:gd name="connsiteY30" fmla="*/ 76200 h 347061"/>
                <a:gd name="connsiteX31" fmla="*/ 488950 w 2352687"/>
                <a:gd name="connsiteY31" fmla="*/ 79375 h 347061"/>
                <a:gd name="connsiteX32" fmla="*/ 517525 w 2352687"/>
                <a:gd name="connsiteY32" fmla="*/ 82550 h 347061"/>
                <a:gd name="connsiteX33" fmla="*/ 530225 w 2352687"/>
                <a:gd name="connsiteY33" fmla="*/ 88900 h 347061"/>
                <a:gd name="connsiteX34" fmla="*/ 536575 w 2352687"/>
                <a:gd name="connsiteY34" fmla="*/ 76200 h 347061"/>
                <a:gd name="connsiteX35" fmla="*/ 561975 w 2352687"/>
                <a:gd name="connsiteY35" fmla="*/ 60325 h 347061"/>
                <a:gd name="connsiteX36" fmla="*/ 596900 w 2352687"/>
                <a:gd name="connsiteY36" fmla="*/ 44450 h 347061"/>
                <a:gd name="connsiteX37" fmla="*/ 625475 w 2352687"/>
                <a:gd name="connsiteY37" fmla="*/ 31750 h 347061"/>
                <a:gd name="connsiteX38" fmla="*/ 663575 w 2352687"/>
                <a:gd name="connsiteY38" fmla="*/ 12700 h 347061"/>
                <a:gd name="connsiteX39" fmla="*/ 679450 w 2352687"/>
                <a:gd name="connsiteY39" fmla="*/ 6350 h 347061"/>
                <a:gd name="connsiteX40" fmla="*/ 698500 w 2352687"/>
                <a:gd name="connsiteY40" fmla="*/ 0 h 347061"/>
                <a:gd name="connsiteX41" fmla="*/ 727075 w 2352687"/>
                <a:gd name="connsiteY41" fmla="*/ 3175 h 347061"/>
                <a:gd name="connsiteX42" fmla="*/ 736600 w 2352687"/>
                <a:gd name="connsiteY42" fmla="*/ 6350 h 347061"/>
                <a:gd name="connsiteX43" fmla="*/ 762000 w 2352687"/>
                <a:gd name="connsiteY43" fmla="*/ 12700 h 347061"/>
                <a:gd name="connsiteX44" fmla="*/ 787400 w 2352687"/>
                <a:gd name="connsiteY44" fmla="*/ 34925 h 347061"/>
                <a:gd name="connsiteX45" fmla="*/ 806450 w 2352687"/>
                <a:gd name="connsiteY45" fmla="*/ 53975 h 347061"/>
                <a:gd name="connsiteX46" fmla="*/ 815975 w 2352687"/>
                <a:gd name="connsiteY46" fmla="*/ 63500 h 347061"/>
                <a:gd name="connsiteX47" fmla="*/ 828675 w 2352687"/>
                <a:gd name="connsiteY47" fmla="*/ 82550 h 347061"/>
                <a:gd name="connsiteX48" fmla="*/ 838200 w 2352687"/>
                <a:gd name="connsiteY48" fmla="*/ 88900 h 347061"/>
                <a:gd name="connsiteX49" fmla="*/ 860425 w 2352687"/>
                <a:gd name="connsiteY49" fmla="*/ 107950 h 347061"/>
                <a:gd name="connsiteX50" fmla="*/ 892175 w 2352687"/>
                <a:gd name="connsiteY50" fmla="*/ 130175 h 347061"/>
                <a:gd name="connsiteX51" fmla="*/ 901700 w 2352687"/>
                <a:gd name="connsiteY51" fmla="*/ 139700 h 347061"/>
                <a:gd name="connsiteX52" fmla="*/ 917575 w 2352687"/>
                <a:gd name="connsiteY52" fmla="*/ 152400 h 347061"/>
                <a:gd name="connsiteX53" fmla="*/ 936625 w 2352687"/>
                <a:gd name="connsiteY53" fmla="*/ 168275 h 347061"/>
                <a:gd name="connsiteX54" fmla="*/ 942975 w 2352687"/>
                <a:gd name="connsiteY54" fmla="*/ 177800 h 347061"/>
                <a:gd name="connsiteX55" fmla="*/ 965200 w 2352687"/>
                <a:gd name="connsiteY55" fmla="*/ 193675 h 347061"/>
                <a:gd name="connsiteX56" fmla="*/ 990600 w 2352687"/>
                <a:gd name="connsiteY56" fmla="*/ 200025 h 347061"/>
                <a:gd name="connsiteX57" fmla="*/ 1019175 w 2352687"/>
                <a:gd name="connsiteY57" fmla="*/ 209550 h 347061"/>
                <a:gd name="connsiteX58" fmla="*/ 1063625 w 2352687"/>
                <a:gd name="connsiteY58" fmla="*/ 219075 h 347061"/>
                <a:gd name="connsiteX59" fmla="*/ 1111250 w 2352687"/>
                <a:gd name="connsiteY59" fmla="*/ 228600 h 347061"/>
                <a:gd name="connsiteX60" fmla="*/ 1200150 w 2352687"/>
                <a:gd name="connsiteY60" fmla="*/ 260350 h 347061"/>
                <a:gd name="connsiteX61" fmla="*/ 1263650 w 2352687"/>
                <a:gd name="connsiteY61" fmla="*/ 282575 h 347061"/>
                <a:gd name="connsiteX62" fmla="*/ 1333500 w 2352687"/>
                <a:gd name="connsiteY62" fmla="*/ 317500 h 347061"/>
                <a:gd name="connsiteX63" fmla="*/ 1397000 w 2352687"/>
                <a:gd name="connsiteY63" fmla="*/ 333375 h 347061"/>
                <a:gd name="connsiteX64" fmla="*/ 1435100 w 2352687"/>
                <a:gd name="connsiteY64" fmla="*/ 346075 h 347061"/>
                <a:gd name="connsiteX65" fmla="*/ 1349375 w 2352687"/>
                <a:gd name="connsiteY65" fmla="*/ 304800 h 347061"/>
                <a:gd name="connsiteX66" fmla="*/ 1301750 w 2352687"/>
                <a:gd name="connsiteY66" fmla="*/ 288925 h 347061"/>
                <a:gd name="connsiteX67" fmla="*/ 1149350 w 2352687"/>
                <a:gd name="connsiteY67" fmla="*/ 219075 h 347061"/>
                <a:gd name="connsiteX68" fmla="*/ 1117600 w 2352687"/>
                <a:gd name="connsiteY68" fmla="*/ 209550 h 347061"/>
                <a:gd name="connsiteX69" fmla="*/ 1066800 w 2352687"/>
                <a:gd name="connsiteY69" fmla="*/ 193675 h 347061"/>
                <a:gd name="connsiteX70" fmla="*/ 1016000 w 2352687"/>
                <a:gd name="connsiteY70" fmla="*/ 184150 h 347061"/>
                <a:gd name="connsiteX71" fmla="*/ 1003300 w 2352687"/>
                <a:gd name="connsiteY71" fmla="*/ 174625 h 347061"/>
                <a:gd name="connsiteX72" fmla="*/ 993775 w 2352687"/>
                <a:gd name="connsiteY72" fmla="*/ 168275 h 347061"/>
                <a:gd name="connsiteX73" fmla="*/ 1003300 w 2352687"/>
                <a:gd name="connsiteY73" fmla="*/ 171450 h 347061"/>
                <a:gd name="connsiteX74" fmla="*/ 1022350 w 2352687"/>
                <a:gd name="connsiteY74" fmla="*/ 184150 h 347061"/>
                <a:gd name="connsiteX75" fmla="*/ 1031875 w 2352687"/>
                <a:gd name="connsiteY75" fmla="*/ 193675 h 347061"/>
                <a:gd name="connsiteX76" fmla="*/ 1044575 w 2352687"/>
                <a:gd name="connsiteY76" fmla="*/ 200025 h 347061"/>
                <a:gd name="connsiteX77" fmla="*/ 1057275 w 2352687"/>
                <a:gd name="connsiteY77" fmla="*/ 212725 h 347061"/>
                <a:gd name="connsiteX78" fmla="*/ 1120775 w 2352687"/>
                <a:gd name="connsiteY78" fmla="*/ 219075 h 347061"/>
                <a:gd name="connsiteX79" fmla="*/ 1203325 w 2352687"/>
                <a:gd name="connsiteY79" fmla="*/ 215900 h 347061"/>
                <a:gd name="connsiteX80" fmla="*/ 1222375 w 2352687"/>
                <a:gd name="connsiteY80" fmla="*/ 203200 h 347061"/>
                <a:gd name="connsiteX81" fmla="*/ 1231900 w 2352687"/>
                <a:gd name="connsiteY81" fmla="*/ 200025 h 347061"/>
                <a:gd name="connsiteX82" fmla="*/ 1250950 w 2352687"/>
                <a:gd name="connsiteY82" fmla="*/ 190500 h 347061"/>
                <a:gd name="connsiteX83" fmla="*/ 1270000 w 2352687"/>
                <a:gd name="connsiteY83" fmla="*/ 184150 h 347061"/>
                <a:gd name="connsiteX84" fmla="*/ 1289050 w 2352687"/>
                <a:gd name="connsiteY84" fmla="*/ 174625 h 347061"/>
                <a:gd name="connsiteX85" fmla="*/ 1343025 w 2352687"/>
                <a:gd name="connsiteY85" fmla="*/ 165100 h 347061"/>
                <a:gd name="connsiteX86" fmla="*/ 1390650 w 2352687"/>
                <a:gd name="connsiteY86" fmla="*/ 158750 h 347061"/>
                <a:gd name="connsiteX87" fmla="*/ 1412875 w 2352687"/>
                <a:gd name="connsiteY87" fmla="*/ 149225 h 347061"/>
                <a:gd name="connsiteX88" fmla="*/ 1425575 w 2352687"/>
                <a:gd name="connsiteY88" fmla="*/ 146050 h 347061"/>
                <a:gd name="connsiteX89" fmla="*/ 1435100 w 2352687"/>
                <a:gd name="connsiteY89" fmla="*/ 142875 h 347061"/>
                <a:gd name="connsiteX90" fmla="*/ 1444625 w 2352687"/>
                <a:gd name="connsiteY90" fmla="*/ 133350 h 347061"/>
                <a:gd name="connsiteX91" fmla="*/ 1485900 w 2352687"/>
                <a:gd name="connsiteY91" fmla="*/ 117475 h 347061"/>
                <a:gd name="connsiteX92" fmla="*/ 1498600 w 2352687"/>
                <a:gd name="connsiteY92" fmla="*/ 111125 h 347061"/>
                <a:gd name="connsiteX93" fmla="*/ 1530350 w 2352687"/>
                <a:gd name="connsiteY93" fmla="*/ 101600 h 347061"/>
                <a:gd name="connsiteX94" fmla="*/ 1539875 w 2352687"/>
                <a:gd name="connsiteY94" fmla="*/ 95250 h 347061"/>
                <a:gd name="connsiteX95" fmla="*/ 1558925 w 2352687"/>
                <a:gd name="connsiteY95" fmla="*/ 88900 h 347061"/>
                <a:gd name="connsiteX96" fmla="*/ 1577975 w 2352687"/>
                <a:gd name="connsiteY96" fmla="*/ 76200 h 347061"/>
                <a:gd name="connsiteX97" fmla="*/ 1593850 w 2352687"/>
                <a:gd name="connsiteY97" fmla="*/ 66675 h 347061"/>
                <a:gd name="connsiteX98" fmla="*/ 1612900 w 2352687"/>
                <a:gd name="connsiteY98" fmla="*/ 53975 h 347061"/>
                <a:gd name="connsiteX99" fmla="*/ 1625600 w 2352687"/>
                <a:gd name="connsiteY99" fmla="*/ 50800 h 347061"/>
                <a:gd name="connsiteX100" fmla="*/ 1635125 w 2352687"/>
                <a:gd name="connsiteY100" fmla="*/ 47625 h 347061"/>
                <a:gd name="connsiteX101" fmla="*/ 1651000 w 2352687"/>
                <a:gd name="connsiteY101" fmla="*/ 44450 h 347061"/>
                <a:gd name="connsiteX102" fmla="*/ 1657350 w 2352687"/>
                <a:gd name="connsiteY102" fmla="*/ 34925 h 347061"/>
                <a:gd name="connsiteX103" fmla="*/ 1673225 w 2352687"/>
                <a:gd name="connsiteY103" fmla="*/ 31750 h 347061"/>
                <a:gd name="connsiteX104" fmla="*/ 1704975 w 2352687"/>
                <a:gd name="connsiteY104" fmla="*/ 25400 h 347061"/>
                <a:gd name="connsiteX105" fmla="*/ 1746250 w 2352687"/>
                <a:gd name="connsiteY105" fmla="*/ 38100 h 347061"/>
                <a:gd name="connsiteX106" fmla="*/ 1765300 w 2352687"/>
                <a:gd name="connsiteY106" fmla="*/ 50800 h 347061"/>
                <a:gd name="connsiteX107" fmla="*/ 1781175 w 2352687"/>
                <a:gd name="connsiteY107" fmla="*/ 63500 h 347061"/>
                <a:gd name="connsiteX108" fmla="*/ 1803400 w 2352687"/>
                <a:gd name="connsiteY108" fmla="*/ 76200 h 347061"/>
                <a:gd name="connsiteX109" fmla="*/ 1828800 w 2352687"/>
                <a:gd name="connsiteY109" fmla="*/ 85725 h 347061"/>
                <a:gd name="connsiteX110" fmla="*/ 1866900 w 2352687"/>
                <a:gd name="connsiteY110" fmla="*/ 98425 h 347061"/>
                <a:gd name="connsiteX111" fmla="*/ 1879600 w 2352687"/>
                <a:gd name="connsiteY111" fmla="*/ 107950 h 347061"/>
                <a:gd name="connsiteX112" fmla="*/ 1889125 w 2352687"/>
                <a:gd name="connsiteY112" fmla="*/ 114300 h 347061"/>
                <a:gd name="connsiteX113" fmla="*/ 1898650 w 2352687"/>
                <a:gd name="connsiteY113" fmla="*/ 127000 h 347061"/>
                <a:gd name="connsiteX114" fmla="*/ 1901825 w 2352687"/>
                <a:gd name="connsiteY114" fmla="*/ 136525 h 347061"/>
                <a:gd name="connsiteX115" fmla="*/ 1917700 w 2352687"/>
                <a:gd name="connsiteY115" fmla="*/ 177800 h 347061"/>
                <a:gd name="connsiteX116" fmla="*/ 1927225 w 2352687"/>
                <a:gd name="connsiteY116" fmla="*/ 200025 h 347061"/>
                <a:gd name="connsiteX117" fmla="*/ 1933575 w 2352687"/>
                <a:gd name="connsiteY117" fmla="*/ 212725 h 347061"/>
                <a:gd name="connsiteX118" fmla="*/ 1943100 w 2352687"/>
                <a:gd name="connsiteY118" fmla="*/ 219075 h 347061"/>
                <a:gd name="connsiteX119" fmla="*/ 1946275 w 2352687"/>
                <a:gd name="connsiteY119" fmla="*/ 244475 h 347061"/>
                <a:gd name="connsiteX120" fmla="*/ 1968500 w 2352687"/>
                <a:gd name="connsiteY120" fmla="*/ 266700 h 347061"/>
                <a:gd name="connsiteX121" fmla="*/ 1978025 w 2352687"/>
                <a:gd name="connsiteY121" fmla="*/ 269875 h 347061"/>
                <a:gd name="connsiteX122" fmla="*/ 1990725 w 2352687"/>
                <a:gd name="connsiteY122" fmla="*/ 276225 h 347061"/>
                <a:gd name="connsiteX123" fmla="*/ 2016125 w 2352687"/>
                <a:gd name="connsiteY123" fmla="*/ 301625 h 347061"/>
                <a:gd name="connsiteX124" fmla="*/ 2032000 w 2352687"/>
                <a:gd name="connsiteY124" fmla="*/ 314325 h 347061"/>
                <a:gd name="connsiteX125" fmla="*/ 2051050 w 2352687"/>
                <a:gd name="connsiteY125" fmla="*/ 320675 h 347061"/>
                <a:gd name="connsiteX126" fmla="*/ 2073275 w 2352687"/>
                <a:gd name="connsiteY126" fmla="*/ 314325 h 347061"/>
                <a:gd name="connsiteX127" fmla="*/ 2098675 w 2352687"/>
                <a:gd name="connsiteY127" fmla="*/ 292100 h 347061"/>
                <a:gd name="connsiteX128" fmla="*/ 2108200 w 2352687"/>
                <a:gd name="connsiteY128" fmla="*/ 285750 h 347061"/>
                <a:gd name="connsiteX129" fmla="*/ 2130425 w 2352687"/>
                <a:gd name="connsiteY129" fmla="*/ 266700 h 347061"/>
                <a:gd name="connsiteX130" fmla="*/ 2139950 w 2352687"/>
                <a:gd name="connsiteY130" fmla="*/ 263525 h 347061"/>
                <a:gd name="connsiteX131" fmla="*/ 2168525 w 2352687"/>
                <a:gd name="connsiteY131" fmla="*/ 247650 h 347061"/>
                <a:gd name="connsiteX132" fmla="*/ 2193925 w 2352687"/>
                <a:gd name="connsiteY132" fmla="*/ 228600 h 347061"/>
                <a:gd name="connsiteX133" fmla="*/ 2203450 w 2352687"/>
                <a:gd name="connsiteY133" fmla="*/ 219075 h 347061"/>
                <a:gd name="connsiteX134" fmla="*/ 2222500 w 2352687"/>
                <a:gd name="connsiteY134" fmla="*/ 212725 h 347061"/>
                <a:gd name="connsiteX135" fmla="*/ 2244725 w 2352687"/>
                <a:gd name="connsiteY135" fmla="*/ 193675 h 347061"/>
                <a:gd name="connsiteX136" fmla="*/ 2273300 w 2352687"/>
                <a:gd name="connsiteY136" fmla="*/ 177800 h 347061"/>
                <a:gd name="connsiteX137" fmla="*/ 2286000 w 2352687"/>
                <a:gd name="connsiteY137" fmla="*/ 165100 h 347061"/>
                <a:gd name="connsiteX138" fmla="*/ 2298700 w 2352687"/>
                <a:gd name="connsiteY138" fmla="*/ 161925 h 347061"/>
                <a:gd name="connsiteX139" fmla="*/ 2336800 w 2352687"/>
                <a:gd name="connsiteY139" fmla="*/ 155575 h 347061"/>
                <a:gd name="connsiteX140" fmla="*/ 2352675 w 2352687"/>
                <a:gd name="connsiteY140" fmla="*/ 161925 h 347061"/>
                <a:gd name="connsiteX0" fmla="*/ 0 w 2352687"/>
                <a:gd name="connsiteY0" fmla="*/ 69850 h 333657"/>
                <a:gd name="connsiteX1" fmla="*/ 19050 w 2352687"/>
                <a:gd name="connsiteY1" fmla="*/ 88900 h 333657"/>
                <a:gd name="connsiteX2" fmla="*/ 28575 w 2352687"/>
                <a:gd name="connsiteY2" fmla="*/ 101600 h 333657"/>
                <a:gd name="connsiteX3" fmla="*/ 38100 w 2352687"/>
                <a:gd name="connsiteY3" fmla="*/ 107950 h 333657"/>
                <a:gd name="connsiteX4" fmla="*/ 50800 w 2352687"/>
                <a:gd name="connsiteY4" fmla="*/ 117475 h 333657"/>
                <a:gd name="connsiteX5" fmla="*/ 60325 w 2352687"/>
                <a:gd name="connsiteY5" fmla="*/ 127000 h 333657"/>
                <a:gd name="connsiteX6" fmla="*/ 76200 w 2352687"/>
                <a:gd name="connsiteY6" fmla="*/ 139700 h 333657"/>
                <a:gd name="connsiteX7" fmla="*/ 85725 w 2352687"/>
                <a:gd name="connsiteY7" fmla="*/ 149225 h 333657"/>
                <a:gd name="connsiteX8" fmla="*/ 104775 w 2352687"/>
                <a:gd name="connsiteY8" fmla="*/ 161925 h 333657"/>
                <a:gd name="connsiteX9" fmla="*/ 114300 w 2352687"/>
                <a:gd name="connsiteY9" fmla="*/ 168275 h 333657"/>
                <a:gd name="connsiteX10" fmla="*/ 123825 w 2352687"/>
                <a:gd name="connsiteY10" fmla="*/ 174625 h 333657"/>
                <a:gd name="connsiteX11" fmla="*/ 133350 w 2352687"/>
                <a:gd name="connsiteY11" fmla="*/ 184150 h 333657"/>
                <a:gd name="connsiteX12" fmla="*/ 142875 w 2352687"/>
                <a:gd name="connsiteY12" fmla="*/ 187325 h 333657"/>
                <a:gd name="connsiteX13" fmla="*/ 152400 w 2352687"/>
                <a:gd name="connsiteY13" fmla="*/ 193675 h 333657"/>
                <a:gd name="connsiteX14" fmla="*/ 158750 w 2352687"/>
                <a:gd name="connsiteY14" fmla="*/ 206375 h 333657"/>
                <a:gd name="connsiteX15" fmla="*/ 187325 w 2352687"/>
                <a:gd name="connsiteY15" fmla="*/ 222250 h 333657"/>
                <a:gd name="connsiteX16" fmla="*/ 200025 w 2352687"/>
                <a:gd name="connsiteY16" fmla="*/ 225425 h 333657"/>
                <a:gd name="connsiteX17" fmla="*/ 222250 w 2352687"/>
                <a:gd name="connsiteY17" fmla="*/ 231775 h 333657"/>
                <a:gd name="connsiteX18" fmla="*/ 317500 w 2352687"/>
                <a:gd name="connsiteY18" fmla="*/ 228600 h 333657"/>
                <a:gd name="connsiteX19" fmla="*/ 342900 w 2352687"/>
                <a:gd name="connsiteY19" fmla="*/ 215900 h 333657"/>
                <a:gd name="connsiteX20" fmla="*/ 352425 w 2352687"/>
                <a:gd name="connsiteY20" fmla="*/ 206375 h 333657"/>
                <a:gd name="connsiteX21" fmla="*/ 361950 w 2352687"/>
                <a:gd name="connsiteY21" fmla="*/ 200025 h 333657"/>
                <a:gd name="connsiteX22" fmla="*/ 374650 w 2352687"/>
                <a:gd name="connsiteY22" fmla="*/ 184150 h 333657"/>
                <a:gd name="connsiteX23" fmla="*/ 393700 w 2352687"/>
                <a:gd name="connsiteY23" fmla="*/ 168275 h 333657"/>
                <a:gd name="connsiteX24" fmla="*/ 400050 w 2352687"/>
                <a:gd name="connsiteY24" fmla="*/ 158750 h 333657"/>
                <a:gd name="connsiteX25" fmla="*/ 409575 w 2352687"/>
                <a:gd name="connsiteY25" fmla="*/ 152400 h 333657"/>
                <a:gd name="connsiteX26" fmla="*/ 428625 w 2352687"/>
                <a:gd name="connsiteY26" fmla="*/ 127000 h 333657"/>
                <a:gd name="connsiteX27" fmla="*/ 434975 w 2352687"/>
                <a:gd name="connsiteY27" fmla="*/ 117475 h 333657"/>
                <a:gd name="connsiteX28" fmla="*/ 454025 w 2352687"/>
                <a:gd name="connsiteY28" fmla="*/ 104775 h 333657"/>
                <a:gd name="connsiteX29" fmla="*/ 473075 w 2352687"/>
                <a:gd name="connsiteY29" fmla="*/ 85725 h 333657"/>
                <a:gd name="connsiteX30" fmla="*/ 466725 w 2352687"/>
                <a:gd name="connsiteY30" fmla="*/ 76200 h 333657"/>
                <a:gd name="connsiteX31" fmla="*/ 488950 w 2352687"/>
                <a:gd name="connsiteY31" fmla="*/ 79375 h 333657"/>
                <a:gd name="connsiteX32" fmla="*/ 517525 w 2352687"/>
                <a:gd name="connsiteY32" fmla="*/ 82550 h 333657"/>
                <a:gd name="connsiteX33" fmla="*/ 530225 w 2352687"/>
                <a:gd name="connsiteY33" fmla="*/ 88900 h 333657"/>
                <a:gd name="connsiteX34" fmla="*/ 536575 w 2352687"/>
                <a:gd name="connsiteY34" fmla="*/ 76200 h 333657"/>
                <a:gd name="connsiteX35" fmla="*/ 561975 w 2352687"/>
                <a:gd name="connsiteY35" fmla="*/ 60325 h 333657"/>
                <a:gd name="connsiteX36" fmla="*/ 596900 w 2352687"/>
                <a:gd name="connsiteY36" fmla="*/ 44450 h 333657"/>
                <a:gd name="connsiteX37" fmla="*/ 625475 w 2352687"/>
                <a:gd name="connsiteY37" fmla="*/ 31750 h 333657"/>
                <a:gd name="connsiteX38" fmla="*/ 663575 w 2352687"/>
                <a:gd name="connsiteY38" fmla="*/ 12700 h 333657"/>
                <a:gd name="connsiteX39" fmla="*/ 679450 w 2352687"/>
                <a:gd name="connsiteY39" fmla="*/ 6350 h 333657"/>
                <a:gd name="connsiteX40" fmla="*/ 698500 w 2352687"/>
                <a:gd name="connsiteY40" fmla="*/ 0 h 333657"/>
                <a:gd name="connsiteX41" fmla="*/ 727075 w 2352687"/>
                <a:gd name="connsiteY41" fmla="*/ 3175 h 333657"/>
                <a:gd name="connsiteX42" fmla="*/ 736600 w 2352687"/>
                <a:gd name="connsiteY42" fmla="*/ 6350 h 333657"/>
                <a:gd name="connsiteX43" fmla="*/ 762000 w 2352687"/>
                <a:gd name="connsiteY43" fmla="*/ 12700 h 333657"/>
                <a:gd name="connsiteX44" fmla="*/ 787400 w 2352687"/>
                <a:gd name="connsiteY44" fmla="*/ 34925 h 333657"/>
                <a:gd name="connsiteX45" fmla="*/ 806450 w 2352687"/>
                <a:gd name="connsiteY45" fmla="*/ 53975 h 333657"/>
                <a:gd name="connsiteX46" fmla="*/ 815975 w 2352687"/>
                <a:gd name="connsiteY46" fmla="*/ 63500 h 333657"/>
                <a:gd name="connsiteX47" fmla="*/ 828675 w 2352687"/>
                <a:gd name="connsiteY47" fmla="*/ 82550 h 333657"/>
                <a:gd name="connsiteX48" fmla="*/ 838200 w 2352687"/>
                <a:gd name="connsiteY48" fmla="*/ 88900 h 333657"/>
                <a:gd name="connsiteX49" fmla="*/ 860425 w 2352687"/>
                <a:gd name="connsiteY49" fmla="*/ 107950 h 333657"/>
                <a:gd name="connsiteX50" fmla="*/ 892175 w 2352687"/>
                <a:gd name="connsiteY50" fmla="*/ 130175 h 333657"/>
                <a:gd name="connsiteX51" fmla="*/ 901700 w 2352687"/>
                <a:gd name="connsiteY51" fmla="*/ 139700 h 333657"/>
                <a:gd name="connsiteX52" fmla="*/ 917575 w 2352687"/>
                <a:gd name="connsiteY52" fmla="*/ 152400 h 333657"/>
                <a:gd name="connsiteX53" fmla="*/ 936625 w 2352687"/>
                <a:gd name="connsiteY53" fmla="*/ 168275 h 333657"/>
                <a:gd name="connsiteX54" fmla="*/ 942975 w 2352687"/>
                <a:gd name="connsiteY54" fmla="*/ 177800 h 333657"/>
                <a:gd name="connsiteX55" fmla="*/ 965200 w 2352687"/>
                <a:gd name="connsiteY55" fmla="*/ 193675 h 333657"/>
                <a:gd name="connsiteX56" fmla="*/ 990600 w 2352687"/>
                <a:gd name="connsiteY56" fmla="*/ 200025 h 333657"/>
                <a:gd name="connsiteX57" fmla="*/ 1019175 w 2352687"/>
                <a:gd name="connsiteY57" fmla="*/ 209550 h 333657"/>
                <a:gd name="connsiteX58" fmla="*/ 1063625 w 2352687"/>
                <a:gd name="connsiteY58" fmla="*/ 219075 h 333657"/>
                <a:gd name="connsiteX59" fmla="*/ 1111250 w 2352687"/>
                <a:gd name="connsiteY59" fmla="*/ 228600 h 333657"/>
                <a:gd name="connsiteX60" fmla="*/ 1200150 w 2352687"/>
                <a:gd name="connsiteY60" fmla="*/ 260350 h 333657"/>
                <a:gd name="connsiteX61" fmla="*/ 1263650 w 2352687"/>
                <a:gd name="connsiteY61" fmla="*/ 282575 h 333657"/>
                <a:gd name="connsiteX62" fmla="*/ 1333500 w 2352687"/>
                <a:gd name="connsiteY62" fmla="*/ 317500 h 333657"/>
                <a:gd name="connsiteX63" fmla="*/ 1397000 w 2352687"/>
                <a:gd name="connsiteY63" fmla="*/ 333375 h 333657"/>
                <a:gd name="connsiteX64" fmla="*/ 1349375 w 2352687"/>
                <a:gd name="connsiteY64" fmla="*/ 304800 h 333657"/>
                <a:gd name="connsiteX65" fmla="*/ 1301750 w 2352687"/>
                <a:gd name="connsiteY65" fmla="*/ 288925 h 333657"/>
                <a:gd name="connsiteX66" fmla="*/ 1149350 w 2352687"/>
                <a:gd name="connsiteY66" fmla="*/ 219075 h 333657"/>
                <a:gd name="connsiteX67" fmla="*/ 1117600 w 2352687"/>
                <a:gd name="connsiteY67" fmla="*/ 209550 h 333657"/>
                <a:gd name="connsiteX68" fmla="*/ 1066800 w 2352687"/>
                <a:gd name="connsiteY68" fmla="*/ 193675 h 333657"/>
                <a:gd name="connsiteX69" fmla="*/ 1016000 w 2352687"/>
                <a:gd name="connsiteY69" fmla="*/ 184150 h 333657"/>
                <a:gd name="connsiteX70" fmla="*/ 1003300 w 2352687"/>
                <a:gd name="connsiteY70" fmla="*/ 174625 h 333657"/>
                <a:gd name="connsiteX71" fmla="*/ 993775 w 2352687"/>
                <a:gd name="connsiteY71" fmla="*/ 168275 h 333657"/>
                <a:gd name="connsiteX72" fmla="*/ 1003300 w 2352687"/>
                <a:gd name="connsiteY72" fmla="*/ 171450 h 333657"/>
                <a:gd name="connsiteX73" fmla="*/ 1022350 w 2352687"/>
                <a:gd name="connsiteY73" fmla="*/ 184150 h 333657"/>
                <a:gd name="connsiteX74" fmla="*/ 1031875 w 2352687"/>
                <a:gd name="connsiteY74" fmla="*/ 193675 h 333657"/>
                <a:gd name="connsiteX75" fmla="*/ 1044575 w 2352687"/>
                <a:gd name="connsiteY75" fmla="*/ 200025 h 333657"/>
                <a:gd name="connsiteX76" fmla="*/ 1057275 w 2352687"/>
                <a:gd name="connsiteY76" fmla="*/ 212725 h 333657"/>
                <a:gd name="connsiteX77" fmla="*/ 1120775 w 2352687"/>
                <a:gd name="connsiteY77" fmla="*/ 219075 h 333657"/>
                <a:gd name="connsiteX78" fmla="*/ 1203325 w 2352687"/>
                <a:gd name="connsiteY78" fmla="*/ 215900 h 333657"/>
                <a:gd name="connsiteX79" fmla="*/ 1222375 w 2352687"/>
                <a:gd name="connsiteY79" fmla="*/ 203200 h 333657"/>
                <a:gd name="connsiteX80" fmla="*/ 1231900 w 2352687"/>
                <a:gd name="connsiteY80" fmla="*/ 200025 h 333657"/>
                <a:gd name="connsiteX81" fmla="*/ 1250950 w 2352687"/>
                <a:gd name="connsiteY81" fmla="*/ 190500 h 333657"/>
                <a:gd name="connsiteX82" fmla="*/ 1270000 w 2352687"/>
                <a:gd name="connsiteY82" fmla="*/ 184150 h 333657"/>
                <a:gd name="connsiteX83" fmla="*/ 1289050 w 2352687"/>
                <a:gd name="connsiteY83" fmla="*/ 174625 h 333657"/>
                <a:gd name="connsiteX84" fmla="*/ 1343025 w 2352687"/>
                <a:gd name="connsiteY84" fmla="*/ 165100 h 333657"/>
                <a:gd name="connsiteX85" fmla="*/ 1390650 w 2352687"/>
                <a:gd name="connsiteY85" fmla="*/ 158750 h 333657"/>
                <a:gd name="connsiteX86" fmla="*/ 1412875 w 2352687"/>
                <a:gd name="connsiteY86" fmla="*/ 149225 h 333657"/>
                <a:gd name="connsiteX87" fmla="*/ 1425575 w 2352687"/>
                <a:gd name="connsiteY87" fmla="*/ 146050 h 333657"/>
                <a:gd name="connsiteX88" fmla="*/ 1435100 w 2352687"/>
                <a:gd name="connsiteY88" fmla="*/ 142875 h 333657"/>
                <a:gd name="connsiteX89" fmla="*/ 1444625 w 2352687"/>
                <a:gd name="connsiteY89" fmla="*/ 133350 h 333657"/>
                <a:gd name="connsiteX90" fmla="*/ 1485900 w 2352687"/>
                <a:gd name="connsiteY90" fmla="*/ 117475 h 333657"/>
                <a:gd name="connsiteX91" fmla="*/ 1498600 w 2352687"/>
                <a:gd name="connsiteY91" fmla="*/ 111125 h 333657"/>
                <a:gd name="connsiteX92" fmla="*/ 1530350 w 2352687"/>
                <a:gd name="connsiteY92" fmla="*/ 101600 h 333657"/>
                <a:gd name="connsiteX93" fmla="*/ 1539875 w 2352687"/>
                <a:gd name="connsiteY93" fmla="*/ 95250 h 333657"/>
                <a:gd name="connsiteX94" fmla="*/ 1558925 w 2352687"/>
                <a:gd name="connsiteY94" fmla="*/ 88900 h 333657"/>
                <a:gd name="connsiteX95" fmla="*/ 1577975 w 2352687"/>
                <a:gd name="connsiteY95" fmla="*/ 76200 h 333657"/>
                <a:gd name="connsiteX96" fmla="*/ 1593850 w 2352687"/>
                <a:gd name="connsiteY96" fmla="*/ 66675 h 333657"/>
                <a:gd name="connsiteX97" fmla="*/ 1612900 w 2352687"/>
                <a:gd name="connsiteY97" fmla="*/ 53975 h 333657"/>
                <a:gd name="connsiteX98" fmla="*/ 1625600 w 2352687"/>
                <a:gd name="connsiteY98" fmla="*/ 50800 h 333657"/>
                <a:gd name="connsiteX99" fmla="*/ 1635125 w 2352687"/>
                <a:gd name="connsiteY99" fmla="*/ 47625 h 333657"/>
                <a:gd name="connsiteX100" fmla="*/ 1651000 w 2352687"/>
                <a:gd name="connsiteY100" fmla="*/ 44450 h 333657"/>
                <a:gd name="connsiteX101" fmla="*/ 1657350 w 2352687"/>
                <a:gd name="connsiteY101" fmla="*/ 34925 h 333657"/>
                <a:gd name="connsiteX102" fmla="*/ 1673225 w 2352687"/>
                <a:gd name="connsiteY102" fmla="*/ 31750 h 333657"/>
                <a:gd name="connsiteX103" fmla="*/ 1704975 w 2352687"/>
                <a:gd name="connsiteY103" fmla="*/ 25400 h 333657"/>
                <a:gd name="connsiteX104" fmla="*/ 1746250 w 2352687"/>
                <a:gd name="connsiteY104" fmla="*/ 38100 h 333657"/>
                <a:gd name="connsiteX105" fmla="*/ 1765300 w 2352687"/>
                <a:gd name="connsiteY105" fmla="*/ 50800 h 333657"/>
                <a:gd name="connsiteX106" fmla="*/ 1781175 w 2352687"/>
                <a:gd name="connsiteY106" fmla="*/ 63500 h 333657"/>
                <a:gd name="connsiteX107" fmla="*/ 1803400 w 2352687"/>
                <a:gd name="connsiteY107" fmla="*/ 76200 h 333657"/>
                <a:gd name="connsiteX108" fmla="*/ 1828800 w 2352687"/>
                <a:gd name="connsiteY108" fmla="*/ 85725 h 333657"/>
                <a:gd name="connsiteX109" fmla="*/ 1866900 w 2352687"/>
                <a:gd name="connsiteY109" fmla="*/ 98425 h 333657"/>
                <a:gd name="connsiteX110" fmla="*/ 1879600 w 2352687"/>
                <a:gd name="connsiteY110" fmla="*/ 107950 h 333657"/>
                <a:gd name="connsiteX111" fmla="*/ 1889125 w 2352687"/>
                <a:gd name="connsiteY111" fmla="*/ 114300 h 333657"/>
                <a:gd name="connsiteX112" fmla="*/ 1898650 w 2352687"/>
                <a:gd name="connsiteY112" fmla="*/ 127000 h 333657"/>
                <a:gd name="connsiteX113" fmla="*/ 1901825 w 2352687"/>
                <a:gd name="connsiteY113" fmla="*/ 136525 h 333657"/>
                <a:gd name="connsiteX114" fmla="*/ 1917700 w 2352687"/>
                <a:gd name="connsiteY114" fmla="*/ 177800 h 333657"/>
                <a:gd name="connsiteX115" fmla="*/ 1927225 w 2352687"/>
                <a:gd name="connsiteY115" fmla="*/ 200025 h 333657"/>
                <a:gd name="connsiteX116" fmla="*/ 1933575 w 2352687"/>
                <a:gd name="connsiteY116" fmla="*/ 212725 h 333657"/>
                <a:gd name="connsiteX117" fmla="*/ 1943100 w 2352687"/>
                <a:gd name="connsiteY117" fmla="*/ 219075 h 333657"/>
                <a:gd name="connsiteX118" fmla="*/ 1946275 w 2352687"/>
                <a:gd name="connsiteY118" fmla="*/ 244475 h 333657"/>
                <a:gd name="connsiteX119" fmla="*/ 1968500 w 2352687"/>
                <a:gd name="connsiteY119" fmla="*/ 266700 h 333657"/>
                <a:gd name="connsiteX120" fmla="*/ 1978025 w 2352687"/>
                <a:gd name="connsiteY120" fmla="*/ 269875 h 333657"/>
                <a:gd name="connsiteX121" fmla="*/ 1990725 w 2352687"/>
                <a:gd name="connsiteY121" fmla="*/ 276225 h 333657"/>
                <a:gd name="connsiteX122" fmla="*/ 2016125 w 2352687"/>
                <a:gd name="connsiteY122" fmla="*/ 301625 h 333657"/>
                <a:gd name="connsiteX123" fmla="*/ 2032000 w 2352687"/>
                <a:gd name="connsiteY123" fmla="*/ 314325 h 333657"/>
                <a:gd name="connsiteX124" fmla="*/ 2051050 w 2352687"/>
                <a:gd name="connsiteY124" fmla="*/ 320675 h 333657"/>
                <a:gd name="connsiteX125" fmla="*/ 2073275 w 2352687"/>
                <a:gd name="connsiteY125" fmla="*/ 314325 h 333657"/>
                <a:gd name="connsiteX126" fmla="*/ 2098675 w 2352687"/>
                <a:gd name="connsiteY126" fmla="*/ 292100 h 333657"/>
                <a:gd name="connsiteX127" fmla="*/ 2108200 w 2352687"/>
                <a:gd name="connsiteY127" fmla="*/ 285750 h 333657"/>
                <a:gd name="connsiteX128" fmla="*/ 2130425 w 2352687"/>
                <a:gd name="connsiteY128" fmla="*/ 266700 h 333657"/>
                <a:gd name="connsiteX129" fmla="*/ 2139950 w 2352687"/>
                <a:gd name="connsiteY129" fmla="*/ 263525 h 333657"/>
                <a:gd name="connsiteX130" fmla="*/ 2168525 w 2352687"/>
                <a:gd name="connsiteY130" fmla="*/ 247650 h 333657"/>
                <a:gd name="connsiteX131" fmla="*/ 2193925 w 2352687"/>
                <a:gd name="connsiteY131" fmla="*/ 228600 h 333657"/>
                <a:gd name="connsiteX132" fmla="*/ 2203450 w 2352687"/>
                <a:gd name="connsiteY132" fmla="*/ 219075 h 333657"/>
                <a:gd name="connsiteX133" fmla="*/ 2222500 w 2352687"/>
                <a:gd name="connsiteY133" fmla="*/ 212725 h 333657"/>
                <a:gd name="connsiteX134" fmla="*/ 2244725 w 2352687"/>
                <a:gd name="connsiteY134" fmla="*/ 193675 h 333657"/>
                <a:gd name="connsiteX135" fmla="*/ 2273300 w 2352687"/>
                <a:gd name="connsiteY135" fmla="*/ 177800 h 333657"/>
                <a:gd name="connsiteX136" fmla="*/ 2286000 w 2352687"/>
                <a:gd name="connsiteY136" fmla="*/ 165100 h 333657"/>
                <a:gd name="connsiteX137" fmla="*/ 2298700 w 2352687"/>
                <a:gd name="connsiteY137" fmla="*/ 161925 h 333657"/>
                <a:gd name="connsiteX138" fmla="*/ 2336800 w 2352687"/>
                <a:gd name="connsiteY138" fmla="*/ 155575 h 333657"/>
                <a:gd name="connsiteX139" fmla="*/ 2352675 w 2352687"/>
                <a:gd name="connsiteY139" fmla="*/ 161925 h 333657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49375 w 2352687"/>
                <a:gd name="connsiteY63" fmla="*/ 304800 h 320675"/>
                <a:gd name="connsiteX64" fmla="*/ 1301750 w 2352687"/>
                <a:gd name="connsiteY64" fmla="*/ 288925 h 320675"/>
                <a:gd name="connsiteX65" fmla="*/ 1149350 w 2352687"/>
                <a:gd name="connsiteY65" fmla="*/ 219075 h 320675"/>
                <a:gd name="connsiteX66" fmla="*/ 1117600 w 2352687"/>
                <a:gd name="connsiteY66" fmla="*/ 209550 h 320675"/>
                <a:gd name="connsiteX67" fmla="*/ 1066800 w 2352687"/>
                <a:gd name="connsiteY67" fmla="*/ 193675 h 320675"/>
                <a:gd name="connsiteX68" fmla="*/ 1016000 w 2352687"/>
                <a:gd name="connsiteY68" fmla="*/ 184150 h 320675"/>
                <a:gd name="connsiteX69" fmla="*/ 1003300 w 2352687"/>
                <a:gd name="connsiteY69" fmla="*/ 174625 h 320675"/>
                <a:gd name="connsiteX70" fmla="*/ 993775 w 2352687"/>
                <a:gd name="connsiteY70" fmla="*/ 168275 h 320675"/>
                <a:gd name="connsiteX71" fmla="*/ 1003300 w 2352687"/>
                <a:gd name="connsiteY71" fmla="*/ 171450 h 320675"/>
                <a:gd name="connsiteX72" fmla="*/ 1022350 w 2352687"/>
                <a:gd name="connsiteY72" fmla="*/ 184150 h 320675"/>
                <a:gd name="connsiteX73" fmla="*/ 1031875 w 2352687"/>
                <a:gd name="connsiteY73" fmla="*/ 193675 h 320675"/>
                <a:gd name="connsiteX74" fmla="*/ 1044575 w 2352687"/>
                <a:gd name="connsiteY74" fmla="*/ 200025 h 320675"/>
                <a:gd name="connsiteX75" fmla="*/ 1057275 w 2352687"/>
                <a:gd name="connsiteY75" fmla="*/ 212725 h 320675"/>
                <a:gd name="connsiteX76" fmla="*/ 1120775 w 2352687"/>
                <a:gd name="connsiteY76" fmla="*/ 219075 h 320675"/>
                <a:gd name="connsiteX77" fmla="*/ 1203325 w 2352687"/>
                <a:gd name="connsiteY77" fmla="*/ 215900 h 320675"/>
                <a:gd name="connsiteX78" fmla="*/ 1222375 w 2352687"/>
                <a:gd name="connsiteY78" fmla="*/ 203200 h 320675"/>
                <a:gd name="connsiteX79" fmla="*/ 1231900 w 2352687"/>
                <a:gd name="connsiteY79" fmla="*/ 200025 h 320675"/>
                <a:gd name="connsiteX80" fmla="*/ 1250950 w 2352687"/>
                <a:gd name="connsiteY80" fmla="*/ 190500 h 320675"/>
                <a:gd name="connsiteX81" fmla="*/ 1270000 w 2352687"/>
                <a:gd name="connsiteY81" fmla="*/ 184150 h 320675"/>
                <a:gd name="connsiteX82" fmla="*/ 1289050 w 2352687"/>
                <a:gd name="connsiteY82" fmla="*/ 174625 h 320675"/>
                <a:gd name="connsiteX83" fmla="*/ 1343025 w 2352687"/>
                <a:gd name="connsiteY83" fmla="*/ 165100 h 320675"/>
                <a:gd name="connsiteX84" fmla="*/ 1390650 w 2352687"/>
                <a:gd name="connsiteY84" fmla="*/ 158750 h 320675"/>
                <a:gd name="connsiteX85" fmla="*/ 1412875 w 2352687"/>
                <a:gd name="connsiteY85" fmla="*/ 149225 h 320675"/>
                <a:gd name="connsiteX86" fmla="*/ 1425575 w 2352687"/>
                <a:gd name="connsiteY86" fmla="*/ 146050 h 320675"/>
                <a:gd name="connsiteX87" fmla="*/ 1435100 w 2352687"/>
                <a:gd name="connsiteY87" fmla="*/ 142875 h 320675"/>
                <a:gd name="connsiteX88" fmla="*/ 1444625 w 2352687"/>
                <a:gd name="connsiteY88" fmla="*/ 133350 h 320675"/>
                <a:gd name="connsiteX89" fmla="*/ 1485900 w 2352687"/>
                <a:gd name="connsiteY89" fmla="*/ 117475 h 320675"/>
                <a:gd name="connsiteX90" fmla="*/ 1498600 w 2352687"/>
                <a:gd name="connsiteY90" fmla="*/ 111125 h 320675"/>
                <a:gd name="connsiteX91" fmla="*/ 1530350 w 2352687"/>
                <a:gd name="connsiteY91" fmla="*/ 101600 h 320675"/>
                <a:gd name="connsiteX92" fmla="*/ 1539875 w 2352687"/>
                <a:gd name="connsiteY92" fmla="*/ 95250 h 320675"/>
                <a:gd name="connsiteX93" fmla="*/ 1558925 w 2352687"/>
                <a:gd name="connsiteY93" fmla="*/ 88900 h 320675"/>
                <a:gd name="connsiteX94" fmla="*/ 1577975 w 2352687"/>
                <a:gd name="connsiteY94" fmla="*/ 76200 h 320675"/>
                <a:gd name="connsiteX95" fmla="*/ 1593850 w 2352687"/>
                <a:gd name="connsiteY95" fmla="*/ 66675 h 320675"/>
                <a:gd name="connsiteX96" fmla="*/ 1612900 w 2352687"/>
                <a:gd name="connsiteY96" fmla="*/ 53975 h 320675"/>
                <a:gd name="connsiteX97" fmla="*/ 1625600 w 2352687"/>
                <a:gd name="connsiteY97" fmla="*/ 50800 h 320675"/>
                <a:gd name="connsiteX98" fmla="*/ 1635125 w 2352687"/>
                <a:gd name="connsiteY98" fmla="*/ 47625 h 320675"/>
                <a:gd name="connsiteX99" fmla="*/ 1651000 w 2352687"/>
                <a:gd name="connsiteY99" fmla="*/ 44450 h 320675"/>
                <a:gd name="connsiteX100" fmla="*/ 1657350 w 2352687"/>
                <a:gd name="connsiteY100" fmla="*/ 34925 h 320675"/>
                <a:gd name="connsiteX101" fmla="*/ 1673225 w 2352687"/>
                <a:gd name="connsiteY101" fmla="*/ 31750 h 320675"/>
                <a:gd name="connsiteX102" fmla="*/ 1704975 w 2352687"/>
                <a:gd name="connsiteY102" fmla="*/ 25400 h 320675"/>
                <a:gd name="connsiteX103" fmla="*/ 1746250 w 2352687"/>
                <a:gd name="connsiteY103" fmla="*/ 38100 h 320675"/>
                <a:gd name="connsiteX104" fmla="*/ 1765300 w 2352687"/>
                <a:gd name="connsiteY104" fmla="*/ 50800 h 320675"/>
                <a:gd name="connsiteX105" fmla="*/ 1781175 w 2352687"/>
                <a:gd name="connsiteY105" fmla="*/ 63500 h 320675"/>
                <a:gd name="connsiteX106" fmla="*/ 1803400 w 2352687"/>
                <a:gd name="connsiteY106" fmla="*/ 76200 h 320675"/>
                <a:gd name="connsiteX107" fmla="*/ 1828800 w 2352687"/>
                <a:gd name="connsiteY107" fmla="*/ 85725 h 320675"/>
                <a:gd name="connsiteX108" fmla="*/ 1866900 w 2352687"/>
                <a:gd name="connsiteY108" fmla="*/ 98425 h 320675"/>
                <a:gd name="connsiteX109" fmla="*/ 1879600 w 2352687"/>
                <a:gd name="connsiteY109" fmla="*/ 107950 h 320675"/>
                <a:gd name="connsiteX110" fmla="*/ 1889125 w 2352687"/>
                <a:gd name="connsiteY110" fmla="*/ 114300 h 320675"/>
                <a:gd name="connsiteX111" fmla="*/ 1898650 w 2352687"/>
                <a:gd name="connsiteY111" fmla="*/ 127000 h 320675"/>
                <a:gd name="connsiteX112" fmla="*/ 1901825 w 2352687"/>
                <a:gd name="connsiteY112" fmla="*/ 136525 h 320675"/>
                <a:gd name="connsiteX113" fmla="*/ 1917700 w 2352687"/>
                <a:gd name="connsiteY113" fmla="*/ 177800 h 320675"/>
                <a:gd name="connsiteX114" fmla="*/ 1927225 w 2352687"/>
                <a:gd name="connsiteY114" fmla="*/ 200025 h 320675"/>
                <a:gd name="connsiteX115" fmla="*/ 1933575 w 2352687"/>
                <a:gd name="connsiteY115" fmla="*/ 212725 h 320675"/>
                <a:gd name="connsiteX116" fmla="*/ 1943100 w 2352687"/>
                <a:gd name="connsiteY116" fmla="*/ 219075 h 320675"/>
                <a:gd name="connsiteX117" fmla="*/ 1946275 w 2352687"/>
                <a:gd name="connsiteY117" fmla="*/ 244475 h 320675"/>
                <a:gd name="connsiteX118" fmla="*/ 1968500 w 2352687"/>
                <a:gd name="connsiteY118" fmla="*/ 266700 h 320675"/>
                <a:gd name="connsiteX119" fmla="*/ 1978025 w 2352687"/>
                <a:gd name="connsiteY119" fmla="*/ 269875 h 320675"/>
                <a:gd name="connsiteX120" fmla="*/ 1990725 w 2352687"/>
                <a:gd name="connsiteY120" fmla="*/ 276225 h 320675"/>
                <a:gd name="connsiteX121" fmla="*/ 2016125 w 2352687"/>
                <a:gd name="connsiteY121" fmla="*/ 301625 h 320675"/>
                <a:gd name="connsiteX122" fmla="*/ 2032000 w 2352687"/>
                <a:gd name="connsiteY122" fmla="*/ 314325 h 320675"/>
                <a:gd name="connsiteX123" fmla="*/ 2051050 w 2352687"/>
                <a:gd name="connsiteY123" fmla="*/ 320675 h 320675"/>
                <a:gd name="connsiteX124" fmla="*/ 2073275 w 2352687"/>
                <a:gd name="connsiteY124" fmla="*/ 314325 h 320675"/>
                <a:gd name="connsiteX125" fmla="*/ 2098675 w 2352687"/>
                <a:gd name="connsiteY125" fmla="*/ 292100 h 320675"/>
                <a:gd name="connsiteX126" fmla="*/ 2108200 w 2352687"/>
                <a:gd name="connsiteY126" fmla="*/ 285750 h 320675"/>
                <a:gd name="connsiteX127" fmla="*/ 2130425 w 2352687"/>
                <a:gd name="connsiteY127" fmla="*/ 266700 h 320675"/>
                <a:gd name="connsiteX128" fmla="*/ 2139950 w 2352687"/>
                <a:gd name="connsiteY128" fmla="*/ 263525 h 320675"/>
                <a:gd name="connsiteX129" fmla="*/ 2168525 w 2352687"/>
                <a:gd name="connsiteY129" fmla="*/ 247650 h 320675"/>
                <a:gd name="connsiteX130" fmla="*/ 2193925 w 2352687"/>
                <a:gd name="connsiteY130" fmla="*/ 228600 h 320675"/>
                <a:gd name="connsiteX131" fmla="*/ 2203450 w 2352687"/>
                <a:gd name="connsiteY131" fmla="*/ 219075 h 320675"/>
                <a:gd name="connsiteX132" fmla="*/ 2222500 w 2352687"/>
                <a:gd name="connsiteY132" fmla="*/ 212725 h 320675"/>
                <a:gd name="connsiteX133" fmla="*/ 2244725 w 2352687"/>
                <a:gd name="connsiteY133" fmla="*/ 193675 h 320675"/>
                <a:gd name="connsiteX134" fmla="*/ 2273300 w 2352687"/>
                <a:gd name="connsiteY134" fmla="*/ 177800 h 320675"/>
                <a:gd name="connsiteX135" fmla="*/ 2286000 w 2352687"/>
                <a:gd name="connsiteY135" fmla="*/ 165100 h 320675"/>
                <a:gd name="connsiteX136" fmla="*/ 2298700 w 2352687"/>
                <a:gd name="connsiteY136" fmla="*/ 161925 h 320675"/>
                <a:gd name="connsiteX137" fmla="*/ 2336800 w 2352687"/>
                <a:gd name="connsiteY137" fmla="*/ 155575 h 320675"/>
                <a:gd name="connsiteX138" fmla="*/ 2352675 w 2352687"/>
                <a:gd name="connsiteY138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01750 w 2352687"/>
                <a:gd name="connsiteY63" fmla="*/ 288925 h 320675"/>
                <a:gd name="connsiteX64" fmla="*/ 1149350 w 2352687"/>
                <a:gd name="connsiteY64" fmla="*/ 219075 h 320675"/>
                <a:gd name="connsiteX65" fmla="*/ 1117600 w 2352687"/>
                <a:gd name="connsiteY65" fmla="*/ 209550 h 320675"/>
                <a:gd name="connsiteX66" fmla="*/ 1066800 w 2352687"/>
                <a:gd name="connsiteY66" fmla="*/ 193675 h 320675"/>
                <a:gd name="connsiteX67" fmla="*/ 1016000 w 2352687"/>
                <a:gd name="connsiteY67" fmla="*/ 184150 h 320675"/>
                <a:gd name="connsiteX68" fmla="*/ 1003300 w 2352687"/>
                <a:gd name="connsiteY68" fmla="*/ 174625 h 320675"/>
                <a:gd name="connsiteX69" fmla="*/ 993775 w 2352687"/>
                <a:gd name="connsiteY69" fmla="*/ 168275 h 320675"/>
                <a:gd name="connsiteX70" fmla="*/ 1003300 w 2352687"/>
                <a:gd name="connsiteY70" fmla="*/ 171450 h 320675"/>
                <a:gd name="connsiteX71" fmla="*/ 1022350 w 2352687"/>
                <a:gd name="connsiteY71" fmla="*/ 184150 h 320675"/>
                <a:gd name="connsiteX72" fmla="*/ 1031875 w 2352687"/>
                <a:gd name="connsiteY72" fmla="*/ 193675 h 320675"/>
                <a:gd name="connsiteX73" fmla="*/ 1044575 w 2352687"/>
                <a:gd name="connsiteY73" fmla="*/ 200025 h 320675"/>
                <a:gd name="connsiteX74" fmla="*/ 1057275 w 2352687"/>
                <a:gd name="connsiteY74" fmla="*/ 212725 h 320675"/>
                <a:gd name="connsiteX75" fmla="*/ 1120775 w 2352687"/>
                <a:gd name="connsiteY75" fmla="*/ 219075 h 320675"/>
                <a:gd name="connsiteX76" fmla="*/ 1203325 w 2352687"/>
                <a:gd name="connsiteY76" fmla="*/ 215900 h 320675"/>
                <a:gd name="connsiteX77" fmla="*/ 1222375 w 2352687"/>
                <a:gd name="connsiteY77" fmla="*/ 203200 h 320675"/>
                <a:gd name="connsiteX78" fmla="*/ 1231900 w 2352687"/>
                <a:gd name="connsiteY78" fmla="*/ 200025 h 320675"/>
                <a:gd name="connsiteX79" fmla="*/ 1250950 w 2352687"/>
                <a:gd name="connsiteY79" fmla="*/ 190500 h 320675"/>
                <a:gd name="connsiteX80" fmla="*/ 1270000 w 2352687"/>
                <a:gd name="connsiteY80" fmla="*/ 184150 h 320675"/>
                <a:gd name="connsiteX81" fmla="*/ 1289050 w 2352687"/>
                <a:gd name="connsiteY81" fmla="*/ 174625 h 320675"/>
                <a:gd name="connsiteX82" fmla="*/ 1343025 w 2352687"/>
                <a:gd name="connsiteY82" fmla="*/ 165100 h 320675"/>
                <a:gd name="connsiteX83" fmla="*/ 1390650 w 2352687"/>
                <a:gd name="connsiteY83" fmla="*/ 158750 h 320675"/>
                <a:gd name="connsiteX84" fmla="*/ 1412875 w 2352687"/>
                <a:gd name="connsiteY84" fmla="*/ 149225 h 320675"/>
                <a:gd name="connsiteX85" fmla="*/ 1425575 w 2352687"/>
                <a:gd name="connsiteY85" fmla="*/ 146050 h 320675"/>
                <a:gd name="connsiteX86" fmla="*/ 1435100 w 2352687"/>
                <a:gd name="connsiteY86" fmla="*/ 142875 h 320675"/>
                <a:gd name="connsiteX87" fmla="*/ 1444625 w 2352687"/>
                <a:gd name="connsiteY87" fmla="*/ 133350 h 320675"/>
                <a:gd name="connsiteX88" fmla="*/ 1485900 w 2352687"/>
                <a:gd name="connsiteY88" fmla="*/ 117475 h 320675"/>
                <a:gd name="connsiteX89" fmla="*/ 1498600 w 2352687"/>
                <a:gd name="connsiteY89" fmla="*/ 111125 h 320675"/>
                <a:gd name="connsiteX90" fmla="*/ 1530350 w 2352687"/>
                <a:gd name="connsiteY90" fmla="*/ 101600 h 320675"/>
                <a:gd name="connsiteX91" fmla="*/ 1539875 w 2352687"/>
                <a:gd name="connsiteY91" fmla="*/ 95250 h 320675"/>
                <a:gd name="connsiteX92" fmla="*/ 1558925 w 2352687"/>
                <a:gd name="connsiteY92" fmla="*/ 88900 h 320675"/>
                <a:gd name="connsiteX93" fmla="*/ 1577975 w 2352687"/>
                <a:gd name="connsiteY93" fmla="*/ 76200 h 320675"/>
                <a:gd name="connsiteX94" fmla="*/ 1593850 w 2352687"/>
                <a:gd name="connsiteY94" fmla="*/ 66675 h 320675"/>
                <a:gd name="connsiteX95" fmla="*/ 1612900 w 2352687"/>
                <a:gd name="connsiteY95" fmla="*/ 53975 h 320675"/>
                <a:gd name="connsiteX96" fmla="*/ 1625600 w 2352687"/>
                <a:gd name="connsiteY96" fmla="*/ 50800 h 320675"/>
                <a:gd name="connsiteX97" fmla="*/ 1635125 w 2352687"/>
                <a:gd name="connsiteY97" fmla="*/ 47625 h 320675"/>
                <a:gd name="connsiteX98" fmla="*/ 1651000 w 2352687"/>
                <a:gd name="connsiteY98" fmla="*/ 44450 h 320675"/>
                <a:gd name="connsiteX99" fmla="*/ 1657350 w 2352687"/>
                <a:gd name="connsiteY99" fmla="*/ 34925 h 320675"/>
                <a:gd name="connsiteX100" fmla="*/ 1673225 w 2352687"/>
                <a:gd name="connsiteY100" fmla="*/ 31750 h 320675"/>
                <a:gd name="connsiteX101" fmla="*/ 1704975 w 2352687"/>
                <a:gd name="connsiteY101" fmla="*/ 25400 h 320675"/>
                <a:gd name="connsiteX102" fmla="*/ 1746250 w 2352687"/>
                <a:gd name="connsiteY102" fmla="*/ 38100 h 320675"/>
                <a:gd name="connsiteX103" fmla="*/ 1765300 w 2352687"/>
                <a:gd name="connsiteY103" fmla="*/ 50800 h 320675"/>
                <a:gd name="connsiteX104" fmla="*/ 1781175 w 2352687"/>
                <a:gd name="connsiteY104" fmla="*/ 63500 h 320675"/>
                <a:gd name="connsiteX105" fmla="*/ 1803400 w 2352687"/>
                <a:gd name="connsiteY105" fmla="*/ 76200 h 320675"/>
                <a:gd name="connsiteX106" fmla="*/ 1828800 w 2352687"/>
                <a:gd name="connsiteY106" fmla="*/ 85725 h 320675"/>
                <a:gd name="connsiteX107" fmla="*/ 1866900 w 2352687"/>
                <a:gd name="connsiteY107" fmla="*/ 98425 h 320675"/>
                <a:gd name="connsiteX108" fmla="*/ 1879600 w 2352687"/>
                <a:gd name="connsiteY108" fmla="*/ 107950 h 320675"/>
                <a:gd name="connsiteX109" fmla="*/ 1889125 w 2352687"/>
                <a:gd name="connsiteY109" fmla="*/ 114300 h 320675"/>
                <a:gd name="connsiteX110" fmla="*/ 1898650 w 2352687"/>
                <a:gd name="connsiteY110" fmla="*/ 127000 h 320675"/>
                <a:gd name="connsiteX111" fmla="*/ 1901825 w 2352687"/>
                <a:gd name="connsiteY111" fmla="*/ 136525 h 320675"/>
                <a:gd name="connsiteX112" fmla="*/ 1917700 w 2352687"/>
                <a:gd name="connsiteY112" fmla="*/ 177800 h 320675"/>
                <a:gd name="connsiteX113" fmla="*/ 1927225 w 2352687"/>
                <a:gd name="connsiteY113" fmla="*/ 200025 h 320675"/>
                <a:gd name="connsiteX114" fmla="*/ 1933575 w 2352687"/>
                <a:gd name="connsiteY114" fmla="*/ 212725 h 320675"/>
                <a:gd name="connsiteX115" fmla="*/ 1943100 w 2352687"/>
                <a:gd name="connsiteY115" fmla="*/ 219075 h 320675"/>
                <a:gd name="connsiteX116" fmla="*/ 1946275 w 2352687"/>
                <a:gd name="connsiteY116" fmla="*/ 244475 h 320675"/>
                <a:gd name="connsiteX117" fmla="*/ 1968500 w 2352687"/>
                <a:gd name="connsiteY117" fmla="*/ 266700 h 320675"/>
                <a:gd name="connsiteX118" fmla="*/ 1978025 w 2352687"/>
                <a:gd name="connsiteY118" fmla="*/ 269875 h 320675"/>
                <a:gd name="connsiteX119" fmla="*/ 1990725 w 2352687"/>
                <a:gd name="connsiteY119" fmla="*/ 276225 h 320675"/>
                <a:gd name="connsiteX120" fmla="*/ 2016125 w 2352687"/>
                <a:gd name="connsiteY120" fmla="*/ 301625 h 320675"/>
                <a:gd name="connsiteX121" fmla="*/ 2032000 w 2352687"/>
                <a:gd name="connsiteY121" fmla="*/ 314325 h 320675"/>
                <a:gd name="connsiteX122" fmla="*/ 2051050 w 2352687"/>
                <a:gd name="connsiteY122" fmla="*/ 320675 h 320675"/>
                <a:gd name="connsiteX123" fmla="*/ 2073275 w 2352687"/>
                <a:gd name="connsiteY123" fmla="*/ 314325 h 320675"/>
                <a:gd name="connsiteX124" fmla="*/ 2098675 w 2352687"/>
                <a:gd name="connsiteY124" fmla="*/ 292100 h 320675"/>
                <a:gd name="connsiteX125" fmla="*/ 2108200 w 2352687"/>
                <a:gd name="connsiteY125" fmla="*/ 285750 h 320675"/>
                <a:gd name="connsiteX126" fmla="*/ 2130425 w 2352687"/>
                <a:gd name="connsiteY126" fmla="*/ 266700 h 320675"/>
                <a:gd name="connsiteX127" fmla="*/ 2139950 w 2352687"/>
                <a:gd name="connsiteY127" fmla="*/ 263525 h 320675"/>
                <a:gd name="connsiteX128" fmla="*/ 2168525 w 2352687"/>
                <a:gd name="connsiteY128" fmla="*/ 247650 h 320675"/>
                <a:gd name="connsiteX129" fmla="*/ 2193925 w 2352687"/>
                <a:gd name="connsiteY129" fmla="*/ 228600 h 320675"/>
                <a:gd name="connsiteX130" fmla="*/ 2203450 w 2352687"/>
                <a:gd name="connsiteY130" fmla="*/ 219075 h 320675"/>
                <a:gd name="connsiteX131" fmla="*/ 2222500 w 2352687"/>
                <a:gd name="connsiteY131" fmla="*/ 212725 h 320675"/>
                <a:gd name="connsiteX132" fmla="*/ 2244725 w 2352687"/>
                <a:gd name="connsiteY132" fmla="*/ 193675 h 320675"/>
                <a:gd name="connsiteX133" fmla="*/ 2273300 w 2352687"/>
                <a:gd name="connsiteY133" fmla="*/ 177800 h 320675"/>
                <a:gd name="connsiteX134" fmla="*/ 2286000 w 2352687"/>
                <a:gd name="connsiteY134" fmla="*/ 165100 h 320675"/>
                <a:gd name="connsiteX135" fmla="*/ 2298700 w 2352687"/>
                <a:gd name="connsiteY135" fmla="*/ 161925 h 320675"/>
                <a:gd name="connsiteX136" fmla="*/ 2336800 w 2352687"/>
                <a:gd name="connsiteY136" fmla="*/ 155575 h 320675"/>
                <a:gd name="connsiteX137" fmla="*/ 2352675 w 2352687"/>
                <a:gd name="connsiteY137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01750 w 2352687"/>
                <a:gd name="connsiteY62" fmla="*/ 288925 h 320675"/>
                <a:gd name="connsiteX63" fmla="*/ 1149350 w 2352687"/>
                <a:gd name="connsiteY63" fmla="*/ 219075 h 320675"/>
                <a:gd name="connsiteX64" fmla="*/ 1117600 w 2352687"/>
                <a:gd name="connsiteY64" fmla="*/ 209550 h 320675"/>
                <a:gd name="connsiteX65" fmla="*/ 1066800 w 2352687"/>
                <a:gd name="connsiteY65" fmla="*/ 193675 h 320675"/>
                <a:gd name="connsiteX66" fmla="*/ 1016000 w 2352687"/>
                <a:gd name="connsiteY66" fmla="*/ 184150 h 320675"/>
                <a:gd name="connsiteX67" fmla="*/ 1003300 w 2352687"/>
                <a:gd name="connsiteY67" fmla="*/ 174625 h 320675"/>
                <a:gd name="connsiteX68" fmla="*/ 993775 w 2352687"/>
                <a:gd name="connsiteY68" fmla="*/ 168275 h 320675"/>
                <a:gd name="connsiteX69" fmla="*/ 1003300 w 2352687"/>
                <a:gd name="connsiteY69" fmla="*/ 171450 h 320675"/>
                <a:gd name="connsiteX70" fmla="*/ 1022350 w 2352687"/>
                <a:gd name="connsiteY70" fmla="*/ 184150 h 320675"/>
                <a:gd name="connsiteX71" fmla="*/ 1031875 w 2352687"/>
                <a:gd name="connsiteY71" fmla="*/ 193675 h 320675"/>
                <a:gd name="connsiteX72" fmla="*/ 1044575 w 2352687"/>
                <a:gd name="connsiteY72" fmla="*/ 200025 h 320675"/>
                <a:gd name="connsiteX73" fmla="*/ 1057275 w 2352687"/>
                <a:gd name="connsiteY73" fmla="*/ 212725 h 320675"/>
                <a:gd name="connsiteX74" fmla="*/ 1120775 w 2352687"/>
                <a:gd name="connsiteY74" fmla="*/ 219075 h 320675"/>
                <a:gd name="connsiteX75" fmla="*/ 1203325 w 2352687"/>
                <a:gd name="connsiteY75" fmla="*/ 215900 h 320675"/>
                <a:gd name="connsiteX76" fmla="*/ 1222375 w 2352687"/>
                <a:gd name="connsiteY76" fmla="*/ 203200 h 320675"/>
                <a:gd name="connsiteX77" fmla="*/ 1231900 w 2352687"/>
                <a:gd name="connsiteY77" fmla="*/ 200025 h 320675"/>
                <a:gd name="connsiteX78" fmla="*/ 1250950 w 2352687"/>
                <a:gd name="connsiteY78" fmla="*/ 190500 h 320675"/>
                <a:gd name="connsiteX79" fmla="*/ 1270000 w 2352687"/>
                <a:gd name="connsiteY79" fmla="*/ 184150 h 320675"/>
                <a:gd name="connsiteX80" fmla="*/ 1289050 w 2352687"/>
                <a:gd name="connsiteY80" fmla="*/ 174625 h 320675"/>
                <a:gd name="connsiteX81" fmla="*/ 1343025 w 2352687"/>
                <a:gd name="connsiteY81" fmla="*/ 165100 h 320675"/>
                <a:gd name="connsiteX82" fmla="*/ 1390650 w 2352687"/>
                <a:gd name="connsiteY82" fmla="*/ 158750 h 320675"/>
                <a:gd name="connsiteX83" fmla="*/ 1412875 w 2352687"/>
                <a:gd name="connsiteY83" fmla="*/ 149225 h 320675"/>
                <a:gd name="connsiteX84" fmla="*/ 1425575 w 2352687"/>
                <a:gd name="connsiteY84" fmla="*/ 146050 h 320675"/>
                <a:gd name="connsiteX85" fmla="*/ 1435100 w 2352687"/>
                <a:gd name="connsiteY85" fmla="*/ 142875 h 320675"/>
                <a:gd name="connsiteX86" fmla="*/ 1444625 w 2352687"/>
                <a:gd name="connsiteY86" fmla="*/ 133350 h 320675"/>
                <a:gd name="connsiteX87" fmla="*/ 1485900 w 2352687"/>
                <a:gd name="connsiteY87" fmla="*/ 117475 h 320675"/>
                <a:gd name="connsiteX88" fmla="*/ 1498600 w 2352687"/>
                <a:gd name="connsiteY88" fmla="*/ 111125 h 320675"/>
                <a:gd name="connsiteX89" fmla="*/ 1530350 w 2352687"/>
                <a:gd name="connsiteY89" fmla="*/ 101600 h 320675"/>
                <a:gd name="connsiteX90" fmla="*/ 1539875 w 2352687"/>
                <a:gd name="connsiteY90" fmla="*/ 95250 h 320675"/>
                <a:gd name="connsiteX91" fmla="*/ 1558925 w 2352687"/>
                <a:gd name="connsiteY91" fmla="*/ 88900 h 320675"/>
                <a:gd name="connsiteX92" fmla="*/ 1577975 w 2352687"/>
                <a:gd name="connsiteY92" fmla="*/ 76200 h 320675"/>
                <a:gd name="connsiteX93" fmla="*/ 1593850 w 2352687"/>
                <a:gd name="connsiteY93" fmla="*/ 66675 h 320675"/>
                <a:gd name="connsiteX94" fmla="*/ 1612900 w 2352687"/>
                <a:gd name="connsiteY94" fmla="*/ 53975 h 320675"/>
                <a:gd name="connsiteX95" fmla="*/ 1625600 w 2352687"/>
                <a:gd name="connsiteY95" fmla="*/ 50800 h 320675"/>
                <a:gd name="connsiteX96" fmla="*/ 1635125 w 2352687"/>
                <a:gd name="connsiteY96" fmla="*/ 47625 h 320675"/>
                <a:gd name="connsiteX97" fmla="*/ 1651000 w 2352687"/>
                <a:gd name="connsiteY97" fmla="*/ 44450 h 320675"/>
                <a:gd name="connsiteX98" fmla="*/ 1657350 w 2352687"/>
                <a:gd name="connsiteY98" fmla="*/ 34925 h 320675"/>
                <a:gd name="connsiteX99" fmla="*/ 1673225 w 2352687"/>
                <a:gd name="connsiteY99" fmla="*/ 31750 h 320675"/>
                <a:gd name="connsiteX100" fmla="*/ 1704975 w 2352687"/>
                <a:gd name="connsiteY100" fmla="*/ 25400 h 320675"/>
                <a:gd name="connsiteX101" fmla="*/ 1746250 w 2352687"/>
                <a:gd name="connsiteY101" fmla="*/ 38100 h 320675"/>
                <a:gd name="connsiteX102" fmla="*/ 1765300 w 2352687"/>
                <a:gd name="connsiteY102" fmla="*/ 50800 h 320675"/>
                <a:gd name="connsiteX103" fmla="*/ 1781175 w 2352687"/>
                <a:gd name="connsiteY103" fmla="*/ 63500 h 320675"/>
                <a:gd name="connsiteX104" fmla="*/ 1803400 w 2352687"/>
                <a:gd name="connsiteY104" fmla="*/ 76200 h 320675"/>
                <a:gd name="connsiteX105" fmla="*/ 1828800 w 2352687"/>
                <a:gd name="connsiteY105" fmla="*/ 85725 h 320675"/>
                <a:gd name="connsiteX106" fmla="*/ 1866900 w 2352687"/>
                <a:gd name="connsiteY106" fmla="*/ 98425 h 320675"/>
                <a:gd name="connsiteX107" fmla="*/ 1879600 w 2352687"/>
                <a:gd name="connsiteY107" fmla="*/ 107950 h 320675"/>
                <a:gd name="connsiteX108" fmla="*/ 1889125 w 2352687"/>
                <a:gd name="connsiteY108" fmla="*/ 114300 h 320675"/>
                <a:gd name="connsiteX109" fmla="*/ 1898650 w 2352687"/>
                <a:gd name="connsiteY109" fmla="*/ 127000 h 320675"/>
                <a:gd name="connsiteX110" fmla="*/ 1901825 w 2352687"/>
                <a:gd name="connsiteY110" fmla="*/ 136525 h 320675"/>
                <a:gd name="connsiteX111" fmla="*/ 1917700 w 2352687"/>
                <a:gd name="connsiteY111" fmla="*/ 177800 h 320675"/>
                <a:gd name="connsiteX112" fmla="*/ 1927225 w 2352687"/>
                <a:gd name="connsiteY112" fmla="*/ 200025 h 320675"/>
                <a:gd name="connsiteX113" fmla="*/ 1933575 w 2352687"/>
                <a:gd name="connsiteY113" fmla="*/ 212725 h 320675"/>
                <a:gd name="connsiteX114" fmla="*/ 1943100 w 2352687"/>
                <a:gd name="connsiteY114" fmla="*/ 219075 h 320675"/>
                <a:gd name="connsiteX115" fmla="*/ 1946275 w 2352687"/>
                <a:gd name="connsiteY115" fmla="*/ 244475 h 320675"/>
                <a:gd name="connsiteX116" fmla="*/ 1968500 w 2352687"/>
                <a:gd name="connsiteY116" fmla="*/ 266700 h 320675"/>
                <a:gd name="connsiteX117" fmla="*/ 1978025 w 2352687"/>
                <a:gd name="connsiteY117" fmla="*/ 269875 h 320675"/>
                <a:gd name="connsiteX118" fmla="*/ 1990725 w 2352687"/>
                <a:gd name="connsiteY118" fmla="*/ 276225 h 320675"/>
                <a:gd name="connsiteX119" fmla="*/ 2016125 w 2352687"/>
                <a:gd name="connsiteY119" fmla="*/ 301625 h 320675"/>
                <a:gd name="connsiteX120" fmla="*/ 2032000 w 2352687"/>
                <a:gd name="connsiteY120" fmla="*/ 314325 h 320675"/>
                <a:gd name="connsiteX121" fmla="*/ 2051050 w 2352687"/>
                <a:gd name="connsiteY121" fmla="*/ 320675 h 320675"/>
                <a:gd name="connsiteX122" fmla="*/ 2073275 w 2352687"/>
                <a:gd name="connsiteY122" fmla="*/ 314325 h 320675"/>
                <a:gd name="connsiteX123" fmla="*/ 2098675 w 2352687"/>
                <a:gd name="connsiteY123" fmla="*/ 292100 h 320675"/>
                <a:gd name="connsiteX124" fmla="*/ 2108200 w 2352687"/>
                <a:gd name="connsiteY124" fmla="*/ 285750 h 320675"/>
                <a:gd name="connsiteX125" fmla="*/ 2130425 w 2352687"/>
                <a:gd name="connsiteY125" fmla="*/ 266700 h 320675"/>
                <a:gd name="connsiteX126" fmla="*/ 2139950 w 2352687"/>
                <a:gd name="connsiteY126" fmla="*/ 263525 h 320675"/>
                <a:gd name="connsiteX127" fmla="*/ 2168525 w 2352687"/>
                <a:gd name="connsiteY127" fmla="*/ 247650 h 320675"/>
                <a:gd name="connsiteX128" fmla="*/ 2193925 w 2352687"/>
                <a:gd name="connsiteY128" fmla="*/ 228600 h 320675"/>
                <a:gd name="connsiteX129" fmla="*/ 2203450 w 2352687"/>
                <a:gd name="connsiteY129" fmla="*/ 219075 h 320675"/>
                <a:gd name="connsiteX130" fmla="*/ 2222500 w 2352687"/>
                <a:gd name="connsiteY130" fmla="*/ 212725 h 320675"/>
                <a:gd name="connsiteX131" fmla="*/ 2244725 w 2352687"/>
                <a:gd name="connsiteY131" fmla="*/ 193675 h 320675"/>
                <a:gd name="connsiteX132" fmla="*/ 2273300 w 2352687"/>
                <a:gd name="connsiteY132" fmla="*/ 177800 h 320675"/>
                <a:gd name="connsiteX133" fmla="*/ 2286000 w 2352687"/>
                <a:gd name="connsiteY133" fmla="*/ 165100 h 320675"/>
                <a:gd name="connsiteX134" fmla="*/ 2298700 w 2352687"/>
                <a:gd name="connsiteY134" fmla="*/ 161925 h 320675"/>
                <a:gd name="connsiteX135" fmla="*/ 2336800 w 2352687"/>
                <a:gd name="connsiteY135" fmla="*/ 155575 h 320675"/>
                <a:gd name="connsiteX136" fmla="*/ 2352675 w 2352687"/>
                <a:gd name="connsiteY136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149350 w 2352687"/>
                <a:gd name="connsiteY62" fmla="*/ 219075 h 320675"/>
                <a:gd name="connsiteX63" fmla="*/ 1117600 w 2352687"/>
                <a:gd name="connsiteY63" fmla="*/ 209550 h 320675"/>
                <a:gd name="connsiteX64" fmla="*/ 1066800 w 2352687"/>
                <a:gd name="connsiteY64" fmla="*/ 193675 h 320675"/>
                <a:gd name="connsiteX65" fmla="*/ 1016000 w 2352687"/>
                <a:gd name="connsiteY65" fmla="*/ 184150 h 320675"/>
                <a:gd name="connsiteX66" fmla="*/ 1003300 w 2352687"/>
                <a:gd name="connsiteY66" fmla="*/ 174625 h 320675"/>
                <a:gd name="connsiteX67" fmla="*/ 993775 w 2352687"/>
                <a:gd name="connsiteY67" fmla="*/ 168275 h 320675"/>
                <a:gd name="connsiteX68" fmla="*/ 1003300 w 2352687"/>
                <a:gd name="connsiteY68" fmla="*/ 171450 h 320675"/>
                <a:gd name="connsiteX69" fmla="*/ 1022350 w 2352687"/>
                <a:gd name="connsiteY69" fmla="*/ 184150 h 320675"/>
                <a:gd name="connsiteX70" fmla="*/ 1031875 w 2352687"/>
                <a:gd name="connsiteY70" fmla="*/ 193675 h 320675"/>
                <a:gd name="connsiteX71" fmla="*/ 1044575 w 2352687"/>
                <a:gd name="connsiteY71" fmla="*/ 200025 h 320675"/>
                <a:gd name="connsiteX72" fmla="*/ 1057275 w 2352687"/>
                <a:gd name="connsiteY72" fmla="*/ 212725 h 320675"/>
                <a:gd name="connsiteX73" fmla="*/ 1120775 w 2352687"/>
                <a:gd name="connsiteY73" fmla="*/ 219075 h 320675"/>
                <a:gd name="connsiteX74" fmla="*/ 1203325 w 2352687"/>
                <a:gd name="connsiteY74" fmla="*/ 215900 h 320675"/>
                <a:gd name="connsiteX75" fmla="*/ 1222375 w 2352687"/>
                <a:gd name="connsiteY75" fmla="*/ 203200 h 320675"/>
                <a:gd name="connsiteX76" fmla="*/ 1231900 w 2352687"/>
                <a:gd name="connsiteY76" fmla="*/ 200025 h 320675"/>
                <a:gd name="connsiteX77" fmla="*/ 1250950 w 2352687"/>
                <a:gd name="connsiteY77" fmla="*/ 190500 h 320675"/>
                <a:gd name="connsiteX78" fmla="*/ 1270000 w 2352687"/>
                <a:gd name="connsiteY78" fmla="*/ 184150 h 320675"/>
                <a:gd name="connsiteX79" fmla="*/ 1289050 w 2352687"/>
                <a:gd name="connsiteY79" fmla="*/ 174625 h 320675"/>
                <a:gd name="connsiteX80" fmla="*/ 1343025 w 2352687"/>
                <a:gd name="connsiteY80" fmla="*/ 165100 h 320675"/>
                <a:gd name="connsiteX81" fmla="*/ 1390650 w 2352687"/>
                <a:gd name="connsiteY81" fmla="*/ 158750 h 320675"/>
                <a:gd name="connsiteX82" fmla="*/ 1412875 w 2352687"/>
                <a:gd name="connsiteY82" fmla="*/ 149225 h 320675"/>
                <a:gd name="connsiteX83" fmla="*/ 1425575 w 2352687"/>
                <a:gd name="connsiteY83" fmla="*/ 146050 h 320675"/>
                <a:gd name="connsiteX84" fmla="*/ 1435100 w 2352687"/>
                <a:gd name="connsiteY84" fmla="*/ 142875 h 320675"/>
                <a:gd name="connsiteX85" fmla="*/ 1444625 w 2352687"/>
                <a:gd name="connsiteY85" fmla="*/ 133350 h 320675"/>
                <a:gd name="connsiteX86" fmla="*/ 1485900 w 2352687"/>
                <a:gd name="connsiteY86" fmla="*/ 117475 h 320675"/>
                <a:gd name="connsiteX87" fmla="*/ 1498600 w 2352687"/>
                <a:gd name="connsiteY87" fmla="*/ 111125 h 320675"/>
                <a:gd name="connsiteX88" fmla="*/ 1530350 w 2352687"/>
                <a:gd name="connsiteY88" fmla="*/ 101600 h 320675"/>
                <a:gd name="connsiteX89" fmla="*/ 1539875 w 2352687"/>
                <a:gd name="connsiteY89" fmla="*/ 95250 h 320675"/>
                <a:gd name="connsiteX90" fmla="*/ 1558925 w 2352687"/>
                <a:gd name="connsiteY90" fmla="*/ 88900 h 320675"/>
                <a:gd name="connsiteX91" fmla="*/ 1577975 w 2352687"/>
                <a:gd name="connsiteY91" fmla="*/ 76200 h 320675"/>
                <a:gd name="connsiteX92" fmla="*/ 1593850 w 2352687"/>
                <a:gd name="connsiteY92" fmla="*/ 66675 h 320675"/>
                <a:gd name="connsiteX93" fmla="*/ 1612900 w 2352687"/>
                <a:gd name="connsiteY93" fmla="*/ 53975 h 320675"/>
                <a:gd name="connsiteX94" fmla="*/ 1625600 w 2352687"/>
                <a:gd name="connsiteY94" fmla="*/ 50800 h 320675"/>
                <a:gd name="connsiteX95" fmla="*/ 1635125 w 2352687"/>
                <a:gd name="connsiteY95" fmla="*/ 47625 h 320675"/>
                <a:gd name="connsiteX96" fmla="*/ 1651000 w 2352687"/>
                <a:gd name="connsiteY96" fmla="*/ 44450 h 320675"/>
                <a:gd name="connsiteX97" fmla="*/ 1657350 w 2352687"/>
                <a:gd name="connsiteY97" fmla="*/ 34925 h 320675"/>
                <a:gd name="connsiteX98" fmla="*/ 1673225 w 2352687"/>
                <a:gd name="connsiteY98" fmla="*/ 31750 h 320675"/>
                <a:gd name="connsiteX99" fmla="*/ 1704975 w 2352687"/>
                <a:gd name="connsiteY99" fmla="*/ 25400 h 320675"/>
                <a:gd name="connsiteX100" fmla="*/ 1746250 w 2352687"/>
                <a:gd name="connsiteY100" fmla="*/ 38100 h 320675"/>
                <a:gd name="connsiteX101" fmla="*/ 1765300 w 2352687"/>
                <a:gd name="connsiteY101" fmla="*/ 50800 h 320675"/>
                <a:gd name="connsiteX102" fmla="*/ 1781175 w 2352687"/>
                <a:gd name="connsiteY102" fmla="*/ 63500 h 320675"/>
                <a:gd name="connsiteX103" fmla="*/ 1803400 w 2352687"/>
                <a:gd name="connsiteY103" fmla="*/ 76200 h 320675"/>
                <a:gd name="connsiteX104" fmla="*/ 1828800 w 2352687"/>
                <a:gd name="connsiteY104" fmla="*/ 85725 h 320675"/>
                <a:gd name="connsiteX105" fmla="*/ 1866900 w 2352687"/>
                <a:gd name="connsiteY105" fmla="*/ 98425 h 320675"/>
                <a:gd name="connsiteX106" fmla="*/ 1879600 w 2352687"/>
                <a:gd name="connsiteY106" fmla="*/ 107950 h 320675"/>
                <a:gd name="connsiteX107" fmla="*/ 1889125 w 2352687"/>
                <a:gd name="connsiteY107" fmla="*/ 114300 h 320675"/>
                <a:gd name="connsiteX108" fmla="*/ 1898650 w 2352687"/>
                <a:gd name="connsiteY108" fmla="*/ 127000 h 320675"/>
                <a:gd name="connsiteX109" fmla="*/ 1901825 w 2352687"/>
                <a:gd name="connsiteY109" fmla="*/ 136525 h 320675"/>
                <a:gd name="connsiteX110" fmla="*/ 1917700 w 2352687"/>
                <a:gd name="connsiteY110" fmla="*/ 177800 h 320675"/>
                <a:gd name="connsiteX111" fmla="*/ 1927225 w 2352687"/>
                <a:gd name="connsiteY111" fmla="*/ 200025 h 320675"/>
                <a:gd name="connsiteX112" fmla="*/ 1933575 w 2352687"/>
                <a:gd name="connsiteY112" fmla="*/ 212725 h 320675"/>
                <a:gd name="connsiteX113" fmla="*/ 1943100 w 2352687"/>
                <a:gd name="connsiteY113" fmla="*/ 219075 h 320675"/>
                <a:gd name="connsiteX114" fmla="*/ 1946275 w 2352687"/>
                <a:gd name="connsiteY114" fmla="*/ 244475 h 320675"/>
                <a:gd name="connsiteX115" fmla="*/ 1968500 w 2352687"/>
                <a:gd name="connsiteY115" fmla="*/ 266700 h 320675"/>
                <a:gd name="connsiteX116" fmla="*/ 1978025 w 2352687"/>
                <a:gd name="connsiteY116" fmla="*/ 269875 h 320675"/>
                <a:gd name="connsiteX117" fmla="*/ 1990725 w 2352687"/>
                <a:gd name="connsiteY117" fmla="*/ 276225 h 320675"/>
                <a:gd name="connsiteX118" fmla="*/ 2016125 w 2352687"/>
                <a:gd name="connsiteY118" fmla="*/ 301625 h 320675"/>
                <a:gd name="connsiteX119" fmla="*/ 2032000 w 2352687"/>
                <a:gd name="connsiteY119" fmla="*/ 314325 h 320675"/>
                <a:gd name="connsiteX120" fmla="*/ 2051050 w 2352687"/>
                <a:gd name="connsiteY120" fmla="*/ 320675 h 320675"/>
                <a:gd name="connsiteX121" fmla="*/ 2073275 w 2352687"/>
                <a:gd name="connsiteY121" fmla="*/ 314325 h 320675"/>
                <a:gd name="connsiteX122" fmla="*/ 2098675 w 2352687"/>
                <a:gd name="connsiteY122" fmla="*/ 292100 h 320675"/>
                <a:gd name="connsiteX123" fmla="*/ 2108200 w 2352687"/>
                <a:gd name="connsiteY123" fmla="*/ 285750 h 320675"/>
                <a:gd name="connsiteX124" fmla="*/ 2130425 w 2352687"/>
                <a:gd name="connsiteY124" fmla="*/ 266700 h 320675"/>
                <a:gd name="connsiteX125" fmla="*/ 2139950 w 2352687"/>
                <a:gd name="connsiteY125" fmla="*/ 263525 h 320675"/>
                <a:gd name="connsiteX126" fmla="*/ 2168525 w 2352687"/>
                <a:gd name="connsiteY126" fmla="*/ 247650 h 320675"/>
                <a:gd name="connsiteX127" fmla="*/ 2193925 w 2352687"/>
                <a:gd name="connsiteY127" fmla="*/ 228600 h 320675"/>
                <a:gd name="connsiteX128" fmla="*/ 2203450 w 2352687"/>
                <a:gd name="connsiteY128" fmla="*/ 219075 h 320675"/>
                <a:gd name="connsiteX129" fmla="*/ 2222500 w 2352687"/>
                <a:gd name="connsiteY129" fmla="*/ 212725 h 320675"/>
                <a:gd name="connsiteX130" fmla="*/ 2244725 w 2352687"/>
                <a:gd name="connsiteY130" fmla="*/ 193675 h 320675"/>
                <a:gd name="connsiteX131" fmla="*/ 2273300 w 2352687"/>
                <a:gd name="connsiteY131" fmla="*/ 177800 h 320675"/>
                <a:gd name="connsiteX132" fmla="*/ 2286000 w 2352687"/>
                <a:gd name="connsiteY132" fmla="*/ 165100 h 320675"/>
                <a:gd name="connsiteX133" fmla="*/ 2298700 w 2352687"/>
                <a:gd name="connsiteY133" fmla="*/ 161925 h 320675"/>
                <a:gd name="connsiteX134" fmla="*/ 2336800 w 2352687"/>
                <a:gd name="connsiteY134" fmla="*/ 155575 h 320675"/>
                <a:gd name="connsiteX135" fmla="*/ 2352675 w 2352687"/>
                <a:gd name="connsiteY135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149350 w 2352687"/>
                <a:gd name="connsiteY61" fmla="*/ 219075 h 320675"/>
                <a:gd name="connsiteX62" fmla="*/ 1117600 w 2352687"/>
                <a:gd name="connsiteY62" fmla="*/ 209550 h 320675"/>
                <a:gd name="connsiteX63" fmla="*/ 1066800 w 2352687"/>
                <a:gd name="connsiteY63" fmla="*/ 193675 h 320675"/>
                <a:gd name="connsiteX64" fmla="*/ 1016000 w 2352687"/>
                <a:gd name="connsiteY64" fmla="*/ 184150 h 320675"/>
                <a:gd name="connsiteX65" fmla="*/ 1003300 w 2352687"/>
                <a:gd name="connsiteY65" fmla="*/ 174625 h 320675"/>
                <a:gd name="connsiteX66" fmla="*/ 993775 w 2352687"/>
                <a:gd name="connsiteY66" fmla="*/ 168275 h 320675"/>
                <a:gd name="connsiteX67" fmla="*/ 1003300 w 2352687"/>
                <a:gd name="connsiteY67" fmla="*/ 171450 h 320675"/>
                <a:gd name="connsiteX68" fmla="*/ 1022350 w 2352687"/>
                <a:gd name="connsiteY68" fmla="*/ 184150 h 320675"/>
                <a:gd name="connsiteX69" fmla="*/ 1031875 w 2352687"/>
                <a:gd name="connsiteY69" fmla="*/ 193675 h 320675"/>
                <a:gd name="connsiteX70" fmla="*/ 1044575 w 2352687"/>
                <a:gd name="connsiteY70" fmla="*/ 200025 h 320675"/>
                <a:gd name="connsiteX71" fmla="*/ 1057275 w 2352687"/>
                <a:gd name="connsiteY71" fmla="*/ 212725 h 320675"/>
                <a:gd name="connsiteX72" fmla="*/ 1120775 w 2352687"/>
                <a:gd name="connsiteY72" fmla="*/ 219075 h 320675"/>
                <a:gd name="connsiteX73" fmla="*/ 1203325 w 2352687"/>
                <a:gd name="connsiteY73" fmla="*/ 215900 h 320675"/>
                <a:gd name="connsiteX74" fmla="*/ 1222375 w 2352687"/>
                <a:gd name="connsiteY74" fmla="*/ 203200 h 320675"/>
                <a:gd name="connsiteX75" fmla="*/ 1231900 w 2352687"/>
                <a:gd name="connsiteY75" fmla="*/ 200025 h 320675"/>
                <a:gd name="connsiteX76" fmla="*/ 1250950 w 2352687"/>
                <a:gd name="connsiteY76" fmla="*/ 190500 h 320675"/>
                <a:gd name="connsiteX77" fmla="*/ 1270000 w 2352687"/>
                <a:gd name="connsiteY77" fmla="*/ 184150 h 320675"/>
                <a:gd name="connsiteX78" fmla="*/ 1289050 w 2352687"/>
                <a:gd name="connsiteY78" fmla="*/ 174625 h 320675"/>
                <a:gd name="connsiteX79" fmla="*/ 1343025 w 2352687"/>
                <a:gd name="connsiteY79" fmla="*/ 165100 h 320675"/>
                <a:gd name="connsiteX80" fmla="*/ 1390650 w 2352687"/>
                <a:gd name="connsiteY80" fmla="*/ 158750 h 320675"/>
                <a:gd name="connsiteX81" fmla="*/ 1412875 w 2352687"/>
                <a:gd name="connsiteY81" fmla="*/ 149225 h 320675"/>
                <a:gd name="connsiteX82" fmla="*/ 1425575 w 2352687"/>
                <a:gd name="connsiteY82" fmla="*/ 146050 h 320675"/>
                <a:gd name="connsiteX83" fmla="*/ 1435100 w 2352687"/>
                <a:gd name="connsiteY83" fmla="*/ 142875 h 320675"/>
                <a:gd name="connsiteX84" fmla="*/ 1444625 w 2352687"/>
                <a:gd name="connsiteY84" fmla="*/ 133350 h 320675"/>
                <a:gd name="connsiteX85" fmla="*/ 1485900 w 2352687"/>
                <a:gd name="connsiteY85" fmla="*/ 117475 h 320675"/>
                <a:gd name="connsiteX86" fmla="*/ 1498600 w 2352687"/>
                <a:gd name="connsiteY86" fmla="*/ 111125 h 320675"/>
                <a:gd name="connsiteX87" fmla="*/ 1530350 w 2352687"/>
                <a:gd name="connsiteY87" fmla="*/ 101600 h 320675"/>
                <a:gd name="connsiteX88" fmla="*/ 1539875 w 2352687"/>
                <a:gd name="connsiteY88" fmla="*/ 95250 h 320675"/>
                <a:gd name="connsiteX89" fmla="*/ 1558925 w 2352687"/>
                <a:gd name="connsiteY89" fmla="*/ 88900 h 320675"/>
                <a:gd name="connsiteX90" fmla="*/ 1577975 w 2352687"/>
                <a:gd name="connsiteY90" fmla="*/ 76200 h 320675"/>
                <a:gd name="connsiteX91" fmla="*/ 1593850 w 2352687"/>
                <a:gd name="connsiteY91" fmla="*/ 66675 h 320675"/>
                <a:gd name="connsiteX92" fmla="*/ 1612900 w 2352687"/>
                <a:gd name="connsiteY92" fmla="*/ 53975 h 320675"/>
                <a:gd name="connsiteX93" fmla="*/ 1625600 w 2352687"/>
                <a:gd name="connsiteY93" fmla="*/ 50800 h 320675"/>
                <a:gd name="connsiteX94" fmla="*/ 1635125 w 2352687"/>
                <a:gd name="connsiteY94" fmla="*/ 47625 h 320675"/>
                <a:gd name="connsiteX95" fmla="*/ 1651000 w 2352687"/>
                <a:gd name="connsiteY95" fmla="*/ 44450 h 320675"/>
                <a:gd name="connsiteX96" fmla="*/ 1657350 w 2352687"/>
                <a:gd name="connsiteY96" fmla="*/ 34925 h 320675"/>
                <a:gd name="connsiteX97" fmla="*/ 1673225 w 2352687"/>
                <a:gd name="connsiteY97" fmla="*/ 31750 h 320675"/>
                <a:gd name="connsiteX98" fmla="*/ 1704975 w 2352687"/>
                <a:gd name="connsiteY98" fmla="*/ 25400 h 320675"/>
                <a:gd name="connsiteX99" fmla="*/ 1746250 w 2352687"/>
                <a:gd name="connsiteY99" fmla="*/ 38100 h 320675"/>
                <a:gd name="connsiteX100" fmla="*/ 1765300 w 2352687"/>
                <a:gd name="connsiteY100" fmla="*/ 50800 h 320675"/>
                <a:gd name="connsiteX101" fmla="*/ 1781175 w 2352687"/>
                <a:gd name="connsiteY101" fmla="*/ 63500 h 320675"/>
                <a:gd name="connsiteX102" fmla="*/ 1803400 w 2352687"/>
                <a:gd name="connsiteY102" fmla="*/ 76200 h 320675"/>
                <a:gd name="connsiteX103" fmla="*/ 1828800 w 2352687"/>
                <a:gd name="connsiteY103" fmla="*/ 85725 h 320675"/>
                <a:gd name="connsiteX104" fmla="*/ 1866900 w 2352687"/>
                <a:gd name="connsiteY104" fmla="*/ 98425 h 320675"/>
                <a:gd name="connsiteX105" fmla="*/ 1879600 w 2352687"/>
                <a:gd name="connsiteY105" fmla="*/ 107950 h 320675"/>
                <a:gd name="connsiteX106" fmla="*/ 1889125 w 2352687"/>
                <a:gd name="connsiteY106" fmla="*/ 114300 h 320675"/>
                <a:gd name="connsiteX107" fmla="*/ 1898650 w 2352687"/>
                <a:gd name="connsiteY107" fmla="*/ 127000 h 320675"/>
                <a:gd name="connsiteX108" fmla="*/ 1901825 w 2352687"/>
                <a:gd name="connsiteY108" fmla="*/ 136525 h 320675"/>
                <a:gd name="connsiteX109" fmla="*/ 1917700 w 2352687"/>
                <a:gd name="connsiteY109" fmla="*/ 177800 h 320675"/>
                <a:gd name="connsiteX110" fmla="*/ 1927225 w 2352687"/>
                <a:gd name="connsiteY110" fmla="*/ 200025 h 320675"/>
                <a:gd name="connsiteX111" fmla="*/ 1933575 w 2352687"/>
                <a:gd name="connsiteY111" fmla="*/ 212725 h 320675"/>
                <a:gd name="connsiteX112" fmla="*/ 1943100 w 2352687"/>
                <a:gd name="connsiteY112" fmla="*/ 219075 h 320675"/>
                <a:gd name="connsiteX113" fmla="*/ 1946275 w 2352687"/>
                <a:gd name="connsiteY113" fmla="*/ 244475 h 320675"/>
                <a:gd name="connsiteX114" fmla="*/ 1968500 w 2352687"/>
                <a:gd name="connsiteY114" fmla="*/ 266700 h 320675"/>
                <a:gd name="connsiteX115" fmla="*/ 1978025 w 2352687"/>
                <a:gd name="connsiteY115" fmla="*/ 269875 h 320675"/>
                <a:gd name="connsiteX116" fmla="*/ 1990725 w 2352687"/>
                <a:gd name="connsiteY116" fmla="*/ 276225 h 320675"/>
                <a:gd name="connsiteX117" fmla="*/ 2016125 w 2352687"/>
                <a:gd name="connsiteY117" fmla="*/ 301625 h 320675"/>
                <a:gd name="connsiteX118" fmla="*/ 2032000 w 2352687"/>
                <a:gd name="connsiteY118" fmla="*/ 314325 h 320675"/>
                <a:gd name="connsiteX119" fmla="*/ 2051050 w 2352687"/>
                <a:gd name="connsiteY119" fmla="*/ 320675 h 320675"/>
                <a:gd name="connsiteX120" fmla="*/ 2073275 w 2352687"/>
                <a:gd name="connsiteY120" fmla="*/ 314325 h 320675"/>
                <a:gd name="connsiteX121" fmla="*/ 2098675 w 2352687"/>
                <a:gd name="connsiteY121" fmla="*/ 292100 h 320675"/>
                <a:gd name="connsiteX122" fmla="*/ 2108200 w 2352687"/>
                <a:gd name="connsiteY122" fmla="*/ 285750 h 320675"/>
                <a:gd name="connsiteX123" fmla="*/ 2130425 w 2352687"/>
                <a:gd name="connsiteY123" fmla="*/ 266700 h 320675"/>
                <a:gd name="connsiteX124" fmla="*/ 2139950 w 2352687"/>
                <a:gd name="connsiteY124" fmla="*/ 263525 h 320675"/>
                <a:gd name="connsiteX125" fmla="*/ 2168525 w 2352687"/>
                <a:gd name="connsiteY125" fmla="*/ 247650 h 320675"/>
                <a:gd name="connsiteX126" fmla="*/ 2193925 w 2352687"/>
                <a:gd name="connsiteY126" fmla="*/ 228600 h 320675"/>
                <a:gd name="connsiteX127" fmla="*/ 2203450 w 2352687"/>
                <a:gd name="connsiteY127" fmla="*/ 219075 h 320675"/>
                <a:gd name="connsiteX128" fmla="*/ 2222500 w 2352687"/>
                <a:gd name="connsiteY128" fmla="*/ 212725 h 320675"/>
                <a:gd name="connsiteX129" fmla="*/ 2244725 w 2352687"/>
                <a:gd name="connsiteY129" fmla="*/ 193675 h 320675"/>
                <a:gd name="connsiteX130" fmla="*/ 2273300 w 2352687"/>
                <a:gd name="connsiteY130" fmla="*/ 177800 h 320675"/>
                <a:gd name="connsiteX131" fmla="*/ 2286000 w 2352687"/>
                <a:gd name="connsiteY131" fmla="*/ 165100 h 320675"/>
                <a:gd name="connsiteX132" fmla="*/ 2298700 w 2352687"/>
                <a:gd name="connsiteY132" fmla="*/ 161925 h 320675"/>
                <a:gd name="connsiteX133" fmla="*/ 2336800 w 2352687"/>
                <a:gd name="connsiteY133" fmla="*/ 155575 h 320675"/>
                <a:gd name="connsiteX134" fmla="*/ 2352675 w 2352687"/>
                <a:gd name="connsiteY134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149350 w 2352687"/>
                <a:gd name="connsiteY60" fmla="*/ 219075 h 320675"/>
                <a:gd name="connsiteX61" fmla="*/ 1117600 w 2352687"/>
                <a:gd name="connsiteY61" fmla="*/ 209550 h 320675"/>
                <a:gd name="connsiteX62" fmla="*/ 1066800 w 2352687"/>
                <a:gd name="connsiteY62" fmla="*/ 193675 h 320675"/>
                <a:gd name="connsiteX63" fmla="*/ 1016000 w 2352687"/>
                <a:gd name="connsiteY63" fmla="*/ 184150 h 320675"/>
                <a:gd name="connsiteX64" fmla="*/ 1003300 w 2352687"/>
                <a:gd name="connsiteY64" fmla="*/ 174625 h 320675"/>
                <a:gd name="connsiteX65" fmla="*/ 993775 w 2352687"/>
                <a:gd name="connsiteY65" fmla="*/ 168275 h 320675"/>
                <a:gd name="connsiteX66" fmla="*/ 1003300 w 2352687"/>
                <a:gd name="connsiteY66" fmla="*/ 171450 h 320675"/>
                <a:gd name="connsiteX67" fmla="*/ 1022350 w 2352687"/>
                <a:gd name="connsiteY67" fmla="*/ 184150 h 320675"/>
                <a:gd name="connsiteX68" fmla="*/ 1031875 w 2352687"/>
                <a:gd name="connsiteY68" fmla="*/ 193675 h 320675"/>
                <a:gd name="connsiteX69" fmla="*/ 1044575 w 2352687"/>
                <a:gd name="connsiteY69" fmla="*/ 200025 h 320675"/>
                <a:gd name="connsiteX70" fmla="*/ 1057275 w 2352687"/>
                <a:gd name="connsiteY70" fmla="*/ 212725 h 320675"/>
                <a:gd name="connsiteX71" fmla="*/ 1120775 w 2352687"/>
                <a:gd name="connsiteY71" fmla="*/ 219075 h 320675"/>
                <a:gd name="connsiteX72" fmla="*/ 1203325 w 2352687"/>
                <a:gd name="connsiteY72" fmla="*/ 215900 h 320675"/>
                <a:gd name="connsiteX73" fmla="*/ 1222375 w 2352687"/>
                <a:gd name="connsiteY73" fmla="*/ 203200 h 320675"/>
                <a:gd name="connsiteX74" fmla="*/ 1231900 w 2352687"/>
                <a:gd name="connsiteY74" fmla="*/ 200025 h 320675"/>
                <a:gd name="connsiteX75" fmla="*/ 1250950 w 2352687"/>
                <a:gd name="connsiteY75" fmla="*/ 190500 h 320675"/>
                <a:gd name="connsiteX76" fmla="*/ 1270000 w 2352687"/>
                <a:gd name="connsiteY76" fmla="*/ 184150 h 320675"/>
                <a:gd name="connsiteX77" fmla="*/ 1289050 w 2352687"/>
                <a:gd name="connsiteY77" fmla="*/ 174625 h 320675"/>
                <a:gd name="connsiteX78" fmla="*/ 1343025 w 2352687"/>
                <a:gd name="connsiteY78" fmla="*/ 165100 h 320675"/>
                <a:gd name="connsiteX79" fmla="*/ 1390650 w 2352687"/>
                <a:gd name="connsiteY79" fmla="*/ 158750 h 320675"/>
                <a:gd name="connsiteX80" fmla="*/ 1412875 w 2352687"/>
                <a:gd name="connsiteY80" fmla="*/ 149225 h 320675"/>
                <a:gd name="connsiteX81" fmla="*/ 1425575 w 2352687"/>
                <a:gd name="connsiteY81" fmla="*/ 146050 h 320675"/>
                <a:gd name="connsiteX82" fmla="*/ 1435100 w 2352687"/>
                <a:gd name="connsiteY82" fmla="*/ 142875 h 320675"/>
                <a:gd name="connsiteX83" fmla="*/ 1444625 w 2352687"/>
                <a:gd name="connsiteY83" fmla="*/ 133350 h 320675"/>
                <a:gd name="connsiteX84" fmla="*/ 1485900 w 2352687"/>
                <a:gd name="connsiteY84" fmla="*/ 117475 h 320675"/>
                <a:gd name="connsiteX85" fmla="*/ 1498600 w 2352687"/>
                <a:gd name="connsiteY85" fmla="*/ 111125 h 320675"/>
                <a:gd name="connsiteX86" fmla="*/ 1530350 w 2352687"/>
                <a:gd name="connsiteY86" fmla="*/ 101600 h 320675"/>
                <a:gd name="connsiteX87" fmla="*/ 1539875 w 2352687"/>
                <a:gd name="connsiteY87" fmla="*/ 95250 h 320675"/>
                <a:gd name="connsiteX88" fmla="*/ 1558925 w 2352687"/>
                <a:gd name="connsiteY88" fmla="*/ 88900 h 320675"/>
                <a:gd name="connsiteX89" fmla="*/ 1577975 w 2352687"/>
                <a:gd name="connsiteY89" fmla="*/ 76200 h 320675"/>
                <a:gd name="connsiteX90" fmla="*/ 1593850 w 2352687"/>
                <a:gd name="connsiteY90" fmla="*/ 66675 h 320675"/>
                <a:gd name="connsiteX91" fmla="*/ 1612900 w 2352687"/>
                <a:gd name="connsiteY91" fmla="*/ 53975 h 320675"/>
                <a:gd name="connsiteX92" fmla="*/ 1625600 w 2352687"/>
                <a:gd name="connsiteY92" fmla="*/ 50800 h 320675"/>
                <a:gd name="connsiteX93" fmla="*/ 1635125 w 2352687"/>
                <a:gd name="connsiteY93" fmla="*/ 47625 h 320675"/>
                <a:gd name="connsiteX94" fmla="*/ 1651000 w 2352687"/>
                <a:gd name="connsiteY94" fmla="*/ 44450 h 320675"/>
                <a:gd name="connsiteX95" fmla="*/ 1657350 w 2352687"/>
                <a:gd name="connsiteY95" fmla="*/ 34925 h 320675"/>
                <a:gd name="connsiteX96" fmla="*/ 1673225 w 2352687"/>
                <a:gd name="connsiteY96" fmla="*/ 31750 h 320675"/>
                <a:gd name="connsiteX97" fmla="*/ 1704975 w 2352687"/>
                <a:gd name="connsiteY97" fmla="*/ 25400 h 320675"/>
                <a:gd name="connsiteX98" fmla="*/ 1746250 w 2352687"/>
                <a:gd name="connsiteY98" fmla="*/ 38100 h 320675"/>
                <a:gd name="connsiteX99" fmla="*/ 1765300 w 2352687"/>
                <a:gd name="connsiteY99" fmla="*/ 50800 h 320675"/>
                <a:gd name="connsiteX100" fmla="*/ 1781175 w 2352687"/>
                <a:gd name="connsiteY100" fmla="*/ 63500 h 320675"/>
                <a:gd name="connsiteX101" fmla="*/ 1803400 w 2352687"/>
                <a:gd name="connsiteY101" fmla="*/ 76200 h 320675"/>
                <a:gd name="connsiteX102" fmla="*/ 1828800 w 2352687"/>
                <a:gd name="connsiteY102" fmla="*/ 85725 h 320675"/>
                <a:gd name="connsiteX103" fmla="*/ 1866900 w 2352687"/>
                <a:gd name="connsiteY103" fmla="*/ 98425 h 320675"/>
                <a:gd name="connsiteX104" fmla="*/ 1879600 w 2352687"/>
                <a:gd name="connsiteY104" fmla="*/ 107950 h 320675"/>
                <a:gd name="connsiteX105" fmla="*/ 1889125 w 2352687"/>
                <a:gd name="connsiteY105" fmla="*/ 114300 h 320675"/>
                <a:gd name="connsiteX106" fmla="*/ 1898650 w 2352687"/>
                <a:gd name="connsiteY106" fmla="*/ 127000 h 320675"/>
                <a:gd name="connsiteX107" fmla="*/ 1901825 w 2352687"/>
                <a:gd name="connsiteY107" fmla="*/ 136525 h 320675"/>
                <a:gd name="connsiteX108" fmla="*/ 1917700 w 2352687"/>
                <a:gd name="connsiteY108" fmla="*/ 177800 h 320675"/>
                <a:gd name="connsiteX109" fmla="*/ 1927225 w 2352687"/>
                <a:gd name="connsiteY109" fmla="*/ 200025 h 320675"/>
                <a:gd name="connsiteX110" fmla="*/ 1933575 w 2352687"/>
                <a:gd name="connsiteY110" fmla="*/ 212725 h 320675"/>
                <a:gd name="connsiteX111" fmla="*/ 1943100 w 2352687"/>
                <a:gd name="connsiteY111" fmla="*/ 219075 h 320675"/>
                <a:gd name="connsiteX112" fmla="*/ 1946275 w 2352687"/>
                <a:gd name="connsiteY112" fmla="*/ 244475 h 320675"/>
                <a:gd name="connsiteX113" fmla="*/ 1968500 w 2352687"/>
                <a:gd name="connsiteY113" fmla="*/ 266700 h 320675"/>
                <a:gd name="connsiteX114" fmla="*/ 1978025 w 2352687"/>
                <a:gd name="connsiteY114" fmla="*/ 269875 h 320675"/>
                <a:gd name="connsiteX115" fmla="*/ 1990725 w 2352687"/>
                <a:gd name="connsiteY115" fmla="*/ 276225 h 320675"/>
                <a:gd name="connsiteX116" fmla="*/ 2016125 w 2352687"/>
                <a:gd name="connsiteY116" fmla="*/ 301625 h 320675"/>
                <a:gd name="connsiteX117" fmla="*/ 2032000 w 2352687"/>
                <a:gd name="connsiteY117" fmla="*/ 314325 h 320675"/>
                <a:gd name="connsiteX118" fmla="*/ 2051050 w 2352687"/>
                <a:gd name="connsiteY118" fmla="*/ 320675 h 320675"/>
                <a:gd name="connsiteX119" fmla="*/ 2073275 w 2352687"/>
                <a:gd name="connsiteY119" fmla="*/ 314325 h 320675"/>
                <a:gd name="connsiteX120" fmla="*/ 2098675 w 2352687"/>
                <a:gd name="connsiteY120" fmla="*/ 292100 h 320675"/>
                <a:gd name="connsiteX121" fmla="*/ 2108200 w 2352687"/>
                <a:gd name="connsiteY121" fmla="*/ 285750 h 320675"/>
                <a:gd name="connsiteX122" fmla="*/ 2130425 w 2352687"/>
                <a:gd name="connsiteY122" fmla="*/ 266700 h 320675"/>
                <a:gd name="connsiteX123" fmla="*/ 2139950 w 2352687"/>
                <a:gd name="connsiteY123" fmla="*/ 263525 h 320675"/>
                <a:gd name="connsiteX124" fmla="*/ 2168525 w 2352687"/>
                <a:gd name="connsiteY124" fmla="*/ 247650 h 320675"/>
                <a:gd name="connsiteX125" fmla="*/ 2193925 w 2352687"/>
                <a:gd name="connsiteY125" fmla="*/ 228600 h 320675"/>
                <a:gd name="connsiteX126" fmla="*/ 2203450 w 2352687"/>
                <a:gd name="connsiteY126" fmla="*/ 219075 h 320675"/>
                <a:gd name="connsiteX127" fmla="*/ 2222500 w 2352687"/>
                <a:gd name="connsiteY127" fmla="*/ 212725 h 320675"/>
                <a:gd name="connsiteX128" fmla="*/ 2244725 w 2352687"/>
                <a:gd name="connsiteY128" fmla="*/ 193675 h 320675"/>
                <a:gd name="connsiteX129" fmla="*/ 2273300 w 2352687"/>
                <a:gd name="connsiteY129" fmla="*/ 177800 h 320675"/>
                <a:gd name="connsiteX130" fmla="*/ 2286000 w 2352687"/>
                <a:gd name="connsiteY130" fmla="*/ 165100 h 320675"/>
                <a:gd name="connsiteX131" fmla="*/ 2298700 w 2352687"/>
                <a:gd name="connsiteY131" fmla="*/ 161925 h 320675"/>
                <a:gd name="connsiteX132" fmla="*/ 2336800 w 2352687"/>
                <a:gd name="connsiteY132" fmla="*/ 155575 h 320675"/>
                <a:gd name="connsiteX133" fmla="*/ 2352675 w 2352687"/>
                <a:gd name="connsiteY133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517525 w 2352687"/>
                <a:gd name="connsiteY31" fmla="*/ 82550 h 320675"/>
                <a:gd name="connsiteX32" fmla="*/ 530225 w 2352687"/>
                <a:gd name="connsiteY32" fmla="*/ 88900 h 320675"/>
                <a:gd name="connsiteX33" fmla="*/ 536575 w 2352687"/>
                <a:gd name="connsiteY33" fmla="*/ 76200 h 320675"/>
                <a:gd name="connsiteX34" fmla="*/ 561975 w 2352687"/>
                <a:gd name="connsiteY34" fmla="*/ 60325 h 320675"/>
                <a:gd name="connsiteX35" fmla="*/ 596900 w 2352687"/>
                <a:gd name="connsiteY35" fmla="*/ 44450 h 320675"/>
                <a:gd name="connsiteX36" fmla="*/ 625475 w 2352687"/>
                <a:gd name="connsiteY36" fmla="*/ 31750 h 320675"/>
                <a:gd name="connsiteX37" fmla="*/ 663575 w 2352687"/>
                <a:gd name="connsiteY37" fmla="*/ 12700 h 320675"/>
                <a:gd name="connsiteX38" fmla="*/ 679450 w 2352687"/>
                <a:gd name="connsiteY38" fmla="*/ 6350 h 320675"/>
                <a:gd name="connsiteX39" fmla="*/ 698500 w 2352687"/>
                <a:gd name="connsiteY39" fmla="*/ 0 h 320675"/>
                <a:gd name="connsiteX40" fmla="*/ 727075 w 2352687"/>
                <a:gd name="connsiteY40" fmla="*/ 3175 h 320675"/>
                <a:gd name="connsiteX41" fmla="*/ 736600 w 2352687"/>
                <a:gd name="connsiteY41" fmla="*/ 6350 h 320675"/>
                <a:gd name="connsiteX42" fmla="*/ 762000 w 2352687"/>
                <a:gd name="connsiteY42" fmla="*/ 12700 h 320675"/>
                <a:gd name="connsiteX43" fmla="*/ 787400 w 2352687"/>
                <a:gd name="connsiteY43" fmla="*/ 34925 h 320675"/>
                <a:gd name="connsiteX44" fmla="*/ 806450 w 2352687"/>
                <a:gd name="connsiteY44" fmla="*/ 53975 h 320675"/>
                <a:gd name="connsiteX45" fmla="*/ 815975 w 2352687"/>
                <a:gd name="connsiteY45" fmla="*/ 63500 h 320675"/>
                <a:gd name="connsiteX46" fmla="*/ 828675 w 2352687"/>
                <a:gd name="connsiteY46" fmla="*/ 82550 h 320675"/>
                <a:gd name="connsiteX47" fmla="*/ 838200 w 2352687"/>
                <a:gd name="connsiteY47" fmla="*/ 88900 h 320675"/>
                <a:gd name="connsiteX48" fmla="*/ 860425 w 2352687"/>
                <a:gd name="connsiteY48" fmla="*/ 107950 h 320675"/>
                <a:gd name="connsiteX49" fmla="*/ 892175 w 2352687"/>
                <a:gd name="connsiteY49" fmla="*/ 130175 h 320675"/>
                <a:gd name="connsiteX50" fmla="*/ 901700 w 2352687"/>
                <a:gd name="connsiteY50" fmla="*/ 139700 h 320675"/>
                <a:gd name="connsiteX51" fmla="*/ 917575 w 2352687"/>
                <a:gd name="connsiteY51" fmla="*/ 152400 h 320675"/>
                <a:gd name="connsiteX52" fmla="*/ 936625 w 2352687"/>
                <a:gd name="connsiteY52" fmla="*/ 168275 h 320675"/>
                <a:gd name="connsiteX53" fmla="*/ 942975 w 2352687"/>
                <a:gd name="connsiteY53" fmla="*/ 177800 h 320675"/>
                <a:gd name="connsiteX54" fmla="*/ 965200 w 2352687"/>
                <a:gd name="connsiteY54" fmla="*/ 193675 h 320675"/>
                <a:gd name="connsiteX55" fmla="*/ 990600 w 2352687"/>
                <a:gd name="connsiteY55" fmla="*/ 200025 h 320675"/>
                <a:gd name="connsiteX56" fmla="*/ 1019175 w 2352687"/>
                <a:gd name="connsiteY56" fmla="*/ 209550 h 320675"/>
                <a:gd name="connsiteX57" fmla="*/ 1063625 w 2352687"/>
                <a:gd name="connsiteY57" fmla="*/ 219075 h 320675"/>
                <a:gd name="connsiteX58" fmla="*/ 1111250 w 2352687"/>
                <a:gd name="connsiteY58" fmla="*/ 228600 h 320675"/>
                <a:gd name="connsiteX59" fmla="*/ 1149350 w 2352687"/>
                <a:gd name="connsiteY59" fmla="*/ 219075 h 320675"/>
                <a:gd name="connsiteX60" fmla="*/ 1117600 w 2352687"/>
                <a:gd name="connsiteY60" fmla="*/ 209550 h 320675"/>
                <a:gd name="connsiteX61" fmla="*/ 1066800 w 2352687"/>
                <a:gd name="connsiteY61" fmla="*/ 193675 h 320675"/>
                <a:gd name="connsiteX62" fmla="*/ 1016000 w 2352687"/>
                <a:gd name="connsiteY62" fmla="*/ 184150 h 320675"/>
                <a:gd name="connsiteX63" fmla="*/ 1003300 w 2352687"/>
                <a:gd name="connsiteY63" fmla="*/ 174625 h 320675"/>
                <a:gd name="connsiteX64" fmla="*/ 993775 w 2352687"/>
                <a:gd name="connsiteY64" fmla="*/ 168275 h 320675"/>
                <a:gd name="connsiteX65" fmla="*/ 1003300 w 2352687"/>
                <a:gd name="connsiteY65" fmla="*/ 171450 h 320675"/>
                <a:gd name="connsiteX66" fmla="*/ 1022350 w 2352687"/>
                <a:gd name="connsiteY66" fmla="*/ 184150 h 320675"/>
                <a:gd name="connsiteX67" fmla="*/ 1031875 w 2352687"/>
                <a:gd name="connsiteY67" fmla="*/ 193675 h 320675"/>
                <a:gd name="connsiteX68" fmla="*/ 1044575 w 2352687"/>
                <a:gd name="connsiteY68" fmla="*/ 200025 h 320675"/>
                <a:gd name="connsiteX69" fmla="*/ 1057275 w 2352687"/>
                <a:gd name="connsiteY69" fmla="*/ 212725 h 320675"/>
                <a:gd name="connsiteX70" fmla="*/ 1120775 w 2352687"/>
                <a:gd name="connsiteY70" fmla="*/ 219075 h 320675"/>
                <a:gd name="connsiteX71" fmla="*/ 1203325 w 2352687"/>
                <a:gd name="connsiteY71" fmla="*/ 215900 h 320675"/>
                <a:gd name="connsiteX72" fmla="*/ 1222375 w 2352687"/>
                <a:gd name="connsiteY72" fmla="*/ 203200 h 320675"/>
                <a:gd name="connsiteX73" fmla="*/ 1231900 w 2352687"/>
                <a:gd name="connsiteY73" fmla="*/ 200025 h 320675"/>
                <a:gd name="connsiteX74" fmla="*/ 1250950 w 2352687"/>
                <a:gd name="connsiteY74" fmla="*/ 190500 h 320675"/>
                <a:gd name="connsiteX75" fmla="*/ 1270000 w 2352687"/>
                <a:gd name="connsiteY75" fmla="*/ 184150 h 320675"/>
                <a:gd name="connsiteX76" fmla="*/ 1289050 w 2352687"/>
                <a:gd name="connsiteY76" fmla="*/ 174625 h 320675"/>
                <a:gd name="connsiteX77" fmla="*/ 1343025 w 2352687"/>
                <a:gd name="connsiteY77" fmla="*/ 165100 h 320675"/>
                <a:gd name="connsiteX78" fmla="*/ 1390650 w 2352687"/>
                <a:gd name="connsiteY78" fmla="*/ 158750 h 320675"/>
                <a:gd name="connsiteX79" fmla="*/ 1412875 w 2352687"/>
                <a:gd name="connsiteY79" fmla="*/ 149225 h 320675"/>
                <a:gd name="connsiteX80" fmla="*/ 1425575 w 2352687"/>
                <a:gd name="connsiteY80" fmla="*/ 146050 h 320675"/>
                <a:gd name="connsiteX81" fmla="*/ 1435100 w 2352687"/>
                <a:gd name="connsiteY81" fmla="*/ 142875 h 320675"/>
                <a:gd name="connsiteX82" fmla="*/ 1444625 w 2352687"/>
                <a:gd name="connsiteY82" fmla="*/ 133350 h 320675"/>
                <a:gd name="connsiteX83" fmla="*/ 1485900 w 2352687"/>
                <a:gd name="connsiteY83" fmla="*/ 117475 h 320675"/>
                <a:gd name="connsiteX84" fmla="*/ 1498600 w 2352687"/>
                <a:gd name="connsiteY84" fmla="*/ 111125 h 320675"/>
                <a:gd name="connsiteX85" fmla="*/ 1530350 w 2352687"/>
                <a:gd name="connsiteY85" fmla="*/ 101600 h 320675"/>
                <a:gd name="connsiteX86" fmla="*/ 1539875 w 2352687"/>
                <a:gd name="connsiteY86" fmla="*/ 95250 h 320675"/>
                <a:gd name="connsiteX87" fmla="*/ 1558925 w 2352687"/>
                <a:gd name="connsiteY87" fmla="*/ 88900 h 320675"/>
                <a:gd name="connsiteX88" fmla="*/ 1577975 w 2352687"/>
                <a:gd name="connsiteY88" fmla="*/ 76200 h 320675"/>
                <a:gd name="connsiteX89" fmla="*/ 1593850 w 2352687"/>
                <a:gd name="connsiteY89" fmla="*/ 66675 h 320675"/>
                <a:gd name="connsiteX90" fmla="*/ 1612900 w 2352687"/>
                <a:gd name="connsiteY90" fmla="*/ 53975 h 320675"/>
                <a:gd name="connsiteX91" fmla="*/ 1625600 w 2352687"/>
                <a:gd name="connsiteY91" fmla="*/ 50800 h 320675"/>
                <a:gd name="connsiteX92" fmla="*/ 1635125 w 2352687"/>
                <a:gd name="connsiteY92" fmla="*/ 47625 h 320675"/>
                <a:gd name="connsiteX93" fmla="*/ 1651000 w 2352687"/>
                <a:gd name="connsiteY93" fmla="*/ 44450 h 320675"/>
                <a:gd name="connsiteX94" fmla="*/ 1657350 w 2352687"/>
                <a:gd name="connsiteY94" fmla="*/ 34925 h 320675"/>
                <a:gd name="connsiteX95" fmla="*/ 1673225 w 2352687"/>
                <a:gd name="connsiteY95" fmla="*/ 31750 h 320675"/>
                <a:gd name="connsiteX96" fmla="*/ 1704975 w 2352687"/>
                <a:gd name="connsiteY96" fmla="*/ 25400 h 320675"/>
                <a:gd name="connsiteX97" fmla="*/ 1746250 w 2352687"/>
                <a:gd name="connsiteY97" fmla="*/ 38100 h 320675"/>
                <a:gd name="connsiteX98" fmla="*/ 1765300 w 2352687"/>
                <a:gd name="connsiteY98" fmla="*/ 50800 h 320675"/>
                <a:gd name="connsiteX99" fmla="*/ 1781175 w 2352687"/>
                <a:gd name="connsiteY99" fmla="*/ 63500 h 320675"/>
                <a:gd name="connsiteX100" fmla="*/ 1803400 w 2352687"/>
                <a:gd name="connsiteY100" fmla="*/ 76200 h 320675"/>
                <a:gd name="connsiteX101" fmla="*/ 1828800 w 2352687"/>
                <a:gd name="connsiteY101" fmla="*/ 85725 h 320675"/>
                <a:gd name="connsiteX102" fmla="*/ 1866900 w 2352687"/>
                <a:gd name="connsiteY102" fmla="*/ 98425 h 320675"/>
                <a:gd name="connsiteX103" fmla="*/ 1879600 w 2352687"/>
                <a:gd name="connsiteY103" fmla="*/ 107950 h 320675"/>
                <a:gd name="connsiteX104" fmla="*/ 1889125 w 2352687"/>
                <a:gd name="connsiteY104" fmla="*/ 114300 h 320675"/>
                <a:gd name="connsiteX105" fmla="*/ 1898650 w 2352687"/>
                <a:gd name="connsiteY105" fmla="*/ 127000 h 320675"/>
                <a:gd name="connsiteX106" fmla="*/ 1901825 w 2352687"/>
                <a:gd name="connsiteY106" fmla="*/ 136525 h 320675"/>
                <a:gd name="connsiteX107" fmla="*/ 1917700 w 2352687"/>
                <a:gd name="connsiteY107" fmla="*/ 177800 h 320675"/>
                <a:gd name="connsiteX108" fmla="*/ 1927225 w 2352687"/>
                <a:gd name="connsiteY108" fmla="*/ 200025 h 320675"/>
                <a:gd name="connsiteX109" fmla="*/ 1933575 w 2352687"/>
                <a:gd name="connsiteY109" fmla="*/ 212725 h 320675"/>
                <a:gd name="connsiteX110" fmla="*/ 1943100 w 2352687"/>
                <a:gd name="connsiteY110" fmla="*/ 219075 h 320675"/>
                <a:gd name="connsiteX111" fmla="*/ 1946275 w 2352687"/>
                <a:gd name="connsiteY111" fmla="*/ 244475 h 320675"/>
                <a:gd name="connsiteX112" fmla="*/ 1968500 w 2352687"/>
                <a:gd name="connsiteY112" fmla="*/ 266700 h 320675"/>
                <a:gd name="connsiteX113" fmla="*/ 1978025 w 2352687"/>
                <a:gd name="connsiteY113" fmla="*/ 269875 h 320675"/>
                <a:gd name="connsiteX114" fmla="*/ 1990725 w 2352687"/>
                <a:gd name="connsiteY114" fmla="*/ 276225 h 320675"/>
                <a:gd name="connsiteX115" fmla="*/ 2016125 w 2352687"/>
                <a:gd name="connsiteY115" fmla="*/ 301625 h 320675"/>
                <a:gd name="connsiteX116" fmla="*/ 2032000 w 2352687"/>
                <a:gd name="connsiteY116" fmla="*/ 314325 h 320675"/>
                <a:gd name="connsiteX117" fmla="*/ 2051050 w 2352687"/>
                <a:gd name="connsiteY117" fmla="*/ 320675 h 320675"/>
                <a:gd name="connsiteX118" fmla="*/ 2073275 w 2352687"/>
                <a:gd name="connsiteY118" fmla="*/ 314325 h 320675"/>
                <a:gd name="connsiteX119" fmla="*/ 2098675 w 2352687"/>
                <a:gd name="connsiteY119" fmla="*/ 292100 h 320675"/>
                <a:gd name="connsiteX120" fmla="*/ 2108200 w 2352687"/>
                <a:gd name="connsiteY120" fmla="*/ 285750 h 320675"/>
                <a:gd name="connsiteX121" fmla="*/ 2130425 w 2352687"/>
                <a:gd name="connsiteY121" fmla="*/ 266700 h 320675"/>
                <a:gd name="connsiteX122" fmla="*/ 2139950 w 2352687"/>
                <a:gd name="connsiteY122" fmla="*/ 263525 h 320675"/>
                <a:gd name="connsiteX123" fmla="*/ 2168525 w 2352687"/>
                <a:gd name="connsiteY123" fmla="*/ 247650 h 320675"/>
                <a:gd name="connsiteX124" fmla="*/ 2193925 w 2352687"/>
                <a:gd name="connsiteY124" fmla="*/ 228600 h 320675"/>
                <a:gd name="connsiteX125" fmla="*/ 2203450 w 2352687"/>
                <a:gd name="connsiteY125" fmla="*/ 219075 h 320675"/>
                <a:gd name="connsiteX126" fmla="*/ 2222500 w 2352687"/>
                <a:gd name="connsiteY126" fmla="*/ 212725 h 320675"/>
                <a:gd name="connsiteX127" fmla="*/ 2244725 w 2352687"/>
                <a:gd name="connsiteY127" fmla="*/ 193675 h 320675"/>
                <a:gd name="connsiteX128" fmla="*/ 2273300 w 2352687"/>
                <a:gd name="connsiteY128" fmla="*/ 177800 h 320675"/>
                <a:gd name="connsiteX129" fmla="*/ 2286000 w 2352687"/>
                <a:gd name="connsiteY129" fmla="*/ 165100 h 320675"/>
                <a:gd name="connsiteX130" fmla="*/ 2298700 w 2352687"/>
                <a:gd name="connsiteY130" fmla="*/ 161925 h 320675"/>
                <a:gd name="connsiteX131" fmla="*/ 2336800 w 2352687"/>
                <a:gd name="connsiteY131" fmla="*/ 155575 h 320675"/>
                <a:gd name="connsiteX132" fmla="*/ 2352675 w 2352687"/>
                <a:gd name="connsiteY132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517525 w 2352687"/>
                <a:gd name="connsiteY30" fmla="*/ 82550 h 320675"/>
                <a:gd name="connsiteX31" fmla="*/ 530225 w 2352687"/>
                <a:gd name="connsiteY31" fmla="*/ 88900 h 320675"/>
                <a:gd name="connsiteX32" fmla="*/ 536575 w 2352687"/>
                <a:gd name="connsiteY32" fmla="*/ 76200 h 320675"/>
                <a:gd name="connsiteX33" fmla="*/ 561975 w 2352687"/>
                <a:gd name="connsiteY33" fmla="*/ 60325 h 320675"/>
                <a:gd name="connsiteX34" fmla="*/ 596900 w 2352687"/>
                <a:gd name="connsiteY34" fmla="*/ 44450 h 320675"/>
                <a:gd name="connsiteX35" fmla="*/ 625475 w 2352687"/>
                <a:gd name="connsiteY35" fmla="*/ 31750 h 320675"/>
                <a:gd name="connsiteX36" fmla="*/ 663575 w 2352687"/>
                <a:gd name="connsiteY36" fmla="*/ 12700 h 320675"/>
                <a:gd name="connsiteX37" fmla="*/ 679450 w 2352687"/>
                <a:gd name="connsiteY37" fmla="*/ 6350 h 320675"/>
                <a:gd name="connsiteX38" fmla="*/ 698500 w 2352687"/>
                <a:gd name="connsiteY38" fmla="*/ 0 h 320675"/>
                <a:gd name="connsiteX39" fmla="*/ 727075 w 2352687"/>
                <a:gd name="connsiteY39" fmla="*/ 3175 h 320675"/>
                <a:gd name="connsiteX40" fmla="*/ 736600 w 2352687"/>
                <a:gd name="connsiteY40" fmla="*/ 6350 h 320675"/>
                <a:gd name="connsiteX41" fmla="*/ 762000 w 2352687"/>
                <a:gd name="connsiteY41" fmla="*/ 12700 h 320675"/>
                <a:gd name="connsiteX42" fmla="*/ 787400 w 2352687"/>
                <a:gd name="connsiteY42" fmla="*/ 34925 h 320675"/>
                <a:gd name="connsiteX43" fmla="*/ 806450 w 2352687"/>
                <a:gd name="connsiteY43" fmla="*/ 53975 h 320675"/>
                <a:gd name="connsiteX44" fmla="*/ 815975 w 2352687"/>
                <a:gd name="connsiteY44" fmla="*/ 63500 h 320675"/>
                <a:gd name="connsiteX45" fmla="*/ 828675 w 2352687"/>
                <a:gd name="connsiteY45" fmla="*/ 82550 h 320675"/>
                <a:gd name="connsiteX46" fmla="*/ 838200 w 2352687"/>
                <a:gd name="connsiteY46" fmla="*/ 88900 h 320675"/>
                <a:gd name="connsiteX47" fmla="*/ 860425 w 2352687"/>
                <a:gd name="connsiteY47" fmla="*/ 107950 h 320675"/>
                <a:gd name="connsiteX48" fmla="*/ 892175 w 2352687"/>
                <a:gd name="connsiteY48" fmla="*/ 130175 h 320675"/>
                <a:gd name="connsiteX49" fmla="*/ 901700 w 2352687"/>
                <a:gd name="connsiteY49" fmla="*/ 139700 h 320675"/>
                <a:gd name="connsiteX50" fmla="*/ 917575 w 2352687"/>
                <a:gd name="connsiteY50" fmla="*/ 152400 h 320675"/>
                <a:gd name="connsiteX51" fmla="*/ 936625 w 2352687"/>
                <a:gd name="connsiteY51" fmla="*/ 168275 h 320675"/>
                <a:gd name="connsiteX52" fmla="*/ 942975 w 2352687"/>
                <a:gd name="connsiteY52" fmla="*/ 177800 h 320675"/>
                <a:gd name="connsiteX53" fmla="*/ 965200 w 2352687"/>
                <a:gd name="connsiteY53" fmla="*/ 193675 h 320675"/>
                <a:gd name="connsiteX54" fmla="*/ 990600 w 2352687"/>
                <a:gd name="connsiteY54" fmla="*/ 200025 h 320675"/>
                <a:gd name="connsiteX55" fmla="*/ 1019175 w 2352687"/>
                <a:gd name="connsiteY55" fmla="*/ 209550 h 320675"/>
                <a:gd name="connsiteX56" fmla="*/ 1063625 w 2352687"/>
                <a:gd name="connsiteY56" fmla="*/ 219075 h 320675"/>
                <a:gd name="connsiteX57" fmla="*/ 1111250 w 2352687"/>
                <a:gd name="connsiteY57" fmla="*/ 228600 h 320675"/>
                <a:gd name="connsiteX58" fmla="*/ 1149350 w 2352687"/>
                <a:gd name="connsiteY58" fmla="*/ 219075 h 320675"/>
                <a:gd name="connsiteX59" fmla="*/ 1117600 w 2352687"/>
                <a:gd name="connsiteY59" fmla="*/ 209550 h 320675"/>
                <a:gd name="connsiteX60" fmla="*/ 1066800 w 2352687"/>
                <a:gd name="connsiteY60" fmla="*/ 193675 h 320675"/>
                <a:gd name="connsiteX61" fmla="*/ 1016000 w 2352687"/>
                <a:gd name="connsiteY61" fmla="*/ 184150 h 320675"/>
                <a:gd name="connsiteX62" fmla="*/ 1003300 w 2352687"/>
                <a:gd name="connsiteY62" fmla="*/ 174625 h 320675"/>
                <a:gd name="connsiteX63" fmla="*/ 993775 w 2352687"/>
                <a:gd name="connsiteY63" fmla="*/ 168275 h 320675"/>
                <a:gd name="connsiteX64" fmla="*/ 1003300 w 2352687"/>
                <a:gd name="connsiteY64" fmla="*/ 171450 h 320675"/>
                <a:gd name="connsiteX65" fmla="*/ 1022350 w 2352687"/>
                <a:gd name="connsiteY65" fmla="*/ 184150 h 320675"/>
                <a:gd name="connsiteX66" fmla="*/ 1031875 w 2352687"/>
                <a:gd name="connsiteY66" fmla="*/ 193675 h 320675"/>
                <a:gd name="connsiteX67" fmla="*/ 1044575 w 2352687"/>
                <a:gd name="connsiteY67" fmla="*/ 200025 h 320675"/>
                <a:gd name="connsiteX68" fmla="*/ 1057275 w 2352687"/>
                <a:gd name="connsiteY68" fmla="*/ 212725 h 320675"/>
                <a:gd name="connsiteX69" fmla="*/ 1120775 w 2352687"/>
                <a:gd name="connsiteY69" fmla="*/ 219075 h 320675"/>
                <a:gd name="connsiteX70" fmla="*/ 1203325 w 2352687"/>
                <a:gd name="connsiteY70" fmla="*/ 215900 h 320675"/>
                <a:gd name="connsiteX71" fmla="*/ 1222375 w 2352687"/>
                <a:gd name="connsiteY71" fmla="*/ 203200 h 320675"/>
                <a:gd name="connsiteX72" fmla="*/ 1231900 w 2352687"/>
                <a:gd name="connsiteY72" fmla="*/ 200025 h 320675"/>
                <a:gd name="connsiteX73" fmla="*/ 1250950 w 2352687"/>
                <a:gd name="connsiteY73" fmla="*/ 190500 h 320675"/>
                <a:gd name="connsiteX74" fmla="*/ 1270000 w 2352687"/>
                <a:gd name="connsiteY74" fmla="*/ 184150 h 320675"/>
                <a:gd name="connsiteX75" fmla="*/ 1289050 w 2352687"/>
                <a:gd name="connsiteY75" fmla="*/ 174625 h 320675"/>
                <a:gd name="connsiteX76" fmla="*/ 1343025 w 2352687"/>
                <a:gd name="connsiteY76" fmla="*/ 165100 h 320675"/>
                <a:gd name="connsiteX77" fmla="*/ 1390650 w 2352687"/>
                <a:gd name="connsiteY77" fmla="*/ 158750 h 320675"/>
                <a:gd name="connsiteX78" fmla="*/ 1412875 w 2352687"/>
                <a:gd name="connsiteY78" fmla="*/ 149225 h 320675"/>
                <a:gd name="connsiteX79" fmla="*/ 1425575 w 2352687"/>
                <a:gd name="connsiteY79" fmla="*/ 146050 h 320675"/>
                <a:gd name="connsiteX80" fmla="*/ 1435100 w 2352687"/>
                <a:gd name="connsiteY80" fmla="*/ 142875 h 320675"/>
                <a:gd name="connsiteX81" fmla="*/ 1444625 w 2352687"/>
                <a:gd name="connsiteY81" fmla="*/ 133350 h 320675"/>
                <a:gd name="connsiteX82" fmla="*/ 1485900 w 2352687"/>
                <a:gd name="connsiteY82" fmla="*/ 117475 h 320675"/>
                <a:gd name="connsiteX83" fmla="*/ 1498600 w 2352687"/>
                <a:gd name="connsiteY83" fmla="*/ 111125 h 320675"/>
                <a:gd name="connsiteX84" fmla="*/ 1530350 w 2352687"/>
                <a:gd name="connsiteY84" fmla="*/ 101600 h 320675"/>
                <a:gd name="connsiteX85" fmla="*/ 1539875 w 2352687"/>
                <a:gd name="connsiteY85" fmla="*/ 95250 h 320675"/>
                <a:gd name="connsiteX86" fmla="*/ 1558925 w 2352687"/>
                <a:gd name="connsiteY86" fmla="*/ 88900 h 320675"/>
                <a:gd name="connsiteX87" fmla="*/ 1577975 w 2352687"/>
                <a:gd name="connsiteY87" fmla="*/ 76200 h 320675"/>
                <a:gd name="connsiteX88" fmla="*/ 1593850 w 2352687"/>
                <a:gd name="connsiteY88" fmla="*/ 66675 h 320675"/>
                <a:gd name="connsiteX89" fmla="*/ 1612900 w 2352687"/>
                <a:gd name="connsiteY89" fmla="*/ 53975 h 320675"/>
                <a:gd name="connsiteX90" fmla="*/ 1625600 w 2352687"/>
                <a:gd name="connsiteY90" fmla="*/ 50800 h 320675"/>
                <a:gd name="connsiteX91" fmla="*/ 1635125 w 2352687"/>
                <a:gd name="connsiteY91" fmla="*/ 47625 h 320675"/>
                <a:gd name="connsiteX92" fmla="*/ 1651000 w 2352687"/>
                <a:gd name="connsiteY92" fmla="*/ 44450 h 320675"/>
                <a:gd name="connsiteX93" fmla="*/ 1657350 w 2352687"/>
                <a:gd name="connsiteY93" fmla="*/ 34925 h 320675"/>
                <a:gd name="connsiteX94" fmla="*/ 1673225 w 2352687"/>
                <a:gd name="connsiteY94" fmla="*/ 31750 h 320675"/>
                <a:gd name="connsiteX95" fmla="*/ 1704975 w 2352687"/>
                <a:gd name="connsiteY95" fmla="*/ 25400 h 320675"/>
                <a:gd name="connsiteX96" fmla="*/ 1746250 w 2352687"/>
                <a:gd name="connsiteY96" fmla="*/ 38100 h 320675"/>
                <a:gd name="connsiteX97" fmla="*/ 1765300 w 2352687"/>
                <a:gd name="connsiteY97" fmla="*/ 50800 h 320675"/>
                <a:gd name="connsiteX98" fmla="*/ 1781175 w 2352687"/>
                <a:gd name="connsiteY98" fmla="*/ 63500 h 320675"/>
                <a:gd name="connsiteX99" fmla="*/ 1803400 w 2352687"/>
                <a:gd name="connsiteY99" fmla="*/ 76200 h 320675"/>
                <a:gd name="connsiteX100" fmla="*/ 1828800 w 2352687"/>
                <a:gd name="connsiteY100" fmla="*/ 85725 h 320675"/>
                <a:gd name="connsiteX101" fmla="*/ 1866900 w 2352687"/>
                <a:gd name="connsiteY101" fmla="*/ 98425 h 320675"/>
                <a:gd name="connsiteX102" fmla="*/ 1879600 w 2352687"/>
                <a:gd name="connsiteY102" fmla="*/ 107950 h 320675"/>
                <a:gd name="connsiteX103" fmla="*/ 1889125 w 2352687"/>
                <a:gd name="connsiteY103" fmla="*/ 114300 h 320675"/>
                <a:gd name="connsiteX104" fmla="*/ 1898650 w 2352687"/>
                <a:gd name="connsiteY104" fmla="*/ 127000 h 320675"/>
                <a:gd name="connsiteX105" fmla="*/ 1901825 w 2352687"/>
                <a:gd name="connsiteY105" fmla="*/ 136525 h 320675"/>
                <a:gd name="connsiteX106" fmla="*/ 1917700 w 2352687"/>
                <a:gd name="connsiteY106" fmla="*/ 177800 h 320675"/>
                <a:gd name="connsiteX107" fmla="*/ 1927225 w 2352687"/>
                <a:gd name="connsiteY107" fmla="*/ 200025 h 320675"/>
                <a:gd name="connsiteX108" fmla="*/ 1933575 w 2352687"/>
                <a:gd name="connsiteY108" fmla="*/ 212725 h 320675"/>
                <a:gd name="connsiteX109" fmla="*/ 1943100 w 2352687"/>
                <a:gd name="connsiteY109" fmla="*/ 219075 h 320675"/>
                <a:gd name="connsiteX110" fmla="*/ 1946275 w 2352687"/>
                <a:gd name="connsiteY110" fmla="*/ 244475 h 320675"/>
                <a:gd name="connsiteX111" fmla="*/ 1968500 w 2352687"/>
                <a:gd name="connsiteY111" fmla="*/ 266700 h 320675"/>
                <a:gd name="connsiteX112" fmla="*/ 1978025 w 2352687"/>
                <a:gd name="connsiteY112" fmla="*/ 269875 h 320675"/>
                <a:gd name="connsiteX113" fmla="*/ 1990725 w 2352687"/>
                <a:gd name="connsiteY113" fmla="*/ 276225 h 320675"/>
                <a:gd name="connsiteX114" fmla="*/ 2016125 w 2352687"/>
                <a:gd name="connsiteY114" fmla="*/ 301625 h 320675"/>
                <a:gd name="connsiteX115" fmla="*/ 2032000 w 2352687"/>
                <a:gd name="connsiteY115" fmla="*/ 314325 h 320675"/>
                <a:gd name="connsiteX116" fmla="*/ 2051050 w 2352687"/>
                <a:gd name="connsiteY116" fmla="*/ 320675 h 320675"/>
                <a:gd name="connsiteX117" fmla="*/ 2073275 w 2352687"/>
                <a:gd name="connsiteY117" fmla="*/ 314325 h 320675"/>
                <a:gd name="connsiteX118" fmla="*/ 2098675 w 2352687"/>
                <a:gd name="connsiteY118" fmla="*/ 292100 h 320675"/>
                <a:gd name="connsiteX119" fmla="*/ 2108200 w 2352687"/>
                <a:gd name="connsiteY119" fmla="*/ 285750 h 320675"/>
                <a:gd name="connsiteX120" fmla="*/ 2130425 w 2352687"/>
                <a:gd name="connsiteY120" fmla="*/ 266700 h 320675"/>
                <a:gd name="connsiteX121" fmla="*/ 2139950 w 2352687"/>
                <a:gd name="connsiteY121" fmla="*/ 263525 h 320675"/>
                <a:gd name="connsiteX122" fmla="*/ 2168525 w 2352687"/>
                <a:gd name="connsiteY122" fmla="*/ 247650 h 320675"/>
                <a:gd name="connsiteX123" fmla="*/ 2193925 w 2352687"/>
                <a:gd name="connsiteY123" fmla="*/ 228600 h 320675"/>
                <a:gd name="connsiteX124" fmla="*/ 2203450 w 2352687"/>
                <a:gd name="connsiteY124" fmla="*/ 219075 h 320675"/>
                <a:gd name="connsiteX125" fmla="*/ 2222500 w 2352687"/>
                <a:gd name="connsiteY125" fmla="*/ 212725 h 320675"/>
                <a:gd name="connsiteX126" fmla="*/ 2244725 w 2352687"/>
                <a:gd name="connsiteY126" fmla="*/ 193675 h 320675"/>
                <a:gd name="connsiteX127" fmla="*/ 2273300 w 2352687"/>
                <a:gd name="connsiteY127" fmla="*/ 177800 h 320675"/>
                <a:gd name="connsiteX128" fmla="*/ 2286000 w 2352687"/>
                <a:gd name="connsiteY128" fmla="*/ 165100 h 320675"/>
                <a:gd name="connsiteX129" fmla="*/ 2298700 w 2352687"/>
                <a:gd name="connsiteY129" fmla="*/ 161925 h 320675"/>
                <a:gd name="connsiteX130" fmla="*/ 2336800 w 2352687"/>
                <a:gd name="connsiteY130" fmla="*/ 155575 h 320675"/>
                <a:gd name="connsiteX131" fmla="*/ 2352675 w 2352687"/>
                <a:gd name="connsiteY131" fmla="*/ 16192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336800 w 2552700"/>
                <a:gd name="connsiteY129" fmla="*/ 155575 h 320675"/>
                <a:gd name="connsiteX130" fmla="*/ 2552700 w 2552700"/>
                <a:gd name="connsiteY130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336800 w 2552700"/>
                <a:gd name="connsiteY128" fmla="*/ 155575 h 320675"/>
                <a:gd name="connsiteX129" fmla="*/ 2552700 w 2552700"/>
                <a:gd name="connsiteY129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355850 w 2552700"/>
                <a:gd name="connsiteY127" fmla="*/ 1524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30425 w 2552700"/>
                <a:gd name="connsiteY119" fmla="*/ 266700 h 320675"/>
                <a:gd name="connsiteX120" fmla="*/ 2139950 w 2552700"/>
                <a:gd name="connsiteY120" fmla="*/ 263525 h 320675"/>
                <a:gd name="connsiteX121" fmla="*/ 2168525 w 2552700"/>
                <a:gd name="connsiteY121" fmla="*/ 247650 h 320675"/>
                <a:gd name="connsiteX122" fmla="*/ 2193925 w 2552700"/>
                <a:gd name="connsiteY122" fmla="*/ 228600 h 320675"/>
                <a:gd name="connsiteX123" fmla="*/ 2203450 w 2552700"/>
                <a:gd name="connsiteY123" fmla="*/ 219075 h 320675"/>
                <a:gd name="connsiteX124" fmla="*/ 2222500 w 2552700"/>
                <a:gd name="connsiteY124" fmla="*/ 212725 h 320675"/>
                <a:gd name="connsiteX125" fmla="*/ 2244725 w 2552700"/>
                <a:gd name="connsiteY125" fmla="*/ 193675 h 320675"/>
                <a:gd name="connsiteX126" fmla="*/ 2355850 w 2552700"/>
                <a:gd name="connsiteY126" fmla="*/ 152400 h 320675"/>
                <a:gd name="connsiteX127" fmla="*/ 2552700 w 2552700"/>
                <a:gd name="connsiteY127" fmla="*/ 155575 h 320675"/>
                <a:gd name="connsiteX0" fmla="*/ 0 w 2552700"/>
                <a:gd name="connsiteY0" fmla="*/ 69850 h 321744"/>
                <a:gd name="connsiteX1" fmla="*/ 19050 w 2552700"/>
                <a:gd name="connsiteY1" fmla="*/ 88900 h 321744"/>
                <a:gd name="connsiteX2" fmla="*/ 28575 w 2552700"/>
                <a:gd name="connsiteY2" fmla="*/ 101600 h 321744"/>
                <a:gd name="connsiteX3" fmla="*/ 38100 w 2552700"/>
                <a:gd name="connsiteY3" fmla="*/ 107950 h 321744"/>
                <a:gd name="connsiteX4" fmla="*/ 50800 w 2552700"/>
                <a:gd name="connsiteY4" fmla="*/ 117475 h 321744"/>
                <a:gd name="connsiteX5" fmla="*/ 60325 w 2552700"/>
                <a:gd name="connsiteY5" fmla="*/ 127000 h 321744"/>
                <a:gd name="connsiteX6" fmla="*/ 76200 w 2552700"/>
                <a:gd name="connsiteY6" fmla="*/ 139700 h 321744"/>
                <a:gd name="connsiteX7" fmla="*/ 85725 w 2552700"/>
                <a:gd name="connsiteY7" fmla="*/ 149225 h 321744"/>
                <a:gd name="connsiteX8" fmla="*/ 104775 w 2552700"/>
                <a:gd name="connsiteY8" fmla="*/ 161925 h 321744"/>
                <a:gd name="connsiteX9" fmla="*/ 114300 w 2552700"/>
                <a:gd name="connsiteY9" fmla="*/ 168275 h 321744"/>
                <a:gd name="connsiteX10" fmla="*/ 123825 w 2552700"/>
                <a:gd name="connsiteY10" fmla="*/ 174625 h 321744"/>
                <a:gd name="connsiteX11" fmla="*/ 133350 w 2552700"/>
                <a:gd name="connsiteY11" fmla="*/ 184150 h 321744"/>
                <a:gd name="connsiteX12" fmla="*/ 142875 w 2552700"/>
                <a:gd name="connsiteY12" fmla="*/ 187325 h 321744"/>
                <a:gd name="connsiteX13" fmla="*/ 152400 w 2552700"/>
                <a:gd name="connsiteY13" fmla="*/ 193675 h 321744"/>
                <a:gd name="connsiteX14" fmla="*/ 158750 w 2552700"/>
                <a:gd name="connsiteY14" fmla="*/ 206375 h 321744"/>
                <a:gd name="connsiteX15" fmla="*/ 187325 w 2552700"/>
                <a:gd name="connsiteY15" fmla="*/ 222250 h 321744"/>
                <a:gd name="connsiteX16" fmla="*/ 200025 w 2552700"/>
                <a:gd name="connsiteY16" fmla="*/ 225425 h 321744"/>
                <a:gd name="connsiteX17" fmla="*/ 222250 w 2552700"/>
                <a:gd name="connsiteY17" fmla="*/ 231775 h 321744"/>
                <a:gd name="connsiteX18" fmla="*/ 317500 w 2552700"/>
                <a:gd name="connsiteY18" fmla="*/ 228600 h 321744"/>
                <a:gd name="connsiteX19" fmla="*/ 342900 w 2552700"/>
                <a:gd name="connsiteY19" fmla="*/ 215900 h 321744"/>
                <a:gd name="connsiteX20" fmla="*/ 352425 w 2552700"/>
                <a:gd name="connsiteY20" fmla="*/ 206375 h 321744"/>
                <a:gd name="connsiteX21" fmla="*/ 361950 w 2552700"/>
                <a:gd name="connsiteY21" fmla="*/ 200025 h 321744"/>
                <a:gd name="connsiteX22" fmla="*/ 374650 w 2552700"/>
                <a:gd name="connsiteY22" fmla="*/ 184150 h 321744"/>
                <a:gd name="connsiteX23" fmla="*/ 393700 w 2552700"/>
                <a:gd name="connsiteY23" fmla="*/ 168275 h 321744"/>
                <a:gd name="connsiteX24" fmla="*/ 400050 w 2552700"/>
                <a:gd name="connsiteY24" fmla="*/ 158750 h 321744"/>
                <a:gd name="connsiteX25" fmla="*/ 409575 w 2552700"/>
                <a:gd name="connsiteY25" fmla="*/ 152400 h 321744"/>
                <a:gd name="connsiteX26" fmla="*/ 428625 w 2552700"/>
                <a:gd name="connsiteY26" fmla="*/ 127000 h 321744"/>
                <a:gd name="connsiteX27" fmla="*/ 434975 w 2552700"/>
                <a:gd name="connsiteY27" fmla="*/ 117475 h 321744"/>
                <a:gd name="connsiteX28" fmla="*/ 454025 w 2552700"/>
                <a:gd name="connsiteY28" fmla="*/ 104775 h 321744"/>
                <a:gd name="connsiteX29" fmla="*/ 473075 w 2552700"/>
                <a:gd name="connsiteY29" fmla="*/ 85725 h 321744"/>
                <a:gd name="connsiteX30" fmla="*/ 517525 w 2552700"/>
                <a:gd name="connsiteY30" fmla="*/ 82550 h 321744"/>
                <a:gd name="connsiteX31" fmla="*/ 530225 w 2552700"/>
                <a:gd name="connsiteY31" fmla="*/ 88900 h 321744"/>
                <a:gd name="connsiteX32" fmla="*/ 536575 w 2552700"/>
                <a:gd name="connsiteY32" fmla="*/ 76200 h 321744"/>
                <a:gd name="connsiteX33" fmla="*/ 561975 w 2552700"/>
                <a:gd name="connsiteY33" fmla="*/ 60325 h 321744"/>
                <a:gd name="connsiteX34" fmla="*/ 596900 w 2552700"/>
                <a:gd name="connsiteY34" fmla="*/ 44450 h 321744"/>
                <a:gd name="connsiteX35" fmla="*/ 625475 w 2552700"/>
                <a:gd name="connsiteY35" fmla="*/ 31750 h 321744"/>
                <a:gd name="connsiteX36" fmla="*/ 663575 w 2552700"/>
                <a:gd name="connsiteY36" fmla="*/ 12700 h 321744"/>
                <a:gd name="connsiteX37" fmla="*/ 679450 w 2552700"/>
                <a:gd name="connsiteY37" fmla="*/ 6350 h 321744"/>
                <a:gd name="connsiteX38" fmla="*/ 698500 w 2552700"/>
                <a:gd name="connsiteY38" fmla="*/ 0 h 321744"/>
                <a:gd name="connsiteX39" fmla="*/ 727075 w 2552700"/>
                <a:gd name="connsiteY39" fmla="*/ 3175 h 321744"/>
                <a:gd name="connsiteX40" fmla="*/ 736600 w 2552700"/>
                <a:gd name="connsiteY40" fmla="*/ 6350 h 321744"/>
                <a:gd name="connsiteX41" fmla="*/ 762000 w 2552700"/>
                <a:gd name="connsiteY41" fmla="*/ 12700 h 321744"/>
                <a:gd name="connsiteX42" fmla="*/ 787400 w 2552700"/>
                <a:gd name="connsiteY42" fmla="*/ 34925 h 321744"/>
                <a:gd name="connsiteX43" fmla="*/ 806450 w 2552700"/>
                <a:gd name="connsiteY43" fmla="*/ 53975 h 321744"/>
                <a:gd name="connsiteX44" fmla="*/ 815975 w 2552700"/>
                <a:gd name="connsiteY44" fmla="*/ 63500 h 321744"/>
                <a:gd name="connsiteX45" fmla="*/ 828675 w 2552700"/>
                <a:gd name="connsiteY45" fmla="*/ 82550 h 321744"/>
                <a:gd name="connsiteX46" fmla="*/ 838200 w 2552700"/>
                <a:gd name="connsiteY46" fmla="*/ 88900 h 321744"/>
                <a:gd name="connsiteX47" fmla="*/ 860425 w 2552700"/>
                <a:gd name="connsiteY47" fmla="*/ 107950 h 321744"/>
                <a:gd name="connsiteX48" fmla="*/ 892175 w 2552700"/>
                <a:gd name="connsiteY48" fmla="*/ 130175 h 321744"/>
                <a:gd name="connsiteX49" fmla="*/ 901700 w 2552700"/>
                <a:gd name="connsiteY49" fmla="*/ 139700 h 321744"/>
                <a:gd name="connsiteX50" fmla="*/ 917575 w 2552700"/>
                <a:gd name="connsiteY50" fmla="*/ 152400 h 321744"/>
                <a:gd name="connsiteX51" fmla="*/ 936625 w 2552700"/>
                <a:gd name="connsiteY51" fmla="*/ 168275 h 321744"/>
                <a:gd name="connsiteX52" fmla="*/ 942975 w 2552700"/>
                <a:gd name="connsiteY52" fmla="*/ 177800 h 321744"/>
                <a:gd name="connsiteX53" fmla="*/ 965200 w 2552700"/>
                <a:gd name="connsiteY53" fmla="*/ 193675 h 321744"/>
                <a:gd name="connsiteX54" fmla="*/ 990600 w 2552700"/>
                <a:gd name="connsiteY54" fmla="*/ 200025 h 321744"/>
                <a:gd name="connsiteX55" fmla="*/ 1019175 w 2552700"/>
                <a:gd name="connsiteY55" fmla="*/ 209550 h 321744"/>
                <a:gd name="connsiteX56" fmla="*/ 1063625 w 2552700"/>
                <a:gd name="connsiteY56" fmla="*/ 219075 h 321744"/>
                <a:gd name="connsiteX57" fmla="*/ 1111250 w 2552700"/>
                <a:gd name="connsiteY57" fmla="*/ 228600 h 321744"/>
                <a:gd name="connsiteX58" fmla="*/ 1149350 w 2552700"/>
                <a:gd name="connsiteY58" fmla="*/ 219075 h 321744"/>
                <a:gd name="connsiteX59" fmla="*/ 1117600 w 2552700"/>
                <a:gd name="connsiteY59" fmla="*/ 209550 h 321744"/>
                <a:gd name="connsiteX60" fmla="*/ 1066800 w 2552700"/>
                <a:gd name="connsiteY60" fmla="*/ 193675 h 321744"/>
                <a:gd name="connsiteX61" fmla="*/ 1016000 w 2552700"/>
                <a:gd name="connsiteY61" fmla="*/ 184150 h 321744"/>
                <a:gd name="connsiteX62" fmla="*/ 1003300 w 2552700"/>
                <a:gd name="connsiteY62" fmla="*/ 174625 h 321744"/>
                <a:gd name="connsiteX63" fmla="*/ 993775 w 2552700"/>
                <a:gd name="connsiteY63" fmla="*/ 168275 h 321744"/>
                <a:gd name="connsiteX64" fmla="*/ 1003300 w 2552700"/>
                <a:gd name="connsiteY64" fmla="*/ 171450 h 321744"/>
                <a:gd name="connsiteX65" fmla="*/ 1022350 w 2552700"/>
                <a:gd name="connsiteY65" fmla="*/ 184150 h 321744"/>
                <a:gd name="connsiteX66" fmla="*/ 1031875 w 2552700"/>
                <a:gd name="connsiteY66" fmla="*/ 193675 h 321744"/>
                <a:gd name="connsiteX67" fmla="*/ 1044575 w 2552700"/>
                <a:gd name="connsiteY67" fmla="*/ 200025 h 321744"/>
                <a:gd name="connsiteX68" fmla="*/ 1057275 w 2552700"/>
                <a:gd name="connsiteY68" fmla="*/ 212725 h 321744"/>
                <a:gd name="connsiteX69" fmla="*/ 1120775 w 2552700"/>
                <a:gd name="connsiteY69" fmla="*/ 219075 h 321744"/>
                <a:gd name="connsiteX70" fmla="*/ 1203325 w 2552700"/>
                <a:gd name="connsiteY70" fmla="*/ 215900 h 321744"/>
                <a:gd name="connsiteX71" fmla="*/ 1222375 w 2552700"/>
                <a:gd name="connsiteY71" fmla="*/ 203200 h 321744"/>
                <a:gd name="connsiteX72" fmla="*/ 1231900 w 2552700"/>
                <a:gd name="connsiteY72" fmla="*/ 200025 h 321744"/>
                <a:gd name="connsiteX73" fmla="*/ 1250950 w 2552700"/>
                <a:gd name="connsiteY73" fmla="*/ 190500 h 321744"/>
                <a:gd name="connsiteX74" fmla="*/ 1270000 w 2552700"/>
                <a:gd name="connsiteY74" fmla="*/ 184150 h 321744"/>
                <a:gd name="connsiteX75" fmla="*/ 1289050 w 2552700"/>
                <a:gd name="connsiteY75" fmla="*/ 174625 h 321744"/>
                <a:gd name="connsiteX76" fmla="*/ 1343025 w 2552700"/>
                <a:gd name="connsiteY76" fmla="*/ 165100 h 321744"/>
                <a:gd name="connsiteX77" fmla="*/ 1390650 w 2552700"/>
                <a:gd name="connsiteY77" fmla="*/ 158750 h 321744"/>
                <a:gd name="connsiteX78" fmla="*/ 1412875 w 2552700"/>
                <a:gd name="connsiteY78" fmla="*/ 149225 h 321744"/>
                <a:gd name="connsiteX79" fmla="*/ 1425575 w 2552700"/>
                <a:gd name="connsiteY79" fmla="*/ 146050 h 321744"/>
                <a:gd name="connsiteX80" fmla="*/ 1435100 w 2552700"/>
                <a:gd name="connsiteY80" fmla="*/ 142875 h 321744"/>
                <a:gd name="connsiteX81" fmla="*/ 1444625 w 2552700"/>
                <a:gd name="connsiteY81" fmla="*/ 133350 h 321744"/>
                <a:gd name="connsiteX82" fmla="*/ 1485900 w 2552700"/>
                <a:gd name="connsiteY82" fmla="*/ 117475 h 321744"/>
                <a:gd name="connsiteX83" fmla="*/ 1498600 w 2552700"/>
                <a:gd name="connsiteY83" fmla="*/ 111125 h 321744"/>
                <a:gd name="connsiteX84" fmla="*/ 1530350 w 2552700"/>
                <a:gd name="connsiteY84" fmla="*/ 101600 h 321744"/>
                <a:gd name="connsiteX85" fmla="*/ 1539875 w 2552700"/>
                <a:gd name="connsiteY85" fmla="*/ 95250 h 321744"/>
                <a:gd name="connsiteX86" fmla="*/ 1558925 w 2552700"/>
                <a:gd name="connsiteY86" fmla="*/ 88900 h 321744"/>
                <a:gd name="connsiteX87" fmla="*/ 1577975 w 2552700"/>
                <a:gd name="connsiteY87" fmla="*/ 76200 h 321744"/>
                <a:gd name="connsiteX88" fmla="*/ 1593850 w 2552700"/>
                <a:gd name="connsiteY88" fmla="*/ 66675 h 321744"/>
                <a:gd name="connsiteX89" fmla="*/ 1612900 w 2552700"/>
                <a:gd name="connsiteY89" fmla="*/ 53975 h 321744"/>
                <a:gd name="connsiteX90" fmla="*/ 1625600 w 2552700"/>
                <a:gd name="connsiteY90" fmla="*/ 50800 h 321744"/>
                <a:gd name="connsiteX91" fmla="*/ 1635125 w 2552700"/>
                <a:gd name="connsiteY91" fmla="*/ 47625 h 321744"/>
                <a:gd name="connsiteX92" fmla="*/ 1651000 w 2552700"/>
                <a:gd name="connsiteY92" fmla="*/ 44450 h 321744"/>
                <a:gd name="connsiteX93" fmla="*/ 1657350 w 2552700"/>
                <a:gd name="connsiteY93" fmla="*/ 34925 h 321744"/>
                <a:gd name="connsiteX94" fmla="*/ 1673225 w 2552700"/>
                <a:gd name="connsiteY94" fmla="*/ 31750 h 321744"/>
                <a:gd name="connsiteX95" fmla="*/ 1704975 w 2552700"/>
                <a:gd name="connsiteY95" fmla="*/ 25400 h 321744"/>
                <a:gd name="connsiteX96" fmla="*/ 1746250 w 2552700"/>
                <a:gd name="connsiteY96" fmla="*/ 38100 h 321744"/>
                <a:gd name="connsiteX97" fmla="*/ 1765300 w 2552700"/>
                <a:gd name="connsiteY97" fmla="*/ 50800 h 321744"/>
                <a:gd name="connsiteX98" fmla="*/ 1781175 w 2552700"/>
                <a:gd name="connsiteY98" fmla="*/ 63500 h 321744"/>
                <a:gd name="connsiteX99" fmla="*/ 1803400 w 2552700"/>
                <a:gd name="connsiteY99" fmla="*/ 76200 h 321744"/>
                <a:gd name="connsiteX100" fmla="*/ 1828800 w 2552700"/>
                <a:gd name="connsiteY100" fmla="*/ 85725 h 321744"/>
                <a:gd name="connsiteX101" fmla="*/ 1866900 w 2552700"/>
                <a:gd name="connsiteY101" fmla="*/ 98425 h 321744"/>
                <a:gd name="connsiteX102" fmla="*/ 1879600 w 2552700"/>
                <a:gd name="connsiteY102" fmla="*/ 107950 h 321744"/>
                <a:gd name="connsiteX103" fmla="*/ 1889125 w 2552700"/>
                <a:gd name="connsiteY103" fmla="*/ 114300 h 321744"/>
                <a:gd name="connsiteX104" fmla="*/ 1898650 w 2552700"/>
                <a:gd name="connsiteY104" fmla="*/ 127000 h 321744"/>
                <a:gd name="connsiteX105" fmla="*/ 1901825 w 2552700"/>
                <a:gd name="connsiteY105" fmla="*/ 136525 h 321744"/>
                <a:gd name="connsiteX106" fmla="*/ 1917700 w 2552700"/>
                <a:gd name="connsiteY106" fmla="*/ 177800 h 321744"/>
                <a:gd name="connsiteX107" fmla="*/ 1927225 w 2552700"/>
                <a:gd name="connsiteY107" fmla="*/ 200025 h 321744"/>
                <a:gd name="connsiteX108" fmla="*/ 1933575 w 2552700"/>
                <a:gd name="connsiteY108" fmla="*/ 212725 h 321744"/>
                <a:gd name="connsiteX109" fmla="*/ 1943100 w 2552700"/>
                <a:gd name="connsiteY109" fmla="*/ 219075 h 321744"/>
                <a:gd name="connsiteX110" fmla="*/ 1946275 w 2552700"/>
                <a:gd name="connsiteY110" fmla="*/ 244475 h 321744"/>
                <a:gd name="connsiteX111" fmla="*/ 1968500 w 2552700"/>
                <a:gd name="connsiteY111" fmla="*/ 266700 h 321744"/>
                <a:gd name="connsiteX112" fmla="*/ 1978025 w 2552700"/>
                <a:gd name="connsiteY112" fmla="*/ 269875 h 321744"/>
                <a:gd name="connsiteX113" fmla="*/ 1990725 w 2552700"/>
                <a:gd name="connsiteY113" fmla="*/ 276225 h 321744"/>
                <a:gd name="connsiteX114" fmla="*/ 2016125 w 2552700"/>
                <a:gd name="connsiteY114" fmla="*/ 301625 h 321744"/>
                <a:gd name="connsiteX115" fmla="*/ 2032000 w 2552700"/>
                <a:gd name="connsiteY115" fmla="*/ 314325 h 321744"/>
                <a:gd name="connsiteX116" fmla="*/ 2051050 w 2552700"/>
                <a:gd name="connsiteY116" fmla="*/ 320675 h 321744"/>
                <a:gd name="connsiteX117" fmla="*/ 2098675 w 2552700"/>
                <a:gd name="connsiteY117" fmla="*/ 292100 h 321744"/>
                <a:gd name="connsiteX118" fmla="*/ 2130425 w 2552700"/>
                <a:gd name="connsiteY118" fmla="*/ 266700 h 321744"/>
                <a:gd name="connsiteX119" fmla="*/ 2139950 w 2552700"/>
                <a:gd name="connsiteY119" fmla="*/ 263525 h 321744"/>
                <a:gd name="connsiteX120" fmla="*/ 2168525 w 2552700"/>
                <a:gd name="connsiteY120" fmla="*/ 247650 h 321744"/>
                <a:gd name="connsiteX121" fmla="*/ 2193925 w 2552700"/>
                <a:gd name="connsiteY121" fmla="*/ 228600 h 321744"/>
                <a:gd name="connsiteX122" fmla="*/ 2203450 w 2552700"/>
                <a:gd name="connsiteY122" fmla="*/ 219075 h 321744"/>
                <a:gd name="connsiteX123" fmla="*/ 2222500 w 2552700"/>
                <a:gd name="connsiteY123" fmla="*/ 212725 h 321744"/>
                <a:gd name="connsiteX124" fmla="*/ 2244725 w 2552700"/>
                <a:gd name="connsiteY124" fmla="*/ 193675 h 321744"/>
                <a:gd name="connsiteX125" fmla="*/ 2355850 w 2552700"/>
                <a:gd name="connsiteY125" fmla="*/ 152400 h 321744"/>
                <a:gd name="connsiteX126" fmla="*/ 2552700 w 2552700"/>
                <a:gd name="connsiteY126" fmla="*/ 155575 h 321744"/>
                <a:gd name="connsiteX0" fmla="*/ 0 w 2552700"/>
                <a:gd name="connsiteY0" fmla="*/ 69850 h 314493"/>
                <a:gd name="connsiteX1" fmla="*/ 19050 w 2552700"/>
                <a:gd name="connsiteY1" fmla="*/ 88900 h 314493"/>
                <a:gd name="connsiteX2" fmla="*/ 28575 w 2552700"/>
                <a:gd name="connsiteY2" fmla="*/ 101600 h 314493"/>
                <a:gd name="connsiteX3" fmla="*/ 38100 w 2552700"/>
                <a:gd name="connsiteY3" fmla="*/ 107950 h 314493"/>
                <a:gd name="connsiteX4" fmla="*/ 50800 w 2552700"/>
                <a:gd name="connsiteY4" fmla="*/ 117475 h 314493"/>
                <a:gd name="connsiteX5" fmla="*/ 60325 w 2552700"/>
                <a:gd name="connsiteY5" fmla="*/ 127000 h 314493"/>
                <a:gd name="connsiteX6" fmla="*/ 76200 w 2552700"/>
                <a:gd name="connsiteY6" fmla="*/ 139700 h 314493"/>
                <a:gd name="connsiteX7" fmla="*/ 85725 w 2552700"/>
                <a:gd name="connsiteY7" fmla="*/ 149225 h 314493"/>
                <a:gd name="connsiteX8" fmla="*/ 104775 w 2552700"/>
                <a:gd name="connsiteY8" fmla="*/ 161925 h 314493"/>
                <a:gd name="connsiteX9" fmla="*/ 114300 w 2552700"/>
                <a:gd name="connsiteY9" fmla="*/ 168275 h 314493"/>
                <a:gd name="connsiteX10" fmla="*/ 123825 w 2552700"/>
                <a:gd name="connsiteY10" fmla="*/ 174625 h 314493"/>
                <a:gd name="connsiteX11" fmla="*/ 133350 w 2552700"/>
                <a:gd name="connsiteY11" fmla="*/ 184150 h 314493"/>
                <a:gd name="connsiteX12" fmla="*/ 142875 w 2552700"/>
                <a:gd name="connsiteY12" fmla="*/ 187325 h 314493"/>
                <a:gd name="connsiteX13" fmla="*/ 152400 w 2552700"/>
                <a:gd name="connsiteY13" fmla="*/ 193675 h 314493"/>
                <a:gd name="connsiteX14" fmla="*/ 158750 w 2552700"/>
                <a:gd name="connsiteY14" fmla="*/ 206375 h 314493"/>
                <a:gd name="connsiteX15" fmla="*/ 187325 w 2552700"/>
                <a:gd name="connsiteY15" fmla="*/ 222250 h 314493"/>
                <a:gd name="connsiteX16" fmla="*/ 200025 w 2552700"/>
                <a:gd name="connsiteY16" fmla="*/ 225425 h 314493"/>
                <a:gd name="connsiteX17" fmla="*/ 222250 w 2552700"/>
                <a:gd name="connsiteY17" fmla="*/ 231775 h 314493"/>
                <a:gd name="connsiteX18" fmla="*/ 317500 w 2552700"/>
                <a:gd name="connsiteY18" fmla="*/ 228600 h 314493"/>
                <a:gd name="connsiteX19" fmla="*/ 342900 w 2552700"/>
                <a:gd name="connsiteY19" fmla="*/ 215900 h 314493"/>
                <a:gd name="connsiteX20" fmla="*/ 352425 w 2552700"/>
                <a:gd name="connsiteY20" fmla="*/ 206375 h 314493"/>
                <a:gd name="connsiteX21" fmla="*/ 361950 w 2552700"/>
                <a:gd name="connsiteY21" fmla="*/ 200025 h 314493"/>
                <a:gd name="connsiteX22" fmla="*/ 374650 w 2552700"/>
                <a:gd name="connsiteY22" fmla="*/ 184150 h 314493"/>
                <a:gd name="connsiteX23" fmla="*/ 393700 w 2552700"/>
                <a:gd name="connsiteY23" fmla="*/ 168275 h 314493"/>
                <a:gd name="connsiteX24" fmla="*/ 400050 w 2552700"/>
                <a:gd name="connsiteY24" fmla="*/ 158750 h 314493"/>
                <a:gd name="connsiteX25" fmla="*/ 409575 w 2552700"/>
                <a:gd name="connsiteY25" fmla="*/ 152400 h 314493"/>
                <a:gd name="connsiteX26" fmla="*/ 428625 w 2552700"/>
                <a:gd name="connsiteY26" fmla="*/ 127000 h 314493"/>
                <a:gd name="connsiteX27" fmla="*/ 434975 w 2552700"/>
                <a:gd name="connsiteY27" fmla="*/ 117475 h 314493"/>
                <a:gd name="connsiteX28" fmla="*/ 454025 w 2552700"/>
                <a:gd name="connsiteY28" fmla="*/ 104775 h 314493"/>
                <a:gd name="connsiteX29" fmla="*/ 473075 w 2552700"/>
                <a:gd name="connsiteY29" fmla="*/ 85725 h 314493"/>
                <a:gd name="connsiteX30" fmla="*/ 517525 w 2552700"/>
                <a:gd name="connsiteY30" fmla="*/ 82550 h 314493"/>
                <a:gd name="connsiteX31" fmla="*/ 530225 w 2552700"/>
                <a:gd name="connsiteY31" fmla="*/ 88900 h 314493"/>
                <a:gd name="connsiteX32" fmla="*/ 536575 w 2552700"/>
                <a:gd name="connsiteY32" fmla="*/ 76200 h 314493"/>
                <a:gd name="connsiteX33" fmla="*/ 561975 w 2552700"/>
                <a:gd name="connsiteY33" fmla="*/ 60325 h 314493"/>
                <a:gd name="connsiteX34" fmla="*/ 596900 w 2552700"/>
                <a:gd name="connsiteY34" fmla="*/ 44450 h 314493"/>
                <a:gd name="connsiteX35" fmla="*/ 625475 w 2552700"/>
                <a:gd name="connsiteY35" fmla="*/ 31750 h 314493"/>
                <a:gd name="connsiteX36" fmla="*/ 663575 w 2552700"/>
                <a:gd name="connsiteY36" fmla="*/ 12700 h 314493"/>
                <a:gd name="connsiteX37" fmla="*/ 679450 w 2552700"/>
                <a:gd name="connsiteY37" fmla="*/ 6350 h 314493"/>
                <a:gd name="connsiteX38" fmla="*/ 698500 w 2552700"/>
                <a:gd name="connsiteY38" fmla="*/ 0 h 314493"/>
                <a:gd name="connsiteX39" fmla="*/ 727075 w 2552700"/>
                <a:gd name="connsiteY39" fmla="*/ 3175 h 314493"/>
                <a:gd name="connsiteX40" fmla="*/ 736600 w 2552700"/>
                <a:gd name="connsiteY40" fmla="*/ 6350 h 314493"/>
                <a:gd name="connsiteX41" fmla="*/ 762000 w 2552700"/>
                <a:gd name="connsiteY41" fmla="*/ 12700 h 314493"/>
                <a:gd name="connsiteX42" fmla="*/ 787400 w 2552700"/>
                <a:gd name="connsiteY42" fmla="*/ 34925 h 314493"/>
                <a:gd name="connsiteX43" fmla="*/ 806450 w 2552700"/>
                <a:gd name="connsiteY43" fmla="*/ 53975 h 314493"/>
                <a:gd name="connsiteX44" fmla="*/ 815975 w 2552700"/>
                <a:gd name="connsiteY44" fmla="*/ 63500 h 314493"/>
                <a:gd name="connsiteX45" fmla="*/ 828675 w 2552700"/>
                <a:gd name="connsiteY45" fmla="*/ 82550 h 314493"/>
                <a:gd name="connsiteX46" fmla="*/ 838200 w 2552700"/>
                <a:gd name="connsiteY46" fmla="*/ 88900 h 314493"/>
                <a:gd name="connsiteX47" fmla="*/ 860425 w 2552700"/>
                <a:gd name="connsiteY47" fmla="*/ 107950 h 314493"/>
                <a:gd name="connsiteX48" fmla="*/ 892175 w 2552700"/>
                <a:gd name="connsiteY48" fmla="*/ 130175 h 314493"/>
                <a:gd name="connsiteX49" fmla="*/ 901700 w 2552700"/>
                <a:gd name="connsiteY49" fmla="*/ 139700 h 314493"/>
                <a:gd name="connsiteX50" fmla="*/ 917575 w 2552700"/>
                <a:gd name="connsiteY50" fmla="*/ 152400 h 314493"/>
                <a:gd name="connsiteX51" fmla="*/ 936625 w 2552700"/>
                <a:gd name="connsiteY51" fmla="*/ 168275 h 314493"/>
                <a:gd name="connsiteX52" fmla="*/ 942975 w 2552700"/>
                <a:gd name="connsiteY52" fmla="*/ 177800 h 314493"/>
                <a:gd name="connsiteX53" fmla="*/ 965200 w 2552700"/>
                <a:gd name="connsiteY53" fmla="*/ 193675 h 314493"/>
                <a:gd name="connsiteX54" fmla="*/ 990600 w 2552700"/>
                <a:gd name="connsiteY54" fmla="*/ 200025 h 314493"/>
                <a:gd name="connsiteX55" fmla="*/ 1019175 w 2552700"/>
                <a:gd name="connsiteY55" fmla="*/ 209550 h 314493"/>
                <a:gd name="connsiteX56" fmla="*/ 1063625 w 2552700"/>
                <a:gd name="connsiteY56" fmla="*/ 219075 h 314493"/>
                <a:gd name="connsiteX57" fmla="*/ 1111250 w 2552700"/>
                <a:gd name="connsiteY57" fmla="*/ 228600 h 314493"/>
                <a:gd name="connsiteX58" fmla="*/ 1149350 w 2552700"/>
                <a:gd name="connsiteY58" fmla="*/ 219075 h 314493"/>
                <a:gd name="connsiteX59" fmla="*/ 1117600 w 2552700"/>
                <a:gd name="connsiteY59" fmla="*/ 209550 h 314493"/>
                <a:gd name="connsiteX60" fmla="*/ 1066800 w 2552700"/>
                <a:gd name="connsiteY60" fmla="*/ 193675 h 314493"/>
                <a:gd name="connsiteX61" fmla="*/ 1016000 w 2552700"/>
                <a:gd name="connsiteY61" fmla="*/ 184150 h 314493"/>
                <a:gd name="connsiteX62" fmla="*/ 1003300 w 2552700"/>
                <a:gd name="connsiteY62" fmla="*/ 174625 h 314493"/>
                <a:gd name="connsiteX63" fmla="*/ 993775 w 2552700"/>
                <a:gd name="connsiteY63" fmla="*/ 168275 h 314493"/>
                <a:gd name="connsiteX64" fmla="*/ 1003300 w 2552700"/>
                <a:gd name="connsiteY64" fmla="*/ 171450 h 314493"/>
                <a:gd name="connsiteX65" fmla="*/ 1022350 w 2552700"/>
                <a:gd name="connsiteY65" fmla="*/ 184150 h 314493"/>
                <a:gd name="connsiteX66" fmla="*/ 1031875 w 2552700"/>
                <a:gd name="connsiteY66" fmla="*/ 193675 h 314493"/>
                <a:gd name="connsiteX67" fmla="*/ 1044575 w 2552700"/>
                <a:gd name="connsiteY67" fmla="*/ 200025 h 314493"/>
                <a:gd name="connsiteX68" fmla="*/ 1057275 w 2552700"/>
                <a:gd name="connsiteY68" fmla="*/ 212725 h 314493"/>
                <a:gd name="connsiteX69" fmla="*/ 1120775 w 2552700"/>
                <a:gd name="connsiteY69" fmla="*/ 219075 h 314493"/>
                <a:gd name="connsiteX70" fmla="*/ 1203325 w 2552700"/>
                <a:gd name="connsiteY70" fmla="*/ 215900 h 314493"/>
                <a:gd name="connsiteX71" fmla="*/ 1222375 w 2552700"/>
                <a:gd name="connsiteY71" fmla="*/ 203200 h 314493"/>
                <a:gd name="connsiteX72" fmla="*/ 1231900 w 2552700"/>
                <a:gd name="connsiteY72" fmla="*/ 200025 h 314493"/>
                <a:gd name="connsiteX73" fmla="*/ 1250950 w 2552700"/>
                <a:gd name="connsiteY73" fmla="*/ 190500 h 314493"/>
                <a:gd name="connsiteX74" fmla="*/ 1270000 w 2552700"/>
                <a:gd name="connsiteY74" fmla="*/ 184150 h 314493"/>
                <a:gd name="connsiteX75" fmla="*/ 1289050 w 2552700"/>
                <a:gd name="connsiteY75" fmla="*/ 174625 h 314493"/>
                <a:gd name="connsiteX76" fmla="*/ 1343025 w 2552700"/>
                <a:gd name="connsiteY76" fmla="*/ 165100 h 314493"/>
                <a:gd name="connsiteX77" fmla="*/ 1390650 w 2552700"/>
                <a:gd name="connsiteY77" fmla="*/ 158750 h 314493"/>
                <a:gd name="connsiteX78" fmla="*/ 1412875 w 2552700"/>
                <a:gd name="connsiteY78" fmla="*/ 149225 h 314493"/>
                <a:gd name="connsiteX79" fmla="*/ 1425575 w 2552700"/>
                <a:gd name="connsiteY79" fmla="*/ 146050 h 314493"/>
                <a:gd name="connsiteX80" fmla="*/ 1435100 w 2552700"/>
                <a:gd name="connsiteY80" fmla="*/ 142875 h 314493"/>
                <a:gd name="connsiteX81" fmla="*/ 1444625 w 2552700"/>
                <a:gd name="connsiteY81" fmla="*/ 133350 h 314493"/>
                <a:gd name="connsiteX82" fmla="*/ 1485900 w 2552700"/>
                <a:gd name="connsiteY82" fmla="*/ 117475 h 314493"/>
                <a:gd name="connsiteX83" fmla="*/ 1498600 w 2552700"/>
                <a:gd name="connsiteY83" fmla="*/ 111125 h 314493"/>
                <a:gd name="connsiteX84" fmla="*/ 1530350 w 2552700"/>
                <a:gd name="connsiteY84" fmla="*/ 101600 h 314493"/>
                <a:gd name="connsiteX85" fmla="*/ 1539875 w 2552700"/>
                <a:gd name="connsiteY85" fmla="*/ 95250 h 314493"/>
                <a:gd name="connsiteX86" fmla="*/ 1558925 w 2552700"/>
                <a:gd name="connsiteY86" fmla="*/ 88900 h 314493"/>
                <a:gd name="connsiteX87" fmla="*/ 1577975 w 2552700"/>
                <a:gd name="connsiteY87" fmla="*/ 76200 h 314493"/>
                <a:gd name="connsiteX88" fmla="*/ 1593850 w 2552700"/>
                <a:gd name="connsiteY88" fmla="*/ 66675 h 314493"/>
                <a:gd name="connsiteX89" fmla="*/ 1612900 w 2552700"/>
                <a:gd name="connsiteY89" fmla="*/ 53975 h 314493"/>
                <a:gd name="connsiteX90" fmla="*/ 1625600 w 2552700"/>
                <a:gd name="connsiteY90" fmla="*/ 50800 h 314493"/>
                <a:gd name="connsiteX91" fmla="*/ 1635125 w 2552700"/>
                <a:gd name="connsiteY91" fmla="*/ 47625 h 314493"/>
                <a:gd name="connsiteX92" fmla="*/ 1651000 w 2552700"/>
                <a:gd name="connsiteY92" fmla="*/ 44450 h 314493"/>
                <a:gd name="connsiteX93" fmla="*/ 1657350 w 2552700"/>
                <a:gd name="connsiteY93" fmla="*/ 34925 h 314493"/>
                <a:gd name="connsiteX94" fmla="*/ 1673225 w 2552700"/>
                <a:gd name="connsiteY94" fmla="*/ 31750 h 314493"/>
                <a:gd name="connsiteX95" fmla="*/ 1704975 w 2552700"/>
                <a:gd name="connsiteY95" fmla="*/ 25400 h 314493"/>
                <a:gd name="connsiteX96" fmla="*/ 1746250 w 2552700"/>
                <a:gd name="connsiteY96" fmla="*/ 38100 h 314493"/>
                <a:gd name="connsiteX97" fmla="*/ 1765300 w 2552700"/>
                <a:gd name="connsiteY97" fmla="*/ 50800 h 314493"/>
                <a:gd name="connsiteX98" fmla="*/ 1781175 w 2552700"/>
                <a:gd name="connsiteY98" fmla="*/ 63500 h 314493"/>
                <a:gd name="connsiteX99" fmla="*/ 1803400 w 2552700"/>
                <a:gd name="connsiteY99" fmla="*/ 76200 h 314493"/>
                <a:gd name="connsiteX100" fmla="*/ 1828800 w 2552700"/>
                <a:gd name="connsiteY100" fmla="*/ 85725 h 314493"/>
                <a:gd name="connsiteX101" fmla="*/ 1866900 w 2552700"/>
                <a:gd name="connsiteY101" fmla="*/ 98425 h 314493"/>
                <a:gd name="connsiteX102" fmla="*/ 1879600 w 2552700"/>
                <a:gd name="connsiteY102" fmla="*/ 107950 h 314493"/>
                <a:gd name="connsiteX103" fmla="*/ 1889125 w 2552700"/>
                <a:gd name="connsiteY103" fmla="*/ 114300 h 314493"/>
                <a:gd name="connsiteX104" fmla="*/ 1898650 w 2552700"/>
                <a:gd name="connsiteY104" fmla="*/ 127000 h 314493"/>
                <a:gd name="connsiteX105" fmla="*/ 1901825 w 2552700"/>
                <a:gd name="connsiteY105" fmla="*/ 136525 h 314493"/>
                <a:gd name="connsiteX106" fmla="*/ 1917700 w 2552700"/>
                <a:gd name="connsiteY106" fmla="*/ 177800 h 314493"/>
                <a:gd name="connsiteX107" fmla="*/ 1927225 w 2552700"/>
                <a:gd name="connsiteY107" fmla="*/ 200025 h 314493"/>
                <a:gd name="connsiteX108" fmla="*/ 1933575 w 2552700"/>
                <a:gd name="connsiteY108" fmla="*/ 212725 h 314493"/>
                <a:gd name="connsiteX109" fmla="*/ 1943100 w 2552700"/>
                <a:gd name="connsiteY109" fmla="*/ 219075 h 314493"/>
                <a:gd name="connsiteX110" fmla="*/ 1946275 w 2552700"/>
                <a:gd name="connsiteY110" fmla="*/ 244475 h 314493"/>
                <a:gd name="connsiteX111" fmla="*/ 1968500 w 2552700"/>
                <a:gd name="connsiteY111" fmla="*/ 266700 h 314493"/>
                <a:gd name="connsiteX112" fmla="*/ 1978025 w 2552700"/>
                <a:gd name="connsiteY112" fmla="*/ 269875 h 314493"/>
                <a:gd name="connsiteX113" fmla="*/ 1990725 w 2552700"/>
                <a:gd name="connsiteY113" fmla="*/ 276225 h 314493"/>
                <a:gd name="connsiteX114" fmla="*/ 2016125 w 2552700"/>
                <a:gd name="connsiteY114" fmla="*/ 301625 h 314493"/>
                <a:gd name="connsiteX115" fmla="*/ 2032000 w 2552700"/>
                <a:gd name="connsiteY115" fmla="*/ 314325 h 314493"/>
                <a:gd name="connsiteX116" fmla="*/ 2098675 w 2552700"/>
                <a:gd name="connsiteY116" fmla="*/ 292100 h 314493"/>
                <a:gd name="connsiteX117" fmla="*/ 2130425 w 2552700"/>
                <a:gd name="connsiteY117" fmla="*/ 266700 h 314493"/>
                <a:gd name="connsiteX118" fmla="*/ 2139950 w 2552700"/>
                <a:gd name="connsiteY118" fmla="*/ 263525 h 314493"/>
                <a:gd name="connsiteX119" fmla="*/ 2168525 w 2552700"/>
                <a:gd name="connsiteY119" fmla="*/ 247650 h 314493"/>
                <a:gd name="connsiteX120" fmla="*/ 2193925 w 2552700"/>
                <a:gd name="connsiteY120" fmla="*/ 228600 h 314493"/>
                <a:gd name="connsiteX121" fmla="*/ 2203450 w 2552700"/>
                <a:gd name="connsiteY121" fmla="*/ 219075 h 314493"/>
                <a:gd name="connsiteX122" fmla="*/ 2222500 w 2552700"/>
                <a:gd name="connsiteY122" fmla="*/ 212725 h 314493"/>
                <a:gd name="connsiteX123" fmla="*/ 2244725 w 2552700"/>
                <a:gd name="connsiteY123" fmla="*/ 193675 h 314493"/>
                <a:gd name="connsiteX124" fmla="*/ 2355850 w 2552700"/>
                <a:gd name="connsiteY124" fmla="*/ 152400 h 314493"/>
                <a:gd name="connsiteX125" fmla="*/ 2552700 w 2552700"/>
                <a:gd name="connsiteY125" fmla="*/ 155575 h 314493"/>
                <a:gd name="connsiteX0" fmla="*/ 0 w 2552700"/>
                <a:gd name="connsiteY0" fmla="*/ 69850 h 314530"/>
                <a:gd name="connsiteX1" fmla="*/ 19050 w 2552700"/>
                <a:gd name="connsiteY1" fmla="*/ 88900 h 314530"/>
                <a:gd name="connsiteX2" fmla="*/ 28575 w 2552700"/>
                <a:gd name="connsiteY2" fmla="*/ 101600 h 314530"/>
                <a:gd name="connsiteX3" fmla="*/ 38100 w 2552700"/>
                <a:gd name="connsiteY3" fmla="*/ 107950 h 314530"/>
                <a:gd name="connsiteX4" fmla="*/ 50800 w 2552700"/>
                <a:gd name="connsiteY4" fmla="*/ 117475 h 314530"/>
                <a:gd name="connsiteX5" fmla="*/ 60325 w 2552700"/>
                <a:gd name="connsiteY5" fmla="*/ 127000 h 314530"/>
                <a:gd name="connsiteX6" fmla="*/ 76200 w 2552700"/>
                <a:gd name="connsiteY6" fmla="*/ 139700 h 314530"/>
                <a:gd name="connsiteX7" fmla="*/ 85725 w 2552700"/>
                <a:gd name="connsiteY7" fmla="*/ 149225 h 314530"/>
                <a:gd name="connsiteX8" fmla="*/ 104775 w 2552700"/>
                <a:gd name="connsiteY8" fmla="*/ 161925 h 314530"/>
                <a:gd name="connsiteX9" fmla="*/ 114300 w 2552700"/>
                <a:gd name="connsiteY9" fmla="*/ 168275 h 314530"/>
                <a:gd name="connsiteX10" fmla="*/ 123825 w 2552700"/>
                <a:gd name="connsiteY10" fmla="*/ 174625 h 314530"/>
                <a:gd name="connsiteX11" fmla="*/ 133350 w 2552700"/>
                <a:gd name="connsiteY11" fmla="*/ 184150 h 314530"/>
                <a:gd name="connsiteX12" fmla="*/ 142875 w 2552700"/>
                <a:gd name="connsiteY12" fmla="*/ 187325 h 314530"/>
                <a:gd name="connsiteX13" fmla="*/ 152400 w 2552700"/>
                <a:gd name="connsiteY13" fmla="*/ 193675 h 314530"/>
                <a:gd name="connsiteX14" fmla="*/ 158750 w 2552700"/>
                <a:gd name="connsiteY14" fmla="*/ 206375 h 314530"/>
                <a:gd name="connsiteX15" fmla="*/ 187325 w 2552700"/>
                <a:gd name="connsiteY15" fmla="*/ 222250 h 314530"/>
                <a:gd name="connsiteX16" fmla="*/ 200025 w 2552700"/>
                <a:gd name="connsiteY16" fmla="*/ 225425 h 314530"/>
                <a:gd name="connsiteX17" fmla="*/ 222250 w 2552700"/>
                <a:gd name="connsiteY17" fmla="*/ 231775 h 314530"/>
                <a:gd name="connsiteX18" fmla="*/ 317500 w 2552700"/>
                <a:gd name="connsiteY18" fmla="*/ 228600 h 314530"/>
                <a:gd name="connsiteX19" fmla="*/ 342900 w 2552700"/>
                <a:gd name="connsiteY19" fmla="*/ 215900 h 314530"/>
                <a:gd name="connsiteX20" fmla="*/ 352425 w 2552700"/>
                <a:gd name="connsiteY20" fmla="*/ 206375 h 314530"/>
                <a:gd name="connsiteX21" fmla="*/ 361950 w 2552700"/>
                <a:gd name="connsiteY21" fmla="*/ 200025 h 314530"/>
                <a:gd name="connsiteX22" fmla="*/ 374650 w 2552700"/>
                <a:gd name="connsiteY22" fmla="*/ 184150 h 314530"/>
                <a:gd name="connsiteX23" fmla="*/ 393700 w 2552700"/>
                <a:gd name="connsiteY23" fmla="*/ 168275 h 314530"/>
                <a:gd name="connsiteX24" fmla="*/ 400050 w 2552700"/>
                <a:gd name="connsiteY24" fmla="*/ 158750 h 314530"/>
                <a:gd name="connsiteX25" fmla="*/ 409575 w 2552700"/>
                <a:gd name="connsiteY25" fmla="*/ 152400 h 314530"/>
                <a:gd name="connsiteX26" fmla="*/ 428625 w 2552700"/>
                <a:gd name="connsiteY26" fmla="*/ 127000 h 314530"/>
                <a:gd name="connsiteX27" fmla="*/ 434975 w 2552700"/>
                <a:gd name="connsiteY27" fmla="*/ 117475 h 314530"/>
                <a:gd name="connsiteX28" fmla="*/ 454025 w 2552700"/>
                <a:gd name="connsiteY28" fmla="*/ 104775 h 314530"/>
                <a:gd name="connsiteX29" fmla="*/ 473075 w 2552700"/>
                <a:gd name="connsiteY29" fmla="*/ 85725 h 314530"/>
                <a:gd name="connsiteX30" fmla="*/ 517525 w 2552700"/>
                <a:gd name="connsiteY30" fmla="*/ 82550 h 314530"/>
                <a:gd name="connsiteX31" fmla="*/ 530225 w 2552700"/>
                <a:gd name="connsiteY31" fmla="*/ 88900 h 314530"/>
                <a:gd name="connsiteX32" fmla="*/ 536575 w 2552700"/>
                <a:gd name="connsiteY32" fmla="*/ 76200 h 314530"/>
                <a:gd name="connsiteX33" fmla="*/ 561975 w 2552700"/>
                <a:gd name="connsiteY33" fmla="*/ 60325 h 314530"/>
                <a:gd name="connsiteX34" fmla="*/ 596900 w 2552700"/>
                <a:gd name="connsiteY34" fmla="*/ 44450 h 314530"/>
                <a:gd name="connsiteX35" fmla="*/ 625475 w 2552700"/>
                <a:gd name="connsiteY35" fmla="*/ 31750 h 314530"/>
                <a:gd name="connsiteX36" fmla="*/ 663575 w 2552700"/>
                <a:gd name="connsiteY36" fmla="*/ 12700 h 314530"/>
                <a:gd name="connsiteX37" fmla="*/ 679450 w 2552700"/>
                <a:gd name="connsiteY37" fmla="*/ 6350 h 314530"/>
                <a:gd name="connsiteX38" fmla="*/ 698500 w 2552700"/>
                <a:gd name="connsiteY38" fmla="*/ 0 h 314530"/>
                <a:gd name="connsiteX39" fmla="*/ 727075 w 2552700"/>
                <a:gd name="connsiteY39" fmla="*/ 3175 h 314530"/>
                <a:gd name="connsiteX40" fmla="*/ 736600 w 2552700"/>
                <a:gd name="connsiteY40" fmla="*/ 6350 h 314530"/>
                <a:gd name="connsiteX41" fmla="*/ 762000 w 2552700"/>
                <a:gd name="connsiteY41" fmla="*/ 12700 h 314530"/>
                <a:gd name="connsiteX42" fmla="*/ 787400 w 2552700"/>
                <a:gd name="connsiteY42" fmla="*/ 34925 h 314530"/>
                <a:gd name="connsiteX43" fmla="*/ 806450 w 2552700"/>
                <a:gd name="connsiteY43" fmla="*/ 53975 h 314530"/>
                <a:gd name="connsiteX44" fmla="*/ 815975 w 2552700"/>
                <a:gd name="connsiteY44" fmla="*/ 63500 h 314530"/>
                <a:gd name="connsiteX45" fmla="*/ 828675 w 2552700"/>
                <a:gd name="connsiteY45" fmla="*/ 82550 h 314530"/>
                <a:gd name="connsiteX46" fmla="*/ 838200 w 2552700"/>
                <a:gd name="connsiteY46" fmla="*/ 88900 h 314530"/>
                <a:gd name="connsiteX47" fmla="*/ 860425 w 2552700"/>
                <a:gd name="connsiteY47" fmla="*/ 107950 h 314530"/>
                <a:gd name="connsiteX48" fmla="*/ 892175 w 2552700"/>
                <a:gd name="connsiteY48" fmla="*/ 130175 h 314530"/>
                <a:gd name="connsiteX49" fmla="*/ 901700 w 2552700"/>
                <a:gd name="connsiteY49" fmla="*/ 139700 h 314530"/>
                <a:gd name="connsiteX50" fmla="*/ 917575 w 2552700"/>
                <a:gd name="connsiteY50" fmla="*/ 152400 h 314530"/>
                <a:gd name="connsiteX51" fmla="*/ 936625 w 2552700"/>
                <a:gd name="connsiteY51" fmla="*/ 168275 h 314530"/>
                <a:gd name="connsiteX52" fmla="*/ 942975 w 2552700"/>
                <a:gd name="connsiteY52" fmla="*/ 177800 h 314530"/>
                <a:gd name="connsiteX53" fmla="*/ 965200 w 2552700"/>
                <a:gd name="connsiteY53" fmla="*/ 193675 h 314530"/>
                <a:gd name="connsiteX54" fmla="*/ 990600 w 2552700"/>
                <a:gd name="connsiteY54" fmla="*/ 200025 h 314530"/>
                <a:gd name="connsiteX55" fmla="*/ 1019175 w 2552700"/>
                <a:gd name="connsiteY55" fmla="*/ 209550 h 314530"/>
                <a:gd name="connsiteX56" fmla="*/ 1063625 w 2552700"/>
                <a:gd name="connsiteY56" fmla="*/ 219075 h 314530"/>
                <a:gd name="connsiteX57" fmla="*/ 1111250 w 2552700"/>
                <a:gd name="connsiteY57" fmla="*/ 228600 h 314530"/>
                <a:gd name="connsiteX58" fmla="*/ 1149350 w 2552700"/>
                <a:gd name="connsiteY58" fmla="*/ 219075 h 314530"/>
                <a:gd name="connsiteX59" fmla="*/ 1117600 w 2552700"/>
                <a:gd name="connsiteY59" fmla="*/ 209550 h 314530"/>
                <a:gd name="connsiteX60" fmla="*/ 1066800 w 2552700"/>
                <a:gd name="connsiteY60" fmla="*/ 193675 h 314530"/>
                <a:gd name="connsiteX61" fmla="*/ 1016000 w 2552700"/>
                <a:gd name="connsiteY61" fmla="*/ 184150 h 314530"/>
                <a:gd name="connsiteX62" fmla="*/ 1003300 w 2552700"/>
                <a:gd name="connsiteY62" fmla="*/ 174625 h 314530"/>
                <a:gd name="connsiteX63" fmla="*/ 993775 w 2552700"/>
                <a:gd name="connsiteY63" fmla="*/ 168275 h 314530"/>
                <a:gd name="connsiteX64" fmla="*/ 1003300 w 2552700"/>
                <a:gd name="connsiteY64" fmla="*/ 171450 h 314530"/>
                <a:gd name="connsiteX65" fmla="*/ 1022350 w 2552700"/>
                <a:gd name="connsiteY65" fmla="*/ 184150 h 314530"/>
                <a:gd name="connsiteX66" fmla="*/ 1031875 w 2552700"/>
                <a:gd name="connsiteY66" fmla="*/ 193675 h 314530"/>
                <a:gd name="connsiteX67" fmla="*/ 1044575 w 2552700"/>
                <a:gd name="connsiteY67" fmla="*/ 200025 h 314530"/>
                <a:gd name="connsiteX68" fmla="*/ 1057275 w 2552700"/>
                <a:gd name="connsiteY68" fmla="*/ 212725 h 314530"/>
                <a:gd name="connsiteX69" fmla="*/ 1120775 w 2552700"/>
                <a:gd name="connsiteY69" fmla="*/ 219075 h 314530"/>
                <a:gd name="connsiteX70" fmla="*/ 1203325 w 2552700"/>
                <a:gd name="connsiteY70" fmla="*/ 215900 h 314530"/>
                <a:gd name="connsiteX71" fmla="*/ 1222375 w 2552700"/>
                <a:gd name="connsiteY71" fmla="*/ 203200 h 314530"/>
                <a:gd name="connsiteX72" fmla="*/ 1231900 w 2552700"/>
                <a:gd name="connsiteY72" fmla="*/ 200025 h 314530"/>
                <a:gd name="connsiteX73" fmla="*/ 1250950 w 2552700"/>
                <a:gd name="connsiteY73" fmla="*/ 190500 h 314530"/>
                <a:gd name="connsiteX74" fmla="*/ 1270000 w 2552700"/>
                <a:gd name="connsiteY74" fmla="*/ 184150 h 314530"/>
                <a:gd name="connsiteX75" fmla="*/ 1289050 w 2552700"/>
                <a:gd name="connsiteY75" fmla="*/ 174625 h 314530"/>
                <a:gd name="connsiteX76" fmla="*/ 1343025 w 2552700"/>
                <a:gd name="connsiteY76" fmla="*/ 165100 h 314530"/>
                <a:gd name="connsiteX77" fmla="*/ 1390650 w 2552700"/>
                <a:gd name="connsiteY77" fmla="*/ 158750 h 314530"/>
                <a:gd name="connsiteX78" fmla="*/ 1412875 w 2552700"/>
                <a:gd name="connsiteY78" fmla="*/ 149225 h 314530"/>
                <a:gd name="connsiteX79" fmla="*/ 1425575 w 2552700"/>
                <a:gd name="connsiteY79" fmla="*/ 146050 h 314530"/>
                <a:gd name="connsiteX80" fmla="*/ 1435100 w 2552700"/>
                <a:gd name="connsiteY80" fmla="*/ 142875 h 314530"/>
                <a:gd name="connsiteX81" fmla="*/ 1444625 w 2552700"/>
                <a:gd name="connsiteY81" fmla="*/ 133350 h 314530"/>
                <a:gd name="connsiteX82" fmla="*/ 1485900 w 2552700"/>
                <a:gd name="connsiteY82" fmla="*/ 117475 h 314530"/>
                <a:gd name="connsiteX83" fmla="*/ 1498600 w 2552700"/>
                <a:gd name="connsiteY83" fmla="*/ 111125 h 314530"/>
                <a:gd name="connsiteX84" fmla="*/ 1530350 w 2552700"/>
                <a:gd name="connsiteY84" fmla="*/ 101600 h 314530"/>
                <a:gd name="connsiteX85" fmla="*/ 1539875 w 2552700"/>
                <a:gd name="connsiteY85" fmla="*/ 95250 h 314530"/>
                <a:gd name="connsiteX86" fmla="*/ 1558925 w 2552700"/>
                <a:gd name="connsiteY86" fmla="*/ 88900 h 314530"/>
                <a:gd name="connsiteX87" fmla="*/ 1577975 w 2552700"/>
                <a:gd name="connsiteY87" fmla="*/ 76200 h 314530"/>
                <a:gd name="connsiteX88" fmla="*/ 1593850 w 2552700"/>
                <a:gd name="connsiteY88" fmla="*/ 66675 h 314530"/>
                <a:gd name="connsiteX89" fmla="*/ 1612900 w 2552700"/>
                <a:gd name="connsiteY89" fmla="*/ 53975 h 314530"/>
                <a:gd name="connsiteX90" fmla="*/ 1625600 w 2552700"/>
                <a:gd name="connsiteY90" fmla="*/ 50800 h 314530"/>
                <a:gd name="connsiteX91" fmla="*/ 1635125 w 2552700"/>
                <a:gd name="connsiteY91" fmla="*/ 47625 h 314530"/>
                <a:gd name="connsiteX92" fmla="*/ 1651000 w 2552700"/>
                <a:gd name="connsiteY92" fmla="*/ 44450 h 314530"/>
                <a:gd name="connsiteX93" fmla="*/ 1657350 w 2552700"/>
                <a:gd name="connsiteY93" fmla="*/ 34925 h 314530"/>
                <a:gd name="connsiteX94" fmla="*/ 1673225 w 2552700"/>
                <a:gd name="connsiteY94" fmla="*/ 31750 h 314530"/>
                <a:gd name="connsiteX95" fmla="*/ 1704975 w 2552700"/>
                <a:gd name="connsiteY95" fmla="*/ 25400 h 314530"/>
                <a:gd name="connsiteX96" fmla="*/ 1746250 w 2552700"/>
                <a:gd name="connsiteY96" fmla="*/ 38100 h 314530"/>
                <a:gd name="connsiteX97" fmla="*/ 1765300 w 2552700"/>
                <a:gd name="connsiteY97" fmla="*/ 50800 h 314530"/>
                <a:gd name="connsiteX98" fmla="*/ 1781175 w 2552700"/>
                <a:gd name="connsiteY98" fmla="*/ 63500 h 314530"/>
                <a:gd name="connsiteX99" fmla="*/ 1803400 w 2552700"/>
                <a:gd name="connsiteY99" fmla="*/ 76200 h 314530"/>
                <a:gd name="connsiteX100" fmla="*/ 1828800 w 2552700"/>
                <a:gd name="connsiteY100" fmla="*/ 85725 h 314530"/>
                <a:gd name="connsiteX101" fmla="*/ 1866900 w 2552700"/>
                <a:gd name="connsiteY101" fmla="*/ 98425 h 314530"/>
                <a:gd name="connsiteX102" fmla="*/ 1879600 w 2552700"/>
                <a:gd name="connsiteY102" fmla="*/ 107950 h 314530"/>
                <a:gd name="connsiteX103" fmla="*/ 1889125 w 2552700"/>
                <a:gd name="connsiteY103" fmla="*/ 114300 h 314530"/>
                <a:gd name="connsiteX104" fmla="*/ 1898650 w 2552700"/>
                <a:gd name="connsiteY104" fmla="*/ 127000 h 314530"/>
                <a:gd name="connsiteX105" fmla="*/ 1901825 w 2552700"/>
                <a:gd name="connsiteY105" fmla="*/ 136525 h 314530"/>
                <a:gd name="connsiteX106" fmla="*/ 1917700 w 2552700"/>
                <a:gd name="connsiteY106" fmla="*/ 177800 h 314530"/>
                <a:gd name="connsiteX107" fmla="*/ 1927225 w 2552700"/>
                <a:gd name="connsiteY107" fmla="*/ 200025 h 314530"/>
                <a:gd name="connsiteX108" fmla="*/ 1933575 w 2552700"/>
                <a:gd name="connsiteY108" fmla="*/ 212725 h 314530"/>
                <a:gd name="connsiteX109" fmla="*/ 1943100 w 2552700"/>
                <a:gd name="connsiteY109" fmla="*/ 219075 h 314530"/>
                <a:gd name="connsiteX110" fmla="*/ 1946275 w 2552700"/>
                <a:gd name="connsiteY110" fmla="*/ 244475 h 314530"/>
                <a:gd name="connsiteX111" fmla="*/ 1968500 w 2552700"/>
                <a:gd name="connsiteY111" fmla="*/ 266700 h 314530"/>
                <a:gd name="connsiteX112" fmla="*/ 1978025 w 2552700"/>
                <a:gd name="connsiteY112" fmla="*/ 269875 h 314530"/>
                <a:gd name="connsiteX113" fmla="*/ 1990725 w 2552700"/>
                <a:gd name="connsiteY113" fmla="*/ 276225 h 314530"/>
                <a:gd name="connsiteX114" fmla="*/ 2016125 w 2552700"/>
                <a:gd name="connsiteY114" fmla="*/ 301625 h 314530"/>
                <a:gd name="connsiteX115" fmla="*/ 2032000 w 2552700"/>
                <a:gd name="connsiteY115" fmla="*/ 314325 h 314530"/>
                <a:gd name="connsiteX116" fmla="*/ 2098675 w 2552700"/>
                <a:gd name="connsiteY116" fmla="*/ 292100 h 314530"/>
                <a:gd name="connsiteX117" fmla="*/ 2130425 w 2552700"/>
                <a:gd name="connsiteY117" fmla="*/ 266700 h 314530"/>
                <a:gd name="connsiteX118" fmla="*/ 2139950 w 2552700"/>
                <a:gd name="connsiteY118" fmla="*/ 263525 h 314530"/>
                <a:gd name="connsiteX119" fmla="*/ 2168525 w 2552700"/>
                <a:gd name="connsiteY119" fmla="*/ 247650 h 314530"/>
                <a:gd name="connsiteX120" fmla="*/ 2193925 w 2552700"/>
                <a:gd name="connsiteY120" fmla="*/ 228600 h 314530"/>
                <a:gd name="connsiteX121" fmla="*/ 2203450 w 2552700"/>
                <a:gd name="connsiteY121" fmla="*/ 219075 h 314530"/>
                <a:gd name="connsiteX122" fmla="*/ 2222500 w 2552700"/>
                <a:gd name="connsiteY122" fmla="*/ 212725 h 314530"/>
                <a:gd name="connsiteX123" fmla="*/ 2244725 w 2552700"/>
                <a:gd name="connsiteY123" fmla="*/ 193675 h 314530"/>
                <a:gd name="connsiteX124" fmla="*/ 2355850 w 2552700"/>
                <a:gd name="connsiteY124" fmla="*/ 152400 h 314530"/>
                <a:gd name="connsiteX125" fmla="*/ 2552700 w 2552700"/>
                <a:gd name="connsiteY125" fmla="*/ 155575 h 314530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289050 w 2552700"/>
                <a:gd name="connsiteY75" fmla="*/ 174625 h 302243"/>
                <a:gd name="connsiteX76" fmla="*/ 1343025 w 2552700"/>
                <a:gd name="connsiteY76" fmla="*/ 165100 h 302243"/>
                <a:gd name="connsiteX77" fmla="*/ 1390650 w 2552700"/>
                <a:gd name="connsiteY77" fmla="*/ 158750 h 302243"/>
                <a:gd name="connsiteX78" fmla="*/ 1412875 w 2552700"/>
                <a:gd name="connsiteY78" fmla="*/ 149225 h 302243"/>
                <a:gd name="connsiteX79" fmla="*/ 1425575 w 2552700"/>
                <a:gd name="connsiteY79" fmla="*/ 146050 h 302243"/>
                <a:gd name="connsiteX80" fmla="*/ 1435100 w 2552700"/>
                <a:gd name="connsiteY80" fmla="*/ 142875 h 302243"/>
                <a:gd name="connsiteX81" fmla="*/ 1444625 w 2552700"/>
                <a:gd name="connsiteY81" fmla="*/ 133350 h 302243"/>
                <a:gd name="connsiteX82" fmla="*/ 1485900 w 2552700"/>
                <a:gd name="connsiteY82" fmla="*/ 117475 h 302243"/>
                <a:gd name="connsiteX83" fmla="*/ 1498600 w 2552700"/>
                <a:gd name="connsiteY83" fmla="*/ 111125 h 302243"/>
                <a:gd name="connsiteX84" fmla="*/ 1530350 w 2552700"/>
                <a:gd name="connsiteY84" fmla="*/ 101600 h 302243"/>
                <a:gd name="connsiteX85" fmla="*/ 1539875 w 2552700"/>
                <a:gd name="connsiteY85" fmla="*/ 95250 h 302243"/>
                <a:gd name="connsiteX86" fmla="*/ 1558925 w 2552700"/>
                <a:gd name="connsiteY86" fmla="*/ 88900 h 302243"/>
                <a:gd name="connsiteX87" fmla="*/ 1577975 w 2552700"/>
                <a:gd name="connsiteY87" fmla="*/ 76200 h 302243"/>
                <a:gd name="connsiteX88" fmla="*/ 1593850 w 2552700"/>
                <a:gd name="connsiteY88" fmla="*/ 66675 h 302243"/>
                <a:gd name="connsiteX89" fmla="*/ 1612900 w 2552700"/>
                <a:gd name="connsiteY89" fmla="*/ 53975 h 302243"/>
                <a:gd name="connsiteX90" fmla="*/ 1625600 w 2552700"/>
                <a:gd name="connsiteY90" fmla="*/ 50800 h 302243"/>
                <a:gd name="connsiteX91" fmla="*/ 1635125 w 2552700"/>
                <a:gd name="connsiteY91" fmla="*/ 47625 h 302243"/>
                <a:gd name="connsiteX92" fmla="*/ 1651000 w 2552700"/>
                <a:gd name="connsiteY92" fmla="*/ 44450 h 302243"/>
                <a:gd name="connsiteX93" fmla="*/ 1657350 w 2552700"/>
                <a:gd name="connsiteY93" fmla="*/ 34925 h 302243"/>
                <a:gd name="connsiteX94" fmla="*/ 1673225 w 2552700"/>
                <a:gd name="connsiteY94" fmla="*/ 31750 h 302243"/>
                <a:gd name="connsiteX95" fmla="*/ 1704975 w 2552700"/>
                <a:gd name="connsiteY95" fmla="*/ 25400 h 302243"/>
                <a:gd name="connsiteX96" fmla="*/ 1746250 w 2552700"/>
                <a:gd name="connsiteY96" fmla="*/ 38100 h 302243"/>
                <a:gd name="connsiteX97" fmla="*/ 1765300 w 2552700"/>
                <a:gd name="connsiteY97" fmla="*/ 50800 h 302243"/>
                <a:gd name="connsiteX98" fmla="*/ 1781175 w 2552700"/>
                <a:gd name="connsiteY98" fmla="*/ 63500 h 302243"/>
                <a:gd name="connsiteX99" fmla="*/ 1803400 w 2552700"/>
                <a:gd name="connsiteY99" fmla="*/ 76200 h 302243"/>
                <a:gd name="connsiteX100" fmla="*/ 1828800 w 2552700"/>
                <a:gd name="connsiteY100" fmla="*/ 85725 h 302243"/>
                <a:gd name="connsiteX101" fmla="*/ 1866900 w 2552700"/>
                <a:gd name="connsiteY101" fmla="*/ 98425 h 302243"/>
                <a:gd name="connsiteX102" fmla="*/ 1879600 w 2552700"/>
                <a:gd name="connsiteY102" fmla="*/ 107950 h 302243"/>
                <a:gd name="connsiteX103" fmla="*/ 1889125 w 2552700"/>
                <a:gd name="connsiteY103" fmla="*/ 114300 h 302243"/>
                <a:gd name="connsiteX104" fmla="*/ 1898650 w 2552700"/>
                <a:gd name="connsiteY104" fmla="*/ 127000 h 302243"/>
                <a:gd name="connsiteX105" fmla="*/ 1901825 w 2552700"/>
                <a:gd name="connsiteY105" fmla="*/ 136525 h 302243"/>
                <a:gd name="connsiteX106" fmla="*/ 1917700 w 2552700"/>
                <a:gd name="connsiteY106" fmla="*/ 177800 h 302243"/>
                <a:gd name="connsiteX107" fmla="*/ 1927225 w 2552700"/>
                <a:gd name="connsiteY107" fmla="*/ 200025 h 302243"/>
                <a:gd name="connsiteX108" fmla="*/ 1933575 w 2552700"/>
                <a:gd name="connsiteY108" fmla="*/ 212725 h 302243"/>
                <a:gd name="connsiteX109" fmla="*/ 1943100 w 2552700"/>
                <a:gd name="connsiteY109" fmla="*/ 219075 h 302243"/>
                <a:gd name="connsiteX110" fmla="*/ 1946275 w 2552700"/>
                <a:gd name="connsiteY110" fmla="*/ 244475 h 302243"/>
                <a:gd name="connsiteX111" fmla="*/ 1968500 w 2552700"/>
                <a:gd name="connsiteY111" fmla="*/ 266700 h 302243"/>
                <a:gd name="connsiteX112" fmla="*/ 1978025 w 2552700"/>
                <a:gd name="connsiteY112" fmla="*/ 269875 h 302243"/>
                <a:gd name="connsiteX113" fmla="*/ 1990725 w 2552700"/>
                <a:gd name="connsiteY113" fmla="*/ 276225 h 302243"/>
                <a:gd name="connsiteX114" fmla="*/ 2016125 w 2552700"/>
                <a:gd name="connsiteY114" fmla="*/ 301625 h 302243"/>
                <a:gd name="connsiteX115" fmla="*/ 2098675 w 2552700"/>
                <a:gd name="connsiteY115" fmla="*/ 292100 h 302243"/>
                <a:gd name="connsiteX116" fmla="*/ 2130425 w 2552700"/>
                <a:gd name="connsiteY116" fmla="*/ 266700 h 302243"/>
                <a:gd name="connsiteX117" fmla="*/ 2139950 w 2552700"/>
                <a:gd name="connsiteY117" fmla="*/ 263525 h 302243"/>
                <a:gd name="connsiteX118" fmla="*/ 2168525 w 2552700"/>
                <a:gd name="connsiteY118" fmla="*/ 247650 h 302243"/>
                <a:gd name="connsiteX119" fmla="*/ 2193925 w 2552700"/>
                <a:gd name="connsiteY119" fmla="*/ 228600 h 302243"/>
                <a:gd name="connsiteX120" fmla="*/ 2203450 w 2552700"/>
                <a:gd name="connsiteY120" fmla="*/ 219075 h 302243"/>
                <a:gd name="connsiteX121" fmla="*/ 2222500 w 2552700"/>
                <a:gd name="connsiteY121" fmla="*/ 212725 h 302243"/>
                <a:gd name="connsiteX122" fmla="*/ 2244725 w 2552700"/>
                <a:gd name="connsiteY122" fmla="*/ 193675 h 302243"/>
                <a:gd name="connsiteX123" fmla="*/ 2355850 w 2552700"/>
                <a:gd name="connsiteY123" fmla="*/ 152400 h 302243"/>
                <a:gd name="connsiteX124" fmla="*/ 2552700 w 2552700"/>
                <a:gd name="connsiteY12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343025 w 2552700"/>
                <a:gd name="connsiteY75" fmla="*/ 165100 h 302243"/>
                <a:gd name="connsiteX76" fmla="*/ 1390650 w 2552700"/>
                <a:gd name="connsiteY76" fmla="*/ 158750 h 302243"/>
                <a:gd name="connsiteX77" fmla="*/ 1412875 w 2552700"/>
                <a:gd name="connsiteY77" fmla="*/ 149225 h 302243"/>
                <a:gd name="connsiteX78" fmla="*/ 1425575 w 2552700"/>
                <a:gd name="connsiteY78" fmla="*/ 146050 h 302243"/>
                <a:gd name="connsiteX79" fmla="*/ 1435100 w 2552700"/>
                <a:gd name="connsiteY79" fmla="*/ 142875 h 302243"/>
                <a:gd name="connsiteX80" fmla="*/ 1444625 w 2552700"/>
                <a:gd name="connsiteY80" fmla="*/ 133350 h 302243"/>
                <a:gd name="connsiteX81" fmla="*/ 1485900 w 2552700"/>
                <a:gd name="connsiteY81" fmla="*/ 117475 h 302243"/>
                <a:gd name="connsiteX82" fmla="*/ 1498600 w 2552700"/>
                <a:gd name="connsiteY82" fmla="*/ 111125 h 302243"/>
                <a:gd name="connsiteX83" fmla="*/ 1530350 w 2552700"/>
                <a:gd name="connsiteY83" fmla="*/ 101600 h 302243"/>
                <a:gd name="connsiteX84" fmla="*/ 1539875 w 2552700"/>
                <a:gd name="connsiteY84" fmla="*/ 95250 h 302243"/>
                <a:gd name="connsiteX85" fmla="*/ 1558925 w 2552700"/>
                <a:gd name="connsiteY85" fmla="*/ 88900 h 302243"/>
                <a:gd name="connsiteX86" fmla="*/ 1577975 w 2552700"/>
                <a:gd name="connsiteY86" fmla="*/ 76200 h 302243"/>
                <a:gd name="connsiteX87" fmla="*/ 1593850 w 2552700"/>
                <a:gd name="connsiteY87" fmla="*/ 66675 h 302243"/>
                <a:gd name="connsiteX88" fmla="*/ 1612900 w 2552700"/>
                <a:gd name="connsiteY88" fmla="*/ 53975 h 302243"/>
                <a:gd name="connsiteX89" fmla="*/ 1625600 w 2552700"/>
                <a:gd name="connsiteY89" fmla="*/ 50800 h 302243"/>
                <a:gd name="connsiteX90" fmla="*/ 1635125 w 2552700"/>
                <a:gd name="connsiteY90" fmla="*/ 47625 h 302243"/>
                <a:gd name="connsiteX91" fmla="*/ 1651000 w 2552700"/>
                <a:gd name="connsiteY91" fmla="*/ 44450 h 302243"/>
                <a:gd name="connsiteX92" fmla="*/ 1657350 w 2552700"/>
                <a:gd name="connsiteY92" fmla="*/ 34925 h 302243"/>
                <a:gd name="connsiteX93" fmla="*/ 1673225 w 2552700"/>
                <a:gd name="connsiteY93" fmla="*/ 31750 h 302243"/>
                <a:gd name="connsiteX94" fmla="*/ 1704975 w 2552700"/>
                <a:gd name="connsiteY94" fmla="*/ 25400 h 302243"/>
                <a:gd name="connsiteX95" fmla="*/ 1746250 w 2552700"/>
                <a:gd name="connsiteY95" fmla="*/ 38100 h 302243"/>
                <a:gd name="connsiteX96" fmla="*/ 1765300 w 2552700"/>
                <a:gd name="connsiteY96" fmla="*/ 50800 h 302243"/>
                <a:gd name="connsiteX97" fmla="*/ 1781175 w 2552700"/>
                <a:gd name="connsiteY97" fmla="*/ 63500 h 302243"/>
                <a:gd name="connsiteX98" fmla="*/ 1803400 w 2552700"/>
                <a:gd name="connsiteY98" fmla="*/ 76200 h 302243"/>
                <a:gd name="connsiteX99" fmla="*/ 1828800 w 2552700"/>
                <a:gd name="connsiteY99" fmla="*/ 85725 h 302243"/>
                <a:gd name="connsiteX100" fmla="*/ 1866900 w 2552700"/>
                <a:gd name="connsiteY100" fmla="*/ 98425 h 302243"/>
                <a:gd name="connsiteX101" fmla="*/ 1879600 w 2552700"/>
                <a:gd name="connsiteY101" fmla="*/ 107950 h 302243"/>
                <a:gd name="connsiteX102" fmla="*/ 1889125 w 2552700"/>
                <a:gd name="connsiteY102" fmla="*/ 114300 h 302243"/>
                <a:gd name="connsiteX103" fmla="*/ 1898650 w 2552700"/>
                <a:gd name="connsiteY103" fmla="*/ 127000 h 302243"/>
                <a:gd name="connsiteX104" fmla="*/ 1901825 w 2552700"/>
                <a:gd name="connsiteY104" fmla="*/ 136525 h 302243"/>
                <a:gd name="connsiteX105" fmla="*/ 1917700 w 2552700"/>
                <a:gd name="connsiteY105" fmla="*/ 177800 h 302243"/>
                <a:gd name="connsiteX106" fmla="*/ 1927225 w 2552700"/>
                <a:gd name="connsiteY106" fmla="*/ 200025 h 302243"/>
                <a:gd name="connsiteX107" fmla="*/ 1933575 w 2552700"/>
                <a:gd name="connsiteY107" fmla="*/ 212725 h 302243"/>
                <a:gd name="connsiteX108" fmla="*/ 1943100 w 2552700"/>
                <a:gd name="connsiteY108" fmla="*/ 219075 h 302243"/>
                <a:gd name="connsiteX109" fmla="*/ 1946275 w 2552700"/>
                <a:gd name="connsiteY109" fmla="*/ 244475 h 302243"/>
                <a:gd name="connsiteX110" fmla="*/ 1968500 w 2552700"/>
                <a:gd name="connsiteY110" fmla="*/ 266700 h 302243"/>
                <a:gd name="connsiteX111" fmla="*/ 1978025 w 2552700"/>
                <a:gd name="connsiteY111" fmla="*/ 269875 h 302243"/>
                <a:gd name="connsiteX112" fmla="*/ 1990725 w 2552700"/>
                <a:gd name="connsiteY112" fmla="*/ 276225 h 302243"/>
                <a:gd name="connsiteX113" fmla="*/ 2016125 w 2552700"/>
                <a:gd name="connsiteY113" fmla="*/ 301625 h 302243"/>
                <a:gd name="connsiteX114" fmla="*/ 2098675 w 2552700"/>
                <a:gd name="connsiteY114" fmla="*/ 292100 h 302243"/>
                <a:gd name="connsiteX115" fmla="*/ 2130425 w 2552700"/>
                <a:gd name="connsiteY115" fmla="*/ 266700 h 302243"/>
                <a:gd name="connsiteX116" fmla="*/ 2139950 w 2552700"/>
                <a:gd name="connsiteY116" fmla="*/ 263525 h 302243"/>
                <a:gd name="connsiteX117" fmla="*/ 2168525 w 2552700"/>
                <a:gd name="connsiteY117" fmla="*/ 247650 h 302243"/>
                <a:gd name="connsiteX118" fmla="*/ 2193925 w 2552700"/>
                <a:gd name="connsiteY118" fmla="*/ 228600 h 302243"/>
                <a:gd name="connsiteX119" fmla="*/ 2203450 w 2552700"/>
                <a:gd name="connsiteY119" fmla="*/ 219075 h 302243"/>
                <a:gd name="connsiteX120" fmla="*/ 2222500 w 2552700"/>
                <a:gd name="connsiteY120" fmla="*/ 212725 h 302243"/>
                <a:gd name="connsiteX121" fmla="*/ 2244725 w 2552700"/>
                <a:gd name="connsiteY121" fmla="*/ 193675 h 302243"/>
                <a:gd name="connsiteX122" fmla="*/ 2355850 w 2552700"/>
                <a:gd name="connsiteY122" fmla="*/ 152400 h 302243"/>
                <a:gd name="connsiteX123" fmla="*/ 2552700 w 2552700"/>
                <a:gd name="connsiteY12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50950 w 2552700"/>
                <a:gd name="connsiteY72" fmla="*/ 190500 h 302243"/>
                <a:gd name="connsiteX73" fmla="*/ 1270000 w 2552700"/>
                <a:gd name="connsiteY73" fmla="*/ 184150 h 302243"/>
                <a:gd name="connsiteX74" fmla="*/ 1343025 w 2552700"/>
                <a:gd name="connsiteY74" fmla="*/ 165100 h 302243"/>
                <a:gd name="connsiteX75" fmla="*/ 1390650 w 2552700"/>
                <a:gd name="connsiteY75" fmla="*/ 158750 h 302243"/>
                <a:gd name="connsiteX76" fmla="*/ 1412875 w 2552700"/>
                <a:gd name="connsiteY76" fmla="*/ 149225 h 302243"/>
                <a:gd name="connsiteX77" fmla="*/ 1425575 w 2552700"/>
                <a:gd name="connsiteY77" fmla="*/ 146050 h 302243"/>
                <a:gd name="connsiteX78" fmla="*/ 1435100 w 2552700"/>
                <a:gd name="connsiteY78" fmla="*/ 142875 h 302243"/>
                <a:gd name="connsiteX79" fmla="*/ 1444625 w 2552700"/>
                <a:gd name="connsiteY79" fmla="*/ 133350 h 302243"/>
                <a:gd name="connsiteX80" fmla="*/ 1485900 w 2552700"/>
                <a:gd name="connsiteY80" fmla="*/ 117475 h 302243"/>
                <a:gd name="connsiteX81" fmla="*/ 1498600 w 2552700"/>
                <a:gd name="connsiteY81" fmla="*/ 111125 h 302243"/>
                <a:gd name="connsiteX82" fmla="*/ 1530350 w 2552700"/>
                <a:gd name="connsiteY82" fmla="*/ 101600 h 302243"/>
                <a:gd name="connsiteX83" fmla="*/ 1539875 w 2552700"/>
                <a:gd name="connsiteY83" fmla="*/ 95250 h 302243"/>
                <a:gd name="connsiteX84" fmla="*/ 1558925 w 2552700"/>
                <a:gd name="connsiteY84" fmla="*/ 88900 h 302243"/>
                <a:gd name="connsiteX85" fmla="*/ 1577975 w 2552700"/>
                <a:gd name="connsiteY85" fmla="*/ 76200 h 302243"/>
                <a:gd name="connsiteX86" fmla="*/ 1593850 w 2552700"/>
                <a:gd name="connsiteY86" fmla="*/ 66675 h 302243"/>
                <a:gd name="connsiteX87" fmla="*/ 1612900 w 2552700"/>
                <a:gd name="connsiteY87" fmla="*/ 53975 h 302243"/>
                <a:gd name="connsiteX88" fmla="*/ 1625600 w 2552700"/>
                <a:gd name="connsiteY88" fmla="*/ 50800 h 302243"/>
                <a:gd name="connsiteX89" fmla="*/ 1635125 w 2552700"/>
                <a:gd name="connsiteY89" fmla="*/ 47625 h 302243"/>
                <a:gd name="connsiteX90" fmla="*/ 1651000 w 2552700"/>
                <a:gd name="connsiteY90" fmla="*/ 44450 h 302243"/>
                <a:gd name="connsiteX91" fmla="*/ 1657350 w 2552700"/>
                <a:gd name="connsiteY91" fmla="*/ 34925 h 302243"/>
                <a:gd name="connsiteX92" fmla="*/ 1673225 w 2552700"/>
                <a:gd name="connsiteY92" fmla="*/ 31750 h 302243"/>
                <a:gd name="connsiteX93" fmla="*/ 1704975 w 2552700"/>
                <a:gd name="connsiteY93" fmla="*/ 25400 h 302243"/>
                <a:gd name="connsiteX94" fmla="*/ 1746250 w 2552700"/>
                <a:gd name="connsiteY94" fmla="*/ 38100 h 302243"/>
                <a:gd name="connsiteX95" fmla="*/ 1765300 w 2552700"/>
                <a:gd name="connsiteY95" fmla="*/ 50800 h 302243"/>
                <a:gd name="connsiteX96" fmla="*/ 1781175 w 2552700"/>
                <a:gd name="connsiteY96" fmla="*/ 63500 h 302243"/>
                <a:gd name="connsiteX97" fmla="*/ 1803400 w 2552700"/>
                <a:gd name="connsiteY97" fmla="*/ 76200 h 302243"/>
                <a:gd name="connsiteX98" fmla="*/ 1828800 w 2552700"/>
                <a:gd name="connsiteY98" fmla="*/ 85725 h 302243"/>
                <a:gd name="connsiteX99" fmla="*/ 1866900 w 2552700"/>
                <a:gd name="connsiteY99" fmla="*/ 98425 h 302243"/>
                <a:gd name="connsiteX100" fmla="*/ 1879600 w 2552700"/>
                <a:gd name="connsiteY100" fmla="*/ 107950 h 302243"/>
                <a:gd name="connsiteX101" fmla="*/ 1889125 w 2552700"/>
                <a:gd name="connsiteY101" fmla="*/ 114300 h 302243"/>
                <a:gd name="connsiteX102" fmla="*/ 1898650 w 2552700"/>
                <a:gd name="connsiteY102" fmla="*/ 127000 h 302243"/>
                <a:gd name="connsiteX103" fmla="*/ 1901825 w 2552700"/>
                <a:gd name="connsiteY103" fmla="*/ 136525 h 302243"/>
                <a:gd name="connsiteX104" fmla="*/ 1917700 w 2552700"/>
                <a:gd name="connsiteY104" fmla="*/ 177800 h 302243"/>
                <a:gd name="connsiteX105" fmla="*/ 1927225 w 2552700"/>
                <a:gd name="connsiteY105" fmla="*/ 200025 h 302243"/>
                <a:gd name="connsiteX106" fmla="*/ 1933575 w 2552700"/>
                <a:gd name="connsiteY106" fmla="*/ 212725 h 302243"/>
                <a:gd name="connsiteX107" fmla="*/ 1943100 w 2552700"/>
                <a:gd name="connsiteY107" fmla="*/ 219075 h 302243"/>
                <a:gd name="connsiteX108" fmla="*/ 1946275 w 2552700"/>
                <a:gd name="connsiteY108" fmla="*/ 244475 h 302243"/>
                <a:gd name="connsiteX109" fmla="*/ 1968500 w 2552700"/>
                <a:gd name="connsiteY109" fmla="*/ 266700 h 302243"/>
                <a:gd name="connsiteX110" fmla="*/ 1978025 w 2552700"/>
                <a:gd name="connsiteY110" fmla="*/ 269875 h 302243"/>
                <a:gd name="connsiteX111" fmla="*/ 1990725 w 2552700"/>
                <a:gd name="connsiteY111" fmla="*/ 276225 h 302243"/>
                <a:gd name="connsiteX112" fmla="*/ 2016125 w 2552700"/>
                <a:gd name="connsiteY112" fmla="*/ 301625 h 302243"/>
                <a:gd name="connsiteX113" fmla="*/ 2098675 w 2552700"/>
                <a:gd name="connsiteY113" fmla="*/ 292100 h 302243"/>
                <a:gd name="connsiteX114" fmla="*/ 2130425 w 2552700"/>
                <a:gd name="connsiteY114" fmla="*/ 266700 h 302243"/>
                <a:gd name="connsiteX115" fmla="*/ 2139950 w 2552700"/>
                <a:gd name="connsiteY115" fmla="*/ 263525 h 302243"/>
                <a:gd name="connsiteX116" fmla="*/ 2168525 w 2552700"/>
                <a:gd name="connsiteY116" fmla="*/ 247650 h 302243"/>
                <a:gd name="connsiteX117" fmla="*/ 2193925 w 2552700"/>
                <a:gd name="connsiteY117" fmla="*/ 228600 h 302243"/>
                <a:gd name="connsiteX118" fmla="*/ 2203450 w 2552700"/>
                <a:gd name="connsiteY118" fmla="*/ 219075 h 302243"/>
                <a:gd name="connsiteX119" fmla="*/ 2222500 w 2552700"/>
                <a:gd name="connsiteY119" fmla="*/ 212725 h 302243"/>
                <a:gd name="connsiteX120" fmla="*/ 2244725 w 2552700"/>
                <a:gd name="connsiteY120" fmla="*/ 193675 h 302243"/>
                <a:gd name="connsiteX121" fmla="*/ 2355850 w 2552700"/>
                <a:gd name="connsiteY121" fmla="*/ 152400 h 302243"/>
                <a:gd name="connsiteX122" fmla="*/ 2552700 w 2552700"/>
                <a:gd name="connsiteY12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70000 w 2552700"/>
                <a:gd name="connsiteY72" fmla="*/ 184150 h 302243"/>
                <a:gd name="connsiteX73" fmla="*/ 1343025 w 2552700"/>
                <a:gd name="connsiteY73" fmla="*/ 165100 h 302243"/>
                <a:gd name="connsiteX74" fmla="*/ 1390650 w 2552700"/>
                <a:gd name="connsiteY74" fmla="*/ 158750 h 302243"/>
                <a:gd name="connsiteX75" fmla="*/ 1412875 w 2552700"/>
                <a:gd name="connsiteY75" fmla="*/ 149225 h 302243"/>
                <a:gd name="connsiteX76" fmla="*/ 1425575 w 2552700"/>
                <a:gd name="connsiteY76" fmla="*/ 146050 h 302243"/>
                <a:gd name="connsiteX77" fmla="*/ 1435100 w 2552700"/>
                <a:gd name="connsiteY77" fmla="*/ 142875 h 302243"/>
                <a:gd name="connsiteX78" fmla="*/ 1444625 w 2552700"/>
                <a:gd name="connsiteY78" fmla="*/ 133350 h 302243"/>
                <a:gd name="connsiteX79" fmla="*/ 1485900 w 2552700"/>
                <a:gd name="connsiteY79" fmla="*/ 117475 h 302243"/>
                <a:gd name="connsiteX80" fmla="*/ 1498600 w 2552700"/>
                <a:gd name="connsiteY80" fmla="*/ 111125 h 302243"/>
                <a:gd name="connsiteX81" fmla="*/ 1530350 w 2552700"/>
                <a:gd name="connsiteY81" fmla="*/ 101600 h 302243"/>
                <a:gd name="connsiteX82" fmla="*/ 1539875 w 2552700"/>
                <a:gd name="connsiteY82" fmla="*/ 95250 h 302243"/>
                <a:gd name="connsiteX83" fmla="*/ 1558925 w 2552700"/>
                <a:gd name="connsiteY83" fmla="*/ 88900 h 302243"/>
                <a:gd name="connsiteX84" fmla="*/ 1577975 w 2552700"/>
                <a:gd name="connsiteY84" fmla="*/ 76200 h 302243"/>
                <a:gd name="connsiteX85" fmla="*/ 1593850 w 2552700"/>
                <a:gd name="connsiteY85" fmla="*/ 66675 h 302243"/>
                <a:gd name="connsiteX86" fmla="*/ 1612900 w 2552700"/>
                <a:gd name="connsiteY86" fmla="*/ 53975 h 302243"/>
                <a:gd name="connsiteX87" fmla="*/ 1625600 w 2552700"/>
                <a:gd name="connsiteY87" fmla="*/ 50800 h 302243"/>
                <a:gd name="connsiteX88" fmla="*/ 1635125 w 2552700"/>
                <a:gd name="connsiteY88" fmla="*/ 47625 h 302243"/>
                <a:gd name="connsiteX89" fmla="*/ 1651000 w 2552700"/>
                <a:gd name="connsiteY89" fmla="*/ 44450 h 302243"/>
                <a:gd name="connsiteX90" fmla="*/ 1657350 w 2552700"/>
                <a:gd name="connsiteY90" fmla="*/ 34925 h 302243"/>
                <a:gd name="connsiteX91" fmla="*/ 1673225 w 2552700"/>
                <a:gd name="connsiteY91" fmla="*/ 31750 h 302243"/>
                <a:gd name="connsiteX92" fmla="*/ 1704975 w 2552700"/>
                <a:gd name="connsiteY92" fmla="*/ 25400 h 302243"/>
                <a:gd name="connsiteX93" fmla="*/ 1746250 w 2552700"/>
                <a:gd name="connsiteY93" fmla="*/ 38100 h 302243"/>
                <a:gd name="connsiteX94" fmla="*/ 1765300 w 2552700"/>
                <a:gd name="connsiteY94" fmla="*/ 50800 h 302243"/>
                <a:gd name="connsiteX95" fmla="*/ 1781175 w 2552700"/>
                <a:gd name="connsiteY95" fmla="*/ 63500 h 302243"/>
                <a:gd name="connsiteX96" fmla="*/ 1803400 w 2552700"/>
                <a:gd name="connsiteY96" fmla="*/ 76200 h 302243"/>
                <a:gd name="connsiteX97" fmla="*/ 1828800 w 2552700"/>
                <a:gd name="connsiteY97" fmla="*/ 85725 h 302243"/>
                <a:gd name="connsiteX98" fmla="*/ 1866900 w 2552700"/>
                <a:gd name="connsiteY98" fmla="*/ 98425 h 302243"/>
                <a:gd name="connsiteX99" fmla="*/ 1879600 w 2552700"/>
                <a:gd name="connsiteY99" fmla="*/ 107950 h 302243"/>
                <a:gd name="connsiteX100" fmla="*/ 1889125 w 2552700"/>
                <a:gd name="connsiteY100" fmla="*/ 114300 h 302243"/>
                <a:gd name="connsiteX101" fmla="*/ 1898650 w 2552700"/>
                <a:gd name="connsiteY101" fmla="*/ 127000 h 302243"/>
                <a:gd name="connsiteX102" fmla="*/ 1901825 w 2552700"/>
                <a:gd name="connsiteY102" fmla="*/ 136525 h 302243"/>
                <a:gd name="connsiteX103" fmla="*/ 1917700 w 2552700"/>
                <a:gd name="connsiteY103" fmla="*/ 177800 h 302243"/>
                <a:gd name="connsiteX104" fmla="*/ 1927225 w 2552700"/>
                <a:gd name="connsiteY104" fmla="*/ 200025 h 302243"/>
                <a:gd name="connsiteX105" fmla="*/ 1933575 w 2552700"/>
                <a:gd name="connsiteY105" fmla="*/ 212725 h 302243"/>
                <a:gd name="connsiteX106" fmla="*/ 1943100 w 2552700"/>
                <a:gd name="connsiteY106" fmla="*/ 219075 h 302243"/>
                <a:gd name="connsiteX107" fmla="*/ 1946275 w 2552700"/>
                <a:gd name="connsiteY107" fmla="*/ 244475 h 302243"/>
                <a:gd name="connsiteX108" fmla="*/ 1968500 w 2552700"/>
                <a:gd name="connsiteY108" fmla="*/ 266700 h 302243"/>
                <a:gd name="connsiteX109" fmla="*/ 1978025 w 2552700"/>
                <a:gd name="connsiteY109" fmla="*/ 269875 h 302243"/>
                <a:gd name="connsiteX110" fmla="*/ 1990725 w 2552700"/>
                <a:gd name="connsiteY110" fmla="*/ 276225 h 302243"/>
                <a:gd name="connsiteX111" fmla="*/ 2016125 w 2552700"/>
                <a:gd name="connsiteY111" fmla="*/ 301625 h 302243"/>
                <a:gd name="connsiteX112" fmla="*/ 2098675 w 2552700"/>
                <a:gd name="connsiteY112" fmla="*/ 292100 h 302243"/>
                <a:gd name="connsiteX113" fmla="*/ 2130425 w 2552700"/>
                <a:gd name="connsiteY113" fmla="*/ 266700 h 302243"/>
                <a:gd name="connsiteX114" fmla="*/ 2139950 w 2552700"/>
                <a:gd name="connsiteY114" fmla="*/ 263525 h 302243"/>
                <a:gd name="connsiteX115" fmla="*/ 2168525 w 2552700"/>
                <a:gd name="connsiteY115" fmla="*/ 247650 h 302243"/>
                <a:gd name="connsiteX116" fmla="*/ 2193925 w 2552700"/>
                <a:gd name="connsiteY116" fmla="*/ 228600 h 302243"/>
                <a:gd name="connsiteX117" fmla="*/ 2203450 w 2552700"/>
                <a:gd name="connsiteY117" fmla="*/ 219075 h 302243"/>
                <a:gd name="connsiteX118" fmla="*/ 2222500 w 2552700"/>
                <a:gd name="connsiteY118" fmla="*/ 212725 h 302243"/>
                <a:gd name="connsiteX119" fmla="*/ 2244725 w 2552700"/>
                <a:gd name="connsiteY119" fmla="*/ 193675 h 302243"/>
                <a:gd name="connsiteX120" fmla="*/ 2355850 w 2552700"/>
                <a:gd name="connsiteY120" fmla="*/ 152400 h 302243"/>
                <a:gd name="connsiteX121" fmla="*/ 2552700 w 2552700"/>
                <a:gd name="connsiteY12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44575 w 2552700"/>
                <a:gd name="connsiteY66" fmla="*/ 200025 h 302243"/>
                <a:gd name="connsiteX67" fmla="*/ 1057275 w 2552700"/>
                <a:gd name="connsiteY67" fmla="*/ 212725 h 302243"/>
                <a:gd name="connsiteX68" fmla="*/ 1120775 w 2552700"/>
                <a:gd name="connsiteY68" fmla="*/ 219075 h 302243"/>
                <a:gd name="connsiteX69" fmla="*/ 1203325 w 2552700"/>
                <a:gd name="connsiteY69" fmla="*/ 215900 h 302243"/>
                <a:gd name="connsiteX70" fmla="*/ 1222375 w 2552700"/>
                <a:gd name="connsiteY70" fmla="*/ 203200 h 302243"/>
                <a:gd name="connsiteX71" fmla="*/ 1270000 w 2552700"/>
                <a:gd name="connsiteY71" fmla="*/ 184150 h 302243"/>
                <a:gd name="connsiteX72" fmla="*/ 1343025 w 2552700"/>
                <a:gd name="connsiteY72" fmla="*/ 165100 h 302243"/>
                <a:gd name="connsiteX73" fmla="*/ 1390650 w 2552700"/>
                <a:gd name="connsiteY73" fmla="*/ 158750 h 302243"/>
                <a:gd name="connsiteX74" fmla="*/ 1412875 w 2552700"/>
                <a:gd name="connsiteY74" fmla="*/ 149225 h 302243"/>
                <a:gd name="connsiteX75" fmla="*/ 1425575 w 2552700"/>
                <a:gd name="connsiteY75" fmla="*/ 146050 h 302243"/>
                <a:gd name="connsiteX76" fmla="*/ 1435100 w 2552700"/>
                <a:gd name="connsiteY76" fmla="*/ 142875 h 302243"/>
                <a:gd name="connsiteX77" fmla="*/ 1444625 w 2552700"/>
                <a:gd name="connsiteY77" fmla="*/ 133350 h 302243"/>
                <a:gd name="connsiteX78" fmla="*/ 1485900 w 2552700"/>
                <a:gd name="connsiteY78" fmla="*/ 117475 h 302243"/>
                <a:gd name="connsiteX79" fmla="*/ 1498600 w 2552700"/>
                <a:gd name="connsiteY79" fmla="*/ 111125 h 302243"/>
                <a:gd name="connsiteX80" fmla="*/ 1530350 w 2552700"/>
                <a:gd name="connsiteY80" fmla="*/ 101600 h 302243"/>
                <a:gd name="connsiteX81" fmla="*/ 1539875 w 2552700"/>
                <a:gd name="connsiteY81" fmla="*/ 95250 h 302243"/>
                <a:gd name="connsiteX82" fmla="*/ 1558925 w 2552700"/>
                <a:gd name="connsiteY82" fmla="*/ 88900 h 302243"/>
                <a:gd name="connsiteX83" fmla="*/ 1577975 w 2552700"/>
                <a:gd name="connsiteY83" fmla="*/ 76200 h 302243"/>
                <a:gd name="connsiteX84" fmla="*/ 1593850 w 2552700"/>
                <a:gd name="connsiteY84" fmla="*/ 66675 h 302243"/>
                <a:gd name="connsiteX85" fmla="*/ 1612900 w 2552700"/>
                <a:gd name="connsiteY85" fmla="*/ 53975 h 302243"/>
                <a:gd name="connsiteX86" fmla="*/ 1625600 w 2552700"/>
                <a:gd name="connsiteY86" fmla="*/ 50800 h 302243"/>
                <a:gd name="connsiteX87" fmla="*/ 1635125 w 2552700"/>
                <a:gd name="connsiteY87" fmla="*/ 47625 h 302243"/>
                <a:gd name="connsiteX88" fmla="*/ 1651000 w 2552700"/>
                <a:gd name="connsiteY88" fmla="*/ 44450 h 302243"/>
                <a:gd name="connsiteX89" fmla="*/ 1657350 w 2552700"/>
                <a:gd name="connsiteY89" fmla="*/ 34925 h 302243"/>
                <a:gd name="connsiteX90" fmla="*/ 1673225 w 2552700"/>
                <a:gd name="connsiteY90" fmla="*/ 31750 h 302243"/>
                <a:gd name="connsiteX91" fmla="*/ 1704975 w 2552700"/>
                <a:gd name="connsiteY91" fmla="*/ 25400 h 302243"/>
                <a:gd name="connsiteX92" fmla="*/ 1746250 w 2552700"/>
                <a:gd name="connsiteY92" fmla="*/ 38100 h 302243"/>
                <a:gd name="connsiteX93" fmla="*/ 1765300 w 2552700"/>
                <a:gd name="connsiteY93" fmla="*/ 50800 h 302243"/>
                <a:gd name="connsiteX94" fmla="*/ 1781175 w 2552700"/>
                <a:gd name="connsiteY94" fmla="*/ 63500 h 302243"/>
                <a:gd name="connsiteX95" fmla="*/ 1803400 w 2552700"/>
                <a:gd name="connsiteY95" fmla="*/ 76200 h 302243"/>
                <a:gd name="connsiteX96" fmla="*/ 1828800 w 2552700"/>
                <a:gd name="connsiteY96" fmla="*/ 85725 h 302243"/>
                <a:gd name="connsiteX97" fmla="*/ 1866900 w 2552700"/>
                <a:gd name="connsiteY97" fmla="*/ 98425 h 302243"/>
                <a:gd name="connsiteX98" fmla="*/ 1879600 w 2552700"/>
                <a:gd name="connsiteY98" fmla="*/ 107950 h 302243"/>
                <a:gd name="connsiteX99" fmla="*/ 1889125 w 2552700"/>
                <a:gd name="connsiteY99" fmla="*/ 114300 h 302243"/>
                <a:gd name="connsiteX100" fmla="*/ 1898650 w 2552700"/>
                <a:gd name="connsiteY100" fmla="*/ 127000 h 302243"/>
                <a:gd name="connsiteX101" fmla="*/ 1901825 w 2552700"/>
                <a:gd name="connsiteY101" fmla="*/ 136525 h 302243"/>
                <a:gd name="connsiteX102" fmla="*/ 1917700 w 2552700"/>
                <a:gd name="connsiteY102" fmla="*/ 177800 h 302243"/>
                <a:gd name="connsiteX103" fmla="*/ 1927225 w 2552700"/>
                <a:gd name="connsiteY103" fmla="*/ 200025 h 302243"/>
                <a:gd name="connsiteX104" fmla="*/ 1933575 w 2552700"/>
                <a:gd name="connsiteY104" fmla="*/ 212725 h 302243"/>
                <a:gd name="connsiteX105" fmla="*/ 1943100 w 2552700"/>
                <a:gd name="connsiteY105" fmla="*/ 219075 h 302243"/>
                <a:gd name="connsiteX106" fmla="*/ 1946275 w 2552700"/>
                <a:gd name="connsiteY106" fmla="*/ 244475 h 302243"/>
                <a:gd name="connsiteX107" fmla="*/ 1968500 w 2552700"/>
                <a:gd name="connsiteY107" fmla="*/ 266700 h 302243"/>
                <a:gd name="connsiteX108" fmla="*/ 1978025 w 2552700"/>
                <a:gd name="connsiteY108" fmla="*/ 269875 h 302243"/>
                <a:gd name="connsiteX109" fmla="*/ 1990725 w 2552700"/>
                <a:gd name="connsiteY109" fmla="*/ 276225 h 302243"/>
                <a:gd name="connsiteX110" fmla="*/ 2016125 w 2552700"/>
                <a:gd name="connsiteY110" fmla="*/ 301625 h 302243"/>
                <a:gd name="connsiteX111" fmla="*/ 2098675 w 2552700"/>
                <a:gd name="connsiteY111" fmla="*/ 292100 h 302243"/>
                <a:gd name="connsiteX112" fmla="*/ 2130425 w 2552700"/>
                <a:gd name="connsiteY112" fmla="*/ 266700 h 302243"/>
                <a:gd name="connsiteX113" fmla="*/ 2139950 w 2552700"/>
                <a:gd name="connsiteY113" fmla="*/ 263525 h 302243"/>
                <a:gd name="connsiteX114" fmla="*/ 2168525 w 2552700"/>
                <a:gd name="connsiteY114" fmla="*/ 247650 h 302243"/>
                <a:gd name="connsiteX115" fmla="*/ 2193925 w 2552700"/>
                <a:gd name="connsiteY115" fmla="*/ 228600 h 302243"/>
                <a:gd name="connsiteX116" fmla="*/ 2203450 w 2552700"/>
                <a:gd name="connsiteY116" fmla="*/ 219075 h 302243"/>
                <a:gd name="connsiteX117" fmla="*/ 2222500 w 2552700"/>
                <a:gd name="connsiteY117" fmla="*/ 212725 h 302243"/>
                <a:gd name="connsiteX118" fmla="*/ 2244725 w 2552700"/>
                <a:gd name="connsiteY118" fmla="*/ 193675 h 302243"/>
                <a:gd name="connsiteX119" fmla="*/ 2355850 w 2552700"/>
                <a:gd name="connsiteY119" fmla="*/ 152400 h 302243"/>
                <a:gd name="connsiteX120" fmla="*/ 2552700 w 2552700"/>
                <a:gd name="connsiteY12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44575 w 2552700"/>
                <a:gd name="connsiteY65" fmla="*/ 200025 h 302243"/>
                <a:gd name="connsiteX66" fmla="*/ 1057275 w 2552700"/>
                <a:gd name="connsiteY66" fmla="*/ 212725 h 302243"/>
                <a:gd name="connsiteX67" fmla="*/ 1120775 w 2552700"/>
                <a:gd name="connsiteY67" fmla="*/ 219075 h 302243"/>
                <a:gd name="connsiteX68" fmla="*/ 1203325 w 2552700"/>
                <a:gd name="connsiteY68" fmla="*/ 215900 h 302243"/>
                <a:gd name="connsiteX69" fmla="*/ 1222375 w 2552700"/>
                <a:gd name="connsiteY69" fmla="*/ 203200 h 302243"/>
                <a:gd name="connsiteX70" fmla="*/ 1270000 w 2552700"/>
                <a:gd name="connsiteY70" fmla="*/ 184150 h 302243"/>
                <a:gd name="connsiteX71" fmla="*/ 1343025 w 2552700"/>
                <a:gd name="connsiteY71" fmla="*/ 165100 h 302243"/>
                <a:gd name="connsiteX72" fmla="*/ 1390650 w 2552700"/>
                <a:gd name="connsiteY72" fmla="*/ 158750 h 302243"/>
                <a:gd name="connsiteX73" fmla="*/ 1412875 w 2552700"/>
                <a:gd name="connsiteY73" fmla="*/ 149225 h 302243"/>
                <a:gd name="connsiteX74" fmla="*/ 1425575 w 2552700"/>
                <a:gd name="connsiteY74" fmla="*/ 146050 h 302243"/>
                <a:gd name="connsiteX75" fmla="*/ 1435100 w 2552700"/>
                <a:gd name="connsiteY75" fmla="*/ 142875 h 302243"/>
                <a:gd name="connsiteX76" fmla="*/ 1444625 w 2552700"/>
                <a:gd name="connsiteY76" fmla="*/ 133350 h 302243"/>
                <a:gd name="connsiteX77" fmla="*/ 1485900 w 2552700"/>
                <a:gd name="connsiteY77" fmla="*/ 117475 h 302243"/>
                <a:gd name="connsiteX78" fmla="*/ 1498600 w 2552700"/>
                <a:gd name="connsiteY78" fmla="*/ 111125 h 302243"/>
                <a:gd name="connsiteX79" fmla="*/ 1530350 w 2552700"/>
                <a:gd name="connsiteY79" fmla="*/ 101600 h 302243"/>
                <a:gd name="connsiteX80" fmla="*/ 1539875 w 2552700"/>
                <a:gd name="connsiteY80" fmla="*/ 95250 h 302243"/>
                <a:gd name="connsiteX81" fmla="*/ 1558925 w 2552700"/>
                <a:gd name="connsiteY81" fmla="*/ 88900 h 302243"/>
                <a:gd name="connsiteX82" fmla="*/ 1577975 w 2552700"/>
                <a:gd name="connsiteY82" fmla="*/ 76200 h 302243"/>
                <a:gd name="connsiteX83" fmla="*/ 1593850 w 2552700"/>
                <a:gd name="connsiteY83" fmla="*/ 66675 h 302243"/>
                <a:gd name="connsiteX84" fmla="*/ 1612900 w 2552700"/>
                <a:gd name="connsiteY84" fmla="*/ 53975 h 302243"/>
                <a:gd name="connsiteX85" fmla="*/ 1625600 w 2552700"/>
                <a:gd name="connsiteY85" fmla="*/ 50800 h 302243"/>
                <a:gd name="connsiteX86" fmla="*/ 1635125 w 2552700"/>
                <a:gd name="connsiteY86" fmla="*/ 47625 h 302243"/>
                <a:gd name="connsiteX87" fmla="*/ 1651000 w 2552700"/>
                <a:gd name="connsiteY87" fmla="*/ 44450 h 302243"/>
                <a:gd name="connsiteX88" fmla="*/ 1657350 w 2552700"/>
                <a:gd name="connsiteY88" fmla="*/ 34925 h 302243"/>
                <a:gd name="connsiteX89" fmla="*/ 1673225 w 2552700"/>
                <a:gd name="connsiteY89" fmla="*/ 31750 h 302243"/>
                <a:gd name="connsiteX90" fmla="*/ 1704975 w 2552700"/>
                <a:gd name="connsiteY90" fmla="*/ 25400 h 302243"/>
                <a:gd name="connsiteX91" fmla="*/ 1746250 w 2552700"/>
                <a:gd name="connsiteY91" fmla="*/ 38100 h 302243"/>
                <a:gd name="connsiteX92" fmla="*/ 1765300 w 2552700"/>
                <a:gd name="connsiteY92" fmla="*/ 50800 h 302243"/>
                <a:gd name="connsiteX93" fmla="*/ 1781175 w 2552700"/>
                <a:gd name="connsiteY93" fmla="*/ 63500 h 302243"/>
                <a:gd name="connsiteX94" fmla="*/ 1803400 w 2552700"/>
                <a:gd name="connsiteY94" fmla="*/ 76200 h 302243"/>
                <a:gd name="connsiteX95" fmla="*/ 1828800 w 2552700"/>
                <a:gd name="connsiteY95" fmla="*/ 85725 h 302243"/>
                <a:gd name="connsiteX96" fmla="*/ 1866900 w 2552700"/>
                <a:gd name="connsiteY96" fmla="*/ 98425 h 302243"/>
                <a:gd name="connsiteX97" fmla="*/ 1879600 w 2552700"/>
                <a:gd name="connsiteY97" fmla="*/ 107950 h 302243"/>
                <a:gd name="connsiteX98" fmla="*/ 1889125 w 2552700"/>
                <a:gd name="connsiteY98" fmla="*/ 114300 h 302243"/>
                <a:gd name="connsiteX99" fmla="*/ 1898650 w 2552700"/>
                <a:gd name="connsiteY99" fmla="*/ 127000 h 302243"/>
                <a:gd name="connsiteX100" fmla="*/ 1901825 w 2552700"/>
                <a:gd name="connsiteY100" fmla="*/ 136525 h 302243"/>
                <a:gd name="connsiteX101" fmla="*/ 1917700 w 2552700"/>
                <a:gd name="connsiteY101" fmla="*/ 177800 h 302243"/>
                <a:gd name="connsiteX102" fmla="*/ 1927225 w 2552700"/>
                <a:gd name="connsiteY102" fmla="*/ 200025 h 302243"/>
                <a:gd name="connsiteX103" fmla="*/ 1933575 w 2552700"/>
                <a:gd name="connsiteY103" fmla="*/ 212725 h 302243"/>
                <a:gd name="connsiteX104" fmla="*/ 1943100 w 2552700"/>
                <a:gd name="connsiteY104" fmla="*/ 219075 h 302243"/>
                <a:gd name="connsiteX105" fmla="*/ 1946275 w 2552700"/>
                <a:gd name="connsiteY105" fmla="*/ 244475 h 302243"/>
                <a:gd name="connsiteX106" fmla="*/ 1968500 w 2552700"/>
                <a:gd name="connsiteY106" fmla="*/ 266700 h 302243"/>
                <a:gd name="connsiteX107" fmla="*/ 1978025 w 2552700"/>
                <a:gd name="connsiteY107" fmla="*/ 269875 h 302243"/>
                <a:gd name="connsiteX108" fmla="*/ 1990725 w 2552700"/>
                <a:gd name="connsiteY108" fmla="*/ 276225 h 302243"/>
                <a:gd name="connsiteX109" fmla="*/ 2016125 w 2552700"/>
                <a:gd name="connsiteY109" fmla="*/ 301625 h 302243"/>
                <a:gd name="connsiteX110" fmla="*/ 2098675 w 2552700"/>
                <a:gd name="connsiteY110" fmla="*/ 292100 h 302243"/>
                <a:gd name="connsiteX111" fmla="*/ 2130425 w 2552700"/>
                <a:gd name="connsiteY111" fmla="*/ 266700 h 302243"/>
                <a:gd name="connsiteX112" fmla="*/ 2139950 w 2552700"/>
                <a:gd name="connsiteY112" fmla="*/ 263525 h 302243"/>
                <a:gd name="connsiteX113" fmla="*/ 2168525 w 2552700"/>
                <a:gd name="connsiteY113" fmla="*/ 247650 h 302243"/>
                <a:gd name="connsiteX114" fmla="*/ 2193925 w 2552700"/>
                <a:gd name="connsiteY114" fmla="*/ 228600 h 302243"/>
                <a:gd name="connsiteX115" fmla="*/ 2203450 w 2552700"/>
                <a:gd name="connsiteY115" fmla="*/ 219075 h 302243"/>
                <a:gd name="connsiteX116" fmla="*/ 2222500 w 2552700"/>
                <a:gd name="connsiteY116" fmla="*/ 212725 h 302243"/>
                <a:gd name="connsiteX117" fmla="*/ 2244725 w 2552700"/>
                <a:gd name="connsiteY117" fmla="*/ 193675 h 302243"/>
                <a:gd name="connsiteX118" fmla="*/ 2355850 w 2552700"/>
                <a:gd name="connsiteY118" fmla="*/ 152400 h 302243"/>
                <a:gd name="connsiteX119" fmla="*/ 2552700 w 2552700"/>
                <a:gd name="connsiteY119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44575 w 2552700"/>
                <a:gd name="connsiteY64" fmla="*/ 200025 h 302243"/>
                <a:gd name="connsiteX65" fmla="*/ 1057275 w 2552700"/>
                <a:gd name="connsiteY65" fmla="*/ 212725 h 302243"/>
                <a:gd name="connsiteX66" fmla="*/ 1120775 w 2552700"/>
                <a:gd name="connsiteY66" fmla="*/ 219075 h 302243"/>
                <a:gd name="connsiteX67" fmla="*/ 1203325 w 2552700"/>
                <a:gd name="connsiteY67" fmla="*/ 215900 h 302243"/>
                <a:gd name="connsiteX68" fmla="*/ 1222375 w 2552700"/>
                <a:gd name="connsiteY68" fmla="*/ 203200 h 302243"/>
                <a:gd name="connsiteX69" fmla="*/ 1270000 w 2552700"/>
                <a:gd name="connsiteY69" fmla="*/ 184150 h 302243"/>
                <a:gd name="connsiteX70" fmla="*/ 1343025 w 2552700"/>
                <a:gd name="connsiteY70" fmla="*/ 165100 h 302243"/>
                <a:gd name="connsiteX71" fmla="*/ 1390650 w 2552700"/>
                <a:gd name="connsiteY71" fmla="*/ 158750 h 302243"/>
                <a:gd name="connsiteX72" fmla="*/ 1412875 w 2552700"/>
                <a:gd name="connsiteY72" fmla="*/ 149225 h 302243"/>
                <a:gd name="connsiteX73" fmla="*/ 1425575 w 2552700"/>
                <a:gd name="connsiteY73" fmla="*/ 146050 h 302243"/>
                <a:gd name="connsiteX74" fmla="*/ 1435100 w 2552700"/>
                <a:gd name="connsiteY74" fmla="*/ 142875 h 302243"/>
                <a:gd name="connsiteX75" fmla="*/ 1444625 w 2552700"/>
                <a:gd name="connsiteY75" fmla="*/ 133350 h 302243"/>
                <a:gd name="connsiteX76" fmla="*/ 1485900 w 2552700"/>
                <a:gd name="connsiteY76" fmla="*/ 117475 h 302243"/>
                <a:gd name="connsiteX77" fmla="*/ 1498600 w 2552700"/>
                <a:gd name="connsiteY77" fmla="*/ 111125 h 302243"/>
                <a:gd name="connsiteX78" fmla="*/ 1530350 w 2552700"/>
                <a:gd name="connsiteY78" fmla="*/ 101600 h 302243"/>
                <a:gd name="connsiteX79" fmla="*/ 1539875 w 2552700"/>
                <a:gd name="connsiteY79" fmla="*/ 95250 h 302243"/>
                <a:gd name="connsiteX80" fmla="*/ 1558925 w 2552700"/>
                <a:gd name="connsiteY80" fmla="*/ 88900 h 302243"/>
                <a:gd name="connsiteX81" fmla="*/ 1577975 w 2552700"/>
                <a:gd name="connsiteY81" fmla="*/ 76200 h 302243"/>
                <a:gd name="connsiteX82" fmla="*/ 1593850 w 2552700"/>
                <a:gd name="connsiteY82" fmla="*/ 66675 h 302243"/>
                <a:gd name="connsiteX83" fmla="*/ 1612900 w 2552700"/>
                <a:gd name="connsiteY83" fmla="*/ 53975 h 302243"/>
                <a:gd name="connsiteX84" fmla="*/ 1625600 w 2552700"/>
                <a:gd name="connsiteY84" fmla="*/ 50800 h 302243"/>
                <a:gd name="connsiteX85" fmla="*/ 1635125 w 2552700"/>
                <a:gd name="connsiteY85" fmla="*/ 47625 h 302243"/>
                <a:gd name="connsiteX86" fmla="*/ 1651000 w 2552700"/>
                <a:gd name="connsiteY86" fmla="*/ 44450 h 302243"/>
                <a:gd name="connsiteX87" fmla="*/ 1657350 w 2552700"/>
                <a:gd name="connsiteY87" fmla="*/ 34925 h 302243"/>
                <a:gd name="connsiteX88" fmla="*/ 1673225 w 2552700"/>
                <a:gd name="connsiteY88" fmla="*/ 31750 h 302243"/>
                <a:gd name="connsiteX89" fmla="*/ 1704975 w 2552700"/>
                <a:gd name="connsiteY89" fmla="*/ 25400 h 302243"/>
                <a:gd name="connsiteX90" fmla="*/ 1746250 w 2552700"/>
                <a:gd name="connsiteY90" fmla="*/ 38100 h 302243"/>
                <a:gd name="connsiteX91" fmla="*/ 1765300 w 2552700"/>
                <a:gd name="connsiteY91" fmla="*/ 50800 h 302243"/>
                <a:gd name="connsiteX92" fmla="*/ 1781175 w 2552700"/>
                <a:gd name="connsiteY92" fmla="*/ 63500 h 302243"/>
                <a:gd name="connsiteX93" fmla="*/ 1803400 w 2552700"/>
                <a:gd name="connsiteY93" fmla="*/ 76200 h 302243"/>
                <a:gd name="connsiteX94" fmla="*/ 1828800 w 2552700"/>
                <a:gd name="connsiteY94" fmla="*/ 85725 h 302243"/>
                <a:gd name="connsiteX95" fmla="*/ 1866900 w 2552700"/>
                <a:gd name="connsiteY95" fmla="*/ 98425 h 302243"/>
                <a:gd name="connsiteX96" fmla="*/ 1879600 w 2552700"/>
                <a:gd name="connsiteY96" fmla="*/ 107950 h 302243"/>
                <a:gd name="connsiteX97" fmla="*/ 1889125 w 2552700"/>
                <a:gd name="connsiteY97" fmla="*/ 114300 h 302243"/>
                <a:gd name="connsiteX98" fmla="*/ 1898650 w 2552700"/>
                <a:gd name="connsiteY98" fmla="*/ 127000 h 302243"/>
                <a:gd name="connsiteX99" fmla="*/ 1901825 w 2552700"/>
                <a:gd name="connsiteY99" fmla="*/ 136525 h 302243"/>
                <a:gd name="connsiteX100" fmla="*/ 1917700 w 2552700"/>
                <a:gd name="connsiteY100" fmla="*/ 177800 h 302243"/>
                <a:gd name="connsiteX101" fmla="*/ 1927225 w 2552700"/>
                <a:gd name="connsiteY101" fmla="*/ 200025 h 302243"/>
                <a:gd name="connsiteX102" fmla="*/ 1933575 w 2552700"/>
                <a:gd name="connsiteY102" fmla="*/ 212725 h 302243"/>
                <a:gd name="connsiteX103" fmla="*/ 1943100 w 2552700"/>
                <a:gd name="connsiteY103" fmla="*/ 219075 h 302243"/>
                <a:gd name="connsiteX104" fmla="*/ 1946275 w 2552700"/>
                <a:gd name="connsiteY104" fmla="*/ 244475 h 302243"/>
                <a:gd name="connsiteX105" fmla="*/ 1968500 w 2552700"/>
                <a:gd name="connsiteY105" fmla="*/ 266700 h 302243"/>
                <a:gd name="connsiteX106" fmla="*/ 1978025 w 2552700"/>
                <a:gd name="connsiteY106" fmla="*/ 269875 h 302243"/>
                <a:gd name="connsiteX107" fmla="*/ 1990725 w 2552700"/>
                <a:gd name="connsiteY107" fmla="*/ 276225 h 302243"/>
                <a:gd name="connsiteX108" fmla="*/ 2016125 w 2552700"/>
                <a:gd name="connsiteY108" fmla="*/ 301625 h 302243"/>
                <a:gd name="connsiteX109" fmla="*/ 2098675 w 2552700"/>
                <a:gd name="connsiteY109" fmla="*/ 292100 h 302243"/>
                <a:gd name="connsiteX110" fmla="*/ 2130425 w 2552700"/>
                <a:gd name="connsiteY110" fmla="*/ 266700 h 302243"/>
                <a:gd name="connsiteX111" fmla="*/ 2139950 w 2552700"/>
                <a:gd name="connsiteY111" fmla="*/ 263525 h 302243"/>
                <a:gd name="connsiteX112" fmla="*/ 2168525 w 2552700"/>
                <a:gd name="connsiteY112" fmla="*/ 247650 h 302243"/>
                <a:gd name="connsiteX113" fmla="*/ 2193925 w 2552700"/>
                <a:gd name="connsiteY113" fmla="*/ 228600 h 302243"/>
                <a:gd name="connsiteX114" fmla="*/ 2203450 w 2552700"/>
                <a:gd name="connsiteY114" fmla="*/ 219075 h 302243"/>
                <a:gd name="connsiteX115" fmla="*/ 2222500 w 2552700"/>
                <a:gd name="connsiteY115" fmla="*/ 212725 h 302243"/>
                <a:gd name="connsiteX116" fmla="*/ 2244725 w 2552700"/>
                <a:gd name="connsiteY116" fmla="*/ 193675 h 302243"/>
                <a:gd name="connsiteX117" fmla="*/ 2355850 w 2552700"/>
                <a:gd name="connsiteY117" fmla="*/ 152400 h 302243"/>
                <a:gd name="connsiteX118" fmla="*/ 2552700 w 2552700"/>
                <a:gd name="connsiteY118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1044575 w 2552700"/>
                <a:gd name="connsiteY63" fmla="*/ 200025 h 302243"/>
                <a:gd name="connsiteX64" fmla="*/ 1057275 w 2552700"/>
                <a:gd name="connsiteY64" fmla="*/ 212725 h 302243"/>
                <a:gd name="connsiteX65" fmla="*/ 1120775 w 2552700"/>
                <a:gd name="connsiteY65" fmla="*/ 219075 h 302243"/>
                <a:gd name="connsiteX66" fmla="*/ 1203325 w 2552700"/>
                <a:gd name="connsiteY66" fmla="*/ 215900 h 302243"/>
                <a:gd name="connsiteX67" fmla="*/ 1222375 w 2552700"/>
                <a:gd name="connsiteY67" fmla="*/ 203200 h 302243"/>
                <a:gd name="connsiteX68" fmla="*/ 1270000 w 2552700"/>
                <a:gd name="connsiteY68" fmla="*/ 184150 h 302243"/>
                <a:gd name="connsiteX69" fmla="*/ 1343025 w 2552700"/>
                <a:gd name="connsiteY69" fmla="*/ 165100 h 302243"/>
                <a:gd name="connsiteX70" fmla="*/ 1390650 w 2552700"/>
                <a:gd name="connsiteY70" fmla="*/ 158750 h 302243"/>
                <a:gd name="connsiteX71" fmla="*/ 1412875 w 2552700"/>
                <a:gd name="connsiteY71" fmla="*/ 149225 h 302243"/>
                <a:gd name="connsiteX72" fmla="*/ 1425575 w 2552700"/>
                <a:gd name="connsiteY72" fmla="*/ 146050 h 302243"/>
                <a:gd name="connsiteX73" fmla="*/ 1435100 w 2552700"/>
                <a:gd name="connsiteY73" fmla="*/ 142875 h 302243"/>
                <a:gd name="connsiteX74" fmla="*/ 1444625 w 2552700"/>
                <a:gd name="connsiteY74" fmla="*/ 133350 h 302243"/>
                <a:gd name="connsiteX75" fmla="*/ 1485900 w 2552700"/>
                <a:gd name="connsiteY75" fmla="*/ 117475 h 302243"/>
                <a:gd name="connsiteX76" fmla="*/ 1498600 w 2552700"/>
                <a:gd name="connsiteY76" fmla="*/ 111125 h 302243"/>
                <a:gd name="connsiteX77" fmla="*/ 1530350 w 2552700"/>
                <a:gd name="connsiteY77" fmla="*/ 101600 h 302243"/>
                <a:gd name="connsiteX78" fmla="*/ 1539875 w 2552700"/>
                <a:gd name="connsiteY78" fmla="*/ 95250 h 302243"/>
                <a:gd name="connsiteX79" fmla="*/ 1558925 w 2552700"/>
                <a:gd name="connsiteY79" fmla="*/ 88900 h 302243"/>
                <a:gd name="connsiteX80" fmla="*/ 1577975 w 2552700"/>
                <a:gd name="connsiteY80" fmla="*/ 76200 h 302243"/>
                <a:gd name="connsiteX81" fmla="*/ 1593850 w 2552700"/>
                <a:gd name="connsiteY81" fmla="*/ 66675 h 302243"/>
                <a:gd name="connsiteX82" fmla="*/ 1612900 w 2552700"/>
                <a:gd name="connsiteY82" fmla="*/ 53975 h 302243"/>
                <a:gd name="connsiteX83" fmla="*/ 1625600 w 2552700"/>
                <a:gd name="connsiteY83" fmla="*/ 50800 h 302243"/>
                <a:gd name="connsiteX84" fmla="*/ 1635125 w 2552700"/>
                <a:gd name="connsiteY84" fmla="*/ 47625 h 302243"/>
                <a:gd name="connsiteX85" fmla="*/ 1651000 w 2552700"/>
                <a:gd name="connsiteY85" fmla="*/ 44450 h 302243"/>
                <a:gd name="connsiteX86" fmla="*/ 1657350 w 2552700"/>
                <a:gd name="connsiteY86" fmla="*/ 34925 h 302243"/>
                <a:gd name="connsiteX87" fmla="*/ 1673225 w 2552700"/>
                <a:gd name="connsiteY87" fmla="*/ 31750 h 302243"/>
                <a:gd name="connsiteX88" fmla="*/ 1704975 w 2552700"/>
                <a:gd name="connsiteY88" fmla="*/ 25400 h 302243"/>
                <a:gd name="connsiteX89" fmla="*/ 1746250 w 2552700"/>
                <a:gd name="connsiteY89" fmla="*/ 38100 h 302243"/>
                <a:gd name="connsiteX90" fmla="*/ 1765300 w 2552700"/>
                <a:gd name="connsiteY90" fmla="*/ 50800 h 302243"/>
                <a:gd name="connsiteX91" fmla="*/ 1781175 w 2552700"/>
                <a:gd name="connsiteY91" fmla="*/ 63500 h 302243"/>
                <a:gd name="connsiteX92" fmla="*/ 1803400 w 2552700"/>
                <a:gd name="connsiteY92" fmla="*/ 76200 h 302243"/>
                <a:gd name="connsiteX93" fmla="*/ 1828800 w 2552700"/>
                <a:gd name="connsiteY93" fmla="*/ 85725 h 302243"/>
                <a:gd name="connsiteX94" fmla="*/ 1866900 w 2552700"/>
                <a:gd name="connsiteY94" fmla="*/ 98425 h 302243"/>
                <a:gd name="connsiteX95" fmla="*/ 1879600 w 2552700"/>
                <a:gd name="connsiteY95" fmla="*/ 107950 h 302243"/>
                <a:gd name="connsiteX96" fmla="*/ 1889125 w 2552700"/>
                <a:gd name="connsiteY96" fmla="*/ 114300 h 302243"/>
                <a:gd name="connsiteX97" fmla="*/ 1898650 w 2552700"/>
                <a:gd name="connsiteY97" fmla="*/ 127000 h 302243"/>
                <a:gd name="connsiteX98" fmla="*/ 1901825 w 2552700"/>
                <a:gd name="connsiteY98" fmla="*/ 136525 h 302243"/>
                <a:gd name="connsiteX99" fmla="*/ 1917700 w 2552700"/>
                <a:gd name="connsiteY99" fmla="*/ 177800 h 302243"/>
                <a:gd name="connsiteX100" fmla="*/ 1927225 w 2552700"/>
                <a:gd name="connsiteY100" fmla="*/ 200025 h 302243"/>
                <a:gd name="connsiteX101" fmla="*/ 1933575 w 2552700"/>
                <a:gd name="connsiteY101" fmla="*/ 212725 h 302243"/>
                <a:gd name="connsiteX102" fmla="*/ 1943100 w 2552700"/>
                <a:gd name="connsiteY102" fmla="*/ 219075 h 302243"/>
                <a:gd name="connsiteX103" fmla="*/ 1946275 w 2552700"/>
                <a:gd name="connsiteY103" fmla="*/ 244475 h 302243"/>
                <a:gd name="connsiteX104" fmla="*/ 1968500 w 2552700"/>
                <a:gd name="connsiteY104" fmla="*/ 266700 h 302243"/>
                <a:gd name="connsiteX105" fmla="*/ 1978025 w 2552700"/>
                <a:gd name="connsiteY105" fmla="*/ 269875 h 302243"/>
                <a:gd name="connsiteX106" fmla="*/ 1990725 w 2552700"/>
                <a:gd name="connsiteY106" fmla="*/ 276225 h 302243"/>
                <a:gd name="connsiteX107" fmla="*/ 2016125 w 2552700"/>
                <a:gd name="connsiteY107" fmla="*/ 301625 h 302243"/>
                <a:gd name="connsiteX108" fmla="*/ 2098675 w 2552700"/>
                <a:gd name="connsiteY108" fmla="*/ 292100 h 302243"/>
                <a:gd name="connsiteX109" fmla="*/ 2130425 w 2552700"/>
                <a:gd name="connsiteY109" fmla="*/ 266700 h 302243"/>
                <a:gd name="connsiteX110" fmla="*/ 2139950 w 2552700"/>
                <a:gd name="connsiteY110" fmla="*/ 263525 h 302243"/>
                <a:gd name="connsiteX111" fmla="*/ 2168525 w 2552700"/>
                <a:gd name="connsiteY111" fmla="*/ 247650 h 302243"/>
                <a:gd name="connsiteX112" fmla="*/ 2193925 w 2552700"/>
                <a:gd name="connsiteY112" fmla="*/ 228600 h 302243"/>
                <a:gd name="connsiteX113" fmla="*/ 2203450 w 2552700"/>
                <a:gd name="connsiteY113" fmla="*/ 219075 h 302243"/>
                <a:gd name="connsiteX114" fmla="*/ 2222500 w 2552700"/>
                <a:gd name="connsiteY114" fmla="*/ 212725 h 302243"/>
                <a:gd name="connsiteX115" fmla="*/ 2244725 w 2552700"/>
                <a:gd name="connsiteY115" fmla="*/ 193675 h 302243"/>
                <a:gd name="connsiteX116" fmla="*/ 2355850 w 2552700"/>
                <a:gd name="connsiteY116" fmla="*/ 152400 h 302243"/>
                <a:gd name="connsiteX117" fmla="*/ 2552700 w 2552700"/>
                <a:gd name="connsiteY117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44575 w 2552700"/>
                <a:gd name="connsiteY62" fmla="*/ 200025 h 302243"/>
                <a:gd name="connsiteX63" fmla="*/ 1057275 w 2552700"/>
                <a:gd name="connsiteY63" fmla="*/ 212725 h 302243"/>
                <a:gd name="connsiteX64" fmla="*/ 1120775 w 2552700"/>
                <a:gd name="connsiteY64" fmla="*/ 219075 h 302243"/>
                <a:gd name="connsiteX65" fmla="*/ 1203325 w 2552700"/>
                <a:gd name="connsiteY65" fmla="*/ 215900 h 302243"/>
                <a:gd name="connsiteX66" fmla="*/ 1222375 w 2552700"/>
                <a:gd name="connsiteY66" fmla="*/ 203200 h 302243"/>
                <a:gd name="connsiteX67" fmla="*/ 1270000 w 2552700"/>
                <a:gd name="connsiteY67" fmla="*/ 184150 h 302243"/>
                <a:gd name="connsiteX68" fmla="*/ 1343025 w 2552700"/>
                <a:gd name="connsiteY68" fmla="*/ 165100 h 302243"/>
                <a:gd name="connsiteX69" fmla="*/ 1390650 w 2552700"/>
                <a:gd name="connsiteY69" fmla="*/ 158750 h 302243"/>
                <a:gd name="connsiteX70" fmla="*/ 1412875 w 2552700"/>
                <a:gd name="connsiteY70" fmla="*/ 149225 h 302243"/>
                <a:gd name="connsiteX71" fmla="*/ 1425575 w 2552700"/>
                <a:gd name="connsiteY71" fmla="*/ 146050 h 302243"/>
                <a:gd name="connsiteX72" fmla="*/ 1435100 w 2552700"/>
                <a:gd name="connsiteY72" fmla="*/ 142875 h 302243"/>
                <a:gd name="connsiteX73" fmla="*/ 1444625 w 2552700"/>
                <a:gd name="connsiteY73" fmla="*/ 133350 h 302243"/>
                <a:gd name="connsiteX74" fmla="*/ 1485900 w 2552700"/>
                <a:gd name="connsiteY74" fmla="*/ 117475 h 302243"/>
                <a:gd name="connsiteX75" fmla="*/ 1498600 w 2552700"/>
                <a:gd name="connsiteY75" fmla="*/ 111125 h 302243"/>
                <a:gd name="connsiteX76" fmla="*/ 1530350 w 2552700"/>
                <a:gd name="connsiteY76" fmla="*/ 101600 h 302243"/>
                <a:gd name="connsiteX77" fmla="*/ 1539875 w 2552700"/>
                <a:gd name="connsiteY77" fmla="*/ 95250 h 302243"/>
                <a:gd name="connsiteX78" fmla="*/ 1558925 w 2552700"/>
                <a:gd name="connsiteY78" fmla="*/ 88900 h 302243"/>
                <a:gd name="connsiteX79" fmla="*/ 1577975 w 2552700"/>
                <a:gd name="connsiteY79" fmla="*/ 76200 h 302243"/>
                <a:gd name="connsiteX80" fmla="*/ 1593850 w 2552700"/>
                <a:gd name="connsiteY80" fmla="*/ 66675 h 302243"/>
                <a:gd name="connsiteX81" fmla="*/ 1612900 w 2552700"/>
                <a:gd name="connsiteY81" fmla="*/ 53975 h 302243"/>
                <a:gd name="connsiteX82" fmla="*/ 1625600 w 2552700"/>
                <a:gd name="connsiteY82" fmla="*/ 50800 h 302243"/>
                <a:gd name="connsiteX83" fmla="*/ 1635125 w 2552700"/>
                <a:gd name="connsiteY83" fmla="*/ 47625 h 302243"/>
                <a:gd name="connsiteX84" fmla="*/ 1651000 w 2552700"/>
                <a:gd name="connsiteY84" fmla="*/ 44450 h 302243"/>
                <a:gd name="connsiteX85" fmla="*/ 1657350 w 2552700"/>
                <a:gd name="connsiteY85" fmla="*/ 34925 h 302243"/>
                <a:gd name="connsiteX86" fmla="*/ 1673225 w 2552700"/>
                <a:gd name="connsiteY86" fmla="*/ 31750 h 302243"/>
                <a:gd name="connsiteX87" fmla="*/ 1704975 w 2552700"/>
                <a:gd name="connsiteY87" fmla="*/ 25400 h 302243"/>
                <a:gd name="connsiteX88" fmla="*/ 1746250 w 2552700"/>
                <a:gd name="connsiteY88" fmla="*/ 38100 h 302243"/>
                <a:gd name="connsiteX89" fmla="*/ 1765300 w 2552700"/>
                <a:gd name="connsiteY89" fmla="*/ 50800 h 302243"/>
                <a:gd name="connsiteX90" fmla="*/ 1781175 w 2552700"/>
                <a:gd name="connsiteY90" fmla="*/ 63500 h 302243"/>
                <a:gd name="connsiteX91" fmla="*/ 1803400 w 2552700"/>
                <a:gd name="connsiteY91" fmla="*/ 76200 h 302243"/>
                <a:gd name="connsiteX92" fmla="*/ 1828800 w 2552700"/>
                <a:gd name="connsiteY92" fmla="*/ 85725 h 302243"/>
                <a:gd name="connsiteX93" fmla="*/ 1866900 w 2552700"/>
                <a:gd name="connsiteY93" fmla="*/ 98425 h 302243"/>
                <a:gd name="connsiteX94" fmla="*/ 1879600 w 2552700"/>
                <a:gd name="connsiteY94" fmla="*/ 107950 h 302243"/>
                <a:gd name="connsiteX95" fmla="*/ 1889125 w 2552700"/>
                <a:gd name="connsiteY95" fmla="*/ 114300 h 302243"/>
                <a:gd name="connsiteX96" fmla="*/ 1898650 w 2552700"/>
                <a:gd name="connsiteY96" fmla="*/ 127000 h 302243"/>
                <a:gd name="connsiteX97" fmla="*/ 1901825 w 2552700"/>
                <a:gd name="connsiteY97" fmla="*/ 136525 h 302243"/>
                <a:gd name="connsiteX98" fmla="*/ 1917700 w 2552700"/>
                <a:gd name="connsiteY98" fmla="*/ 177800 h 302243"/>
                <a:gd name="connsiteX99" fmla="*/ 1927225 w 2552700"/>
                <a:gd name="connsiteY99" fmla="*/ 200025 h 302243"/>
                <a:gd name="connsiteX100" fmla="*/ 1933575 w 2552700"/>
                <a:gd name="connsiteY100" fmla="*/ 212725 h 302243"/>
                <a:gd name="connsiteX101" fmla="*/ 1943100 w 2552700"/>
                <a:gd name="connsiteY101" fmla="*/ 219075 h 302243"/>
                <a:gd name="connsiteX102" fmla="*/ 1946275 w 2552700"/>
                <a:gd name="connsiteY102" fmla="*/ 244475 h 302243"/>
                <a:gd name="connsiteX103" fmla="*/ 1968500 w 2552700"/>
                <a:gd name="connsiteY103" fmla="*/ 266700 h 302243"/>
                <a:gd name="connsiteX104" fmla="*/ 1978025 w 2552700"/>
                <a:gd name="connsiteY104" fmla="*/ 269875 h 302243"/>
                <a:gd name="connsiteX105" fmla="*/ 1990725 w 2552700"/>
                <a:gd name="connsiteY105" fmla="*/ 276225 h 302243"/>
                <a:gd name="connsiteX106" fmla="*/ 2016125 w 2552700"/>
                <a:gd name="connsiteY106" fmla="*/ 301625 h 302243"/>
                <a:gd name="connsiteX107" fmla="*/ 2098675 w 2552700"/>
                <a:gd name="connsiteY107" fmla="*/ 292100 h 302243"/>
                <a:gd name="connsiteX108" fmla="*/ 2130425 w 2552700"/>
                <a:gd name="connsiteY108" fmla="*/ 266700 h 302243"/>
                <a:gd name="connsiteX109" fmla="*/ 2139950 w 2552700"/>
                <a:gd name="connsiteY109" fmla="*/ 263525 h 302243"/>
                <a:gd name="connsiteX110" fmla="*/ 2168525 w 2552700"/>
                <a:gd name="connsiteY110" fmla="*/ 247650 h 302243"/>
                <a:gd name="connsiteX111" fmla="*/ 2193925 w 2552700"/>
                <a:gd name="connsiteY111" fmla="*/ 228600 h 302243"/>
                <a:gd name="connsiteX112" fmla="*/ 2203450 w 2552700"/>
                <a:gd name="connsiteY112" fmla="*/ 219075 h 302243"/>
                <a:gd name="connsiteX113" fmla="*/ 2222500 w 2552700"/>
                <a:gd name="connsiteY113" fmla="*/ 212725 h 302243"/>
                <a:gd name="connsiteX114" fmla="*/ 2244725 w 2552700"/>
                <a:gd name="connsiteY114" fmla="*/ 193675 h 302243"/>
                <a:gd name="connsiteX115" fmla="*/ 2355850 w 2552700"/>
                <a:gd name="connsiteY115" fmla="*/ 152400 h 302243"/>
                <a:gd name="connsiteX116" fmla="*/ 2552700 w 2552700"/>
                <a:gd name="connsiteY116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96900 w 2552700"/>
                <a:gd name="connsiteY33" fmla="*/ 44450 h 302243"/>
                <a:gd name="connsiteX34" fmla="*/ 625475 w 2552700"/>
                <a:gd name="connsiteY34" fmla="*/ 31750 h 302243"/>
                <a:gd name="connsiteX35" fmla="*/ 663575 w 2552700"/>
                <a:gd name="connsiteY35" fmla="*/ 12700 h 302243"/>
                <a:gd name="connsiteX36" fmla="*/ 679450 w 2552700"/>
                <a:gd name="connsiteY36" fmla="*/ 6350 h 302243"/>
                <a:gd name="connsiteX37" fmla="*/ 698500 w 2552700"/>
                <a:gd name="connsiteY37" fmla="*/ 0 h 302243"/>
                <a:gd name="connsiteX38" fmla="*/ 727075 w 2552700"/>
                <a:gd name="connsiteY38" fmla="*/ 3175 h 302243"/>
                <a:gd name="connsiteX39" fmla="*/ 736600 w 2552700"/>
                <a:gd name="connsiteY39" fmla="*/ 6350 h 302243"/>
                <a:gd name="connsiteX40" fmla="*/ 762000 w 2552700"/>
                <a:gd name="connsiteY40" fmla="*/ 12700 h 302243"/>
                <a:gd name="connsiteX41" fmla="*/ 787400 w 2552700"/>
                <a:gd name="connsiteY41" fmla="*/ 34925 h 302243"/>
                <a:gd name="connsiteX42" fmla="*/ 806450 w 2552700"/>
                <a:gd name="connsiteY42" fmla="*/ 53975 h 302243"/>
                <a:gd name="connsiteX43" fmla="*/ 815975 w 2552700"/>
                <a:gd name="connsiteY43" fmla="*/ 63500 h 302243"/>
                <a:gd name="connsiteX44" fmla="*/ 828675 w 2552700"/>
                <a:gd name="connsiteY44" fmla="*/ 82550 h 302243"/>
                <a:gd name="connsiteX45" fmla="*/ 838200 w 2552700"/>
                <a:gd name="connsiteY45" fmla="*/ 88900 h 302243"/>
                <a:gd name="connsiteX46" fmla="*/ 860425 w 2552700"/>
                <a:gd name="connsiteY46" fmla="*/ 107950 h 302243"/>
                <a:gd name="connsiteX47" fmla="*/ 892175 w 2552700"/>
                <a:gd name="connsiteY47" fmla="*/ 130175 h 302243"/>
                <a:gd name="connsiteX48" fmla="*/ 901700 w 2552700"/>
                <a:gd name="connsiteY48" fmla="*/ 139700 h 302243"/>
                <a:gd name="connsiteX49" fmla="*/ 917575 w 2552700"/>
                <a:gd name="connsiteY49" fmla="*/ 152400 h 302243"/>
                <a:gd name="connsiteX50" fmla="*/ 936625 w 2552700"/>
                <a:gd name="connsiteY50" fmla="*/ 168275 h 302243"/>
                <a:gd name="connsiteX51" fmla="*/ 942975 w 2552700"/>
                <a:gd name="connsiteY51" fmla="*/ 177800 h 302243"/>
                <a:gd name="connsiteX52" fmla="*/ 965200 w 2552700"/>
                <a:gd name="connsiteY52" fmla="*/ 193675 h 302243"/>
                <a:gd name="connsiteX53" fmla="*/ 990600 w 2552700"/>
                <a:gd name="connsiteY53" fmla="*/ 200025 h 302243"/>
                <a:gd name="connsiteX54" fmla="*/ 1019175 w 2552700"/>
                <a:gd name="connsiteY54" fmla="*/ 209550 h 302243"/>
                <a:gd name="connsiteX55" fmla="*/ 1063625 w 2552700"/>
                <a:gd name="connsiteY55" fmla="*/ 219075 h 302243"/>
                <a:gd name="connsiteX56" fmla="*/ 1111250 w 2552700"/>
                <a:gd name="connsiteY56" fmla="*/ 228600 h 302243"/>
                <a:gd name="connsiteX57" fmla="*/ 1149350 w 2552700"/>
                <a:gd name="connsiteY57" fmla="*/ 219075 h 302243"/>
                <a:gd name="connsiteX58" fmla="*/ 1117600 w 2552700"/>
                <a:gd name="connsiteY58" fmla="*/ 209550 h 302243"/>
                <a:gd name="connsiteX59" fmla="*/ 1066800 w 2552700"/>
                <a:gd name="connsiteY59" fmla="*/ 193675 h 302243"/>
                <a:gd name="connsiteX60" fmla="*/ 1016000 w 2552700"/>
                <a:gd name="connsiteY60" fmla="*/ 184150 h 302243"/>
                <a:gd name="connsiteX61" fmla="*/ 1044575 w 2552700"/>
                <a:gd name="connsiteY61" fmla="*/ 200025 h 302243"/>
                <a:gd name="connsiteX62" fmla="*/ 1057275 w 2552700"/>
                <a:gd name="connsiteY62" fmla="*/ 212725 h 302243"/>
                <a:gd name="connsiteX63" fmla="*/ 1120775 w 2552700"/>
                <a:gd name="connsiteY63" fmla="*/ 219075 h 302243"/>
                <a:gd name="connsiteX64" fmla="*/ 1203325 w 2552700"/>
                <a:gd name="connsiteY64" fmla="*/ 215900 h 302243"/>
                <a:gd name="connsiteX65" fmla="*/ 1222375 w 2552700"/>
                <a:gd name="connsiteY65" fmla="*/ 203200 h 302243"/>
                <a:gd name="connsiteX66" fmla="*/ 1270000 w 2552700"/>
                <a:gd name="connsiteY66" fmla="*/ 184150 h 302243"/>
                <a:gd name="connsiteX67" fmla="*/ 1343025 w 2552700"/>
                <a:gd name="connsiteY67" fmla="*/ 165100 h 302243"/>
                <a:gd name="connsiteX68" fmla="*/ 1390650 w 2552700"/>
                <a:gd name="connsiteY68" fmla="*/ 158750 h 302243"/>
                <a:gd name="connsiteX69" fmla="*/ 1412875 w 2552700"/>
                <a:gd name="connsiteY69" fmla="*/ 149225 h 302243"/>
                <a:gd name="connsiteX70" fmla="*/ 1425575 w 2552700"/>
                <a:gd name="connsiteY70" fmla="*/ 146050 h 302243"/>
                <a:gd name="connsiteX71" fmla="*/ 1435100 w 2552700"/>
                <a:gd name="connsiteY71" fmla="*/ 142875 h 302243"/>
                <a:gd name="connsiteX72" fmla="*/ 1444625 w 2552700"/>
                <a:gd name="connsiteY72" fmla="*/ 133350 h 302243"/>
                <a:gd name="connsiteX73" fmla="*/ 1485900 w 2552700"/>
                <a:gd name="connsiteY73" fmla="*/ 117475 h 302243"/>
                <a:gd name="connsiteX74" fmla="*/ 1498600 w 2552700"/>
                <a:gd name="connsiteY74" fmla="*/ 111125 h 302243"/>
                <a:gd name="connsiteX75" fmla="*/ 1530350 w 2552700"/>
                <a:gd name="connsiteY75" fmla="*/ 101600 h 302243"/>
                <a:gd name="connsiteX76" fmla="*/ 1539875 w 2552700"/>
                <a:gd name="connsiteY76" fmla="*/ 95250 h 302243"/>
                <a:gd name="connsiteX77" fmla="*/ 1558925 w 2552700"/>
                <a:gd name="connsiteY77" fmla="*/ 88900 h 302243"/>
                <a:gd name="connsiteX78" fmla="*/ 1577975 w 2552700"/>
                <a:gd name="connsiteY78" fmla="*/ 76200 h 302243"/>
                <a:gd name="connsiteX79" fmla="*/ 1593850 w 2552700"/>
                <a:gd name="connsiteY79" fmla="*/ 66675 h 302243"/>
                <a:gd name="connsiteX80" fmla="*/ 1612900 w 2552700"/>
                <a:gd name="connsiteY80" fmla="*/ 53975 h 302243"/>
                <a:gd name="connsiteX81" fmla="*/ 1625600 w 2552700"/>
                <a:gd name="connsiteY81" fmla="*/ 50800 h 302243"/>
                <a:gd name="connsiteX82" fmla="*/ 1635125 w 2552700"/>
                <a:gd name="connsiteY82" fmla="*/ 47625 h 302243"/>
                <a:gd name="connsiteX83" fmla="*/ 1651000 w 2552700"/>
                <a:gd name="connsiteY83" fmla="*/ 44450 h 302243"/>
                <a:gd name="connsiteX84" fmla="*/ 1657350 w 2552700"/>
                <a:gd name="connsiteY84" fmla="*/ 34925 h 302243"/>
                <a:gd name="connsiteX85" fmla="*/ 1673225 w 2552700"/>
                <a:gd name="connsiteY85" fmla="*/ 31750 h 302243"/>
                <a:gd name="connsiteX86" fmla="*/ 1704975 w 2552700"/>
                <a:gd name="connsiteY86" fmla="*/ 25400 h 302243"/>
                <a:gd name="connsiteX87" fmla="*/ 1746250 w 2552700"/>
                <a:gd name="connsiteY87" fmla="*/ 38100 h 302243"/>
                <a:gd name="connsiteX88" fmla="*/ 1765300 w 2552700"/>
                <a:gd name="connsiteY88" fmla="*/ 50800 h 302243"/>
                <a:gd name="connsiteX89" fmla="*/ 1781175 w 2552700"/>
                <a:gd name="connsiteY89" fmla="*/ 63500 h 302243"/>
                <a:gd name="connsiteX90" fmla="*/ 1803400 w 2552700"/>
                <a:gd name="connsiteY90" fmla="*/ 76200 h 302243"/>
                <a:gd name="connsiteX91" fmla="*/ 1828800 w 2552700"/>
                <a:gd name="connsiteY91" fmla="*/ 85725 h 302243"/>
                <a:gd name="connsiteX92" fmla="*/ 1866900 w 2552700"/>
                <a:gd name="connsiteY92" fmla="*/ 98425 h 302243"/>
                <a:gd name="connsiteX93" fmla="*/ 1879600 w 2552700"/>
                <a:gd name="connsiteY93" fmla="*/ 107950 h 302243"/>
                <a:gd name="connsiteX94" fmla="*/ 1889125 w 2552700"/>
                <a:gd name="connsiteY94" fmla="*/ 114300 h 302243"/>
                <a:gd name="connsiteX95" fmla="*/ 1898650 w 2552700"/>
                <a:gd name="connsiteY95" fmla="*/ 127000 h 302243"/>
                <a:gd name="connsiteX96" fmla="*/ 1901825 w 2552700"/>
                <a:gd name="connsiteY96" fmla="*/ 136525 h 302243"/>
                <a:gd name="connsiteX97" fmla="*/ 1917700 w 2552700"/>
                <a:gd name="connsiteY97" fmla="*/ 177800 h 302243"/>
                <a:gd name="connsiteX98" fmla="*/ 1927225 w 2552700"/>
                <a:gd name="connsiteY98" fmla="*/ 200025 h 302243"/>
                <a:gd name="connsiteX99" fmla="*/ 1933575 w 2552700"/>
                <a:gd name="connsiteY99" fmla="*/ 212725 h 302243"/>
                <a:gd name="connsiteX100" fmla="*/ 1943100 w 2552700"/>
                <a:gd name="connsiteY100" fmla="*/ 219075 h 302243"/>
                <a:gd name="connsiteX101" fmla="*/ 1946275 w 2552700"/>
                <a:gd name="connsiteY101" fmla="*/ 244475 h 302243"/>
                <a:gd name="connsiteX102" fmla="*/ 1968500 w 2552700"/>
                <a:gd name="connsiteY102" fmla="*/ 266700 h 302243"/>
                <a:gd name="connsiteX103" fmla="*/ 1978025 w 2552700"/>
                <a:gd name="connsiteY103" fmla="*/ 269875 h 302243"/>
                <a:gd name="connsiteX104" fmla="*/ 1990725 w 2552700"/>
                <a:gd name="connsiteY104" fmla="*/ 276225 h 302243"/>
                <a:gd name="connsiteX105" fmla="*/ 2016125 w 2552700"/>
                <a:gd name="connsiteY105" fmla="*/ 301625 h 302243"/>
                <a:gd name="connsiteX106" fmla="*/ 2098675 w 2552700"/>
                <a:gd name="connsiteY106" fmla="*/ 292100 h 302243"/>
                <a:gd name="connsiteX107" fmla="*/ 2130425 w 2552700"/>
                <a:gd name="connsiteY107" fmla="*/ 266700 h 302243"/>
                <a:gd name="connsiteX108" fmla="*/ 2139950 w 2552700"/>
                <a:gd name="connsiteY108" fmla="*/ 263525 h 302243"/>
                <a:gd name="connsiteX109" fmla="*/ 2168525 w 2552700"/>
                <a:gd name="connsiteY109" fmla="*/ 247650 h 302243"/>
                <a:gd name="connsiteX110" fmla="*/ 2193925 w 2552700"/>
                <a:gd name="connsiteY110" fmla="*/ 228600 h 302243"/>
                <a:gd name="connsiteX111" fmla="*/ 2203450 w 2552700"/>
                <a:gd name="connsiteY111" fmla="*/ 219075 h 302243"/>
                <a:gd name="connsiteX112" fmla="*/ 2222500 w 2552700"/>
                <a:gd name="connsiteY112" fmla="*/ 212725 h 302243"/>
                <a:gd name="connsiteX113" fmla="*/ 2244725 w 2552700"/>
                <a:gd name="connsiteY113" fmla="*/ 193675 h 302243"/>
                <a:gd name="connsiteX114" fmla="*/ 2355850 w 2552700"/>
                <a:gd name="connsiteY114" fmla="*/ 152400 h 302243"/>
                <a:gd name="connsiteX115" fmla="*/ 2552700 w 2552700"/>
                <a:gd name="connsiteY115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517525 w 2552700"/>
                <a:gd name="connsiteY29" fmla="*/ 82550 h 302243"/>
                <a:gd name="connsiteX30" fmla="*/ 530225 w 2552700"/>
                <a:gd name="connsiteY30" fmla="*/ 88900 h 302243"/>
                <a:gd name="connsiteX31" fmla="*/ 536575 w 2552700"/>
                <a:gd name="connsiteY31" fmla="*/ 76200 h 302243"/>
                <a:gd name="connsiteX32" fmla="*/ 596900 w 2552700"/>
                <a:gd name="connsiteY32" fmla="*/ 44450 h 302243"/>
                <a:gd name="connsiteX33" fmla="*/ 625475 w 2552700"/>
                <a:gd name="connsiteY33" fmla="*/ 31750 h 302243"/>
                <a:gd name="connsiteX34" fmla="*/ 663575 w 2552700"/>
                <a:gd name="connsiteY34" fmla="*/ 12700 h 302243"/>
                <a:gd name="connsiteX35" fmla="*/ 679450 w 2552700"/>
                <a:gd name="connsiteY35" fmla="*/ 6350 h 302243"/>
                <a:gd name="connsiteX36" fmla="*/ 698500 w 2552700"/>
                <a:gd name="connsiteY36" fmla="*/ 0 h 302243"/>
                <a:gd name="connsiteX37" fmla="*/ 727075 w 2552700"/>
                <a:gd name="connsiteY37" fmla="*/ 3175 h 302243"/>
                <a:gd name="connsiteX38" fmla="*/ 736600 w 2552700"/>
                <a:gd name="connsiteY38" fmla="*/ 6350 h 302243"/>
                <a:gd name="connsiteX39" fmla="*/ 762000 w 2552700"/>
                <a:gd name="connsiteY39" fmla="*/ 12700 h 302243"/>
                <a:gd name="connsiteX40" fmla="*/ 787400 w 2552700"/>
                <a:gd name="connsiteY40" fmla="*/ 34925 h 302243"/>
                <a:gd name="connsiteX41" fmla="*/ 806450 w 2552700"/>
                <a:gd name="connsiteY41" fmla="*/ 53975 h 302243"/>
                <a:gd name="connsiteX42" fmla="*/ 815975 w 2552700"/>
                <a:gd name="connsiteY42" fmla="*/ 63500 h 302243"/>
                <a:gd name="connsiteX43" fmla="*/ 828675 w 2552700"/>
                <a:gd name="connsiteY43" fmla="*/ 82550 h 302243"/>
                <a:gd name="connsiteX44" fmla="*/ 838200 w 2552700"/>
                <a:gd name="connsiteY44" fmla="*/ 88900 h 302243"/>
                <a:gd name="connsiteX45" fmla="*/ 860425 w 2552700"/>
                <a:gd name="connsiteY45" fmla="*/ 107950 h 302243"/>
                <a:gd name="connsiteX46" fmla="*/ 892175 w 2552700"/>
                <a:gd name="connsiteY46" fmla="*/ 130175 h 302243"/>
                <a:gd name="connsiteX47" fmla="*/ 901700 w 2552700"/>
                <a:gd name="connsiteY47" fmla="*/ 139700 h 302243"/>
                <a:gd name="connsiteX48" fmla="*/ 917575 w 2552700"/>
                <a:gd name="connsiteY48" fmla="*/ 152400 h 302243"/>
                <a:gd name="connsiteX49" fmla="*/ 936625 w 2552700"/>
                <a:gd name="connsiteY49" fmla="*/ 168275 h 302243"/>
                <a:gd name="connsiteX50" fmla="*/ 942975 w 2552700"/>
                <a:gd name="connsiteY50" fmla="*/ 177800 h 302243"/>
                <a:gd name="connsiteX51" fmla="*/ 965200 w 2552700"/>
                <a:gd name="connsiteY51" fmla="*/ 193675 h 302243"/>
                <a:gd name="connsiteX52" fmla="*/ 990600 w 2552700"/>
                <a:gd name="connsiteY52" fmla="*/ 200025 h 302243"/>
                <a:gd name="connsiteX53" fmla="*/ 1019175 w 2552700"/>
                <a:gd name="connsiteY53" fmla="*/ 209550 h 302243"/>
                <a:gd name="connsiteX54" fmla="*/ 1063625 w 2552700"/>
                <a:gd name="connsiteY54" fmla="*/ 219075 h 302243"/>
                <a:gd name="connsiteX55" fmla="*/ 1111250 w 2552700"/>
                <a:gd name="connsiteY55" fmla="*/ 228600 h 302243"/>
                <a:gd name="connsiteX56" fmla="*/ 1149350 w 2552700"/>
                <a:gd name="connsiteY56" fmla="*/ 219075 h 302243"/>
                <a:gd name="connsiteX57" fmla="*/ 1117600 w 2552700"/>
                <a:gd name="connsiteY57" fmla="*/ 209550 h 302243"/>
                <a:gd name="connsiteX58" fmla="*/ 1066800 w 2552700"/>
                <a:gd name="connsiteY58" fmla="*/ 193675 h 302243"/>
                <a:gd name="connsiteX59" fmla="*/ 1016000 w 2552700"/>
                <a:gd name="connsiteY59" fmla="*/ 184150 h 302243"/>
                <a:gd name="connsiteX60" fmla="*/ 1044575 w 2552700"/>
                <a:gd name="connsiteY60" fmla="*/ 200025 h 302243"/>
                <a:gd name="connsiteX61" fmla="*/ 1057275 w 2552700"/>
                <a:gd name="connsiteY61" fmla="*/ 212725 h 302243"/>
                <a:gd name="connsiteX62" fmla="*/ 1120775 w 2552700"/>
                <a:gd name="connsiteY62" fmla="*/ 219075 h 302243"/>
                <a:gd name="connsiteX63" fmla="*/ 1203325 w 2552700"/>
                <a:gd name="connsiteY63" fmla="*/ 215900 h 302243"/>
                <a:gd name="connsiteX64" fmla="*/ 1222375 w 2552700"/>
                <a:gd name="connsiteY64" fmla="*/ 203200 h 302243"/>
                <a:gd name="connsiteX65" fmla="*/ 1270000 w 2552700"/>
                <a:gd name="connsiteY65" fmla="*/ 184150 h 302243"/>
                <a:gd name="connsiteX66" fmla="*/ 1343025 w 2552700"/>
                <a:gd name="connsiteY66" fmla="*/ 165100 h 302243"/>
                <a:gd name="connsiteX67" fmla="*/ 1390650 w 2552700"/>
                <a:gd name="connsiteY67" fmla="*/ 158750 h 302243"/>
                <a:gd name="connsiteX68" fmla="*/ 1412875 w 2552700"/>
                <a:gd name="connsiteY68" fmla="*/ 149225 h 302243"/>
                <a:gd name="connsiteX69" fmla="*/ 1425575 w 2552700"/>
                <a:gd name="connsiteY69" fmla="*/ 146050 h 302243"/>
                <a:gd name="connsiteX70" fmla="*/ 1435100 w 2552700"/>
                <a:gd name="connsiteY70" fmla="*/ 142875 h 302243"/>
                <a:gd name="connsiteX71" fmla="*/ 1444625 w 2552700"/>
                <a:gd name="connsiteY71" fmla="*/ 133350 h 302243"/>
                <a:gd name="connsiteX72" fmla="*/ 1485900 w 2552700"/>
                <a:gd name="connsiteY72" fmla="*/ 117475 h 302243"/>
                <a:gd name="connsiteX73" fmla="*/ 1498600 w 2552700"/>
                <a:gd name="connsiteY73" fmla="*/ 111125 h 302243"/>
                <a:gd name="connsiteX74" fmla="*/ 1530350 w 2552700"/>
                <a:gd name="connsiteY74" fmla="*/ 101600 h 302243"/>
                <a:gd name="connsiteX75" fmla="*/ 1539875 w 2552700"/>
                <a:gd name="connsiteY75" fmla="*/ 95250 h 302243"/>
                <a:gd name="connsiteX76" fmla="*/ 1558925 w 2552700"/>
                <a:gd name="connsiteY76" fmla="*/ 88900 h 302243"/>
                <a:gd name="connsiteX77" fmla="*/ 1577975 w 2552700"/>
                <a:gd name="connsiteY77" fmla="*/ 76200 h 302243"/>
                <a:gd name="connsiteX78" fmla="*/ 1593850 w 2552700"/>
                <a:gd name="connsiteY78" fmla="*/ 66675 h 302243"/>
                <a:gd name="connsiteX79" fmla="*/ 1612900 w 2552700"/>
                <a:gd name="connsiteY79" fmla="*/ 53975 h 302243"/>
                <a:gd name="connsiteX80" fmla="*/ 1625600 w 2552700"/>
                <a:gd name="connsiteY80" fmla="*/ 50800 h 302243"/>
                <a:gd name="connsiteX81" fmla="*/ 1635125 w 2552700"/>
                <a:gd name="connsiteY81" fmla="*/ 47625 h 302243"/>
                <a:gd name="connsiteX82" fmla="*/ 1651000 w 2552700"/>
                <a:gd name="connsiteY82" fmla="*/ 44450 h 302243"/>
                <a:gd name="connsiteX83" fmla="*/ 1657350 w 2552700"/>
                <a:gd name="connsiteY83" fmla="*/ 34925 h 302243"/>
                <a:gd name="connsiteX84" fmla="*/ 1673225 w 2552700"/>
                <a:gd name="connsiteY84" fmla="*/ 31750 h 302243"/>
                <a:gd name="connsiteX85" fmla="*/ 1704975 w 2552700"/>
                <a:gd name="connsiteY85" fmla="*/ 25400 h 302243"/>
                <a:gd name="connsiteX86" fmla="*/ 1746250 w 2552700"/>
                <a:gd name="connsiteY86" fmla="*/ 38100 h 302243"/>
                <a:gd name="connsiteX87" fmla="*/ 1765300 w 2552700"/>
                <a:gd name="connsiteY87" fmla="*/ 50800 h 302243"/>
                <a:gd name="connsiteX88" fmla="*/ 1781175 w 2552700"/>
                <a:gd name="connsiteY88" fmla="*/ 63500 h 302243"/>
                <a:gd name="connsiteX89" fmla="*/ 1803400 w 2552700"/>
                <a:gd name="connsiteY89" fmla="*/ 76200 h 302243"/>
                <a:gd name="connsiteX90" fmla="*/ 1828800 w 2552700"/>
                <a:gd name="connsiteY90" fmla="*/ 85725 h 302243"/>
                <a:gd name="connsiteX91" fmla="*/ 1866900 w 2552700"/>
                <a:gd name="connsiteY91" fmla="*/ 98425 h 302243"/>
                <a:gd name="connsiteX92" fmla="*/ 1879600 w 2552700"/>
                <a:gd name="connsiteY92" fmla="*/ 107950 h 302243"/>
                <a:gd name="connsiteX93" fmla="*/ 1889125 w 2552700"/>
                <a:gd name="connsiteY93" fmla="*/ 114300 h 302243"/>
                <a:gd name="connsiteX94" fmla="*/ 1898650 w 2552700"/>
                <a:gd name="connsiteY94" fmla="*/ 127000 h 302243"/>
                <a:gd name="connsiteX95" fmla="*/ 1901825 w 2552700"/>
                <a:gd name="connsiteY95" fmla="*/ 136525 h 302243"/>
                <a:gd name="connsiteX96" fmla="*/ 1917700 w 2552700"/>
                <a:gd name="connsiteY96" fmla="*/ 177800 h 302243"/>
                <a:gd name="connsiteX97" fmla="*/ 1927225 w 2552700"/>
                <a:gd name="connsiteY97" fmla="*/ 200025 h 302243"/>
                <a:gd name="connsiteX98" fmla="*/ 1933575 w 2552700"/>
                <a:gd name="connsiteY98" fmla="*/ 212725 h 302243"/>
                <a:gd name="connsiteX99" fmla="*/ 1943100 w 2552700"/>
                <a:gd name="connsiteY99" fmla="*/ 219075 h 302243"/>
                <a:gd name="connsiteX100" fmla="*/ 1946275 w 2552700"/>
                <a:gd name="connsiteY100" fmla="*/ 244475 h 302243"/>
                <a:gd name="connsiteX101" fmla="*/ 1968500 w 2552700"/>
                <a:gd name="connsiteY101" fmla="*/ 266700 h 302243"/>
                <a:gd name="connsiteX102" fmla="*/ 1978025 w 2552700"/>
                <a:gd name="connsiteY102" fmla="*/ 269875 h 302243"/>
                <a:gd name="connsiteX103" fmla="*/ 1990725 w 2552700"/>
                <a:gd name="connsiteY103" fmla="*/ 276225 h 302243"/>
                <a:gd name="connsiteX104" fmla="*/ 2016125 w 2552700"/>
                <a:gd name="connsiteY104" fmla="*/ 301625 h 302243"/>
                <a:gd name="connsiteX105" fmla="*/ 2098675 w 2552700"/>
                <a:gd name="connsiteY105" fmla="*/ 292100 h 302243"/>
                <a:gd name="connsiteX106" fmla="*/ 2130425 w 2552700"/>
                <a:gd name="connsiteY106" fmla="*/ 266700 h 302243"/>
                <a:gd name="connsiteX107" fmla="*/ 2139950 w 2552700"/>
                <a:gd name="connsiteY107" fmla="*/ 263525 h 302243"/>
                <a:gd name="connsiteX108" fmla="*/ 2168525 w 2552700"/>
                <a:gd name="connsiteY108" fmla="*/ 247650 h 302243"/>
                <a:gd name="connsiteX109" fmla="*/ 2193925 w 2552700"/>
                <a:gd name="connsiteY109" fmla="*/ 228600 h 302243"/>
                <a:gd name="connsiteX110" fmla="*/ 2203450 w 2552700"/>
                <a:gd name="connsiteY110" fmla="*/ 219075 h 302243"/>
                <a:gd name="connsiteX111" fmla="*/ 2222500 w 2552700"/>
                <a:gd name="connsiteY111" fmla="*/ 212725 h 302243"/>
                <a:gd name="connsiteX112" fmla="*/ 2244725 w 2552700"/>
                <a:gd name="connsiteY112" fmla="*/ 193675 h 302243"/>
                <a:gd name="connsiteX113" fmla="*/ 2355850 w 2552700"/>
                <a:gd name="connsiteY113" fmla="*/ 152400 h 302243"/>
                <a:gd name="connsiteX114" fmla="*/ 2552700 w 2552700"/>
                <a:gd name="connsiteY11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61950 w 2552700"/>
                <a:gd name="connsiteY20" fmla="*/ 200025 h 302243"/>
                <a:gd name="connsiteX21" fmla="*/ 374650 w 2552700"/>
                <a:gd name="connsiteY21" fmla="*/ 184150 h 302243"/>
                <a:gd name="connsiteX22" fmla="*/ 393700 w 2552700"/>
                <a:gd name="connsiteY22" fmla="*/ 168275 h 302243"/>
                <a:gd name="connsiteX23" fmla="*/ 400050 w 2552700"/>
                <a:gd name="connsiteY23" fmla="*/ 158750 h 302243"/>
                <a:gd name="connsiteX24" fmla="*/ 409575 w 2552700"/>
                <a:gd name="connsiteY24" fmla="*/ 152400 h 302243"/>
                <a:gd name="connsiteX25" fmla="*/ 428625 w 2552700"/>
                <a:gd name="connsiteY25" fmla="*/ 127000 h 302243"/>
                <a:gd name="connsiteX26" fmla="*/ 434975 w 2552700"/>
                <a:gd name="connsiteY26" fmla="*/ 117475 h 302243"/>
                <a:gd name="connsiteX27" fmla="*/ 454025 w 2552700"/>
                <a:gd name="connsiteY27" fmla="*/ 104775 h 302243"/>
                <a:gd name="connsiteX28" fmla="*/ 517525 w 2552700"/>
                <a:gd name="connsiteY28" fmla="*/ 82550 h 302243"/>
                <a:gd name="connsiteX29" fmla="*/ 530225 w 2552700"/>
                <a:gd name="connsiteY29" fmla="*/ 88900 h 302243"/>
                <a:gd name="connsiteX30" fmla="*/ 536575 w 2552700"/>
                <a:gd name="connsiteY30" fmla="*/ 76200 h 302243"/>
                <a:gd name="connsiteX31" fmla="*/ 596900 w 2552700"/>
                <a:gd name="connsiteY31" fmla="*/ 44450 h 302243"/>
                <a:gd name="connsiteX32" fmla="*/ 625475 w 2552700"/>
                <a:gd name="connsiteY32" fmla="*/ 31750 h 302243"/>
                <a:gd name="connsiteX33" fmla="*/ 663575 w 2552700"/>
                <a:gd name="connsiteY33" fmla="*/ 12700 h 302243"/>
                <a:gd name="connsiteX34" fmla="*/ 679450 w 2552700"/>
                <a:gd name="connsiteY34" fmla="*/ 6350 h 302243"/>
                <a:gd name="connsiteX35" fmla="*/ 698500 w 2552700"/>
                <a:gd name="connsiteY35" fmla="*/ 0 h 302243"/>
                <a:gd name="connsiteX36" fmla="*/ 727075 w 2552700"/>
                <a:gd name="connsiteY36" fmla="*/ 3175 h 302243"/>
                <a:gd name="connsiteX37" fmla="*/ 736600 w 2552700"/>
                <a:gd name="connsiteY37" fmla="*/ 6350 h 302243"/>
                <a:gd name="connsiteX38" fmla="*/ 762000 w 2552700"/>
                <a:gd name="connsiteY38" fmla="*/ 12700 h 302243"/>
                <a:gd name="connsiteX39" fmla="*/ 787400 w 2552700"/>
                <a:gd name="connsiteY39" fmla="*/ 34925 h 302243"/>
                <a:gd name="connsiteX40" fmla="*/ 806450 w 2552700"/>
                <a:gd name="connsiteY40" fmla="*/ 53975 h 302243"/>
                <a:gd name="connsiteX41" fmla="*/ 815975 w 2552700"/>
                <a:gd name="connsiteY41" fmla="*/ 63500 h 302243"/>
                <a:gd name="connsiteX42" fmla="*/ 828675 w 2552700"/>
                <a:gd name="connsiteY42" fmla="*/ 82550 h 302243"/>
                <a:gd name="connsiteX43" fmla="*/ 838200 w 2552700"/>
                <a:gd name="connsiteY43" fmla="*/ 88900 h 302243"/>
                <a:gd name="connsiteX44" fmla="*/ 860425 w 2552700"/>
                <a:gd name="connsiteY44" fmla="*/ 107950 h 302243"/>
                <a:gd name="connsiteX45" fmla="*/ 892175 w 2552700"/>
                <a:gd name="connsiteY45" fmla="*/ 130175 h 302243"/>
                <a:gd name="connsiteX46" fmla="*/ 901700 w 2552700"/>
                <a:gd name="connsiteY46" fmla="*/ 139700 h 302243"/>
                <a:gd name="connsiteX47" fmla="*/ 917575 w 2552700"/>
                <a:gd name="connsiteY47" fmla="*/ 152400 h 302243"/>
                <a:gd name="connsiteX48" fmla="*/ 936625 w 2552700"/>
                <a:gd name="connsiteY48" fmla="*/ 168275 h 302243"/>
                <a:gd name="connsiteX49" fmla="*/ 942975 w 2552700"/>
                <a:gd name="connsiteY49" fmla="*/ 177800 h 302243"/>
                <a:gd name="connsiteX50" fmla="*/ 965200 w 2552700"/>
                <a:gd name="connsiteY50" fmla="*/ 193675 h 302243"/>
                <a:gd name="connsiteX51" fmla="*/ 990600 w 2552700"/>
                <a:gd name="connsiteY51" fmla="*/ 200025 h 302243"/>
                <a:gd name="connsiteX52" fmla="*/ 1019175 w 2552700"/>
                <a:gd name="connsiteY52" fmla="*/ 209550 h 302243"/>
                <a:gd name="connsiteX53" fmla="*/ 1063625 w 2552700"/>
                <a:gd name="connsiteY53" fmla="*/ 219075 h 302243"/>
                <a:gd name="connsiteX54" fmla="*/ 1111250 w 2552700"/>
                <a:gd name="connsiteY54" fmla="*/ 228600 h 302243"/>
                <a:gd name="connsiteX55" fmla="*/ 1149350 w 2552700"/>
                <a:gd name="connsiteY55" fmla="*/ 219075 h 302243"/>
                <a:gd name="connsiteX56" fmla="*/ 1117600 w 2552700"/>
                <a:gd name="connsiteY56" fmla="*/ 209550 h 302243"/>
                <a:gd name="connsiteX57" fmla="*/ 1066800 w 2552700"/>
                <a:gd name="connsiteY57" fmla="*/ 193675 h 302243"/>
                <a:gd name="connsiteX58" fmla="*/ 1016000 w 2552700"/>
                <a:gd name="connsiteY58" fmla="*/ 184150 h 302243"/>
                <a:gd name="connsiteX59" fmla="*/ 1044575 w 2552700"/>
                <a:gd name="connsiteY59" fmla="*/ 200025 h 302243"/>
                <a:gd name="connsiteX60" fmla="*/ 1057275 w 2552700"/>
                <a:gd name="connsiteY60" fmla="*/ 212725 h 302243"/>
                <a:gd name="connsiteX61" fmla="*/ 1120775 w 2552700"/>
                <a:gd name="connsiteY61" fmla="*/ 219075 h 302243"/>
                <a:gd name="connsiteX62" fmla="*/ 1203325 w 2552700"/>
                <a:gd name="connsiteY62" fmla="*/ 215900 h 302243"/>
                <a:gd name="connsiteX63" fmla="*/ 1222375 w 2552700"/>
                <a:gd name="connsiteY63" fmla="*/ 203200 h 302243"/>
                <a:gd name="connsiteX64" fmla="*/ 1270000 w 2552700"/>
                <a:gd name="connsiteY64" fmla="*/ 184150 h 302243"/>
                <a:gd name="connsiteX65" fmla="*/ 1343025 w 2552700"/>
                <a:gd name="connsiteY65" fmla="*/ 165100 h 302243"/>
                <a:gd name="connsiteX66" fmla="*/ 1390650 w 2552700"/>
                <a:gd name="connsiteY66" fmla="*/ 158750 h 302243"/>
                <a:gd name="connsiteX67" fmla="*/ 1412875 w 2552700"/>
                <a:gd name="connsiteY67" fmla="*/ 149225 h 302243"/>
                <a:gd name="connsiteX68" fmla="*/ 1425575 w 2552700"/>
                <a:gd name="connsiteY68" fmla="*/ 146050 h 302243"/>
                <a:gd name="connsiteX69" fmla="*/ 1435100 w 2552700"/>
                <a:gd name="connsiteY69" fmla="*/ 142875 h 302243"/>
                <a:gd name="connsiteX70" fmla="*/ 1444625 w 2552700"/>
                <a:gd name="connsiteY70" fmla="*/ 133350 h 302243"/>
                <a:gd name="connsiteX71" fmla="*/ 1485900 w 2552700"/>
                <a:gd name="connsiteY71" fmla="*/ 117475 h 302243"/>
                <a:gd name="connsiteX72" fmla="*/ 1498600 w 2552700"/>
                <a:gd name="connsiteY72" fmla="*/ 111125 h 302243"/>
                <a:gd name="connsiteX73" fmla="*/ 1530350 w 2552700"/>
                <a:gd name="connsiteY73" fmla="*/ 101600 h 302243"/>
                <a:gd name="connsiteX74" fmla="*/ 1539875 w 2552700"/>
                <a:gd name="connsiteY74" fmla="*/ 95250 h 302243"/>
                <a:gd name="connsiteX75" fmla="*/ 1558925 w 2552700"/>
                <a:gd name="connsiteY75" fmla="*/ 88900 h 302243"/>
                <a:gd name="connsiteX76" fmla="*/ 1577975 w 2552700"/>
                <a:gd name="connsiteY76" fmla="*/ 76200 h 302243"/>
                <a:gd name="connsiteX77" fmla="*/ 1593850 w 2552700"/>
                <a:gd name="connsiteY77" fmla="*/ 66675 h 302243"/>
                <a:gd name="connsiteX78" fmla="*/ 1612900 w 2552700"/>
                <a:gd name="connsiteY78" fmla="*/ 53975 h 302243"/>
                <a:gd name="connsiteX79" fmla="*/ 1625600 w 2552700"/>
                <a:gd name="connsiteY79" fmla="*/ 50800 h 302243"/>
                <a:gd name="connsiteX80" fmla="*/ 1635125 w 2552700"/>
                <a:gd name="connsiteY80" fmla="*/ 47625 h 302243"/>
                <a:gd name="connsiteX81" fmla="*/ 1651000 w 2552700"/>
                <a:gd name="connsiteY81" fmla="*/ 44450 h 302243"/>
                <a:gd name="connsiteX82" fmla="*/ 1657350 w 2552700"/>
                <a:gd name="connsiteY82" fmla="*/ 34925 h 302243"/>
                <a:gd name="connsiteX83" fmla="*/ 1673225 w 2552700"/>
                <a:gd name="connsiteY83" fmla="*/ 31750 h 302243"/>
                <a:gd name="connsiteX84" fmla="*/ 1704975 w 2552700"/>
                <a:gd name="connsiteY84" fmla="*/ 25400 h 302243"/>
                <a:gd name="connsiteX85" fmla="*/ 1746250 w 2552700"/>
                <a:gd name="connsiteY85" fmla="*/ 38100 h 302243"/>
                <a:gd name="connsiteX86" fmla="*/ 1765300 w 2552700"/>
                <a:gd name="connsiteY86" fmla="*/ 50800 h 302243"/>
                <a:gd name="connsiteX87" fmla="*/ 1781175 w 2552700"/>
                <a:gd name="connsiteY87" fmla="*/ 63500 h 302243"/>
                <a:gd name="connsiteX88" fmla="*/ 1803400 w 2552700"/>
                <a:gd name="connsiteY88" fmla="*/ 76200 h 302243"/>
                <a:gd name="connsiteX89" fmla="*/ 1828800 w 2552700"/>
                <a:gd name="connsiteY89" fmla="*/ 85725 h 302243"/>
                <a:gd name="connsiteX90" fmla="*/ 1866900 w 2552700"/>
                <a:gd name="connsiteY90" fmla="*/ 98425 h 302243"/>
                <a:gd name="connsiteX91" fmla="*/ 1879600 w 2552700"/>
                <a:gd name="connsiteY91" fmla="*/ 107950 h 302243"/>
                <a:gd name="connsiteX92" fmla="*/ 1889125 w 2552700"/>
                <a:gd name="connsiteY92" fmla="*/ 114300 h 302243"/>
                <a:gd name="connsiteX93" fmla="*/ 1898650 w 2552700"/>
                <a:gd name="connsiteY93" fmla="*/ 127000 h 302243"/>
                <a:gd name="connsiteX94" fmla="*/ 1901825 w 2552700"/>
                <a:gd name="connsiteY94" fmla="*/ 136525 h 302243"/>
                <a:gd name="connsiteX95" fmla="*/ 1917700 w 2552700"/>
                <a:gd name="connsiteY95" fmla="*/ 177800 h 302243"/>
                <a:gd name="connsiteX96" fmla="*/ 1927225 w 2552700"/>
                <a:gd name="connsiteY96" fmla="*/ 200025 h 302243"/>
                <a:gd name="connsiteX97" fmla="*/ 1933575 w 2552700"/>
                <a:gd name="connsiteY97" fmla="*/ 212725 h 302243"/>
                <a:gd name="connsiteX98" fmla="*/ 1943100 w 2552700"/>
                <a:gd name="connsiteY98" fmla="*/ 219075 h 302243"/>
                <a:gd name="connsiteX99" fmla="*/ 1946275 w 2552700"/>
                <a:gd name="connsiteY99" fmla="*/ 244475 h 302243"/>
                <a:gd name="connsiteX100" fmla="*/ 1968500 w 2552700"/>
                <a:gd name="connsiteY100" fmla="*/ 266700 h 302243"/>
                <a:gd name="connsiteX101" fmla="*/ 1978025 w 2552700"/>
                <a:gd name="connsiteY101" fmla="*/ 269875 h 302243"/>
                <a:gd name="connsiteX102" fmla="*/ 1990725 w 2552700"/>
                <a:gd name="connsiteY102" fmla="*/ 276225 h 302243"/>
                <a:gd name="connsiteX103" fmla="*/ 2016125 w 2552700"/>
                <a:gd name="connsiteY103" fmla="*/ 301625 h 302243"/>
                <a:gd name="connsiteX104" fmla="*/ 2098675 w 2552700"/>
                <a:gd name="connsiteY104" fmla="*/ 292100 h 302243"/>
                <a:gd name="connsiteX105" fmla="*/ 2130425 w 2552700"/>
                <a:gd name="connsiteY105" fmla="*/ 266700 h 302243"/>
                <a:gd name="connsiteX106" fmla="*/ 2139950 w 2552700"/>
                <a:gd name="connsiteY106" fmla="*/ 263525 h 302243"/>
                <a:gd name="connsiteX107" fmla="*/ 2168525 w 2552700"/>
                <a:gd name="connsiteY107" fmla="*/ 247650 h 302243"/>
                <a:gd name="connsiteX108" fmla="*/ 2193925 w 2552700"/>
                <a:gd name="connsiteY108" fmla="*/ 228600 h 302243"/>
                <a:gd name="connsiteX109" fmla="*/ 2203450 w 2552700"/>
                <a:gd name="connsiteY109" fmla="*/ 219075 h 302243"/>
                <a:gd name="connsiteX110" fmla="*/ 2222500 w 2552700"/>
                <a:gd name="connsiteY110" fmla="*/ 212725 h 302243"/>
                <a:gd name="connsiteX111" fmla="*/ 2244725 w 2552700"/>
                <a:gd name="connsiteY111" fmla="*/ 193675 h 302243"/>
                <a:gd name="connsiteX112" fmla="*/ 2355850 w 2552700"/>
                <a:gd name="connsiteY112" fmla="*/ 152400 h 302243"/>
                <a:gd name="connsiteX113" fmla="*/ 2552700 w 2552700"/>
                <a:gd name="connsiteY11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00025 w 2552700"/>
                <a:gd name="connsiteY15" fmla="*/ 225425 h 302243"/>
                <a:gd name="connsiteX16" fmla="*/ 222250 w 2552700"/>
                <a:gd name="connsiteY16" fmla="*/ 231775 h 302243"/>
                <a:gd name="connsiteX17" fmla="*/ 317500 w 2552700"/>
                <a:gd name="connsiteY17" fmla="*/ 228600 h 302243"/>
                <a:gd name="connsiteX18" fmla="*/ 342900 w 2552700"/>
                <a:gd name="connsiteY18" fmla="*/ 215900 h 302243"/>
                <a:gd name="connsiteX19" fmla="*/ 361950 w 2552700"/>
                <a:gd name="connsiteY19" fmla="*/ 200025 h 302243"/>
                <a:gd name="connsiteX20" fmla="*/ 374650 w 2552700"/>
                <a:gd name="connsiteY20" fmla="*/ 184150 h 302243"/>
                <a:gd name="connsiteX21" fmla="*/ 393700 w 2552700"/>
                <a:gd name="connsiteY21" fmla="*/ 168275 h 302243"/>
                <a:gd name="connsiteX22" fmla="*/ 400050 w 2552700"/>
                <a:gd name="connsiteY22" fmla="*/ 158750 h 302243"/>
                <a:gd name="connsiteX23" fmla="*/ 409575 w 2552700"/>
                <a:gd name="connsiteY23" fmla="*/ 152400 h 302243"/>
                <a:gd name="connsiteX24" fmla="*/ 428625 w 2552700"/>
                <a:gd name="connsiteY24" fmla="*/ 127000 h 302243"/>
                <a:gd name="connsiteX25" fmla="*/ 434975 w 2552700"/>
                <a:gd name="connsiteY25" fmla="*/ 117475 h 302243"/>
                <a:gd name="connsiteX26" fmla="*/ 454025 w 2552700"/>
                <a:gd name="connsiteY26" fmla="*/ 104775 h 302243"/>
                <a:gd name="connsiteX27" fmla="*/ 517525 w 2552700"/>
                <a:gd name="connsiteY27" fmla="*/ 82550 h 302243"/>
                <a:gd name="connsiteX28" fmla="*/ 530225 w 2552700"/>
                <a:gd name="connsiteY28" fmla="*/ 88900 h 302243"/>
                <a:gd name="connsiteX29" fmla="*/ 536575 w 2552700"/>
                <a:gd name="connsiteY29" fmla="*/ 76200 h 302243"/>
                <a:gd name="connsiteX30" fmla="*/ 596900 w 2552700"/>
                <a:gd name="connsiteY30" fmla="*/ 44450 h 302243"/>
                <a:gd name="connsiteX31" fmla="*/ 625475 w 2552700"/>
                <a:gd name="connsiteY31" fmla="*/ 31750 h 302243"/>
                <a:gd name="connsiteX32" fmla="*/ 663575 w 2552700"/>
                <a:gd name="connsiteY32" fmla="*/ 12700 h 302243"/>
                <a:gd name="connsiteX33" fmla="*/ 679450 w 2552700"/>
                <a:gd name="connsiteY33" fmla="*/ 6350 h 302243"/>
                <a:gd name="connsiteX34" fmla="*/ 698500 w 2552700"/>
                <a:gd name="connsiteY34" fmla="*/ 0 h 302243"/>
                <a:gd name="connsiteX35" fmla="*/ 727075 w 2552700"/>
                <a:gd name="connsiteY35" fmla="*/ 3175 h 302243"/>
                <a:gd name="connsiteX36" fmla="*/ 736600 w 2552700"/>
                <a:gd name="connsiteY36" fmla="*/ 6350 h 302243"/>
                <a:gd name="connsiteX37" fmla="*/ 762000 w 2552700"/>
                <a:gd name="connsiteY37" fmla="*/ 12700 h 302243"/>
                <a:gd name="connsiteX38" fmla="*/ 787400 w 2552700"/>
                <a:gd name="connsiteY38" fmla="*/ 34925 h 302243"/>
                <a:gd name="connsiteX39" fmla="*/ 806450 w 2552700"/>
                <a:gd name="connsiteY39" fmla="*/ 53975 h 302243"/>
                <a:gd name="connsiteX40" fmla="*/ 815975 w 2552700"/>
                <a:gd name="connsiteY40" fmla="*/ 63500 h 302243"/>
                <a:gd name="connsiteX41" fmla="*/ 828675 w 2552700"/>
                <a:gd name="connsiteY41" fmla="*/ 82550 h 302243"/>
                <a:gd name="connsiteX42" fmla="*/ 838200 w 2552700"/>
                <a:gd name="connsiteY42" fmla="*/ 88900 h 302243"/>
                <a:gd name="connsiteX43" fmla="*/ 860425 w 2552700"/>
                <a:gd name="connsiteY43" fmla="*/ 107950 h 302243"/>
                <a:gd name="connsiteX44" fmla="*/ 892175 w 2552700"/>
                <a:gd name="connsiteY44" fmla="*/ 130175 h 302243"/>
                <a:gd name="connsiteX45" fmla="*/ 901700 w 2552700"/>
                <a:gd name="connsiteY45" fmla="*/ 139700 h 302243"/>
                <a:gd name="connsiteX46" fmla="*/ 917575 w 2552700"/>
                <a:gd name="connsiteY46" fmla="*/ 152400 h 302243"/>
                <a:gd name="connsiteX47" fmla="*/ 936625 w 2552700"/>
                <a:gd name="connsiteY47" fmla="*/ 168275 h 302243"/>
                <a:gd name="connsiteX48" fmla="*/ 942975 w 2552700"/>
                <a:gd name="connsiteY48" fmla="*/ 177800 h 302243"/>
                <a:gd name="connsiteX49" fmla="*/ 965200 w 2552700"/>
                <a:gd name="connsiteY49" fmla="*/ 193675 h 302243"/>
                <a:gd name="connsiteX50" fmla="*/ 990600 w 2552700"/>
                <a:gd name="connsiteY50" fmla="*/ 200025 h 302243"/>
                <a:gd name="connsiteX51" fmla="*/ 1019175 w 2552700"/>
                <a:gd name="connsiteY51" fmla="*/ 209550 h 302243"/>
                <a:gd name="connsiteX52" fmla="*/ 1063625 w 2552700"/>
                <a:gd name="connsiteY52" fmla="*/ 219075 h 302243"/>
                <a:gd name="connsiteX53" fmla="*/ 1111250 w 2552700"/>
                <a:gd name="connsiteY53" fmla="*/ 228600 h 302243"/>
                <a:gd name="connsiteX54" fmla="*/ 1149350 w 2552700"/>
                <a:gd name="connsiteY54" fmla="*/ 219075 h 302243"/>
                <a:gd name="connsiteX55" fmla="*/ 1117600 w 2552700"/>
                <a:gd name="connsiteY55" fmla="*/ 209550 h 302243"/>
                <a:gd name="connsiteX56" fmla="*/ 1066800 w 2552700"/>
                <a:gd name="connsiteY56" fmla="*/ 193675 h 302243"/>
                <a:gd name="connsiteX57" fmla="*/ 1016000 w 2552700"/>
                <a:gd name="connsiteY57" fmla="*/ 184150 h 302243"/>
                <a:gd name="connsiteX58" fmla="*/ 1044575 w 2552700"/>
                <a:gd name="connsiteY58" fmla="*/ 200025 h 302243"/>
                <a:gd name="connsiteX59" fmla="*/ 1057275 w 2552700"/>
                <a:gd name="connsiteY59" fmla="*/ 212725 h 302243"/>
                <a:gd name="connsiteX60" fmla="*/ 1120775 w 2552700"/>
                <a:gd name="connsiteY60" fmla="*/ 219075 h 302243"/>
                <a:gd name="connsiteX61" fmla="*/ 1203325 w 2552700"/>
                <a:gd name="connsiteY61" fmla="*/ 215900 h 302243"/>
                <a:gd name="connsiteX62" fmla="*/ 1222375 w 2552700"/>
                <a:gd name="connsiteY62" fmla="*/ 203200 h 302243"/>
                <a:gd name="connsiteX63" fmla="*/ 1270000 w 2552700"/>
                <a:gd name="connsiteY63" fmla="*/ 184150 h 302243"/>
                <a:gd name="connsiteX64" fmla="*/ 1343025 w 2552700"/>
                <a:gd name="connsiteY64" fmla="*/ 165100 h 302243"/>
                <a:gd name="connsiteX65" fmla="*/ 1390650 w 2552700"/>
                <a:gd name="connsiteY65" fmla="*/ 158750 h 302243"/>
                <a:gd name="connsiteX66" fmla="*/ 1412875 w 2552700"/>
                <a:gd name="connsiteY66" fmla="*/ 149225 h 302243"/>
                <a:gd name="connsiteX67" fmla="*/ 1425575 w 2552700"/>
                <a:gd name="connsiteY67" fmla="*/ 146050 h 302243"/>
                <a:gd name="connsiteX68" fmla="*/ 1435100 w 2552700"/>
                <a:gd name="connsiteY68" fmla="*/ 142875 h 302243"/>
                <a:gd name="connsiteX69" fmla="*/ 1444625 w 2552700"/>
                <a:gd name="connsiteY69" fmla="*/ 133350 h 302243"/>
                <a:gd name="connsiteX70" fmla="*/ 1485900 w 2552700"/>
                <a:gd name="connsiteY70" fmla="*/ 117475 h 302243"/>
                <a:gd name="connsiteX71" fmla="*/ 1498600 w 2552700"/>
                <a:gd name="connsiteY71" fmla="*/ 111125 h 302243"/>
                <a:gd name="connsiteX72" fmla="*/ 1530350 w 2552700"/>
                <a:gd name="connsiteY72" fmla="*/ 101600 h 302243"/>
                <a:gd name="connsiteX73" fmla="*/ 1539875 w 2552700"/>
                <a:gd name="connsiteY73" fmla="*/ 95250 h 302243"/>
                <a:gd name="connsiteX74" fmla="*/ 1558925 w 2552700"/>
                <a:gd name="connsiteY74" fmla="*/ 88900 h 302243"/>
                <a:gd name="connsiteX75" fmla="*/ 1577975 w 2552700"/>
                <a:gd name="connsiteY75" fmla="*/ 76200 h 302243"/>
                <a:gd name="connsiteX76" fmla="*/ 1593850 w 2552700"/>
                <a:gd name="connsiteY76" fmla="*/ 66675 h 302243"/>
                <a:gd name="connsiteX77" fmla="*/ 1612900 w 2552700"/>
                <a:gd name="connsiteY77" fmla="*/ 53975 h 302243"/>
                <a:gd name="connsiteX78" fmla="*/ 1625600 w 2552700"/>
                <a:gd name="connsiteY78" fmla="*/ 50800 h 302243"/>
                <a:gd name="connsiteX79" fmla="*/ 1635125 w 2552700"/>
                <a:gd name="connsiteY79" fmla="*/ 47625 h 302243"/>
                <a:gd name="connsiteX80" fmla="*/ 1651000 w 2552700"/>
                <a:gd name="connsiteY80" fmla="*/ 44450 h 302243"/>
                <a:gd name="connsiteX81" fmla="*/ 1657350 w 2552700"/>
                <a:gd name="connsiteY81" fmla="*/ 34925 h 302243"/>
                <a:gd name="connsiteX82" fmla="*/ 1673225 w 2552700"/>
                <a:gd name="connsiteY82" fmla="*/ 31750 h 302243"/>
                <a:gd name="connsiteX83" fmla="*/ 1704975 w 2552700"/>
                <a:gd name="connsiteY83" fmla="*/ 25400 h 302243"/>
                <a:gd name="connsiteX84" fmla="*/ 1746250 w 2552700"/>
                <a:gd name="connsiteY84" fmla="*/ 38100 h 302243"/>
                <a:gd name="connsiteX85" fmla="*/ 1765300 w 2552700"/>
                <a:gd name="connsiteY85" fmla="*/ 50800 h 302243"/>
                <a:gd name="connsiteX86" fmla="*/ 1781175 w 2552700"/>
                <a:gd name="connsiteY86" fmla="*/ 63500 h 302243"/>
                <a:gd name="connsiteX87" fmla="*/ 1803400 w 2552700"/>
                <a:gd name="connsiteY87" fmla="*/ 76200 h 302243"/>
                <a:gd name="connsiteX88" fmla="*/ 1828800 w 2552700"/>
                <a:gd name="connsiteY88" fmla="*/ 85725 h 302243"/>
                <a:gd name="connsiteX89" fmla="*/ 1866900 w 2552700"/>
                <a:gd name="connsiteY89" fmla="*/ 98425 h 302243"/>
                <a:gd name="connsiteX90" fmla="*/ 1879600 w 2552700"/>
                <a:gd name="connsiteY90" fmla="*/ 107950 h 302243"/>
                <a:gd name="connsiteX91" fmla="*/ 1889125 w 2552700"/>
                <a:gd name="connsiteY91" fmla="*/ 114300 h 302243"/>
                <a:gd name="connsiteX92" fmla="*/ 1898650 w 2552700"/>
                <a:gd name="connsiteY92" fmla="*/ 127000 h 302243"/>
                <a:gd name="connsiteX93" fmla="*/ 1901825 w 2552700"/>
                <a:gd name="connsiteY93" fmla="*/ 136525 h 302243"/>
                <a:gd name="connsiteX94" fmla="*/ 1917700 w 2552700"/>
                <a:gd name="connsiteY94" fmla="*/ 177800 h 302243"/>
                <a:gd name="connsiteX95" fmla="*/ 1927225 w 2552700"/>
                <a:gd name="connsiteY95" fmla="*/ 200025 h 302243"/>
                <a:gd name="connsiteX96" fmla="*/ 1933575 w 2552700"/>
                <a:gd name="connsiteY96" fmla="*/ 212725 h 302243"/>
                <a:gd name="connsiteX97" fmla="*/ 1943100 w 2552700"/>
                <a:gd name="connsiteY97" fmla="*/ 219075 h 302243"/>
                <a:gd name="connsiteX98" fmla="*/ 1946275 w 2552700"/>
                <a:gd name="connsiteY98" fmla="*/ 244475 h 302243"/>
                <a:gd name="connsiteX99" fmla="*/ 1968500 w 2552700"/>
                <a:gd name="connsiteY99" fmla="*/ 266700 h 302243"/>
                <a:gd name="connsiteX100" fmla="*/ 1978025 w 2552700"/>
                <a:gd name="connsiteY100" fmla="*/ 269875 h 302243"/>
                <a:gd name="connsiteX101" fmla="*/ 1990725 w 2552700"/>
                <a:gd name="connsiteY101" fmla="*/ 276225 h 302243"/>
                <a:gd name="connsiteX102" fmla="*/ 2016125 w 2552700"/>
                <a:gd name="connsiteY102" fmla="*/ 301625 h 302243"/>
                <a:gd name="connsiteX103" fmla="*/ 2098675 w 2552700"/>
                <a:gd name="connsiteY103" fmla="*/ 292100 h 302243"/>
                <a:gd name="connsiteX104" fmla="*/ 2130425 w 2552700"/>
                <a:gd name="connsiteY104" fmla="*/ 266700 h 302243"/>
                <a:gd name="connsiteX105" fmla="*/ 2139950 w 2552700"/>
                <a:gd name="connsiteY105" fmla="*/ 263525 h 302243"/>
                <a:gd name="connsiteX106" fmla="*/ 2168525 w 2552700"/>
                <a:gd name="connsiteY106" fmla="*/ 247650 h 302243"/>
                <a:gd name="connsiteX107" fmla="*/ 2193925 w 2552700"/>
                <a:gd name="connsiteY107" fmla="*/ 228600 h 302243"/>
                <a:gd name="connsiteX108" fmla="*/ 2203450 w 2552700"/>
                <a:gd name="connsiteY108" fmla="*/ 219075 h 302243"/>
                <a:gd name="connsiteX109" fmla="*/ 2222500 w 2552700"/>
                <a:gd name="connsiteY109" fmla="*/ 212725 h 302243"/>
                <a:gd name="connsiteX110" fmla="*/ 2244725 w 2552700"/>
                <a:gd name="connsiteY110" fmla="*/ 193675 h 302243"/>
                <a:gd name="connsiteX111" fmla="*/ 2355850 w 2552700"/>
                <a:gd name="connsiteY111" fmla="*/ 152400 h 302243"/>
                <a:gd name="connsiteX112" fmla="*/ 2552700 w 2552700"/>
                <a:gd name="connsiteY11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65200 w 2552700"/>
                <a:gd name="connsiteY48" fmla="*/ 193675 h 302243"/>
                <a:gd name="connsiteX49" fmla="*/ 990600 w 2552700"/>
                <a:gd name="connsiteY49" fmla="*/ 200025 h 302243"/>
                <a:gd name="connsiteX50" fmla="*/ 1019175 w 2552700"/>
                <a:gd name="connsiteY50" fmla="*/ 209550 h 302243"/>
                <a:gd name="connsiteX51" fmla="*/ 1063625 w 2552700"/>
                <a:gd name="connsiteY51" fmla="*/ 219075 h 302243"/>
                <a:gd name="connsiteX52" fmla="*/ 1111250 w 2552700"/>
                <a:gd name="connsiteY52" fmla="*/ 228600 h 302243"/>
                <a:gd name="connsiteX53" fmla="*/ 1149350 w 2552700"/>
                <a:gd name="connsiteY53" fmla="*/ 219075 h 302243"/>
                <a:gd name="connsiteX54" fmla="*/ 1117600 w 2552700"/>
                <a:gd name="connsiteY54" fmla="*/ 209550 h 302243"/>
                <a:gd name="connsiteX55" fmla="*/ 1066800 w 2552700"/>
                <a:gd name="connsiteY55" fmla="*/ 193675 h 302243"/>
                <a:gd name="connsiteX56" fmla="*/ 1016000 w 2552700"/>
                <a:gd name="connsiteY56" fmla="*/ 184150 h 302243"/>
                <a:gd name="connsiteX57" fmla="*/ 1044575 w 2552700"/>
                <a:gd name="connsiteY57" fmla="*/ 200025 h 302243"/>
                <a:gd name="connsiteX58" fmla="*/ 1057275 w 2552700"/>
                <a:gd name="connsiteY58" fmla="*/ 212725 h 302243"/>
                <a:gd name="connsiteX59" fmla="*/ 1120775 w 2552700"/>
                <a:gd name="connsiteY59" fmla="*/ 219075 h 302243"/>
                <a:gd name="connsiteX60" fmla="*/ 1203325 w 2552700"/>
                <a:gd name="connsiteY60" fmla="*/ 215900 h 302243"/>
                <a:gd name="connsiteX61" fmla="*/ 1222375 w 2552700"/>
                <a:gd name="connsiteY61" fmla="*/ 203200 h 302243"/>
                <a:gd name="connsiteX62" fmla="*/ 1270000 w 2552700"/>
                <a:gd name="connsiteY62" fmla="*/ 184150 h 302243"/>
                <a:gd name="connsiteX63" fmla="*/ 1343025 w 2552700"/>
                <a:gd name="connsiteY63" fmla="*/ 165100 h 302243"/>
                <a:gd name="connsiteX64" fmla="*/ 1390650 w 2552700"/>
                <a:gd name="connsiteY64" fmla="*/ 158750 h 302243"/>
                <a:gd name="connsiteX65" fmla="*/ 1412875 w 2552700"/>
                <a:gd name="connsiteY65" fmla="*/ 149225 h 302243"/>
                <a:gd name="connsiteX66" fmla="*/ 1425575 w 2552700"/>
                <a:gd name="connsiteY66" fmla="*/ 146050 h 302243"/>
                <a:gd name="connsiteX67" fmla="*/ 1435100 w 2552700"/>
                <a:gd name="connsiteY67" fmla="*/ 142875 h 302243"/>
                <a:gd name="connsiteX68" fmla="*/ 1444625 w 2552700"/>
                <a:gd name="connsiteY68" fmla="*/ 133350 h 302243"/>
                <a:gd name="connsiteX69" fmla="*/ 1485900 w 2552700"/>
                <a:gd name="connsiteY69" fmla="*/ 117475 h 302243"/>
                <a:gd name="connsiteX70" fmla="*/ 1498600 w 2552700"/>
                <a:gd name="connsiteY70" fmla="*/ 111125 h 302243"/>
                <a:gd name="connsiteX71" fmla="*/ 1530350 w 2552700"/>
                <a:gd name="connsiteY71" fmla="*/ 101600 h 302243"/>
                <a:gd name="connsiteX72" fmla="*/ 1539875 w 2552700"/>
                <a:gd name="connsiteY72" fmla="*/ 95250 h 302243"/>
                <a:gd name="connsiteX73" fmla="*/ 1558925 w 2552700"/>
                <a:gd name="connsiteY73" fmla="*/ 88900 h 302243"/>
                <a:gd name="connsiteX74" fmla="*/ 1577975 w 2552700"/>
                <a:gd name="connsiteY74" fmla="*/ 76200 h 302243"/>
                <a:gd name="connsiteX75" fmla="*/ 1593850 w 2552700"/>
                <a:gd name="connsiteY75" fmla="*/ 66675 h 302243"/>
                <a:gd name="connsiteX76" fmla="*/ 1612900 w 2552700"/>
                <a:gd name="connsiteY76" fmla="*/ 53975 h 302243"/>
                <a:gd name="connsiteX77" fmla="*/ 1625600 w 2552700"/>
                <a:gd name="connsiteY77" fmla="*/ 50800 h 302243"/>
                <a:gd name="connsiteX78" fmla="*/ 1635125 w 2552700"/>
                <a:gd name="connsiteY78" fmla="*/ 47625 h 302243"/>
                <a:gd name="connsiteX79" fmla="*/ 1651000 w 2552700"/>
                <a:gd name="connsiteY79" fmla="*/ 44450 h 302243"/>
                <a:gd name="connsiteX80" fmla="*/ 1657350 w 2552700"/>
                <a:gd name="connsiteY80" fmla="*/ 34925 h 302243"/>
                <a:gd name="connsiteX81" fmla="*/ 1673225 w 2552700"/>
                <a:gd name="connsiteY81" fmla="*/ 31750 h 302243"/>
                <a:gd name="connsiteX82" fmla="*/ 1704975 w 2552700"/>
                <a:gd name="connsiteY82" fmla="*/ 25400 h 302243"/>
                <a:gd name="connsiteX83" fmla="*/ 1746250 w 2552700"/>
                <a:gd name="connsiteY83" fmla="*/ 38100 h 302243"/>
                <a:gd name="connsiteX84" fmla="*/ 1765300 w 2552700"/>
                <a:gd name="connsiteY84" fmla="*/ 50800 h 302243"/>
                <a:gd name="connsiteX85" fmla="*/ 1781175 w 2552700"/>
                <a:gd name="connsiteY85" fmla="*/ 63500 h 302243"/>
                <a:gd name="connsiteX86" fmla="*/ 1803400 w 2552700"/>
                <a:gd name="connsiteY86" fmla="*/ 76200 h 302243"/>
                <a:gd name="connsiteX87" fmla="*/ 1828800 w 2552700"/>
                <a:gd name="connsiteY87" fmla="*/ 85725 h 302243"/>
                <a:gd name="connsiteX88" fmla="*/ 1866900 w 2552700"/>
                <a:gd name="connsiteY88" fmla="*/ 98425 h 302243"/>
                <a:gd name="connsiteX89" fmla="*/ 1879600 w 2552700"/>
                <a:gd name="connsiteY89" fmla="*/ 107950 h 302243"/>
                <a:gd name="connsiteX90" fmla="*/ 1889125 w 2552700"/>
                <a:gd name="connsiteY90" fmla="*/ 114300 h 302243"/>
                <a:gd name="connsiteX91" fmla="*/ 1898650 w 2552700"/>
                <a:gd name="connsiteY91" fmla="*/ 127000 h 302243"/>
                <a:gd name="connsiteX92" fmla="*/ 1901825 w 2552700"/>
                <a:gd name="connsiteY92" fmla="*/ 136525 h 302243"/>
                <a:gd name="connsiteX93" fmla="*/ 1917700 w 2552700"/>
                <a:gd name="connsiteY93" fmla="*/ 177800 h 302243"/>
                <a:gd name="connsiteX94" fmla="*/ 1927225 w 2552700"/>
                <a:gd name="connsiteY94" fmla="*/ 200025 h 302243"/>
                <a:gd name="connsiteX95" fmla="*/ 1933575 w 2552700"/>
                <a:gd name="connsiteY95" fmla="*/ 212725 h 302243"/>
                <a:gd name="connsiteX96" fmla="*/ 1943100 w 2552700"/>
                <a:gd name="connsiteY96" fmla="*/ 219075 h 302243"/>
                <a:gd name="connsiteX97" fmla="*/ 1946275 w 2552700"/>
                <a:gd name="connsiteY97" fmla="*/ 244475 h 302243"/>
                <a:gd name="connsiteX98" fmla="*/ 1968500 w 2552700"/>
                <a:gd name="connsiteY98" fmla="*/ 266700 h 302243"/>
                <a:gd name="connsiteX99" fmla="*/ 1978025 w 2552700"/>
                <a:gd name="connsiteY99" fmla="*/ 269875 h 302243"/>
                <a:gd name="connsiteX100" fmla="*/ 1990725 w 2552700"/>
                <a:gd name="connsiteY100" fmla="*/ 276225 h 302243"/>
                <a:gd name="connsiteX101" fmla="*/ 2016125 w 2552700"/>
                <a:gd name="connsiteY101" fmla="*/ 301625 h 302243"/>
                <a:gd name="connsiteX102" fmla="*/ 2098675 w 2552700"/>
                <a:gd name="connsiteY102" fmla="*/ 292100 h 302243"/>
                <a:gd name="connsiteX103" fmla="*/ 2130425 w 2552700"/>
                <a:gd name="connsiteY103" fmla="*/ 266700 h 302243"/>
                <a:gd name="connsiteX104" fmla="*/ 2139950 w 2552700"/>
                <a:gd name="connsiteY104" fmla="*/ 263525 h 302243"/>
                <a:gd name="connsiteX105" fmla="*/ 2168525 w 2552700"/>
                <a:gd name="connsiteY105" fmla="*/ 247650 h 302243"/>
                <a:gd name="connsiteX106" fmla="*/ 2193925 w 2552700"/>
                <a:gd name="connsiteY106" fmla="*/ 228600 h 302243"/>
                <a:gd name="connsiteX107" fmla="*/ 2203450 w 2552700"/>
                <a:gd name="connsiteY107" fmla="*/ 219075 h 302243"/>
                <a:gd name="connsiteX108" fmla="*/ 2222500 w 2552700"/>
                <a:gd name="connsiteY108" fmla="*/ 212725 h 302243"/>
                <a:gd name="connsiteX109" fmla="*/ 2244725 w 2552700"/>
                <a:gd name="connsiteY109" fmla="*/ 193675 h 302243"/>
                <a:gd name="connsiteX110" fmla="*/ 2355850 w 2552700"/>
                <a:gd name="connsiteY110" fmla="*/ 152400 h 302243"/>
                <a:gd name="connsiteX111" fmla="*/ 2552700 w 2552700"/>
                <a:gd name="connsiteY11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90600 w 2552700"/>
                <a:gd name="connsiteY48" fmla="*/ 200025 h 302243"/>
                <a:gd name="connsiteX49" fmla="*/ 1019175 w 2552700"/>
                <a:gd name="connsiteY49" fmla="*/ 209550 h 302243"/>
                <a:gd name="connsiteX50" fmla="*/ 1063625 w 2552700"/>
                <a:gd name="connsiteY50" fmla="*/ 219075 h 302243"/>
                <a:gd name="connsiteX51" fmla="*/ 1111250 w 2552700"/>
                <a:gd name="connsiteY51" fmla="*/ 228600 h 302243"/>
                <a:gd name="connsiteX52" fmla="*/ 1149350 w 2552700"/>
                <a:gd name="connsiteY52" fmla="*/ 219075 h 302243"/>
                <a:gd name="connsiteX53" fmla="*/ 1117600 w 2552700"/>
                <a:gd name="connsiteY53" fmla="*/ 209550 h 302243"/>
                <a:gd name="connsiteX54" fmla="*/ 1066800 w 2552700"/>
                <a:gd name="connsiteY54" fmla="*/ 193675 h 302243"/>
                <a:gd name="connsiteX55" fmla="*/ 1016000 w 2552700"/>
                <a:gd name="connsiteY55" fmla="*/ 184150 h 302243"/>
                <a:gd name="connsiteX56" fmla="*/ 1044575 w 2552700"/>
                <a:gd name="connsiteY56" fmla="*/ 200025 h 302243"/>
                <a:gd name="connsiteX57" fmla="*/ 1057275 w 2552700"/>
                <a:gd name="connsiteY57" fmla="*/ 212725 h 302243"/>
                <a:gd name="connsiteX58" fmla="*/ 1120775 w 2552700"/>
                <a:gd name="connsiteY58" fmla="*/ 219075 h 302243"/>
                <a:gd name="connsiteX59" fmla="*/ 1203325 w 2552700"/>
                <a:gd name="connsiteY59" fmla="*/ 215900 h 302243"/>
                <a:gd name="connsiteX60" fmla="*/ 1222375 w 2552700"/>
                <a:gd name="connsiteY60" fmla="*/ 203200 h 302243"/>
                <a:gd name="connsiteX61" fmla="*/ 1270000 w 2552700"/>
                <a:gd name="connsiteY61" fmla="*/ 184150 h 302243"/>
                <a:gd name="connsiteX62" fmla="*/ 1343025 w 2552700"/>
                <a:gd name="connsiteY62" fmla="*/ 165100 h 302243"/>
                <a:gd name="connsiteX63" fmla="*/ 1390650 w 2552700"/>
                <a:gd name="connsiteY63" fmla="*/ 158750 h 302243"/>
                <a:gd name="connsiteX64" fmla="*/ 1412875 w 2552700"/>
                <a:gd name="connsiteY64" fmla="*/ 149225 h 302243"/>
                <a:gd name="connsiteX65" fmla="*/ 1425575 w 2552700"/>
                <a:gd name="connsiteY65" fmla="*/ 146050 h 302243"/>
                <a:gd name="connsiteX66" fmla="*/ 1435100 w 2552700"/>
                <a:gd name="connsiteY66" fmla="*/ 142875 h 302243"/>
                <a:gd name="connsiteX67" fmla="*/ 1444625 w 2552700"/>
                <a:gd name="connsiteY67" fmla="*/ 133350 h 302243"/>
                <a:gd name="connsiteX68" fmla="*/ 1485900 w 2552700"/>
                <a:gd name="connsiteY68" fmla="*/ 117475 h 302243"/>
                <a:gd name="connsiteX69" fmla="*/ 1498600 w 2552700"/>
                <a:gd name="connsiteY69" fmla="*/ 111125 h 302243"/>
                <a:gd name="connsiteX70" fmla="*/ 1530350 w 2552700"/>
                <a:gd name="connsiteY70" fmla="*/ 101600 h 302243"/>
                <a:gd name="connsiteX71" fmla="*/ 1539875 w 2552700"/>
                <a:gd name="connsiteY71" fmla="*/ 95250 h 302243"/>
                <a:gd name="connsiteX72" fmla="*/ 1558925 w 2552700"/>
                <a:gd name="connsiteY72" fmla="*/ 88900 h 302243"/>
                <a:gd name="connsiteX73" fmla="*/ 1577975 w 2552700"/>
                <a:gd name="connsiteY73" fmla="*/ 76200 h 302243"/>
                <a:gd name="connsiteX74" fmla="*/ 1593850 w 2552700"/>
                <a:gd name="connsiteY74" fmla="*/ 66675 h 302243"/>
                <a:gd name="connsiteX75" fmla="*/ 1612900 w 2552700"/>
                <a:gd name="connsiteY75" fmla="*/ 53975 h 302243"/>
                <a:gd name="connsiteX76" fmla="*/ 1625600 w 2552700"/>
                <a:gd name="connsiteY76" fmla="*/ 50800 h 302243"/>
                <a:gd name="connsiteX77" fmla="*/ 1635125 w 2552700"/>
                <a:gd name="connsiteY77" fmla="*/ 47625 h 302243"/>
                <a:gd name="connsiteX78" fmla="*/ 1651000 w 2552700"/>
                <a:gd name="connsiteY78" fmla="*/ 44450 h 302243"/>
                <a:gd name="connsiteX79" fmla="*/ 1657350 w 2552700"/>
                <a:gd name="connsiteY79" fmla="*/ 34925 h 302243"/>
                <a:gd name="connsiteX80" fmla="*/ 1673225 w 2552700"/>
                <a:gd name="connsiteY80" fmla="*/ 31750 h 302243"/>
                <a:gd name="connsiteX81" fmla="*/ 1704975 w 2552700"/>
                <a:gd name="connsiteY81" fmla="*/ 25400 h 302243"/>
                <a:gd name="connsiteX82" fmla="*/ 1746250 w 2552700"/>
                <a:gd name="connsiteY82" fmla="*/ 38100 h 302243"/>
                <a:gd name="connsiteX83" fmla="*/ 1765300 w 2552700"/>
                <a:gd name="connsiteY83" fmla="*/ 50800 h 302243"/>
                <a:gd name="connsiteX84" fmla="*/ 1781175 w 2552700"/>
                <a:gd name="connsiteY84" fmla="*/ 63500 h 302243"/>
                <a:gd name="connsiteX85" fmla="*/ 1803400 w 2552700"/>
                <a:gd name="connsiteY85" fmla="*/ 76200 h 302243"/>
                <a:gd name="connsiteX86" fmla="*/ 1828800 w 2552700"/>
                <a:gd name="connsiteY86" fmla="*/ 85725 h 302243"/>
                <a:gd name="connsiteX87" fmla="*/ 1866900 w 2552700"/>
                <a:gd name="connsiteY87" fmla="*/ 98425 h 302243"/>
                <a:gd name="connsiteX88" fmla="*/ 1879600 w 2552700"/>
                <a:gd name="connsiteY88" fmla="*/ 107950 h 302243"/>
                <a:gd name="connsiteX89" fmla="*/ 1889125 w 2552700"/>
                <a:gd name="connsiteY89" fmla="*/ 114300 h 302243"/>
                <a:gd name="connsiteX90" fmla="*/ 1898650 w 2552700"/>
                <a:gd name="connsiteY90" fmla="*/ 127000 h 302243"/>
                <a:gd name="connsiteX91" fmla="*/ 1901825 w 2552700"/>
                <a:gd name="connsiteY91" fmla="*/ 136525 h 302243"/>
                <a:gd name="connsiteX92" fmla="*/ 1917700 w 2552700"/>
                <a:gd name="connsiteY92" fmla="*/ 177800 h 302243"/>
                <a:gd name="connsiteX93" fmla="*/ 1927225 w 2552700"/>
                <a:gd name="connsiteY93" fmla="*/ 200025 h 302243"/>
                <a:gd name="connsiteX94" fmla="*/ 1933575 w 2552700"/>
                <a:gd name="connsiteY94" fmla="*/ 212725 h 302243"/>
                <a:gd name="connsiteX95" fmla="*/ 1943100 w 2552700"/>
                <a:gd name="connsiteY95" fmla="*/ 219075 h 302243"/>
                <a:gd name="connsiteX96" fmla="*/ 1946275 w 2552700"/>
                <a:gd name="connsiteY96" fmla="*/ 244475 h 302243"/>
                <a:gd name="connsiteX97" fmla="*/ 1968500 w 2552700"/>
                <a:gd name="connsiteY97" fmla="*/ 266700 h 302243"/>
                <a:gd name="connsiteX98" fmla="*/ 1978025 w 2552700"/>
                <a:gd name="connsiteY98" fmla="*/ 269875 h 302243"/>
                <a:gd name="connsiteX99" fmla="*/ 1990725 w 2552700"/>
                <a:gd name="connsiteY99" fmla="*/ 276225 h 302243"/>
                <a:gd name="connsiteX100" fmla="*/ 2016125 w 2552700"/>
                <a:gd name="connsiteY100" fmla="*/ 301625 h 302243"/>
                <a:gd name="connsiteX101" fmla="*/ 2098675 w 2552700"/>
                <a:gd name="connsiteY101" fmla="*/ 292100 h 302243"/>
                <a:gd name="connsiteX102" fmla="*/ 2130425 w 2552700"/>
                <a:gd name="connsiteY102" fmla="*/ 266700 h 302243"/>
                <a:gd name="connsiteX103" fmla="*/ 2139950 w 2552700"/>
                <a:gd name="connsiteY103" fmla="*/ 263525 h 302243"/>
                <a:gd name="connsiteX104" fmla="*/ 2168525 w 2552700"/>
                <a:gd name="connsiteY104" fmla="*/ 247650 h 302243"/>
                <a:gd name="connsiteX105" fmla="*/ 2193925 w 2552700"/>
                <a:gd name="connsiteY105" fmla="*/ 228600 h 302243"/>
                <a:gd name="connsiteX106" fmla="*/ 2203450 w 2552700"/>
                <a:gd name="connsiteY106" fmla="*/ 219075 h 302243"/>
                <a:gd name="connsiteX107" fmla="*/ 2222500 w 2552700"/>
                <a:gd name="connsiteY107" fmla="*/ 212725 h 302243"/>
                <a:gd name="connsiteX108" fmla="*/ 2244725 w 2552700"/>
                <a:gd name="connsiteY108" fmla="*/ 193675 h 302243"/>
                <a:gd name="connsiteX109" fmla="*/ 2355850 w 2552700"/>
                <a:gd name="connsiteY109" fmla="*/ 152400 h 302243"/>
                <a:gd name="connsiteX110" fmla="*/ 2552700 w 2552700"/>
                <a:gd name="connsiteY11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36625 w 2552700"/>
                <a:gd name="connsiteY45" fmla="*/ 168275 h 302243"/>
                <a:gd name="connsiteX46" fmla="*/ 942975 w 2552700"/>
                <a:gd name="connsiteY46" fmla="*/ 177800 h 302243"/>
                <a:gd name="connsiteX47" fmla="*/ 990600 w 2552700"/>
                <a:gd name="connsiteY47" fmla="*/ 200025 h 302243"/>
                <a:gd name="connsiteX48" fmla="*/ 1019175 w 2552700"/>
                <a:gd name="connsiteY48" fmla="*/ 209550 h 302243"/>
                <a:gd name="connsiteX49" fmla="*/ 1063625 w 2552700"/>
                <a:gd name="connsiteY49" fmla="*/ 219075 h 302243"/>
                <a:gd name="connsiteX50" fmla="*/ 1111250 w 2552700"/>
                <a:gd name="connsiteY50" fmla="*/ 228600 h 302243"/>
                <a:gd name="connsiteX51" fmla="*/ 1149350 w 2552700"/>
                <a:gd name="connsiteY51" fmla="*/ 219075 h 302243"/>
                <a:gd name="connsiteX52" fmla="*/ 1117600 w 2552700"/>
                <a:gd name="connsiteY52" fmla="*/ 209550 h 302243"/>
                <a:gd name="connsiteX53" fmla="*/ 1066800 w 2552700"/>
                <a:gd name="connsiteY53" fmla="*/ 193675 h 302243"/>
                <a:gd name="connsiteX54" fmla="*/ 1016000 w 2552700"/>
                <a:gd name="connsiteY54" fmla="*/ 184150 h 302243"/>
                <a:gd name="connsiteX55" fmla="*/ 1044575 w 2552700"/>
                <a:gd name="connsiteY55" fmla="*/ 200025 h 302243"/>
                <a:gd name="connsiteX56" fmla="*/ 1057275 w 2552700"/>
                <a:gd name="connsiteY56" fmla="*/ 212725 h 302243"/>
                <a:gd name="connsiteX57" fmla="*/ 1120775 w 2552700"/>
                <a:gd name="connsiteY57" fmla="*/ 219075 h 302243"/>
                <a:gd name="connsiteX58" fmla="*/ 1203325 w 2552700"/>
                <a:gd name="connsiteY58" fmla="*/ 215900 h 302243"/>
                <a:gd name="connsiteX59" fmla="*/ 1222375 w 2552700"/>
                <a:gd name="connsiteY59" fmla="*/ 203200 h 302243"/>
                <a:gd name="connsiteX60" fmla="*/ 1270000 w 2552700"/>
                <a:gd name="connsiteY60" fmla="*/ 184150 h 302243"/>
                <a:gd name="connsiteX61" fmla="*/ 1343025 w 2552700"/>
                <a:gd name="connsiteY61" fmla="*/ 165100 h 302243"/>
                <a:gd name="connsiteX62" fmla="*/ 1390650 w 2552700"/>
                <a:gd name="connsiteY62" fmla="*/ 158750 h 302243"/>
                <a:gd name="connsiteX63" fmla="*/ 1412875 w 2552700"/>
                <a:gd name="connsiteY63" fmla="*/ 149225 h 302243"/>
                <a:gd name="connsiteX64" fmla="*/ 1425575 w 2552700"/>
                <a:gd name="connsiteY64" fmla="*/ 146050 h 302243"/>
                <a:gd name="connsiteX65" fmla="*/ 1435100 w 2552700"/>
                <a:gd name="connsiteY65" fmla="*/ 142875 h 302243"/>
                <a:gd name="connsiteX66" fmla="*/ 1444625 w 2552700"/>
                <a:gd name="connsiteY66" fmla="*/ 133350 h 302243"/>
                <a:gd name="connsiteX67" fmla="*/ 1485900 w 2552700"/>
                <a:gd name="connsiteY67" fmla="*/ 117475 h 302243"/>
                <a:gd name="connsiteX68" fmla="*/ 1498600 w 2552700"/>
                <a:gd name="connsiteY68" fmla="*/ 111125 h 302243"/>
                <a:gd name="connsiteX69" fmla="*/ 1530350 w 2552700"/>
                <a:gd name="connsiteY69" fmla="*/ 101600 h 302243"/>
                <a:gd name="connsiteX70" fmla="*/ 1539875 w 2552700"/>
                <a:gd name="connsiteY70" fmla="*/ 95250 h 302243"/>
                <a:gd name="connsiteX71" fmla="*/ 1558925 w 2552700"/>
                <a:gd name="connsiteY71" fmla="*/ 88900 h 302243"/>
                <a:gd name="connsiteX72" fmla="*/ 1577975 w 2552700"/>
                <a:gd name="connsiteY72" fmla="*/ 76200 h 302243"/>
                <a:gd name="connsiteX73" fmla="*/ 1593850 w 2552700"/>
                <a:gd name="connsiteY73" fmla="*/ 66675 h 302243"/>
                <a:gd name="connsiteX74" fmla="*/ 1612900 w 2552700"/>
                <a:gd name="connsiteY74" fmla="*/ 53975 h 302243"/>
                <a:gd name="connsiteX75" fmla="*/ 1625600 w 2552700"/>
                <a:gd name="connsiteY75" fmla="*/ 50800 h 302243"/>
                <a:gd name="connsiteX76" fmla="*/ 1635125 w 2552700"/>
                <a:gd name="connsiteY76" fmla="*/ 47625 h 302243"/>
                <a:gd name="connsiteX77" fmla="*/ 1651000 w 2552700"/>
                <a:gd name="connsiteY77" fmla="*/ 44450 h 302243"/>
                <a:gd name="connsiteX78" fmla="*/ 1657350 w 2552700"/>
                <a:gd name="connsiteY78" fmla="*/ 34925 h 302243"/>
                <a:gd name="connsiteX79" fmla="*/ 1673225 w 2552700"/>
                <a:gd name="connsiteY79" fmla="*/ 31750 h 302243"/>
                <a:gd name="connsiteX80" fmla="*/ 1704975 w 2552700"/>
                <a:gd name="connsiteY80" fmla="*/ 25400 h 302243"/>
                <a:gd name="connsiteX81" fmla="*/ 1746250 w 2552700"/>
                <a:gd name="connsiteY81" fmla="*/ 38100 h 302243"/>
                <a:gd name="connsiteX82" fmla="*/ 1765300 w 2552700"/>
                <a:gd name="connsiteY82" fmla="*/ 50800 h 302243"/>
                <a:gd name="connsiteX83" fmla="*/ 1781175 w 2552700"/>
                <a:gd name="connsiteY83" fmla="*/ 63500 h 302243"/>
                <a:gd name="connsiteX84" fmla="*/ 1803400 w 2552700"/>
                <a:gd name="connsiteY84" fmla="*/ 76200 h 302243"/>
                <a:gd name="connsiteX85" fmla="*/ 1828800 w 2552700"/>
                <a:gd name="connsiteY85" fmla="*/ 85725 h 302243"/>
                <a:gd name="connsiteX86" fmla="*/ 1866900 w 2552700"/>
                <a:gd name="connsiteY86" fmla="*/ 98425 h 302243"/>
                <a:gd name="connsiteX87" fmla="*/ 1879600 w 2552700"/>
                <a:gd name="connsiteY87" fmla="*/ 107950 h 302243"/>
                <a:gd name="connsiteX88" fmla="*/ 1889125 w 2552700"/>
                <a:gd name="connsiteY88" fmla="*/ 114300 h 302243"/>
                <a:gd name="connsiteX89" fmla="*/ 1898650 w 2552700"/>
                <a:gd name="connsiteY89" fmla="*/ 127000 h 302243"/>
                <a:gd name="connsiteX90" fmla="*/ 1901825 w 2552700"/>
                <a:gd name="connsiteY90" fmla="*/ 136525 h 302243"/>
                <a:gd name="connsiteX91" fmla="*/ 1917700 w 2552700"/>
                <a:gd name="connsiteY91" fmla="*/ 177800 h 302243"/>
                <a:gd name="connsiteX92" fmla="*/ 1927225 w 2552700"/>
                <a:gd name="connsiteY92" fmla="*/ 200025 h 302243"/>
                <a:gd name="connsiteX93" fmla="*/ 1933575 w 2552700"/>
                <a:gd name="connsiteY93" fmla="*/ 212725 h 302243"/>
                <a:gd name="connsiteX94" fmla="*/ 1943100 w 2552700"/>
                <a:gd name="connsiteY94" fmla="*/ 219075 h 302243"/>
                <a:gd name="connsiteX95" fmla="*/ 1946275 w 2552700"/>
                <a:gd name="connsiteY95" fmla="*/ 244475 h 302243"/>
                <a:gd name="connsiteX96" fmla="*/ 1968500 w 2552700"/>
                <a:gd name="connsiteY96" fmla="*/ 266700 h 302243"/>
                <a:gd name="connsiteX97" fmla="*/ 1978025 w 2552700"/>
                <a:gd name="connsiteY97" fmla="*/ 269875 h 302243"/>
                <a:gd name="connsiteX98" fmla="*/ 1990725 w 2552700"/>
                <a:gd name="connsiteY98" fmla="*/ 276225 h 302243"/>
                <a:gd name="connsiteX99" fmla="*/ 2016125 w 2552700"/>
                <a:gd name="connsiteY99" fmla="*/ 301625 h 302243"/>
                <a:gd name="connsiteX100" fmla="*/ 2098675 w 2552700"/>
                <a:gd name="connsiteY100" fmla="*/ 292100 h 302243"/>
                <a:gd name="connsiteX101" fmla="*/ 2130425 w 2552700"/>
                <a:gd name="connsiteY101" fmla="*/ 266700 h 302243"/>
                <a:gd name="connsiteX102" fmla="*/ 2139950 w 2552700"/>
                <a:gd name="connsiteY102" fmla="*/ 263525 h 302243"/>
                <a:gd name="connsiteX103" fmla="*/ 2168525 w 2552700"/>
                <a:gd name="connsiteY103" fmla="*/ 247650 h 302243"/>
                <a:gd name="connsiteX104" fmla="*/ 2193925 w 2552700"/>
                <a:gd name="connsiteY104" fmla="*/ 228600 h 302243"/>
                <a:gd name="connsiteX105" fmla="*/ 2203450 w 2552700"/>
                <a:gd name="connsiteY105" fmla="*/ 219075 h 302243"/>
                <a:gd name="connsiteX106" fmla="*/ 2222500 w 2552700"/>
                <a:gd name="connsiteY106" fmla="*/ 212725 h 302243"/>
                <a:gd name="connsiteX107" fmla="*/ 2244725 w 2552700"/>
                <a:gd name="connsiteY107" fmla="*/ 193675 h 302243"/>
                <a:gd name="connsiteX108" fmla="*/ 2355850 w 2552700"/>
                <a:gd name="connsiteY108" fmla="*/ 152400 h 302243"/>
                <a:gd name="connsiteX109" fmla="*/ 2552700 w 2552700"/>
                <a:gd name="connsiteY109" fmla="*/ 155575 h 30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552700" h="302243">
                  <a:moveTo>
                    <a:pt x="0" y="69850"/>
                  </a:moveTo>
                  <a:cubicBezTo>
                    <a:pt x="6350" y="76200"/>
                    <a:pt x="13043" y="82225"/>
                    <a:pt x="19050" y="88900"/>
                  </a:cubicBezTo>
                  <a:cubicBezTo>
                    <a:pt x="22590" y="92833"/>
                    <a:pt x="24833" y="97858"/>
                    <a:pt x="28575" y="101600"/>
                  </a:cubicBezTo>
                  <a:cubicBezTo>
                    <a:pt x="31273" y="104298"/>
                    <a:pt x="34995" y="105732"/>
                    <a:pt x="38100" y="107950"/>
                  </a:cubicBezTo>
                  <a:cubicBezTo>
                    <a:pt x="42406" y="111026"/>
                    <a:pt x="46782" y="114031"/>
                    <a:pt x="50800" y="117475"/>
                  </a:cubicBezTo>
                  <a:cubicBezTo>
                    <a:pt x="54209" y="120397"/>
                    <a:pt x="56946" y="124043"/>
                    <a:pt x="60325" y="127000"/>
                  </a:cubicBezTo>
                  <a:cubicBezTo>
                    <a:pt x="65425" y="131462"/>
                    <a:pt x="71100" y="135238"/>
                    <a:pt x="76200" y="139700"/>
                  </a:cubicBezTo>
                  <a:cubicBezTo>
                    <a:pt x="79579" y="142657"/>
                    <a:pt x="82181" y="146468"/>
                    <a:pt x="85725" y="149225"/>
                  </a:cubicBezTo>
                  <a:cubicBezTo>
                    <a:pt x="91749" y="153910"/>
                    <a:pt x="98425" y="157692"/>
                    <a:pt x="104775" y="161925"/>
                  </a:cubicBezTo>
                  <a:lnTo>
                    <a:pt x="114300" y="168275"/>
                  </a:lnTo>
                  <a:cubicBezTo>
                    <a:pt x="117475" y="170392"/>
                    <a:pt x="121127" y="171927"/>
                    <a:pt x="123825" y="174625"/>
                  </a:cubicBezTo>
                  <a:cubicBezTo>
                    <a:pt x="127000" y="177800"/>
                    <a:pt x="128588" y="180975"/>
                    <a:pt x="133350" y="184150"/>
                  </a:cubicBezTo>
                  <a:cubicBezTo>
                    <a:pt x="138112" y="187325"/>
                    <a:pt x="148167" y="189971"/>
                    <a:pt x="152400" y="193675"/>
                  </a:cubicBezTo>
                  <a:cubicBezTo>
                    <a:pt x="154517" y="197908"/>
                    <a:pt x="155403" y="203028"/>
                    <a:pt x="158750" y="206375"/>
                  </a:cubicBezTo>
                  <a:cubicBezTo>
                    <a:pt x="167846" y="215471"/>
                    <a:pt x="176742" y="218017"/>
                    <a:pt x="187325" y="222250"/>
                  </a:cubicBezTo>
                  <a:cubicBezTo>
                    <a:pt x="197908" y="226483"/>
                    <a:pt x="200554" y="230717"/>
                    <a:pt x="222250" y="231775"/>
                  </a:cubicBezTo>
                  <a:cubicBezTo>
                    <a:pt x="254000" y="230717"/>
                    <a:pt x="285787" y="230465"/>
                    <a:pt x="317500" y="228600"/>
                  </a:cubicBezTo>
                  <a:cubicBezTo>
                    <a:pt x="329271" y="227908"/>
                    <a:pt x="335492" y="220663"/>
                    <a:pt x="342900" y="215900"/>
                  </a:cubicBezTo>
                  <a:cubicBezTo>
                    <a:pt x="350308" y="211138"/>
                    <a:pt x="356658" y="205317"/>
                    <a:pt x="361950" y="200025"/>
                  </a:cubicBezTo>
                  <a:cubicBezTo>
                    <a:pt x="367242" y="194733"/>
                    <a:pt x="370188" y="189250"/>
                    <a:pt x="374650" y="184150"/>
                  </a:cubicBezTo>
                  <a:cubicBezTo>
                    <a:pt x="383206" y="174371"/>
                    <a:pt x="383555" y="175038"/>
                    <a:pt x="393700" y="168275"/>
                  </a:cubicBezTo>
                  <a:cubicBezTo>
                    <a:pt x="395817" y="165100"/>
                    <a:pt x="397352" y="161448"/>
                    <a:pt x="400050" y="158750"/>
                  </a:cubicBezTo>
                  <a:cubicBezTo>
                    <a:pt x="402748" y="156052"/>
                    <a:pt x="407553" y="155636"/>
                    <a:pt x="409575" y="152400"/>
                  </a:cubicBezTo>
                  <a:cubicBezTo>
                    <a:pt x="427408" y="123867"/>
                    <a:pt x="402876" y="139874"/>
                    <a:pt x="428625" y="127000"/>
                  </a:cubicBezTo>
                  <a:cubicBezTo>
                    <a:pt x="430742" y="123825"/>
                    <a:pt x="432103" y="119988"/>
                    <a:pt x="434975" y="117475"/>
                  </a:cubicBezTo>
                  <a:cubicBezTo>
                    <a:pt x="440718" y="112449"/>
                    <a:pt x="440267" y="110596"/>
                    <a:pt x="454025" y="104775"/>
                  </a:cubicBezTo>
                  <a:cubicBezTo>
                    <a:pt x="467783" y="98954"/>
                    <a:pt x="504825" y="85196"/>
                    <a:pt x="517525" y="82550"/>
                  </a:cubicBezTo>
                  <a:cubicBezTo>
                    <a:pt x="530225" y="79904"/>
                    <a:pt x="525735" y="90397"/>
                    <a:pt x="530225" y="88900"/>
                  </a:cubicBezTo>
                  <a:cubicBezTo>
                    <a:pt x="534715" y="87403"/>
                    <a:pt x="525463" y="83608"/>
                    <a:pt x="536575" y="76200"/>
                  </a:cubicBezTo>
                  <a:cubicBezTo>
                    <a:pt x="547688" y="68792"/>
                    <a:pt x="582083" y="51858"/>
                    <a:pt x="596900" y="44450"/>
                  </a:cubicBezTo>
                  <a:cubicBezTo>
                    <a:pt x="618456" y="30079"/>
                    <a:pt x="591470" y="46863"/>
                    <a:pt x="625475" y="31750"/>
                  </a:cubicBezTo>
                  <a:cubicBezTo>
                    <a:pt x="638450" y="25983"/>
                    <a:pt x="650392" y="17973"/>
                    <a:pt x="663575" y="12700"/>
                  </a:cubicBezTo>
                  <a:cubicBezTo>
                    <a:pt x="668867" y="10583"/>
                    <a:pt x="674094" y="8298"/>
                    <a:pt x="679450" y="6350"/>
                  </a:cubicBezTo>
                  <a:cubicBezTo>
                    <a:pt x="685740" y="4063"/>
                    <a:pt x="698500" y="0"/>
                    <a:pt x="698500" y="0"/>
                  </a:cubicBezTo>
                  <a:cubicBezTo>
                    <a:pt x="708025" y="1058"/>
                    <a:pt x="717622" y="1599"/>
                    <a:pt x="727075" y="3175"/>
                  </a:cubicBezTo>
                  <a:cubicBezTo>
                    <a:pt x="730376" y="3725"/>
                    <a:pt x="733371" y="5469"/>
                    <a:pt x="736600" y="6350"/>
                  </a:cubicBezTo>
                  <a:cubicBezTo>
                    <a:pt x="745020" y="8646"/>
                    <a:pt x="753533" y="10583"/>
                    <a:pt x="762000" y="12700"/>
                  </a:cubicBezTo>
                  <a:cubicBezTo>
                    <a:pt x="775361" y="32742"/>
                    <a:pt x="759619" y="11774"/>
                    <a:pt x="787400" y="34925"/>
                  </a:cubicBezTo>
                  <a:cubicBezTo>
                    <a:pt x="794299" y="40674"/>
                    <a:pt x="800100" y="47625"/>
                    <a:pt x="806450" y="53975"/>
                  </a:cubicBezTo>
                  <a:cubicBezTo>
                    <a:pt x="809625" y="57150"/>
                    <a:pt x="813484" y="59764"/>
                    <a:pt x="815975" y="63500"/>
                  </a:cubicBezTo>
                  <a:cubicBezTo>
                    <a:pt x="820208" y="69850"/>
                    <a:pt x="822325" y="78317"/>
                    <a:pt x="828675" y="82550"/>
                  </a:cubicBezTo>
                  <a:cubicBezTo>
                    <a:pt x="831850" y="84667"/>
                    <a:pt x="835269" y="86457"/>
                    <a:pt x="838200" y="88900"/>
                  </a:cubicBezTo>
                  <a:cubicBezTo>
                    <a:pt x="862866" y="109455"/>
                    <a:pt x="830699" y="87142"/>
                    <a:pt x="860425" y="107950"/>
                  </a:cubicBezTo>
                  <a:cubicBezTo>
                    <a:pt x="870361" y="114905"/>
                    <a:pt x="882742" y="122090"/>
                    <a:pt x="892175" y="130175"/>
                  </a:cubicBezTo>
                  <a:cubicBezTo>
                    <a:pt x="895584" y="133097"/>
                    <a:pt x="894292" y="133350"/>
                    <a:pt x="901700" y="139700"/>
                  </a:cubicBezTo>
                  <a:cubicBezTo>
                    <a:pt x="909108" y="146050"/>
                    <a:pt x="929746" y="161925"/>
                    <a:pt x="936625" y="168275"/>
                  </a:cubicBezTo>
                  <a:cubicBezTo>
                    <a:pt x="943504" y="174625"/>
                    <a:pt x="933979" y="172508"/>
                    <a:pt x="942975" y="177800"/>
                  </a:cubicBezTo>
                  <a:cubicBezTo>
                    <a:pt x="951971" y="183092"/>
                    <a:pt x="977900" y="194733"/>
                    <a:pt x="990600" y="200025"/>
                  </a:cubicBezTo>
                  <a:cubicBezTo>
                    <a:pt x="1011726" y="210588"/>
                    <a:pt x="994556" y="203395"/>
                    <a:pt x="1019175" y="209550"/>
                  </a:cubicBezTo>
                  <a:cubicBezTo>
                    <a:pt x="1058402" y="219357"/>
                    <a:pt x="1024247" y="213450"/>
                    <a:pt x="1063625" y="219075"/>
                  </a:cubicBezTo>
                  <a:cubicBezTo>
                    <a:pt x="1091767" y="228456"/>
                    <a:pt x="1076022" y="224686"/>
                    <a:pt x="1111250" y="228600"/>
                  </a:cubicBezTo>
                  <a:cubicBezTo>
                    <a:pt x="1125537" y="228600"/>
                    <a:pt x="1148292" y="222250"/>
                    <a:pt x="1149350" y="219075"/>
                  </a:cubicBezTo>
                  <a:cubicBezTo>
                    <a:pt x="1150408" y="215900"/>
                    <a:pt x="1128082" y="213044"/>
                    <a:pt x="1117600" y="209550"/>
                  </a:cubicBezTo>
                  <a:cubicBezTo>
                    <a:pt x="1089611" y="200220"/>
                    <a:pt x="1095585" y="199072"/>
                    <a:pt x="1066800" y="193675"/>
                  </a:cubicBezTo>
                  <a:cubicBezTo>
                    <a:pt x="998680" y="180903"/>
                    <a:pt x="1084515" y="201279"/>
                    <a:pt x="1016000" y="184150"/>
                  </a:cubicBezTo>
                  <a:cubicBezTo>
                    <a:pt x="1012296" y="185208"/>
                    <a:pt x="1037696" y="195263"/>
                    <a:pt x="1044575" y="200025"/>
                  </a:cubicBezTo>
                  <a:cubicBezTo>
                    <a:pt x="1051454" y="204787"/>
                    <a:pt x="1051467" y="211273"/>
                    <a:pt x="1057275" y="212725"/>
                  </a:cubicBezTo>
                  <a:cubicBezTo>
                    <a:pt x="1077912" y="217884"/>
                    <a:pt x="1120775" y="219075"/>
                    <a:pt x="1120775" y="219075"/>
                  </a:cubicBezTo>
                  <a:cubicBezTo>
                    <a:pt x="1148292" y="218017"/>
                    <a:pt x="1175853" y="217795"/>
                    <a:pt x="1203325" y="215900"/>
                  </a:cubicBezTo>
                  <a:cubicBezTo>
                    <a:pt x="1215956" y="215029"/>
                    <a:pt x="1211263" y="208492"/>
                    <a:pt x="1222375" y="203200"/>
                  </a:cubicBezTo>
                  <a:cubicBezTo>
                    <a:pt x="1233488" y="197908"/>
                    <a:pt x="1249892" y="190500"/>
                    <a:pt x="1270000" y="184150"/>
                  </a:cubicBezTo>
                  <a:cubicBezTo>
                    <a:pt x="1290108" y="177800"/>
                    <a:pt x="1322917" y="169333"/>
                    <a:pt x="1343025" y="165100"/>
                  </a:cubicBezTo>
                  <a:cubicBezTo>
                    <a:pt x="1367360" y="156988"/>
                    <a:pt x="1338856" y="165656"/>
                    <a:pt x="1390650" y="158750"/>
                  </a:cubicBezTo>
                  <a:cubicBezTo>
                    <a:pt x="1398806" y="157663"/>
                    <a:pt x="1405467" y="152003"/>
                    <a:pt x="1412875" y="149225"/>
                  </a:cubicBezTo>
                  <a:cubicBezTo>
                    <a:pt x="1416961" y="147693"/>
                    <a:pt x="1421379" y="147249"/>
                    <a:pt x="1425575" y="146050"/>
                  </a:cubicBezTo>
                  <a:cubicBezTo>
                    <a:pt x="1428793" y="145131"/>
                    <a:pt x="1431925" y="143933"/>
                    <a:pt x="1435100" y="142875"/>
                  </a:cubicBezTo>
                  <a:cubicBezTo>
                    <a:pt x="1438275" y="139700"/>
                    <a:pt x="1440971" y="135960"/>
                    <a:pt x="1444625" y="133350"/>
                  </a:cubicBezTo>
                  <a:cubicBezTo>
                    <a:pt x="1456748" y="124691"/>
                    <a:pt x="1473108" y="123871"/>
                    <a:pt x="1485900" y="117475"/>
                  </a:cubicBezTo>
                  <a:cubicBezTo>
                    <a:pt x="1490133" y="115358"/>
                    <a:pt x="1494206" y="112883"/>
                    <a:pt x="1498600" y="111125"/>
                  </a:cubicBezTo>
                  <a:cubicBezTo>
                    <a:pt x="1511483" y="105972"/>
                    <a:pt x="1517875" y="104719"/>
                    <a:pt x="1530350" y="101600"/>
                  </a:cubicBezTo>
                  <a:cubicBezTo>
                    <a:pt x="1533525" y="99483"/>
                    <a:pt x="1536388" y="96800"/>
                    <a:pt x="1539875" y="95250"/>
                  </a:cubicBezTo>
                  <a:cubicBezTo>
                    <a:pt x="1545992" y="92532"/>
                    <a:pt x="1553356" y="92613"/>
                    <a:pt x="1558925" y="88900"/>
                  </a:cubicBezTo>
                  <a:cubicBezTo>
                    <a:pt x="1565275" y="84667"/>
                    <a:pt x="1571536" y="80297"/>
                    <a:pt x="1577975" y="76200"/>
                  </a:cubicBezTo>
                  <a:cubicBezTo>
                    <a:pt x="1583181" y="72887"/>
                    <a:pt x="1588715" y="70098"/>
                    <a:pt x="1593850" y="66675"/>
                  </a:cubicBezTo>
                  <a:cubicBezTo>
                    <a:pt x="1600200" y="62442"/>
                    <a:pt x="1605496" y="55826"/>
                    <a:pt x="1612900" y="53975"/>
                  </a:cubicBezTo>
                  <a:cubicBezTo>
                    <a:pt x="1617133" y="52917"/>
                    <a:pt x="1621404" y="51999"/>
                    <a:pt x="1625600" y="50800"/>
                  </a:cubicBezTo>
                  <a:cubicBezTo>
                    <a:pt x="1628818" y="49881"/>
                    <a:pt x="1631878" y="48437"/>
                    <a:pt x="1635125" y="47625"/>
                  </a:cubicBezTo>
                  <a:cubicBezTo>
                    <a:pt x="1640360" y="46316"/>
                    <a:pt x="1645708" y="45508"/>
                    <a:pt x="1651000" y="44450"/>
                  </a:cubicBezTo>
                  <a:cubicBezTo>
                    <a:pt x="1653117" y="41275"/>
                    <a:pt x="1654037" y="36818"/>
                    <a:pt x="1657350" y="34925"/>
                  </a:cubicBezTo>
                  <a:cubicBezTo>
                    <a:pt x="1662035" y="32248"/>
                    <a:pt x="1667957" y="32921"/>
                    <a:pt x="1673225" y="31750"/>
                  </a:cubicBezTo>
                  <a:cubicBezTo>
                    <a:pt x="1701643" y="25435"/>
                    <a:pt x="1667646" y="31622"/>
                    <a:pt x="1704975" y="25400"/>
                  </a:cubicBezTo>
                  <a:cubicBezTo>
                    <a:pt x="1754431" y="30346"/>
                    <a:pt x="1723615" y="20495"/>
                    <a:pt x="1746250" y="38100"/>
                  </a:cubicBezTo>
                  <a:cubicBezTo>
                    <a:pt x="1752274" y="42785"/>
                    <a:pt x="1765300" y="50800"/>
                    <a:pt x="1765300" y="50800"/>
                  </a:cubicBezTo>
                  <a:cubicBezTo>
                    <a:pt x="1776004" y="66857"/>
                    <a:pt x="1765839" y="55832"/>
                    <a:pt x="1781175" y="63500"/>
                  </a:cubicBezTo>
                  <a:cubicBezTo>
                    <a:pt x="1788807" y="67316"/>
                    <a:pt x="1795668" y="72592"/>
                    <a:pt x="1803400" y="76200"/>
                  </a:cubicBezTo>
                  <a:cubicBezTo>
                    <a:pt x="1811594" y="80024"/>
                    <a:pt x="1820489" y="82163"/>
                    <a:pt x="1828800" y="85725"/>
                  </a:cubicBezTo>
                  <a:cubicBezTo>
                    <a:pt x="1860374" y="99257"/>
                    <a:pt x="1834712" y="93060"/>
                    <a:pt x="1866900" y="98425"/>
                  </a:cubicBezTo>
                  <a:cubicBezTo>
                    <a:pt x="1871133" y="101600"/>
                    <a:pt x="1875294" y="104874"/>
                    <a:pt x="1879600" y="107950"/>
                  </a:cubicBezTo>
                  <a:cubicBezTo>
                    <a:pt x="1882705" y="110168"/>
                    <a:pt x="1886427" y="111602"/>
                    <a:pt x="1889125" y="114300"/>
                  </a:cubicBezTo>
                  <a:cubicBezTo>
                    <a:pt x="1892867" y="118042"/>
                    <a:pt x="1895475" y="122767"/>
                    <a:pt x="1898650" y="127000"/>
                  </a:cubicBezTo>
                  <a:cubicBezTo>
                    <a:pt x="1899708" y="130175"/>
                    <a:pt x="1900650" y="133391"/>
                    <a:pt x="1901825" y="136525"/>
                  </a:cubicBezTo>
                  <a:cubicBezTo>
                    <a:pt x="1907001" y="150327"/>
                    <a:pt x="1914125" y="163499"/>
                    <a:pt x="1917700" y="177800"/>
                  </a:cubicBezTo>
                  <a:cubicBezTo>
                    <a:pt x="1922915" y="198659"/>
                    <a:pt x="1917480" y="182971"/>
                    <a:pt x="1927225" y="200025"/>
                  </a:cubicBezTo>
                  <a:cubicBezTo>
                    <a:pt x="1929573" y="204134"/>
                    <a:pt x="1930545" y="209089"/>
                    <a:pt x="1933575" y="212725"/>
                  </a:cubicBezTo>
                  <a:cubicBezTo>
                    <a:pt x="1936018" y="215656"/>
                    <a:pt x="1939925" y="216958"/>
                    <a:pt x="1943100" y="219075"/>
                  </a:cubicBezTo>
                  <a:cubicBezTo>
                    <a:pt x="1944158" y="227542"/>
                    <a:pt x="1942260" y="236946"/>
                    <a:pt x="1946275" y="244475"/>
                  </a:cubicBezTo>
                  <a:cubicBezTo>
                    <a:pt x="1951205" y="253719"/>
                    <a:pt x="1960319" y="260155"/>
                    <a:pt x="1968500" y="266700"/>
                  </a:cubicBezTo>
                  <a:cubicBezTo>
                    <a:pt x="1971113" y="268791"/>
                    <a:pt x="1974949" y="268557"/>
                    <a:pt x="1978025" y="269875"/>
                  </a:cubicBezTo>
                  <a:cubicBezTo>
                    <a:pt x="1982375" y="271739"/>
                    <a:pt x="1987089" y="273195"/>
                    <a:pt x="1990725" y="276225"/>
                  </a:cubicBezTo>
                  <a:cubicBezTo>
                    <a:pt x="1999923" y="283890"/>
                    <a:pt x="1998133" y="298979"/>
                    <a:pt x="2016125" y="301625"/>
                  </a:cubicBezTo>
                  <a:cubicBezTo>
                    <a:pt x="2034117" y="304271"/>
                    <a:pt x="2079625" y="297921"/>
                    <a:pt x="2098675" y="292100"/>
                  </a:cubicBezTo>
                  <a:cubicBezTo>
                    <a:pt x="2117725" y="286279"/>
                    <a:pt x="2123546" y="271462"/>
                    <a:pt x="2130425" y="266700"/>
                  </a:cubicBezTo>
                  <a:cubicBezTo>
                    <a:pt x="2137304" y="261938"/>
                    <a:pt x="2136874" y="264843"/>
                    <a:pt x="2139950" y="263525"/>
                  </a:cubicBezTo>
                  <a:cubicBezTo>
                    <a:pt x="2147884" y="260125"/>
                    <a:pt x="2162002" y="252166"/>
                    <a:pt x="2168525" y="247650"/>
                  </a:cubicBezTo>
                  <a:cubicBezTo>
                    <a:pt x="2177227" y="241626"/>
                    <a:pt x="2186441" y="236084"/>
                    <a:pt x="2193925" y="228600"/>
                  </a:cubicBezTo>
                  <a:cubicBezTo>
                    <a:pt x="2197100" y="225425"/>
                    <a:pt x="2199525" y="221256"/>
                    <a:pt x="2203450" y="219075"/>
                  </a:cubicBezTo>
                  <a:cubicBezTo>
                    <a:pt x="2209301" y="215824"/>
                    <a:pt x="2222500" y="212725"/>
                    <a:pt x="2222500" y="212725"/>
                  </a:cubicBezTo>
                  <a:cubicBezTo>
                    <a:pt x="2230007" y="205218"/>
                    <a:pt x="2222500" y="203729"/>
                    <a:pt x="2244725" y="193675"/>
                  </a:cubicBezTo>
                  <a:cubicBezTo>
                    <a:pt x="2266950" y="183621"/>
                    <a:pt x="2304521" y="158750"/>
                    <a:pt x="2355850" y="152400"/>
                  </a:cubicBezTo>
                  <a:cubicBezTo>
                    <a:pt x="2407179" y="146050"/>
                    <a:pt x="2494492" y="160205"/>
                    <a:pt x="2552700" y="155575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00" dirty="0"/>
            </a:p>
          </p:txBody>
        </p: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560034F-BA92-4C7C-0573-2A14E87E4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860" y="2069827"/>
            <a:ext cx="1490678" cy="41434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D8DF7-CCC9-7B29-1214-B207C314D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78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5BD3B-886B-A7F2-9EE5-D16A06B08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Introduction: </a:t>
            </a:r>
          </a:p>
          <a:p>
            <a:pPr lvl="1"/>
            <a:r>
              <a:rPr lang="en-GB" dirty="0"/>
              <a:t>UMCG and PARTREC</a:t>
            </a:r>
          </a:p>
          <a:p>
            <a:pPr lvl="1"/>
            <a:r>
              <a:rPr lang="en-GB" dirty="0"/>
              <a:t>Our accelerator</a:t>
            </a:r>
          </a:p>
          <a:p>
            <a:pPr lvl="1"/>
            <a:r>
              <a:rPr lang="en-GB" dirty="0"/>
              <a:t>Our team, services and users</a:t>
            </a:r>
          </a:p>
          <a:p>
            <a:r>
              <a:rPr lang="en-GB" dirty="0"/>
              <a:t>Research at PARTREC</a:t>
            </a:r>
          </a:p>
          <a:p>
            <a:pPr lvl="1"/>
            <a:r>
              <a:rPr lang="en-GB" dirty="0"/>
              <a:t>Previous research</a:t>
            </a:r>
          </a:p>
          <a:p>
            <a:pPr lvl="2"/>
            <a:r>
              <a:rPr lang="en-GB" dirty="0"/>
              <a:t>Clinical Translation Example</a:t>
            </a:r>
          </a:p>
          <a:p>
            <a:pPr lvl="2"/>
            <a:r>
              <a:rPr lang="en-GB" dirty="0" err="1"/>
              <a:t>Minibeams</a:t>
            </a:r>
            <a:endParaRPr lang="en-GB" dirty="0"/>
          </a:p>
          <a:p>
            <a:pPr lvl="1"/>
            <a:r>
              <a:rPr lang="en-GB" dirty="0"/>
              <a:t>Ongoing projects</a:t>
            </a:r>
          </a:p>
          <a:p>
            <a:pPr lvl="2"/>
            <a:r>
              <a:rPr lang="en-GB" dirty="0"/>
              <a:t>Boron Proton Capture + FLASH</a:t>
            </a:r>
          </a:p>
          <a:p>
            <a:pPr lvl="2"/>
            <a:r>
              <a:rPr lang="en-GB" dirty="0" err="1"/>
              <a:t>Theranostics</a:t>
            </a:r>
            <a:endParaRPr lang="en-GB" dirty="0"/>
          </a:p>
          <a:p>
            <a:pPr lvl="2"/>
            <a:r>
              <a:rPr lang="en-GB" dirty="0"/>
              <a:t>Pharmacotherapy</a:t>
            </a:r>
          </a:p>
          <a:p>
            <a:pPr lvl="2"/>
            <a:r>
              <a:rPr lang="en-GB" dirty="0"/>
              <a:t>Dose Verification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5B6F0-9FA5-0263-84EB-11B0BFBD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  <a:endParaRPr lang="en-NL" dirty="0"/>
          </a:p>
        </p:txBody>
      </p:sp>
      <p:pic>
        <p:nvPicPr>
          <p:cNvPr id="1026" name="Picture 2" descr="University of Groningen RUG Logo PNG vector in SVG, PDF, AI ...">
            <a:extLst>
              <a:ext uri="{FF2B5EF4-FFF2-40B4-BE49-F238E27FC236}">
                <a16:creationId xmlns:a16="http://schemas.microsoft.com/office/drawing/2014/main" id="{1C7A4D30-026E-7545-68E2-28ED4DF58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 t="14883" r="22365" b="17397"/>
          <a:stretch/>
        </p:blipFill>
        <p:spPr bwMode="auto">
          <a:xfrm>
            <a:off x="7605284" y="1824849"/>
            <a:ext cx="758758" cy="65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OR, the Netherlands - IonBeamCenters.eu">
            <a:extLst>
              <a:ext uri="{FF2B5EF4-FFF2-40B4-BE49-F238E27FC236}">
                <a16:creationId xmlns:a16="http://schemas.microsoft.com/office/drawing/2014/main" id="{0630BF82-FCEA-BE44-E5B3-9AFB41534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58" y="2718167"/>
            <a:ext cx="2084962" cy="133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aToroid: a non-rotating gantry for hadron therapy – Physics World">
            <a:extLst>
              <a:ext uri="{FF2B5EF4-FFF2-40B4-BE49-F238E27FC236}">
                <a16:creationId xmlns:a16="http://schemas.microsoft.com/office/drawing/2014/main" id="{3358F2F8-FEF9-0D41-9A6E-FAD6FE8CB9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401" y="4297618"/>
            <a:ext cx="2567276" cy="1738312"/>
          </a:xfrm>
          <a:prstGeom prst="rect">
            <a:avLst/>
          </a:prstGeom>
          <a:noFill/>
        </p:spPr>
      </p:pic>
      <p:pic>
        <p:nvPicPr>
          <p:cNvPr id="9" name="Picture 6" descr="Therapeutic use of radioactive isotopes - CERN Document Server">
            <a:extLst>
              <a:ext uri="{FF2B5EF4-FFF2-40B4-BE49-F238E27FC236}">
                <a16:creationId xmlns:a16="http://schemas.microsoft.com/office/drawing/2014/main" id="{FD81488E-19F1-F597-F374-71BADA45B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413" y="4920033"/>
            <a:ext cx="1266498" cy="13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497813-D585-B02E-C05D-9D21D29AED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7"/>
          <a:stretch/>
        </p:blipFill>
        <p:spPr>
          <a:xfrm>
            <a:off x="8209265" y="1637454"/>
            <a:ext cx="2252056" cy="6029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75802A-D70A-F7D6-0EEA-F6A7269B0FC2}"/>
              </a:ext>
            </a:extLst>
          </p:cNvPr>
          <p:cNvGrpSpPr/>
          <p:nvPr/>
        </p:nvGrpSpPr>
        <p:grpSpPr>
          <a:xfrm>
            <a:off x="6461661" y="3107883"/>
            <a:ext cx="2284003" cy="1708847"/>
            <a:chOff x="1346840" y="148809"/>
            <a:chExt cx="8596834" cy="49845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88EBCB2-3B7F-046D-0CBF-8A3F2A9243DB}"/>
                </a:ext>
              </a:extLst>
            </p:cNvPr>
            <p:cNvGrpSpPr/>
            <p:nvPr/>
          </p:nvGrpSpPr>
          <p:grpSpPr>
            <a:xfrm>
              <a:off x="1346840" y="148809"/>
              <a:ext cx="8596834" cy="4984508"/>
              <a:chOff x="1346840" y="148809"/>
              <a:chExt cx="8596834" cy="498450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C62E19B-04BF-6196-6D46-E40B452B0B98}"/>
                  </a:ext>
                </a:extLst>
              </p:cNvPr>
              <p:cNvGrpSpPr/>
              <p:nvPr/>
            </p:nvGrpSpPr>
            <p:grpSpPr>
              <a:xfrm>
                <a:off x="1346840" y="148809"/>
                <a:ext cx="8596834" cy="4984508"/>
                <a:chOff x="1346840" y="148809"/>
                <a:chExt cx="8596834" cy="4984508"/>
              </a:xfrm>
            </p:grpSpPr>
            <p:pic>
              <p:nvPicPr>
                <p:cNvPr id="19" name="Picture 2" descr="File:Gaussian 2d.png - Wikimedia Commons">
                  <a:extLst>
                    <a:ext uri="{FF2B5EF4-FFF2-40B4-BE49-F238E27FC236}">
                      <a16:creationId xmlns:a16="http://schemas.microsoft.com/office/drawing/2014/main" id="{F6DB4799-D6FB-4554-A3D0-7525ABCF38C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46537" y="3118920"/>
                  <a:ext cx="2638860" cy="20143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D3E051B5-4E8D-064A-F38C-BE05FC180A8C}"/>
                    </a:ext>
                  </a:extLst>
                </p:cNvPr>
                <p:cNvGrpSpPr/>
                <p:nvPr/>
              </p:nvGrpSpPr>
              <p:grpSpPr>
                <a:xfrm>
                  <a:off x="8636108" y="148809"/>
                  <a:ext cx="1307566" cy="3920337"/>
                  <a:chOff x="9280478" y="477671"/>
                  <a:chExt cx="1596788" cy="4960962"/>
                </a:xfrm>
              </p:grpSpPr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F0B55137-05A9-1FC4-737F-EC0F0541A044}"/>
                      </a:ext>
                    </a:extLst>
                  </p:cNvPr>
                  <p:cNvSpPr/>
                  <p:nvPr/>
                </p:nvSpPr>
                <p:spPr>
                  <a:xfrm>
                    <a:off x="9280478" y="1507617"/>
                    <a:ext cx="1596788" cy="393101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300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BD093C67-CFDE-C24D-3152-FBC33ACF9E45}"/>
                      </a:ext>
                    </a:extLst>
                  </p:cNvPr>
                  <p:cNvSpPr/>
                  <p:nvPr/>
                </p:nvSpPr>
                <p:spPr>
                  <a:xfrm>
                    <a:off x="9442948" y="477671"/>
                    <a:ext cx="1138311" cy="110342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300"/>
                  </a:p>
                </p:txBody>
              </p:sp>
            </p:grpSp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D8593616-FD45-A648-B76D-52AC49649C89}"/>
                    </a:ext>
                  </a:extLst>
                </p:cNvPr>
                <p:cNvSpPr/>
                <p:nvPr/>
              </p:nvSpPr>
              <p:spPr>
                <a:xfrm>
                  <a:off x="6374799" y="1607170"/>
                  <a:ext cx="1123838" cy="1454216"/>
                </a:xfrm>
                <a:custGeom>
                  <a:avLst/>
                  <a:gdLst>
                    <a:gd name="connsiteX0" fmla="*/ 0 w 1120507"/>
                    <a:gd name="connsiteY0" fmla="*/ 0 h 1524899"/>
                    <a:gd name="connsiteX1" fmla="*/ 1120507 w 1120507"/>
                    <a:gd name="connsiteY1" fmla="*/ 0 h 1524899"/>
                    <a:gd name="connsiteX2" fmla="*/ 1120507 w 1120507"/>
                    <a:gd name="connsiteY2" fmla="*/ 1524899 h 1524899"/>
                    <a:gd name="connsiteX3" fmla="*/ 0 w 1120507"/>
                    <a:gd name="connsiteY3" fmla="*/ 1524899 h 1524899"/>
                    <a:gd name="connsiteX4" fmla="*/ 0 w 1120507"/>
                    <a:gd name="connsiteY4" fmla="*/ 0 h 1524899"/>
                    <a:gd name="connsiteX0" fmla="*/ 0 w 1120507"/>
                    <a:gd name="connsiteY0" fmla="*/ 0 h 1524899"/>
                    <a:gd name="connsiteX1" fmla="*/ 1120507 w 1120507"/>
                    <a:gd name="connsiteY1" fmla="*/ 0 h 1524899"/>
                    <a:gd name="connsiteX2" fmla="*/ 1120507 w 1120507"/>
                    <a:gd name="connsiteY2" fmla="*/ 1524899 h 1524899"/>
                    <a:gd name="connsiteX3" fmla="*/ 0 w 1120507"/>
                    <a:gd name="connsiteY3" fmla="*/ 1524899 h 1524899"/>
                    <a:gd name="connsiteX4" fmla="*/ 91440 w 1120507"/>
                    <a:gd name="connsiteY4" fmla="*/ 91440 h 1524899"/>
                    <a:gd name="connsiteX0" fmla="*/ 0 w 1120507"/>
                    <a:gd name="connsiteY0" fmla="*/ 0 h 1524899"/>
                    <a:gd name="connsiteX1" fmla="*/ 1120507 w 1120507"/>
                    <a:gd name="connsiteY1" fmla="*/ 0 h 1524899"/>
                    <a:gd name="connsiteX2" fmla="*/ 1120507 w 1120507"/>
                    <a:gd name="connsiteY2" fmla="*/ 1524899 h 1524899"/>
                    <a:gd name="connsiteX3" fmla="*/ 0 w 1120507"/>
                    <a:gd name="connsiteY3" fmla="*/ 1524899 h 1524899"/>
                    <a:gd name="connsiteX0" fmla="*/ 0 w 1197123"/>
                    <a:gd name="connsiteY0" fmla="*/ 0 h 1524899"/>
                    <a:gd name="connsiteX1" fmla="*/ 1120507 w 1197123"/>
                    <a:gd name="connsiteY1" fmla="*/ 0 h 1524899"/>
                    <a:gd name="connsiteX2" fmla="*/ 1120507 w 1197123"/>
                    <a:gd name="connsiteY2" fmla="*/ 1524899 h 1524899"/>
                    <a:gd name="connsiteX3" fmla="*/ 0 w 1197123"/>
                    <a:gd name="connsiteY3" fmla="*/ 1524899 h 1524899"/>
                    <a:gd name="connsiteX0" fmla="*/ 0 w 1123838"/>
                    <a:gd name="connsiteY0" fmla="*/ 0 h 1524899"/>
                    <a:gd name="connsiteX1" fmla="*/ 1120507 w 1123838"/>
                    <a:gd name="connsiteY1" fmla="*/ 0 h 1524899"/>
                    <a:gd name="connsiteX2" fmla="*/ 1120507 w 1123838"/>
                    <a:gd name="connsiteY2" fmla="*/ 1524899 h 1524899"/>
                    <a:gd name="connsiteX3" fmla="*/ 0 w 1123838"/>
                    <a:gd name="connsiteY3" fmla="*/ 1524899 h 152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23838" h="1524899">
                      <a:moveTo>
                        <a:pt x="0" y="0"/>
                      </a:moveTo>
                      <a:lnTo>
                        <a:pt x="1120507" y="0"/>
                      </a:lnTo>
                      <a:cubicBezTo>
                        <a:pt x="1120507" y="508300"/>
                        <a:pt x="1128003" y="874192"/>
                        <a:pt x="1120507" y="1524899"/>
                      </a:cubicBezTo>
                      <a:lnTo>
                        <a:pt x="0" y="1524899"/>
                      </a:lnTo>
                    </a:path>
                  </a:pathLst>
                </a:custGeom>
                <a:pattFill prst="smConfetti">
                  <a:fgClr>
                    <a:schemeClr val="tx1"/>
                  </a:fgClr>
                  <a:bgClr>
                    <a:schemeClr val="bg1"/>
                  </a:bgClr>
                </a:patt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 dirty="0"/>
                </a:p>
              </p:txBody>
            </p:sp>
            <p:sp>
              <p:nvSpPr>
                <p:cNvPr id="22" name="Explosion 2 20">
                  <a:extLst>
                    <a:ext uri="{FF2B5EF4-FFF2-40B4-BE49-F238E27FC236}">
                      <a16:creationId xmlns:a16="http://schemas.microsoft.com/office/drawing/2014/main" id="{AAA0F62D-EA75-74B6-0674-83E2999B4976}"/>
                    </a:ext>
                  </a:extLst>
                </p:cNvPr>
                <p:cNvSpPr/>
                <p:nvPr/>
              </p:nvSpPr>
              <p:spPr>
                <a:xfrm>
                  <a:off x="6910798" y="2108978"/>
                  <a:ext cx="374754" cy="337278"/>
                </a:xfrm>
                <a:prstGeom prst="irregularSeal2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/>
                </a:p>
              </p:txBody>
            </p:sp>
            <p:sp>
              <p:nvSpPr>
                <p:cNvPr id="23" name="Explosion 2 21">
                  <a:extLst>
                    <a:ext uri="{FF2B5EF4-FFF2-40B4-BE49-F238E27FC236}">
                      <a16:creationId xmlns:a16="http://schemas.microsoft.com/office/drawing/2014/main" id="{40374B7A-28B1-C174-4070-D8460EA28C16}"/>
                    </a:ext>
                  </a:extLst>
                </p:cNvPr>
                <p:cNvSpPr/>
                <p:nvPr/>
              </p:nvSpPr>
              <p:spPr>
                <a:xfrm>
                  <a:off x="6360832" y="2068623"/>
                  <a:ext cx="374754" cy="337278"/>
                </a:xfrm>
                <a:prstGeom prst="irregularSeal2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/>
                </a:p>
              </p:txBody>
            </p:sp>
            <p:sp>
              <p:nvSpPr>
                <p:cNvPr id="24" name="Explosion 2 22">
                  <a:extLst>
                    <a:ext uri="{FF2B5EF4-FFF2-40B4-BE49-F238E27FC236}">
                      <a16:creationId xmlns:a16="http://schemas.microsoft.com/office/drawing/2014/main" id="{F84D4F37-C36B-77D1-C586-4240A076835D}"/>
                    </a:ext>
                  </a:extLst>
                </p:cNvPr>
                <p:cNvSpPr/>
                <p:nvPr/>
              </p:nvSpPr>
              <p:spPr>
                <a:xfrm>
                  <a:off x="6581580" y="2269685"/>
                  <a:ext cx="374754" cy="337278"/>
                </a:xfrm>
                <a:prstGeom prst="irregularSeal2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 sz="300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A281B15-0E3E-3F9D-5688-425C0C068E7F}"/>
                    </a:ext>
                  </a:extLst>
                </p:cNvPr>
                <p:cNvSpPr txBox="1"/>
                <p:nvPr/>
              </p:nvSpPr>
              <p:spPr>
                <a:xfrm>
                  <a:off x="6462379" y="1599319"/>
                  <a:ext cx="1503571" cy="538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sz="600" dirty="0"/>
                    <a:t>N</a:t>
                  </a:r>
                  <a:r>
                    <a:rPr lang="de-CH" sz="600" baseline="-25000" dirty="0"/>
                    <a:t>2</a:t>
                  </a:r>
                  <a:r>
                    <a:rPr lang="de-CH" sz="600" dirty="0"/>
                    <a:t> gas 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A284474E-BD57-B2BE-D03B-D1D4BB71D0A4}"/>
                    </a:ext>
                  </a:extLst>
                </p:cNvPr>
                <p:cNvCxnSpPr>
                  <a:endCxn id="21" idx="3"/>
                </p:cNvCxnSpPr>
                <p:nvPr/>
              </p:nvCxnSpPr>
              <p:spPr>
                <a:xfrm>
                  <a:off x="6346866" y="1536487"/>
                  <a:ext cx="27933" cy="1524899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484677A1-179A-C9E5-28EE-E1EA2F5E611E}"/>
                    </a:ext>
                  </a:extLst>
                </p:cNvPr>
                <p:cNvCxnSpPr>
                  <a:endCxn id="21" idx="2"/>
                </p:cNvCxnSpPr>
                <p:nvPr/>
              </p:nvCxnSpPr>
              <p:spPr>
                <a:xfrm>
                  <a:off x="6382131" y="3028711"/>
                  <a:ext cx="1113175" cy="32675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CD9C8B3-E234-4497-D59D-DBE4524E7F3E}"/>
                    </a:ext>
                  </a:extLst>
                </p:cNvPr>
                <p:cNvCxnSpPr/>
                <p:nvPr/>
              </p:nvCxnSpPr>
              <p:spPr>
                <a:xfrm flipV="1">
                  <a:off x="6318139" y="1581096"/>
                  <a:ext cx="1176944" cy="17815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2FDAA49-A416-745F-2674-0A69EE4D82B3}"/>
                    </a:ext>
                  </a:extLst>
                </p:cNvPr>
                <p:cNvCxnSpPr/>
                <p:nvPr/>
              </p:nvCxnSpPr>
              <p:spPr>
                <a:xfrm>
                  <a:off x="7481117" y="1538987"/>
                  <a:ext cx="27933" cy="152489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ular Callout 61">
                  <a:extLst>
                    <a:ext uri="{FF2B5EF4-FFF2-40B4-BE49-F238E27FC236}">
                      <a16:creationId xmlns:a16="http://schemas.microsoft.com/office/drawing/2014/main" id="{8F0AD6F1-E630-3938-7E1A-1AA46ADD2AA5}"/>
                    </a:ext>
                  </a:extLst>
                </p:cNvPr>
                <p:cNvSpPr/>
                <p:nvPr/>
              </p:nvSpPr>
              <p:spPr>
                <a:xfrm>
                  <a:off x="7168086" y="3392677"/>
                  <a:ext cx="1528743" cy="329762"/>
                </a:xfrm>
                <a:prstGeom prst="wedgeRectCallout">
                  <a:avLst>
                    <a:gd name="adj1" fmla="val -29392"/>
                    <a:gd name="adj2" fmla="val -236115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de-CH" sz="500" dirty="0" err="1">
                      <a:solidFill>
                        <a:schemeClr val="tx1"/>
                      </a:solidFill>
                    </a:rPr>
                    <a:t>thin</a:t>
                  </a:r>
                  <a:r>
                    <a:rPr lang="de-CH" sz="5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CH" sz="500" dirty="0" err="1">
                      <a:solidFill>
                        <a:schemeClr val="tx1"/>
                      </a:solidFill>
                    </a:rPr>
                    <a:t>foil</a:t>
                  </a:r>
                  <a:endParaRPr lang="de-CH" sz="5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788295AE-47B3-74DB-2009-91D1881FCCB1}"/>
                    </a:ext>
                  </a:extLst>
                </p:cNvPr>
                <p:cNvGrpSpPr/>
                <p:nvPr/>
              </p:nvGrpSpPr>
              <p:grpSpPr>
                <a:xfrm>
                  <a:off x="6837061" y="577560"/>
                  <a:ext cx="1002789" cy="1151052"/>
                  <a:chOff x="2745610" y="3381502"/>
                  <a:chExt cx="1488084" cy="1557090"/>
                </a:xfrm>
              </p:grpSpPr>
              <p:sp>
                <p:nvSpPr>
                  <p:cNvPr id="47" name="Rectangle 67">
                    <a:extLst>
                      <a:ext uri="{FF2B5EF4-FFF2-40B4-BE49-F238E27FC236}">
                        <a16:creationId xmlns:a16="http://schemas.microsoft.com/office/drawing/2014/main" id="{0EF8AEE6-CC05-E4E5-007D-5A12FEFD0F6F}"/>
                      </a:ext>
                    </a:extLst>
                  </p:cNvPr>
                  <p:cNvSpPr/>
                  <p:nvPr/>
                </p:nvSpPr>
                <p:spPr>
                  <a:xfrm>
                    <a:off x="3141627" y="4169411"/>
                    <a:ext cx="190414" cy="769181"/>
                  </a:xfrm>
                  <a:custGeom>
                    <a:avLst/>
                    <a:gdLst>
                      <a:gd name="connsiteX0" fmla="*/ 0 w 128316"/>
                      <a:gd name="connsiteY0" fmla="*/ 0 h 568604"/>
                      <a:gd name="connsiteX1" fmla="*/ 128316 w 128316"/>
                      <a:gd name="connsiteY1" fmla="*/ 0 h 568604"/>
                      <a:gd name="connsiteX2" fmla="*/ 128316 w 128316"/>
                      <a:gd name="connsiteY2" fmla="*/ 568604 h 568604"/>
                      <a:gd name="connsiteX3" fmla="*/ 0 w 128316"/>
                      <a:gd name="connsiteY3" fmla="*/ 568604 h 568604"/>
                      <a:gd name="connsiteX4" fmla="*/ 0 w 128316"/>
                      <a:gd name="connsiteY4" fmla="*/ 0 h 568604"/>
                      <a:gd name="connsiteX0" fmla="*/ 0 w 128316"/>
                      <a:gd name="connsiteY0" fmla="*/ 568604 h 660044"/>
                      <a:gd name="connsiteX1" fmla="*/ 0 w 128316"/>
                      <a:gd name="connsiteY1" fmla="*/ 0 h 660044"/>
                      <a:gd name="connsiteX2" fmla="*/ 128316 w 128316"/>
                      <a:gd name="connsiteY2" fmla="*/ 0 h 660044"/>
                      <a:gd name="connsiteX3" fmla="*/ 128316 w 128316"/>
                      <a:gd name="connsiteY3" fmla="*/ 568604 h 660044"/>
                      <a:gd name="connsiteX4" fmla="*/ 91440 w 128316"/>
                      <a:gd name="connsiteY4" fmla="*/ 660044 h 660044"/>
                      <a:gd name="connsiteX0" fmla="*/ 0 w 128316"/>
                      <a:gd name="connsiteY0" fmla="*/ 568604 h 568604"/>
                      <a:gd name="connsiteX1" fmla="*/ 0 w 128316"/>
                      <a:gd name="connsiteY1" fmla="*/ 0 h 568604"/>
                      <a:gd name="connsiteX2" fmla="*/ 128316 w 128316"/>
                      <a:gd name="connsiteY2" fmla="*/ 0 h 568604"/>
                      <a:gd name="connsiteX3" fmla="*/ 128316 w 128316"/>
                      <a:gd name="connsiteY3" fmla="*/ 568604 h 568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316" h="568604">
                        <a:moveTo>
                          <a:pt x="0" y="568604"/>
                        </a:moveTo>
                        <a:lnTo>
                          <a:pt x="0" y="0"/>
                        </a:lnTo>
                        <a:lnTo>
                          <a:pt x="128316" y="0"/>
                        </a:lnTo>
                        <a:lnTo>
                          <a:pt x="128316" y="568604"/>
                        </a:lnTo>
                      </a:path>
                    </a:pathLst>
                  </a:custGeom>
                  <a:solidFill>
                    <a:schemeClr val="bg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300"/>
                  </a:p>
                </p:txBody>
              </p:sp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1F58A379-57F6-A229-80A5-49DBCCF2750C}"/>
                      </a:ext>
                    </a:extLst>
                  </p:cNvPr>
                  <p:cNvGrpSpPr/>
                  <p:nvPr/>
                </p:nvGrpSpPr>
                <p:grpSpPr>
                  <a:xfrm>
                    <a:off x="2745610" y="3381502"/>
                    <a:ext cx="1488084" cy="911716"/>
                    <a:chOff x="1080568" y="3612602"/>
                    <a:chExt cx="1488084" cy="911716"/>
                  </a:xfrm>
                </p:grpSpPr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65A69DC4-A056-7C69-5A42-7764F51194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0568" y="3612602"/>
                      <a:ext cx="1056807" cy="86875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 sz="300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A55451E9-CF2C-6E5B-0807-DA649B0B7ECD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550825" y="3775679"/>
                      <a:ext cx="232347" cy="25859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oval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7AF1F627-2D5E-3A3F-AD96-E39594FA31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80568" y="3977824"/>
                      <a:ext cx="1488084" cy="54649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CH" sz="300" dirty="0"/>
                        <a:t>mbar</a:t>
                      </a:r>
                    </a:p>
                  </p:txBody>
                </p:sp>
              </p:grpSp>
            </p:grpSp>
            <p:sp>
              <p:nvSpPr>
                <p:cNvPr id="36" name="Oval 31">
                  <a:extLst>
                    <a:ext uri="{FF2B5EF4-FFF2-40B4-BE49-F238E27FC236}">
                      <a16:creationId xmlns:a16="http://schemas.microsoft.com/office/drawing/2014/main" id="{EA1806A4-65FA-FCF9-01B6-C781630D677C}"/>
                    </a:ext>
                  </a:extLst>
                </p:cNvPr>
                <p:cNvSpPr/>
                <p:nvPr/>
              </p:nvSpPr>
              <p:spPr>
                <a:xfrm>
                  <a:off x="8764404" y="1967518"/>
                  <a:ext cx="617586" cy="793477"/>
                </a:xfrm>
                <a:custGeom>
                  <a:avLst/>
                  <a:gdLst>
                    <a:gd name="connsiteX0" fmla="*/ 0 w 593678"/>
                    <a:gd name="connsiteY0" fmla="*/ 358831 h 717662"/>
                    <a:gd name="connsiteX1" fmla="*/ 296839 w 593678"/>
                    <a:gd name="connsiteY1" fmla="*/ 0 h 717662"/>
                    <a:gd name="connsiteX2" fmla="*/ 593678 w 593678"/>
                    <a:gd name="connsiteY2" fmla="*/ 358831 h 717662"/>
                    <a:gd name="connsiteX3" fmla="*/ 296839 w 593678"/>
                    <a:gd name="connsiteY3" fmla="*/ 717662 h 717662"/>
                    <a:gd name="connsiteX4" fmla="*/ 0 w 593678"/>
                    <a:gd name="connsiteY4" fmla="*/ 358831 h 717662"/>
                    <a:gd name="connsiteX0" fmla="*/ 3134 w 596812"/>
                    <a:gd name="connsiteY0" fmla="*/ 360204 h 719035"/>
                    <a:gd name="connsiteX1" fmla="*/ 153259 w 596812"/>
                    <a:gd name="connsiteY1" fmla="*/ 241364 h 719035"/>
                    <a:gd name="connsiteX2" fmla="*/ 299973 w 596812"/>
                    <a:gd name="connsiteY2" fmla="*/ 1373 h 719035"/>
                    <a:gd name="connsiteX3" fmla="*/ 596812 w 596812"/>
                    <a:gd name="connsiteY3" fmla="*/ 360204 h 719035"/>
                    <a:gd name="connsiteX4" fmla="*/ 299973 w 596812"/>
                    <a:gd name="connsiteY4" fmla="*/ 719035 h 719035"/>
                    <a:gd name="connsiteX5" fmla="*/ 3134 w 596812"/>
                    <a:gd name="connsiteY5" fmla="*/ 360204 h 719035"/>
                    <a:gd name="connsiteX0" fmla="*/ 3134 w 602002"/>
                    <a:gd name="connsiteY0" fmla="*/ 360204 h 719681"/>
                    <a:gd name="connsiteX1" fmla="*/ 153259 w 602002"/>
                    <a:gd name="connsiteY1" fmla="*/ 241364 h 719681"/>
                    <a:gd name="connsiteX2" fmla="*/ 299973 w 602002"/>
                    <a:gd name="connsiteY2" fmla="*/ 1373 h 719681"/>
                    <a:gd name="connsiteX3" fmla="*/ 596812 w 602002"/>
                    <a:gd name="connsiteY3" fmla="*/ 360204 h 719681"/>
                    <a:gd name="connsiteX4" fmla="*/ 392095 w 602002"/>
                    <a:gd name="connsiteY4" fmla="*/ 446081 h 719681"/>
                    <a:gd name="connsiteX5" fmla="*/ 299973 w 602002"/>
                    <a:gd name="connsiteY5" fmla="*/ 719035 h 719681"/>
                    <a:gd name="connsiteX6" fmla="*/ 3134 w 602002"/>
                    <a:gd name="connsiteY6" fmla="*/ 360204 h 719681"/>
                    <a:gd name="connsiteX0" fmla="*/ 3134 w 604071"/>
                    <a:gd name="connsiteY0" fmla="*/ 414741 h 774218"/>
                    <a:gd name="connsiteX1" fmla="*/ 153259 w 604071"/>
                    <a:gd name="connsiteY1" fmla="*/ 295901 h 774218"/>
                    <a:gd name="connsiteX2" fmla="*/ 299973 w 604071"/>
                    <a:gd name="connsiteY2" fmla="*/ 55910 h 774218"/>
                    <a:gd name="connsiteX3" fmla="*/ 562692 w 604071"/>
                    <a:gd name="connsiteY3" fmla="*/ 29770 h 774218"/>
                    <a:gd name="connsiteX4" fmla="*/ 596812 w 604071"/>
                    <a:gd name="connsiteY4" fmla="*/ 414741 h 774218"/>
                    <a:gd name="connsiteX5" fmla="*/ 392095 w 604071"/>
                    <a:gd name="connsiteY5" fmla="*/ 500618 h 774218"/>
                    <a:gd name="connsiteX6" fmla="*/ 299973 w 604071"/>
                    <a:gd name="connsiteY6" fmla="*/ 773572 h 774218"/>
                    <a:gd name="connsiteX7" fmla="*/ 3134 w 604071"/>
                    <a:gd name="connsiteY7" fmla="*/ 414741 h 774218"/>
                    <a:gd name="connsiteX0" fmla="*/ 16649 w 617586"/>
                    <a:gd name="connsiteY0" fmla="*/ 414741 h 793477"/>
                    <a:gd name="connsiteX1" fmla="*/ 166774 w 617586"/>
                    <a:gd name="connsiteY1" fmla="*/ 295901 h 793477"/>
                    <a:gd name="connsiteX2" fmla="*/ 313488 w 617586"/>
                    <a:gd name="connsiteY2" fmla="*/ 55910 h 793477"/>
                    <a:gd name="connsiteX3" fmla="*/ 576207 w 617586"/>
                    <a:gd name="connsiteY3" fmla="*/ 29770 h 793477"/>
                    <a:gd name="connsiteX4" fmla="*/ 610327 w 617586"/>
                    <a:gd name="connsiteY4" fmla="*/ 414741 h 793477"/>
                    <a:gd name="connsiteX5" fmla="*/ 405610 w 617586"/>
                    <a:gd name="connsiteY5" fmla="*/ 500618 h 793477"/>
                    <a:gd name="connsiteX6" fmla="*/ 313488 w 617586"/>
                    <a:gd name="connsiteY6" fmla="*/ 773572 h 793477"/>
                    <a:gd name="connsiteX7" fmla="*/ 37121 w 617586"/>
                    <a:gd name="connsiteY7" fmla="*/ 732630 h 793477"/>
                    <a:gd name="connsiteX8" fmla="*/ 16649 w 617586"/>
                    <a:gd name="connsiteY8" fmla="*/ 414741 h 793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17586" h="793477">
                      <a:moveTo>
                        <a:pt x="16649" y="414741"/>
                      </a:moveTo>
                      <a:cubicBezTo>
                        <a:pt x="38258" y="341953"/>
                        <a:pt x="117301" y="355706"/>
                        <a:pt x="166774" y="295901"/>
                      </a:cubicBezTo>
                      <a:cubicBezTo>
                        <a:pt x="216247" y="236096"/>
                        <a:pt x="245249" y="100265"/>
                        <a:pt x="313488" y="55910"/>
                      </a:cubicBezTo>
                      <a:cubicBezTo>
                        <a:pt x="381727" y="11555"/>
                        <a:pt x="526734" y="-30035"/>
                        <a:pt x="576207" y="29770"/>
                      </a:cubicBezTo>
                      <a:cubicBezTo>
                        <a:pt x="625680" y="89575"/>
                        <a:pt x="621700" y="365836"/>
                        <a:pt x="610327" y="414741"/>
                      </a:cubicBezTo>
                      <a:cubicBezTo>
                        <a:pt x="598954" y="463646"/>
                        <a:pt x="455083" y="440813"/>
                        <a:pt x="405610" y="500618"/>
                      </a:cubicBezTo>
                      <a:cubicBezTo>
                        <a:pt x="356137" y="560423"/>
                        <a:pt x="374903" y="734903"/>
                        <a:pt x="313488" y="773572"/>
                      </a:cubicBezTo>
                      <a:cubicBezTo>
                        <a:pt x="252073" y="812241"/>
                        <a:pt x="86594" y="792435"/>
                        <a:pt x="37121" y="732630"/>
                      </a:cubicBezTo>
                      <a:cubicBezTo>
                        <a:pt x="-12352" y="672825"/>
                        <a:pt x="-4960" y="487529"/>
                        <a:pt x="16649" y="414741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300"/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3173AB58-72E6-15D5-B0A0-B351DA9BDC03}"/>
                    </a:ext>
                  </a:extLst>
                </p:cNvPr>
                <p:cNvGrpSpPr/>
                <p:nvPr/>
              </p:nvGrpSpPr>
              <p:grpSpPr>
                <a:xfrm>
                  <a:off x="1346840" y="2221500"/>
                  <a:ext cx="7679997" cy="289619"/>
                  <a:chOff x="1346840" y="2221500"/>
                  <a:chExt cx="7679997" cy="289619"/>
                </a:xfrm>
              </p:grpSpPr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94FA82A6-E58C-DADF-B5EB-FDAEB59EE896}"/>
                      </a:ext>
                    </a:extLst>
                  </p:cNvPr>
                  <p:cNvCxnSpPr/>
                  <p:nvPr/>
                </p:nvCxnSpPr>
                <p:spPr>
                  <a:xfrm>
                    <a:off x="1346840" y="2221500"/>
                    <a:ext cx="7679997" cy="89932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type="oval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>
                    <a:extLst>
                      <a:ext uri="{FF2B5EF4-FFF2-40B4-BE49-F238E27FC236}">
                        <a16:creationId xmlns:a16="http://schemas.microsoft.com/office/drawing/2014/main" id="{1A42E007-7457-F384-3281-E66EF1418FF3}"/>
                      </a:ext>
                    </a:extLst>
                  </p:cNvPr>
                  <p:cNvCxnSpPr/>
                  <p:nvPr/>
                </p:nvCxnSpPr>
                <p:spPr>
                  <a:xfrm>
                    <a:off x="1394310" y="2342382"/>
                    <a:ext cx="7632527" cy="57402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type="oval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E329DAF4-ABC9-A388-2155-661D79B48B92}"/>
                      </a:ext>
                    </a:extLst>
                  </p:cNvPr>
                  <p:cNvCxnSpPr/>
                  <p:nvPr/>
                </p:nvCxnSpPr>
                <p:spPr>
                  <a:xfrm>
                    <a:off x="1394310" y="2466747"/>
                    <a:ext cx="7632527" cy="44372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type="oval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C074850E-447F-E171-3BD1-44493772692D}"/>
                    </a:ext>
                  </a:extLst>
                </p:cNvPr>
                <p:cNvGrpSpPr/>
                <p:nvPr/>
              </p:nvGrpSpPr>
              <p:grpSpPr>
                <a:xfrm rot="3150412">
                  <a:off x="4171190" y="2734458"/>
                  <a:ext cx="717129" cy="1370960"/>
                  <a:chOff x="4942327" y="3015737"/>
                  <a:chExt cx="717129" cy="1370960"/>
                </a:xfrm>
              </p:grpSpPr>
              <p:sp>
                <p:nvSpPr>
                  <p:cNvPr id="42" name="Cube 41">
                    <a:extLst>
                      <a:ext uri="{FF2B5EF4-FFF2-40B4-BE49-F238E27FC236}">
                        <a16:creationId xmlns:a16="http://schemas.microsoft.com/office/drawing/2014/main" id="{56561004-801D-4F8C-F89B-7ACF864EBD19}"/>
                      </a:ext>
                    </a:extLst>
                  </p:cNvPr>
                  <p:cNvSpPr/>
                  <p:nvPr/>
                </p:nvSpPr>
                <p:spPr>
                  <a:xfrm rot="160705">
                    <a:off x="4942327" y="3424772"/>
                    <a:ext cx="717129" cy="961925"/>
                  </a:xfrm>
                  <a:prstGeom prst="cub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300"/>
                  </a:p>
                </p:txBody>
              </p:sp>
              <p:sp>
                <p:nvSpPr>
                  <p:cNvPr id="43" name="Can 29">
                    <a:extLst>
                      <a:ext uri="{FF2B5EF4-FFF2-40B4-BE49-F238E27FC236}">
                        <a16:creationId xmlns:a16="http://schemas.microsoft.com/office/drawing/2014/main" id="{B5C1C3F9-B34A-E10D-D595-796D113E5798}"/>
                      </a:ext>
                    </a:extLst>
                  </p:cNvPr>
                  <p:cNvSpPr/>
                  <p:nvPr/>
                </p:nvSpPr>
                <p:spPr>
                  <a:xfrm rot="160705">
                    <a:off x="5070069" y="3015737"/>
                    <a:ext cx="429056" cy="587061"/>
                  </a:xfrm>
                  <a:prstGeom prst="can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 sz="300"/>
                  </a:p>
                </p:txBody>
              </p:sp>
            </p:grpSp>
          </p:grpSp>
          <p:sp>
            <p:nvSpPr>
              <p:cNvPr id="17" name="Freeform 2">
                <a:extLst>
                  <a:ext uri="{FF2B5EF4-FFF2-40B4-BE49-F238E27FC236}">
                    <a16:creationId xmlns:a16="http://schemas.microsoft.com/office/drawing/2014/main" id="{59D85374-266D-D2B9-F8BA-80028A9DC986}"/>
                  </a:ext>
                </a:extLst>
              </p:cNvPr>
              <p:cNvSpPr/>
              <p:nvPr/>
            </p:nvSpPr>
            <p:spPr>
              <a:xfrm rot="10104982">
                <a:off x="5213745" y="2330561"/>
                <a:ext cx="1311654" cy="203353"/>
              </a:xfrm>
              <a:custGeom>
                <a:avLst/>
                <a:gdLst>
                  <a:gd name="connsiteX0" fmla="*/ 0 w 2352687"/>
                  <a:gd name="connsiteY0" fmla="*/ 69850 h 363310"/>
                  <a:gd name="connsiteX1" fmla="*/ 19050 w 2352687"/>
                  <a:gd name="connsiteY1" fmla="*/ 88900 h 363310"/>
                  <a:gd name="connsiteX2" fmla="*/ 28575 w 2352687"/>
                  <a:gd name="connsiteY2" fmla="*/ 101600 h 363310"/>
                  <a:gd name="connsiteX3" fmla="*/ 38100 w 2352687"/>
                  <a:gd name="connsiteY3" fmla="*/ 107950 h 363310"/>
                  <a:gd name="connsiteX4" fmla="*/ 50800 w 2352687"/>
                  <a:gd name="connsiteY4" fmla="*/ 117475 h 363310"/>
                  <a:gd name="connsiteX5" fmla="*/ 60325 w 2352687"/>
                  <a:gd name="connsiteY5" fmla="*/ 127000 h 363310"/>
                  <a:gd name="connsiteX6" fmla="*/ 76200 w 2352687"/>
                  <a:gd name="connsiteY6" fmla="*/ 139700 h 363310"/>
                  <a:gd name="connsiteX7" fmla="*/ 85725 w 2352687"/>
                  <a:gd name="connsiteY7" fmla="*/ 149225 h 363310"/>
                  <a:gd name="connsiteX8" fmla="*/ 104775 w 2352687"/>
                  <a:gd name="connsiteY8" fmla="*/ 161925 h 363310"/>
                  <a:gd name="connsiteX9" fmla="*/ 114300 w 2352687"/>
                  <a:gd name="connsiteY9" fmla="*/ 168275 h 363310"/>
                  <a:gd name="connsiteX10" fmla="*/ 123825 w 2352687"/>
                  <a:gd name="connsiteY10" fmla="*/ 174625 h 363310"/>
                  <a:gd name="connsiteX11" fmla="*/ 133350 w 2352687"/>
                  <a:gd name="connsiteY11" fmla="*/ 184150 h 363310"/>
                  <a:gd name="connsiteX12" fmla="*/ 142875 w 2352687"/>
                  <a:gd name="connsiteY12" fmla="*/ 187325 h 363310"/>
                  <a:gd name="connsiteX13" fmla="*/ 152400 w 2352687"/>
                  <a:gd name="connsiteY13" fmla="*/ 193675 h 363310"/>
                  <a:gd name="connsiteX14" fmla="*/ 158750 w 2352687"/>
                  <a:gd name="connsiteY14" fmla="*/ 206375 h 363310"/>
                  <a:gd name="connsiteX15" fmla="*/ 187325 w 2352687"/>
                  <a:gd name="connsiteY15" fmla="*/ 222250 h 363310"/>
                  <a:gd name="connsiteX16" fmla="*/ 200025 w 2352687"/>
                  <a:gd name="connsiteY16" fmla="*/ 225425 h 363310"/>
                  <a:gd name="connsiteX17" fmla="*/ 222250 w 2352687"/>
                  <a:gd name="connsiteY17" fmla="*/ 231775 h 363310"/>
                  <a:gd name="connsiteX18" fmla="*/ 317500 w 2352687"/>
                  <a:gd name="connsiteY18" fmla="*/ 228600 h 363310"/>
                  <a:gd name="connsiteX19" fmla="*/ 342900 w 2352687"/>
                  <a:gd name="connsiteY19" fmla="*/ 215900 h 363310"/>
                  <a:gd name="connsiteX20" fmla="*/ 352425 w 2352687"/>
                  <a:gd name="connsiteY20" fmla="*/ 206375 h 363310"/>
                  <a:gd name="connsiteX21" fmla="*/ 361950 w 2352687"/>
                  <a:gd name="connsiteY21" fmla="*/ 200025 h 363310"/>
                  <a:gd name="connsiteX22" fmla="*/ 374650 w 2352687"/>
                  <a:gd name="connsiteY22" fmla="*/ 184150 h 363310"/>
                  <a:gd name="connsiteX23" fmla="*/ 393700 w 2352687"/>
                  <a:gd name="connsiteY23" fmla="*/ 168275 h 363310"/>
                  <a:gd name="connsiteX24" fmla="*/ 400050 w 2352687"/>
                  <a:gd name="connsiteY24" fmla="*/ 158750 h 363310"/>
                  <a:gd name="connsiteX25" fmla="*/ 409575 w 2352687"/>
                  <a:gd name="connsiteY25" fmla="*/ 152400 h 363310"/>
                  <a:gd name="connsiteX26" fmla="*/ 428625 w 2352687"/>
                  <a:gd name="connsiteY26" fmla="*/ 127000 h 363310"/>
                  <a:gd name="connsiteX27" fmla="*/ 434975 w 2352687"/>
                  <a:gd name="connsiteY27" fmla="*/ 117475 h 363310"/>
                  <a:gd name="connsiteX28" fmla="*/ 454025 w 2352687"/>
                  <a:gd name="connsiteY28" fmla="*/ 104775 h 363310"/>
                  <a:gd name="connsiteX29" fmla="*/ 473075 w 2352687"/>
                  <a:gd name="connsiteY29" fmla="*/ 85725 h 363310"/>
                  <a:gd name="connsiteX30" fmla="*/ 466725 w 2352687"/>
                  <a:gd name="connsiteY30" fmla="*/ 76200 h 363310"/>
                  <a:gd name="connsiteX31" fmla="*/ 488950 w 2352687"/>
                  <a:gd name="connsiteY31" fmla="*/ 79375 h 363310"/>
                  <a:gd name="connsiteX32" fmla="*/ 517525 w 2352687"/>
                  <a:gd name="connsiteY32" fmla="*/ 82550 h 363310"/>
                  <a:gd name="connsiteX33" fmla="*/ 530225 w 2352687"/>
                  <a:gd name="connsiteY33" fmla="*/ 88900 h 363310"/>
                  <a:gd name="connsiteX34" fmla="*/ 536575 w 2352687"/>
                  <a:gd name="connsiteY34" fmla="*/ 76200 h 363310"/>
                  <a:gd name="connsiteX35" fmla="*/ 561975 w 2352687"/>
                  <a:gd name="connsiteY35" fmla="*/ 60325 h 363310"/>
                  <a:gd name="connsiteX36" fmla="*/ 596900 w 2352687"/>
                  <a:gd name="connsiteY36" fmla="*/ 44450 h 363310"/>
                  <a:gd name="connsiteX37" fmla="*/ 625475 w 2352687"/>
                  <a:gd name="connsiteY37" fmla="*/ 31750 h 363310"/>
                  <a:gd name="connsiteX38" fmla="*/ 663575 w 2352687"/>
                  <a:gd name="connsiteY38" fmla="*/ 12700 h 363310"/>
                  <a:gd name="connsiteX39" fmla="*/ 679450 w 2352687"/>
                  <a:gd name="connsiteY39" fmla="*/ 6350 h 363310"/>
                  <a:gd name="connsiteX40" fmla="*/ 698500 w 2352687"/>
                  <a:gd name="connsiteY40" fmla="*/ 0 h 363310"/>
                  <a:gd name="connsiteX41" fmla="*/ 727075 w 2352687"/>
                  <a:gd name="connsiteY41" fmla="*/ 3175 h 363310"/>
                  <a:gd name="connsiteX42" fmla="*/ 736600 w 2352687"/>
                  <a:gd name="connsiteY42" fmla="*/ 6350 h 363310"/>
                  <a:gd name="connsiteX43" fmla="*/ 762000 w 2352687"/>
                  <a:gd name="connsiteY43" fmla="*/ 12700 h 363310"/>
                  <a:gd name="connsiteX44" fmla="*/ 787400 w 2352687"/>
                  <a:gd name="connsiteY44" fmla="*/ 34925 h 363310"/>
                  <a:gd name="connsiteX45" fmla="*/ 806450 w 2352687"/>
                  <a:gd name="connsiteY45" fmla="*/ 53975 h 363310"/>
                  <a:gd name="connsiteX46" fmla="*/ 815975 w 2352687"/>
                  <a:gd name="connsiteY46" fmla="*/ 63500 h 363310"/>
                  <a:gd name="connsiteX47" fmla="*/ 828675 w 2352687"/>
                  <a:gd name="connsiteY47" fmla="*/ 82550 h 363310"/>
                  <a:gd name="connsiteX48" fmla="*/ 838200 w 2352687"/>
                  <a:gd name="connsiteY48" fmla="*/ 88900 h 363310"/>
                  <a:gd name="connsiteX49" fmla="*/ 860425 w 2352687"/>
                  <a:gd name="connsiteY49" fmla="*/ 107950 h 363310"/>
                  <a:gd name="connsiteX50" fmla="*/ 892175 w 2352687"/>
                  <a:gd name="connsiteY50" fmla="*/ 130175 h 363310"/>
                  <a:gd name="connsiteX51" fmla="*/ 901700 w 2352687"/>
                  <a:gd name="connsiteY51" fmla="*/ 139700 h 363310"/>
                  <a:gd name="connsiteX52" fmla="*/ 917575 w 2352687"/>
                  <a:gd name="connsiteY52" fmla="*/ 152400 h 363310"/>
                  <a:gd name="connsiteX53" fmla="*/ 936625 w 2352687"/>
                  <a:gd name="connsiteY53" fmla="*/ 168275 h 363310"/>
                  <a:gd name="connsiteX54" fmla="*/ 942975 w 2352687"/>
                  <a:gd name="connsiteY54" fmla="*/ 177800 h 363310"/>
                  <a:gd name="connsiteX55" fmla="*/ 965200 w 2352687"/>
                  <a:gd name="connsiteY55" fmla="*/ 193675 h 363310"/>
                  <a:gd name="connsiteX56" fmla="*/ 990600 w 2352687"/>
                  <a:gd name="connsiteY56" fmla="*/ 200025 h 363310"/>
                  <a:gd name="connsiteX57" fmla="*/ 1019175 w 2352687"/>
                  <a:gd name="connsiteY57" fmla="*/ 209550 h 363310"/>
                  <a:gd name="connsiteX58" fmla="*/ 1063625 w 2352687"/>
                  <a:gd name="connsiteY58" fmla="*/ 219075 h 363310"/>
                  <a:gd name="connsiteX59" fmla="*/ 1111250 w 2352687"/>
                  <a:gd name="connsiteY59" fmla="*/ 228600 h 363310"/>
                  <a:gd name="connsiteX60" fmla="*/ 1200150 w 2352687"/>
                  <a:gd name="connsiteY60" fmla="*/ 260350 h 363310"/>
                  <a:gd name="connsiteX61" fmla="*/ 1263650 w 2352687"/>
                  <a:gd name="connsiteY61" fmla="*/ 282575 h 363310"/>
                  <a:gd name="connsiteX62" fmla="*/ 1333500 w 2352687"/>
                  <a:gd name="connsiteY62" fmla="*/ 317500 h 363310"/>
                  <a:gd name="connsiteX63" fmla="*/ 1397000 w 2352687"/>
                  <a:gd name="connsiteY63" fmla="*/ 333375 h 363310"/>
                  <a:gd name="connsiteX64" fmla="*/ 1435100 w 2352687"/>
                  <a:gd name="connsiteY64" fmla="*/ 346075 h 363310"/>
                  <a:gd name="connsiteX65" fmla="*/ 1482725 w 2352687"/>
                  <a:gd name="connsiteY65" fmla="*/ 355600 h 363310"/>
                  <a:gd name="connsiteX66" fmla="*/ 1495425 w 2352687"/>
                  <a:gd name="connsiteY66" fmla="*/ 361950 h 363310"/>
                  <a:gd name="connsiteX67" fmla="*/ 1457325 w 2352687"/>
                  <a:gd name="connsiteY67" fmla="*/ 339725 h 363310"/>
                  <a:gd name="connsiteX68" fmla="*/ 1431925 w 2352687"/>
                  <a:gd name="connsiteY68" fmla="*/ 327025 h 363310"/>
                  <a:gd name="connsiteX69" fmla="*/ 1349375 w 2352687"/>
                  <a:gd name="connsiteY69" fmla="*/ 304800 h 363310"/>
                  <a:gd name="connsiteX70" fmla="*/ 1301750 w 2352687"/>
                  <a:gd name="connsiteY70" fmla="*/ 288925 h 363310"/>
                  <a:gd name="connsiteX71" fmla="*/ 1149350 w 2352687"/>
                  <a:gd name="connsiteY71" fmla="*/ 219075 h 363310"/>
                  <a:gd name="connsiteX72" fmla="*/ 1117600 w 2352687"/>
                  <a:gd name="connsiteY72" fmla="*/ 209550 h 363310"/>
                  <a:gd name="connsiteX73" fmla="*/ 1066800 w 2352687"/>
                  <a:gd name="connsiteY73" fmla="*/ 193675 h 363310"/>
                  <a:gd name="connsiteX74" fmla="*/ 1016000 w 2352687"/>
                  <a:gd name="connsiteY74" fmla="*/ 184150 h 363310"/>
                  <a:gd name="connsiteX75" fmla="*/ 1003300 w 2352687"/>
                  <a:gd name="connsiteY75" fmla="*/ 174625 h 363310"/>
                  <a:gd name="connsiteX76" fmla="*/ 993775 w 2352687"/>
                  <a:gd name="connsiteY76" fmla="*/ 168275 h 363310"/>
                  <a:gd name="connsiteX77" fmla="*/ 1003300 w 2352687"/>
                  <a:gd name="connsiteY77" fmla="*/ 171450 h 363310"/>
                  <a:gd name="connsiteX78" fmla="*/ 1022350 w 2352687"/>
                  <a:gd name="connsiteY78" fmla="*/ 184150 h 363310"/>
                  <a:gd name="connsiteX79" fmla="*/ 1031875 w 2352687"/>
                  <a:gd name="connsiteY79" fmla="*/ 193675 h 363310"/>
                  <a:gd name="connsiteX80" fmla="*/ 1044575 w 2352687"/>
                  <a:gd name="connsiteY80" fmla="*/ 200025 h 363310"/>
                  <a:gd name="connsiteX81" fmla="*/ 1057275 w 2352687"/>
                  <a:gd name="connsiteY81" fmla="*/ 212725 h 363310"/>
                  <a:gd name="connsiteX82" fmla="*/ 1120775 w 2352687"/>
                  <a:gd name="connsiteY82" fmla="*/ 219075 h 363310"/>
                  <a:gd name="connsiteX83" fmla="*/ 1203325 w 2352687"/>
                  <a:gd name="connsiteY83" fmla="*/ 215900 h 363310"/>
                  <a:gd name="connsiteX84" fmla="*/ 1222375 w 2352687"/>
                  <a:gd name="connsiteY84" fmla="*/ 203200 h 363310"/>
                  <a:gd name="connsiteX85" fmla="*/ 1231900 w 2352687"/>
                  <a:gd name="connsiteY85" fmla="*/ 200025 h 363310"/>
                  <a:gd name="connsiteX86" fmla="*/ 1250950 w 2352687"/>
                  <a:gd name="connsiteY86" fmla="*/ 190500 h 363310"/>
                  <a:gd name="connsiteX87" fmla="*/ 1270000 w 2352687"/>
                  <a:gd name="connsiteY87" fmla="*/ 184150 h 363310"/>
                  <a:gd name="connsiteX88" fmla="*/ 1289050 w 2352687"/>
                  <a:gd name="connsiteY88" fmla="*/ 174625 h 363310"/>
                  <a:gd name="connsiteX89" fmla="*/ 1343025 w 2352687"/>
                  <a:gd name="connsiteY89" fmla="*/ 165100 h 363310"/>
                  <a:gd name="connsiteX90" fmla="*/ 1390650 w 2352687"/>
                  <a:gd name="connsiteY90" fmla="*/ 158750 h 363310"/>
                  <a:gd name="connsiteX91" fmla="*/ 1412875 w 2352687"/>
                  <a:gd name="connsiteY91" fmla="*/ 149225 h 363310"/>
                  <a:gd name="connsiteX92" fmla="*/ 1425575 w 2352687"/>
                  <a:gd name="connsiteY92" fmla="*/ 146050 h 363310"/>
                  <a:gd name="connsiteX93" fmla="*/ 1435100 w 2352687"/>
                  <a:gd name="connsiteY93" fmla="*/ 142875 h 363310"/>
                  <a:gd name="connsiteX94" fmla="*/ 1444625 w 2352687"/>
                  <a:gd name="connsiteY94" fmla="*/ 133350 h 363310"/>
                  <a:gd name="connsiteX95" fmla="*/ 1485900 w 2352687"/>
                  <a:gd name="connsiteY95" fmla="*/ 117475 h 363310"/>
                  <a:gd name="connsiteX96" fmla="*/ 1498600 w 2352687"/>
                  <a:gd name="connsiteY96" fmla="*/ 111125 h 363310"/>
                  <a:gd name="connsiteX97" fmla="*/ 1530350 w 2352687"/>
                  <a:gd name="connsiteY97" fmla="*/ 101600 h 363310"/>
                  <a:gd name="connsiteX98" fmla="*/ 1539875 w 2352687"/>
                  <a:gd name="connsiteY98" fmla="*/ 95250 h 363310"/>
                  <a:gd name="connsiteX99" fmla="*/ 1558925 w 2352687"/>
                  <a:gd name="connsiteY99" fmla="*/ 88900 h 363310"/>
                  <a:gd name="connsiteX100" fmla="*/ 1577975 w 2352687"/>
                  <a:gd name="connsiteY100" fmla="*/ 76200 h 363310"/>
                  <a:gd name="connsiteX101" fmla="*/ 1593850 w 2352687"/>
                  <a:gd name="connsiteY101" fmla="*/ 66675 h 363310"/>
                  <a:gd name="connsiteX102" fmla="*/ 1612900 w 2352687"/>
                  <a:gd name="connsiteY102" fmla="*/ 53975 h 363310"/>
                  <a:gd name="connsiteX103" fmla="*/ 1625600 w 2352687"/>
                  <a:gd name="connsiteY103" fmla="*/ 50800 h 363310"/>
                  <a:gd name="connsiteX104" fmla="*/ 1635125 w 2352687"/>
                  <a:gd name="connsiteY104" fmla="*/ 47625 h 363310"/>
                  <a:gd name="connsiteX105" fmla="*/ 1651000 w 2352687"/>
                  <a:gd name="connsiteY105" fmla="*/ 44450 h 363310"/>
                  <a:gd name="connsiteX106" fmla="*/ 1657350 w 2352687"/>
                  <a:gd name="connsiteY106" fmla="*/ 34925 h 363310"/>
                  <a:gd name="connsiteX107" fmla="*/ 1673225 w 2352687"/>
                  <a:gd name="connsiteY107" fmla="*/ 31750 h 363310"/>
                  <a:gd name="connsiteX108" fmla="*/ 1704975 w 2352687"/>
                  <a:gd name="connsiteY108" fmla="*/ 25400 h 363310"/>
                  <a:gd name="connsiteX109" fmla="*/ 1746250 w 2352687"/>
                  <a:gd name="connsiteY109" fmla="*/ 38100 h 363310"/>
                  <a:gd name="connsiteX110" fmla="*/ 1765300 w 2352687"/>
                  <a:gd name="connsiteY110" fmla="*/ 50800 h 363310"/>
                  <a:gd name="connsiteX111" fmla="*/ 1781175 w 2352687"/>
                  <a:gd name="connsiteY111" fmla="*/ 63500 h 363310"/>
                  <a:gd name="connsiteX112" fmla="*/ 1803400 w 2352687"/>
                  <a:gd name="connsiteY112" fmla="*/ 76200 h 363310"/>
                  <a:gd name="connsiteX113" fmla="*/ 1828800 w 2352687"/>
                  <a:gd name="connsiteY113" fmla="*/ 85725 h 363310"/>
                  <a:gd name="connsiteX114" fmla="*/ 1866900 w 2352687"/>
                  <a:gd name="connsiteY114" fmla="*/ 98425 h 363310"/>
                  <a:gd name="connsiteX115" fmla="*/ 1879600 w 2352687"/>
                  <a:gd name="connsiteY115" fmla="*/ 107950 h 363310"/>
                  <a:gd name="connsiteX116" fmla="*/ 1889125 w 2352687"/>
                  <a:gd name="connsiteY116" fmla="*/ 114300 h 363310"/>
                  <a:gd name="connsiteX117" fmla="*/ 1898650 w 2352687"/>
                  <a:gd name="connsiteY117" fmla="*/ 127000 h 363310"/>
                  <a:gd name="connsiteX118" fmla="*/ 1901825 w 2352687"/>
                  <a:gd name="connsiteY118" fmla="*/ 136525 h 363310"/>
                  <a:gd name="connsiteX119" fmla="*/ 1917700 w 2352687"/>
                  <a:gd name="connsiteY119" fmla="*/ 177800 h 363310"/>
                  <a:gd name="connsiteX120" fmla="*/ 1927225 w 2352687"/>
                  <a:gd name="connsiteY120" fmla="*/ 200025 h 363310"/>
                  <a:gd name="connsiteX121" fmla="*/ 1933575 w 2352687"/>
                  <a:gd name="connsiteY121" fmla="*/ 212725 h 363310"/>
                  <a:gd name="connsiteX122" fmla="*/ 1943100 w 2352687"/>
                  <a:gd name="connsiteY122" fmla="*/ 219075 h 363310"/>
                  <a:gd name="connsiteX123" fmla="*/ 1946275 w 2352687"/>
                  <a:gd name="connsiteY123" fmla="*/ 244475 h 363310"/>
                  <a:gd name="connsiteX124" fmla="*/ 1968500 w 2352687"/>
                  <a:gd name="connsiteY124" fmla="*/ 266700 h 363310"/>
                  <a:gd name="connsiteX125" fmla="*/ 1978025 w 2352687"/>
                  <a:gd name="connsiteY125" fmla="*/ 269875 h 363310"/>
                  <a:gd name="connsiteX126" fmla="*/ 1990725 w 2352687"/>
                  <a:gd name="connsiteY126" fmla="*/ 276225 h 363310"/>
                  <a:gd name="connsiteX127" fmla="*/ 2016125 w 2352687"/>
                  <a:gd name="connsiteY127" fmla="*/ 301625 h 363310"/>
                  <a:gd name="connsiteX128" fmla="*/ 2032000 w 2352687"/>
                  <a:gd name="connsiteY128" fmla="*/ 314325 h 363310"/>
                  <a:gd name="connsiteX129" fmla="*/ 2051050 w 2352687"/>
                  <a:gd name="connsiteY129" fmla="*/ 320675 h 363310"/>
                  <a:gd name="connsiteX130" fmla="*/ 2073275 w 2352687"/>
                  <a:gd name="connsiteY130" fmla="*/ 314325 h 363310"/>
                  <a:gd name="connsiteX131" fmla="*/ 2098675 w 2352687"/>
                  <a:gd name="connsiteY131" fmla="*/ 292100 h 363310"/>
                  <a:gd name="connsiteX132" fmla="*/ 2108200 w 2352687"/>
                  <a:gd name="connsiteY132" fmla="*/ 285750 h 363310"/>
                  <a:gd name="connsiteX133" fmla="*/ 2130425 w 2352687"/>
                  <a:gd name="connsiteY133" fmla="*/ 266700 h 363310"/>
                  <a:gd name="connsiteX134" fmla="*/ 2139950 w 2352687"/>
                  <a:gd name="connsiteY134" fmla="*/ 263525 h 363310"/>
                  <a:gd name="connsiteX135" fmla="*/ 2168525 w 2352687"/>
                  <a:gd name="connsiteY135" fmla="*/ 247650 h 363310"/>
                  <a:gd name="connsiteX136" fmla="*/ 2193925 w 2352687"/>
                  <a:gd name="connsiteY136" fmla="*/ 228600 h 363310"/>
                  <a:gd name="connsiteX137" fmla="*/ 2203450 w 2352687"/>
                  <a:gd name="connsiteY137" fmla="*/ 219075 h 363310"/>
                  <a:gd name="connsiteX138" fmla="*/ 2222500 w 2352687"/>
                  <a:gd name="connsiteY138" fmla="*/ 212725 h 363310"/>
                  <a:gd name="connsiteX139" fmla="*/ 2244725 w 2352687"/>
                  <a:gd name="connsiteY139" fmla="*/ 193675 h 363310"/>
                  <a:gd name="connsiteX140" fmla="*/ 2273300 w 2352687"/>
                  <a:gd name="connsiteY140" fmla="*/ 177800 h 363310"/>
                  <a:gd name="connsiteX141" fmla="*/ 2286000 w 2352687"/>
                  <a:gd name="connsiteY141" fmla="*/ 165100 h 363310"/>
                  <a:gd name="connsiteX142" fmla="*/ 2298700 w 2352687"/>
                  <a:gd name="connsiteY142" fmla="*/ 161925 h 363310"/>
                  <a:gd name="connsiteX143" fmla="*/ 2336800 w 2352687"/>
                  <a:gd name="connsiteY143" fmla="*/ 155575 h 363310"/>
                  <a:gd name="connsiteX144" fmla="*/ 2352675 w 2352687"/>
                  <a:gd name="connsiteY144" fmla="*/ 161925 h 36331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57325 w 2352687"/>
                  <a:gd name="connsiteY66" fmla="*/ 339725 h 355600"/>
                  <a:gd name="connsiteX67" fmla="*/ 1431925 w 2352687"/>
                  <a:gd name="connsiteY67" fmla="*/ 327025 h 355600"/>
                  <a:gd name="connsiteX68" fmla="*/ 1349375 w 2352687"/>
                  <a:gd name="connsiteY68" fmla="*/ 304800 h 355600"/>
                  <a:gd name="connsiteX69" fmla="*/ 1301750 w 2352687"/>
                  <a:gd name="connsiteY69" fmla="*/ 288925 h 355600"/>
                  <a:gd name="connsiteX70" fmla="*/ 1149350 w 2352687"/>
                  <a:gd name="connsiteY70" fmla="*/ 219075 h 355600"/>
                  <a:gd name="connsiteX71" fmla="*/ 1117600 w 2352687"/>
                  <a:gd name="connsiteY71" fmla="*/ 209550 h 355600"/>
                  <a:gd name="connsiteX72" fmla="*/ 1066800 w 2352687"/>
                  <a:gd name="connsiteY72" fmla="*/ 193675 h 355600"/>
                  <a:gd name="connsiteX73" fmla="*/ 1016000 w 2352687"/>
                  <a:gd name="connsiteY73" fmla="*/ 184150 h 355600"/>
                  <a:gd name="connsiteX74" fmla="*/ 1003300 w 2352687"/>
                  <a:gd name="connsiteY74" fmla="*/ 174625 h 355600"/>
                  <a:gd name="connsiteX75" fmla="*/ 993775 w 2352687"/>
                  <a:gd name="connsiteY75" fmla="*/ 168275 h 355600"/>
                  <a:gd name="connsiteX76" fmla="*/ 1003300 w 2352687"/>
                  <a:gd name="connsiteY76" fmla="*/ 171450 h 355600"/>
                  <a:gd name="connsiteX77" fmla="*/ 1022350 w 2352687"/>
                  <a:gd name="connsiteY77" fmla="*/ 184150 h 355600"/>
                  <a:gd name="connsiteX78" fmla="*/ 1031875 w 2352687"/>
                  <a:gd name="connsiteY78" fmla="*/ 193675 h 355600"/>
                  <a:gd name="connsiteX79" fmla="*/ 1044575 w 2352687"/>
                  <a:gd name="connsiteY79" fmla="*/ 200025 h 355600"/>
                  <a:gd name="connsiteX80" fmla="*/ 1057275 w 2352687"/>
                  <a:gd name="connsiteY80" fmla="*/ 212725 h 355600"/>
                  <a:gd name="connsiteX81" fmla="*/ 1120775 w 2352687"/>
                  <a:gd name="connsiteY81" fmla="*/ 219075 h 355600"/>
                  <a:gd name="connsiteX82" fmla="*/ 1203325 w 2352687"/>
                  <a:gd name="connsiteY82" fmla="*/ 215900 h 355600"/>
                  <a:gd name="connsiteX83" fmla="*/ 1222375 w 2352687"/>
                  <a:gd name="connsiteY83" fmla="*/ 203200 h 355600"/>
                  <a:gd name="connsiteX84" fmla="*/ 1231900 w 2352687"/>
                  <a:gd name="connsiteY84" fmla="*/ 200025 h 355600"/>
                  <a:gd name="connsiteX85" fmla="*/ 1250950 w 2352687"/>
                  <a:gd name="connsiteY85" fmla="*/ 190500 h 355600"/>
                  <a:gd name="connsiteX86" fmla="*/ 1270000 w 2352687"/>
                  <a:gd name="connsiteY86" fmla="*/ 184150 h 355600"/>
                  <a:gd name="connsiteX87" fmla="*/ 1289050 w 2352687"/>
                  <a:gd name="connsiteY87" fmla="*/ 174625 h 355600"/>
                  <a:gd name="connsiteX88" fmla="*/ 1343025 w 2352687"/>
                  <a:gd name="connsiteY88" fmla="*/ 165100 h 355600"/>
                  <a:gd name="connsiteX89" fmla="*/ 1390650 w 2352687"/>
                  <a:gd name="connsiteY89" fmla="*/ 158750 h 355600"/>
                  <a:gd name="connsiteX90" fmla="*/ 1412875 w 2352687"/>
                  <a:gd name="connsiteY90" fmla="*/ 149225 h 355600"/>
                  <a:gd name="connsiteX91" fmla="*/ 1425575 w 2352687"/>
                  <a:gd name="connsiteY91" fmla="*/ 146050 h 355600"/>
                  <a:gd name="connsiteX92" fmla="*/ 1435100 w 2352687"/>
                  <a:gd name="connsiteY92" fmla="*/ 142875 h 355600"/>
                  <a:gd name="connsiteX93" fmla="*/ 1444625 w 2352687"/>
                  <a:gd name="connsiteY93" fmla="*/ 133350 h 355600"/>
                  <a:gd name="connsiteX94" fmla="*/ 1485900 w 2352687"/>
                  <a:gd name="connsiteY94" fmla="*/ 117475 h 355600"/>
                  <a:gd name="connsiteX95" fmla="*/ 1498600 w 2352687"/>
                  <a:gd name="connsiteY95" fmla="*/ 111125 h 355600"/>
                  <a:gd name="connsiteX96" fmla="*/ 1530350 w 2352687"/>
                  <a:gd name="connsiteY96" fmla="*/ 101600 h 355600"/>
                  <a:gd name="connsiteX97" fmla="*/ 1539875 w 2352687"/>
                  <a:gd name="connsiteY97" fmla="*/ 95250 h 355600"/>
                  <a:gd name="connsiteX98" fmla="*/ 1558925 w 2352687"/>
                  <a:gd name="connsiteY98" fmla="*/ 88900 h 355600"/>
                  <a:gd name="connsiteX99" fmla="*/ 1577975 w 2352687"/>
                  <a:gd name="connsiteY99" fmla="*/ 76200 h 355600"/>
                  <a:gd name="connsiteX100" fmla="*/ 1593850 w 2352687"/>
                  <a:gd name="connsiteY100" fmla="*/ 66675 h 355600"/>
                  <a:gd name="connsiteX101" fmla="*/ 1612900 w 2352687"/>
                  <a:gd name="connsiteY101" fmla="*/ 53975 h 355600"/>
                  <a:gd name="connsiteX102" fmla="*/ 1625600 w 2352687"/>
                  <a:gd name="connsiteY102" fmla="*/ 50800 h 355600"/>
                  <a:gd name="connsiteX103" fmla="*/ 1635125 w 2352687"/>
                  <a:gd name="connsiteY103" fmla="*/ 47625 h 355600"/>
                  <a:gd name="connsiteX104" fmla="*/ 1651000 w 2352687"/>
                  <a:gd name="connsiteY104" fmla="*/ 44450 h 355600"/>
                  <a:gd name="connsiteX105" fmla="*/ 1657350 w 2352687"/>
                  <a:gd name="connsiteY105" fmla="*/ 34925 h 355600"/>
                  <a:gd name="connsiteX106" fmla="*/ 1673225 w 2352687"/>
                  <a:gd name="connsiteY106" fmla="*/ 31750 h 355600"/>
                  <a:gd name="connsiteX107" fmla="*/ 1704975 w 2352687"/>
                  <a:gd name="connsiteY107" fmla="*/ 25400 h 355600"/>
                  <a:gd name="connsiteX108" fmla="*/ 1746250 w 2352687"/>
                  <a:gd name="connsiteY108" fmla="*/ 38100 h 355600"/>
                  <a:gd name="connsiteX109" fmla="*/ 1765300 w 2352687"/>
                  <a:gd name="connsiteY109" fmla="*/ 50800 h 355600"/>
                  <a:gd name="connsiteX110" fmla="*/ 1781175 w 2352687"/>
                  <a:gd name="connsiteY110" fmla="*/ 63500 h 355600"/>
                  <a:gd name="connsiteX111" fmla="*/ 1803400 w 2352687"/>
                  <a:gd name="connsiteY111" fmla="*/ 76200 h 355600"/>
                  <a:gd name="connsiteX112" fmla="*/ 1828800 w 2352687"/>
                  <a:gd name="connsiteY112" fmla="*/ 85725 h 355600"/>
                  <a:gd name="connsiteX113" fmla="*/ 1866900 w 2352687"/>
                  <a:gd name="connsiteY113" fmla="*/ 98425 h 355600"/>
                  <a:gd name="connsiteX114" fmla="*/ 1879600 w 2352687"/>
                  <a:gd name="connsiteY114" fmla="*/ 107950 h 355600"/>
                  <a:gd name="connsiteX115" fmla="*/ 1889125 w 2352687"/>
                  <a:gd name="connsiteY115" fmla="*/ 114300 h 355600"/>
                  <a:gd name="connsiteX116" fmla="*/ 1898650 w 2352687"/>
                  <a:gd name="connsiteY116" fmla="*/ 127000 h 355600"/>
                  <a:gd name="connsiteX117" fmla="*/ 1901825 w 2352687"/>
                  <a:gd name="connsiteY117" fmla="*/ 136525 h 355600"/>
                  <a:gd name="connsiteX118" fmla="*/ 1917700 w 2352687"/>
                  <a:gd name="connsiteY118" fmla="*/ 177800 h 355600"/>
                  <a:gd name="connsiteX119" fmla="*/ 1927225 w 2352687"/>
                  <a:gd name="connsiteY119" fmla="*/ 200025 h 355600"/>
                  <a:gd name="connsiteX120" fmla="*/ 1933575 w 2352687"/>
                  <a:gd name="connsiteY120" fmla="*/ 212725 h 355600"/>
                  <a:gd name="connsiteX121" fmla="*/ 1943100 w 2352687"/>
                  <a:gd name="connsiteY121" fmla="*/ 219075 h 355600"/>
                  <a:gd name="connsiteX122" fmla="*/ 1946275 w 2352687"/>
                  <a:gd name="connsiteY122" fmla="*/ 244475 h 355600"/>
                  <a:gd name="connsiteX123" fmla="*/ 1968500 w 2352687"/>
                  <a:gd name="connsiteY123" fmla="*/ 266700 h 355600"/>
                  <a:gd name="connsiteX124" fmla="*/ 1978025 w 2352687"/>
                  <a:gd name="connsiteY124" fmla="*/ 269875 h 355600"/>
                  <a:gd name="connsiteX125" fmla="*/ 1990725 w 2352687"/>
                  <a:gd name="connsiteY125" fmla="*/ 276225 h 355600"/>
                  <a:gd name="connsiteX126" fmla="*/ 2016125 w 2352687"/>
                  <a:gd name="connsiteY126" fmla="*/ 301625 h 355600"/>
                  <a:gd name="connsiteX127" fmla="*/ 2032000 w 2352687"/>
                  <a:gd name="connsiteY127" fmla="*/ 314325 h 355600"/>
                  <a:gd name="connsiteX128" fmla="*/ 2051050 w 2352687"/>
                  <a:gd name="connsiteY128" fmla="*/ 320675 h 355600"/>
                  <a:gd name="connsiteX129" fmla="*/ 2073275 w 2352687"/>
                  <a:gd name="connsiteY129" fmla="*/ 314325 h 355600"/>
                  <a:gd name="connsiteX130" fmla="*/ 2098675 w 2352687"/>
                  <a:gd name="connsiteY130" fmla="*/ 292100 h 355600"/>
                  <a:gd name="connsiteX131" fmla="*/ 2108200 w 2352687"/>
                  <a:gd name="connsiteY131" fmla="*/ 285750 h 355600"/>
                  <a:gd name="connsiteX132" fmla="*/ 2130425 w 2352687"/>
                  <a:gd name="connsiteY132" fmla="*/ 266700 h 355600"/>
                  <a:gd name="connsiteX133" fmla="*/ 2139950 w 2352687"/>
                  <a:gd name="connsiteY133" fmla="*/ 263525 h 355600"/>
                  <a:gd name="connsiteX134" fmla="*/ 2168525 w 2352687"/>
                  <a:gd name="connsiteY134" fmla="*/ 247650 h 355600"/>
                  <a:gd name="connsiteX135" fmla="*/ 2193925 w 2352687"/>
                  <a:gd name="connsiteY135" fmla="*/ 228600 h 355600"/>
                  <a:gd name="connsiteX136" fmla="*/ 2203450 w 2352687"/>
                  <a:gd name="connsiteY136" fmla="*/ 219075 h 355600"/>
                  <a:gd name="connsiteX137" fmla="*/ 2222500 w 2352687"/>
                  <a:gd name="connsiteY137" fmla="*/ 212725 h 355600"/>
                  <a:gd name="connsiteX138" fmla="*/ 2244725 w 2352687"/>
                  <a:gd name="connsiteY138" fmla="*/ 193675 h 355600"/>
                  <a:gd name="connsiteX139" fmla="*/ 2273300 w 2352687"/>
                  <a:gd name="connsiteY139" fmla="*/ 177800 h 355600"/>
                  <a:gd name="connsiteX140" fmla="*/ 2286000 w 2352687"/>
                  <a:gd name="connsiteY140" fmla="*/ 165100 h 355600"/>
                  <a:gd name="connsiteX141" fmla="*/ 2298700 w 2352687"/>
                  <a:gd name="connsiteY141" fmla="*/ 161925 h 355600"/>
                  <a:gd name="connsiteX142" fmla="*/ 2336800 w 2352687"/>
                  <a:gd name="connsiteY142" fmla="*/ 155575 h 355600"/>
                  <a:gd name="connsiteX143" fmla="*/ 2352675 w 2352687"/>
                  <a:gd name="connsiteY143" fmla="*/ 161925 h 35560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31925 w 2352687"/>
                  <a:gd name="connsiteY66" fmla="*/ 327025 h 355600"/>
                  <a:gd name="connsiteX67" fmla="*/ 1349375 w 2352687"/>
                  <a:gd name="connsiteY67" fmla="*/ 304800 h 355600"/>
                  <a:gd name="connsiteX68" fmla="*/ 1301750 w 2352687"/>
                  <a:gd name="connsiteY68" fmla="*/ 288925 h 355600"/>
                  <a:gd name="connsiteX69" fmla="*/ 1149350 w 2352687"/>
                  <a:gd name="connsiteY69" fmla="*/ 219075 h 355600"/>
                  <a:gd name="connsiteX70" fmla="*/ 1117600 w 2352687"/>
                  <a:gd name="connsiteY70" fmla="*/ 209550 h 355600"/>
                  <a:gd name="connsiteX71" fmla="*/ 1066800 w 2352687"/>
                  <a:gd name="connsiteY71" fmla="*/ 193675 h 355600"/>
                  <a:gd name="connsiteX72" fmla="*/ 1016000 w 2352687"/>
                  <a:gd name="connsiteY72" fmla="*/ 184150 h 355600"/>
                  <a:gd name="connsiteX73" fmla="*/ 1003300 w 2352687"/>
                  <a:gd name="connsiteY73" fmla="*/ 174625 h 355600"/>
                  <a:gd name="connsiteX74" fmla="*/ 993775 w 2352687"/>
                  <a:gd name="connsiteY74" fmla="*/ 168275 h 355600"/>
                  <a:gd name="connsiteX75" fmla="*/ 1003300 w 2352687"/>
                  <a:gd name="connsiteY75" fmla="*/ 171450 h 355600"/>
                  <a:gd name="connsiteX76" fmla="*/ 1022350 w 2352687"/>
                  <a:gd name="connsiteY76" fmla="*/ 184150 h 355600"/>
                  <a:gd name="connsiteX77" fmla="*/ 1031875 w 2352687"/>
                  <a:gd name="connsiteY77" fmla="*/ 193675 h 355600"/>
                  <a:gd name="connsiteX78" fmla="*/ 1044575 w 2352687"/>
                  <a:gd name="connsiteY78" fmla="*/ 200025 h 355600"/>
                  <a:gd name="connsiteX79" fmla="*/ 1057275 w 2352687"/>
                  <a:gd name="connsiteY79" fmla="*/ 212725 h 355600"/>
                  <a:gd name="connsiteX80" fmla="*/ 1120775 w 2352687"/>
                  <a:gd name="connsiteY80" fmla="*/ 219075 h 355600"/>
                  <a:gd name="connsiteX81" fmla="*/ 1203325 w 2352687"/>
                  <a:gd name="connsiteY81" fmla="*/ 215900 h 355600"/>
                  <a:gd name="connsiteX82" fmla="*/ 1222375 w 2352687"/>
                  <a:gd name="connsiteY82" fmla="*/ 203200 h 355600"/>
                  <a:gd name="connsiteX83" fmla="*/ 1231900 w 2352687"/>
                  <a:gd name="connsiteY83" fmla="*/ 200025 h 355600"/>
                  <a:gd name="connsiteX84" fmla="*/ 1250950 w 2352687"/>
                  <a:gd name="connsiteY84" fmla="*/ 190500 h 355600"/>
                  <a:gd name="connsiteX85" fmla="*/ 1270000 w 2352687"/>
                  <a:gd name="connsiteY85" fmla="*/ 184150 h 355600"/>
                  <a:gd name="connsiteX86" fmla="*/ 1289050 w 2352687"/>
                  <a:gd name="connsiteY86" fmla="*/ 174625 h 355600"/>
                  <a:gd name="connsiteX87" fmla="*/ 1343025 w 2352687"/>
                  <a:gd name="connsiteY87" fmla="*/ 165100 h 355600"/>
                  <a:gd name="connsiteX88" fmla="*/ 1390650 w 2352687"/>
                  <a:gd name="connsiteY88" fmla="*/ 158750 h 355600"/>
                  <a:gd name="connsiteX89" fmla="*/ 1412875 w 2352687"/>
                  <a:gd name="connsiteY89" fmla="*/ 149225 h 355600"/>
                  <a:gd name="connsiteX90" fmla="*/ 1425575 w 2352687"/>
                  <a:gd name="connsiteY90" fmla="*/ 146050 h 355600"/>
                  <a:gd name="connsiteX91" fmla="*/ 1435100 w 2352687"/>
                  <a:gd name="connsiteY91" fmla="*/ 142875 h 355600"/>
                  <a:gd name="connsiteX92" fmla="*/ 1444625 w 2352687"/>
                  <a:gd name="connsiteY92" fmla="*/ 133350 h 355600"/>
                  <a:gd name="connsiteX93" fmla="*/ 1485900 w 2352687"/>
                  <a:gd name="connsiteY93" fmla="*/ 117475 h 355600"/>
                  <a:gd name="connsiteX94" fmla="*/ 1498600 w 2352687"/>
                  <a:gd name="connsiteY94" fmla="*/ 111125 h 355600"/>
                  <a:gd name="connsiteX95" fmla="*/ 1530350 w 2352687"/>
                  <a:gd name="connsiteY95" fmla="*/ 101600 h 355600"/>
                  <a:gd name="connsiteX96" fmla="*/ 1539875 w 2352687"/>
                  <a:gd name="connsiteY96" fmla="*/ 95250 h 355600"/>
                  <a:gd name="connsiteX97" fmla="*/ 1558925 w 2352687"/>
                  <a:gd name="connsiteY97" fmla="*/ 88900 h 355600"/>
                  <a:gd name="connsiteX98" fmla="*/ 1577975 w 2352687"/>
                  <a:gd name="connsiteY98" fmla="*/ 76200 h 355600"/>
                  <a:gd name="connsiteX99" fmla="*/ 1593850 w 2352687"/>
                  <a:gd name="connsiteY99" fmla="*/ 66675 h 355600"/>
                  <a:gd name="connsiteX100" fmla="*/ 1612900 w 2352687"/>
                  <a:gd name="connsiteY100" fmla="*/ 53975 h 355600"/>
                  <a:gd name="connsiteX101" fmla="*/ 1625600 w 2352687"/>
                  <a:gd name="connsiteY101" fmla="*/ 50800 h 355600"/>
                  <a:gd name="connsiteX102" fmla="*/ 1635125 w 2352687"/>
                  <a:gd name="connsiteY102" fmla="*/ 47625 h 355600"/>
                  <a:gd name="connsiteX103" fmla="*/ 1651000 w 2352687"/>
                  <a:gd name="connsiteY103" fmla="*/ 44450 h 355600"/>
                  <a:gd name="connsiteX104" fmla="*/ 1657350 w 2352687"/>
                  <a:gd name="connsiteY104" fmla="*/ 34925 h 355600"/>
                  <a:gd name="connsiteX105" fmla="*/ 1673225 w 2352687"/>
                  <a:gd name="connsiteY105" fmla="*/ 31750 h 355600"/>
                  <a:gd name="connsiteX106" fmla="*/ 1704975 w 2352687"/>
                  <a:gd name="connsiteY106" fmla="*/ 25400 h 355600"/>
                  <a:gd name="connsiteX107" fmla="*/ 1746250 w 2352687"/>
                  <a:gd name="connsiteY107" fmla="*/ 38100 h 355600"/>
                  <a:gd name="connsiteX108" fmla="*/ 1765300 w 2352687"/>
                  <a:gd name="connsiteY108" fmla="*/ 50800 h 355600"/>
                  <a:gd name="connsiteX109" fmla="*/ 1781175 w 2352687"/>
                  <a:gd name="connsiteY109" fmla="*/ 63500 h 355600"/>
                  <a:gd name="connsiteX110" fmla="*/ 1803400 w 2352687"/>
                  <a:gd name="connsiteY110" fmla="*/ 76200 h 355600"/>
                  <a:gd name="connsiteX111" fmla="*/ 1828800 w 2352687"/>
                  <a:gd name="connsiteY111" fmla="*/ 85725 h 355600"/>
                  <a:gd name="connsiteX112" fmla="*/ 1866900 w 2352687"/>
                  <a:gd name="connsiteY112" fmla="*/ 98425 h 355600"/>
                  <a:gd name="connsiteX113" fmla="*/ 1879600 w 2352687"/>
                  <a:gd name="connsiteY113" fmla="*/ 107950 h 355600"/>
                  <a:gd name="connsiteX114" fmla="*/ 1889125 w 2352687"/>
                  <a:gd name="connsiteY114" fmla="*/ 114300 h 355600"/>
                  <a:gd name="connsiteX115" fmla="*/ 1898650 w 2352687"/>
                  <a:gd name="connsiteY115" fmla="*/ 127000 h 355600"/>
                  <a:gd name="connsiteX116" fmla="*/ 1901825 w 2352687"/>
                  <a:gd name="connsiteY116" fmla="*/ 136525 h 355600"/>
                  <a:gd name="connsiteX117" fmla="*/ 1917700 w 2352687"/>
                  <a:gd name="connsiteY117" fmla="*/ 177800 h 355600"/>
                  <a:gd name="connsiteX118" fmla="*/ 1927225 w 2352687"/>
                  <a:gd name="connsiteY118" fmla="*/ 200025 h 355600"/>
                  <a:gd name="connsiteX119" fmla="*/ 1933575 w 2352687"/>
                  <a:gd name="connsiteY119" fmla="*/ 212725 h 355600"/>
                  <a:gd name="connsiteX120" fmla="*/ 1943100 w 2352687"/>
                  <a:gd name="connsiteY120" fmla="*/ 219075 h 355600"/>
                  <a:gd name="connsiteX121" fmla="*/ 1946275 w 2352687"/>
                  <a:gd name="connsiteY121" fmla="*/ 244475 h 355600"/>
                  <a:gd name="connsiteX122" fmla="*/ 1968500 w 2352687"/>
                  <a:gd name="connsiteY122" fmla="*/ 266700 h 355600"/>
                  <a:gd name="connsiteX123" fmla="*/ 1978025 w 2352687"/>
                  <a:gd name="connsiteY123" fmla="*/ 269875 h 355600"/>
                  <a:gd name="connsiteX124" fmla="*/ 1990725 w 2352687"/>
                  <a:gd name="connsiteY124" fmla="*/ 276225 h 355600"/>
                  <a:gd name="connsiteX125" fmla="*/ 2016125 w 2352687"/>
                  <a:gd name="connsiteY125" fmla="*/ 301625 h 355600"/>
                  <a:gd name="connsiteX126" fmla="*/ 2032000 w 2352687"/>
                  <a:gd name="connsiteY126" fmla="*/ 314325 h 355600"/>
                  <a:gd name="connsiteX127" fmla="*/ 2051050 w 2352687"/>
                  <a:gd name="connsiteY127" fmla="*/ 320675 h 355600"/>
                  <a:gd name="connsiteX128" fmla="*/ 2073275 w 2352687"/>
                  <a:gd name="connsiteY128" fmla="*/ 314325 h 355600"/>
                  <a:gd name="connsiteX129" fmla="*/ 2098675 w 2352687"/>
                  <a:gd name="connsiteY129" fmla="*/ 292100 h 355600"/>
                  <a:gd name="connsiteX130" fmla="*/ 2108200 w 2352687"/>
                  <a:gd name="connsiteY130" fmla="*/ 285750 h 355600"/>
                  <a:gd name="connsiteX131" fmla="*/ 2130425 w 2352687"/>
                  <a:gd name="connsiteY131" fmla="*/ 266700 h 355600"/>
                  <a:gd name="connsiteX132" fmla="*/ 2139950 w 2352687"/>
                  <a:gd name="connsiteY132" fmla="*/ 263525 h 355600"/>
                  <a:gd name="connsiteX133" fmla="*/ 2168525 w 2352687"/>
                  <a:gd name="connsiteY133" fmla="*/ 247650 h 355600"/>
                  <a:gd name="connsiteX134" fmla="*/ 2193925 w 2352687"/>
                  <a:gd name="connsiteY134" fmla="*/ 228600 h 355600"/>
                  <a:gd name="connsiteX135" fmla="*/ 2203450 w 2352687"/>
                  <a:gd name="connsiteY135" fmla="*/ 219075 h 355600"/>
                  <a:gd name="connsiteX136" fmla="*/ 2222500 w 2352687"/>
                  <a:gd name="connsiteY136" fmla="*/ 212725 h 355600"/>
                  <a:gd name="connsiteX137" fmla="*/ 2244725 w 2352687"/>
                  <a:gd name="connsiteY137" fmla="*/ 193675 h 355600"/>
                  <a:gd name="connsiteX138" fmla="*/ 2273300 w 2352687"/>
                  <a:gd name="connsiteY138" fmla="*/ 177800 h 355600"/>
                  <a:gd name="connsiteX139" fmla="*/ 2286000 w 2352687"/>
                  <a:gd name="connsiteY139" fmla="*/ 165100 h 355600"/>
                  <a:gd name="connsiteX140" fmla="*/ 2298700 w 2352687"/>
                  <a:gd name="connsiteY140" fmla="*/ 161925 h 355600"/>
                  <a:gd name="connsiteX141" fmla="*/ 2336800 w 2352687"/>
                  <a:gd name="connsiteY141" fmla="*/ 155575 h 355600"/>
                  <a:gd name="connsiteX142" fmla="*/ 2352675 w 2352687"/>
                  <a:gd name="connsiteY142" fmla="*/ 161925 h 355600"/>
                  <a:gd name="connsiteX0" fmla="*/ 0 w 2352687"/>
                  <a:gd name="connsiteY0" fmla="*/ 69850 h 346151"/>
                  <a:gd name="connsiteX1" fmla="*/ 19050 w 2352687"/>
                  <a:gd name="connsiteY1" fmla="*/ 88900 h 346151"/>
                  <a:gd name="connsiteX2" fmla="*/ 28575 w 2352687"/>
                  <a:gd name="connsiteY2" fmla="*/ 101600 h 346151"/>
                  <a:gd name="connsiteX3" fmla="*/ 38100 w 2352687"/>
                  <a:gd name="connsiteY3" fmla="*/ 107950 h 346151"/>
                  <a:gd name="connsiteX4" fmla="*/ 50800 w 2352687"/>
                  <a:gd name="connsiteY4" fmla="*/ 117475 h 346151"/>
                  <a:gd name="connsiteX5" fmla="*/ 60325 w 2352687"/>
                  <a:gd name="connsiteY5" fmla="*/ 127000 h 346151"/>
                  <a:gd name="connsiteX6" fmla="*/ 76200 w 2352687"/>
                  <a:gd name="connsiteY6" fmla="*/ 139700 h 346151"/>
                  <a:gd name="connsiteX7" fmla="*/ 85725 w 2352687"/>
                  <a:gd name="connsiteY7" fmla="*/ 149225 h 346151"/>
                  <a:gd name="connsiteX8" fmla="*/ 104775 w 2352687"/>
                  <a:gd name="connsiteY8" fmla="*/ 161925 h 346151"/>
                  <a:gd name="connsiteX9" fmla="*/ 114300 w 2352687"/>
                  <a:gd name="connsiteY9" fmla="*/ 168275 h 346151"/>
                  <a:gd name="connsiteX10" fmla="*/ 123825 w 2352687"/>
                  <a:gd name="connsiteY10" fmla="*/ 174625 h 346151"/>
                  <a:gd name="connsiteX11" fmla="*/ 133350 w 2352687"/>
                  <a:gd name="connsiteY11" fmla="*/ 184150 h 346151"/>
                  <a:gd name="connsiteX12" fmla="*/ 142875 w 2352687"/>
                  <a:gd name="connsiteY12" fmla="*/ 187325 h 346151"/>
                  <a:gd name="connsiteX13" fmla="*/ 152400 w 2352687"/>
                  <a:gd name="connsiteY13" fmla="*/ 193675 h 346151"/>
                  <a:gd name="connsiteX14" fmla="*/ 158750 w 2352687"/>
                  <a:gd name="connsiteY14" fmla="*/ 206375 h 346151"/>
                  <a:gd name="connsiteX15" fmla="*/ 187325 w 2352687"/>
                  <a:gd name="connsiteY15" fmla="*/ 222250 h 346151"/>
                  <a:gd name="connsiteX16" fmla="*/ 200025 w 2352687"/>
                  <a:gd name="connsiteY16" fmla="*/ 225425 h 346151"/>
                  <a:gd name="connsiteX17" fmla="*/ 222250 w 2352687"/>
                  <a:gd name="connsiteY17" fmla="*/ 231775 h 346151"/>
                  <a:gd name="connsiteX18" fmla="*/ 317500 w 2352687"/>
                  <a:gd name="connsiteY18" fmla="*/ 228600 h 346151"/>
                  <a:gd name="connsiteX19" fmla="*/ 342900 w 2352687"/>
                  <a:gd name="connsiteY19" fmla="*/ 215900 h 346151"/>
                  <a:gd name="connsiteX20" fmla="*/ 352425 w 2352687"/>
                  <a:gd name="connsiteY20" fmla="*/ 206375 h 346151"/>
                  <a:gd name="connsiteX21" fmla="*/ 361950 w 2352687"/>
                  <a:gd name="connsiteY21" fmla="*/ 200025 h 346151"/>
                  <a:gd name="connsiteX22" fmla="*/ 374650 w 2352687"/>
                  <a:gd name="connsiteY22" fmla="*/ 184150 h 346151"/>
                  <a:gd name="connsiteX23" fmla="*/ 393700 w 2352687"/>
                  <a:gd name="connsiteY23" fmla="*/ 168275 h 346151"/>
                  <a:gd name="connsiteX24" fmla="*/ 400050 w 2352687"/>
                  <a:gd name="connsiteY24" fmla="*/ 158750 h 346151"/>
                  <a:gd name="connsiteX25" fmla="*/ 409575 w 2352687"/>
                  <a:gd name="connsiteY25" fmla="*/ 152400 h 346151"/>
                  <a:gd name="connsiteX26" fmla="*/ 428625 w 2352687"/>
                  <a:gd name="connsiteY26" fmla="*/ 127000 h 346151"/>
                  <a:gd name="connsiteX27" fmla="*/ 434975 w 2352687"/>
                  <a:gd name="connsiteY27" fmla="*/ 117475 h 346151"/>
                  <a:gd name="connsiteX28" fmla="*/ 454025 w 2352687"/>
                  <a:gd name="connsiteY28" fmla="*/ 104775 h 346151"/>
                  <a:gd name="connsiteX29" fmla="*/ 473075 w 2352687"/>
                  <a:gd name="connsiteY29" fmla="*/ 85725 h 346151"/>
                  <a:gd name="connsiteX30" fmla="*/ 466725 w 2352687"/>
                  <a:gd name="connsiteY30" fmla="*/ 76200 h 346151"/>
                  <a:gd name="connsiteX31" fmla="*/ 488950 w 2352687"/>
                  <a:gd name="connsiteY31" fmla="*/ 79375 h 346151"/>
                  <a:gd name="connsiteX32" fmla="*/ 517525 w 2352687"/>
                  <a:gd name="connsiteY32" fmla="*/ 82550 h 346151"/>
                  <a:gd name="connsiteX33" fmla="*/ 530225 w 2352687"/>
                  <a:gd name="connsiteY33" fmla="*/ 88900 h 346151"/>
                  <a:gd name="connsiteX34" fmla="*/ 536575 w 2352687"/>
                  <a:gd name="connsiteY34" fmla="*/ 76200 h 346151"/>
                  <a:gd name="connsiteX35" fmla="*/ 561975 w 2352687"/>
                  <a:gd name="connsiteY35" fmla="*/ 60325 h 346151"/>
                  <a:gd name="connsiteX36" fmla="*/ 596900 w 2352687"/>
                  <a:gd name="connsiteY36" fmla="*/ 44450 h 346151"/>
                  <a:gd name="connsiteX37" fmla="*/ 625475 w 2352687"/>
                  <a:gd name="connsiteY37" fmla="*/ 31750 h 346151"/>
                  <a:gd name="connsiteX38" fmla="*/ 663575 w 2352687"/>
                  <a:gd name="connsiteY38" fmla="*/ 12700 h 346151"/>
                  <a:gd name="connsiteX39" fmla="*/ 679450 w 2352687"/>
                  <a:gd name="connsiteY39" fmla="*/ 6350 h 346151"/>
                  <a:gd name="connsiteX40" fmla="*/ 698500 w 2352687"/>
                  <a:gd name="connsiteY40" fmla="*/ 0 h 346151"/>
                  <a:gd name="connsiteX41" fmla="*/ 727075 w 2352687"/>
                  <a:gd name="connsiteY41" fmla="*/ 3175 h 346151"/>
                  <a:gd name="connsiteX42" fmla="*/ 736600 w 2352687"/>
                  <a:gd name="connsiteY42" fmla="*/ 6350 h 346151"/>
                  <a:gd name="connsiteX43" fmla="*/ 762000 w 2352687"/>
                  <a:gd name="connsiteY43" fmla="*/ 12700 h 346151"/>
                  <a:gd name="connsiteX44" fmla="*/ 787400 w 2352687"/>
                  <a:gd name="connsiteY44" fmla="*/ 34925 h 346151"/>
                  <a:gd name="connsiteX45" fmla="*/ 806450 w 2352687"/>
                  <a:gd name="connsiteY45" fmla="*/ 53975 h 346151"/>
                  <a:gd name="connsiteX46" fmla="*/ 815975 w 2352687"/>
                  <a:gd name="connsiteY46" fmla="*/ 63500 h 346151"/>
                  <a:gd name="connsiteX47" fmla="*/ 828675 w 2352687"/>
                  <a:gd name="connsiteY47" fmla="*/ 82550 h 346151"/>
                  <a:gd name="connsiteX48" fmla="*/ 838200 w 2352687"/>
                  <a:gd name="connsiteY48" fmla="*/ 88900 h 346151"/>
                  <a:gd name="connsiteX49" fmla="*/ 860425 w 2352687"/>
                  <a:gd name="connsiteY49" fmla="*/ 107950 h 346151"/>
                  <a:gd name="connsiteX50" fmla="*/ 892175 w 2352687"/>
                  <a:gd name="connsiteY50" fmla="*/ 130175 h 346151"/>
                  <a:gd name="connsiteX51" fmla="*/ 901700 w 2352687"/>
                  <a:gd name="connsiteY51" fmla="*/ 139700 h 346151"/>
                  <a:gd name="connsiteX52" fmla="*/ 917575 w 2352687"/>
                  <a:gd name="connsiteY52" fmla="*/ 152400 h 346151"/>
                  <a:gd name="connsiteX53" fmla="*/ 936625 w 2352687"/>
                  <a:gd name="connsiteY53" fmla="*/ 168275 h 346151"/>
                  <a:gd name="connsiteX54" fmla="*/ 942975 w 2352687"/>
                  <a:gd name="connsiteY54" fmla="*/ 177800 h 346151"/>
                  <a:gd name="connsiteX55" fmla="*/ 965200 w 2352687"/>
                  <a:gd name="connsiteY55" fmla="*/ 193675 h 346151"/>
                  <a:gd name="connsiteX56" fmla="*/ 990600 w 2352687"/>
                  <a:gd name="connsiteY56" fmla="*/ 200025 h 346151"/>
                  <a:gd name="connsiteX57" fmla="*/ 1019175 w 2352687"/>
                  <a:gd name="connsiteY57" fmla="*/ 209550 h 346151"/>
                  <a:gd name="connsiteX58" fmla="*/ 1063625 w 2352687"/>
                  <a:gd name="connsiteY58" fmla="*/ 219075 h 346151"/>
                  <a:gd name="connsiteX59" fmla="*/ 1111250 w 2352687"/>
                  <a:gd name="connsiteY59" fmla="*/ 228600 h 346151"/>
                  <a:gd name="connsiteX60" fmla="*/ 1200150 w 2352687"/>
                  <a:gd name="connsiteY60" fmla="*/ 260350 h 346151"/>
                  <a:gd name="connsiteX61" fmla="*/ 1263650 w 2352687"/>
                  <a:gd name="connsiteY61" fmla="*/ 282575 h 346151"/>
                  <a:gd name="connsiteX62" fmla="*/ 1333500 w 2352687"/>
                  <a:gd name="connsiteY62" fmla="*/ 317500 h 346151"/>
                  <a:gd name="connsiteX63" fmla="*/ 1397000 w 2352687"/>
                  <a:gd name="connsiteY63" fmla="*/ 333375 h 346151"/>
                  <a:gd name="connsiteX64" fmla="*/ 1435100 w 2352687"/>
                  <a:gd name="connsiteY64" fmla="*/ 346075 h 346151"/>
                  <a:gd name="connsiteX65" fmla="*/ 1431925 w 2352687"/>
                  <a:gd name="connsiteY65" fmla="*/ 327025 h 346151"/>
                  <a:gd name="connsiteX66" fmla="*/ 1349375 w 2352687"/>
                  <a:gd name="connsiteY66" fmla="*/ 304800 h 346151"/>
                  <a:gd name="connsiteX67" fmla="*/ 1301750 w 2352687"/>
                  <a:gd name="connsiteY67" fmla="*/ 288925 h 346151"/>
                  <a:gd name="connsiteX68" fmla="*/ 1149350 w 2352687"/>
                  <a:gd name="connsiteY68" fmla="*/ 219075 h 346151"/>
                  <a:gd name="connsiteX69" fmla="*/ 1117600 w 2352687"/>
                  <a:gd name="connsiteY69" fmla="*/ 209550 h 346151"/>
                  <a:gd name="connsiteX70" fmla="*/ 1066800 w 2352687"/>
                  <a:gd name="connsiteY70" fmla="*/ 193675 h 346151"/>
                  <a:gd name="connsiteX71" fmla="*/ 1016000 w 2352687"/>
                  <a:gd name="connsiteY71" fmla="*/ 184150 h 346151"/>
                  <a:gd name="connsiteX72" fmla="*/ 1003300 w 2352687"/>
                  <a:gd name="connsiteY72" fmla="*/ 174625 h 346151"/>
                  <a:gd name="connsiteX73" fmla="*/ 993775 w 2352687"/>
                  <a:gd name="connsiteY73" fmla="*/ 168275 h 346151"/>
                  <a:gd name="connsiteX74" fmla="*/ 1003300 w 2352687"/>
                  <a:gd name="connsiteY74" fmla="*/ 171450 h 346151"/>
                  <a:gd name="connsiteX75" fmla="*/ 1022350 w 2352687"/>
                  <a:gd name="connsiteY75" fmla="*/ 184150 h 346151"/>
                  <a:gd name="connsiteX76" fmla="*/ 1031875 w 2352687"/>
                  <a:gd name="connsiteY76" fmla="*/ 193675 h 346151"/>
                  <a:gd name="connsiteX77" fmla="*/ 1044575 w 2352687"/>
                  <a:gd name="connsiteY77" fmla="*/ 200025 h 346151"/>
                  <a:gd name="connsiteX78" fmla="*/ 1057275 w 2352687"/>
                  <a:gd name="connsiteY78" fmla="*/ 212725 h 346151"/>
                  <a:gd name="connsiteX79" fmla="*/ 1120775 w 2352687"/>
                  <a:gd name="connsiteY79" fmla="*/ 219075 h 346151"/>
                  <a:gd name="connsiteX80" fmla="*/ 1203325 w 2352687"/>
                  <a:gd name="connsiteY80" fmla="*/ 215900 h 346151"/>
                  <a:gd name="connsiteX81" fmla="*/ 1222375 w 2352687"/>
                  <a:gd name="connsiteY81" fmla="*/ 203200 h 346151"/>
                  <a:gd name="connsiteX82" fmla="*/ 1231900 w 2352687"/>
                  <a:gd name="connsiteY82" fmla="*/ 200025 h 346151"/>
                  <a:gd name="connsiteX83" fmla="*/ 1250950 w 2352687"/>
                  <a:gd name="connsiteY83" fmla="*/ 190500 h 346151"/>
                  <a:gd name="connsiteX84" fmla="*/ 1270000 w 2352687"/>
                  <a:gd name="connsiteY84" fmla="*/ 184150 h 346151"/>
                  <a:gd name="connsiteX85" fmla="*/ 1289050 w 2352687"/>
                  <a:gd name="connsiteY85" fmla="*/ 174625 h 346151"/>
                  <a:gd name="connsiteX86" fmla="*/ 1343025 w 2352687"/>
                  <a:gd name="connsiteY86" fmla="*/ 165100 h 346151"/>
                  <a:gd name="connsiteX87" fmla="*/ 1390650 w 2352687"/>
                  <a:gd name="connsiteY87" fmla="*/ 158750 h 346151"/>
                  <a:gd name="connsiteX88" fmla="*/ 1412875 w 2352687"/>
                  <a:gd name="connsiteY88" fmla="*/ 149225 h 346151"/>
                  <a:gd name="connsiteX89" fmla="*/ 1425575 w 2352687"/>
                  <a:gd name="connsiteY89" fmla="*/ 146050 h 346151"/>
                  <a:gd name="connsiteX90" fmla="*/ 1435100 w 2352687"/>
                  <a:gd name="connsiteY90" fmla="*/ 142875 h 346151"/>
                  <a:gd name="connsiteX91" fmla="*/ 1444625 w 2352687"/>
                  <a:gd name="connsiteY91" fmla="*/ 133350 h 346151"/>
                  <a:gd name="connsiteX92" fmla="*/ 1485900 w 2352687"/>
                  <a:gd name="connsiteY92" fmla="*/ 117475 h 346151"/>
                  <a:gd name="connsiteX93" fmla="*/ 1498600 w 2352687"/>
                  <a:gd name="connsiteY93" fmla="*/ 111125 h 346151"/>
                  <a:gd name="connsiteX94" fmla="*/ 1530350 w 2352687"/>
                  <a:gd name="connsiteY94" fmla="*/ 101600 h 346151"/>
                  <a:gd name="connsiteX95" fmla="*/ 1539875 w 2352687"/>
                  <a:gd name="connsiteY95" fmla="*/ 95250 h 346151"/>
                  <a:gd name="connsiteX96" fmla="*/ 1558925 w 2352687"/>
                  <a:gd name="connsiteY96" fmla="*/ 88900 h 346151"/>
                  <a:gd name="connsiteX97" fmla="*/ 1577975 w 2352687"/>
                  <a:gd name="connsiteY97" fmla="*/ 76200 h 346151"/>
                  <a:gd name="connsiteX98" fmla="*/ 1593850 w 2352687"/>
                  <a:gd name="connsiteY98" fmla="*/ 66675 h 346151"/>
                  <a:gd name="connsiteX99" fmla="*/ 1612900 w 2352687"/>
                  <a:gd name="connsiteY99" fmla="*/ 53975 h 346151"/>
                  <a:gd name="connsiteX100" fmla="*/ 1625600 w 2352687"/>
                  <a:gd name="connsiteY100" fmla="*/ 50800 h 346151"/>
                  <a:gd name="connsiteX101" fmla="*/ 1635125 w 2352687"/>
                  <a:gd name="connsiteY101" fmla="*/ 47625 h 346151"/>
                  <a:gd name="connsiteX102" fmla="*/ 1651000 w 2352687"/>
                  <a:gd name="connsiteY102" fmla="*/ 44450 h 346151"/>
                  <a:gd name="connsiteX103" fmla="*/ 1657350 w 2352687"/>
                  <a:gd name="connsiteY103" fmla="*/ 34925 h 346151"/>
                  <a:gd name="connsiteX104" fmla="*/ 1673225 w 2352687"/>
                  <a:gd name="connsiteY104" fmla="*/ 31750 h 346151"/>
                  <a:gd name="connsiteX105" fmla="*/ 1704975 w 2352687"/>
                  <a:gd name="connsiteY105" fmla="*/ 25400 h 346151"/>
                  <a:gd name="connsiteX106" fmla="*/ 1746250 w 2352687"/>
                  <a:gd name="connsiteY106" fmla="*/ 38100 h 346151"/>
                  <a:gd name="connsiteX107" fmla="*/ 1765300 w 2352687"/>
                  <a:gd name="connsiteY107" fmla="*/ 50800 h 346151"/>
                  <a:gd name="connsiteX108" fmla="*/ 1781175 w 2352687"/>
                  <a:gd name="connsiteY108" fmla="*/ 63500 h 346151"/>
                  <a:gd name="connsiteX109" fmla="*/ 1803400 w 2352687"/>
                  <a:gd name="connsiteY109" fmla="*/ 76200 h 346151"/>
                  <a:gd name="connsiteX110" fmla="*/ 1828800 w 2352687"/>
                  <a:gd name="connsiteY110" fmla="*/ 85725 h 346151"/>
                  <a:gd name="connsiteX111" fmla="*/ 1866900 w 2352687"/>
                  <a:gd name="connsiteY111" fmla="*/ 98425 h 346151"/>
                  <a:gd name="connsiteX112" fmla="*/ 1879600 w 2352687"/>
                  <a:gd name="connsiteY112" fmla="*/ 107950 h 346151"/>
                  <a:gd name="connsiteX113" fmla="*/ 1889125 w 2352687"/>
                  <a:gd name="connsiteY113" fmla="*/ 114300 h 346151"/>
                  <a:gd name="connsiteX114" fmla="*/ 1898650 w 2352687"/>
                  <a:gd name="connsiteY114" fmla="*/ 127000 h 346151"/>
                  <a:gd name="connsiteX115" fmla="*/ 1901825 w 2352687"/>
                  <a:gd name="connsiteY115" fmla="*/ 136525 h 346151"/>
                  <a:gd name="connsiteX116" fmla="*/ 1917700 w 2352687"/>
                  <a:gd name="connsiteY116" fmla="*/ 177800 h 346151"/>
                  <a:gd name="connsiteX117" fmla="*/ 1927225 w 2352687"/>
                  <a:gd name="connsiteY117" fmla="*/ 200025 h 346151"/>
                  <a:gd name="connsiteX118" fmla="*/ 1933575 w 2352687"/>
                  <a:gd name="connsiteY118" fmla="*/ 212725 h 346151"/>
                  <a:gd name="connsiteX119" fmla="*/ 1943100 w 2352687"/>
                  <a:gd name="connsiteY119" fmla="*/ 219075 h 346151"/>
                  <a:gd name="connsiteX120" fmla="*/ 1946275 w 2352687"/>
                  <a:gd name="connsiteY120" fmla="*/ 244475 h 346151"/>
                  <a:gd name="connsiteX121" fmla="*/ 1968500 w 2352687"/>
                  <a:gd name="connsiteY121" fmla="*/ 266700 h 346151"/>
                  <a:gd name="connsiteX122" fmla="*/ 1978025 w 2352687"/>
                  <a:gd name="connsiteY122" fmla="*/ 269875 h 346151"/>
                  <a:gd name="connsiteX123" fmla="*/ 1990725 w 2352687"/>
                  <a:gd name="connsiteY123" fmla="*/ 276225 h 346151"/>
                  <a:gd name="connsiteX124" fmla="*/ 2016125 w 2352687"/>
                  <a:gd name="connsiteY124" fmla="*/ 301625 h 346151"/>
                  <a:gd name="connsiteX125" fmla="*/ 2032000 w 2352687"/>
                  <a:gd name="connsiteY125" fmla="*/ 314325 h 346151"/>
                  <a:gd name="connsiteX126" fmla="*/ 2051050 w 2352687"/>
                  <a:gd name="connsiteY126" fmla="*/ 320675 h 346151"/>
                  <a:gd name="connsiteX127" fmla="*/ 2073275 w 2352687"/>
                  <a:gd name="connsiteY127" fmla="*/ 314325 h 346151"/>
                  <a:gd name="connsiteX128" fmla="*/ 2098675 w 2352687"/>
                  <a:gd name="connsiteY128" fmla="*/ 292100 h 346151"/>
                  <a:gd name="connsiteX129" fmla="*/ 2108200 w 2352687"/>
                  <a:gd name="connsiteY129" fmla="*/ 285750 h 346151"/>
                  <a:gd name="connsiteX130" fmla="*/ 2130425 w 2352687"/>
                  <a:gd name="connsiteY130" fmla="*/ 266700 h 346151"/>
                  <a:gd name="connsiteX131" fmla="*/ 2139950 w 2352687"/>
                  <a:gd name="connsiteY131" fmla="*/ 263525 h 346151"/>
                  <a:gd name="connsiteX132" fmla="*/ 2168525 w 2352687"/>
                  <a:gd name="connsiteY132" fmla="*/ 247650 h 346151"/>
                  <a:gd name="connsiteX133" fmla="*/ 2193925 w 2352687"/>
                  <a:gd name="connsiteY133" fmla="*/ 228600 h 346151"/>
                  <a:gd name="connsiteX134" fmla="*/ 2203450 w 2352687"/>
                  <a:gd name="connsiteY134" fmla="*/ 219075 h 346151"/>
                  <a:gd name="connsiteX135" fmla="*/ 2222500 w 2352687"/>
                  <a:gd name="connsiteY135" fmla="*/ 212725 h 346151"/>
                  <a:gd name="connsiteX136" fmla="*/ 2244725 w 2352687"/>
                  <a:gd name="connsiteY136" fmla="*/ 193675 h 346151"/>
                  <a:gd name="connsiteX137" fmla="*/ 2273300 w 2352687"/>
                  <a:gd name="connsiteY137" fmla="*/ 177800 h 346151"/>
                  <a:gd name="connsiteX138" fmla="*/ 2286000 w 2352687"/>
                  <a:gd name="connsiteY138" fmla="*/ 165100 h 346151"/>
                  <a:gd name="connsiteX139" fmla="*/ 2298700 w 2352687"/>
                  <a:gd name="connsiteY139" fmla="*/ 161925 h 346151"/>
                  <a:gd name="connsiteX140" fmla="*/ 2336800 w 2352687"/>
                  <a:gd name="connsiteY140" fmla="*/ 155575 h 346151"/>
                  <a:gd name="connsiteX141" fmla="*/ 2352675 w 2352687"/>
                  <a:gd name="connsiteY141" fmla="*/ 161925 h 346151"/>
                  <a:gd name="connsiteX0" fmla="*/ 0 w 2352687"/>
                  <a:gd name="connsiteY0" fmla="*/ 69850 h 347061"/>
                  <a:gd name="connsiteX1" fmla="*/ 19050 w 2352687"/>
                  <a:gd name="connsiteY1" fmla="*/ 88900 h 347061"/>
                  <a:gd name="connsiteX2" fmla="*/ 28575 w 2352687"/>
                  <a:gd name="connsiteY2" fmla="*/ 101600 h 347061"/>
                  <a:gd name="connsiteX3" fmla="*/ 38100 w 2352687"/>
                  <a:gd name="connsiteY3" fmla="*/ 107950 h 347061"/>
                  <a:gd name="connsiteX4" fmla="*/ 50800 w 2352687"/>
                  <a:gd name="connsiteY4" fmla="*/ 117475 h 347061"/>
                  <a:gd name="connsiteX5" fmla="*/ 60325 w 2352687"/>
                  <a:gd name="connsiteY5" fmla="*/ 127000 h 347061"/>
                  <a:gd name="connsiteX6" fmla="*/ 76200 w 2352687"/>
                  <a:gd name="connsiteY6" fmla="*/ 139700 h 347061"/>
                  <a:gd name="connsiteX7" fmla="*/ 85725 w 2352687"/>
                  <a:gd name="connsiteY7" fmla="*/ 149225 h 347061"/>
                  <a:gd name="connsiteX8" fmla="*/ 104775 w 2352687"/>
                  <a:gd name="connsiteY8" fmla="*/ 161925 h 347061"/>
                  <a:gd name="connsiteX9" fmla="*/ 114300 w 2352687"/>
                  <a:gd name="connsiteY9" fmla="*/ 168275 h 347061"/>
                  <a:gd name="connsiteX10" fmla="*/ 123825 w 2352687"/>
                  <a:gd name="connsiteY10" fmla="*/ 174625 h 347061"/>
                  <a:gd name="connsiteX11" fmla="*/ 133350 w 2352687"/>
                  <a:gd name="connsiteY11" fmla="*/ 184150 h 347061"/>
                  <a:gd name="connsiteX12" fmla="*/ 142875 w 2352687"/>
                  <a:gd name="connsiteY12" fmla="*/ 187325 h 347061"/>
                  <a:gd name="connsiteX13" fmla="*/ 152400 w 2352687"/>
                  <a:gd name="connsiteY13" fmla="*/ 193675 h 347061"/>
                  <a:gd name="connsiteX14" fmla="*/ 158750 w 2352687"/>
                  <a:gd name="connsiteY14" fmla="*/ 206375 h 347061"/>
                  <a:gd name="connsiteX15" fmla="*/ 187325 w 2352687"/>
                  <a:gd name="connsiteY15" fmla="*/ 222250 h 347061"/>
                  <a:gd name="connsiteX16" fmla="*/ 200025 w 2352687"/>
                  <a:gd name="connsiteY16" fmla="*/ 225425 h 347061"/>
                  <a:gd name="connsiteX17" fmla="*/ 222250 w 2352687"/>
                  <a:gd name="connsiteY17" fmla="*/ 231775 h 347061"/>
                  <a:gd name="connsiteX18" fmla="*/ 317500 w 2352687"/>
                  <a:gd name="connsiteY18" fmla="*/ 228600 h 347061"/>
                  <a:gd name="connsiteX19" fmla="*/ 342900 w 2352687"/>
                  <a:gd name="connsiteY19" fmla="*/ 215900 h 347061"/>
                  <a:gd name="connsiteX20" fmla="*/ 352425 w 2352687"/>
                  <a:gd name="connsiteY20" fmla="*/ 206375 h 347061"/>
                  <a:gd name="connsiteX21" fmla="*/ 361950 w 2352687"/>
                  <a:gd name="connsiteY21" fmla="*/ 200025 h 347061"/>
                  <a:gd name="connsiteX22" fmla="*/ 374650 w 2352687"/>
                  <a:gd name="connsiteY22" fmla="*/ 184150 h 347061"/>
                  <a:gd name="connsiteX23" fmla="*/ 393700 w 2352687"/>
                  <a:gd name="connsiteY23" fmla="*/ 168275 h 347061"/>
                  <a:gd name="connsiteX24" fmla="*/ 400050 w 2352687"/>
                  <a:gd name="connsiteY24" fmla="*/ 158750 h 347061"/>
                  <a:gd name="connsiteX25" fmla="*/ 409575 w 2352687"/>
                  <a:gd name="connsiteY25" fmla="*/ 152400 h 347061"/>
                  <a:gd name="connsiteX26" fmla="*/ 428625 w 2352687"/>
                  <a:gd name="connsiteY26" fmla="*/ 127000 h 347061"/>
                  <a:gd name="connsiteX27" fmla="*/ 434975 w 2352687"/>
                  <a:gd name="connsiteY27" fmla="*/ 117475 h 347061"/>
                  <a:gd name="connsiteX28" fmla="*/ 454025 w 2352687"/>
                  <a:gd name="connsiteY28" fmla="*/ 104775 h 347061"/>
                  <a:gd name="connsiteX29" fmla="*/ 473075 w 2352687"/>
                  <a:gd name="connsiteY29" fmla="*/ 85725 h 347061"/>
                  <a:gd name="connsiteX30" fmla="*/ 466725 w 2352687"/>
                  <a:gd name="connsiteY30" fmla="*/ 76200 h 347061"/>
                  <a:gd name="connsiteX31" fmla="*/ 488950 w 2352687"/>
                  <a:gd name="connsiteY31" fmla="*/ 79375 h 347061"/>
                  <a:gd name="connsiteX32" fmla="*/ 517525 w 2352687"/>
                  <a:gd name="connsiteY32" fmla="*/ 82550 h 347061"/>
                  <a:gd name="connsiteX33" fmla="*/ 530225 w 2352687"/>
                  <a:gd name="connsiteY33" fmla="*/ 88900 h 347061"/>
                  <a:gd name="connsiteX34" fmla="*/ 536575 w 2352687"/>
                  <a:gd name="connsiteY34" fmla="*/ 76200 h 347061"/>
                  <a:gd name="connsiteX35" fmla="*/ 561975 w 2352687"/>
                  <a:gd name="connsiteY35" fmla="*/ 60325 h 347061"/>
                  <a:gd name="connsiteX36" fmla="*/ 596900 w 2352687"/>
                  <a:gd name="connsiteY36" fmla="*/ 44450 h 347061"/>
                  <a:gd name="connsiteX37" fmla="*/ 625475 w 2352687"/>
                  <a:gd name="connsiteY37" fmla="*/ 31750 h 347061"/>
                  <a:gd name="connsiteX38" fmla="*/ 663575 w 2352687"/>
                  <a:gd name="connsiteY38" fmla="*/ 12700 h 347061"/>
                  <a:gd name="connsiteX39" fmla="*/ 679450 w 2352687"/>
                  <a:gd name="connsiteY39" fmla="*/ 6350 h 347061"/>
                  <a:gd name="connsiteX40" fmla="*/ 698500 w 2352687"/>
                  <a:gd name="connsiteY40" fmla="*/ 0 h 347061"/>
                  <a:gd name="connsiteX41" fmla="*/ 727075 w 2352687"/>
                  <a:gd name="connsiteY41" fmla="*/ 3175 h 347061"/>
                  <a:gd name="connsiteX42" fmla="*/ 736600 w 2352687"/>
                  <a:gd name="connsiteY42" fmla="*/ 6350 h 347061"/>
                  <a:gd name="connsiteX43" fmla="*/ 762000 w 2352687"/>
                  <a:gd name="connsiteY43" fmla="*/ 12700 h 347061"/>
                  <a:gd name="connsiteX44" fmla="*/ 787400 w 2352687"/>
                  <a:gd name="connsiteY44" fmla="*/ 34925 h 347061"/>
                  <a:gd name="connsiteX45" fmla="*/ 806450 w 2352687"/>
                  <a:gd name="connsiteY45" fmla="*/ 53975 h 347061"/>
                  <a:gd name="connsiteX46" fmla="*/ 815975 w 2352687"/>
                  <a:gd name="connsiteY46" fmla="*/ 63500 h 347061"/>
                  <a:gd name="connsiteX47" fmla="*/ 828675 w 2352687"/>
                  <a:gd name="connsiteY47" fmla="*/ 82550 h 347061"/>
                  <a:gd name="connsiteX48" fmla="*/ 838200 w 2352687"/>
                  <a:gd name="connsiteY48" fmla="*/ 88900 h 347061"/>
                  <a:gd name="connsiteX49" fmla="*/ 860425 w 2352687"/>
                  <a:gd name="connsiteY49" fmla="*/ 107950 h 347061"/>
                  <a:gd name="connsiteX50" fmla="*/ 892175 w 2352687"/>
                  <a:gd name="connsiteY50" fmla="*/ 130175 h 347061"/>
                  <a:gd name="connsiteX51" fmla="*/ 901700 w 2352687"/>
                  <a:gd name="connsiteY51" fmla="*/ 139700 h 347061"/>
                  <a:gd name="connsiteX52" fmla="*/ 917575 w 2352687"/>
                  <a:gd name="connsiteY52" fmla="*/ 152400 h 347061"/>
                  <a:gd name="connsiteX53" fmla="*/ 936625 w 2352687"/>
                  <a:gd name="connsiteY53" fmla="*/ 168275 h 347061"/>
                  <a:gd name="connsiteX54" fmla="*/ 942975 w 2352687"/>
                  <a:gd name="connsiteY54" fmla="*/ 177800 h 347061"/>
                  <a:gd name="connsiteX55" fmla="*/ 965200 w 2352687"/>
                  <a:gd name="connsiteY55" fmla="*/ 193675 h 347061"/>
                  <a:gd name="connsiteX56" fmla="*/ 990600 w 2352687"/>
                  <a:gd name="connsiteY56" fmla="*/ 200025 h 347061"/>
                  <a:gd name="connsiteX57" fmla="*/ 1019175 w 2352687"/>
                  <a:gd name="connsiteY57" fmla="*/ 209550 h 347061"/>
                  <a:gd name="connsiteX58" fmla="*/ 1063625 w 2352687"/>
                  <a:gd name="connsiteY58" fmla="*/ 219075 h 347061"/>
                  <a:gd name="connsiteX59" fmla="*/ 1111250 w 2352687"/>
                  <a:gd name="connsiteY59" fmla="*/ 228600 h 347061"/>
                  <a:gd name="connsiteX60" fmla="*/ 1200150 w 2352687"/>
                  <a:gd name="connsiteY60" fmla="*/ 260350 h 347061"/>
                  <a:gd name="connsiteX61" fmla="*/ 1263650 w 2352687"/>
                  <a:gd name="connsiteY61" fmla="*/ 282575 h 347061"/>
                  <a:gd name="connsiteX62" fmla="*/ 1333500 w 2352687"/>
                  <a:gd name="connsiteY62" fmla="*/ 317500 h 347061"/>
                  <a:gd name="connsiteX63" fmla="*/ 1397000 w 2352687"/>
                  <a:gd name="connsiteY63" fmla="*/ 333375 h 347061"/>
                  <a:gd name="connsiteX64" fmla="*/ 1435100 w 2352687"/>
                  <a:gd name="connsiteY64" fmla="*/ 346075 h 347061"/>
                  <a:gd name="connsiteX65" fmla="*/ 1349375 w 2352687"/>
                  <a:gd name="connsiteY65" fmla="*/ 304800 h 347061"/>
                  <a:gd name="connsiteX66" fmla="*/ 1301750 w 2352687"/>
                  <a:gd name="connsiteY66" fmla="*/ 288925 h 347061"/>
                  <a:gd name="connsiteX67" fmla="*/ 1149350 w 2352687"/>
                  <a:gd name="connsiteY67" fmla="*/ 219075 h 347061"/>
                  <a:gd name="connsiteX68" fmla="*/ 1117600 w 2352687"/>
                  <a:gd name="connsiteY68" fmla="*/ 209550 h 347061"/>
                  <a:gd name="connsiteX69" fmla="*/ 1066800 w 2352687"/>
                  <a:gd name="connsiteY69" fmla="*/ 193675 h 347061"/>
                  <a:gd name="connsiteX70" fmla="*/ 1016000 w 2352687"/>
                  <a:gd name="connsiteY70" fmla="*/ 184150 h 347061"/>
                  <a:gd name="connsiteX71" fmla="*/ 1003300 w 2352687"/>
                  <a:gd name="connsiteY71" fmla="*/ 174625 h 347061"/>
                  <a:gd name="connsiteX72" fmla="*/ 993775 w 2352687"/>
                  <a:gd name="connsiteY72" fmla="*/ 168275 h 347061"/>
                  <a:gd name="connsiteX73" fmla="*/ 1003300 w 2352687"/>
                  <a:gd name="connsiteY73" fmla="*/ 171450 h 347061"/>
                  <a:gd name="connsiteX74" fmla="*/ 1022350 w 2352687"/>
                  <a:gd name="connsiteY74" fmla="*/ 184150 h 347061"/>
                  <a:gd name="connsiteX75" fmla="*/ 1031875 w 2352687"/>
                  <a:gd name="connsiteY75" fmla="*/ 193675 h 347061"/>
                  <a:gd name="connsiteX76" fmla="*/ 1044575 w 2352687"/>
                  <a:gd name="connsiteY76" fmla="*/ 200025 h 347061"/>
                  <a:gd name="connsiteX77" fmla="*/ 1057275 w 2352687"/>
                  <a:gd name="connsiteY77" fmla="*/ 212725 h 347061"/>
                  <a:gd name="connsiteX78" fmla="*/ 1120775 w 2352687"/>
                  <a:gd name="connsiteY78" fmla="*/ 219075 h 347061"/>
                  <a:gd name="connsiteX79" fmla="*/ 1203325 w 2352687"/>
                  <a:gd name="connsiteY79" fmla="*/ 215900 h 347061"/>
                  <a:gd name="connsiteX80" fmla="*/ 1222375 w 2352687"/>
                  <a:gd name="connsiteY80" fmla="*/ 203200 h 347061"/>
                  <a:gd name="connsiteX81" fmla="*/ 1231900 w 2352687"/>
                  <a:gd name="connsiteY81" fmla="*/ 200025 h 347061"/>
                  <a:gd name="connsiteX82" fmla="*/ 1250950 w 2352687"/>
                  <a:gd name="connsiteY82" fmla="*/ 190500 h 347061"/>
                  <a:gd name="connsiteX83" fmla="*/ 1270000 w 2352687"/>
                  <a:gd name="connsiteY83" fmla="*/ 184150 h 347061"/>
                  <a:gd name="connsiteX84" fmla="*/ 1289050 w 2352687"/>
                  <a:gd name="connsiteY84" fmla="*/ 174625 h 347061"/>
                  <a:gd name="connsiteX85" fmla="*/ 1343025 w 2352687"/>
                  <a:gd name="connsiteY85" fmla="*/ 165100 h 347061"/>
                  <a:gd name="connsiteX86" fmla="*/ 1390650 w 2352687"/>
                  <a:gd name="connsiteY86" fmla="*/ 158750 h 347061"/>
                  <a:gd name="connsiteX87" fmla="*/ 1412875 w 2352687"/>
                  <a:gd name="connsiteY87" fmla="*/ 149225 h 347061"/>
                  <a:gd name="connsiteX88" fmla="*/ 1425575 w 2352687"/>
                  <a:gd name="connsiteY88" fmla="*/ 146050 h 347061"/>
                  <a:gd name="connsiteX89" fmla="*/ 1435100 w 2352687"/>
                  <a:gd name="connsiteY89" fmla="*/ 142875 h 347061"/>
                  <a:gd name="connsiteX90" fmla="*/ 1444625 w 2352687"/>
                  <a:gd name="connsiteY90" fmla="*/ 133350 h 347061"/>
                  <a:gd name="connsiteX91" fmla="*/ 1485900 w 2352687"/>
                  <a:gd name="connsiteY91" fmla="*/ 117475 h 347061"/>
                  <a:gd name="connsiteX92" fmla="*/ 1498600 w 2352687"/>
                  <a:gd name="connsiteY92" fmla="*/ 111125 h 347061"/>
                  <a:gd name="connsiteX93" fmla="*/ 1530350 w 2352687"/>
                  <a:gd name="connsiteY93" fmla="*/ 101600 h 347061"/>
                  <a:gd name="connsiteX94" fmla="*/ 1539875 w 2352687"/>
                  <a:gd name="connsiteY94" fmla="*/ 95250 h 347061"/>
                  <a:gd name="connsiteX95" fmla="*/ 1558925 w 2352687"/>
                  <a:gd name="connsiteY95" fmla="*/ 88900 h 347061"/>
                  <a:gd name="connsiteX96" fmla="*/ 1577975 w 2352687"/>
                  <a:gd name="connsiteY96" fmla="*/ 76200 h 347061"/>
                  <a:gd name="connsiteX97" fmla="*/ 1593850 w 2352687"/>
                  <a:gd name="connsiteY97" fmla="*/ 66675 h 347061"/>
                  <a:gd name="connsiteX98" fmla="*/ 1612900 w 2352687"/>
                  <a:gd name="connsiteY98" fmla="*/ 53975 h 347061"/>
                  <a:gd name="connsiteX99" fmla="*/ 1625600 w 2352687"/>
                  <a:gd name="connsiteY99" fmla="*/ 50800 h 347061"/>
                  <a:gd name="connsiteX100" fmla="*/ 1635125 w 2352687"/>
                  <a:gd name="connsiteY100" fmla="*/ 47625 h 347061"/>
                  <a:gd name="connsiteX101" fmla="*/ 1651000 w 2352687"/>
                  <a:gd name="connsiteY101" fmla="*/ 44450 h 347061"/>
                  <a:gd name="connsiteX102" fmla="*/ 1657350 w 2352687"/>
                  <a:gd name="connsiteY102" fmla="*/ 34925 h 347061"/>
                  <a:gd name="connsiteX103" fmla="*/ 1673225 w 2352687"/>
                  <a:gd name="connsiteY103" fmla="*/ 31750 h 347061"/>
                  <a:gd name="connsiteX104" fmla="*/ 1704975 w 2352687"/>
                  <a:gd name="connsiteY104" fmla="*/ 25400 h 347061"/>
                  <a:gd name="connsiteX105" fmla="*/ 1746250 w 2352687"/>
                  <a:gd name="connsiteY105" fmla="*/ 38100 h 347061"/>
                  <a:gd name="connsiteX106" fmla="*/ 1765300 w 2352687"/>
                  <a:gd name="connsiteY106" fmla="*/ 50800 h 347061"/>
                  <a:gd name="connsiteX107" fmla="*/ 1781175 w 2352687"/>
                  <a:gd name="connsiteY107" fmla="*/ 63500 h 347061"/>
                  <a:gd name="connsiteX108" fmla="*/ 1803400 w 2352687"/>
                  <a:gd name="connsiteY108" fmla="*/ 76200 h 347061"/>
                  <a:gd name="connsiteX109" fmla="*/ 1828800 w 2352687"/>
                  <a:gd name="connsiteY109" fmla="*/ 85725 h 347061"/>
                  <a:gd name="connsiteX110" fmla="*/ 1866900 w 2352687"/>
                  <a:gd name="connsiteY110" fmla="*/ 98425 h 347061"/>
                  <a:gd name="connsiteX111" fmla="*/ 1879600 w 2352687"/>
                  <a:gd name="connsiteY111" fmla="*/ 107950 h 347061"/>
                  <a:gd name="connsiteX112" fmla="*/ 1889125 w 2352687"/>
                  <a:gd name="connsiteY112" fmla="*/ 114300 h 347061"/>
                  <a:gd name="connsiteX113" fmla="*/ 1898650 w 2352687"/>
                  <a:gd name="connsiteY113" fmla="*/ 127000 h 347061"/>
                  <a:gd name="connsiteX114" fmla="*/ 1901825 w 2352687"/>
                  <a:gd name="connsiteY114" fmla="*/ 136525 h 347061"/>
                  <a:gd name="connsiteX115" fmla="*/ 1917700 w 2352687"/>
                  <a:gd name="connsiteY115" fmla="*/ 177800 h 347061"/>
                  <a:gd name="connsiteX116" fmla="*/ 1927225 w 2352687"/>
                  <a:gd name="connsiteY116" fmla="*/ 200025 h 347061"/>
                  <a:gd name="connsiteX117" fmla="*/ 1933575 w 2352687"/>
                  <a:gd name="connsiteY117" fmla="*/ 212725 h 347061"/>
                  <a:gd name="connsiteX118" fmla="*/ 1943100 w 2352687"/>
                  <a:gd name="connsiteY118" fmla="*/ 219075 h 347061"/>
                  <a:gd name="connsiteX119" fmla="*/ 1946275 w 2352687"/>
                  <a:gd name="connsiteY119" fmla="*/ 244475 h 347061"/>
                  <a:gd name="connsiteX120" fmla="*/ 1968500 w 2352687"/>
                  <a:gd name="connsiteY120" fmla="*/ 266700 h 347061"/>
                  <a:gd name="connsiteX121" fmla="*/ 1978025 w 2352687"/>
                  <a:gd name="connsiteY121" fmla="*/ 269875 h 347061"/>
                  <a:gd name="connsiteX122" fmla="*/ 1990725 w 2352687"/>
                  <a:gd name="connsiteY122" fmla="*/ 276225 h 347061"/>
                  <a:gd name="connsiteX123" fmla="*/ 2016125 w 2352687"/>
                  <a:gd name="connsiteY123" fmla="*/ 301625 h 347061"/>
                  <a:gd name="connsiteX124" fmla="*/ 2032000 w 2352687"/>
                  <a:gd name="connsiteY124" fmla="*/ 314325 h 347061"/>
                  <a:gd name="connsiteX125" fmla="*/ 2051050 w 2352687"/>
                  <a:gd name="connsiteY125" fmla="*/ 320675 h 347061"/>
                  <a:gd name="connsiteX126" fmla="*/ 2073275 w 2352687"/>
                  <a:gd name="connsiteY126" fmla="*/ 314325 h 347061"/>
                  <a:gd name="connsiteX127" fmla="*/ 2098675 w 2352687"/>
                  <a:gd name="connsiteY127" fmla="*/ 292100 h 347061"/>
                  <a:gd name="connsiteX128" fmla="*/ 2108200 w 2352687"/>
                  <a:gd name="connsiteY128" fmla="*/ 285750 h 347061"/>
                  <a:gd name="connsiteX129" fmla="*/ 2130425 w 2352687"/>
                  <a:gd name="connsiteY129" fmla="*/ 266700 h 347061"/>
                  <a:gd name="connsiteX130" fmla="*/ 2139950 w 2352687"/>
                  <a:gd name="connsiteY130" fmla="*/ 263525 h 347061"/>
                  <a:gd name="connsiteX131" fmla="*/ 2168525 w 2352687"/>
                  <a:gd name="connsiteY131" fmla="*/ 247650 h 347061"/>
                  <a:gd name="connsiteX132" fmla="*/ 2193925 w 2352687"/>
                  <a:gd name="connsiteY132" fmla="*/ 228600 h 347061"/>
                  <a:gd name="connsiteX133" fmla="*/ 2203450 w 2352687"/>
                  <a:gd name="connsiteY133" fmla="*/ 219075 h 347061"/>
                  <a:gd name="connsiteX134" fmla="*/ 2222500 w 2352687"/>
                  <a:gd name="connsiteY134" fmla="*/ 212725 h 347061"/>
                  <a:gd name="connsiteX135" fmla="*/ 2244725 w 2352687"/>
                  <a:gd name="connsiteY135" fmla="*/ 193675 h 347061"/>
                  <a:gd name="connsiteX136" fmla="*/ 2273300 w 2352687"/>
                  <a:gd name="connsiteY136" fmla="*/ 177800 h 347061"/>
                  <a:gd name="connsiteX137" fmla="*/ 2286000 w 2352687"/>
                  <a:gd name="connsiteY137" fmla="*/ 165100 h 347061"/>
                  <a:gd name="connsiteX138" fmla="*/ 2298700 w 2352687"/>
                  <a:gd name="connsiteY138" fmla="*/ 161925 h 347061"/>
                  <a:gd name="connsiteX139" fmla="*/ 2336800 w 2352687"/>
                  <a:gd name="connsiteY139" fmla="*/ 155575 h 347061"/>
                  <a:gd name="connsiteX140" fmla="*/ 2352675 w 2352687"/>
                  <a:gd name="connsiteY140" fmla="*/ 161925 h 347061"/>
                  <a:gd name="connsiteX0" fmla="*/ 0 w 2352687"/>
                  <a:gd name="connsiteY0" fmla="*/ 69850 h 333657"/>
                  <a:gd name="connsiteX1" fmla="*/ 19050 w 2352687"/>
                  <a:gd name="connsiteY1" fmla="*/ 88900 h 333657"/>
                  <a:gd name="connsiteX2" fmla="*/ 28575 w 2352687"/>
                  <a:gd name="connsiteY2" fmla="*/ 101600 h 333657"/>
                  <a:gd name="connsiteX3" fmla="*/ 38100 w 2352687"/>
                  <a:gd name="connsiteY3" fmla="*/ 107950 h 333657"/>
                  <a:gd name="connsiteX4" fmla="*/ 50800 w 2352687"/>
                  <a:gd name="connsiteY4" fmla="*/ 117475 h 333657"/>
                  <a:gd name="connsiteX5" fmla="*/ 60325 w 2352687"/>
                  <a:gd name="connsiteY5" fmla="*/ 127000 h 333657"/>
                  <a:gd name="connsiteX6" fmla="*/ 76200 w 2352687"/>
                  <a:gd name="connsiteY6" fmla="*/ 139700 h 333657"/>
                  <a:gd name="connsiteX7" fmla="*/ 85725 w 2352687"/>
                  <a:gd name="connsiteY7" fmla="*/ 149225 h 333657"/>
                  <a:gd name="connsiteX8" fmla="*/ 104775 w 2352687"/>
                  <a:gd name="connsiteY8" fmla="*/ 161925 h 333657"/>
                  <a:gd name="connsiteX9" fmla="*/ 114300 w 2352687"/>
                  <a:gd name="connsiteY9" fmla="*/ 168275 h 333657"/>
                  <a:gd name="connsiteX10" fmla="*/ 123825 w 2352687"/>
                  <a:gd name="connsiteY10" fmla="*/ 174625 h 333657"/>
                  <a:gd name="connsiteX11" fmla="*/ 133350 w 2352687"/>
                  <a:gd name="connsiteY11" fmla="*/ 184150 h 333657"/>
                  <a:gd name="connsiteX12" fmla="*/ 142875 w 2352687"/>
                  <a:gd name="connsiteY12" fmla="*/ 187325 h 333657"/>
                  <a:gd name="connsiteX13" fmla="*/ 152400 w 2352687"/>
                  <a:gd name="connsiteY13" fmla="*/ 193675 h 333657"/>
                  <a:gd name="connsiteX14" fmla="*/ 158750 w 2352687"/>
                  <a:gd name="connsiteY14" fmla="*/ 206375 h 333657"/>
                  <a:gd name="connsiteX15" fmla="*/ 187325 w 2352687"/>
                  <a:gd name="connsiteY15" fmla="*/ 222250 h 333657"/>
                  <a:gd name="connsiteX16" fmla="*/ 200025 w 2352687"/>
                  <a:gd name="connsiteY16" fmla="*/ 225425 h 333657"/>
                  <a:gd name="connsiteX17" fmla="*/ 222250 w 2352687"/>
                  <a:gd name="connsiteY17" fmla="*/ 231775 h 333657"/>
                  <a:gd name="connsiteX18" fmla="*/ 317500 w 2352687"/>
                  <a:gd name="connsiteY18" fmla="*/ 228600 h 333657"/>
                  <a:gd name="connsiteX19" fmla="*/ 342900 w 2352687"/>
                  <a:gd name="connsiteY19" fmla="*/ 215900 h 333657"/>
                  <a:gd name="connsiteX20" fmla="*/ 352425 w 2352687"/>
                  <a:gd name="connsiteY20" fmla="*/ 206375 h 333657"/>
                  <a:gd name="connsiteX21" fmla="*/ 361950 w 2352687"/>
                  <a:gd name="connsiteY21" fmla="*/ 200025 h 333657"/>
                  <a:gd name="connsiteX22" fmla="*/ 374650 w 2352687"/>
                  <a:gd name="connsiteY22" fmla="*/ 184150 h 333657"/>
                  <a:gd name="connsiteX23" fmla="*/ 393700 w 2352687"/>
                  <a:gd name="connsiteY23" fmla="*/ 168275 h 333657"/>
                  <a:gd name="connsiteX24" fmla="*/ 400050 w 2352687"/>
                  <a:gd name="connsiteY24" fmla="*/ 158750 h 333657"/>
                  <a:gd name="connsiteX25" fmla="*/ 409575 w 2352687"/>
                  <a:gd name="connsiteY25" fmla="*/ 152400 h 333657"/>
                  <a:gd name="connsiteX26" fmla="*/ 428625 w 2352687"/>
                  <a:gd name="connsiteY26" fmla="*/ 127000 h 333657"/>
                  <a:gd name="connsiteX27" fmla="*/ 434975 w 2352687"/>
                  <a:gd name="connsiteY27" fmla="*/ 117475 h 333657"/>
                  <a:gd name="connsiteX28" fmla="*/ 454025 w 2352687"/>
                  <a:gd name="connsiteY28" fmla="*/ 104775 h 333657"/>
                  <a:gd name="connsiteX29" fmla="*/ 473075 w 2352687"/>
                  <a:gd name="connsiteY29" fmla="*/ 85725 h 333657"/>
                  <a:gd name="connsiteX30" fmla="*/ 466725 w 2352687"/>
                  <a:gd name="connsiteY30" fmla="*/ 76200 h 333657"/>
                  <a:gd name="connsiteX31" fmla="*/ 488950 w 2352687"/>
                  <a:gd name="connsiteY31" fmla="*/ 79375 h 333657"/>
                  <a:gd name="connsiteX32" fmla="*/ 517525 w 2352687"/>
                  <a:gd name="connsiteY32" fmla="*/ 82550 h 333657"/>
                  <a:gd name="connsiteX33" fmla="*/ 530225 w 2352687"/>
                  <a:gd name="connsiteY33" fmla="*/ 88900 h 333657"/>
                  <a:gd name="connsiteX34" fmla="*/ 536575 w 2352687"/>
                  <a:gd name="connsiteY34" fmla="*/ 76200 h 333657"/>
                  <a:gd name="connsiteX35" fmla="*/ 561975 w 2352687"/>
                  <a:gd name="connsiteY35" fmla="*/ 60325 h 333657"/>
                  <a:gd name="connsiteX36" fmla="*/ 596900 w 2352687"/>
                  <a:gd name="connsiteY36" fmla="*/ 44450 h 333657"/>
                  <a:gd name="connsiteX37" fmla="*/ 625475 w 2352687"/>
                  <a:gd name="connsiteY37" fmla="*/ 31750 h 333657"/>
                  <a:gd name="connsiteX38" fmla="*/ 663575 w 2352687"/>
                  <a:gd name="connsiteY38" fmla="*/ 12700 h 333657"/>
                  <a:gd name="connsiteX39" fmla="*/ 679450 w 2352687"/>
                  <a:gd name="connsiteY39" fmla="*/ 6350 h 333657"/>
                  <a:gd name="connsiteX40" fmla="*/ 698500 w 2352687"/>
                  <a:gd name="connsiteY40" fmla="*/ 0 h 333657"/>
                  <a:gd name="connsiteX41" fmla="*/ 727075 w 2352687"/>
                  <a:gd name="connsiteY41" fmla="*/ 3175 h 333657"/>
                  <a:gd name="connsiteX42" fmla="*/ 736600 w 2352687"/>
                  <a:gd name="connsiteY42" fmla="*/ 6350 h 333657"/>
                  <a:gd name="connsiteX43" fmla="*/ 762000 w 2352687"/>
                  <a:gd name="connsiteY43" fmla="*/ 12700 h 333657"/>
                  <a:gd name="connsiteX44" fmla="*/ 787400 w 2352687"/>
                  <a:gd name="connsiteY44" fmla="*/ 34925 h 333657"/>
                  <a:gd name="connsiteX45" fmla="*/ 806450 w 2352687"/>
                  <a:gd name="connsiteY45" fmla="*/ 53975 h 333657"/>
                  <a:gd name="connsiteX46" fmla="*/ 815975 w 2352687"/>
                  <a:gd name="connsiteY46" fmla="*/ 63500 h 333657"/>
                  <a:gd name="connsiteX47" fmla="*/ 828675 w 2352687"/>
                  <a:gd name="connsiteY47" fmla="*/ 82550 h 333657"/>
                  <a:gd name="connsiteX48" fmla="*/ 838200 w 2352687"/>
                  <a:gd name="connsiteY48" fmla="*/ 88900 h 333657"/>
                  <a:gd name="connsiteX49" fmla="*/ 860425 w 2352687"/>
                  <a:gd name="connsiteY49" fmla="*/ 107950 h 333657"/>
                  <a:gd name="connsiteX50" fmla="*/ 892175 w 2352687"/>
                  <a:gd name="connsiteY50" fmla="*/ 130175 h 333657"/>
                  <a:gd name="connsiteX51" fmla="*/ 901700 w 2352687"/>
                  <a:gd name="connsiteY51" fmla="*/ 139700 h 333657"/>
                  <a:gd name="connsiteX52" fmla="*/ 917575 w 2352687"/>
                  <a:gd name="connsiteY52" fmla="*/ 152400 h 333657"/>
                  <a:gd name="connsiteX53" fmla="*/ 936625 w 2352687"/>
                  <a:gd name="connsiteY53" fmla="*/ 168275 h 333657"/>
                  <a:gd name="connsiteX54" fmla="*/ 942975 w 2352687"/>
                  <a:gd name="connsiteY54" fmla="*/ 177800 h 333657"/>
                  <a:gd name="connsiteX55" fmla="*/ 965200 w 2352687"/>
                  <a:gd name="connsiteY55" fmla="*/ 193675 h 333657"/>
                  <a:gd name="connsiteX56" fmla="*/ 990600 w 2352687"/>
                  <a:gd name="connsiteY56" fmla="*/ 200025 h 333657"/>
                  <a:gd name="connsiteX57" fmla="*/ 1019175 w 2352687"/>
                  <a:gd name="connsiteY57" fmla="*/ 209550 h 333657"/>
                  <a:gd name="connsiteX58" fmla="*/ 1063625 w 2352687"/>
                  <a:gd name="connsiteY58" fmla="*/ 219075 h 333657"/>
                  <a:gd name="connsiteX59" fmla="*/ 1111250 w 2352687"/>
                  <a:gd name="connsiteY59" fmla="*/ 228600 h 333657"/>
                  <a:gd name="connsiteX60" fmla="*/ 1200150 w 2352687"/>
                  <a:gd name="connsiteY60" fmla="*/ 260350 h 333657"/>
                  <a:gd name="connsiteX61" fmla="*/ 1263650 w 2352687"/>
                  <a:gd name="connsiteY61" fmla="*/ 282575 h 333657"/>
                  <a:gd name="connsiteX62" fmla="*/ 1333500 w 2352687"/>
                  <a:gd name="connsiteY62" fmla="*/ 317500 h 333657"/>
                  <a:gd name="connsiteX63" fmla="*/ 1397000 w 2352687"/>
                  <a:gd name="connsiteY63" fmla="*/ 333375 h 333657"/>
                  <a:gd name="connsiteX64" fmla="*/ 1349375 w 2352687"/>
                  <a:gd name="connsiteY64" fmla="*/ 304800 h 333657"/>
                  <a:gd name="connsiteX65" fmla="*/ 1301750 w 2352687"/>
                  <a:gd name="connsiteY65" fmla="*/ 288925 h 333657"/>
                  <a:gd name="connsiteX66" fmla="*/ 1149350 w 2352687"/>
                  <a:gd name="connsiteY66" fmla="*/ 219075 h 333657"/>
                  <a:gd name="connsiteX67" fmla="*/ 1117600 w 2352687"/>
                  <a:gd name="connsiteY67" fmla="*/ 209550 h 333657"/>
                  <a:gd name="connsiteX68" fmla="*/ 1066800 w 2352687"/>
                  <a:gd name="connsiteY68" fmla="*/ 193675 h 333657"/>
                  <a:gd name="connsiteX69" fmla="*/ 1016000 w 2352687"/>
                  <a:gd name="connsiteY69" fmla="*/ 184150 h 333657"/>
                  <a:gd name="connsiteX70" fmla="*/ 1003300 w 2352687"/>
                  <a:gd name="connsiteY70" fmla="*/ 174625 h 333657"/>
                  <a:gd name="connsiteX71" fmla="*/ 993775 w 2352687"/>
                  <a:gd name="connsiteY71" fmla="*/ 168275 h 333657"/>
                  <a:gd name="connsiteX72" fmla="*/ 1003300 w 2352687"/>
                  <a:gd name="connsiteY72" fmla="*/ 171450 h 333657"/>
                  <a:gd name="connsiteX73" fmla="*/ 1022350 w 2352687"/>
                  <a:gd name="connsiteY73" fmla="*/ 184150 h 333657"/>
                  <a:gd name="connsiteX74" fmla="*/ 1031875 w 2352687"/>
                  <a:gd name="connsiteY74" fmla="*/ 193675 h 333657"/>
                  <a:gd name="connsiteX75" fmla="*/ 1044575 w 2352687"/>
                  <a:gd name="connsiteY75" fmla="*/ 200025 h 333657"/>
                  <a:gd name="connsiteX76" fmla="*/ 1057275 w 2352687"/>
                  <a:gd name="connsiteY76" fmla="*/ 212725 h 333657"/>
                  <a:gd name="connsiteX77" fmla="*/ 1120775 w 2352687"/>
                  <a:gd name="connsiteY77" fmla="*/ 219075 h 333657"/>
                  <a:gd name="connsiteX78" fmla="*/ 1203325 w 2352687"/>
                  <a:gd name="connsiteY78" fmla="*/ 215900 h 333657"/>
                  <a:gd name="connsiteX79" fmla="*/ 1222375 w 2352687"/>
                  <a:gd name="connsiteY79" fmla="*/ 203200 h 333657"/>
                  <a:gd name="connsiteX80" fmla="*/ 1231900 w 2352687"/>
                  <a:gd name="connsiteY80" fmla="*/ 200025 h 333657"/>
                  <a:gd name="connsiteX81" fmla="*/ 1250950 w 2352687"/>
                  <a:gd name="connsiteY81" fmla="*/ 190500 h 333657"/>
                  <a:gd name="connsiteX82" fmla="*/ 1270000 w 2352687"/>
                  <a:gd name="connsiteY82" fmla="*/ 184150 h 333657"/>
                  <a:gd name="connsiteX83" fmla="*/ 1289050 w 2352687"/>
                  <a:gd name="connsiteY83" fmla="*/ 174625 h 333657"/>
                  <a:gd name="connsiteX84" fmla="*/ 1343025 w 2352687"/>
                  <a:gd name="connsiteY84" fmla="*/ 165100 h 333657"/>
                  <a:gd name="connsiteX85" fmla="*/ 1390650 w 2352687"/>
                  <a:gd name="connsiteY85" fmla="*/ 158750 h 333657"/>
                  <a:gd name="connsiteX86" fmla="*/ 1412875 w 2352687"/>
                  <a:gd name="connsiteY86" fmla="*/ 149225 h 333657"/>
                  <a:gd name="connsiteX87" fmla="*/ 1425575 w 2352687"/>
                  <a:gd name="connsiteY87" fmla="*/ 146050 h 333657"/>
                  <a:gd name="connsiteX88" fmla="*/ 1435100 w 2352687"/>
                  <a:gd name="connsiteY88" fmla="*/ 142875 h 333657"/>
                  <a:gd name="connsiteX89" fmla="*/ 1444625 w 2352687"/>
                  <a:gd name="connsiteY89" fmla="*/ 133350 h 333657"/>
                  <a:gd name="connsiteX90" fmla="*/ 1485900 w 2352687"/>
                  <a:gd name="connsiteY90" fmla="*/ 117475 h 333657"/>
                  <a:gd name="connsiteX91" fmla="*/ 1498600 w 2352687"/>
                  <a:gd name="connsiteY91" fmla="*/ 111125 h 333657"/>
                  <a:gd name="connsiteX92" fmla="*/ 1530350 w 2352687"/>
                  <a:gd name="connsiteY92" fmla="*/ 101600 h 333657"/>
                  <a:gd name="connsiteX93" fmla="*/ 1539875 w 2352687"/>
                  <a:gd name="connsiteY93" fmla="*/ 95250 h 333657"/>
                  <a:gd name="connsiteX94" fmla="*/ 1558925 w 2352687"/>
                  <a:gd name="connsiteY94" fmla="*/ 88900 h 333657"/>
                  <a:gd name="connsiteX95" fmla="*/ 1577975 w 2352687"/>
                  <a:gd name="connsiteY95" fmla="*/ 76200 h 333657"/>
                  <a:gd name="connsiteX96" fmla="*/ 1593850 w 2352687"/>
                  <a:gd name="connsiteY96" fmla="*/ 66675 h 333657"/>
                  <a:gd name="connsiteX97" fmla="*/ 1612900 w 2352687"/>
                  <a:gd name="connsiteY97" fmla="*/ 53975 h 333657"/>
                  <a:gd name="connsiteX98" fmla="*/ 1625600 w 2352687"/>
                  <a:gd name="connsiteY98" fmla="*/ 50800 h 333657"/>
                  <a:gd name="connsiteX99" fmla="*/ 1635125 w 2352687"/>
                  <a:gd name="connsiteY99" fmla="*/ 47625 h 333657"/>
                  <a:gd name="connsiteX100" fmla="*/ 1651000 w 2352687"/>
                  <a:gd name="connsiteY100" fmla="*/ 44450 h 333657"/>
                  <a:gd name="connsiteX101" fmla="*/ 1657350 w 2352687"/>
                  <a:gd name="connsiteY101" fmla="*/ 34925 h 333657"/>
                  <a:gd name="connsiteX102" fmla="*/ 1673225 w 2352687"/>
                  <a:gd name="connsiteY102" fmla="*/ 31750 h 333657"/>
                  <a:gd name="connsiteX103" fmla="*/ 1704975 w 2352687"/>
                  <a:gd name="connsiteY103" fmla="*/ 25400 h 333657"/>
                  <a:gd name="connsiteX104" fmla="*/ 1746250 w 2352687"/>
                  <a:gd name="connsiteY104" fmla="*/ 38100 h 333657"/>
                  <a:gd name="connsiteX105" fmla="*/ 1765300 w 2352687"/>
                  <a:gd name="connsiteY105" fmla="*/ 50800 h 333657"/>
                  <a:gd name="connsiteX106" fmla="*/ 1781175 w 2352687"/>
                  <a:gd name="connsiteY106" fmla="*/ 63500 h 333657"/>
                  <a:gd name="connsiteX107" fmla="*/ 1803400 w 2352687"/>
                  <a:gd name="connsiteY107" fmla="*/ 76200 h 333657"/>
                  <a:gd name="connsiteX108" fmla="*/ 1828800 w 2352687"/>
                  <a:gd name="connsiteY108" fmla="*/ 85725 h 333657"/>
                  <a:gd name="connsiteX109" fmla="*/ 1866900 w 2352687"/>
                  <a:gd name="connsiteY109" fmla="*/ 98425 h 333657"/>
                  <a:gd name="connsiteX110" fmla="*/ 1879600 w 2352687"/>
                  <a:gd name="connsiteY110" fmla="*/ 107950 h 333657"/>
                  <a:gd name="connsiteX111" fmla="*/ 1889125 w 2352687"/>
                  <a:gd name="connsiteY111" fmla="*/ 114300 h 333657"/>
                  <a:gd name="connsiteX112" fmla="*/ 1898650 w 2352687"/>
                  <a:gd name="connsiteY112" fmla="*/ 127000 h 333657"/>
                  <a:gd name="connsiteX113" fmla="*/ 1901825 w 2352687"/>
                  <a:gd name="connsiteY113" fmla="*/ 136525 h 333657"/>
                  <a:gd name="connsiteX114" fmla="*/ 1917700 w 2352687"/>
                  <a:gd name="connsiteY114" fmla="*/ 177800 h 333657"/>
                  <a:gd name="connsiteX115" fmla="*/ 1927225 w 2352687"/>
                  <a:gd name="connsiteY115" fmla="*/ 200025 h 333657"/>
                  <a:gd name="connsiteX116" fmla="*/ 1933575 w 2352687"/>
                  <a:gd name="connsiteY116" fmla="*/ 212725 h 333657"/>
                  <a:gd name="connsiteX117" fmla="*/ 1943100 w 2352687"/>
                  <a:gd name="connsiteY117" fmla="*/ 219075 h 333657"/>
                  <a:gd name="connsiteX118" fmla="*/ 1946275 w 2352687"/>
                  <a:gd name="connsiteY118" fmla="*/ 244475 h 333657"/>
                  <a:gd name="connsiteX119" fmla="*/ 1968500 w 2352687"/>
                  <a:gd name="connsiteY119" fmla="*/ 266700 h 333657"/>
                  <a:gd name="connsiteX120" fmla="*/ 1978025 w 2352687"/>
                  <a:gd name="connsiteY120" fmla="*/ 269875 h 333657"/>
                  <a:gd name="connsiteX121" fmla="*/ 1990725 w 2352687"/>
                  <a:gd name="connsiteY121" fmla="*/ 276225 h 333657"/>
                  <a:gd name="connsiteX122" fmla="*/ 2016125 w 2352687"/>
                  <a:gd name="connsiteY122" fmla="*/ 301625 h 333657"/>
                  <a:gd name="connsiteX123" fmla="*/ 2032000 w 2352687"/>
                  <a:gd name="connsiteY123" fmla="*/ 314325 h 333657"/>
                  <a:gd name="connsiteX124" fmla="*/ 2051050 w 2352687"/>
                  <a:gd name="connsiteY124" fmla="*/ 320675 h 333657"/>
                  <a:gd name="connsiteX125" fmla="*/ 2073275 w 2352687"/>
                  <a:gd name="connsiteY125" fmla="*/ 314325 h 333657"/>
                  <a:gd name="connsiteX126" fmla="*/ 2098675 w 2352687"/>
                  <a:gd name="connsiteY126" fmla="*/ 292100 h 333657"/>
                  <a:gd name="connsiteX127" fmla="*/ 2108200 w 2352687"/>
                  <a:gd name="connsiteY127" fmla="*/ 285750 h 333657"/>
                  <a:gd name="connsiteX128" fmla="*/ 2130425 w 2352687"/>
                  <a:gd name="connsiteY128" fmla="*/ 266700 h 333657"/>
                  <a:gd name="connsiteX129" fmla="*/ 2139950 w 2352687"/>
                  <a:gd name="connsiteY129" fmla="*/ 263525 h 333657"/>
                  <a:gd name="connsiteX130" fmla="*/ 2168525 w 2352687"/>
                  <a:gd name="connsiteY130" fmla="*/ 247650 h 333657"/>
                  <a:gd name="connsiteX131" fmla="*/ 2193925 w 2352687"/>
                  <a:gd name="connsiteY131" fmla="*/ 228600 h 333657"/>
                  <a:gd name="connsiteX132" fmla="*/ 2203450 w 2352687"/>
                  <a:gd name="connsiteY132" fmla="*/ 219075 h 333657"/>
                  <a:gd name="connsiteX133" fmla="*/ 2222500 w 2352687"/>
                  <a:gd name="connsiteY133" fmla="*/ 212725 h 333657"/>
                  <a:gd name="connsiteX134" fmla="*/ 2244725 w 2352687"/>
                  <a:gd name="connsiteY134" fmla="*/ 193675 h 333657"/>
                  <a:gd name="connsiteX135" fmla="*/ 2273300 w 2352687"/>
                  <a:gd name="connsiteY135" fmla="*/ 177800 h 333657"/>
                  <a:gd name="connsiteX136" fmla="*/ 2286000 w 2352687"/>
                  <a:gd name="connsiteY136" fmla="*/ 165100 h 333657"/>
                  <a:gd name="connsiteX137" fmla="*/ 2298700 w 2352687"/>
                  <a:gd name="connsiteY137" fmla="*/ 161925 h 333657"/>
                  <a:gd name="connsiteX138" fmla="*/ 2336800 w 2352687"/>
                  <a:gd name="connsiteY138" fmla="*/ 155575 h 333657"/>
                  <a:gd name="connsiteX139" fmla="*/ 2352675 w 2352687"/>
                  <a:gd name="connsiteY139" fmla="*/ 161925 h 333657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49375 w 2352687"/>
                  <a:gd name="connsiteY63" fmla="*/ 304800 h 320675"/>
                  <a:gd name="connsiteX64" fmla="*/ 1301750 w 2352687"/>
                  <a:gd name="connsiteY64" fmla="*/ 288925 h 320675"/>
                  <a:gd name="connsiteX65" fmla="*/ 1149350 w 2352687"/>
                  <a:gd name="connsiteY65" fmla="*/ 219075 h 320675"/>
                  <a:gd name="connsiteX66" fmla="*/ 1117600 w 2352687"/>
                  <a:gd name="connsiteY66" fmla="*/ 209550 h 320675"/>
                  <a:gd name="connsiteX67" fmla="*/ 1066800 w 2352687"/>
                  <a:gd name="connsiteY67" fmla="*/ 193675 h 320675"/>
                  <a:gd name="connsiteX68" fmla="*/ 1016000 w 2352687"/>
                  <a:gd name="connsiteY68" fmla="*/ 184150 h 320675"/>
                  <a:gd name="connsiteX69" fmla="*/ 1003300 w 2352687"/>
                  <a:gd name="connsiteY69" fmla="*/ 174625 h 320675"/>
                  <a:gd name="connsiteX70" fmla="*/ 993775 w 2352687"/>
                  <a:gd name="connsiteY70" fmla="*/ 168275 h 320675"/>
                  <a:gd name="connsiteX71" fmla="*/ 1003300 w 2352687"/>
                  <a:gd name="connsiteY71" fmla="*/ 171450 h 320675"/>
                  <a:gd name="connsiteX72" fmla="*/ 1022350 w 2352687"/>
                  <a:gd name="connsiteY72" fmla="*/ 184150 h 320675"/>
                  <a:gd name="connsiteX73" fmla="*/ 1031875 w 2352687"/>
                  <a:gd name="connsiteY73" fmla="*/ 193675 h 320675"/>
                  <a:gd name="connsiteX74" fmla="*/ 1044575 w 2352687"/>
                  <a:gd name="connsiteY74" fmla="*/ 200025 h 320675"/>
                  <a:gd name="connsiteX75" fmla="*/ 1057275 w 2352687"/>
                  <a:gd name="connsiteY75" fmla="*/ 212725 h 320675"/>
                  <a:gd name="connsiteX76" fmla="*/ 1120775 w 2352687"/>
                  <a:gd name="connsiteY76" fmla="*/ 219075 h 320675"/>
                  <a:gd name="connsiteX77" fmla="*/ 1203325 w 2352687"/>
                  <a:gd name="connsiteY77" fmla="*/ 215900 h 320675"/>
                  <a:gd name="connsiteX78" fmla="*/ 1222375 w 2352687"/>
                  <a:gd name="connsiteY78" fmla="*/ 203200 h 320675"/>
                  <a:gd name="connsiteX79" fmla="*/ 1231900 w 2352687"/>
                  <a:gd name="connsiteY79" fmla="*/ 200025 h 320675"/>
                  <a:gd name="connsiteX80" fmla="*/ 1250950 w 2352687"/>
                  <a:gd name="connsiteY80" fmla="*/ 190500 h 320675"/>
                  <a:gd name="connsiteX81" fmla="*/ 1270000 w 2352687"/>
                  <a:gd name="connsiteY81" fmla="*/ 184150 h 320675"/>
                  <a:gd name="connsiteX82" fmla="*/ 1289050 w 2352687"/>
                  <a:gd name="connsiteY82" fmla="*/ 174625 h 320675"/>
                  <a:gd name="connsiteX83" fmla="*/ 1343025 w 2352687"/>
                  <a:gd name="connsiteY83" fmla="*/ 165100 h 320675"/>
                  <a:gd name="connsiteX84" fmla="*/ 1390650 w 2352687"/>
                  <a:gd name="connsiteY84" fmla="*/ 158750 h 320675"/>
                  <a:gd name="connsiteX85" fmla="*/ 1412875 w 2352687"/>
                  <a:gd name="connsiteY85" fmla="*/ 149225 h 320675"/>
                  <a:gd name="connsiteX86" fmla="*/ 1425575 w 2352687"/>
                  <a:gd name="connsiteY86" fmla="*/ 146050 h 320675"/>
                  <a:gd name="connsiteX87" fmla="*/ 1435100 w 2352687"/>
                  <a:gd name="connsiteY87" fmla="*/ 142875 h 320675"/>
                  <a:gd name="connsiteX88" fmla="*/ 1444625 w 2352687"/>
                  <a:gd name="connsiteY88" fmla="*/ 133350 h 320675"/>
                  <a:gd name="connsiteX89" fmla="*/ 1485900 w 2352687"/>
                  <a:gd name="connsiteY89" fmla="*/ 117475 h 320675"/>
                  <a:gd name="connsiteX90" fmla="*/ 1498600 w 2352687"/>
                  <a:gd name="connsiteY90" fmla="*/ 111125 h 320675"/>
                  <a:gd name="connsiteX91" fmla="*/ 1530350 w 2352687"/>
                  <a:gd name="connsiteY91" fmla="*/ 101600 h 320675"/>
                  <a:gd name="connsiteX92" fmla="*/ 1539875 w 2352687"/>
                  <a:gd name="connsiteY92" fmla="*/ 95250 h 320675"/>
                  <a:gd name="connsiteX93" fmla="*/ 1558925 w 2352687"/>
                  <a:gd name="connsiteY93" fmla="*/ 88900 h 320675"/>
                  <a:gd name="connsiteX94" fmla="*/ 1577975 w 2352687"/>
                  <a:gd name="connsiteY94" fmla="*/ 76200 h 320675"/>
                  <a:gd name="connsiteX95" fmla="*/ 1593850 w 2352687"/>
                  <a:gd name="connsiteY95" fmla="*/ 66675 h 320675"/>
                  <a:gd name="connsiteX96" fmla="*/ 1612900 w 2352687"/>
                  <a:gd name="connsiteY96" fmla="*/ 53975 h 320675"/>
                  <a:gd name="connsiteX97" fmla="*/ 1625600 w 2352687"/>
                  <a:gd name="connsiteY97" fmla="*/ 50800 h 320675"/>
                  <a:gd name="connsiteX98" fmla="*/ 1635125 w 2352687"/>
                  <a:gd name="connsiteY98" fmla="*/ 47625 h 320675"/>
                  <a:gd name="connsiteX99" fmla="*/ 1651000 w 2352687"/>
                  <a:gd name="connsiteY99" fmla="*/ 44450 h 320675"/>
                  <a:gd name="connsiteX100" fmla="*/ 1657350 w 2352687"/>
                  <a:gd name="connsiteY100" fmla="*/ 34925 h 320675"/>
                  <a:gd name="connsiteX101" fmla="*/ 1673225 w 2352687"/>
                  <a:gd name="connsiteY101" fmla="*/ 31750 h 320675"/>
                  <a:gd name="connsiteX102" fmla="*/ 1704975 w 2352687"/>
                  <a:gd name="connsiteY102" fmla="*/ 25400 h 320675"/>
                  <a:gd name="connsiteX103" fmla="*/ 1746250 w 2352687"/>
                  <a:gd name="connsiteY103" fmla="*/ 38100 h 320675"/>
                  <a:gd name="connsiteX104" fmla="*/ 1765300 w 2352687"/>
                  <a:gd name="connsiteY104" fmla="*/ 50800 h 320675"/>
                  <a:gd name="connsiteX105" fmla="*/ 1781175 w 2352687"/>
                  <a:gd name="connsiteY105" fmla="*/ 63500 h 320675"/>
                  <a:gd name="connsiteX106" fmla="*/ 1803400 w 2352687"/>
                  <a:gd name="connsiteY106" fmla="*/ 76200 h 320675"/>
                  <a:gd name="connsiteX107" fmla="*/ 1828800 w 2352687"/>
                  <a:gd name="connsiteY107" fmla="*/ 85725 h 320675"/>
                  <a:gd name="connsiteX108" fmla="*/ 1866900 w 2352687"/>
                  <a:gd name="connsiteY108" fmla="*/ 98425 h 320675"/>
                  <a:gd name="connsiteX109" fmla="*/ 1879600 w 2352687"/>
                  <a:gd name="connsiteY109" fmla="*/ 107950 h 320675"/>
                  <a:gd name="connsiteX110" fmla="*/ 1889125 w 2352687"/>
                  <a:gd name="connsiteY110" fmla="*/ 114300 h 320675"/>
                  <a:gd name="connsiteX111" fmla="*/ 1898650 w 2352687"/>
                  <a:gd name="connsiteY111" fmla="*/ 127000 h 320675"/>
                  <a:gd name="connsiteX112" fmla="*/ 1901825 w 2352687"/>
                  <a:gd name="connsiteY112" fmla="*/ 136525 h 320675"/>
                  <a:gd name="connsiteX113" fmla="*/ 1917700 w 2352687"/>
                  <a:gd name="connsiteY113" fmla="*/ 177800 h 320675"/>
                  <a:gd name="connsiteX114" fmla="*/ 1927225 w 2352687"/>
                  <a:gd name="connsiteY114" fmla="*/ 200025 h 320675"/>
                  <a:gd name="connsiteX115" fmla="*/ 1933575 w 2352687"/>
                  <a:gd name="connsiteY115" fmla="*/ 212725 h 320675"/>
                  <a:gd name="connsiteX116" fmla="*/ 1943100 w 2352687"/>
                  <a:gd name="connsiteY116" fmla="*/ 219075 h 320675"/>
                  <a:gd name="connsiteX117" fmla="*/ 1946275 w 2352687"/>
                  <a:gd name="connsiteY117" fmla="*/ 244475 h 320675"/>
                  <a:gd name="connsiteX118" fmla="*/ 1968500 w 2352687"/>
                  <a:gd name="connsiteY118" fmla="*/ 266700 h 320675"/>
                  <a:gd name="connsiteX119" fmla="*/ 1978025 w 2352687"/>
                  <a:gd name="connsiteY119" fmla="*/ 269875 h 320675"/>
                  <a:gd name="connsiteX120" fmla="*/ 1990725 w 2352687"/>
                  <a:gd name="connsiteY120" fmla="*/ 276225 h 320675"/>
                  <a:gd name="connsiteX121" fmla="*/ 2016125 w 2352687"/>
                  <a:gd name="connsiteY121" fmla="*/ 301625 h 320675"/>
                  <a:gd name="connsiteX122" fmla="*/ 2032000 w 2352687"/>
                  <a:gd name="connsiteY122" fmla="*/ 314325 h 320675"/>
                  <a:gd name="connsiteX123" fmla="*/ 2051050 w 2352687"/>
                  <a:gd name="connsiteY123" fmla="*/ 320675 h 320675"/>
                  <a:gd name="connsiteX124" fmla="*/ 2073275 w 2352687"/>
                  <a:gd name="connsiteY124" fmla="*/ 314325 h 320675"/>
                  <a:gd name="connsiteX125" fmla="*/ 2098675 w 2352687"/>
                  <a:gd name="connsiteY125" fmla="*/ 292100 h 320675"/>
                  <a:gd name="connsiteX126" fmla="*/ 2108200 w 2352687"/>
                  <a:gd name="connsiteY126" fmla="*/ 285750 h 320675"/>
                  <a:gd name="connsiteX127" fmla="*/ 2130425 w 2352687"/>
                  <a:gd name="connsiteY127" fmla="*/ 266700 h 320675"/>
                  <a:gd name="connsiteX128" fmla="*/ 2139950 w 2352687"/>
                  <a:gd name="connsiteY128" fmla="*/ 263525 h 320675"/>
                  <a:gd name="connsiteX129" fmla="*/ 2168525 w 2352687"/>
                  <a:gd name="connsiteY129" fmla="*/ 247650 h 320675"/>
                  <a:gd name="connsiteX130" fmla="*/ 2193925 w 2352687"/>
                  <a:gd name="connsiteY130" fmla="*/ 228600 h 320675"/>
                  <a:gd name="connsiteX131" fmla="*/ 2203450 w 2352687"/>
                  <a:gd name="connsiteY131" fmla="*/ 219075 h 320675"/>
                  <a:gd name="connsiteX132" fmla="*/ 2222500 w 2352687"/>
                  <a:gd name="connsiteY132" fmla="*/ 212725 h 320675"/>
                  <a:gd name="connsiteX133" fmla="*/ 2244725 w 2352687"/>
                  <a:gd name="connsiteY133" fmla="*/ 193675 h 320675"/>
                  <a:gd name="connsiteX134" fmla="*/ 2273300 w 2352687"/>
                  <a:gd name="connsiteY134" fmla="*/ 177800 h 320675"/>
                  <a:gd name="connsiteX135" fmla="*/ 2286000 w 2352687"/>
                  <a:gd name="connsiteY135" fmla="*/ 165100 h 320675"/>
                  <a:gd name="connsiteX136" fmla="*/ 2298700 w 2352687"/>
                  <a:gd name="connsiteY136" fmla="*/ 161925 h 320675"/>
                  <a:gd name="connsiteX137" fmla="*/ 2336800 w 2352687"/>
                  <a:gd name="connsiteY137" fmla="*/ 155575 h 320675"/>
                  <a:gd name="connsiteX138" fmla="*/ 2352675 w 2352687"/>
                  <a:gd name="connsiteY138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01750 w 2352687"/>
                  <a:gd name="connsiteY63" fmla="*/ 288925 h 320675"/>
                  <a:gd name="connsiteX64" fmla="*/ 1149350 w 2352687"/>
                  <a:gd name="connsiteY64" fmla="*/ 219075 h 320675"/>
                  <a:gd name="connsiteX65" fmla="*/ 1117600 w 2352687"/>
                  <a:gd name="connsiteY65" fmla="*/ 209550 h 320675"/>
                  <a:gd name="connsiteX66" fmla="*/ 1066800 w 2352687"/>
                  <a:gd name="connsiteY66" fmla="*/ 193675 h 320675"/>
                  <a:gd name="connsiteX67" fmla="*/ 1016000 w 2352687"/>
                  <a:gd name="connsiteY67" fmla="*/ 184150 h 320675"/>
                  <a:gd name="connsiteX68" fmla="*/ 1003300 w 2352687"/>
                  <a:gd name="connsiteY68" fmla="*/ 174625 h 320675"/>
                  <a:gd name="connsiteX69" fmla="*/ 993775 w 2352687"/>
                  <a:gd name="connsiteY69" fmla="*/ 168275 h 320675"/>
                  <a:gd name="connsiteX70" fmla="*/ 1003300 w 2352687"/>
                  <a:gd name="connsiteY70" fmla="*/ 171450 h 320675"/>
                  <a:gd name="connsiteX71" fmla="*/ 1022350 w 2352687"/>
                  <a:gd name="connsiteY71" fmla="*/ 184150 h 320675"/>
                  <a:gd name="connsiteX72" fmla="*/ 1031875 w 2352687"/>
                  <a:gd name="connsiteY72" fmla="*/ 193675 h 320675"/>
                  <a:gd name="connsiteX73" fmla="*/ 1044575 w 2352687"/>
                  <a:gd name="connsiteY73" fmla="*/ 200025 h 320675"/>
                  <a:gd name="connsiteX74" fmla="*/ 1057275 w 2352687"/>
                  <a:gd name="connsiteY74" fmla="*/ 212725 h 320675"/>
                  <a:gd name="connsiteX75" fmla="*/ 1120775 w 2352687"/>
                  <a:gd name="connsiteY75" fmla="*/ 219075 h 320675"/>
                  <a:gd name="connsiteX76" fmla="*/ 1203325 w 2352687"/>
                  <a:gd name="connsiteY76" fmla="*/ 215900 h 320675"/>
                  <a:gd name="connsiteX77" fmla="*/ 1222375 w 2352687"/>
                  <a:gd name="connsiteY77" fmla="*/ 203200 h 320675"/>
                  <a:gd name="connsiteX78" fmla="*/ 1231900 w 2352687"/>
                  <a:gd name="connsiteY78" fmla="*/ 200025 h 320675"/>
                  <a:gd name="connsiteX79" fmla="*/ 1250950 w 2352687"/>
                  <a:gd name="connsiteY79" fmla="*/ 190500 h 320675"/>
                  <a:gd name="connsiteX80" fmla="*/ 1270000 w 2352687"/>
                  <a:gd name="connsiteY80" fmla="*/ 184150 h 320675"/>
                  <a:gd name="connsiteX81" fmla="*/ 1289050 w 2352687"/>
                  <a:gd name="connsiteY81" fmla="*/ 174625 h 320675"/>
                  <a:gd name="connsiteX82" fmla="*/ 1343025 w 2352687"/>
                  <a:gd name="connsiteY82" fmla="*/ 165100 h 320675"/>
                  <a:gd name="connsiteX83" fmla="*/ 1390650 w 2352687"/>
                  <a:gd name="connsiteY83" fmla="*/ 158750 h 320675"/>
                  <a:gd name="connsiteX84" fmla="*/ 1412875 w 2352687"/>
                  <a:gd name="connsiteY84" fmla="*/ 149225 h 320675"/>
                  <a:gd name="connsiteX85" fmla="*/ 1425575 w 2352687"/>
                  <a:gd name="connsiteY85" fmla="*/ 146050 h 320675"/>
                  <a:gd name="connsiteX86" fmla="*/ 1435100 w 2352687"/>
                  <a:gd name="connsiteY86" fmla="*/ 142875 h 320675"/>
                  <a:gd name="connsiteX87" fmla="*/ 1444625 w 2352687"/>
                  <a:gd name="connsiteY87" fmla="*/ 133350 h 320675"/>
                  <a:gd name="connsiteX88" fmla="*/ 1485900 w 2352687"/>
                  <a:gd name="connsiteY88" fmla="*/ 117475 h 320675"/>
                  <a:gd name="connsiteX89" fmla="*/ 1498600 w 2352687"/>
                  <a:gd name="connsiteY89" fmla="*/ 111125 h 320675"/>
                  <a:gd name="connsiteX90" fmla="*/ 1530350 w 2352687"/>
                  <a:gd name="connsiteY90" fmla="*/ 101600 h 320675"/>
                  <a:gd name="connsiteX91" fmla="*/ 1539875 w 2352687"/>
                  <a:gd name="connsiteY91" fmla="*/ 95250 h 320675"/>
                  <a:gd name="connsiteX92" fmla="*/ 1558925 w 2352687"/>
                  <a:gd name="connsiteY92" fmla="*/ 88900 h 320675"/>
                  <a:gd name="connsiteX93" fmla="*/ 1577975 w 2352687"/>
                  <a:gd name="connsiteY93" fmla="*/ 76200 h 320675"/>
                  <a:gd name="connsiteX94" fmla="*/ 1593850 w 2352687"/>
                  <a:gd name="connsiteY94" fmla="*/ 66675 h 320675"/>
                  <a:gd name="connsiteX95" fmla="*/ 1612900 w 2352687"/>
                  <a:gd name="connsiteY95" fmla="*/ 53975 h 320675"/>
                  <a:gd name="connsiteX96" fmla="*/ 1625600 w 2352687"/>
                  <a:gd name="connsiteY96" fmla="*/ 50800 h 320675"/>
                  <a:gd name="connsiteX97" fmla="*/ 1635125 w 2352687"/>
                  <a:gd name="connsiteY97" fmla="*/ 47625 h 320675"/>
                  <a:gd name="connsiteX98" fmla="*/ 1651000 w 2352687"/>
                  <a:gd name="connsiteY98" fmla="*/ 44450 h 320675"/>
                  <a:gd name="connsiteX99" fmla="*/ 1657350 w 2352687"/>
                  <a:gd name="connsiteY99" fmla="*/ 34925 h 320675"/>
                  <a:gd name="connsiteX100" fmla="*/ 1673225 w 2352687"/>
                  <a:gd name="connsiteY100" fmla="*/ 31750 h 320675"/>
                  <a:gd name="connsiteX101" fmla="*/ 1704975 w 2352687"/>
                  <a:gd name="connsiteY101" fmla="*/ 25400 h 320675"/>
                  <a:gd name="connsiteX102" fmla="*/ 1746250 w 2352687"/>
                  <a:gd name="connsiteY102" fmla="*/ 38100 h 320675"/>
                  <a:gd name="connsiteX103" fmla="*/ 1765300 w 2352687"/>
                  <a:gd name="connsiteY103" fmla="*/ 50800 h 320675"/>
                  <a:gd name="connsiteX104" fmla="*/ 1781175 w 2352687"/>
                  <a:gd name="connsiteY104" fmla="*/ 63500 h 320675"/>
                  <a:gd name="connsiteX105" fmla="*/ 1803400 w 2352687"/>
                  <a:gd name="connsiteY105" fmla="*/ 76200 h 320675"/>
                  <a:gd name="connsiteX106" fmla="*/ 1828800 w 2352687"/>
                  <a:gd name="connsiteY106" fmla="*/ 85725 h 320675"/>
                  <a:gd name="connsiteX107" fmla="*/ 1866900 w 2352687"/>
                  <a:gd name="connsiteY107" fmla="*/ 98425 h 320675"/>
                  <a:gd name="connsiteX108" fmla="*/ 1879600 w 2352687"/>
                  <a:gd name="connsiteY108" fmla="*/ 107950 h 320675"/>
                  <a:gd name="connsiteX109" fmla="*/ 1889125 w 2352687"/>
                  <a:gd name="connsiteY109" fmla="*/ 114300 h 320675"/>
                  <a:gd name="connsiteX110" fmla="*/ 1898650 w 2352687"/>
                  <a:gd name="connsiteY110" fmla="*/ 127000 h 320675"/>
                  <a:gd name="connsiteX111" fmla="*/ 1901825 w 2352687"/>
                  <a:gd name="connsiteY111" fmla="*/ 136525 h 320675"/>
                  <a:gd name="connsiteX112" fmla="*/ 1917700 w 2352687"/>
                  <a:gd name="connsiteY112" fmla="*/ 177800 h 320675"/>
                  <a:gd name="connsiteX113" fmla="*/ 1927225 w 2352687"/>
                  <a:gd name="connsiteY113" fmla="*/ 200025 h 320675"/>
                  <a:gd name="connsiteX114" fmla="*/ 1933575 w 2352687"/>
                  <a:gd name="connsiteY114" fmla="*/ 212725 h 320675"/>
                  <a:gd name="connsiteX115" fmla="*/ 1943100 w 2352687"/>
                  <a:gd name="connsiteY115" fmla="*/ 219075 h 320675"/>
                  <a:gd name="connsiteX116" fmla="*/ 1946275 w 2352687"/>
                  <a:gd name="connsiteY116" fmla="*/ 244475 h 320675"/>
                  <a:gd name="connsiteX117" fmla="*/ 1968500 w 2352687"/>
                  <a:gd name="connsiteY117" fmla="*/ 266700 h 320675"/>
                  <a:gd name="connsiteX118" fmla="*/ 1978025 w 2352687"/>
                  <a:gd name="connsiteY118" fmla="*/ 269875 h 320675"/>
                  <a:gd name="connsiteX119" fmla="*/ 1990725 w 2352687"/>
                  <a:gd name="connsiteY119" fmla="*/ 276225 h 320675"/>
                  <a:gd name="connsiteX120" fmla="*/ 2016125 w 2352687"/>
                  <a:gd name="connsiteY120" fmla="*/ 301625 h 320675"/>
                  <a:gd name="connsiteX121" fmla="*/ 2032000 w 2352687"/>
                  <a:gd name="connsiteY121" fmla="*/ 314325 h 320675"/>
                  <a:gd name="connsiteX122" fmla="*/ 2051050 w 2352687"/>
                  <a:gd name="connsiteY122" fmla="*/ 320675 h 320675"/>
                  <a:gd name="connsiteX123" fmla="*/ 2073275 w 2352687"/>
                  <a:gd name="connsiteY123" fmla="*/ 314325 h 320675"/>
                  <a:gd name="connsiteX124" fmla="*/ 2098675 w 2352687"/>
                  <a:gd name="connsiteY124" fmla="*/ 292100 h 320675"/>
                  <a:gd name="connsiteX125" fmla="*/ 2108200 w 2352687"/>
                  <a:gd name="connsiteY125" fmla="*/ 285750 h 320675"/>
                  <a:gd name="connsiteX126" fmla="*/ 2130425 w 2352687"/>
                  <a:gd name="connsiteY126" fmla="*/ 266700 h 320675"/>
                  <a:gd name="connsiteX127" fmla="*/ 2139950 w 2352687"/>
                  <a:gd name="connsiteY127" fmla="*/ 263525 h 320675"/>
                  <a:gd name="connsiteX128" fmla="*/ 2168525 w 2352687"/>
                  <a:gd name="connsiteY128" fmla="*/ 247650 h 320675"/>
                  <a:gd name="connsiteX129" fmla="*/ 2193925 w 2352687"/>
                  <a:gd name="connsiteY129" fmla="*/ 228600 h 320675"/>
                  <a:gd name="connsiteX130" fmla="*/ 2203450 w 2352687"/>
                  <a:gd name="connsiteY130" fmla="*/ 219075 h 320675"/>
                  <a:gd name="connsiteX131" fmla="*/ 2222500 w 2352687"/>
                  <a:gd name="connsiteY131" fmla="*/ 212725 h 320675"/>
                  <a:gd name="connsiteX132" fmla="*/ 2244725 w 2352687"/>
                  <a:gd name="connsiteY132" fmla="*/ 193675 h 320675"/>
                  <a:gd name="connsiteX133" fmla="*/ 2273300 w 2352687"/>
                  <a:gd name="connsiteY133" fmla="*/ 177800 h 320675"/>
                  <a:gd name="connsiteX134" fmla="*/ 2286000 w 2352687"/>
                  <a:gd name="connsiteY134" fmla="*/ 165100 h 320675"/>
                  <a:gd name="connsiteX135" fmla="*/ 2298700 w 2352687"/>
                  <a:gd name="connsiteY135" fmla="*/ 161925 h 320675"/>
                  <a:gd name="connsiteX136" fmla="*/ 2336800 w 2352687"/>
                  <a:gd name="connsiteY136" fmla="*/ 155575 h 320675"/>
                  <a:gd name="connsiteX137" fmla="*/ 2352675 w 2352687"/>
                  <a:gd name="connsiteY137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01750 w 2352687"/>
                  <a:gd name="connsiteY62" fmla="*/ 288925 h 320675"/>
                  <a:gd name="connsiteX63" fmla="*/ 1149350 w 2352687"/>
                  <a:gd name="connsiteY63" fmla="*/ 219075 h 320675"/>
                  <a:gd name="connsiteX64" fmla="*/ 1117600 w 2352687"/>
                  <a:gd name="connsiteY64" fmla="*/ 209550 h 320675"/>
                  <a:gd name="connsiteX65" fmla="*/ 1066800 w 2352687"/>
                  <a:gd name="connsiteY65" fmla="*/ 193675 h 320675"/>
                  <a:gd name="connsiteX66" fmla="*/ 1016000 w 2352687"/>
                  <a:gd name="connsiteY66" fmla="*/ 184150 h 320675"/>
                  <a:gd name="connsiteX67" fmla="*/ 1003300 w 2352687"/>
                  <a:gd name="connsiteY67" fmla="*/ 174625 h 320675"/>
                  <a:gd name="connsiteX68" fmla="*/ 993775 w 2352687"/>
                  <a:gd name="connsiteY68" fmla="*/ 168275 h 320675"/>
                  <a:gd name="connsiteX69" fmla="*/ 1003300 w 2352687"/>
                  <a:gd name="connsiteY69" fmla="*/ 171450 h 320675"/>
                  <a:gd name="connsiteX70" fmla="*/ 1022350 w 2352687"/>
                  <a:gd name="connsiteY70" fmla="*/ 184150 h 320675"/>
                  <a:gd name="connsiteX71" fmla="*/ 1031875 w 2352687"/>
                  <a:gd name="connsiteY71" fmla="*/ 193675 h 320675"/>
                  <a:gd name="connsiteX72" fmla="*/ 1044575 w 2352687"/>
                  <a:gd name="connsiteY72" fmla="*/ 200025 h 320675"/>
                  <a:gd name="connsiteX73" fmla="*/ 1057275 w 2352687"/>
                  <a:gd name="connsiteY73" fmla="*/ 212725 h 320675"/>
                  <a:gd name="connsiteX74" fmla="*/ 1120775 w 2352687"/>
                  <a:gd name="connsiteY74" fmla="*/ 219075 h 320675"/>
                  <a:gd name="connsiteX75" fmla="*/ 1203325 w 2352687"/>
                  <a:gd name="connsiteY75" fmla="*/ 215900 h 320675"/>
                  <a:gd name="connsiteX76" fmla="*/ 1222375 w 2352687"/>
                  <a:gd name="connsiteY76" fmla="*/ 203200 h 320675"/>
                  <a:gd name="connsiteX77" fmla="*/ 1231900 w 2352687"/>
                  <a:gd name="connsiteY77" fmla="*/ 200025 h 320675"/>
                  <a:gd name="connsiteX78" fmla="*/ 1250950 w 2352687"/>
                  <a:gd name="connsiteY78" fmla="*/ 190500 h 320675"/>
                  <a:gd name="connsiteX79" fmla="*/ 1270000 w 2352687"/>
                  <a:gd name="connsiteY79" fmla="*/ 184150 h 320675"/>
                  <a:gd name="connsiteX80" fmla="*/ 1289050 w 2352687"/>
                  <a:gd name="connsiteY80" fmla="*/ 174625 h 320675"/>
                  <a:gd name="connsiteX81" fmla="*/ 1343025 w 2352687"/>
                  <a:gd name="connsiteY81" fmla="*/ 165100 h 320675"/>
                  <a:gd name="connsiteX82" fmla="*/ 1390650 w 2352687"/>
                  <a:gd name="connsiteY82" fmla="*/ 158750 h 320675"/>
                  <a:gd name="connsiteX83" fmla="*/ 1412875 w 2352687"/>
                  <a:gd name="connsiteY83" fmla="*/ 149225 h 320675"/>
                  <a:gd name="connsiteX84" fmla="*/ 1425575 w 2352687"/>
                  <a:gd name="connsiteY84" fmla="*/ 146050 h 320675"/>
                  <a:gd name="connsiteX85" fmla="*/ 1435100 w 2352687"/>
                  <a:gd name="connsiteY85" fmla="*/ 142875 h 320675"/>
                  <a:gd name="connsiteX86" fmla="*/ 1444625 w 2352687"/>
                  <a:gd name="connsiteY86" fmla="*/ 133350 h 320675"/>
                  <a:gd name="connsiteX87" fmla="*/ 1485900 w 2352687"/>
                  <a:gd name="connsiteY87" fmla="*/ 117475 h 320675"/>
                  <a:gd name="connsiteX88" fmla="*/ 1498600 w 2352687"/>
                  <a:gd name="connsiteY88" fmla="*/ 111125 h 320675"/>
                  <a:gd name="connsiteX89" fmla="*/ 1530350 w 2352687"/>
                  <a:gd name="connsiteY89" fmla="*/ 101600 h 320675"/>
                  <a:gd name="connsiteX90" fmla="*/ 1539875 w 2352687"/>
                  <a:gd name="connsiteY90" fmla="*/ 95250 h 320675"/>
                  <a:gd name="connsiteX91" fmla="*/ 1558925 w 2352687"/>
                  <a:gd name="connsiteY91" fmla="*/ 88900 h 320675"/>
                  <a:gd name="connsiteX92" fmla="*/ 1577975 w 2352687"/>
                  <a:gd name="connsiteY92" fmla="*/ 76200 h 320675"/>
                  <a:gd name="connsiteX93" fmla="*/ 1593850 w 2352687"/>
                  <a:gd name="connsiteY93" fmla="*/ 66675 h 320675"/>
                  <a:gd name="connsiteX94" fmla="*/ 1612900 w 2352687"/>
                  <a:gd name="connsiteY94" fmla="*/ 53975 h 320675"/>
                  <a:gd name="connsiteX95" fmla="*/ 1625600 w 2352687"/>
                  <a:gd name="connsiteY95" fmla="*/ 50800 h 320675"/>
                  <a:gd name="connsiteX96" fmla="*/ 1635125 w 2352687"/>
                  <a:gd name="connsiteY96" fmla="*/ 47625 h 320675"/>
                  <a:gd name="connsiteX97" fmla="*/ 1651000 w 2352687"/>
                  <a:gd name="connsiteY97" fmla="*/ 44450 h 320675"/>
                  <a:gd name="connsiteX98" fmla="*/ 1657350 w 2352687"/>
                  <a:gd name="connsiteY98" fmla="*/ 34925 h 320675"/>
                  <a:gd name="connsiteX99" fmla="*/ 1673225 w 2352687"/>
                  <a:gd name="connsiteY99" fmla="*/ 31750 h 320675"/>
                  <a:gd name="connsiteX100" fmla="*/ 1704975 w 2352687"/>
                  <a:gd name="connsiteY100" fmla="*/ 25400 h 320675"/>
                  <a:gd name="connsiteX101" fmla="*/ 1746250 w 2352687"/>
                  <a:gd name="connsiteY101" fmla="*/ 38100 h 320675"/>
                  <a:gd name="connsiteX102" fmla="*/ 1765300 w 2352687"/>
                  <a:gd name="connsiteY102" fmla="*/ 50800 h 320675"/>
                  <a:gd name="connsiteX103" fmla="*/ 1781175 w 2352687"/>
                  <a:gd name="connsiteY103" fmla="*/ 63500 h 320675"/>
                  <a:gd name="connsiteX104" fmla="*/ 1803400 w 2352687"/>
                  <a:gd name="connsiteY104" fmla="*/ 76200 h 320675"/>
                  <a:gd name="connsiteX105" fmla="*/ 1828800 w 2352687"/>
                  <a:gd name="connsiteY105" fmla="*/ 85725 h 320675"/>
                  <a:gd name="connsiteX106" fmla="*/ 1866900 w 2352687"/>
                  <a:gd name="connsiteY106" fmla="*/ 98425 h 320675"/>
                  <a:gd name="connsiteX107" fmla="*/ 1879600 w 2352687"/>
                  <a:gd name="connsiteY107" fmla="*/ 107950 h 320675"/>
                  <a:gd name="connsiteX108" fmla="*/ 1889125 w 2352687"/>
                  <a:gd name="connsiteY108" fmla="*/ 114300 h 320675"/>
                  <a:gd name="connsiteX109" fmla="*/ 1898650 w 2352687"/>
                  <a:gd name="connsiteY109" fmla="*/ 127000 h 320675"/>
                  <a:gd name="connsiteX110" fmla="*/ 1901825 w 2352687"/>
                  <a:gd name="connsiteY110" fmla="*/ 136525 h 320675"/>
                  <a:gd name="connsiteX111" fmla="*/ 1917700 w 2352687"/>
                  <a:gd name="connsiteY111" fmla="*/ 177800 h 320675"/>
                  <a:gd name="connsiteX112" fmla="*/ 1927225 w 2352687"/>
                  <a:gd name="connsiteY112" fmla="*/ 200025 h 320675"/>
                  <a:gd name="connsiteX113" fmla="*/ 1933575 w 2352687"/>
                  <a:gd name="connsiteY113" fmla="*/ 212725 h 320675"/>
                  <a:gd name="connsiteX114" fmla="*/ 1943100 w 2352687"/>
                  <a:gd name="connsiteY114" fmla="*/ 219075 h 320675"/>
                  <a:gd name="connsiteX115" fmla="*/ 1946275 w 2352687"/>
                  <a:gd name="connsiteY115" fmla="*/ 244475 h 320675"/>
                  <a:gd name="connsiteX116" fmla="*/ 1968500 w 2352687"/>
                  <a:gd name="connsiteY116" fmla="*/ 266700 h 320675"/>
                  <a:gd name="connsiteX117" fmla="*/ 1978025 w 2352687"/>
                  <a:gd name="connsiteY117" fmla="*/ 269875 h 320675"/>
                  <a:gd name="connsiteX118" fmla="*/ 1990725 w 2352687"/>
                  <a:gd name="connsiteY118" fmla="*/ 276225 h 320675"/>
                  <a:gd name="connsiteX119" fmla="*/ 2016125 w 2352687"/>
                  <a:gd name="connsiteY119" fmla="*/ 301625 h 320675"/>
                  <a:gd name="connsiteX120" fmla="*/ 2032000 w 2352687"/>
                  <a:gd name="connsiteY120" fmla="*/ 314325 h 320675"/>
                  <a:gd name="connsiteX121" fmla="*/ 2051050 w 2352687"/>
                  <a:gd name="connsiteY121" fmla="*/ 320675 h 320675"/>
                  <a:gd name="connsiteX122" fmla="*/ 2073275 w 2352687"/>
                  <a:gd name="connsiteY122" fmla="*/ 314325 h 320675"/>
                  <a:gd name="connsiteX123" fmla="*/ 2098675 w 2352687"/>
                  <a:gd name="connsiteY123" fmla="*/ 292100 h 320675"/>
                  <a:gd name="connsiteX124" fmla="*/ 2108200 w 2352687"/>
                  <a:gd name="connsiteY124" fmla="*/ 285750 h 320675"/>
                  <a:gd name="connsiteX125" fmla="*/ 2130425 w 2352687"/>
                  <a:gd name="connsiteY125" fmla="*/ 266700 h 320675"/>
                  <a:gd name="connsiteX126" fmla="*/ 2139950 w 2352687"/>
                  <a:gd name="connsiteY126" fmla="*/ 263525 h 320675"/>
                  <a:gd name="connsiteX127" fmla="*/ 2168525 w 2352687"/>
                  <a:gd name="connsiteY127" fmla="*/ 247650 h 320675"/>
                  <a:gd name="connsiteX128" fmla="*/ 2193925 w 2352687"/>
                  <a:gd name="connsiteY128" fmla="*/ 228600 h 320675"/>
                  <a:gd name="connsiteX129" fmla="*/ 2203450 w 2352687"/>
                  <a:gd name="connsiteY129" fmla="*/ 219075 h 320675"/>
                  <a:gd name="connsiteX130" fmla="*/ 2222500 w 2352687"/>
                  <a:gd name="connsiteY130" fmla="*/ 212725 h 320675"/>
                  <a:gd name="connsiteX131" fmla="*/ 2244725 w 2352687"/>
                  <a:gd name="connsiteY131" fmla="*/ 193675 h 320675"/>
                  <a:gd name="connsiteX132" fmla="*/ 2273300 w 2352687"/>
                  <a:gd name="connsiteY132" fmla="*/ 177800 h 320675"/>
                  <a:gd name="connsiteX133" fmla="*/ 2286000 w 2352687"/>
                  <a:gd name="connsiteY133" fmla="*/ 165100 h 320675"/>
                  <a:gd name="connsiteX134" fmla="*/ 2298700 w 2352687"/>
                  <a:gd name="connsiteY134" fmla="*/ 161925 h 320675"/>
                  <a:gd name="connsiteX135" fmla="*/ 2336800 w 2352687"/>
                  <a:gd name="connsiteY135" fmla="*/ 155575 h 320675"/>
                  <a:gd name="connsiteX136" fmla="*/ 2352675 w 2352687"/>
                  <a:gd name="connsiteY136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149350 w 2352687"/>
                  <a:gd name="connsiteY62" fmla="*/ 219075 h 320675"/>
                  <a:gd name="connsiteX63" fmla="*/ 1117600 w 2352687"/>
                  <a:gd name="connsiteY63" fmla="*/ 209550 h 320675"/>
                  <a:gd name="connsiteX64" fmla="*/ 1066800 w 2352687"/>
                  <a:gd name="connsiteY64" fmla="*/ 193675 h 320675"/>
                  <a:gd name="connsiteX65" fmla="*/ 1016000 w 2352687"/>
                  <a:gd name="connsiteY65" fmla="*/ 184150 h 320675"/>
                  <a:gd name="connsiteX66" fmla="*/ 1003300 w 2352687"/>
                  <a:gd name="connsiteY66" fmla="*/ 174625 h 320675"/>
                  <a:gd name="connsiteX67" fmla="*/ 993775 w 2352687"/>
                  <a:gd name="connsiteY67" fmla="*/ 168275 h 320675"/>
                  <a:gd name="connsiteX68" fmla="*/ 1003300 w 2352687"/>
                  <a:gd name="connsiteY68" fmla="*/ 171450 h 320675"/>
                  <a:gd name="connsiteX69" fmla="*/ 1022350 w 2352687"/>
                  <a:gd name="connsiteY69" fmla="*/ 184150 h 320675"/>
                  <a:gd name="connsiteX70" fmla="*/ 1031875 w 2352687"/>
                  <a:gd name="connsiteY70" fmla="*/ 193675 h 320675"/>
                  <a:gd name="connsiteX71" fmla="*/ 1044575 w 2352687"/>
                  <a:gd name="connsiteY71" fmla="*/ 200025 h 320675"/>
                  <a:gd name="connsiteX72" fmla="*/ 1057275 w 2352687"/>
                  <a:gd name="connsiteY72" fmla="*/ 212725 h 320675"/>
                  <a:gd name="connsiteX73" fmla="*/ 1120775 w 2352687"/>
                  <a:gd name="connsiteY73" fmla="*/ 219075 h 320675"/>
                  <a:gd name="connsiteX74" fmla="*/ 1203325 w 2352687"/>
                  <a:gd name="connsiteY74" fmla="*/ 215900 h 320675"/>
                  <a:gd name="connsiteX75" fmla="*/ 1222375 w 2352687"/>
                  <a:gd name="connsiteY75" fmla="*/ 203200 h 320675"/>
                  <a:gd name="connsiteX76" fmla="*/ 1231900 w 2352687"/>
                  <a:gd name="connsiteY76" fmla="*/ 200025 h 320675"/>
                  <a:gd name="connsiteX77" fmla="*/ 1250950 w 2352687"/>
                  <a:gd name="connsiteY77" fmla="*/ 190500 h 320675"/>
                  <a:gd name="connsiteX78" fmla="*/ 1270000 w 2352687"/>
                  <a:gd name="connsiteY78" fmla="*/ 184150 h 320675"/>
                  <a:gd name="connsiteX79" fmla="*/ 1289050 w 2352687"/>
                  <a:gd name="connsiteY79" fmla="*/ 174625 h 320675"/>
                  <a:gd name="connsiteX80" fmla="*/ 1343025 w 2352687"/>
                  <a:gd name="connsiteY80" fmla="*/ 165100 h 320675"/>
                  <a:gd name="connsiteX81" fmla="*/ 1390650 w 2352687"/>
                  <a:gd name="connsiteY81" fmla="*/ 158750 h 320675"/>
                  <a:gd name="connsiteX82" fmla="*/ 1412875 w 2352687"/>
                  <a:gd name="connsiteY82" fmla="*/ 149225 h 320675"/>
                  <a:gd name="connsiteX83" fmla="*/ 1425575 w 2352687"/>
                  <a:gd name="connsiteY83" fmla="*/ 146050 h 320675"/>
                  <a:gd name="connsiteX84" fmla="*/ 1435100 w 2352687"/>
                  <a:gd name="connsiteY84" fmla="*/ 142875 h 320675"/>
                  <a:gd name="connsiteX85" fmla="*/ 1444625 w 2352687"/>
                  <a:gd name="connsiteY85" fmla="*/ 133350 h 320675"/>
                  <a:gd name="connsiteX86" fmla="*/ 1485900 w 2352687"/>
                  <a:gd name="connsiteY86" fmla="*/ 117475 h 320675"/>
                  <a:gd name="connsiteX87" fmla="*/ 1498600 w 2352687"/>
                  <a:gd name="connsiteY87" fmla="*/ 111125 h 320675"/>
                  <a:gd name="connsiteX88" fmla="*/ 1530350 w 2352687"/>
                  <a:gd name="connsiteY88" fmla="*/ 101600 h 320675"/>
                  <a:gd name="connsiteX89" fmla="*/ 1539875 w 2352687"/>
                  <a:gd name="connsiteY89" fmla="*/ 95250 h 320675"/>
                  <a:gd name="connsiteX90" fmla="*/ 1558925 w 2352687"/>
                  <a:gd name="connsiteY90" fmla="*/ 88900 h 320675"/>
                  <a:gd name="connsiteX91" fmla="*/ 1577975 w 2352687"/>
                  <a:gd name="connsiteY91" fmla="*/ 76200 h 320675"/>
                  <a:gd name="connsiteX92" fmla="*/ 1593850 w 2352687"/>
                  <a:gd name="connsiteY92" fmla="*/ 66675 h 320675"/>
                  <a:gd name="connsiteX93" fmla="*/ 1612900 w 2352687"/>
                  <a:gd name="connsiteY93" fmla="*/ 53975 h 320675"/>
                  <a:gd name="connsiteX94" fmla="*/ 1625600 w 2352687"/>
                  <a:gd name="connsiteY94" fmla="*/ 50800 h 320675"/>
                  <a:gd name="connsiteX95" fmla="*/ 1635125 w 2352687"/>
                  <a:gd name="connsiteY95" fmla="*/ 47625 h 320675"/>
                  <a:gd name="connsiteX96" fmla="*/ 1651000 w 2352687"/>
                  <a:gd name="connsiteY96" fmla="*/ 44450 h 320675"/>
                  <a:gd name="connsiteX97" fmla="*/ 1657350 w 2352687"/>
                  <a:gd name="connsiteY97" fmla="*/ 34925 h 320675"/>
                  <a:gd name="connsiteX98" fmla="*/ 1673225 w 2352687"/>
                  <a:gd name="connsiteY98" fmla="*/ 31750 h 320675"/>
                  <a:gd name="connsiteX99" fmla="*/ 1704975 w 2352687"/>
                  <a:gd name="connsiteY99" fmla="*/ 25400 h 320675"/>
                  <a:gd name="connsiteX100" fmla="*/ 1746250 w 2352687"/>
                  <a:gd name="connsiteY100" fmla="*/ 38100 h 320675"/>
                  <a:gd name="connsiteX101" fmla="*/ 1765300 w 2352687"/>
                  <a:gd name="connsiteY101" fmla="*/ 50800 h 320675"/>
                  <a:gd name="connsiteX102" fmla="*/ 1781175 w 2352687"/>
                  <a:gd name="connsiteY102" fmla="*/ 63500 h 320675"/>
                  <a:gd name="connsiteX103" fmla="*/ 1803400 w 2352687"/>
                  <a:gd name="connsiteY103" fmla="*/ 76200 h 320675"/>
                  <a:gd name="connsiteX104" fmla="*/ 1828800 w 2352687"/>
                  <a:gd name="connsiteY104" fmla="*/ 85725 h 320675"/>
                  <a:gd name="connsiteX105" fmla="*/ 1866900 w 2352687"/>
                  <a:gd name="connsiteY105" fmla="*/ 98425 h 320675"/>
                  <a:gd name="connsiteX106" fmla="*/ 1879600 w 2352687"/>
                  <a:gd name="connsiteY106" fmla="*/ 107950 h 320675"/>
                  <a:gd name="connsiteX107" fmla="*/ 1889125 w 2352687"/>
                  <a:gd name="connsiteY107" fmla="*/ 114300 h 320675"/>
                  <a:gd name="connsiteX108" fmla="*/ 1898650 w 2352687"/>
                  <a:gd name="connsiteY108" fmla="*/ 127000 h 320675"/>
                  <a:gd name="connsiteX109" fmla="*/ 1901825 w 2352687"/>
                  <a:gd name="connsiteY109" fmla="*/ 136525 h 320675"/>
                  <a:gd name="connsiteX110" fmla="*/ 1917700 w 2352687"/>
                  <a:gd name="connsiteY110" fmla="*/ 177800 h 320675"/>
                  <a:gd name="connsiteX111" fmla="*/ 1927225 w 2352687"/>
                  <a:gd name="connsiteY111" fmla="*/ 200025 h 320675"/>
                  <a:gd name="connsiteX112" fmla="*/ 1933575 w 2352687"/>
                  <a:gd name="connsiteY112" fmla="*/ 212725 h 320675"/>
                  <a:gd name="connsiteX113" fmla="*/ 1943100 w 2352687"/>
                  <a:gd name="connsiteY113" fmla="*/ 219075 h 320675"/>
                  <a:gd name="connsiteX114" fmla="*/ 1946275 w 2352687"/>
                  <a:gd name="connsiteY114" fmla="*/ 244475 h 320675"/>
                  <a:gd name="connsiteX115" fmla="*/ 1968500 w 2352687"/>
                  <a:gd name="connsiteY115" fmla="*/ 266700 h 320675"/>
                  <a:gd name="connsiteX116" fmla="*/ 1978025 w 2352687"/>
                  <a:gd name="connsiteY116" fmla="*/ 269875 h 320675"/>
                  <a:gd name="connsiteX117" fmla="*/ 1990725 w 2352687"/>
                  <a:gd name="connsiteY117" fmla="*/ 276225 h 320675"/>
                  <a:gd name="connsiteX118" fmla="*/ 2016125 w 2352687"/>
                  <a:gd name="connsiteY118" fmla="*/ 301625 h 320675"/>
                  <a:gd name="connsiteX119" fmla="*/ 2032000 w 2352687"/>
                  <a:gd name="connsiteY119" fmla="*/ 314325 h 320675"/>
                  <a:gd name="connsiteX120" fmla="*/ 2051050 w 2352687"/>
                  <a:gd name="connsiteY120" fmla="*/ 320675 h 320675"/>
                  <a:gd name="connsiteX121" fmla="*/ 2073275 w 2352687"/>
                  <a:gd name="connsiteY121" fmla="*/ 314325 h 320675"/>
                  <a:gd name="connsiteX122" fmla="*/ 2098675 w 2352687"/>
                  <a:gd name="connsiteY122" fmla="*/ 292100 h 320675"/>
                  <a:gd name="connsiteX123" fmla="*/ 2108200 w 2352687"/>
                  <a:gd name="connsiteY123" fmla="*/ 285750 h 320675"/>
                  <a:gd name="connsiteX124" fmla="*/ 2130425 w 2352687"/>
                  <a:gd name="connsiteY124" fmla="*/ 266700 h 320675"/>
                  <a:gd name="connsiteX125" fmla="*/ 2139950 w 2352687"/>
                  <a:gd name="connsiteY125" fmla="*/ 263525 h 320675"/>
                  <a:gd name="connsiteX126" fmla="*/ 2168525 w 2352687"/>
                  <a:gd name="connsiteY126" fmla="*/ 247650 h 320675"/>
                  <a:gd name="connsiteX127" fmla="*/ 2193925 w 2352687"/>
                  <a:gd name="connsiteY127" fmla="*/ 228600 h 320675"/>
                  <a:gd name="connsiteX128" fmla="*/ 2203450 w 2352687"/>
                  <a:gd name="connsiteY128" fmla="*/ 219075 h 320675"/>
                  <a:gd name="connsiteX129" fmla="*/ 2222500 w 2352687"/>
                  <a:gd name="connsiteY129" fmla="*/ 212725 h 320675"/>
                  <a:gd name="connsiteX130" fmla="*/ 2244725 w 2352687"/>
                  <a:gd name="connsiteY130" fmla="*/ 193675 h 320675"/>
                  <a:gd name="connsiteX131" fmla="*/ 2273300 w 2352687"/>
                  <a:gd name="connsiteY131" fmla="*/ 177800 h 320675"/>
                  <a:gd name="connsiteX132" fmla="*/ 2286000 w 2352687"/>
                  <a:gd name="connsiteY132" fmla="*/ 165100 h 320675"/>
                  <a:gd name="connsiteX133" fmla="*/ 2298700 w 2352687"/>
                  <a:gd name="connsiteY133" fmla="*/ 161925 h 320675"/>
                  <a:gd name="connsiteX134" fmla="*/ 2336800 w 2352687"/>
                  <a:gd name="connsiteY134" fmla="*/ 155575 h 320675"/>
                  <a:gd name="connsiteX135" fmla="*/ 2352675 w 2352687"/>
                  <a:gd name="connsiteY135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149350 w 2352687"/>
                  <a:gd name="connsiteY61" fmla="*/ 219075 h 320675"/>
                  <a:gd name="connsiteX62" fmla="*/ 1117600 w 2352687"/>
                  <a:gd name="connsiteY62" fmla="*/ 209550 h 320675"/>
                  <a:gd name="connsiteX63" fmla="*/ 1066800 w 2352687"/>
                  <a:gd name="connsiteY63" fmla="*/ 193675 h 320675"/>
                  <a:gd name="connsiteX64" fmla="*/ 1016000 w 2352687"/>
                  <a:gd name="connsiteY64" fmla="*/ 184150 h 320675"/>
                  <a:gd name="connsiteX65" fmla="*/ 1003300 w 2352687"/>
                  <a:gd name="connsiteY65" fmla="*/ 174625 h 320675"/>
                  <a:gd name="connsiteX66" fmla="*/ 993775 w 2352687"/>
                  <a:gd name="connsiteY66" fmla="*/ 168275 h 320675"/>
                  <a:gd name="connsiteX67" fmla="*/ 1003300 w 2352687"/>
                  <a:gd name="connsiteY67" fmla="*/ 171450 h 320675"/>
                  <a:gd name="connsiteX68" fmla="*/ 1022350 w 2352687"/>
                  <a:gd name="connsiteY68" fmla="*/ 184150 h 320675"/>
                  <a:gd name="connsiteX69" fmla="*/ 1031875 w 2352687"/>
                  <a:gd name="connsiteY69" fmla="*/ 193675 h 320675"/>
                  <a:gd name="connsiteX70" fmla="*/ 1044575 w 2352687"/>
                  <a:gd name="connsiteY70" fmla="*/ 200025 h 320675"/>
                  <a:gd name="connsiteX71" fmla="*/ 1057275 w 2352687"/>
                  <a:gd name="connsiteY71" fmla="*/ 212725 h 320675"/>
                  <a:gd name="connsiteX72" fmla="*/ 1120775 w 2352687"/>
                  <a:gd name="connsiteY72" fmla="*/ 219075 h 320675"/>
                  <a:gd name="connsiteX73" fmla="*/ 1203325 w 2352687"/>
                  <a:gd name="connsiteY73" fmla="*/ 215900 h 320675"/>
                  <a:gd name="connsiteX74" fmla="*/ 1222375 w 2352687"/>
                  <a:gd name="connsiteY74" fmla="*/ 203200 h 320675"/>
                  <a:gd name="connsiteX75" fmla="*/ 1231900 w 2352687"/>
                  <a:gd name="connsiteY75" fmla="*/ 200025 h 320675"/>
                  <a:gd name="connsiteX76" fmla="*/ 1250950 w 2352687"/>
                  <a:gd name="connsiteY76" fmla="*/ 190500 h 320675"/>
                  <a:gd name="connsiteX77" fmla="*/ 1270000 w 2352687"/>
                  <a:gd name="connsiteY77" fmla="*/ 184150 h 320675"/>
                  <a:gd name="connsiteX78" fmla="*/ 1289050 w 2352687"/>
                  <a:gd name="connsiteY78" fmla="*/ 174625 h 320675"/>
                  <a:gd name="connsiteX79" fmla="*/ 1343025 w 2352687"/>
                  <a:gd name="connsiteY79" fmla="*/ 165100 h 320675"/>
                  <a:gd name="connsiteX80" fmla="*/ 1390650 w 2352687"/>
                  <a:gd name="connsiteY80" fmla="*/ 158750 h 320675"/>
                  <a:gd name="connsiteX81" fmla="*/ 1412875 w 2352687"/>
                  <a:gd name="connsiteY81" fmla="*/ 149225 h 320675"/>
                  <a:gd name="connsiteX82" fmla="*/ 1425575 w 2352687"/>
                  <a:gd name="connsiteY82" fmla="*/ 146050 h 320675"/>
                  <a:gd name="connsiteX83" fmla="*/ 1435100 w 2352687"/>
                  <a:gd name="connsiteY83" fmla="*/ 142875 h 320675"/>
                  <a:gd name="connsiteX84" fmla="*/ 1444625 w 2352687"/>
                  <a:gd name="connsiteY84" fmla="*/ 133350 h 320675"/>
                  <a:gd name="connsiteX85" fmla="*/ 1485900 w 2352687"/>
                  <a:gd name="connsiteY85" fmla="*/ 117475 h 320675"/>
                  <a:gd name="connsiteX86" fmla="*/ 1498600 w 2352687"/>
                  <a:gd name="connsiteY86" fmla="*/ 111125 h 320675"/>
                  <a:gd name="connsiteX87" fmla="*/ 1530350 w 2352687"/>
                  <a:gd name="connsiteY87" fmla="*/ 101600 h 320675"/>
                  <a:gd name="connsiteX88" fmla="*/ 1539875 w 2352687"/>
                  <a:gd name="connsiteY88" fmla="*/ 95250 h 320675"/>
                  <a:gd name="connsiteX89" fmla="*/ 1558925 w 2352687"/>
                  <a:gd name="connsiteY89" fmla="*/ 88900 h 320675"/>
                  <a:gd name="connsiteX90" fmla="*/ 1577975 w 2352687"/>
                  <a:gd name="connsiteY90" fmla="*/ 76200 h 320675"/>
                  <a:gd name="connsiteX91" fmla="*/ 1593850 w 2352687"/>
                  <a:gd name="connsiteY91" fmla="*/ 66675 h 320675"/>
                  <a:gd name="connsiteX92" fmla="*/ 1612900 w 2352687"/>
                  <a:gd name="connsiteY92" fmla="*/ 53975 h 320675"/>
                  <a:gd name="connsiteX93" fmla="*/ 1625600 w 2352687"/>
                  <a:gd name="connsiteY93" fmla="*/ 50800 h 320675"/>
                  <a:gd name="connsiteX94" fmla="*/ 1635125 w 2352687"/>
                  <a:gd name="connsiteY94" fmla="*/ 47625 h 320675"/>
                  <a:gd name="connsiteX95" fmla="*/ 1651000 w 2352687"/>
                  <a:gd name="connsiteY95" fmla="*/ 44450 h 320675"/>
                  <a:gd name="connsiteX96" fmla="*/ 1657350 w 2352687"/>
                  <a:gd name="connsiteY96" fmla="*/ 34925 h 320675"/>
                  <a:gd name="connsiteX97" fmla="*/ 1673225 w 2352687"/>
                  <a:gd name="connsiteY97" fmla="*/ 31750 h 320675"/>
                  <a:gd name="connsiteX98" fmla="*/ 1704975 w 2352687"/>
                  <a:gd name="connsiteY98" fmla="*/ 25400 h 320675"/>
                  <a:gd name="connsiteX99" fmla="*/ 1746250 w 2352687"/>
                  <a:gd name="connsiteY99" fmla="*/ 38100 h 320675"/>
                  <a:gd name="connsiteX100" fmla="*/ 1765300 w 2352687"/>
                  <a:gd name="connsiteY100" fmla="*/ 50800 h 320675"/>
                  <a:gd name="connsiteX101" fmla="*/ 1781175 w 2352687"/>
                  <a:gd name="connsiteY101" fmla="*/ 63500 h 320675"/>
                  <a:gd name="connsiteX102" fmla="*/ 1803400 w 2352687"/>
                  <a:gd name="connsiteY102" fmla="*/ 76200 h 320675"/>
                  <a:gd name="connsiteX103" fmla="*/ 1828800 w 2352687"/>
                  <a:gd name="connsiteY103" fmla="*/ 85725 h 320675"/>
                  <a:gd name="connsiteX104" fmla="*/ 1866900 w 2352687"/>
                  <a:gd name="connsiteY104" fmla="*/ 98425 h 320675"/>
                  <a:gd name="connsiteX105" fmla="*/ 1879600 w 2352687"/>
                  <a:gd name="connsiteY105" fmla="*/ 107950 h 320675"/>
                  <a:gd name="connsiteX106" fmla="*/ 1889125 w 2352687"/>
                  <a:gd name="connsiteY106" fmla="*/ 114300 h 320675"/>
                  <a:gd name="connsiteX107" fmla="*/ 1898650 w 2352687"/>
                  <a:gd name="connsiteY107" fmla="*/ 127000 h 320675"/>
                  <a:gd name="connsiteX108" fmla="*/ 1901825 w 2352687"/>
                  <a:gd name="connsiteY108" fmla="*/ 136525 h 320675"/>
                  <a:gd name="connsiteX109" fmla="*/ 1917700 w 2352687"/>
                  <a:gd name="connsiteY109" fmla="*/ 177800 h 320675"/>
                  <a:gd name="connsiteX110" fmla="*/ 1927225 w 2352687"/>
                  <a:gd name="connsiteY110" fmla="*/ 200025 h 320675"/>
                  <a:gd name="connsiteX111" fmla="*/ 1933575 w 2352687"/>
                  <a:gd name="connsiteY111" fmla="*/ 212725 h 320675"/>
                  <a:gd name="connsiteX112" fmla="*/ 1943100 w 2352687"/>
                  <a:gd name="connsiteY112" fmla="*/ 219075 h 320675"/>
                  <a:gd name="connsiteX113" fmla="*/ 1946275 w 2352687"/>
                  <a:gd name="connsiteY113" fmla="*/ 244475 h 320675"/>
                  <a:gd name="connsiteX114" fmla="*/ 1968500 w 2352687"/>
                  <a:gd name="connsiteY114" fmla="*/ 266700 h 320675"/>
                  <a:gd name="connsiteX115" fmla="*/ 1978025 w 2352687"/>
                  <a:gd name="connsiteY115" fmla="*/ 269875 h 320675"/>
                  <a:gd name="connsiteX116" fmla="*/ 1990725 w 2352687"/>
                  <a:gd name="connsiteY116" fmla="*/ 276225 h 320675"/>
                  <a:gd name="connsiteX117" fmla="*/ 2016125 w 2352687"/>
                  <a:gd name="connsiteY117" fmla="*/ 301625 h 320675"/>
                  <a:gd name="connsiteX118" fmla="*/ 2032000 w 2352687"/>
                  <a:gd name="connsiteY118" fmla="*/ 314325 h 320675"/>
                  <a:gd name="connsiteX119" fmla="*/ 2051050 w 2352687"/>
                  <a:gd name="connsiteY119" fmla="*/ 320675 h 320675"/>
                  <a:gd name="connsiteX120" fmla="*/ 2073275 w 2352687"/>
                  <a:gd name="connsiteY120" fmla="*/ 314325 h 320675"/>
                  <a:gd name="connsiteX121" fmla="*/ 2098675 w 2352687"/>
                  <a:gd name="connsiteY121" fmla="*/ 292100 h 320675"/>
                  <a:gd name="connsiteX122" fmla="*/ 2108200 w 2352687"/>
                  <a:gd name="connsiteY122" fmla="*/ 285750 h 320675"/>
                  <a:gd name="connsiteX123" fmla="*/ 2130425 w 2352687"/>
                  <a:gd name="connsiteY123" fmla="*/ 266700 h 320675"/>
                  <a:gd name="connsiteX124" fmla="*/ 2139950 w 2352687"/>
                  <a:gd name="connsiteY124" fmla="*/ 263525 h 320675"/>
                  <a:gd name="connsiteX125" fmla="*/ 2168525 w 2352687"/>
                  <a:gd name="connsiteY125" fmla="*/ 247650 h 320675"/>
                  <a:gd name="connsiteX126" fmla="*/ 2193925 w 2352687"/>
                  <a:gd name="connsiteY126" fmla="*/ 228600 h 320675"/>
                  <a:gd name="connsiteX127" fmla="*/ 2203450 w 2352687"/>
                  <a:gd name="connsiteY127" fmla="*/ 219075 h 320675"/>
                  <a:gd name="connsiteX128" fmla="*/ 2222500 w 2352687"/>
                  <a:gd name="connsiteY128" fmla="*/ 212725 h 320675"/>
                  <a:gd name="connsiteX129" fmla="*/ 2244725 w 2352687"/>
                  <a:gd name="connsiteY129" fmla="*/ 193675 h 320675"/>
                  <a:gd name="connsiteX130" fmla="*/ 2273300 w 2352687"/>
                  <a:gd name="connsiteY130" fmla="*/ 177800 h 320675"/>
                  <a:gd name="connsiteX131" fmla="*/ 2286000 w 2352687"/>
                  <a:gd name="connsiteY131" fmla="*/ 165100 h 320675"/>
                  <a:gd name="connsiteX132" fmla="*/ 2298700 w 2352687"/>
                  <a:gd name="connsiteY132" fmla="*/ 161925 h 320675"/>
                  <a:gd name="connsiteX133" fmla="*/ 2336800 w 2352687"/>
                  <a:gd name="connsiteY133" fmla="*/ 155575 h 320675"/>
                  <a:gd name="connsiteX134" fmla="*/ 2352675 w 2352687"/>
                  <a:gd name="connsiteY134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149350 w 2352687"/>
                  <a:gd name="connsiteY60" fmla="*/ 219075 h 320675"/>
                  <a:gd name="connsiteX61" fmla="*/ 1117600 w 2352687"/>
                  <a:gd name="connsiteY61" fmla="*/ 209550 h 320675"/>
                  <a:gd name="connsiteX62" fmla="*/ 1066800 w 2352687"/>
                  <a:gd name="connsiteY62" fmla="*/ 193675 h 320675"/>
                  <a:gd name="connsiteX63" fmla="*/ 1016000 w 2352687"/>
                  <a:gd name="connsiteY63" fmla="*/ 184150 h 320675"/>
                  <a:gd name="connsiteX64" fmla="*/ 1003300 w 2352687"/>
                  <a:gd name="connsiteY64" fmla="*/ 174625 h 320675"/>
                  <a:gd name="connsiteX65" fmla="*/ 993775 w 2352687"/>
                  <a:gd name="connsiteY65" fmla="*/ 168275 h 320675"/>
                  <a:gd name="connsiteX66" fmla="*/ 1003300 w 2352687"/>
                  <a:gd name="connsiteY66" fmla="*/ 171450 h 320675"/>
                  <a:gd name="connsiteX67" fmla="*/ 1022350 w 2352687"/>
                  <a:gd name="connsiteY67" fmla="*/ 184150 h 320675"/>
                  <a:gd name="connsiteX68" fmla="*/ 1031875 w 2352687"/>
                  <a:gd name="connsiteY68" fmla="*/ 193675 h 320675"/>
                  <a:gd name="connsiteX69" fmla="*/ 1044575 w 2352687"/>
                  <a:gd name="connsiteY69" fmla="*/ 200025 h 320675"/>
                  <a:gd name="connsiteX70" fmla="*/ 1057275 w 2352687"/>
                  <a:gd name="connsiteY70" fmla="*/ 212725 h 320675"/>
                  <a:gd name="connsiteX71" fmla="*/ 1120775 w 2352687"/>
                  <a:gd name="connsiteY71" fmla="*/ 219075 h 320675"/>
                  <a:gd name="connsiteX72" fmla="*/ 1203325 w 2352687"/>
                  <a:gd name="connsiteY72" fmla="*/ 215900 h 320675"/>
                  <a:gd name="connsiteX73" fmla="*/ 1222375 w 2352687"/>
                  <a:gd name="connsiteY73" fmla="*/ 203200 h 320675"/>
                  <a:gd name="connsiteX74" fmla="*/ 1231900 w 2352687"/>
                  <a:gd name="connsiteY74" fmla="*/ 200025 h 320675"/>
                  <a:gd name="connsiteX75" fmla="*/ 1250950 w 2352687"/>
                  <a:gd name="connsiteY75" fmla="*/ 190500 h 320675"/>
                  <a:gd name="connsiteX76" fmla="*/ 1270000 w 2352687"/>
                  <a:gd name="connsiteY76" fmla="*/ 184150 h 320675"/>
                  <a:gd name="connsiteX77" fmla="*/ 1289050 w 2352687"/>
                  <a:gd name="connsiteY77" fmla="*/ 174625 h 320675"/>
                  <a:gd name="connsiteX78" fmla="*/ 1343025 w 2352687"/>
                  <a:gd name="connsiteY78" fmla="*/ 165100 h 320675"/>
                  <a:gd name="connsiteX79" fmla="*/ 1390650 w 2352687"/>
                  <a:gd name="connsiteY79" fmla="*/ 158750 h 320675"/>
                  <a:gd name="connsiteX80" fmla="*/ 1412875 w 2352687"/>
                  <a:gd name="connsiteY80" fmla="*/ 149225 h 320675"/>
                  <a:gd name="connsiteX81" fmla="*/ 1425575 w 2352687"/>
                  <a:gd name="connsiteY81" fmla="*/ 146050 h 320675"/>
                  <a:gd name="connsiteX82" fmla="*/ 1435100 w 2352687"/>
                  <a:gd name="connsiteY82" fmla="*/ 142875 h 320675"/>
                  <a:gd name="connsiteX83" fmla="*/ 1444625 w 2352687"/>
                  <a:gd name="connsiteY83" fmla="*/ 133350 h 320675"/>
                  <a:gd name="connsiteX84" fmla="*/ 1485900 w 2352687"/>
                  <a:gd name="connsiteY84" fmla="*/ 117475 h 320675"/>
                  <a:gd name="connsiteX85" fmla="*/ 1498600 w 2352687"/>
                  <a:gd name="connsiteY85" fmla="*/ 111125 h 320675"/>
                  <a:gd name="connsiteX86" fmla="*/ 1530350 w 2352687"/>
                  <a:gd name="connsiteY86" fmla="*/ 101600 h 320675"/>
                  <a:gd name="connsiteX87" fmla="*/ 1539875 w 2352687"/>
                  <a:gd name="connsiteY87" fmla="*/ 95250 h 320675"/>
                  <a:gd name="connsiteX88" fmla="*/ 1558925 w 2352687"/>
                  <a:gd name="connsiteY88" fmla="*/ 88900 h 320675"/>
                  <a:gd name="connsiteX89" fmla="*/ 1577975 w 2352687"/>
                  <a:gd name="connsiteY89" fmla="*/ 76200 h 320675"/>
                  <a:gd name="connsiteX90" fmla="*/ 1593850 w 2352687"/>
                  <a:gd name="connsiteY90" fmla="*/ 66675 h 320675"/>
                  <a:gd name="connsiteX91" fmla="*/ 1612900 w 2352687"/>
                  <a:gd name="connsiteY91" fmla="*/ 53975 h 320675"/>
                  <a:gd name="connsiteX92" fmla="*/ 1625600 w 2352687"/>
                  <a:gd name="connsiteY92" fmla="*/ 50800 h 320675"/>
                  <a:gd name="connsiteX93" fmla="*/ 1635125 w 2352687"/>
                  <a:gd name="connsiteY93" fmla="*/ 47625 h 320675"/>
                  <a:gd name="connsiteX94" fmla="*/ 1651000 w 2352687"/>
                  <a:gd name="connsiteY94" fmla="*/ 44450 h 320675"/>
                  <a:gd name="connsiteX95" fmla="*/ 1657350 w 2352687"/>
                  <a:gd name="connsiteY95" fmla="*/ 34925 h 320675"/>
                  <a:gd name="connsiteX96" fmla="*/ 1673225 w 2352687"/>
                  <a:gd name="connsiteY96" fmla="*/ 31750 h 320675"/>
                  <a:gd name="connsiteX97" fmla="*/ 1704975 w 2352687"/>
                  <a:gd name="connsiteY97" fmla="*/ 25400 h 320675"/>
                  <a:gd name="connsiteX98" fmla="*/ 1746250 w 2352687"/>
                  <a:gd name="connsiteY98" fmla="*/ 38100 h 320675"/>
                  <a:gd name="connsiteX99" fmla="*/ 1765300 w 2352687"/>
                  <a:gd name="connsiteY99" fmla="*/ 50800 h 320675"/>
                  <a:gd name="connsiteX100" fmla="*/ 1781175 w 2352687"/>
                  <a:gd name="connsiteY100" fmla="*/ 63500 h 320675"/>
                  <a:gd name="connsiteX101" fmla="*/ 1803400 w 2352687"/>
                  <a:gd name="connsiteY101" fmla="*/ 76200 h 320675"/>
                  <a:gd name="connsiteX102" fmla="*/ 1828800 w 2352687"/>
                  <a:gd name="connsiteY102" fmla="*/ 85725 h 320675"/>
                  <a:gd name="connsiteX103" fmla="*/ 1866900 w 2352687"/>
                  <a:gd name="connsiteY103" fmla="*/ 98425 h 320675"/>
                  <a:gd name="connsiteX104" fmla="*/ 1879600 w 2352687"/>
                  <a:gd name="connsiteY104" fmla="*/ 107950 h 320675"/>
                  <a:gd name="connsiteX105" fmla="*/ 1889125 w 2352687"/>
                  <a:gd name="connsiteY105" fmla="*/ 114300 h 320675"/>
                  <a:gd name="connsiteX106" fmla="*/ 1898650 w 2352687"/>
                  <a:gd name="connsiteY106" fmla="*/ 127000 h 320675"/>
                  <a:gd name="connsiteX107" fmla="*/ 1901825 w 2352687"/>
                  <a:gd name="connsiteY107" fmla="*/ 136525 h 320675"/>
                  <a:gd name="connsiteX108" fmla="*/ 1917700 w 2352687"/>
                  <a:gd name="connsiteY108" fmla="*/ 177800 h 320675"/>
                  <a:gd name="connsiteX109" fmla="*/ 1927225 w 2352687"/>
                  <a:gd name="connsiteY109" fmla="*/ 200025 h 320675"/>
                  <a:gd name="connsiteX110" fmla="*/ 1933575 w 2352687"/>
                  <a:gd name="connsiteY110" fmla="*/ 212725 h 320675"/>
                  <a:gd name="connsiteX111" fmla="*/ 1943100 w 2352687"/>
                  <a:gd name="connsiteY111" fmla="*/ 219075 h 320675"/>
                  <a:gd name="connsiteX112" fmla="*/ 1946275 w 2352687"/>
                  <a:gd name="connsiteY112" fmla="*/ 244475 h 320675"/>
                  <a:gd name="connsiteX113" fmla="*/ 1968500 w 2352687"/>
                  <a:gd name="connsiteY113" fmla="*/ 266700 h 320675"/>
                  <a:gd name="connsiteX114" fmla="*/ 1978025 w 2352687"/>
                  <a:gd name="connsiteY114" fmla="*/ 269875 h 320675"/>
                  <a:gd name="connsiteX115" fmla="*/ 1990725 w 2352687"/>
                  <a:gd name="connsiteY115" fmla="*/ 276225 h 320675"/>
                  <a:gd name="connsiteX116" fmla="*/ 2016125 w 2352687"/>
                  <a:gd name="connsiteY116" fmla="*/ 301625 h 320675"/>
                  <a:gd name="connsiteX117" fmla="*/ 2032000 w 2352687"/>
                  <a:gd name="connsiteY117" fmla="*/ 314325 h 320675"/>
                  <a:gd name="connsiteX118" fmla="*/ 2051050 w 2352687"/>
                  <a:gd name="connsiteY118" fmla="*/ 320675 h 320675"/>
                  <a:gd name="connsiteX119" fmla="*/ 2073275 w 2352687"/>
                  <a:gd name="connsiteY119" fmla="*/ 314325 h 320675"/>
                  <a:gd name="connsiteX120" fmla="*/ 2098675 w 2352687"/>
                  <a:gd name="connsiteY120" fmla="*/ 292100 h 320675"/>
                  <a:gd name="connsiteX121" fmla="*/ 2108200 w 2352687"/>
                  <a:gd name="connsiteY121" fmla="*/ 285750 h 320675"/>
                  <a:gd name="connsiteX122" fmla="*/ 2130425 w 2352687"/>
                  <a:gd name="connsiteY122" fmla="*/ 266700 h 320675"/>
                  <a:gd name="connsiteX123" fmla="*/ 2139950 w 2352687"/>
                  <a:gd name="connsiteY123" fmla="*/ 263525 h 320675"/>
                  <a:gd name="connsiteX124" fmla="*/ 2168525 w 2352687"/>
                  <a:gd name="connsiteY124" fmla="*/ 247650 h 320675"/>
                  <a:gd name="connsiteX125" fmla="*/ 2193925 w 2352687"/>
                  <a:gd name="connsiteY125" fmla="*/ 228600 h 320675"/>
                  <a:gd name="connsiteX126" fmla="*/ 2203450 w 2352687"/>
                  <a:gd name="connsiteY126" fmla="*/ 219075 h 320675"/>
                  <a:gd name="connsiteX127" fmla="*/ 2222500 w 2352687"/>
                  <a:gd name="connsiteY127" fmla="*/ 212725 h 320675"/>
                  <a:gd name="connsiteX128" fmla="*/ 2244725 w 2352687"/>
                  <a:gd name="connsiteY128" fmla="*/ 193675 h 320675"/>
                  <a:gd name="connsiteX129" fmla="*/ 2273300 w 2352687"/>
                  <a:gd name="connsiteY129" fmla="*/ 177800 h 320675"/>
                  <a:gd name="connsiteX130" fmla="*/ 2286000 w 2352687"/>
                  <a:gd name="connsiteY130" fmla="*/ 165100 h 320675"/>
                  <a:gd name="connsiteX131" fmla="*/ 2298700 w 2352687"/>
                  <a:gd name="connsiteY131" fmla="*/ 161925 h 320675"/>
                  <a:gd name="connsiteX132" fmla="*/ 2336800 w 2352687"/>
                  <a:gd name="connsiteY132" fmla="*/ 155575 h 320675"/>
                  <a:gd name="connsiteX133" fmla="*/ 2352675 w 2352687"/>
                  <a:gd name="connsiteY133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517525 w 2352687"/>
                  <a:gd name="connsiteY31" fmla="*/ 82550 h 320675"/>
                  <a:gd name="connsiteX32" fmla="*/ 530225 w 2352687"/>
                  <a:gd name="connsiteY32" fmla="*/ 88900 h 320675"/>
                  <a:gd name="connsiteX33" fmla="*/ 536575 w 2352687"/>
                  <a:gd name="connsiteY33" fmla="*/ 76200 h 320675"/>
                  <a:gd name="connsiteX34" fmla="*/ 561975 w 2352687"/>
                  <a:gd name="connsiteY34" fmla="*/ 60325 h 320675"/>
                  <a:gd name="connsiteX35" fmla="*/ 596900 w 2352687"/>
                  <a:gd name="connsiteY35" fmla="*/ 44450 h 320675"/>
                  <a:gd name="connsiteX36" fmla="*/ 625475 w 2352687"/>
                  <a:gd name="connsiteY36" fmla="*/ 31750 h 320675"/>
                  <a:gd name="connsiteX37" fmla="*/ 663575 w 2352687"/>
                  <a:gd name="connsiteY37" fmla="*/ 12700 h 320675"/>
                  <a:gd name="connsiteX38" fmla="*/ 679450 w 2352687"/>
                  <a:gd name="connsiteY38" fmla="*/ 6350 h 320675"/>
                  <a:gd name="connsiteX39" fmla="*/ 698500 w 2352687"/>
                  <a:gd name="connsiteY39" fmla="*/ 0 h 320675"/>
                  <a:gd name="connsiteX40" fmla="*/ 727075 w 2352687"/>
                  <a:gd name="connsiteY40" fmla="*/ 3175 h 320675"/>
                  <a:gd name="connsiteX41" fmla="*/ 736600 w 2352687"/>
                  <a:gd name="connsiteY41" fmla="*/ 6350 h 320675"/>
                  <a:gd name="connsiteX42" fmla="*/ 762000 w 2352687"/>
                  <a:gd name="connsiteY42" fmla="*/ 12700 h 320675"/>
                  <a:gd name="connsiteX43" fmla="*/ 787400 w 2352687"/>
                  <a:gd name="connsiteY43" fmla="*/ 34925 h 320675"/>
                  <a:gd name="connsiteX44" fmla="*/ 806450 w 2352687"/>
                  <a:gd name="connsiteY44" fmla="*/ 53975 h 320675"/>
                  <a:gd name="connsiteX45" fmla="*/ 815975 w 2352687"/>
                  <a:gd name="connsiteY45" fmla="*/ 63500 h 320675"/>
                  <a:gd name="connsiteX46" fmla="*/ 828675 w 2352687"/>
                  <a:gd name="connsiteY46" fmla="*/ 82550 h 320675"/>
                  <a:gd name="connsiteX47" fmla="*/ 838200 w 2352687"/>
                  <a:gd name="connsiteY47" fmla="*/ 88900 h 320675"/>
                  <a:gd name="connsiteX48" fmla="*/ 860425 w 2352687"/>
                  <a:gd name="connsiteY48" fmla="*/ 107950 h 320675"/>
                  <a:gd name="connsiteX49" fmla="*/ 892175 w 2352687"/>
                  <a:gd name="connsiteY49" fmla="*/ 130175 h 320675"/>
                  <a:gd name="connsiteX50" fmla="*/ 901700 w 2352687"/>
                  <a:gd name="connsiteY50" fmla="*/ 139700 h 320675"/>
                  <a:gd name="connsiteX51" fmla="*/ 917575 w 2352687"/>
                  <a:gd name="connsiteY51" fmla="*/ 152400 h 320675"/>
                  <a:gd name="connsiteX52" fmla="*/ 936625 w 2352687"/>
                  <a:gd name="connsiteY52" fmla="*/ 168275 h 320675"/>
                  <a:gd name="connsiteX53" fmla="*/ 942975 w 2352687"/>
                  <a:gd name="connsiteY53" fmla="*/ 177800 h 320675"/>
                  <a:gd name="connsiteX54" fmla="*/ 965200 w 2352687"/>
                  <a:gd name="connsiteY54" fmla="*/ 193675 h 320675"/>
                  <a:gd name="connsiteX55" fmla="*/ 990600 w 2352687"/>
                  <a:gd name="connsiteY55" fmla="*/ 200025 h 320675"/>
                  <a:gd name="connsiteX56" fmla="*/ 1019175 w 2352687"/>
                  <a:gd name="connsiteY56" fmla="*/ 209550 h 320675"/>
                  <a:gd name="connsiteX57" fmla="*/ 1063625 w 2352687"/>
                  <a:gd name="connsiteY57" fmla="*/ 219075 h 320675"/>
                  <a:gd name="connsiteX58" fmla="*/ 1111250 w 2352687"/>
                  <a:gd name="connsiteY58" fmla="*/ 228600 h 320675"/>
                  <a:gd name="connsiteX59" fmla="*/ 1149350 w 2352687"/>
                  <a:gd name="connsiteY59" fmla="*/ 219075 h 320675"/>
                  <a:gd name="connsiteX60" fmla="*/ 1117600 w 2352687"/>
                  <a:gd name="connsiteY60" fmla="*/ 209550 h 320675"/>
                  <a:gd name="connsiteX61" fmla="*/ 1066800 w 2352687"/>
                  <a:gd name="connsiteY61" fmla="*/ 193675 h 320675"/>
                  <a:gd name="connsiteX62" fmla="*/ 1016000 w 2352687"/>
                  <a:gd name="connsiteY62" fmla="*/ 184150 h 320675"/>
                  <a:gd name="connsiteX63" fmla="*/ 1003300 w 2352687"/>
                  <a:gd name="connsiteY63" fmla="*/ 174625 h 320675"/>
                  <a:gd name="connsiteX64" fmla="*/ 993775 w 2352687"/>
                  <a:gd name="connsiteY64" fmla="*/ 168275 h 320675"/>
                  <a:gd name="connsiteX65" fmla="*/ 1003300 w 2352687"/>
                  <a:gd name="connsiteY65" fmla="*/ 171450 h 320675"/>
                  <a:gd name="connsiteX66" fmla="*/ 1022350 w 2352687"/>
                  <a:gd name="connsiteY66" fmla="*/ 184150 h 320675"/>
                  <a:gd name="connsiteX67" fmla="*/ 1031875 w 2352687"/>
                  <a:gd name="connsiteY67" fmla="*/ 193675 h 320675"/>
                  <a:gd name="connsiteX68" fmla="*/ 1044575 w 2352687"/>
                  <a:gd name="connsiteY68" fmla="*/ 200025 h 320675"/>
                  <a:gd name="connsiteX69" fmla="*/ 1057275 w 2352687"/>
                  <a:gd name="connsiteY69" fmla="*/ 212725 h 320675"/>
                  <a:gd name="connsiteX70" fmla="*/ 1120775 w 2352687"/>
                  <a:gd name="connsiteY70" fmla="*/ 219075 h 320675"/>
                  <a:gd name="connsiteX71" fmla="*/ 1203325 w 2352687"/>
                  <a:gd name="connsiteY71" fmla="*/ 215900 h 320675"/>
                  <a:gd name="connsiteX72" fmla="*/ 1222375 w 2352687"/>
                  <a:gd name="connsiteY72" fmla="*/ 203200 h 320675"/>
                  <a:gd name="connsiteX73" fmla="*/ 1231900 w 2352687"/>
                  <a:gd name="connsiteY73" fmla="*/ 200025 h 320675"/>
                  <a:gd name="connsiteX74" fmla="*/ 1250950 w 2352687"/>
                  <a:gd name="connsiteY74" fmla="*/ 190500 h 320675"/>
                  <a:gd name="connsiteX75" fmla="*/ 1270000 w 2352687"/>
                  <a:gd name="connsiteY75" fmla="*/ 184150 h 320675"/>
                  <a:gd name="connsiteX76" fmla="*/ 1289050 w 2352687"/>
                  <a:gd name="connsiteY76" fmla="*/ 174625 h 320675"/>
                  <a:gd name="connsiteX77" fmla="*/ 1343025 w 2352687"/>
                  <a:gd name="connsiteY77" fmla="*/ 165100 h 320675"/>
                  <a:gd name="connsiteX78" fmla="*/ 1390650 w 2352687"/>
                  <a:gd name="connsiteY78" fmla="*/ 158750 h 320675"/>
                  <a:gd name="connsiteX79" fmla="*/ 1412875 w 2352687"/>
                  <a:gd name="connsiteY79" fmla="*/ 149225 h 320675"/>
                  <a:gd name="connsiteX80" fmla="*/ 1425575 w 2352687"/>
                  <a:gd name="connsiteY80" fmla="*/ 146050 h 320675"/>
                  <a:gd name="connsiteX81" fmla="*/ 1435100 w 2352687"/>
                  <a:gd name="connsiteY81" fmla="*/ 142875 h 320675"/>
                  <a:gd name="connsiteX82" fmla="*/ 1444625 w 2352687"/>
                  <a:gd name="connsiteY82" fmla="*/ 133350 h 320675"/>
                  <a:gd name="connsiteX83" fmla="*/ 1485900 w 2352687"/>
                  <a:gd name="connsiteY83" fmla="*/ 117475 h 320675"/>
                  <a:gd name="connsiteX84" fmla="*/ 1498600 w 2352687"/>
                  <a:gd name="connsiteY84" fmla="*/ 111125 h 320675"/>
                  <a:gd name="connsiteX85" fmla="*/ 1530350 w 2352687"/>
                  <a:gd name="connsiteY85" fmla="*/ 101600 h 320675"/>
                  <a:gd name="connsiteX86" fmla="*/ 1539875 w 2352687"/>
                  <a:gd name="connsiteY86" fmla="*/ 95250 h 320675"/>
                  <a:gd name="connsiteX87" fmla="*/ 1558925 w 2352687"/>
                  <a:gd name="connsiteY87" fmla="*/ 88900 h 320675"/>
                  <a:gd name="connsiteX88" fmla="*/ 1577975 w 2352687"/>
                  <a:gd name="connsiteY88" fmla="*/ 76200 h 320675"/>
                  <a:gd name="connsiteX89" fmla="*/ 1593850 w 2352687"/>
                  <a:gd name="connsiteY89" fmla="*/ 66675 h 320675"/>
                  <a:gd name="connsiteX90" fmla="*/ 1612900 w 2352687"/>
                  <a:gd name="connsiteY90" fmla="*/ 53975 h 320675"/>
                  <a:gd name="connsiteX91" fmla="*/ 1625600 w 2352687"/>
                  <a:gd name="connsiteY91" fmla="*/ 50800 h 320675"/>
                  <a:gd name="connsiteX92" fmla="*/ 1635125 w 2352687"/>
                  <a:gd name="connsiteY92" fmla="*/ 47625 h 320675"/>
                  <a:gd name="connsiteX93" fmla="*/ 1651000 w 2352687"/>
                  <a:gd name="connsiteY93" fmla="*/ 44450 h 320675"/>
                  <a:gd name="connsiteX94" fmla="*/ 1657350 w 2352687"/>
                  <a:gd name="connsiteY94" fmla="*/ 34925 h 320675"/>
                  <a:gd name="connsiteX95" fmla="*/ 1673225 w 2352687"/>
                  <a:gd name="connsiteY95" fmla="*/ 31750 h 320675"/>
                  <a:gd name="connsiteX96" fmla="*/ 1704975 w 2352687"/>
                  <a:gd name="connsiteY96" fmla="*/ 25400 h 320675"/>
                  <a:gd name="connsiteX97" fmla="*/ 1746250 w 2352687"/>
                  <a:gd name="connsiteY97" fmla="*/ 38100 h 320675"/>
                  <a:gd name="connsiteX98" fmla="*/ 1765300 w 2352687"/>
                  <a:gd name="connsiteY98" fmla="*/ 50800 h 320675"/>
                  <a:gd name="connsiteX99" fmla="*/ 1781175 w 2352687"/>
                  <a:gd name="connsiteY99" fmla="*/ 63500 h 320675"/>
                  <a:gd name="connsiteX100" fmla="*/ 1803400 w 2352687"/>
                  <a:gd name="connsiteY100" fmla="*/ 76200 h 320675"/>
                  <a:gd name="connsiteX101" fmla="*/ 1828800 w 2352687"/>
                  <a:gd name="connsiteY101" fmla="*/ 85725 h 320675"/>
                  <a:gd name="connsiteX102" fmla="*/ 1866900 w 2352687"/>
                  <a:gd name="connsiteY102" fmla="*/ 98425 h 320675"/>
                  <a:gd name="connsiteX103" fmla="*/ 1879600 w 2352687"/>
                  <a:gd name="connsiteY103" fmla="*/ 107950 h 320675"/>
                  <a:gd name="connsiteX104" fmla="*/ 1889125 w 2352687"/>
                  <a:gd name="connsiteY104" fmla="*/ 114300 h 320675"/>
                  <a:gd name="connsiteX105" fmla="*/ 1898650 w 2352687"/>
                  <a:gd name="connsiteY105" fmla="*/ 127000 h 320675"/>
                  <a:gd name="connsiteX106" fmla="*/ 1901825 w 2352687"/>
                  <a:gd name="connsiteY106" fmla="*/ 136525 h 320675"/>
                  <a:gd name="connsiteX107" fmla="*/ 1917700 w 2352687"/>
                  <a:gd name="connsiteY107" fmla="*/ 177800 h 320675"/>
                  <a:gd name="connsiteX108" fmla="*/ 1927225 w 2352687"/>
                  <a:gd name="connsiteY108" fmla="*/ 200025 h 320675"/>
                  <a:gd name="connsiteX109" fmla="*/ 1933575 w 2352687"/>
                  <a:gd name="connsiteY109" fmla="*/ 212725 h 320675"/>
                  <a:gd name="connsiteX110" fmla="*/ 1943100 w 2352687"/>
                  <a:gd name="connsiteY110" fmla="*/ 219075 h 320675"/>
                  <a:gd name="connsiteX111" fmla="*/ 1946275 w 2352687"/>
                  <a:gd name="connsiteY111" fmla="*/ 244475 h 320675"/>
                  <a:gd name="connsiteX112" fmla="*/ 1968500 w 2352687"/>
                  <a:gd name="connsiteY112" fmla="*/ 266700 h 320675"/>
                  <a:gd name="connsiteX113" fmla="*/ 1978025 w 2352687"/>
                  <a:gd name="connsiteY113" fmla="*/ 269875 h 320675"/>
                  <a:gd name="connsiteX114" fmla="*/ 1990725 w 2352687"/>
                  <a:gd name="connsiteY114" fmla="*/ 276225 h 320675"/>
                  <a:gd name="connsiteX115" fmla="*/ 2016125 w 2352687"/>
                  <a:gd name="connsiteY115" fmla="*/ 301625 h 320675"/>
                  <a:gd name="connsiteX116" fmla="*/ 2032000 w 2352687"/>
                  <a:gd name="connsiteY116" fmla="*/ 314325 h 320675"/>
                  <a:gd name="connsiteX117" fmla="*/ 2051050 w 2352687"/>
                  <a:gd name="connsiteY117" fmla="*/ 320675 h 320675"/>
                  <a:gd name="connsiteX118" fmla="*/ 2073275 w 2352687"/>
                  <a:gd name="connsiteY118" fmla="*/ 314325 h 320675"/>
                  <a:gd name="connsiteX119" fmla="*/ 2098675 w 2352687"/>
                  <a:gd name="connsiteY119" fmla="*/ 292100 h 320675"/>
                  <a:gd name="connsiteX120" fmla="*/ 2108200 w 2352687"/>
                  <a:gd name="connsiteY120" fmla="*/ 285750 h 320675"/>
                  <a:gd name="connsiteX121" fmla="*/ 2130425 w 2352687"/>
                  <a:gd name="connsiteY121" fmla="*/ 266700 h 320675"/>
                  <a:gd name="connsiteX122" fmla="*/ 2139950 w 2352687"/>
                  <a:gd name="connsiteY122" fmla="*/ 263525 h 320675"/>
                  <a:gd name="connsiteX123" fmla="*/ 2168525 w 2352687"/>
                  <a:gd name="connsiteY123" fmla="*/ 247650 h 320675"/>
                  <a:gd name="connsiteX124" fmla="*/ 2193925 w 2352687"/>
                  <a:gd name="connsiteY124" fmla="*/ 228600 h 320675"/>
                  <a:gd name="connsiteX125" fmla="*/ 2203450 w 2352687"/>
                  <a:gd name="connsiteY125" fmla="*/ 219075 h 320675"/>
                  <a:gd name="connsiteX126" fmla="*/ 2222500 w 2352687"/>
                  <a:gd name="connsiteY126" fmla="*/ 212725 h 320675"/>
                  <a:gd name="connsiteX127" fmla="*/ 2244725 w 2352687"/>
                  <a:gd name="connsiteY127" fmla="*/ 193675 h 320675"/>
                  <a:gd name="connsiteX128" fmla="*/ 2273300 w 2352687"/>
                  <a:gd name="connsiteY128" fmla="*/ 177800 h 320675"/>
                  <a:gd name="connsiteX129" fmla="*/ 2286000 w 2352687"/>
                  <a:gd name="connsiteY129" fmla="*/ 165100 h 320675"/>
                  <a:gd name="connsiteX130" fmla="*/ 2298700 w 2352687"/>
                  <a:gd name="connsiteY130" fmla="*/ 161925 h 320675"/>
                  <a:gd name="connsiteX131" fmla="*/ 2336800 w 2352687"/>
                  <a:gd name="connsiteY131" fmla="*/ 155575 h 320675"/>
                  <a:gd name="connsiteX132" fmla="*/ 2352675 w 2352687"/>
                  <a:gd name="connsiteY132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517525 w 2352687"/>
                  <a:gd name="connsiteY30" fmla="*/ 82550 h 320675"/>
                  <a:gd name="connsiteX31" fmla="*/ 530225 w 2352687"/>
                  <a:gd name="connsiteY31" fmla="*/ 88900 h 320675"/>
                  <a:gd name="connsiteX32" fmla="*/ 536575 w 2352687"/>
                  <a:gd name="connsiteY32" fmla="*/ 76200 h 320675"/>
                  <a:gd name="connsiteX33" fmla="*/ 561975 w 2352687"/>
                  <a:gd name="connsiteY33" fmla="*/ 60325 h 320675"/>
                  <a:gd name="connsiteX34" fmla="*/ 596900 w 2352687"/>
                  <a:gd name="connsiteY34" fmla="*/ 44450 h 320675"/>
                  <a:gd name="connsiteX35" fmla="*/ 625475 w 2352687"/>
                  <a:gd name="connsiteY35" fmla="*/ 31750 h 320675"/>
                  <a:gd name="connsiteX36" fmla="*/ 663575 w 2352687"/>
                  <a:gd name="connsiteY36" fmla="*/ 12700 h 320675"/>
                  <a:gd name="connsiteX37" fmla="*/ 679450 w 2352687"/>
                  <a:gd name="connsiteY37" fmla="*/ 6350 h 320675"/>
                  <a:gd name="connsiteX38" fmla="*/ 698500 w 2352687"/>
                  <a:gd name="connsiteY38" fmla="*/ 0 h 320675"/>
                  <a:gd name="connsiteX39" fmla="*/ 727075 w 2352687"/>
                  <a:gd name="connsiteY39" fmla="*/ 3175 h 320675"/>
                  <a:gd name="connsiteX40" fmla="*/ 736600 w 2352687"/>
                  <a:gd name="connsiteY40" fmla="*/ 6350 h 320675"/>
                  <a:gd name="connsiteX41" fmla="*/ 762000 w 2352687"/>
                  <a:gd name="connsiteY41" fmla="*/ 12700 h 320675"/>
                  <a:gd name="connsiteX42" fmla="*/ 787400 w 2352687"/>
                  <a:gd name="connsiteY42" fmla="*/ 34925 h 320675"/>
                  <a:gd name="connsiteX43" fmla="*/ 806450 w 2352687"/>
                  <a:gd name="connsiteY43" fmla="*/ 53975 h 320675"/>
                  <a:gd name="connsiteX44" fmla="*/ 815975 w 2352687"/>
                  <a:gd name="connsiteY44" fmla="*/ 63500 h 320675"/>
                  <a:gd name="connsiteX45" fmla="*/ 828675 w 2352687"/>
                  <a:gd name="connsiteY45" fmla="*/ 82550 h 320675"/>
                  <a:gd name="connsiteX46" fmla="*/ 838200 w 2352687"/>
                  <a:gd name="connsiteY46" fmla="*/ 88900 h 320675"/>
                  <a:gd name="connsiteX47" fmla="*/ 860425 w 2352687"/>
                  <a:gd name="connsiteY47" fmla="*/ 107950 h 320675"/>
                  <a:gd name="connsiteX48" fmla="*/ 892175 w 2352687"/>
                  <a:gd name="connsiteY48" fmla="*/ 130175 h 320675"/>
                  <a:gd name="connsiteX49" fmla="*/ 901700 w 2352687"/>
                  <a:gd name="connsiteY49" fmla="*/ 139700 h 320675"/>
                  <a:gd name="connsiteX50" fmla="*/ 917575 w 2352687"/>
                  <a:gd name="connsiteY50" fmla="*/ 152400 h 320675"/>
                  <a:gd name="connsiteX51" fmla="*/ 936625 w 2352687"/>
                  <a:gd name="connsiteY51" fmla="*/ 168275 h 320675"/>
                  <a:gd name="connsiteX52" fmla="*/ 942975 w 2352687"/>
                  <a:gd name="connsiteY52" fmla="*/ 177800 h 320675"/>
                  <a:gd name="connsiteX53" fmla="*/ 965200 w 2352687"/>
                  <a:gd name="connsiteY53" fmla="*/ 193675 h 320675"/>
                  <a:gd name="connsiteX54" fmla="*/ 990600 w 2352687"/>
                  <a:gd name="connsiteY54" fmla="*/ 200025 h 320675"/>
                  <a:gd name="connsiteX55" fmla="*/ 1019175 w 2352687"/>
                  <a:gd name="connsiteY55" fmla="*/ 209550 h 320675"/>
                  <a:gd name="connsiteX56" fmla="*/ 1063625 w 2352687"/>
                  <a:gd name="connsiteY56" fmla="*/ 219075 h 320675"/>
                  <a:gd name="connsiteX57" fmla="*/ 1111250 w 2352687"/>
                  <a:gd name="connsiteY57" fmla="*/ 228600 h 320675"/>
                  <a:gd name="connsiteX58" fmla="*/ 1149350 w 2352687"/>
                  <a:gd name="connsiteY58" fmla="*/ 219075 h 320675"/>
                  <a:gd name="connsiteX59" fmla="*/ 1117600 w 2352687"/>
                  <a:gd name="connsiteY59" fmla="*/ 209550 h 320675"/>
                  <a:gd name="connsiteX60" fmla="*/ 1066800 w 2352687"/>
                  <a:gd name="connsiteY60" fmla="*/ 193675 h 320675"/>
                  <a:gd name="connsiteX61" fmla="*/ 1016000 w 2352687"/>
                  <a:gd name="connsiteY61" fmla="*/ 184150 h 320675"/>
                  <a:gd name="connsiteX62" fmla="*/ 1003300 w 2352687"/>
                  <a:gd name="connsiteY62" fmla="*/ 174625 h 320675"/>
                  <a:gd name="connsiteX63" fmla="*/ 993775 w 2352687"/>
                  <a:gd name="connsiteY63" fmla="*/ 168275 h 320675"/>
                  <a:gd name="connsiteX64" fmla="*/ 1003300 w 2352687"/>
                  <a:gd name="connsiteY64" fmla="*/ 171450 h 320675"/>
                  <a:gd name="connsiteX65" fmla="*/ 1022350 w 2352687"/>
                  <a:gd name="connsiteY65" fmla="*/ 184150 h 320675"/>
                  <a:gd name="connsiteX66" fmla="*/ 1031875 w 2352687"/>
                  <a:gd name="connsiteY66" fmla="*/ 193675 h 320675"/>
                  <a:gd name="connsiteX67" fmla="*/ 1044575 w 2352687"/>
                  <a:gd name="connsiteY67" fmla="*/ 200025 h 320675"/>
                  <a:gd name="connsiteX68" fmla="*/ 1057275 w 2352687"/>
                  <a:gd name="connsiteY68" fmla="*/ 212725 h 320675"/>
                  <a:gd name="connsiteX69" fmla="*/ 1120775 w 2352687"/>
                  <a:gd name="connsiteY69" fmla="*/ 219075 h 320675"/>
                  <a:gd name="connsiteX70" fmla="*/ 1203325 w 2352687"/>
                  <a:gd name="connsiteY70" fmla="*/ 215900 h 320675"/>
                  <a:gd name="connsiteX71" fmla="*/ 1222375 w 2352687"/>
                  <a:gd name="connsiteY71" fmla="*/ 203200 h 320675"/>
                  <a:gd name="connsiteX72" fmla="*/ 1231900 w 2352687"/>
                  <a:gd name="connsiteY72" fmla="*/ 200025 h 320675"/>
                  <a:gd name="connsiteX73" fmla="*/ 1250950 w 2352687"/>
                  <a:gd name="connsiteY73" fmla="*/ 190500 h 320675"/>
                  <a:gd name="connsiteX74" fmla="*/ 1270000 w 2352687"/>
                  <a:gd name="connsiteY74" fmla="*/ 184150 h 320675"/>
                  <a:gd name="connsiteX75" fmla="*/ 1289050 w 2352687"/>
                  <a:gd name="connsiteY75" fmla="*/ 174625 h 320675"/>
                  <a:gd name="connsiteX76" fmla="*/ 1343025 w 2352687"/>
                  <a:gd name="connsiteY76" fmla="*/ 165100 h 320675"/>
                  <a:gd name="connsiteX77" fmla="*/ 1390650 w 2352687"/>
                  <a:gd name="connsiteY77" fmla="*/ 158750 h 320675"/>
                  <a:gd name="connsiteX78" fmla="*/ 1412875 w 2352687"/>
                  <a:gd name="connsiteY78" fmla="*/ 149225 h 320675"/>
                  <a:gd name="connsiteX79" fmla="*/ 1425575 w 2352687"/>
                  <a:gd name="connsiteY79" fmla="*/ 146050 h 320675"/>
                  <a:gd name="connsiteX80" fmla="*/ 1435100 w 2352687"/>
                  <a:gd name="connsiteY80" fmla="*/ 142875 h 320675"/>
                  <a:gd name="connsiteX81" fmla="*/ 1444625 w 2352687"/>
                  <a:gd name="connsiteY81" fmla="*/ 133350 h 320675"/>
                  <a:gd name="connsiteX82" fmla="*/ 1485900 w 2352687"/>
                  <a:gd name="connsiteY82" fmla="*/ 117475 h 320675"/>
                  <a:gd name="connsiteX83" fmla="*/ 1498600 w 2352687"/>
                  <a:gd name="connsiteY83" fmla="*/ 111125 h 320675"/>
                  <a:gd name="connsiteX84" fmla="*/ 1530350 w 2352687"/>
                  <a:gd name="connsiteY84" fmla="*/ 101600 h 320675"/>
                  <a:gd name="connsiteX85" fmla="*/ 1539875 w 2352687"/>
                  <a:gd name="connsiteY85" fmla="*/ 95250 h 320675"/>
                  <a:gd name="connsiteX86" fmla="*/ 1558925 w 2352687"/>
                  <a:gd name="connsiteY86" fmla="*/ 88900 h 320675"/>
                  <a:gd name="connsiteX87" fmla="*/ 1577975 w 2352687"/>
                  <a:gd name="connsiteY87" fmla="*/ 76200 h 320675"/>
                  <a:gd name="connsiteX88" fmla="*/ 1593850 w 2352687"/>
                  <a:gd name="connsiteY88" fmla="*/ 66675 h 320675"/>
                  <a:gd name="connsiteX89" fmla="*/ 1612900 w 2352687"/>
                  <a:gd name="connsiteY89" fmla="*/ 53975 h 320675"/>
                  <a:gd name="connsiteX90" fmla="*/ 1625600 w 2352687"/>
                  <a:gd name="connsiteY90" fmla="*/ 50800 h 320675"/>
                  <a:gd name="connsiteX91" fmla="*/ 1635125 w 2352687"/>
                  <a:gd name="connsiteY91" fmla="*/ 47625 h 320675"/>
                  <a:gd name="connsiteX92" fmla="*/ 1651000 w 2352687"/>
                  <a:gd name="connsiteY92" fmla="*/ 44450 h 320675"/>
                  <a:gd name="connsiteX93" fmla="*/ 1657350 w 2352687"/>
                  <a:gd name="connsiteY93" fmla="*/ 34925 h 320675"/>
                  <a:gd name="connsiteX94" fmla="*/ 1673225 w 2352687"/>
                  <a:gd name="connsiteY94" fmla="*/ 31750 h 320675"/>
                  <a:gd name="connsiteX95" fmla="*/ 1704975 w 2352687"/>
                  <a:gd name="connsiteY95" fmla="*/ 25400 h 320675"/>
                  <a:gd name="connsiteX96" fmla="*/ 1746250 w 2352687"/>
                  <a:gd name="connsiteY96" fmla="*/ 38100 h 320675"/>
                  <a:gd name="connsiteX97" fmla="*/ 1765300 w 2352687"/>
                  <a:gd name="connsiteY97" fmla="*/ 50800 h 320675"/>
                  <a:gd name="connsiteX98" fmla="*/ 1781175 w 2352687"/>
                  <a:gd name="connsiteY98" fmla="*/ 63500 h 320675"/>
                  <a:gd name="connsiteX99" fmla="*/ 1803400 w 2352687"/>
                  <a:gd name="connsiteY99" fmla="*/ 76200 h 320675"/>
                  <a:gd name="connsiteX100" fmla="*/ 1828800 w 2352687"/>
                  <a:gd name="connsiteY100" fmla="*/ 85725 h 320675"/>
                  <a:gd name="connsiteX101" fmla="*/ 1866900 w 2352687"/>
                  <a:gd name="connsiteY101" fmla="*/ 98425 h 320675"/>
                  <a:gd name="connsiteX102" fmla="*/ 1879600 w 2352687"/>
                  <a:gd name="connsiteY102" fmla="*/ 107950 h 320675"/>
                  <a:gd name="connsiteX103" fmla="*/ 1889125 w 2352687"/>
                  <a:gd name="connsiteY103" fmla="*/ 114300 h 320675"/>
                  <a:gd name="connsiteX104" fmla="*/ 1898650 w 2352687"/>
                  <a:gd name="connsiteY104" fmla="*/ 127000 h 320675"/>
                  <a:gd name="connsiteX105" fmla="*/ 1901825 w 2352687"/>
                  <a:gd name="connsiteY105" fmla="*/ 136525 h 320675"/>
                  <a:gd name="connsiteX106" fmla="*/ 1917700 w 2352687"/>
                  <a:gd name="connsiteY106" fmla="*/ 177800 h 320675"/>
                  <a:gd name="connsiteX107" fmla="*/ 1927225 w 2352687"/>
                  <a:gd name="connsiteY107" fmla="*/ 200025 h 320675"/>
                  <a:gd name="connsiteX108" fmla="*/ 1933575 w 2352687"/>
                  <a:gd name="connsiteY108" fmla="*/ 212725 h 320675"/>
                  <a:gd name="connsiteX109" fmla="*/ 1943100 w 2352687"/>
                  <a:gd name="connsiteY109" fmla="*/ 219075 h 320675"/>
                  <a:gd name="connsiteX110" fmla="*/ 1946275 w 2352687"/>
                  <a:gd name="connsiteY110" fmla="*/ 244475 h 320675"/>
                  <a:gd name="connsiteX111" fmla="*/ 1968500 w 2352687"/>
                  <a:gd name="connsiteY111" fmla="*/ 266700 h 320675"/>
                  <a:gd name="connsiteX112" fmla="*/ 1978025 w 2352687"/>
                  <a:gd name="connsiteY112" fmla="*/ 269875 h 320675"/>
                  <a:gd name="connsiteX113" fmla="*/ 1990725 w 2352687"/>
                  <a:gd name="connsiteY113" fmla="*/ 276225 h 320675"/>
                  <a:gd name="connsiteX114" fmla="*/ 2016125 w 2352687"/>
                  <a:gd name="connsiteY114" fmla="*/ 301625 h 320675"/>
                  <a:gd name="connsiteX115" fmla="*/ 2032000 w 2352687"/>
                  <a:gd name="connsiteY115" fmla="*/ 314325 h 320675"/>
                  <a:gd name="connsiteX116" fmla="*/ 2051050 w 2352687"/>
                  <a:gd name="connsiteY116" fmla="*/ 320675 h 320675"/>
                  <a:gd name="connsiteX117" fmla="*/ 2073275 w 2352687"/>
                  <a:gd name="connsiteY117" fmla="*/ 314325 h 320675"/>
                  <a:gd name="connsiteX118" fmla="*/ 2098675 w 2352687"/>
                  <a:gd name="connsiteY118" fmla="*/ 292100 h 320675"/>
                  <a:gd name="connsiteX119" fmla="*/ 2108200 w 2352687"/>
                  <a:gd name="connsiteY119" fmla="*/ 285750 h 320675"/>
                  <a:gd name="connsiteX120" fmla="*/ 2130425 w 2352687"/>
                  <a:gd name="connsiteY120" fmla="*/ 266700 h 320675"/>
                  <a:gd name="connsiteX121" fmla="*/ 2139950 w 2352687"/>
                  <a:gd name="connsiteY121" fmla="*/ 263525 h 320675"/>
                  <a:gd name="connsiteX122" fmla="*/ 2168525 w 2352687"/>
                  <a:gd name="connsiteY122" fmla="*/ 247650 h 320675"/>
                  <a:gd name="connsiteX123" fmla="*/ 2193925 w 2352687"/>
                  <a:gd name="connsiteY123" fmla="*/ 228600 h 320675"/>
                  <a:gd name="connsiteX124" fmla="*/ 2203450 w 2352687"/>
                  <a:gd name="connsiteY124" fmla="*/ 219075 h 320675"/>
                  <a:gd name="connsiteX125" fmla="*/ 2222500 w 2352687"/>
                  <a:gd name="connsiteY125" fmla="*/ 212725 h 320675"/>
                  <a:gd name="connsiteX126" fmla="*/ 2244725 w 2352687"/>
                  <a:gd name="connsiteY126" fmla="*/ 193675 h 320675"/>
                  <a:gd name="connsiteX127" fmla="*/ 2273300 w 2352687"/>
                  <a:gd name="connsiteY127" fmla="*/ 177800 h 320675"/>
                  <a:gd name="connsiteX128" fmla="*/ 2286000 w 2352687"/>
                  <a:gd name="connsiteY128" fmla="*/ 165100 h 320675"/>
                  <a:gd name="connsiteX129" fmla="*/ 2298700 w 2352687"/>
                  <a:gd name="connsiteY129" fmla="*/ 161925 h 320675"/>
                  <a:gd name="connsiteX130" fmla="*/ 2336800 w 2352687"/>
                  <a:gd name="connsiteY130" fmla="*/ 155575 h 320675"/>
                  <a:gd name="connsiteX131" fmla="*/ 2352675 w 2352687"/>
                  <a:gd name="connsiteY131" fmla="*/ 16192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336800 w 2552700"/>
                  <a:gd name="connsiteY129" fmla="*/ 155575 h 320675"/>
                  <a:gd name="connsiteX130" fmla="*/ 2552700 w 2552700"/>
                  <a:gd name="connsiteY130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336800 w 2552700"/>
                  <a:gd name="connsiteY128" fmla="*/ 155575 h 320675"/>
                  <a:gd name="connsiteX129" fmla="*/ 2552700 w 2552700"/>
                  <a:gd name="connsiteY129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355850 w 2552700"/>
                  <a:gd name="connsiteY127" fmla="*/ 1524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30425 w 2552700"/>
                  <a:gd name="connsiteY119" fmla="*/ 266700 h 320675"/>
                  <a:gd name="connsiteX120" fmla="*/ 2139950 w 2552700"/>
                  <a:gd name="connsiteY120" fmla="*/ 263525 h 320675"/>
                  <a:gd name="connsiteX121" fmla="*/ 2168525 w 2552700"/>
                  <a:gd name="connsiteY121" fmla="*/ 247650 h 320675"/>
                  <a:gd name="connsiteX122" fmla="*/ 2193925 w 2552700"/>
                  <a:gd name="connsiteY122" fmla="*/ 228600 h 320675"/>
                  <a:gd name="connsiteX123" fmla="*/ 2203450 w 2552700"/>
                  <a:gd name="connsiteY123" fmla="*/ 219075 h 320675"/>
                  <a:gd name="connsiteX124" fmla="*/ 2222500 w 2552700"/>
                  <a:gd name="connsiteY124" fmla="*/ 212725 h 320675"/>
                  <a:gd name="connsiteX125" fmla="*/ 2244725 w 2552700"/>
                  <a:gd name="connsiteY125" fmla="*/ 193675 h 320675"/>
                  <a:gd name="connsiteX126" fmla="*/ 2355850 w 2552700"/>
                  <a:gd name="connsiteY126" fmla="*/ 152400 h 320675"/>
                  <a:gd name="connsiteX127" fmla="*/ 2552700 w 2552700"/>
                  <a:gd name="connsiteY127" fmla="*/ 155575 h 320675"/>
                  <a:gd name="connsiteX0" fmla="*/ 0 w 2552700"/>
                  <a:gd name="connsiteY0" fmla="*/ 69850 h 321744"/>
                  <a:gd name="connsiteX1" fmla="*/ 19050 w 2552700"/>
                  <a:gd name="connsiteY1" fmla="*/ 88900 h 321744"/>
                  <a:gd name="connsiteX2" fmla="*/ 28575 w 2552700"/>
                  <a:gd name="connsiteY2" fmla="*/ 101600 h 321744"/>
                  <a:gd name="connsiteX3" fmla="*/ 38100 w 2552700"/>
                  <a:gd name="connsiteY3" fmla="*/ 107950 h 321744"/>
                  <a:gd name="connsiteX4" fmla="*/ 50800 w 2552700"/>
                  <a:gd name="connsiteY4" fmla="*/ 117475 h 321744"/>
                  <a:gd name="connsiteX5" fmla="*/ 60325 w 2552700"/>
                  <a:gd name="connsiteY5" fmla="*/ 127000 h 321744"/>
                  <a:gd name="connsiteX6" fmla="*/ 76200 w 2552700"/>
                  <a:gd name="connsiteY6" fmla="*/ 139700 h 321744"/>
                  <a:gd name="connsiteX7" fmla="*/ 85725 w 2552700"/>
                  <a:gd name="connsiteY7" fmla="*/ 149225 h 321744"/>
                  <a:gd name="connsiteX8" fmla="*/ 104775 w 2552700"/>
                  <a:gd name="connsiteY8" fmla="*/ 161925 h 321744"/>
                  <a:gd name="connsiteX9" fmla="*/ 114300 w 2552700"/>
                  <a:gd name="connsiteY9" fmla="*/ 168275 h 321744"/>
                  <a:gd name="connsiteX10" fmla="*/ 123825 w 2552700"/>
                  <a:gd name="connsiteY10" fmla="*/ 174625 h 321744"/>
                  <a:gd name="connsiteX11" fmla="*/ 133350 w 2552700"/>
                  <a:gd name="connsiteY11" fmla="*/ 184150 h 321744"/>
                  <a:gd name="connsiteX12" fmla="*/ 142875 w 2552700"/>
                  <a:gd name="connsiteY12" fmla="*/ 187325 h 321744"/>
                  <a:gd name="connsiteX13" fmla="*/ 152400 w 2552700"/>
                  <a:gd name="connsiteY13" fmla="*/ 193675 h 321744"/>
                  <a:gd name="connsiteX14" fmla="*/ 158750 w 2552700"/>
                  <a:gd name="connsiteY14" fmla="*/ 206375 h 321744"/>
                  <a:gd name="connsiteX15" fmla="*/ 187325 w 2552700"/>
                  <a:gd name="connsiteY15" fmla="*/ 222250 h 321744"/>
                  <a:gd name="connsiteX16" fmla="*/ 200025 w 2552700"/>
                  <a:gd name="connsiteY16" fmla="*/ 225425 h 321744"/>
                  <a:gd name="connsiteX17" fmla="*/ 222250 w 2552700"/>
                  <a:gd name="connsiteY17" fmla="*/ 231775 h 321744"/>
                  <a:gd name="connsiteX18" fmla="*/ 317500 w 2552700"/>
                  <a:gd name="connsiteY18" fmla="*/ 228600 h 321744"/>
                  <a:gd name="connsiteX19" fmla="*/ 342900 w 2552700"/>
                  <a:gd name="connsiteY19" fmla="*/ 215900 h 321744"/>
                  <a:gd name="connsiteX20" fmla="*/ 352425 w 2552700"/>
                  <a:gd name="connsiteY20" fmla="*/ 206375 h 321744"/>
                  <a:gd name="connsiteX21" fmla="*/ 361950 w 2552700"/>
                  <a:gd name="connsiteY21" fmla="*/ 200025 h 321744"/>
                  <a:gd name="connsiteX22" fmla="*/ 374650 w 2552700"/>
                  <a:gd name="connsiteY22" fmla="*/ 184150 h 321744"/>
                  <a:gd name="connsiteX23" fmla="*/ 393700 w 2552700"/>
                  <a:gd name="connsiteY23" fmla="*/ 168275 h 321744"/>
                  <a:gd name="connsiteX24" fmla="*/ 400050 w 2552700"/>
                  <a:gd name="connsiteY24" fmla="*/ 158750 h 321744"/>
                  <a:gd name="connsiteX25" fmla="*/ 409575 w 2552700"/>
                  <a:gd name="connsiteY25" fmla="*/ 152400 h 321744"/>
                  <a:gd name="connsiteX26" fmla="*/ 428625 w 2552700"/>
                  <a:gd name="connsiteY26" fmla="*/ 127000 h 321744"/>
                  <a:gd name="connsiteX27" fmla="*/ 434975 w 2552700"/>
                  <a:gd name="connsiteY27" fmla="*/ 117475 h 321744"/>
                  <a:gd name="connsiteX28" fmla="*/ 454025 w 2552700"/>
                  <a:gd name="connsiteY28" fmla="*/ 104775 h 321744"/>
                  <a:gd name="connsiteX29" fmla="*/ 473075 w 2552700"/>
                  <a:gd name="connsiteY29" fmla="*/ 85725 h 321744"/>
                  <a:gd name="connsiteX30" fmla="*/ 517525 w 2552700"/>
                  <a:gd name="connsiteY30" fmla="*/ 82550 h 321744"/>
                  <a:gd name="connsiteX31" fmla="*/ 530225 w 2552700"/>
                  <a:gd name="connsiteY31" fmla="*/ 88900 h 321744"/>
                  <a:gd name="connsiteX32" fmla="*/ 536575 w 2552700"/>
                  <a:gd name="connsiteY32" fmla="*/ 76200 h 321744"/>
                  <a:gd name="connsiteX33" fmla="*/ 561975 w 2552700"/>
                  <a:gd name="connsiteY33" fmla="*/ 60325 h 321744"/>
                  <a:gd name="connsiteX34" fmla="*/ 596900 w 2552700"/>
                  <a:gd name="connsiteY34" fmla="*/ 44450 h 321744"/>
                  <a:gd name="connsiteX35" fmla="*/ 625475 w 2552700"/>
                  <a:gd name="connsiteY35" fmla="*/ 31750 h 321744"/>
                  <a:gd name="connsiteX36" fmla="*/ 663575 w 2552700"/>
                  <a:gd name="connsiteY36" fmla="*/ 12700 h 321744"/>
                  <a:gd name="connsiteX37" fmla="*/ 679450 w 2552700"/>
                  <a:gd name="connsiteY37" fmla="*/ 6350 h 321744"/>
                  <a:gd name="connsiteX38" fmla="*/ 698500 w 2552700"/>
                  <a:gd name="connsiteY38" fmla="*/ 0 h 321744"/>
                  <a:gd name="connsiteX39" fmla="*/ 727075 w 2552700"/>
                  <a:gd name="connsiteY39" fmla="*/ 3175 h 321744"/>
                  <a:gd name="connsiteX40" fmla="*/ 736600 w 2552700"/>
                  <a:gd name="connsiteY40" fmla="*/ 6350 h 321744"/>
                  <a:gd name="connsiteX41" fmla="*/ 762000 w 2552700"/>
                  <a:gd name="connsiteY41" fmla="*/ 12700 h 321744"/>
                  <a:gd name="connsiteX42" fmla="*/ 787400 w 2552700"/>
                  <a:gd name="connsiteY42" fmla="*/ 34925 h 321744"/>
                  <a:gd name="connsiteX43" fmla="*/ 806450 w 2552700"/>
                  <a:gd name="connsiteY43" fmla="*/ 53975 h 321744"/>
                  <a:gd name="connsiteX44" fmla="*/ 815975 w 2552700"/>
                  <a:gd name="connsiteY44" fmla="*/ 63500 h 321744"/>
                  <a:gd name="connsiteX45" fmla="*/ 828675 w 2552700"/>
                  <a:gd name="connsiteY45" fmla="*/ 82550 h 321744"/>
                  <a:gd name="connsiteX46" fmla="*/ 838200 w 2552700"/>
                  <a:gd name="connsiteY46" fmla="*/ 88900 h 321744"/>
                  <a:gd name="connsiteX47" fmla="*/ 860425 w 2552700"/>
                  <a:gd name="connsiteY47" fmla="*/ 107950 h 321744"/>
                  <a:gd name="connsiteX48" fmla="*/ 892175 w 2552700"/>
                  <a:gd name="connsiteY48" fmla="*/ 130175 h 321744"/>
                  <a:gd name="connsiteX49" fmla="*/ 901700 w 2552700"/>
                  <a:gd name="connsiteY49" fmla="*/ 139700 h 321744"/>
                  <a:gd name="connsiteX50" fmla="*/ 917575 w 2552700"/>
                  <a:gd name="connsiteY50" fmla="*/ 152400 h 321744"/>
                  <a:gd name="connsiteX51" fmla="*/ 936625 w 2552700"/>
                  <a:gd name="connsiteY51" fmla="*/ 168275 h 321744"/>
                  <a:gd name="connsiteX52" fmla="*/ 942975 w 2552700"/>
                  <a:gd name="connsiteY52" fmla="*/ 177800 h 321744"/>
                  <a:gd name="connsiteX53" fmla="*/ 965200 w 2552700"/>
                  <a:gd name="connsiteY53" fmla="*/ 193675 h 321744"/>
                  <a:gd name="connsiteX54" fmla="*/ 990600 w 2552700"/>
                  <a:gd name="connsiteY54" fmla="*/ 200025 h 321744"/>
                  <a:gd name="connsiteX55" fmla="*/ 1019175 w 2552700"/>
                  <a:gd name="connsiteY55" fmla="*/ 209550 h 321744"/>
                  <a:gd name="connsiteX56" fmla="*/ 1063625 w 2552700"/>
                  <a:gd name="connsiteY56" fmla="*/ 219075 h 321744"/>
                  <a:gd name="connsiteX57" fmla="*/ 1111250 w 2552700"/>
                  <a:gd name="connsiteY57" fmla="*/ 228600 h 321744"/>
                  <a:gd name="connsiteX58" fmla="*/ 1149350 w 2552700"/>
                  <a:gd name="connsiteY58" fmla="*/ 219075 h 321744"/>
                  <a:gd name="connsiteX59" fmla="*/ 1117600 w 2552700"/>
                  <a:gd name="connsiteY59" fmla="*/ 209550 h 321744"/>
                  <a:gd name="connsiteX60" fmla="*/ 1066800 w 2552700"/>
                  <a:gd name="connsiteY60" fmla="*/ 193675 h 321744"/>
                  <a:gd name="connsiteX61" fmla="*/ 1016000 w 2552700"/>
                  <a:gd name="connsiteY61" fmla="*/ 184150 h 321744"/>
                  <a:gd name="connsiteX62" fmla="*/ 1003300 w 2552700"/>
                  <a:gd name="connsiteY62" fmla="*/ 174625 h 321744"/>
                  <a:gd name="connsiteX63" fmla="*/ 993775 w 2552700"/>
                  <a:gd name="connsiteY63" fmla="*/ 168275 h 321744"/>
                  <a:gd name="connsiteX64" fmla="*/ 1003300 w 2552700"/>
                  <a:gd name="connsiteY64" fmla="*/ 171450 h 321744"/>
                  <a:gd name="connsiteX65" fmla="*/ 1022350 w 2552700"/>
                  <a:gd name="connsiteY65" fmla="*/ 184150 h 321744"/>
                  <a:gd name="connsiteX66" fmla="*/ 1031875 w 2552700"/>
                  <a:gd name="connsiteY66" fmla="*/ 193675 h 321744"/>
                  <a:gd name="connsiteX67" fmla="*/ 1044575 w 2552700"/>
                  <a:gd name="connsiteY67" fmla="*/ 200025 h 321744"/>
                  <a:gd name="connsiteX68" fmla="*/ 1057275 w 2552700"/>
                  <a:gd name="connsiteY68" fmla="*/ 212725 h 321744"/>
                  <a:gd name="connsiteX69" fmla="*/ 1120775 w 2552700"/>
                  <a:gd name="connsiteY69" fmla="*/ 219075 h 321744"/>
                  <a:gd name="connsiteX70" fmla="*/ 1203325 w 2552700"/>
                  <a:gd name="connsiteY70" fmla="*/ 215900 h 321744"/>
                  <a:gd name="connsiteX71" fmla="*/ 1222375 w 2552700"/>
                  <a:gd name="connsiteY71" fmla="*/ 203200 h 321744"/>
                  <a:gd name="connsiteX72" fmla="*/ 1231900 w 2552700"/>
                  <a:gd name="connsiteY72" fmla="*/ 200025 h 321744"/>
                  <a:gd name="connsiteX73" fmla="*/ 1250950 w 2552700"/>
                  <a:gd name="connsiteY73" fmla="*/ 190500 h 321744"/>
                  <a:gd name="connsiteX74" fmla="*/ 1270000 w 2552700"/>
                  <a:gd name="connsiteY74" fmla="*/ 184150 h 321744"/>
                  <a:gd name="connsiteX75" fmla="*/ 1289050 w 2552700"/>
                  <a:gd name="connsiteY75" fmla="*/ 174625 h 321744"/>
                  <a:gd name="connsiteX76" fmla="*/ 1343025 w 2552700"/>
                  <a:gd name="connsiteY76" fmla="*/ 165100 h 321744"/>
                  <a:gd name="connsiteX77" fmla="*/ 1390650 w 2552700"/>
                  <a:gd name="connsiteY77" fmla="*/ 158750 h 321744"/>
                  <a:gd name="connsiteX78" fmla="*/ 1412875 w 2552700"/>
                  <a:gd name="connsiteY78" fmla="*/ 149225 h 321744"/>
                  <a:gd name="connsiteX79" fmla="*/ 1425575 w 2552700"/>
                  <a:gd name="connsiteY79" fmla="*/ 146050 h 321744"/>
                  <a:gd name="connsiteX80" fmla="*/ 1435100 w 2552700"/>
                  <a:gd name="connsiteY80" fmla="*/ 142875 h 321744"/>
                  <a:gd name="connsiteX81" fmla="*/ 1444625 w 2552700"/>
                  <a:gd name="connsiteY81" fmla="*/ 133350 h 321744"/>
                  <a:gd name="connsiteX82" fmla="*/ 1485900 w 2552700"/>
                  <a:gd name="connsiteY82" fmla="*/ 117475 h 321744"/>
                  <a:gd name="connsiteX83" fmla="*/ 1498600 w 2552700"/>
                  <a:gd name="connsiteY83" fmla="*/ 111125 h 321744"/>
                  <a:gd name="connsiteX84" fmla="*/ 1530350 w 2552700"/>
                  <a:gd name="connsiteY84" fmla="*/ 101600 h 321744"/>
                  <a:gd name="connsiteX85" fmla="*/ 1539875 w 2552700"/>
                  <a:gd name="connsiteY85" fmla="*/ 95250 h 321744"/>
                  <a:gd name="connsiteX86" fmla="*/ 1558925 w 2552700"/>
                  <a:gd name="connsiteY86" fmla="*/ 88900 h 321744"/>
                  <a:gd name="connsiteX87" fmla="*/ 1577975 w 2552700"/>
                  <a:gd name="connsiteY87" fmla="*/ 76200 h 321744"/>
                  <a:gd name="connsiteX88" fmla="*/ 1593850 w 2552700"/>
                  <a:gd name="connsiteY88" fmla="*/ 66675 h 321744"/>
                  <a:gd name="connsiteX89" fmla="*/ 1612900 w 2552700"/>
                  <a:gd name="connsiteY89" fmla="*/ 53975 h 321744"/>
                  <a:gd name="connsiteX90" fmla="*/ 1625600 w 2552700"/>
                  <a:gd name="connsiteY90" fmla="*/ 50800 h 321744"/>
                  <a:gd name="connsiteX91" fmla="*/ 1635125 w 2552700"/>
                  <a:gd name="connsiteY91" fmla="*/ 47625 h 321744"/>
                  <a:gd name="connsiteX92" fmla="*/ 1651000 w 2552700"/>
                  <a:gd name="connsiteY92" fmla="*/ 44450 h 321744"/>
                  <a:gd name="connsiteX93" fmla="*/ 1657350 w 2552700"/>
                  <a:gd name="connsiteY93" fmla="*/ 34925 h 321744"/>
                  <a:gd name="connsiteX94" fmla="*/ 1673225 w 2552700"/>
                  <a:gd name="connsiteY94" fmla="*/ 31750 h 321744"/>
                  <a:gd name="connsiteX95" fmla="*/ 1704975 w 2552700"/>
                  <a:gd name="connsiteY95" fmla="*/ 25400 h 321744"/>
                  <a:gd name="connsiteX96" fmla="*/ 1746250 w 2552700"/>
                  <a:gd name="connsiteY96" fmla="*/ 38100 h 321744"/>
                  <a:gd name="connsiteX97" fmla="*/ 1765300 w 2552700"/>
                  <a:gd name="connsiteY97" fmla="*/ 50800 h 321744"/>
                  <a:gd name="connsiteX98" fmla="*/ 1781175 w 2552700"/>
                  <a:gd name="connsiteY98" fmla="*/ 63500 h 321744"/>
                  <a:gd name="connsiteX99" fmla="*/ 1803400 w 2552700"/>
                  <a:gd name="connsiteY99" fmla="*/ 76200 h 321744"/>
                  <a:gd name="connsiteX100" fmla="*/ 1828800 w 2552700"/>
                  <a:gd name="connsiteY100" fmla="*/ 85725 h 321744"/>
                  <a:gd name="connsiteX101" fmla="*/ 1866900 w 2552700"/>
                  <a:gd name="connsiteY101" fmla="*/ 98425 h 321744"/>
                  <a:gd name="connsiteX102" fmla="*/ 1879600 w 2552700"/>
                  <a:gd name="connsiteY102" fmla="*/ 107950 h 321744"/>
                  <a:gd name="connsiteX103" fmla="*/ 1889125 w 2552700"/>
                  <a:gd name="connsiteY103" fmla="*/ 114300 h 321744"/>
                  <a:gd name="connsiteX104" fmla="*/ 1898650 w 2552700"/>
                  <a:gd name="connsiteY104" fmla="*/ 127000 h 321744"/>
                  <a:gd name="connsiteX105" fmla="*/ 1901825 w 2552700"/>
                  <a:gd name="connsiteY105" fmla="*/ 136525 h 321744"/>
                  <a:gd name="connsiteX106" fmla="*/ 1917700 w 2552700"/>
                  <a:gd name="connsiteY106" fmla="*/ 177800 h 321744"/>
                  <a:gd name="connsiteX107" fmla="*/ 1927225 w 2552700"/>
                  <a:gd name="connsiteY107" fmla="*/ 200025 h 321744"/>
                  <a:gd name="connsiteX108" fmla="*/ 1933575 w 2552700"/>
                  <a:gd name="connsiteY108" fmla="*/ 212725 h 321744"/>
                  <a:gd name="connsiteX109" fmla="*/ 1943100 w 2552700"/>
                  <a:gd name="connsiteY109" fmla="*/ 219075 h 321744"/>
                  <a:gd name="connsiteX110" fmla="*/ 1946275 w 2552700"/>
                  <a:gd name="connsiteY110" fmla="*/ 244475 h 321744"/>
                  <a:gd name="connsiteX111" fmla="*/ 1968500 w 2552700"/>
                  <a:gd name="connsiteY111" fmla="*/ 266700 h 321744"/>
                  <a:gd name="connsiteX112" fmla="*/ 1978025 w 2552700"/>
                  <a:gd name="connsiteY112" fmla="*/ 269875 h 321744"/>
                  <a:gd name="connsiteX113" fmla="*/ 1990725 w 2552700"/>
                  <a:gd name="connsiteY113" fmla="*/ 276225 h 321744"/>
                  <a:gd name="connsiteX114" fmla="*/ 2016125 w 2552700"/>
                  <a:gd name="connsiteY114" fmla="*/ 301625 h 321744"/>
                  <a:gd name="connsiteX115" fmla="*/ 2032000 w 2552700"/>
                  <a:gd name="connsiteY115" fmla="*/ 314325 h 321744"/>
                  <a:gd name="connsiteX116" fmla="*/ 2051050 w 2552700"/>
                  <a:gd name="connsiteY116" fmla="*/ 320675 h 321744"/>
                  <a:gd name="connsiteX117" fmla="*/ 2098675 w 2552700"/>
                  <a:gd name="connsiteY117" fmla="*/ 292100 h 321744"/>
                  <a:gd name="connsiteX118" fmla="*/ 2130425 w 2552700"/>
                  <a:gd name="connsiteY118" fmla="*/ 266700 h 321744"/>
                  <a:gd name="connsiteX119" fmla="*/ 2139950 w 2552700"/>
                  <a:gd name="connsiteY119" fmla="*/ 263525 h 321744"/>
                  <a:gd name="connsiteX120" fmla="*/ 2168525 w 2552700"/>
                  <a:gd name="connsiteY120" fmla="*/ 247650 h 321744"/>
                  <a:gd name="connsiteX121" fmla="*/ 2193925 w 2552700"/>
                  <a:gd name="connsiteY121" fmla="*/ 228600 h 321744"/>
                  <a:gd name="connsiteX122" fmla="*/ 2203450 w 2552700"/>
                  <a:gd name="connsiteY122" fmla="*/ 219075 h 321744"/>
                  <a:gd name="connsiteX123" fmla="*/ 2222500 w 2552700"/>
                  <a:gd name="connsiteY123" fmla="*/ 212725 h 321744"/>
                  <a:gd name="connsiteX124" fmla="*/ 2244725 w 2552700"/>
                  <a:gd name="connsiteY124" fmla="*/ 193675 h 321744"/>
                  <a:gd name="connsiteX125" fmla="*/ 2355850 w 2552700"/>
                  <a:gd name="connsiteY125" fmla="*/ 152400 h 321744"/>
                  <a:gd name="connsiteX126" fmla="*/ 2552700 w 2552700"/>
                  <a:gd name="connsiteY126" fmla="*/ 155575 h 321744"/>
                  <a:gd name="connsiteX0" fmla="*/ 0 w 2552700"/>
                  <a:gd name="connsiteY0" fmla="*/ 69850 h 314493"/>
                  <a:gd name="connsiteX1" fmla="*/ 19050 w 2552700"/>
                  <a:gd name="connsiteY1" fmla="*/ 88900 h 314493"/>
                  <a:gd name="connsiteX2" fmla="*/ 28575 w 2552700"/>
                  <a:gd name="connsiteY2" fmla="*/ 101600 h 314493"/>
                  <a:gd name="connsiteX3" fmla="*/ 38100 w 2552700"/>
                  <a:gd name="connsiteY3" fmla="*/ 107950 h 314493"/>
                  <a:gd name="connsiteX4" fmla="*/ 50800 w 2552700"/>
                  <a:gd name="connsiteY4" fmla="*/ 117475 h 314493"/>
                  <a:gd name="connsiteX5" fmla="*/ 60325 w 2552700"/>
                  <a:gd name="connsiteY5" fmla="*/ 127000 h 314493"/>
                  <a:gd name="connsiteX6" fmla="*/ 76200 w 2552700"/>
                  <a:gd name="connsiteY6" fmla="*/ 139700 h 314493"/>
                  <a:gd name="connsiteX7" fmla="*/ 85725 w 2552700"/>
                  <a:gd name="connsiteY7" fmla="*/ 149225 h 314493"/>
                  <a:gd name="connsiteX8" fmla="*/ 104775 w 2552700"/>
                  <a:gd name="connsiteY8" fmla="*/ 161925 h 314493"/>
                  <a:gd name="connsiteX9" fmla="*/ 114300 w 2552700"/>
                  <a:gd name="connsiteY9" fmla="*/ 168275 h 314493"/>
                  <a:gd name="connsiteX10" fmla="*/ 123825 w 2552700"/>
                  <a:gd name="connsiteY10" fmla="*/ 174625 h 314493"/>
                  <a:gd name="connsiteX11" fmla="*/ 133350 w 2552700"/>
                  <a:gd name="connsiteY11" fmla="*/ 184150 h 314493"/>
                  <a:gd name="connsiteX12" fmla="*/ 142875 w 2552700"/>
                  <a:gd name="connsiteY12" fmla="*/ 187325 h 314493"/>
                  <a:gd name="connsiteX13" fmla="*/ 152400 w 2552700"/>
                  <a:gd name="connsiteY13" fmla="*/ 193675 h 314493"/>
                  <a:gd name="connsiteX14" fmla="*/ 158750 w 2552700"/>
                  <a:gd name="connsiteY14" fmla="*/ 206375 h 314493"/>
                  <a:gd name="connsiteX15" fmla="*/ 187325 w 2552700"/>
                  <a:gd name="connsiteY15" fmla="*/ 222250 h 314493"/>
                  <a:gd name="connsiteX16" fmla="*/ 200025 w 2552700"/>
                  <a:gd name="connsiteY16" fmla="*/ 225425 h 314493"/>
                  <a:gd name="connsiteX17" fmla="*/ 222250 w 2552700"/>
                  <a:gd name="connsiteY17" fmla="*/ 231775 h 314493"/>
                  <a:gd name="connsiteX18" fmla="*/ 317500 w 2552700"/>
                  <a:gd name="connsiteY18" fmla="*/ 228600 h 314493"/>
                  <a:gd name="connsiteX19" fmla="*/ 342900 w 2552700"/>
                  <a:gd name="connsiteY19" fmla="*/ 215900 h 314493"/>
                  <a:gd name="connsiteX20" fmla="*/ 352425 w 2552700"/>
                  <a:gd name="connsiteY20" fmla="*/ 206375 h 314493"/>
                  <a:gd name="connsiteX21" fmla="*/ 361950 w 2552700"/>
                  <a:gd name="connsiteY21" fmla="*/ 200025 h 314493"/>
                  <a:gd name="connsiteX22" fmla="*/ 374650 w 2552700"/>
                  <a:gd name="connsiteY22" fmla="*/ 184150 h 314493"/>
                  <a:gd name="connsiteX23" fmla="*/ 393700 w 2552700"/>
                  <a:gd name="connsiteY23" fmla="*/ 168275 h 314493"/>
                  <a:gd name="connsiteX24" fmla="*/ 400050 w 2552700"/>
                  <a:gd name="connsiteY24" fmla="*/ 158750 h 314493"/>
                  <a:gd name="connsiteX25" fmla="*/ 409575 w 2552700"/>
                  <a:gd name="connsiteY25" fmla="*/ 152400 h 314493"/>
                  <a:gd name="connsiteX26" fmla="*/ 428625 w 2552700"/>
                  <a:gd name="connsiteY26" fmla="*/ 127000 h 314493"/>
                  <a:gd name="connsiteX27" fmla="*/ 434975 w 2552700"/>
                  <a:gd name="connsiteY27" fmla="*/ 117475 h 314493"/>
                  <a:gd name="connsiteX28" fmla="*/ 454025 w 2552700"/>
                  <a:gd name="connsiteY28" fmla="*/ 104775 h 314493"/>
                  <a:gd name="connsiteX29" fmla="*/ 473075 w 2552700"/>
                  <a:gd name="connsiteY29" fmla="*/ 85725 h 314493"/>
                  <a:gd name="connsiteX30" fmla="*/ 517525 w 2552700"/>
                  <a:gd name="connsiteY30" fmla="*/ 82550 h 314493"/>
                  <a:gd name="connsiteX31" fmla="*/ 530225 w 2552700"/>
                  <a:gd name="connsiteY31" fmla="*/ 88900 h 314493"/>
                  <a:gd name="connsiteX32" fmla="*/ 536575 w 2552700"/>
                  <a:gd name="connsiteY32" fmla="*/ 76200 h 314493"/>
                  <a:gd name="connsiteX33" fmla="*/ 561975 w 2552700"/>
                  <a:gd name="connsiteY33" fmla="*/ 60325 h 314493"/>
                  <a:gd name="connsiteX34" fmla="*/ 596900 w 2552700"/>
                  <a:gd name="connsiteY34" fmla="*/ 44450 h 314493"/>
                  <a:gd name="connsiteX35" fmla="*/ 625475 w 2552700"/>
                  <a:gd name="connsiteY35" fmla="*/ 31750 h 314493"/>
                  <a:gd name="connsiteX36" fmla="*/ 663575 w 2552700"/>
                  <a:gd name="connsiteY36" fmla="*/ 12700 h 314493"/>
                  <a:gd name="connsiteX37" fmla="*/ 679450 w 2552700"/>
                  <a:gd name="connsiteY37" fmla="*/ 6350 h 314493"/>
                  <a:gd name="connsiteX38" fmla="*/ 698500 w 2552700"/>
                  <a:gd name="connsiteY38" fmla="*/ 0 h 314493"/>
                  <a:gd name="connsiteX39" fmla="*/ 727075 w 2552700"/>
                  <a:gd name="connsiteY39" fmla="*/ 3175 h 314493"/>
                  <a:gd name="connsiteX40" fmla="*/ 736600 w 2552700"/>
                  <a:gd name="connsiteY40" fmla="*/ 6350 h 314493"/>
                  <a:gd name="connsiteX41" fmla="*/ 762000 w 2552700"/>
                  <a:gd name="connsiteY41" fmla="*/ 12700 h 314493"/>
                  <a:gd name="connsiteX42" fmla="*/ 787400 w 2552700"/>
                  <a:gd name="connsiteY42" fmla="*/ 34925 h 314493"/>
                  <a:gd name="connsiteX43" fmla="*/ 806450 w 2552700"/>
                  <a:gd name="connsiteY43" fmla="*/ 53975 h 314493"/>
                  <a:gd name="connsiteX44" fmla="*/ 815975 w 2552700"/>
                  <a:gd name="connsiteY44" fmla="*/ 63500 h 314493"/>
                  <a:gd name="connsiteX45" fmla="*/ 828675 w 2552700"/>
                  <a:gd name="connsiteY45" fmla="*/ 82550 h 314493"/>
                  <a:gd name="connsiteX46" fmla="*/ 838200 w 2552700"/>
                  <a:gd name="connsiteY46" fmla="*/ 88900 h 314493"/>
                  <a:gd name="connsiteX47" fmla="*/ 860425 w 2552700"/>
                  <a:gd name="connsiteY47" fmla="*/ 107950 h 314493"/>
                  <a:gd name="connsiteX48" fmla="*/ 892175 w 2552700"/>
                  <a:gd name="connsiteY48" fmla="*/ 130175 h 314493"/>
                  <a:gd name="connsiteX49" fmla="*/ 901700 w 2552700"/>
                  <a:gd name="connsiteY49" fmla="*/ 139700 h 314493"/>
                  <a:gd name="connsiteX50" fmla="*/ 917575 w 2552700"/>
                  <a:gd name="connsiteY50" fmla="*/ 152400 h 314493"/>
                  <a:gd name="connsiteX51" fmla="*/ 936625 w 2552700"/>
                  <a:gd name="connsiteY51" fmla="*/ 168275 h 314493"/>
                  <a:gd name="connsiteX52" fmla="*/ 942975 w 2552700"/>
                  <a:gd name="connsiteY52" fmla="*/ 177800 h 314493"/>
                  <a:gd name="connsiteX53" fmla="*/ 965200 w 2552700"/>
                  <a:gd name="connsiteY53" fmla="*/ 193675 h 314493"/>
                  <a:gd name="connsiteX54" fmla="*/ 990600 w 2552700"/>
                  <a:gd name="connsiteY54" fmla="*/ 200025 h 314493"/>
                  <a:gd name="connsiteX55" fmla="*/ 1019175 w 2552700"/>
                  <a:gd name="connsiteY55" fmla="*/ 209550 h 314493"/>
                  <a:gd name="connsiteX56" fmla="*/ 1063625 w 2552700"/>
                  <a:gd name="connsiteY56" fmla="*/ 219075 h 314493"/>
                  <a:gd name="connsiteX57" fmla="*/ 1111250 w 2552700"/>
                  <a:gd name="connsiteY57" fmla="*/ 228600 h 314493"/>
                  <a:gd name="connsiteX58" fmla="*/ 1149350 w 2552700"/>
                  <a:gd name="connsiteY58" fmla="*/ 219075 h 314493"/>
                  <a:gd name="connsiteX59" fmla="*/ 1117600 w 2552700"/>
                  <a:gd name="connsiteY59" fmla="*/ 209550 h 314493"/>
                  <a:gd name="connsiteX60" fmla="*/ 1066800 w 2552700"/>
                  <a:gd name="connsiteY60" fmla="*/ 193675 h 314493"/>
                  <a:gd name="connsiteX61" fmla="*/ 1016000 w 2552700"/>
                  <a:gd name="connsiteY61" fmla="*/ 184150 h 314493"/>
                  <a:gd name="connsiteX62" fmla="*/ 1003300 w 2552700"/>
                  <a:gd name="connsiteY62" fmla="*/ 174625 h 314493"/>
                  <a:gd name="connsiteX63" fmla="*/ 993775 w 2552700"/>
                  <a:gd name="connsiteY63" fmla="*/ 168275 h 314493"/>
                  <a:gd name="connsiteX64" fmla="*/ 1003300 w 2552700"/>
                  <a:gd name="connsiteY64" fmla="*/ 171450 h 314493"/>
                  <a:gd name="connsiteX65" fmla="*/ 1022350 w 2552700"/>
                  <a:gd name="connsiteY65" fmla="*/ 184150 h 314493"/>
                  <a:gd name="connsiteX66" fmla="*/ 1031875 w 2552700"/>
                  <a:gd name="connsiteY66" fmla="*/ 193675 h 314493"/>
                  <a:gd name="connsiteX67" fmla="*/ 1044575 w 2552700"/>
                  <a:gd name="connsiteY67" fmla="*/ 200025 h 314493"/>
                  <a:gd name="connsiteX68" fmla="*/ 1057275 w 2552700"/>
                  <a:gd name="connsiteY68" fmla="*/ 212725 h 314493"/>
                  <a:gd name="connsiteX69" fmla="*/ 1120775 w 2552700"/>
                  <a:gd name="connsiteY69" fmla="*/ 219075 h 314493"/>
                  <a:gd name="connsiteX70" fmla="*/ 1203325 w 2552700"/>
                  <a:gd name="connsiteY70" fmla="*/ 215900 h 314493"/>
                  <a:gd name="connsiteX71" fmla="*/ 1222375 w 2552700"/>
                  <a:gd name="connsiteY71" fmla="*/ 203200 h 314493"/>
                  <a:gd name="connsiteX72" fmla="*/ 1231900 w 2552700"/>
                  <a:gd name="connsiteY72" fmla="*/ 200025 h 314493"/>
                  <a:gd name="connsiteX73" fmla="*/ 1250950 w 2552700"/>
                  <a:gd name="connsiteY73" fmla="*/ 190500 h 314493"/>
                  <a:gd name="connsiteX74" fmla="*/ 1270000 w 2552700"/>
                  <a:gd name="connsiteY74" fmla="*/ 184150 h 314493"/>
                  <a:gd name="connsiteX75" fmla="*/ 1289050 w 2552700"/>
                  <a:gd name="connsiteY75" fmla="*/ 174625 h 314493"/>
                  <a:gd name="connsiteX76" fmla="*/ 1343025 w 2552700"/>
                  <a:gd name="connsiteY76" fmla="*/ 165100 h 314493"/>
                  <a:gd name="connsiteX77" fmla="*/ 1390650 w 2552700"/>
                  <a:gd name="connsiteY77" fmla="*/ 158750 h 314493"/>
                  <a:gd name="connsiteX78" fmla="*/ 1412875 w 2552700"/>
                  <a:gd name="connsiteY78" fmla="*/ 149225 h 314493"/>
                  <a:gd name="connsiteX79" fmla="*/ 1425575 w 2552700"/>
                  <a:gd name="connsiteY79" fmla="*/ 146050 h 314493"/>
                  <a:gd name="connsiteX80" fmla="*/ 1435100 w 2552700"/>
                  <a:gd name="connsiteY80" fmla="*/ 142875 h 314493"/>
                  <a:gd name="connsiteX81" fmla="*/ 1444625 w 2552700"/>
                  <a:gd name="connsiteY81" fmla="*/ 133350 h 314493"/>
                  <a:gd name="connsiteX82" fmla="*/ 1485900 w 2552700"/>
                  <a:gd name="connsiteY82" fmla="*/ 117475 h 314493"/>
                  <a:gd name="connsiteX83" fmla="*/ 1498600 w 2552700"/>
                  <a:gd name="connsiteY83" fmla="*/ 111125 h 314493"/>
                  <a:gd name="connsiteX84" fmla="*/ 1530350 w 2552700"/>
                  <a:gd name="connsiteY84" fmla="*/ 101600 h 314493"/>
                  <a:gd name="connsiteX85" fmla="*/ 1539875 w 2552700"/>
                  <a:gd name="connsiteY85" fmla="*/ 95250 h 314493"/>
                  <a:gd name="connsiteX86" fmla="*/ 1558925 w 2552700"/>
                  <a:gd name="connsiteY86" fmla="*/ 88900 h 314493"/>
                  <a:gd name="connsiteX87" fmla="*/ 1577975 w 2552700"/>
                  <a:gd name="connsiteY87" fmla="*/ 76200 h 314493"/>
                  <a:gd name="connsiteX88" fmla="*/ 1593850 w 2552700"/>
                  <a:gd name="connsiteY88" fmla="*/ 66675 h 314493"/>
                  <a:gd name="connsiteX89" fmla="*/ 1612900 w 2552700"/>
                  <a:gd name="connsiteY89" fmla="*/ 53975 h 314493"/>
                  <a:gd name="connsiteX90" fmla="*/ 1625600 w 2552700"/>
                  <a:gd name="connsiteY90" fmla="*/ 50800 h 314493"/>
                  <a:gd name="connsiteX91" fmla="*/ 1635125 w 2552700"/>
                  <a:gd name="connsiteY91" fmla="*/ 47625 h 314493"/>
                  <a:gd name="connsiteX92" fmla="*/ 1651000 w 2552700"/>
                  <a:gd name="connsiteY92" fmla="*/ 44450 h 314493"/>
                  <a:gd name="connsiteX93" fmla="*/ 1657350 w 2552700"/>
                  <a:gd name="connsiteY93" fmla="*/ 34925 h 314493"/>
                  <a:gd name="connsiteX94" fmla="*/ 1673225 w 2552700"/>
                  <a:gd name="connsiteY94" fmla="*/ 31750 h 314493"/>
                  <a:gd name="connsiteX95" fmla="*/ 1704975 w 2552700"/>
                  <a:gd name="connsiteY95" fmla="*/ 25400 h 314493"/>
                  <a:gd name="connsiteX96" fmla="*/ 1746250 w 2552700"/>
                  <a:gd name="connsiteY96" fmla="*/ 38100 h 314493"/>
                  <a:gd name="connsiteX97" fmla="*/ 1765300 w 2552700"/>
                  <a:gd name="connsiteY97" fmla="*/ 50800 h 314493"/>
                  <a:gd name="connsiteX98" fmla="*/ 1781175 w 2552700"/>
                  <a:gd name="connsiteY98" fmla="*/ 63500 h 314493"/>
                  <a:gd name="connsiteX99" fmla="*/ 1803400 w 2552700"/>
                  <a:gd name="connsiteY99" fmla="*/ 76200 h 314493"/>
                  <a:gd name="connsiteX100" fmla="*/ 1828800 w 2552700"/>
                  <a:gd name="connsiteY100" fmla="*/ 85725 h 314493"/>
                  <a:gd name="connsiteX101" fmla="*/ 1866900 w 2552700"/>
                  <a:gd name="connsiteY101" fmla="*/ 98425 h 314493"/>
                  <a:gd name="connsiteX102" fmla="*/ 1879600 w 2552700"/>
                  <a:gd name="connsiteY102" fmla="*/ 107950 h 314493"/>
                  <a:gd name="connsiteX103" fmla="*/ 1889125 w 2552700"/>
                  <a:gd name="connsiteY103" fmla="*/ 114300 h 314493"/>
                  <a:gd name="connsiteX104" fmla="*/ 1898650 w 2552700"/>
                  <a:gd name="connsiteY104" fmla="*/ 127000 h 314493"/>
                  <a:gd name="connsiteX105" fmla="*/ 1901825 w 2552700"/>
                  <a:gd name="connsiteY105" fmla="*/ 136525 h 314493"/>
                  <a:gd name="connsiteX106" fmla="*/ 1917700 w 2552700"/>
                  <a:gd name="connsiteY106" fmla="*/ 177800 h 314493"/>
                  <a:gd name="connsiteX107" fmla="*/ 1927225 w 2552700"/>
                  <a:gd name="connsiteY107" fmla="*/ 200025 h 314493"/>
                  <a:gd name="connsiteX108" fmla="*/ 1933575 w 2552700"/>
                  <a:gd name="connsiteY108" fmla="*/ 212725 h 314493"/>
                  <a:gd name="connsiteX109" fmla="*/ 1943100 w 2552700"/>
                  <a:gd name="connsiteY109" fmla="*/ 219075 h 314493"/>
                  <a:gd name="connsiteX110" fmla="*/ 1946275 w 2552700"/>
                  <a:gd name="connsiteY110" fmla="*/ 244475 h 314493"/>
                  <a:gd name="connsiteX111" fmla="*/ 1968500 w 2552700"/>
                  <a:gd name="connsiteY111" fmla="*/ 266700 h 314493"/>
                  <a:gd name="connsiteX112" fmla="*/ 1978025 w 2552700"/>
                  <a:gd name="connsiteY112" fmla="*/ 269875 h 314493"/>
                  <a:gd name="connsiteX113" fmla="*/ 1990725 w 2552700"/>
                  <a:gd name="connsiteY113" fmla="*/ 276225 h 314493"/>
                  <a:gd name="connsiteX114" fmla="*/ 2016125 w 2552700"/>
                  <a:gd name="connsiteY114" fmla="*/ 301625 h 314493"/>
                  <a:gd name="connsiteX115" fmla="*/ 2032000 w 2552700"/>
                  <a:gd name="connsiteY115" fmla="*/ 314325 h 314493"/>
                  <a:gd name="connsiteX116" fmla="*/ 2098675 w 2552700"/>
                  <a:gd name="connsiteY116" fmla="*/ 292100 h 314493"/>
                  <a:gd name="connsiteX117" fmla="*/ 2130425 w 2552700"/>
                  <a:gd name="connsiteY117" fmla="*/ 266700 h 314493"/>
                  <a:gd name="connsiteX118" fmla="*/ 2139950 w 2552700"/>
                  <a:gd name="connsiteY118" fmla="*/ 263525 h 314493"/>
                  <a:gd name="connsiteX119" fmla="*/ 2168525 w 2552700"/>
                  <a:gd name="connsiteY119" fmla="*/ 247650 h 314493"/>
                  <a:gd name="connsiteX120" fmla="*/ 2193925 w 2552700"/>
                  <a:gd name="connsiteY120" fmla="*/ 228600 h 314493"/>
                  <a:gd name="connsiteX121" fmla="*/ 2203450 w 2552700"/>
                  <a:gd name="connsiteY121" fmla="*/ 219075 h 314493"/>
                  <a:gd name="connsiteX122" fmla="*/ 2222500 w 2552700"/>
                  <a:gd name="connsiteY122" fmla="*/ 212725 h 314493"/>
                  <a:gd name="connsiteX123" fmla="*/ 2244725 w 2552700"/>
                  <a:gd name="connsiteY123" fmla="*/ 193675 h 314493"/>
                  <a:gd name="connsiteX124" fmla="*/ 2355850 w 2552700"/>
                  <a:gd name="connsiteY124" fmla="*/ 152400 h 314493"/>
                  <a:gd name="connsiteX125" fmla="*/ 2552700 w 2552700"/>
                  <a:gd name="connsiteY125" fmla="*/ 155575 h 314493"/>
                  <a:gd name="connsiteX0" fmla="*/ 0 w 2552700"/>
                  <a:gd name="connsiteY0" fmla="*/ 69850 h 314530"/>
                  <a:gd name="connsiteX1" fmla="*/ 19050 w 2552700"/>
                  <a:gd name="connsiteY1" fmla="*/ 88900 h 314530"/>
                  <a:gd name="connsiteX2" fmla="*/ 28575 w 2552700"/>
                  <a:gd name="connsiteY2" fmla="*/ 101600 h 314530"/>
                  <a:gd name="connsiteX3" fmla="*/ 38100 w 2552700"/>
                  <a:gd name="connsiteY3" fmla="*/ 107950 h 314530"/>
                  <a:gd name="connsiteX4" fmla="*/ 50800 w 2552700"/>
                  <a:gd name="connsiteY4" fmla="*/ 117475 h 314530"/>
                  <a:gd name="connsiteX5" fmla="*/ 60325 w 2552700"/>
                  <a:gd name="connsiteY5" fmla="*/ 127000 h 314530"/>
                  <a:gd name="connsiteX6" fmla="*/ 76200 w 2552700"/>
                  <a:gd name="connsiteY6" fmla="*/ 139700 h 314530"/>
                  <a:gd name="connsiteX7" fmla="*/ 85725 w 2552700"/>
                  <a:gd name="connsiteY7" fmla="*/ 149225 h 314530"/>
                  <a:gd name="connsiteX8" fmla="*/ 104775 w 2552700"/>
                  <a:gd name="connsiteY8" fmla="*/ 161925 h 314530"/>
                  <a:gd name="connsiteX9" fmla="*/ 114300 w 2552700"/>
                  <a:gd name="connsiteY9" fmla="*/ 168275 h 314530"/>
                  <a:gd name="connsiteX10" fmla="*/ 123825 w 2552700"/>
                  <a:gd name="connsiteY10" fmla="*/ 174625 h 314530"/>
                  <a:gd name="connsiteX11" fmla="*/ 133350 w 2552700"/>
                  <a:gd name="connsiteY11" fmla="*/ 184150 h 314530"/>
                  <a:gd name="connsiteX12" fmla="*/ 142875 w 2552700"/>
                  <a:gd name="connsiteY12" fmla="*/ 187325 h 314530"/>
                  <a:gd name="connsiteX13" fmla="*/ 152400 w 2552700"/>
                  <a:gd name="connsiteY13" fmla="*/ 193675 h 314530"/>
                  <a:gd name="connsiteX14" fmla="*/ 158750 w 2552700"/>
                  <a:gd name="connsiteY14" fmla="*/ 206375 h 314530"/>
                  <a:gd name="connsiteX15" fmla="*/ 187325 w 2552700"/>
                  <a:gd name="connsiteY15" fmla="*/ 222250 h 314530"/>
                  <a:gd name="connsiteX16" fmla="*/ 200025 w 2552700"/>
                  <a:gd name="connsiteY16" fmla="*/ 225425 h 314530"/>
                  <a:gd name="connsiteX17" fmla="*/ 222250 w 2552700"/>
                  <a:gd name="connsiteY17" fmla="*/ 231775 h 314530"/>
                  <a:gd name="connsiteX18" fmla="*/ 317500 w 2552700"/>
                  <a:gd name="connsiteY18" fmla="*/ 228600 h 314530"/>
                  <a:gd name="connsiteX19" fmla="*/ 342900 w 2552700"/>
                  <a:gd name="connsiteY19" fmla="*/ 215900 h 314530"/>
                  <a:gd name="connsiteX20" fmla="*/ 352425 w 2552700"/>
                  <a:gd name="connsiteY20" fmla="*/ 206375 h 314530"/>
                  <a:gd name="connsiteX21" fmla="*/ 361950 w 2552700"/>
                  <a:gd name="connsiteY21" fmla="*/ 200025 h 314530"/>
                  <a:gd name="connsiteX22" fmla="*/ 374650 w 2552700"/>
                  <a:gd name="connsiteY22" fmla="*/ 184150 h 314530"/>
                  <a:gd name="connsiteX23" fmla="*/ 393700 w 2552700"/>
                  <a:gd name="connsiteY23" fmla="*/ 168275 h 314530"/>
                  <a:gd name="connsiteX24" fmla="*/ 400050 w 2552700"/>
                  <a:gd name="connsiteY24" fmla="*/ 158750 h 314530"/>
                  <a:gd name="connsiteX25" fmla="*/ 409575 w 2552700"/>
                  <a:gd name="connsiteY25" fmla="*/ 152400 h 314530"/>
                  <a:gd name="connsiteX26" fmla="*/ 428625 w 2552700"/>
                  <a:gd name="connsiteY26" fmla="*/ 127000 h 314530"/>
                  <a:gd name="connsiteX27" fmla="*/ 434975 w 2552700"/>
                  <a:gd name="connsiteY27" fmla="*/ 117475 h 314530"/>
                  <a:gd name="connsiteX28" fmla="*/ 454025 w 2552700"/>
                  <a:gd name="connsiteY28" fmla="*/ 104775 h 314530"/>
                  <a:gd name="connsiteX29" fmla="*/ 473075 w 2552700"/>
                  <a:gd name="connsiteY29" fmla="*/ 85725 h 314530"/>
                  <a:gd name="connsiteX30" fmla="*/ 517525 w 2552700"/>
                  <a:gd name="connsiteY30" fmla="*/ 82550 h 314530"/>
                  <a:gd name="connsiteX31" fmla="*/ 530225 w 2552700"/>
                  <a:gd name="connsiteY31" fmla="*/ 88900 h 314530"/>
                  <a:gd name="connsiteX32" fmla="*/ 536575 w 2552700"/>
                  <a:gd name="connsiteY32" fmla="*/ 76200 h 314530"/>
                  <a:gd name="connsiteX33" fmla="*/ 561975 w 2552700"/>
                  <a:gd name="connsiteY33" fmla="*/ 60325 h 314530"/>
                  <a:gd name="connsiteX34" fmla="*/ 596900 w 2552700"/>
                  <a:gd name="connsiteY34" fmla="*/ 44450 h 314530"/>
                  <a:gd name="connsiteX35" fmla="*/ 625475 w 2552700"/>
                  <a:gd name="connsiteY35" fmla="*/ 31750 h 314530"/>
                  <a:gd name="connsiteX36" fmla="*/ 663575 w 2552700"/>
                  <a:gd name="connsiteY36" fmla="*/ 12700 h 314530"/>
                  <a:gd name="connsiteX37" fmla="*/ 679450 w 2552700"/>
                  <a:gd name="connsiteY37" fmla="*/ 6350 h 314530"/>
                  <a:gd name="connsiteX38" fmla="*/ 698500 w 2552700"/>
                  <a:gd name="connsiteY38" fmla="*/ 0 h 314530"/>
                  <a:gd name="connsiteX39" fmla="*/ 727075 w 2552700"/>
                  <a:gd name="connsiteY39" fmla="*/ 3175 h 314530"/>
                  <a:gd name="connsiteX40" fmla="*/ 736600 w 2552700"/>
                  <a:gd name="connsiteY40" fmla="*/ 6350 h 314530"/>
                  <a:gd name="connsiteX41" fmla="*/ 762000 w 2552700"/>
                  <a:gd name="connsiteY41" fmla="*/ 12700 h 314530"/>
                  <a:gd name="connsiteX42" fmla="*/ 787400 w 2552700"/>
                  <a:gd name="connsiteY42" fmla="*/ 34925 h 314530"/>
                  <a:gd name="connsiteX43" fmla="*/ 806450 w 2552700"/>
                  <a:gd name="connsiteY43" fmla="*/ 53975 h 314530"/>
                  <a:gd name="connsiteX44" fmla="*/ 815975 w 2552700"/>
                  <a:gd name="connsiteY44" fmla="*/ 63500 h 314530"/>
                  <a:gd name="connsiteX45" fmla="*/ 828675 w 2552700"/>
                  <a:gd name="connsiteY45" fmla="*/ 82550 h 314530"/>
                  <a:gd name="connsiteX46" fmla="*/ 838200 w 2552700"/>
                  <a:gd name="connsiteY46" fmla="*/ 88900 h 314530"/>
                  <a:gd name="connsiteX47" fmla="*/ 860425 w 2552700"/>
                  <a:gd name="connsiteY47" fmla="*/ 107950 h 314530"/>
                  <a:gd name="connsiteX48" fmla="*/ 892175 w 2552700"/>
                  <a:gd name="connsiteY48" fmla="*/ 130175 h 314530"/>
                  <a:gd name="connsiteX49" fmla="*/ 901700 w 2552700"/>
                  <a:gd name="connsiteY49" fmla="*/ 139700 h 314530"/>
                  <a:gd name="connsiteX50" fmla="*/ 917575 w 2552700"/>
                  <a:gd name="connsiteY50" fmla="*/ 152400 h 314530"/>
                  <a:gd name="connsiteX51" fmla="*/ 936625 w 2552700"/>
                  <a:gd name="connsiteY51" fmla="*/ 168275 h 314530"/>
                  <a:gd name="connsiteX52" fmla="*/ 942975 w 2552700"/>
                  <a:gd name="connsiteY52" fmla="*/ 177800 h 314530"/>
                  <a:gd name="connsiteX53" fmla="*/ 965200 w 2552700"/>
                  <a:gd name="connsiteY53" fmla="*/ 193675 h 314530"/>
                  <a:gd name="connsiteX54" fmla="*/ 990600 w 2552700"/>
                  <a:gd name="connsiteY54" fmla="*/ 200025 h 314530"/>
                  <a:gd name="connsiteX55" fmla="*/ 1019175 w 2552700"/>
                  <a:gd name="connsiteY55" fmla="*/ 209550 h 314530"/>
                  <a:gd name="connsiteX56" fmla="*/ 1063625 w 2552700"/>
                  <a:gd name="connsiteY56" fmla="*/ 219075 h 314530"/>
                  <a:gd name="connsiteX57" fmla="*/ 1111250 w 2552700"/>
                  <a:gd name="connsiteY57" fmla="*/ 228600 h 314530"/>
                  <a:gd name="connsiteX58" fmla="*/ 1149350 w 2552700"/>
                  <a:gd name="connsiteY58" fmla="*/ 219075 h 314530"/>
                  <a:gd name="connsiteX59" fmla="*/ 1117600 w 2552700"/>
                  <a:gd name="connsiteY59" fmla="*/ 209550 h 314530"/>
                  <a:gd name="connsiteX60" fmla="*/ 1066800 w 2552700"/>
                  <a:gd name="connsiteY60" fmla="*/ 193675 h 314530"/>
                  <a:gd name="connsiteX61" fmla="*/ 1016000 w 2552700"/>
                  <a:gd name="connsiteY61" fmla="*/ 184150 h 314530"/>
                  <a:gd name="connsiteX62" fmla="*/ 1003300 w 2552700"/>
                  <a:gd name="connsiteY62" fmla="*/ 174625 h 314530"/>
                  <a:gd name="connsiteX63" fmla="*/ 993775 w 2552700"/>
                  <a:gd name="connsiteY63" fmla="*/ 168275 h 314530"/>
                  <a:gd name="connsiteX64" fmla="*/ 1003300 w 2552700"/>
                  <a:gd name="connsiteY64" fmla="*/ 171450 h 314530"/>
                  <a:gd name="connsiteX65" fmla="*/ 1022350 w 2552700"/>
                  <a:gd name="connsiteY65" fmla="*/ 184150 h 314530"/>
                  <a:gd name="connsiteX66" fmla="*/ 1031875 w 2552700"/>
                  <a:gd name="connsiteY66" fmla="*/ 193675 h 314530"/>
                  <a:gd name="connsiteX67" fmla="*/ 1044575 w 2552700"/>
                  <a:gd name="connsiteY67" fmla="*/ 200025 h 314530"/>
                  <a:gd name="connsiteX68" fmla="*/ 1057275 w 2552700"/>
                  <a:gd name="connsiteY68" fmla="*/ 212725 h 314530"/>
                  <a:gd name="connsiteX69" fmla="*/ 1120775 w 2552700"/>
                  <a:gd name="connsiteY69" fmla="*/ 219075 h 314530"/>
                  <a:gd name="connsiteX70" fmla="*/ 1203325 w 2552700"/>
                  <a:gd name="connsiteY70" fmla="*/ 215900 h 314530"/>
                  <a:gd name="connsiteX71" fmla="*/ 1222375 w 2552700"/>
                  <a:gd name="connsiteY71" fmla="*/ 203200 h 314530"/>
                  <a:gd name="connsiteX72" fmla="*/ 1231900 w 2552700"/>
                  <a:gd name="connsiteY72" fmla="*/ 200025 h 314530"/>
                  <a:gd name="connsiteX73" fmla="*/ 1250950 w 2552700"/>
                  <a:gd name="connsiteY73" fmla="*/ 190500 h 314530"/>
                  <a:gd name="connsiteX74" fmla="*/ 1270000 w 2552700"/>
                  <a:gd name="connsiteY74" fmla="*/ 184150 h 314530"/>
                  <a:gd name="connsiteX75" fmla="*/ 1289050 w 2552700"/>
                  <a:gd name="connsiteY75" fmla="*/ 174625 h 314530"/>
                  <a:gd name="connsiteX76" fmla="*/ 1343025 w 2552700"/>
                  <a:gd name="connsiteY76" fmla="*/ 165100 h 314530"/>
                  <a:gd name="connsiteX77" fmla="*/ 1390650 w 2552700"/>
                  <a:gd name="connsiteY77" fmla="*/ 158750 h 314530"/>
                  <a:gd name="connsiteX78" fmla="*/ 1412875 w 2552700"/>
                  <a:gd name="connsiteY78" fmla="*/ 149225 h 314530"/>
                  <a:gd name="connsiteX79" fmla="*/ 1425575 w 2552700"/>
                  <a:gd name="connsiteY79" fmla="*/ 146050 h 314530"/>
                  <a:gd name="connsiteX80" fmla="*/ 1435100 w 2552700"/>
                  <a:gd name="connsiteY80" fmla="*/ 142875 h 314530"/>
                  <a:gd name="connsiteX81" fmla="*/ 1444625 w 2552700"/>
                  <a:gd name="connsiteY81" fmla="*/ 133350 h 314530"/>
                  <a:gd name="connsiteX82" fmla="*/ 1485900 w 2552700"/>
                  <a:gd name="connsiteY82" fmla="*/ 117475 h 314530"/>
                  <a:gd name="connsiteX83" fmla="*/ 1498600 w 2552700"/>
                  <a:gd name="connsiteY83" fmla="*/ 111125 h 314530"/>
                  <a:gd name="connsiteX84" fmla="*/ 1530350 w 2552700"/>
                  <a:gd name="connsiteY84" fmla="*/ 101600 h 314530"/>
                  <a:gd name="connsiteX85" fmla="*/ 1539875 w 2552700"/>
                  <a:gd name="connsiteY85" fmla="*/ 95250 h 314530"/>
                  <a:gd name="connsiteX86" fmla="*/ 1558925 w 2552700"/>
                  <a:gd name="connsiteY86" fmla="*/ 88900 h 314530"/>
                  <a:gd name="connsiteX87" fmla="*/ 1577975 w 2552700"/>
                  <a:gd name="connsiteY87" fmla="*/ 76200 h 314530"/>
                  <a:gd name="connsiteX88" fmla="*/ 1593850 w 2552700"/>
                  <a:gd name="connsiteY88" fmla="*/ 66675 h 314530"/>
                  <a:gd name="connsiteX89" fmla="*/ 1612900 w 2552700"/>
                  <a:gd name="connsiteY89" fmla="*/ 53975 h 314530"/>
                  <a:gd name="connsiteX90" fmla="*/ 1625600 w 2552700"/>
                  <a:gd name="connsiteY90" fmla="*/ 50800 h 314530"/>
                  <a:gd name="connsiteX91" fmla="*/ 1635125 w 2552700"/>
                  <a:gd name="connsiteY91" fmla="*/ 47625 h 314530"/>
                  <a:gd name="connsiteX92" fmla="*/ 1651000 w 2552700"/>
                  <a:gd name="connsiteY92" fmla="*/ 44450 h 314530"/>
                  <a:gd name="connsiteX93" fmla="*/ 1657350 w 2552700"/>
                  <a:gd name="connsiteY93" fmla="*/ 34925 h 314530"/>
                  <a:gd name="connsiteX94" fmla="*/ 1673225 w 2552700"/>
                  <a:gd name="connsiteY94" fmla="*/ 31750 h 314530"/>
                  <a:gd name="connsiteX95" fmla="*/ 1704975 w 2552700"/>
                  <a:gd name="connsiteY95" fmla="*/ 25400 h 314530"/>
                  <a:gd name="connsiteX96" fmla="*/ 1746250 w 2552700"/>
                  <a:gd name="connsiteY96" fmla="*/ 38100 h 314530"/>
                  <a:gd name="connsiteX97" fmla="*/ 1765300 w 2552700"/>
                  <a:gd name="connsiteY97" fmla="*/ 50800 h 314530"/>
                  <a:gd name="connsiteX98" fmla="*/ 1781175 w 2552700"/>
                  <a:gd name="connsiteY98" fmla="*/ 63500 h 314530"/>
                  <a:gd name="connsiteX99" fmla="*/ 1803400 w 2552700"/>
                  <a:gd name="connsiteY99" fmla="*/ 76200 h 314530"/>
                  <a:gd name="connsiteX100" fmla="*/ 1828800 w 2552700"/>
                  <a:gd name="connsiteY100" fmla="*/ 85725 h 314530"/>
                  <a:gd name="connsiteX101" fmla="*/ 1866900 w 2552700"/>
                  <a:gd name="connsiteY101" fmla="*/ 98425 h 314530"/>
                  <a:gd name="connsiteX102" fmla="*/ 1879600 w 2552700"/>
                  <a:gd name="connsiteY102" fmla="*/ 107950 h 314530"/>
                  <a:gd name="connsiteX103" fmla="*/ 1889125 w 2552700"/>
                  <a:gd name="connsiteY103" fmla="*/ 114300 h 314530"/>
                  <a:gd name="connsiteX104" fmla="*/ 1898650 w 2552700"/>
                  <a:gd name="connsiteY104" fmla="*/ 127000 h 314530"/>
                  <a:gd name="connsiteX105" fmla="*/ 1901825 w 2552700"/>
                  <a:gd name="connsiteY105" fmla="*/ 136525 h 314530"/>
                  <a:gd name="connsiteX106" fmla="*/ 1917700 w 2552700"/>
                  <a:gd name="connsiteY106" fmla="*/ 177800 h 314530"/>
                  <a:gd name="connsiteX107" fmla="*/ 1927225 w 2552700"/>
                  <a:gd name="connsiteY107" fmla="*/ 200025 h 314530"/>
                  <a:gd name="connsiteX108" fmla="*/ 1933575 w 2552700"/>
                  <a:gd name="connsiteY108" fmla="*/ 212725 h 314530"/>
                  <a:gd name="connsiteX109" fmla="*/ 1943100 w 2552700"/>
                  <a:gd name="connsiteY109" fmla="*/ 219075 h 314530"/>
                  <a:gd name="connsiteX110" fmla="*/ 1946275 w 2552700"/>
                  <a:gd name="connsiteY110" fmla="*/ 244475 h 314530"/>
                  <a:gd name="connsiteX111" fmla="*/ 1968500 w 2552700"/>
                  <a:gd name="connsiteY111" fmla="*/ 266700 h 314530"/>
                  <a:gd name="connsiteX112" fmla="*/ 1978025 w 2552700"/>
                  <a:gd name="connsiteY112" fmla="*/ 269875 h 314530"/>
                  <a:gd name="connsiteX113" fmla="*/ 1990725 w 2552700"/>
                  <a:gd name="connsiteY113" fmla="*/ 276225 h 314530"/>
                  <a:gd name="connsiteX114" fmla="*/ 2016125 w 2552700"/>
                  <a:gd name="connsiteY114" fmla="*/ 301625 h 314530"/>
                  <a:gd name="connsiteX115" fmla="*/ 2032000 w 2552700"/>
                  <a:gd name="connsiteY115" fmla="*/ 314325 h 314530"/>
                  <a:gd name="connsiteX116" fmla="*/ 2098675 w 2552700"/>
                  <a:gd name="connsiteY116" fmla="*/ 292100 h 314530"/>
                  <a:gd name="connsiteX117" fmla="*/ 2130425 w 2552700"/>
                  <a:gd name="connsiteY117" fmla="*/ 266700 h 314530"/>
                  <a:gd name="connsiteX118" fmla="*/ 2139950 w 2552700"/>
                  <a:gd name="connsiteY118" fmla="*/ 263525 h 314530"/>
                  <a:gd name="connsiteX119" fmla="*/ 2168525 w 2552700"/>
                  <a:gd name="connsiteY119" fmla="*/ 247650 h 314530"/>
                  <a:gd name="connsiteX120" fmla="*/ 2193925 w 2552700"/>
                  <a:gd name="connsiteY120" fmla="*/ 228600 h 314530"/>
                  <a:gd name="connsiteX121" fmla="*/ 2203450 w 2552700"/>
                  <a:gd name="connsiteY121" fmla="*/ 219075 h 314530"/>
                  <a:gd name="connsiteX122" fmla="*/ 2222500 w 2552700"/>
                  <a:gd name="connsiteY122" fmla="*/ 212725 h 314530"/>
                  <a:gd name="connsiteX123" fmla="*/ 2244725 w 2552700"/>
                  <a:gd name="connsiteY123" fmla="*/ 193675 h 314530"/>
                  <a:gd name="connsiteX124" fmla="*/ 2355850 w 2552700"/>
                  <a:gd name="connsiteY124" fmla="*/ 152400 h 314530"/>
                  <a:gd name="connsiteX125" fmla="*/ 2552700 w 2552700"/>
                  <a:gd name="connsiteY125" fmla="*/ 155575 h 314530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289050 w 2552700"/>
                  <a:gd name="connsiteY75" fmla="*/ 174625 h 302243"/>
                  <a:gd name="connsiteX76" fmla="*/ 1343025 w 2552700"/>
                  <a:gd name="connsiteY76" fmla="*/ 165100 h 302243"/>
                  <a:gd name="connsiteX77" fmla="*/ 1390650 w 2552700"/>
                  <a:gd name="connsiteY77" fmla="*/ 158750 h 302243"/>
                  <a:gd name="connsiteX78" fmla="*/ 1412875 w 2552700"/>
                  <a:gd name="connsiteY78" fmla="*/ 149225 h 302243"/>
                  <a:gd name="connsiteX79" fmla="*/ 1425575 w 2552700"/>
                  <a:gd name="connsiteY79" fmla="*/ 146050 h 302243"/>
                  <a:gd name="connsiteX80" fmla="*/ 1435100 w 2552700"/>
                  <a:gd name="connsiteY80" fmla="*/ 142875 h 302243"/>
                  <a:gd name="connsiteX81" fmla="*/ 1444625 w 2552700"/>
                  <a:gd name="connsiteY81" fmla="*/ 133350 h 302243"/>
                  <a:gd name="connsiteX82" fmla="*/ 1485900 w 2552700"/>
                  <a:gd name="connsiteY82" fmla="*/ 117475 h 302243"/>
                  <a:gd name="connsiteX83" fmla="*/ 1498600 w 2552700"/>
                  <a:gd name="connsiteY83" fmla="*/ 111125 h 302243"/>
                  <a:gd name="connsiteX84" fmla="*/ 1530350 w 2552700"/>
                  <a:gd name="connsiteY84" fmla="*/ 101600 h 302243"/>
                  <a:gd name="connsiteX85" fmla="*/ 1539875 w 2552700"/>
                  <a:gd name="connsiteY85" fmla="*/ 95250 h 302243"/>
                  <a:gd name="connsiteX86" fmla="*/ 1558925 w 2552700"/>
                  <a:gd name="connsiteY86" fmla="*/ 88900 h 302243"/>
                  <a:gd name="connsiteX87" fmla="*/ 1577975 w 2552700"/>
                  <a:gd name="connsiteY87" fmla="*/ 76200 h 302243"/>
                  <a:gd name="connsiteX88" fmla="*/ 1593850 w 2552700"/>
                  <a:gd name="connsiteY88" fmla="*/ 66675 h 302243"/>
                  <a:gd name="connsiteX89" fmla="*/ 1612900 w 2552700"/>
                  <a:gd name="connsiteY89" fmla="*/ 53975 h 302243"/>
                  <a:gd name="connsiteX90" fmla="*/ 1625600 w 2552700"/>
                  <a:gd name="connsiteY90" fmla="*/ 50800 h 302243"/>
                  <a:gd name="connsiteX91" fmla="*/ 1635125 w 2552700"/>
                  <a:gd name="connsiteY91" fmla="*/ 47625 h 302243"/>
                  <a:gd name="connsiteX92" fmla="*/ 1651000 w 2552700"/>
                  <a:gd name="connsiteY92" fmla="*/ 44450 h 302243"/>
                  <a:gd name="connsiteX93" fmla="*/ 1657350 w 2552700"/>
                  <a:gd name="connsiteY93" fmla="*/ 34925 h 302243"/>
                  <a:gd name="connsiteX94" fmla="*/ 1673225 w 2552700"/>
                  <a:gd name="connsiteY94" fmla="*/ 31750 h 302243"/>
                  <a:gd name="connsiteX95" fmla="*/ 1704975 w 2552700"/>
                  <a:gd name="connsiteY95" fmla="*/ 25400 h 302243"/>
                  <a:gd name="connsiteX96" fmla="*/ 1746250 w 2552700"/>
                  <a:gd name="connsiteY96" fmla="*/ 38100 h 302243"/>
                  <a:gd name="connsiteX97" fmla="*/ 1765300 w 2552700"/>
                  <a:gd name="connsiteY97" fmla="*/ 50800 h 302243"/>
                  <a:gd name="connsiteX98" fmla="*/ 1781175 w 2552700"/>
                  <a:gd name="connsiteY98" fmla="*/ 63500 h 302243"/>
                  <a:gd name="connsiteX99" fmla="*/ 1803400 w 2552700"/>
                  <a:gd name="connsiteY99" fmla="*/ 76200 h 302243"/>
                  <a:gd name="connsiteX100" fmla="*/ 1828800 w 2552700"/>
                  <a:gd name="connsiteY100" fmla="*/ 85725 h 302243"/>
                  <a:gd name="connsiteX101" fmla="*/ 1866900 w 2552700"/>
                  <a:gd name="connsiteY101" fmla="*/ 98425 h 302243"/>
                  <a:gd name="connsiteX102" fmla="*/ 1879600 w 2552700"/>
                  <a:gd name="connsiteY102" fmla="*/ 107950 h 302243"/>
                  <a:gd name="connsiteX103" fmla="*/ 1889125 w 2552700"/>
                  <a:gd name="connsiteY103" fmla="*/ 114300 h 302243"/>
                  <a:gd name="connsiteX104" fmla="*/ 1898650 w 2552700"/>
                  <a:gd name="connsiteY104" fmla="*/ 127000 h 302243"/>
                  <a:gd name="connsiteX105" fmla="*/ 1901825 w 2552700"/>
                  <a:gd name="connsiteY105" fmla="*/ 136525 h 302243"/>
                  <a:gd name="connsiteX106" fmla="*/ 1917700 w 2552700"/>
                  <a:gd name="connsiteY106" fmla="*/ 177800 h 302243"/>
                  <a:gd name="connsiteX107" fmla="*/ 1927225 w 2552700"/>
                  <a:gd name="connsiteY107" fmla="*/ 200025 h 302243"/>
                  <a:gd name="connsiteX108" fmla="*/ 1933575 w 2552700"/>
                  <a:gd name="connsiteY108" fmla="*/ 212725 h 302243"/>
                  <a:gd name="connsiteX109" fmla="*/ 1943100 w 2552700"/>
                  <a:gd name="connsiteY109" fmla="*/ 219075 h 302243"/>
                  <a:gd name="connsiteX110" fmla="*/ 1946275 w 2552700"/>
                  <a:gd name="connsiteY110" fmla="*/ 244475 h 302243"/>
                  <a:gd name="connsiteX111" fmla="*/ 1968500 w 2552700"/>
                  <a:gd name="connsiteY111" fmla="*/ 266700 h 302243"/>
                  <a:gd name="connsiteX112" fmla="*/ 1978025 w 2552700"/>
                  <a:gd name="connsiteY112" fmla="*/ 269875 h 302243"/>
                  <a:gd name="connsiteX113" fmla="*/ 1990725 w 2552700"/>
                  <a:gd name="connsiteY113" fmla="*/ 276225 h 302243"/>
                  <a:gd name="connsiteX114" fmla="*/ 2016125 w 2552700"/>
                  <a:gd name="connsiteY114" fmla="*/ 301625 h 302243"/>
                  <a:gd name="connsiteX115" fmla="*/ 2098675 w 2552700"/>
                  <a:gd name="connsiteY115" fmla="*/ 292100 h 302243"/>
                  <a:gd name="connsiteX116" fmla="*/ 2130425 w 2552700"/>
                  <a:gd name="connsiteY116" fmla="*/ 266700 h 302243"/>
                  <a:gd name="connsiteX117" fmla="*/ 2139950 w 2552700"/>
                  <a:gd name="connsiteY117" fmla="*/ 263525 h 302243"/>
                  <a:gd name="connsiteX118" fmla="*/ 2168525 w 2552700"/>
                  <a:gd name="connsiteY118" fmla="*/ 247650 h 302243"/>
                  <a:gd name="connsiteX119" fmla="*/ 2193925 w 2552700"/>
                  <a:gd name="connsiteY119" fmla="*/ 228600 h 302243"/>
                  <a:gd name="connsiteX120" fmla="*/ 2203450 w 2552700"/>
                  <a:gd name="connsiteY120" fmla="*/ 219075 h 302243"/>
                  <a:gd name="connsiteX121" fmla="*/ 2222500 w 2552700"/>
                  <a:gd name="connsiteY121" fmla="*/ 212725 h 302243"/>
                  <a:gd name="connsiteX122" fmla="*/ 2244725 w 2552700"/>
                  <a:gd name="connsiteY122" fmla="*/ 193675 h 302243"/>
                  <a:gd name="connsiteX123" fmla="*/ 2355850 w 2552700"/>
                  <a:gd name="connsiteY123" fmla="*/ 152400 h 302243"/>
                  <a:gd name="connsiteX124" fmla="*/ 2552700 w 2552700"/>
                  <a:gd name="connsiteY12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343025 w 2552700"/>
                  <a:gd name="connsiteY75" fmla="*/ 165100 h 302243"/>
                  <a:gd name="connsiteX76" fmla="*/ 1390650 w 2552700"/>
                  <a:gd name="connsiteY76" fmla="*/ 158750 h 302243"/>
                  <a:gd name="connsiteX77" fmla="*/ 1412875 w 2552700"/>
                  <a:gd name="connsiteY77" fmla="*/ 149225 h 302243"/>
                  <a:gd name="connsiteX78" fmla="*/ 1425575 w 2552700"/>
                  <a:gd name="connsiteY78" fmla="*/ 146050 h 302243"/>
                  <a:gd name="connsiteX79" fmla="*/ 1435100 w 2552700"/>
                  <a:gd name="connsiteY79" fmla="*/ 142875 h 302243"/>
                  <a:gd name="connsiteX80" fmla="*/ 1444625 w 2552700"/>
                  <a:gd name="connsiteY80" fmla="*/ 133350 h 302243"/>
                  <a:gd name="connsiteX81" fmla="*/ 1485900 w 2552700"/>
                  <a:gd name="connsiteY81" fmla="*/ 117475 h 302243"/>
                  <a:gd name="connsiteX82" fmla="*/ 1498600 w 2552700"/>
                  <a:gd name="connsiteY82" fmla="*/ 111125 h 302243"/>
                  <a:gd name="connsiteX83" fmla="*/ 1530350 w 2552700"/>
                  <a:gd name="connsiteY83" fmla="*/ 101600 h 302243"/>
                  <a:gd name="connsiteX84" fmla="*/ 1539875 w 2552700"/>
                  <a:gd name="connsiteY84" fmla="*/ 95250 h 302243"/>
                  <a:gd name="connsiteX85" fmla="*/ 1558925 w 2552700"/>
                  <a:gd name="connsiteY85" fmla="*/ 88900 h 302243"/>
                  <a:gd name="connsiteX86" fmla="*/ 1577975 w 2552700"/>
                  <a:gd name="connsiteY86" fmla="*/ 76200 h 302243"/>
                  <a:gd name="connsiteX87" fmla="*/ 1593850 w 2552700"/>
                  <a:gd name="connsiteY87" fmla="*/ 66675 h 302243"/>
                  <a:gd name="connsiteX88" fmla="*/ 1612900 w 2552700"/>
                  <a:gd name="connsiteY88" fmla="*/ 53975 h 302243"/>
                  <a:gd name="connsiteX89" fmla="*/ 1625600 w 2552700"/>
                  <a:gd name="connsiteY89" fmla="*/ 50800 h 302243"/>
                  <a:gd name="connsiteX90" fmla="*/ 1635125 w 2552700"/>
                  <a:gd name="connsiteY90" fmla="*/ 47625 h 302243"/>
                  <a:gd name="connsiteX91" fmla="*/ 1651000 w 2552700"/>
                  <a:gd name="connsiteY91" fmla="*/ 44450 h 302243"/>
                  <a:gd name="connsiteX92" fmla="*/ 1657350 w 2552700"/>
                  <a:gd name="connsiteY92" fmla="*/ 34925 h 302243"/>
                  <a:gd name="connsiteX93" fmla="*/ 1673225 w 2552700"/>
                  <a:gd name="connsiteY93" fmla="*/ 31750 h 302243"/>
                  <a:gd name="connsiteX94" fmla="*/ 1704975 w 2552700"/>
                  <a:gd name="connsiteY94" fmla="*/ 25400 h 302243"/>
                  <a:gd name="connsiteX95" fmla="*/ 1746250 w 2552700"/>
                  <a:gd name="connsiteY95" fmla="*/ 38100 h 302243"/>
                  <a:gd name="connsiteX96" fmla="*/ 1765300 w 2552700"/>
                  <a:gd name="connsiteY96" fmla="*/ 50800 h 302243"/>
                  <a:gd name="connsiteX97" fmla="*/ 1781175 w 2552700"/>
                  <a:gd name="connsiteY97" fmla="*/ 63500 h 302243"/>
                  <a:gd name="connsiteX98" fmla="*/ 1803400 w 2552700"/>
                  <a:gd name="connsiteY98" fmla="*/ 76200 h 302243"/>
                  <a:gd name="connsiteX99" fmla="*/ 1828800 w 2552700"/>
                  <a:gd name="connsiteY99" fmla="*/ 85725 h 302243"/>
                  <a:gd name="connsiteX100" fmla="*/ 1866900 w 2552700"/>
                  <a:gd name="connsiteY100" fmla="*/ 98425 h 302243"/>
                  <a:gd name="connsiteX101" fmla="*/ 1879600 w 2552700"/>
                  <a:gd name="connsiteY101" fmla="*/ 107950 h 302243"/>
                  <a:gd name="connsiteX102" fmla="*/ 1889125 w 2552700"/>
                  <a:gd name="connsiteY102" fmla="*/ 114300 h 302243"/>
                  <a:gd name="connsiteX103" fmla="*/ 1898650 w 2552700"/>
                  <a:gd name="connsiteY103" fmla="*/ 127000 h 302243"/>
                  <a:gd name="connsiteX104" fmla="*/ 1901825 w 2552700"/>
                  <a:gd name="connsiteY104" fmla="*/ 136525 h 302243"/>
                  <a:gd name="connsiteX105" fmla="*/ 1917700 w 2552700"/>
                  <a:gd name="connsiteY105" fmla="*/ 177800 h 302243"/>
                  <a:gd name="connsiteX106" fmla="*/ 1927225 w 2552700"/>
                  <a:gd name="connsiteY106" fmla="*/ 200025 h 302243"/>
                  <a:gd name="connsiteX107" fmla="*/ 1933575 w 2552700"/>
                  <a:gd name="connsiteY107" fmla="*/ 212725 h 302243"/>
                  <a:gd name="connsiteX108" fmla="*/ 1943100 w 2552700"/>
                  <a:gd name="connsiteY108" fmla="*/ 219075 h 302243"/>
                  <a:gd name="connsiteX109" fmla="*/ 1946275 w 2552700"/>
                  <a:gd name="connsiteY109" fmla="*/ 244475 h 302243"/>
                  <a:gd name="connsiteX110" fmla="*/ 1968500 w 2552700"/>
                  <a:gd name="connsiteY110" fmla="*/ 266700 h 302243"/>
                  <a:gd name="connsiteX111" fmla="*/ 1978025 w 2552700"/>
                  <a:gd name="connsiteY111" fmla="*/ 269875 h 302243"/>
                  <a:gd name="connsiteX112" fmla="*/ 1990725 w 2552700"/>
                  <a:gd name="connsiteY112" fmla="*/ 276225 h 302243"/>
                  <a:gd name="connsiteX113" fmla="*/ 2016125 w 2552700"/>
                  <a:gd name="connsiteY113" fmla="*/ 301625 h 302243"/>
                  <a:gd name="connsiteX114" fmla="*/ 2098675 w 2552700"/>
                  <a:gd name="connsiteY114" fmla="*/ 292100 h 302243"/>
                  <a:gd name="connsiteX115" fmla="*/ 2130425 w 2552700"/>
                  <a:gd name="connsiteY115" fmla="*/ 266700 h 302243"/>
                  <a:gd name="connsiteX116" fmla="*/ 2139950 w 2552700"/>
                  <a:gd name="connsiteY116" fmla="*/ 263525 h 302243"/>
                  <a:gd name="connsiteX117" fmla="*/ 2168525 w 2552700"/>
                  <a:gd name="connsiteY117" fmla="*/ 247650 h 302243"/>
                  <a:gd name="connsiteX118" fmla="*/ 2193925 w 2552700"/>
                  <a:gd name="connsiteY118" fmla="*/ 228600 h 302243"/>
                  <a:gd name="connsiteX119" fmla="*/ 2203450 w 2552700"/>
                  <a:gd name="connsiteY119" fmla="*/ 219075 h 302243"/>
                  <a:gd name="connsiteX120" fmla="*/ 2222500 w 2552700"/>
                  <a:gd name="connsiteY120" fmla="*/ 212725 h 302243"/>
                  <a:gd name="connsiteX121" fmla="*/ 2244725 w 2552700"/>
                  <a:gd name="connsiteY121" fmla="*/ 193675 h 302243"/>
                  <a:gd name="connsiteX122" fmla="*/ 2355850 w 2552700"/>
                  <a:gd name="connsiteY122" fmla="*/ 152400 h 302243"/>
                  <a:gd name="connsiteX123" fmla="*/ 2552700 w 2552700"/>
                  <a:gd name="connsiteY12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50950 w 2552700"/>
                  <a:gd name="connsiteY72" fmla="*/ 190500 h 302243"/>
                  <a:gd name="connsiteX73" fmla="*/ 1270000 w 2552700"/>
                  <a:gd name="connsiteY73" fmla="*/ 184150 h 302243"/>
                  <a:gd name="connsiteX74" fmla="*/ 1343025 w 2552700"/>
                  <a:gd name="connsiteY74" fmla="*/ 165100 h 302243"/>
                  <a:gd name="connsiteX75" fmla="*/ 1390650 w 2552700"/>
                  <a:gd name="connsiteY75" fmla="*/ 158750 h 302243"/>
                  <a:gd name="connsiteX76" fmla="*/ 1412875 w 2552700"/>
                  <a:gd name="connsiteY76" fmla="*/ 149225 h 302243"/>
                  <a:gd name="connsiteX77" fmla="*/ 1425575 w 2552700"/>
                  <a:gd name="connsiteY77" fmla="*/ 146050 h 302243"/>
                  <a:gd name="connsiteX78" fmla="*/ 1435100 w 2552700"/>
                  <a:gd name="connsiteY78" fmla="*/ 142875 h 302243"/>
                  <a:gd name="connsiteX79" fmla="*/ 1444625 w 2552700"/>
                  <a:gd name="connsiteY79" fmla="*/ 133350 h 302243"/>
                  <a:gd name="connsiteX80" fmla="*/ 1485900 w 2552700"/>
                  <a:gd name="connsiteY80" fmla="*/ 117475 h 302243"/>
                  <a:gd name="connsiteX81" fmla="*/ 1498600 w 2552700"/>
                  <a:gd name="connsiteY81" fmla="*/ 111125 h 302243"/>
                  <a:gd name="connsiteX82" fmla="*/ 1530350 w 2552700"/>
                  <a:gd name="connsiteY82" fmla="*/ 101600 h 302243"/>
                  <a:gd name="connsiteX83" fmla="*/ 1539875 w 2552700"/>
                  <a:gd name="connsiteY83" fmla="*/ 95250 h 302243"/>
                  <a:gd name="connsiteX84" fmla="*/ 1558925 w 2552700"/>
                  <a:gd name="connsiteY84" fmla="*/ 88900 h 302243"/>
                  <a:gd name="connsiteX85" fmla="*/ 1577975 w 2552700"/>
                  <a:gd name="connsiteY85" fmla="*/ 76200 h 302243"/>
                  <a:gd name="connsiteX86" fmla="*/ 1593850 w 2552700"/>
                  <a:gd name="connsiteY86" fmla="*/ 66675 h 302243"/>
                  <a:gd name="connsiteX87" fmla="*/ 1612900 w 2552700"/>
                  <a:gd name="connsiteY87" fmla="*/ 53975 h 302243"/>
                  <a:gd name="connsiteX88" fmla="*/ 1625600 w 2552700"/>
                  <a:gd name="connsiteY88" fmla="*/ 50800 h 302243"/>
                  <a:gd name="connsiteX89" fmla="*/ 1635125 w 2552700"/>
                  <a:gd name="connsiteY89" fmla="*/ 47625 h 302243"/>
                  <a:gd name="connsiteX90" fmla="*/ 1651000 w 2552700"/>
                  <a:gd name="connsiteY90" fmla="*/ 44450 h 302243"/>
                  <a:gd name="connsiteX91" fmla="*/ 1657350 w 2552700"/>
                  <a:gd name="connsiteY91" fmla="*/ 34925 h 302243"/>
                  <a:gd name="connsiteX92" fmla="*/ 1673225 w 2552700"/>
                  <a:gd name="connsiteY92" fmla="*/ 31750 h 302243"/>
                  <a:gd name="connsiteX93" fmla="*/ 1704975 w 2552700"/>
                  <a:gd name="connsiteY93" fmla="*/ 25400 h 302243"/>
                  <a:gd name="connsiteX94" fmla="*/ 1746250 w 2552700"/>
                  <a:gd name="connsiteY94" fmla="*/ 38100 h 302243"/>
                  <a:gd name="connsiteX95" fmla="*/ 1765300 w 2552700"/>
                  <a:gd name="connsiteY95" fmla="*/ 50800 h 302243"/>
                  <a:gd name="connsiteX96" fmla="*/ 1781175 w 2552700"/>
                  <a:gd name="connsiteY96" fmla="*/ 63500 h 302243"/>
                  <a:gd name="connsiteX97" fmla="*/ 1803400 w 2552700"/>
                  <a:gd name="connsiteY97" fmla="*/ 76200 h 302243"/>
                  <a:gd name="connsiteX98" fmla="*/ 1828800 w 2552700"/>
                  <a:gd name="connsiteY98" fmla="*/ 85725 h 302243"/>
                  <a:gd name="connsiteX99" fmla="*/ 1866900 w 2552700"/>
                  <a:gd name="connsiteY99" fmla="*/ 98425 h 302243"/>
                  <a:gd name="connsiteX100" fmla="*/ 1879600 w 2552700"/>
                  <a:gd name="connsiteY100" fmla="*/ 107950 h 302243"/>
                  <a:gd name="connsiteX101" fmla="*/ 1889125 w 2552700"/>
                  <a:gd name="connsiteY101" fmla="*/ 114300 h 302243"/>
                  <a:gd name="connsiteX102" fmla="*/ 1898650 w 2552700"/>
                  <a:gd name="connsiteY102" fmla="*/ 127000 h 302243"/>
                  <a:gd name="connsiteX103" fmla="*/ 1901825 w 2552700"/>
                  <a:gd name="connsiteY103" fmla="*/ 136525 h 302243"/>
                  <a:gd name="connsiteX104" fmla="*/ 1917700 w 2552700"/>
                  <a:gd name="connsiteY104" fmla="*/ 177800 h 302243"/>
                  <a:gd name="connsiteX105" fmla="*/ 1927225 w 2552700"/>
                  <a:gd name="connsiteY105" fmla="*/ 200025 h 302243"/>
                  <a:gd name="connsiteX106" fmla="*/ 1933575 w 2552700"/>
                  <a:gd name="connsiteY106" fmla="*/ 212725 h 302243"/>
                  <a:gd name="connsiteX107" fmla="*/ 1943100 w 2552700"/>
                  <a:gd name="connsiteY107" fmla="*/ 219075 h 302243"/>
                  <a:gd name="connsiteX108" fmla="*/ 1946275 w 2552700"/>
                  <a:gd name="connsiteY108" fmla="*/ 244475 h 302243"/>
                  <a:gd name="connsiteX109" fmla="*/ 1968500 w 2552700"/>
                  <a:gd name="connsiteY109" fmla="*/ 266700 h 302243"/>
                  <a:gd name="connsiteX110" fmla="*/ 1978025 w 2552700"/>
                  <a:gd name="connsiteY110" fmla="*/ 269875 h 302243"/>
                  <a:gd name="connsiteX111" fmla="*/ 1990725 w 2552700"/>
                  <a:gd name="connsiteY111" fmla="*/ 276225 h 302243"/>
                  <a:gd name="connsiteX112" fmla="*/ 2016125 w 2552700"/>
                  <a:gd name="connsiteY112" fmla="*/ 301625 h 302243"/>
                  <a:gd name="connsiteX113" fmla="*/ 2098675 w 2552700"/>
                  <a:gd name="connsiteY113" fmla="*/ 292100 h 302243"/>
                  <a:gd name="connsiteX114" fmla="*/ 2130425 w 2552700"/>
                  <a:gd name="connsiteY114" fmla="*/ 266700 h 302243"/>
                  <a:gd name="connsiteX115" fmla="*/ 2139950 w 2552700"/>
                  <a:gd name="connsiteY115" fmla="*/ 263525 h 302243"/>
                  <a:gd name="connsiteX116" fmla="*/ 2168525 w 2552700"/>
                  <a:gd name="connsiteY116" fmla="*/ 247650 h 302243"/>
                  <a:gd name="connsiteX117" fmla="*/ 2193925 w 2552700"/>
                  <a:gd name="connsiteY117" fmla="*/ 228600 h 302243"/>
                  <a:gd name="connsiteX118" fmla="*/ 2203450 w 2552700"/>
                  <a:gd name="connsiteY118" fmla="*/ 219075 h 302243"/>
                  <a:gd name="connsiteX119" fmla="*/ 2222500 w 2552700"/>
                  <a:gd name="connsiteY119" fmla="*/ 212725 h 302243"/>
                  <a:gd name="connsiteX120" fmla="*/ 2244725 w 2552700"/>
                  <a:gd name="connsiteY120" fmla="*/ 193675 h 302243"/>
                  <a:gd name="connsiteX121" fmla="*/ 2355850 w 2552700"/>
                  <a:gd name="connsiteY121" fmla="*/ 152400 h 302243"/>
                  <a:gd name="connsiteX122" fmla="*/ 2552700 w 2552700"/>
                  <a:gd name="connsiteY12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70000 w 2552700"/>
                  <a:gd name="connsiteY72" fmla="*/ 184150 h 302243"/>
                  <a:gd name="connsiteX73" fmla="*/ 1343025 w 2552700"/>
                  <a:gd name="connsiteY73" fmla="*/ 165100 h 302243"/>
                  <a:gd name="connsiteX74" fmla="*/ 1390650 w 2552700"/>
                  <a:gd name="connsiteY74" fmla="*/ 158750 h 302243"/>
                  <a:gd name="connsiteX75" fmla="*/ 1412875 w 2552700"/>
                  <a:gd name="connsiteY75" fmla="*/ 149225 h 302243"/>
                  <a:gd name="connsiteX76" fmla="*/ 1425575 w 2552700"/>
                  <a:gd name="connsiteY76" fmla="*/ 146050 h 302243"/>
                  <a:gd name="connsiteX77" fmla="*/ 1435100 w 2552700"/>
                  <a:gd name="connsiteY77" fmla="*/ 142875 h 302243"/>
                  <a:gd name="connsiteX78" fmla="*/ 1444625 w 2552700"/>
                  <a:gd name="connsiteY78" fmla="*/ 133350 h 302243"/>
                  <a:gd name="connsiteX79" fmla="*/ 1485900 w 2552700"/>
                  <a:gd name="connsiteY79" fmla="*/ 117475 h 302243"/>
                  <a:gd name="connsiteX80" fmla="*/ 1498600 w 2552700"/>
                  <a:gd name="connsiteY80" fmla="*/ 111125 h 302243"/>
                  <a:gd name="connsiteX81" fmla="*/ 1530350 w 2552700"/>
                  <a:gd name="connsiteY81" fmla="*/ 101600 h 302243"/>
                  <a:gd name="connsiteX82" fmla="*/ 1539875 w 2552700"/>
                  <a:gd name="connsiteY82" fmla="*/ 95250 h 302243"/>
                  <a:gd name="connsiteX83" fmla="*/ 1558925 w 2552700"/>
                  <a:gd name="connsiteY83" fmla="*/ 88900 h 302243"/>
                  <a:gd name="connsiteX84" fmla="*/ 1577975 w 2552700"/>
                  <a:gd name="connsiteY84" fmla="*/ 76200 h 302243"/>
                  <a:gd name="connsiteX85" fmla="*/ 1593850 w 2552700"/>
                  <a:gd name="connsiteY85" fmla="*/ 66675 h 302243"/>
                  <a:gd name="connsiteX86" fmla="*/ 1612900 w 2552700"/>
                  <a:gd name="connsiteY86" fmla="*/ 53975 h 302243"/>
                  <a:gd name="connsiteX87" fmla="*/ 1625600 w 2552700"/>
                  <a:gd name="connsiteY87" fmla="*/ 50800 h 302243"/>
                  <a:gd name="connsiteX88" fmla="*/ 1635125 w 2552700"/>
                  <a:gd name="connsiteY88" fmla="*/ 47625 h 302243"/>
                  <a:gd name="connsiteX89" fmla="*/ 1651000 w 2552700"/>
                  <a:gd name="connsiteY89" fmla="*/ 44450 h 302243"/>
                  <a:gd name="connsiteX90" fmla="*/ 1657350 w 2552700"/>
                  <a:gd name="connsiteY90" fmla="*/ 34925 h 302243"/>
                  <a:gd name="connsiteX91" fmla="*/ 1673225 w 2552700"/>
                  <a:gd name="connsiteY91" fmla="*/ 31750 h 302243"/>
                  <a:gd name="connsiteX92" fmla="*/ 1704975 w 2552700"/>
                  <a:gd name="connsiteY92" fmla="*/ 25400 h 302243"/>
                  <a:gd name="connsiteX93" fmla="*/ 1746250 w 2552700"/>
                  <a:gd name="connsiteY93" fmla="*/ 38100 h 302243"/>
                  <a:gd name="connsiteX94" fmla="*/ 1765300 w 2552700"/>
                  <a:gd name="connsiteY94" fmla="*/ 50800 h 302243"/>
                  <a:gd name="connsiteX95" fmla="*/ 1781175 w 2552700"/>
                  <a:gd name="connsiteY95" fmla="*/ 63500 h 302243"/>
                  <a:gd name="connsiteX96" fmla="*/ 1803400 w 2552700"/>
                  <a:gd name="connsiteY96" fmla="*/ 76200 h 302243"/>
                  <a:gd name="connsiteX97" fmla="*/ 1828800 w 2552700"/>
                  <a:gd name="connsiteY97" fmla="*/ 85725 h 302243"/>
                  <a:gd name="connsiteX98" fmla="*/ 1866900 w 2552700"/>
                  <a:gd name="connsiteY98" fmla="*/ 98425 h 302243"/>
                  <a:gd name="connsiteX99" fmla="*/ 1879600 w 2552700"/>
                  <a:gd name="connsiteY99" fmla="*/ 107950 h 302243"/>
                  <a:gd name="connsiteX100" fmla="*/ 1889125 w 2552700"/>
                  <a:gd name="connsiteY100" fmla="*/ 114300 h 302243"/>
                  <a:gd name="connsiteX101" fmla="*/ 1898650 w 2552700"/>
                  <a:gd name="connsiteY101" fmla="*/ 127000 h 302243"/>
                  <a:gd name="connsiteX102" fmla="*/ 1901825 w 2552700"/>
                  <a:gd name="connsiteY102" fmla="*/ 136525 h 302243"/>
                  <a:gd name="connsiteX103" fmla="*/ 1917700 w 2552700"/>
                  <a:gd name="connsiteY103" fmla="*/ 177800 h 302243"/>
                  <a:gd name="connsiteX104" fmla="*/ 1927225 w 2552700"/>
                  <a:gd name="connsiteY104" fmla="*/ 200025 h 302243"/>
                  <a:gd name="connsiteX105" fmla="*/ 1933575 w 2552700"/>
                  <a:gd name="connsiteY105" fmla="*/ 212725 h 302243"/>
                  <a:gd name="connsiteX106" fmla="*/ 1943100 w 2552700"/>
                  <a:gd name="connsiteY106" fmla="*/ 219075 h 302243"/>
                  <a:gd name="connsiteX107" fmla="*/ 1946275 w 2552700"/>
                  <a:gd name="connsiteY107" fmla="*/ 244475 h 302243"/>
                  <a:gd name="connsiteX108" fmla="*/ 1968500 w 2552700"/>
                  <a:gd name="connsiteY108" fmla="*/ 266700 h 302243"/>
                  <a:gd name="connsiteX109" fmla="*/ 1978025 w 2552700"/>
                  <a:gd name="connsiteY109" fmla="*/ 269875 h 302243"/>
                  <a:gd name="connsiteX110" fmla="*/ 1990725 w 2552700"/>
                  <a:gd name="connsiteY110" fmla="*/ 276225 h 302243"/>
                  <a:gd name="connsiteX111" fmla="*/ 2016125 w 2552700"/>
                  <a:gd name="connsiteY111" fmla="*/ 301625 h 302243"/>
                  <a:gd name="connsiteX112" fmla="*/ 2098675 w 2552700"/>
                  <a:gd name="connsiteY112" fmla="*/ 292100 h 302243"/>
                  <a:gd name="connsiteX113" fmla="*/ 2130425 w 2552700"/>
                  <a:gd name="connsiteY113" fmla="*/ 266700 h 302243"/>
                  <a:gd name="connsiteX114" fmla="*/ 2139950 w 2552700"/>
                  <a:gd name="connsiteY114" fmla="*/ 263525 h 302243"/>
                  <a:gd name="connsiteX115" fmla="*/ 2168525 w 2552700"/>
                  <a:gd name="connsiteY115" fmla="*/ 247650 h 302243"/>
                  <a:gd name="connsiteX116" fmla="*/ 2193925 w 2552700"/>
                  <a:gd name="connsiteY116" fmla="*/ 228600 h 302243"/>
                  <a:gd name="connsiteX117" fmla="*/ 2203450 w 2552700"/>
                  <a:gd name="connsiteY117" fmla="*/ 219075 h 302243"/>
                  <a:gd name="connsiteX118" fmla="*/ 2222500 w 2552700"/>
                  <a:gd name="connsiteY118" fmla="*/ 212725 h 302243"/>
                  <a:gd name="connsiteX119" fmla="*/ 2244725 w 2552700"/>
                  <a:gd name="connsiteY119" fmla="*/ 193675 h 302243"/>
                  <a:gd name="connsiteX120" fmla="*/ 2355850 w 2552700"/>
                  <a:gd name="connsiteY120" fmla="*/ 152400 h 302243"/>
                  <a:gd name="connsiteX121" fmla="*/ 2552700 w 2552700"/>
                  <a:gd name="connsiteY12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44575 w 2552700"/>
                  <a:gd name="connsiteY66" fmla="*/ 200025 h 302243"/>
                  <a:gd name="connsiteX67" fmla="*/ 1057275 w 2552700"/>
                  <a:gd name="connsiteY67" fmla="*/ 212725 h 302243"/>
                  <a:gd name="connsiteX68" fmla="*/ 1120775 w 2552700"/>
                  <a:gd name="connsiteY68" fmla="*/ 219075 h 302243"/>
                  <a:gd name="connsiteX69" fmla="*/ 1203325 w 2552700"/>
                  <a:gd name="connsiteY69" fmla="*/ 215900 h 302243"/>
                  <a:gd name="connsiteX70" fmla="*/ 1222375 w 2552700"/>
                  <a:gd name="connsiteY70" fmla="*/ 203200 h 302243"/>
                  <a:gd name="connsiteX71" fmla="*/ 1270000 w 2552700"/>
                  <a:gd name="connsiteY71" fmla="*/ 184150 h 302243"/>
                  <a:gd name="connsiteX72" fmla="*/ 1343025 w 2552700"/>
                  <a:gd name="connsiteY72" fmla="*/ 165100 h 302243"/>
                  <a:gd name="connsiteX73" fmla="*/ 1390650 w 2552700"/>
                  <a:gd name="connsiteY73" fmla="*/ 158750 h 302243"/>
                  <a:gd name="connsiteX74" fmla="*/ 1412875 w 2552700"/>
                  <a:gd name="connsiteY74" fmla="*/ 149225 h 302243"/>
                  <a:gd name="connsiteX75" fmla="*/ 1425575 w 2552700"/>
                  <a:gd name="connsiteY75" fmla="*/ 146050 h 302243"/>
                  <a:gd name="connsiteX76" fmla="*/ 1435100 w 2552700"/>
                  <a:gd name="connsiteY76" fmla="*/ 142875 h 302243"/>
                  <a:gd name="connsiteX77" fmla="*/ 1444625 w 2552700"/>
                  <a:gd name="connsiteY77" fmla="*/ 133350 h 302243"/>
                  <a:gd name="connsiteX78" fmla="*/ 1485900 w 2552700"/>
                  <a:gd name="connsiteY78" fmla="*/ 117475 h 302243"/>
                  <a:gd name="connsiteX79" fmla="*/ 1498600 w 2552700"/>
                  <a:gd name="connsiteY79" fmla="*/ 111125 h 302243"/>
                  <a:gd name="connsiteX80" fmla="*/ 1530350 w 2552700"/>
                  <a:gd name="connsiteY80" fmla="*/ 101600 h 302243"/>
                  <a:gd name="connsiteX81" fmla="*/ 1539875 w 2552700"/>
                  <a:gd name="connsiteY81" fmla="*/ 95250 h 302243"/>
                  <a:gd name="connsiteX82" fmla="*/ 1558925 w 2552700"/>
                  <a:gd name="connsiteY82" fmla="*/ 88900 h 302243"/>
                  <a:gd name="connsiteX83" fmla="*/ 1577975 w 2552700"/>
                  <a:gd name="connsiteY83" fmla="*/ 76200 h 302243"/>
                  <a:gd name="connsiteX84" fmla="*/ 1593850 w 2552700"/>
                  <a:gd name="connsiteY84" fmla="*/ 66675 h 302243"/>
                  <a:gd name="connsiteX85" fmla="*/ 1612900 w 2552700"/>
                  <a:gd name="connsiteY85" fmla="*/ 53975 h 302243"/>
                  <a:gd name="connsiteX86" fmla="*/ 1625600 w 2552700"/>
                  <a:gd name="connsiteY86" fmla="*/ 50800 h 302243"/>
                  <a:gd name="connsiteX87" fmla="*/ 1635125 w 2552700"/>
                  <a:gd name="connsiteY87" fmla="*/ 47625 h 302243"/>
                  <a:gd name="connsiteX88" fmla="*/ 1651000 w 2552700"/>
                  <a:gd name="connsiteY88" fmla="*/ 44450 h 302243"/>
                  <a:gd name="connsiteX89" fmla="*/ 1657350 w 2552700"/>
                  <a:gd name="connsiteY89" fmla="*/ 34925 h 302243"/>
                  <a:gd name="connsiteX90" fmla="*/ 1673225 w 2552700"/>
                  <a:gd name="connsiteY90" fmla="*/ 31750 h 302243"/>
                  <a:gd name="connsiteX91" fmla="*/ 1704975 w 2552700"/>
                  <a:gd name="connsiteY91" fmla="*/ 25400 h 302243"/>
                  <a:gd name="connsiteX92" fmla="*/ 1746250 w 2552700"/>
                  <a:gd name="connsiteY92" fmla="*/ 38100 h 302243"/>
                  <a:gd name="connsiteX93" fmla="*/ 1765300 w 2552700"/>
                  <a:gd name="connsiteY93" fmla="*/ 50800 h 302243"/>
                  <a:gd name="connsiteX94" fmla="*/ 1781175 w 2552700"/>
                  <a:gd name="connsiteY94" fmla="*/ 63500 h 302243"/>
                  <a:gd name="connsiteX95" fmla="*/ 1803400 w 2552700"/>
                  <a:gd name="connsiteY95" fmla="*/ 76200 h 302243"/>
                  <a:gd name="connsiteX96" fmla="*/ 1828800 w 2552700"/>
                  <a:gd name="connsiteY96" fmla="*/ 85725 h 302243"/>
                  <a:gd name="connsiteX97" fmla="*/ 1866900 w 2552700"/>
                  <a:gd name="connsiteY97" fmla="*/ 98425 h 302243"/>
                  <a:gd name="connsiteX98" fmla="*/ 1879600 w 2552700"/>
                  <a:gd name="connsiteY98" fmla="*/ 107950 h 302243"/>
                  <a:gd name="connsiteX99" fmla="*/ 1889125 w 2552700"/>
                  <a:gd name="connsiteY99" fmla="*/ 114300 h 302243"/>
                  <a:gd name="connsiteX100" fmla="*/ 1898650 w 2552700"/>
                  <a:gd name="connsiteY100" fmla="*/ 127000 h 302243"/>
                  <a:gd name="connsiteX101" fmla="*/ 1901825 w 2552700"/>
                  <a:gd name="connsiteY101" fmla="*/ 136525 h 302243"/>
                  <a:gd name="connsiteX102" fmla="*/ 1917700 w 2552700"/>
                  <a:gd name="connsiteY102" fmla="*/ 177800 h 302243"/>
                  <a:gd name="connsiteX103" fmla="*/ 1927225 w 2552700"/>
                  <a:gd name="connsiteY103" fmla="*/ 200025 h 302243"/>
                  <a:gd name="connsiteX104" fmla="*/ 1933575 w 2552700"/>
                  <a:gd name="connsiteY104" fmla="*/ 212725 h 302243"/>
                  <a:gd name="connsiteX105" fmla="*/ 1943100 w 2552700"/>
                  <a:gd name="connsiteY105" fmla="*/ 219075 h 302243"/>
                  <a:gd name="connsiteX106" fmla="*/ 1946275 w 2552700"/>
                  <a:gd name="connsiteY106" fmla="*/ 244475 h 302243"/>
                  <a:gd name="connsiteX107" fmla="*/ 1968500 w 2552700"/>
                  <a:gd name="connsiteY107" fmla="*/ 266700 h 302243"/>
                  <a:gd name="connsiteX108" fmla="*/ 1978025 w 2552700"/>
                  <a:gd name="connsiteY108" fmla="*/ 269875 h 302243"/>
                  <a:gd name="connsiteX109" fmla="*/ 1990725 w 2552700"/>
                  <a:gd name="connsiteY109" fmla="*/ 276225 h 302243"/>
                  <a:gd name="connsiteX110" fmla="*/ 2016125 w 2552700"/>
                  <a:gd name="connsiteY110" fmla="*/ 301625 h 302243"/>
                  <a:gd name="connsiteX111" fmla="*/ 2098675 w 2552700"/>
                  <a:gd name="connsiteY111" fmla="*/ 292100 h 302243"/>
                  <a:gd name="connsiteX112" fmla="*/ 2130425 w 2552700"/>
                  <a:gd name="connsiteY112" fmla="*/ 266700 h 302243"/>
                  <a:gd name="connsiteX113" fmla="*/ 2139950 w 2552700"/>
                  <a:gd name="connsiteY113" fmla="*/ 263525 h 302243"/>
                  <a:gd name="connsiteX114" fmla="*/ 2168525 w 2552700"/>
                  <a:gd name="connsiteY114" fmla="*/ 247650 h 302243"/>
                  <a:gd name="connsiteX115" fmla="*/ 2193925 w 2552700"/>
                  <a:gd name="connsiteY115" fmla="*/ 228600 h 302243"/>
                  <a:gd name="connsiteX116" fmla="*/ 2203450 w 2552700"/>
                  <a:gd name="connsiteY116" fmla="*/ 219075 h 302243"/>
                  <a:gd name="connsiteX117" fmla="*/ 2222500 w 2552700"/>
                  <a:gd name="connsiteY117" fmla="*/ 212725 h 302243"/>
                  <a:gd name="connsiteX118" fmla="*/ 2244725 w 2552700"/>
                  <a:gd name="connsiteY118" fmla="*/ 193675 h 302243"/>
                  <a:gd name="connsiteX119" fmla="*/ 2355850 w 2552700"/>
                  <a:gd name="connsiteY119" fmla="*/ 152400 h 302243"/>
                  <a:gd name="connsiteX120" fmla="*/ 2552700 w 2552700"/>
                  <a:gd name="connsiteY12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44575 w 2552700"/>
                  <a:gd name="connsiteY65" fmla="*/ 200025 h 302243"/>
                  <a:gd name="connsiteX66" fmla="*/ 1057275 w 2552700"/>
                  <a:gd name="connsiteY66" fmla="*/ 212725 h 302243"/>
                  <a:gd name="connsiteX67" fmla="*/ 1120775 w 2552700"/>
                  <a:gd name="connsiteY67" fmla="*/ 219075 h 302243"/>
                  <a:gd name="connsiteX68" fmla="*/ 1203325 w 2552700"/>
                  <a:gd name="connsiteY68" fmla="*/ 215900 h 302243"/>
                  <a:gd name="connsiteX69" fmla="*/ 1222375 w 2552700"/>
                  <a:gd name="connsiteY69" fmla="*/ 203200 h 302243"/>
                  <a:gd name="connsiteX70" fmla="*/ 1270000 w 2552700"/>
                  <a:gd name="connsiteY70" fmla="*/ 184150 h 302243"/>
                  <a:gd name="connsiteX71" fmla="*/ 1343025 w 2552700"/>
                  <a:gd name="connsiteY71" fmla="*/ 165100 h 302243"/>
                  <a:gd name="connsiteX72" fmla="*/ 1390650 w 2552700"/>
                  <a:gd name="connsiteY72" fmla="*/ 158750 h 302243"/>
                  <a:gd name="connsiteX73" fmla="*/ 1412875 w 2552700"/>
                  <a:gd name="connsiteY73" fmla="*/ 149225 h 302243"/>
                  <a:gd name="connsiteX74" fmla="*/ 1425575 w 2552700"/>
                  <a:gd name="connsiteY74" fmla="*/ 146050 h 302243"/>
                  <a:gd name="connsiteX75" fmla="*/ 1435100 w 2552700"/>
                  <a:gd name="connsiteY75" fmla="*/ 142875 h 302243"/>
                  <a:gd name="connsiteX76" fmla="*/ 1444625 w 2552700"/>
                  <a:gd name="connsiteY76" fmla="*/ 133350 h 302243"/>
                  <a:gd name="connsiteX77" fmla="*/ 1485900 w 2552700"/>
                  <a:gd name="connsiteY77" fmla="*/ 117475 h 302243"/>
                  <a:gd name="connsiteX78" fmla="*/ 1498600 w 2552700"/>
                  <a:gd name="connsiteY78" fmla="*/ 111125 h 302243"/>
                  <a:gd name="connsiteX79" fmla="*/ 1530350 w 2552700"/>
                  <a:gd name="connsiteY79" fmla="*/ 101600 h 302243"/>
                  <a:gd name="connsiteX80" fmla="*/ 1539875 w 2552700"/>
                  <a:gd name="connsiteY80" fmla="*/ 95250 h 302243"/>
                  <a:gd name="connsiteX81" fmla="*/ 1558925 w 2552700"/>
                  <a:gd name="connsiteY81" fmla="*/ 88900 h 302243"/>
                  <a:gd name="connsiteX82" fmla="*/ 1577975 w 2552700"/>
                  <a:gd name="connsiteY82" fmla="*/ 76200 h 302243"/>
                  <a:gd name="connsiteX83" fmla="*/ 1593850 w 2552700"/>
                  <a:gd name="connsiteY83" fmla="*/ 66675 h 302243"/>
                  <a:gd name="connsiteX84" fmla="*/ 1612900 w 2552700"/>
                  <a:gd name="connsiteY84" fmla="*/ 53975 h 302243"/>
                  <a:gd name="connsiteX85" fmla="*/ 1625600 w 2552700"/>
                  <a:gd name="connsiteY85" fmla="*/ 50800 h 302243"/>
                  <a:gd name="connsiteX86" fmla="*/ 1635125 w 2552700"/>
                  <a:gd name="connsiteY86" fmla="*/ 47625 h 302243"/>
                  <a:gd name="connsiteX87" fmla="*/ 1651000 w 2552700"/>
                  <a:gd name="connsiteY87" fmla="*/ 44450 h 302243"/>
                  <a:gd name="connsiteX88" fmla="*/ 1657350 w 2552700"/>
                  <a:gd name="connsiteY88" fmla="*/ 34925 h 302243"/>
                  <a:gd name="connsiteX89" fmla="*/ 1673225 w 2552700"/>
                  <a:gd name="connsiteY89" fmla="*/ 31750 h 302243"/>
                  <a:gd name="connsiteX90" fmla="*/ 1704975 w 2552700"/>
                  <a:gd name="connsiteY90" fmla="*/ 25400 h 302243"/>
                  <a:gd name="connsiteX91" fmla="*/ 1746250 w 2552700"/>
                  <a:gd name="connsiteY91" fmla="*/ 38100 h 302243"/>
                  <a:gd name="connsiteX92" fmla="*/ 1765300 w 2552700"/>
                  <a:gd name="connsiteY92" fmla="*/ 50800 h 302243"/>
                  <a:gd name="connsiteX93" fmla="*/ 1781175 w 2552700"/>
                  <a:gd name="connsiteY93" fmla="*/ 63500 h 302243"/>
                  <a:gd name="connsiteX94" fmla="*/ 1803400 w 2552700"/>
                  <a:gd name="connsiteY94" fmla="*/ 76200 h 302243"/>
                  <a:gd name="connsiteX95" fmla="*/ 1828800 w 2552700"/>
                  <a:gd name="connsiteY95" fmla="*/ 85725 h 302243"/>
                  <a:gd name="connsiteX96" fmla="*/ 1866900 w 2552700"/>
                  <a:gd name="connsiteY96" fmla="*/ 98425 h 302243"/>
                  <a:gd name="connsiteX97" fmla="*/ 1879600 w 2552700"/>
                  <a:gd name="connsiteY97" fmla="*/ 107950 h 302243"/>
                  <a:gd name="connsiteX98" fmla="*/ 1889125 w 2552700"/>
                  <a:gd name="connsiteY98" fmla="*/ 114300 h 302243"/>
                  <a:gd name="connsiteX99" fmla="*/ 1898650 w 2552700"/>
                  <a:gd name="connsiteY99" fmla="*/ 127000 h 302243"/>
                  <a:gd name="connsiteX100" fmla="*/ 1901825 w 2552700"/>
                  <a:gd name="connsiteY100" fmla="*/ 136525 h 302243"/>
                  <a:gd name="connsiteX101" fmla="*/ 1917700 w 2552700"/>
                  <a:gd name="connsiteY101" fmla="*/ 177800 h 302243"/>
                  <a:gd name="connsiteX102" fmla="*/ 1927225 w 2552700"/>
                  <a:gd name="connsiteY102" fmla="*/ 200025 h 302243"/>
                  <a:gd name="connsiteX103" fmla="*/ 1933575 w 2552700"/>
                  <a:gd name="connsiteY103" fmla="*/ 212725 h 302243"/>
                  <a:gd name="connsiteX104" fmla="*/ 1943100 w 2552700"/>
                  <a:gd name="connsiteY104" fmla="*/ 219075 h 302243"/>
                  <a:gd name="connsiteX105" fmla="*/ 1946275 w 2552700"/>
                  <a:gd name="connsiteY105" fmla="*/ 244475 h 302243"/>
                  <a:gd name="connsiteX106" fmla="*/ 1968500 w 2552700"/>
                  <a:gd name="connsiteY106" fmla="*/ 266700 h 302243"/>
                  <a:gd name="connsiteX107" fmla="*/ 1978025 w 2552700"/>
                  <a:gd name="connsiteY107" fmla="*/ 269875 h 302243"/>
                  <a:gd name="connsiteX108" fmla="*/ 1990725 w 2552700"/>
                  <a:gd name="connsiteY108" fmla="*/ 276225 h 302243"/>
                  <a:gd name="connsiteX109" fmla="*/ 2016125 w 2552700"/>
                  <a:gd name="connsiteY109" fmla="*/ 301625 h 302243"/>
                  <a:gd name="connsiteX110" fmla="*/ 2098675 w 2552700"/>
                  <a:gd name="connsiteY110" fmla="*/ 292100 h 302243"/>
                  <a:gd name="connsiteX111" fmla="*/ 2130425 w 2552700"/>
                  <a:gd name="connsiteY111" fmla="*/ 266700 h 302243"/>
                  <a:gd name="connsiteX112" fmla="*/ 2139950 w 2552700"/>
                  <a:gd name="connsiteY112" fmla="*/ 263525 h 302243"/>
                  <a:gd name="connsiteX113" fmla="*/ 2168525 w 2552700"/>
                  <a:gd name="connsiteY113" fmla="*/ 247650 h 302243"/>
                  <a:gd name="connsiteX114" fmla="*/ 2193925 w 2552700"/>
                  <a:gd name="connsiteY114" fmla="*/ 228600 h 302243"/>
                  <a:gd name="connsiteX115" fmla="*/ 2203450 w 2552700"/>
                  <a:gd name="connsiteY115" fmla="*/ 219075 h 302243"/>
                  <a:gd name="connsiteX116" fmla="*/ 2222500 w 2552700"/>
                  <a:gd name="connsiteY116" fmla="*/ 212725 h 302243"/>
                  <a:gd name="connsiteX117" fmla="*/ 2244725 w 2552700"/>
                  <a:gd name="connsiteY117" fmla="*/ 193675 h 302243"/>
                  <a:gd name="connsiteX118" fmla="*/ 2355850 w 2552700"/>
                  <a:gd name="connsiteY118" fmla="*/ 152400 h 302243"/>
                  <a:gd name="connsiteX119" fmla="*/ 2552700 w 2552700"/>
                  <a:gd name="connsiteY119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44575 w 2552700"/>
                  <a:gd name="connsiteY64" fmla="*/ 200025 h 302243"/>
                  <a:gd name="connsiteX65" fmla="*/ 1057275 w 2552700"/>
                  <a:gd name="connsiteY65" fmla="*/ 212725 h 302243"/>
                  <a:gd name="connsiteX66" fmla="*/ 1120775 w 2552700"/>
                  <a:gd name="connsiteY66" fmla="*/ 219075 h 302243"/>
                  <a:gd name="connsiteX67" fmla="*/ 1203325 w 2552700"/>
                  <a:gd name="connsiteY67" fmla="*/ 215900 h 302243"/>
                  <a:gd name="connsiteX68" fmla="*/ 1222375 w 2552700"/>
                  <a:gd name="connsiteY68" fmla="*/ 203200 h 302243"/>
                  <a:gd name="connsiteX69" fmla="*/ 1270000 w 2552700"/>
                  <a:gd name="connsiteY69" fmla="*/ 184150 h 302243"/>
                  <a:gd name="connsiteX70" fmla="*/ 1343025 w 2552700"/>
                  <a:gd name="connsiteY70" fmla="*/ 165100 h 302243"/>
                  <a:gd name="connsiteX71" fmla="*/ 1390650 w 2552700"/>
                  <a:gd name="connsiteY71" fmla="*/ 158750 h 302243"/>
                  <a:gd name="connsiteX72" fmla="*/ 1412875 w 2552700"/>
                  <a:gd name="connsiteY72" fmla="*/ 149225 h 302243"/>
                  <a:gd name="connsiteX73" fmla="*/ 1425575 w 2552700"/>
                  <a:gd name="connsiteY73" fmla="*/ 146050 h 302243"/>
                  <a:gd name="connsiteX74" fmla="*/ 1435100 w 2552700"/>
                  <a:gd name="connsiteY74" fmla="*/ 142875 h 302243"/>
                  <a:gd name="connsiteX75" fmla="*/ 1444625 w 2552700"/>
                  <a:gd name="connsiteY75" fmla="*/ 133350 h 302243"/>
                  <a:gd name="connsiteX76" fmla="*/ 1485900 w 2552700"/>
                  <a:gd name="connsiteY76" fmla="*/ 117475 h 302243"/>
                  <a:gd name="connsiteX77" fmla="*/ 1498600 w 2552700"/>
                  <a:gd name="connsiteY77" fmla="*/ 111125 h 302243"/>
                  <a:gd name="connsiteX78" fmla="*/ 1530350 w 2552700"/>
                  <a:gd name="connsiteY78" fmla="*/ 101600 h 302243"/>
                  <a:gd name="connsiteX79" fmla="*/ 1539875 w 2552700"/>
                  <a:gd name="connsiteY79" fmla="*/ 95250 h 302243"/>
                  <a:gd name="connsiteX80" fmla="*/ 1558925 w 2552700"/>
                  <a:gd name="connsiteY80" fmla="*/ 88900 h 302243"/>
                  <a:gd name="connsiteX81" fmla="*/ 1577975 w 2552700"/>
                  <a:gd name="connsiteY81" fmla="*/ 76200 h 302243"/>
                  <a:gd name="connsiteX82" fmla="*/ 1593850 w 2552700"/>
                  <a:gd name="connsiteY82" fmla="*/ 66675 h 302243"/>
                  <a:gd name="connsiteX83" fmla="*/ 1612900 w 2552700"/>
                  <a:gd name="connsiteY83" fmla="*/ 53975 h 302243"/>
                  <a:gd name="connsiteX84" fmla="*/ 1625600 w 2552700"/>
                  <a:gd name="connsiteY84" fmla="*/ 50800 h 302243"/>
                  <a:gd name="connsiteX85" fmla="*/ 1635125 w 2552700"/>
                  <a:gd name="connsiteY85" fmla="*/ 47625 h 302243"/>
                  <a:gd name="connsiteX86" fmla="*/ 1651000 w 2552700"/>
                  <a:gd name="connsiteY86" fmla="*/ 44450 h 302243"/>
                  <a:gd name="connsiteX87" fmla="*/ 1657350 w 2552700"/>
                  <a:gd name="connsiteY87" fmla="*/ 34925 h 302243"/>
                  <a:gd name="connsiteX88" fmla="*/ 1673225 w 2552700"/>
                  <a:gd name="connsiteY88" fmla="*/ 31750 h 302243"/>
                  <a:gd name="connsiteX89" fmla="*/ 1704975 w 2552700"/>
                  <a:gd name="connsiteY89" fmla="*/ 25400 h 302243"/>
                  <a:gd name="connsiteX90" fmla="*/ 1746250 w 2552700"/>
                  <a:gd name="connsiteY90" fmla="*/ 38100 h 302243"/>
                  <a:gd name="connsiteX91" fmla="*/ 1765300 w 2552700"/>
                  <a:gd name="connsiteY91" fmla="*/ 50800 h 302243"/>
                  <a:gd name="connsiteX92" fmla="*/ 1781175 w 2552700"/>
                  <a:gd name="connsiteY92" fmla="*/ 63500 h 302243"/>
                  <a:gd name="connsiteX93" fmla="*/ 1803400 w 2552700"/>
                  <a:gd name="connsiteY93" fmla="*/ 76200 h 302243"/>
                  <a:gd name="connsiteX94" fmla="*/ 1828800 w 2552700"/>
                  <a:gd name="connsiteY94" fmla="*/ 85725 h 302243"/>
                  <a:gd name="connsiteX95" fmla="*/ 1866900 w 2552700"/>
                  <a:gd name="connsiteY95" fmla="*/ 98425 h 302243"/>
                  <a:gd name="connsiteX96" fmla="*/ 1879600 w 2552700"/>
                  <a:gd name="connsiteY96" fmla="*/ 107950 h 302243"/>
                  <a:gd name="connsiteX97" fmla="*/ 1889125 w 2552700"/>
                  <a:gd name="connsiteY97" fmla="*/ 114300 h 302243"/>
                  <a:gd name="connsiteX98" fmla="*/ 1898650 w 2552700"/>
                  <a:gd name="connsiteY98" fmla="*/ 127000 h 302243"/>
                  <a:gd name="connsiteX99" fmla="*/ 1901825 w 2552700"/>
                  <a:gd name="connsiteY99" fmla="*/ 136525 h 302243"/>
                  <a:gd name="connsiteX100" fmla="*/ 1917700 w 2552700"/>
                  <a:gd name="connsiteY100" fmla="*/ 177800 h 302243"/>
                  <a:gd name="connsiteX101" fmla="*/ 1927225 w 2552700"/>
                  <a:gd name="connsiteY101" fmla="*/ 200025 h 302243"/>
                  <a:gd name="connsiteX102" fmla="*/ 1933575 w 2552700"/>
                  <a:gd name="connsiteY102" fmla="*/ 212725 h 302243"/>
                  <a:gd name="connsiteX103" fmla="*/ 1943100 w 2552700"/>
                  <a:gd name="connsiteY103" fmla="*/ 219075 h 302243"/>
                  <a:gd name="connsiteX104" fmla="*/ 1946275 w 2552700"/>
                  <a:gd name="connsiteY104" fmla="*/ 244475 h 302243"/>
                  <a:gd name="connsiteX105" fmla="*/ 1968500 w 2552700"/>
                  <a:gd name="connsiteY105" fmla="*/ 266700 h 302243"/>
                  <a:gd name="connsiteX106" fmla="*/ 1978025 w 2552700"/>
                  <a:gd name="connsiteY106" fmla="*/ 269875 h 302243"/>
                  <a:gd name="connsiteX107" fmla="*/ 1990725 w 2552700"/>
                  <a:gd name="connsiteY107" fmla="*/ 276225 h 302243"/>
                  <a:gd name="connsiteX108" fmla="*/ 2016125 w 2552700"/>
                  <a:gd name="connsiteY108" fmla="*/ 301625 h 302243"/>
                  <a:gd name="connsiteX109" fmla="*/ 2098675 w 2552700"/>
                  <a:gd name="connsiteY109" fmla="*/ 292100 h 302243"/>
                  <a:gd name="connsiteX110" fmla="*/ 2130425 w 2552700"/>
                  <a:gd name="connsiteY110" fmla="*/ 266700 h 302243"/>
                  <a:gd name="connsiteX111" fmla="*/ 2139950 w 2552700"/>
                  <a:gd name="connsiteY111" fmla="*/ 263525 h 302243"/>
                  <a:gd name="connsiteX112" fmla="*/ 2168525 w 2552700"/>
                  <a:gd name="connsiteY112" fmla="*/ 247650 h 302243"/>
                  <a:gd name="connsiteX113" fmla="*/ 2193925 w 2552700"/>
                  <a:gd name="connsiteY113" fmla="*/ 228600 h 302243"/>
                  <a:gd name="connsiteX114" fmla="*/ 2203450 w 2552700"/>
                  <a:gd name="connsiteY114" fmla="*/ 219075 h 302243"/>
                  <a:gd name="connsiteX115" fmla="*/ 2222500 w 2552700"/>
                  <a:gd name="connsiteY115" fmla="*/ 212725 h 302243"/>
                  <a:gd name="connsiteX116" fmla="*/ 2244725 w 2552700"/>
                  <a:gd name="connsiteY116" fmla="*/ 193675 h 302243"/>
                  <a:gd name="connsiteX117" fmla="*/ 2355850 w 2552700"/>
                  <a:gd name="connsiteY117" fmla="*/ 152400 h 302243"/>
                  <a:gd name="connsiteX118" fmla="*/ 2552700 w 2552700"/>
                  <a:gd name="connsiteY118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1044575 w 2552700"/>
                  <a:gd name="connsiteY63" fmla="*/ 200025 h 302243"/>
                  <a:gd name="connsiteX64" fmla="*/ 1057275 w 2552700"/>
                  <a:gd name="connsiteY64" fmla="*/ 212725 h 302243"/>
                  <a:gd name="connsiteX65" fmla="*/ 1120775 w 2552700"/>
                  <a:gd name="connsiteY65" fmla="*/ 219075 h 302243"/>
                  <a:gd name="connsiteX66" fmla="*/ 1203325 w 2552700"/>
                  <a:gd name="connsiteY66" fmla="*/ 215900 h 302243"/>
                  <a:gd name="connsiteX67" fmla="*/ 1222375 w 2552700"/>
                  <a:gd name="connsiteY67" fmla="*/ 203200 h 302243"/>
                  <a:gd name="connsiteX68" fmla="*/ 1270000 w 2552700"/>
                  <a:gd name="connsiteY68" fmla="*/ 184150 h 302243"/>
                  <a:gd name="connsiteX69" fmla="*/ 1343025 w 2552700"/>
                  <a:gd name="connsiteY69" fmla="*/ 165100 h 302243"/>
                  <a:gd name="connsiteX70" fmla="*/ 1390650 w 2552700"/>
                  <a:gd name="connsiteY70" fmla="*/ 158750 h 302243"/>
                  <a:gd name="connsiteX71" fmla="*/ 1412875 w 2552700"/>
                  <a:gd name="connsiteY71" fmla="*/ 149225 h 302243"/>
                  <a:gd name="connsiteX72" fmla="*/ 1425575 w 2552700"/>
                  <a:gd name="connsiteY72" fmla="*/ 146050 h 302243"/>
                  <a:gd name="connsiteX73" fmla="*/ 1435100 w 2552700"/>
                  <a:gd name="connsiteY73" fmla="*/ 142875 h 302243"/>
                  <a:gd name="connsiteX74" fmla="*/ 1444625 w 2552700"/>
                  <a:gd name="connsiteY74" fmla="*/ 133350 h 302243"/>
                  <a:gd name="connsiteX75" fmla="*/ 1485900 w 2552700"/>
                  <a:gd name="connsiteY75" fmla="*/ 117475 h 302243"/>
                  <a:gd name="connsiteX76" fmla="*/ 1498600 w 2552700"/>
                  <a:gd name="connsiteY76" fmla="*/ 111125 h 302243"/>
                  <a:gd name="connsiteX77" fmla="*/ 1530350 w 2552700"/>
                  <a:gd name="connsiteY77" fmla="*/ 101600 h 302243"/>
                  <a:gd name="connsiteX78" fmla="*/ 1539875 w 2552700"/>
                  <a:gd name="connsiteY78" fmla="*/ 95250 h 302243"/>
                  <a:gd name="connsiteX79" fmla="*/ 1558925 w 2552700"/>
                  <a:gd name="connsiteY79" fmla="*/ 88900 h 302243"/>
                  <a:gd name="connsiteX80" fmla="*/ 1577975 w 2552700"/>
                  <a:gd name="connsiteY80" fmla="*/ 76200 h 302243"/>
                  <a:gd name="connsiteX81" fmla="*/ 1593850 w 2552700"/>
                  <a:gd name="connsiteY81" fmla="*/ 66675 h 302243"/>
                  <a:gd name="connsiteX82" fmla="*/ 1612900 w 2552700"/>
                  <a:gd name="connsiteY82" fmla="*/ 53975 h 302243"/>
                  <a:gd name="connsiteX83" fmla="*/ 1625600 w 2552700"/>
                  <a:gd name="connsiteY83" fmla="*/ 50800 h 302243"/>
                  <a:gd name="connsiteX84" fmla="*/ 1635125 w 2552700"/>
                  <a:gd name="connsiteY84" fmla="*/ 47625 h 302243"/>
                  <a:gd name="connsiteX85" fmla="*/ 1651000 w 2552700"/>
                  <a:gd name="connsiteY85" fmla="*/ 44450 h 302243"/>
                  <a:gd name="connsiteX86" fmla="*/ 1657350 w 2552700"/>
                  <a:gd name="connsiteY86" fmla="*/ 34925 h 302243"/>
                  <a:gd name="connsiteX87" fmla="*/ 1673225 w 2552700"/>
                  <a:gd name="connsiteY87" fmla="*/ 31750 h 302243"/>
                  <a:gd name="connsiteX88" fmla="*/ 1704975 w 2552700"/>
                  <a:gd name="connsiteY88" fmla="*/ 25400 h 302243"/>
                  <a:gd name="connsiteX89" fmla="*/ 1746250 w 2552700"/>
                  <a:gd name="connsiteY89" fmla="*/ 38100 h 302243"/>
                  <a:gd name="connsiteX90" fmla="*/ 1765300 w 2552700"/>
                  <a:gd name="connsiteY90" fmla="*/ 50800 h 302243"/>
                  <a:gd name="connsiteX91" fmla="*/ 1781175 w 2552700"/>
                  <a:gd name="connsiteY91" fmla="*/ 63500 h 302243"/>
                  <a:gd name="connsiteX92" fmla="*/ 1803400 w 2552700"/>
                  <a:gd name="connsiteY92" fmla="*/ 76200 h 302243"/>
                  <a:gd name="connsiteX93" fmla="*/ 1828800 w 2552700"/>
                  <a:gd name="connsiteY93" fmla="*/ 85725 h 302243"/>
                  <a:gd name="connsiteX94" fmla="*/ 1866900 w 2552700"/>
                  <a:gd name="connsiteY94" fmla="*/ 98425 h 302243"/>
                  <a:gd name="connsiteX95" fmla="*/ 1879600 w 2552700"/>
                  <a:gd name="connsiteY95" fmla="*/ 107950 h 302243"/>
                  <a:gd name="connsiteX96" fmla="*/ 1889125 w 2552700"/>
                  <a:gd name="connsiteY96" fmla="*/ 114300 h 302243"/>
                  <a:gd name="connsiteX97" fmla="*/ 1898650 w 2552700"/>
                  <a:gd name="connsiteY97" fmla="*/ 127000 h 302243"/>
                  <a:gd name="connsiteX98" fmla="*/ 1901825 w 2552700"/>
                  <a:gd name="connsiteY98" fmla="*/ 136525 h 302243"/>
                  <a:gd name="connsiteX99" fmla="*/ 1917700 w 2552700"/>
                  <a:gd name="connsiteY99" fmla="*/ 177800 h 302243"/>
                  <a:gd name="connsiteX100" fmla="*/ 1927225 w 2552700"/>
                  <a:gd name="connsiteY100" fmla="*/ 200025 h 302243"/>
                  <a:gd name="connsiteX101" fmla="*/ 1933575 w 2552700"/>
                  <a:gd name="connsiteY101" fmla="*/ 212725 h 302243"/>
                  <a:gd name="connsiteX102" fmla="*/ 1943100 w 2552700"/>
                  <a:gd name="connsiteY102" fmla="*/ 219075 h 302243"/>
                  <a:gd name="connsiteX103" fmla="*/ 1946275 w 2552700"/>
                  <a:gd name="connsiteY103" fmla="*/ 244475 h 302243"/>
                  <a:gd name="connsiteX104" fmla="*/ 1968500 w 2552700"/>
                  <a:gd name="connsiteY104" fmla="*/ 266700 h 302243"/>
                  <a:gd name="connsiteX105" fmla="*/ 1978025 w 2552700"/>
                  <a:gd name="connsiteY105" fmla="*/ 269875 h 302243"/>
                  <a:gd name="connsiteX106" fmla="*/ 1990725 w 2552700"/>
                  <a:gd name="connsiteY106" fmla="*/ 276225 h 302243"/>
                  <a:gd name="connsiteX107" fmla="*/ 2016125 w 2552700"/>
                  <a:gd name="connsiteY107" fmla="*/ 301625 h 302243"/>
                  <a:gd name="connsiteX108" fmla="*/ 2098675 w 2552700"/>
                  <a:gd name="connsiteY108" fmla="*/ 292100 h 302243"/>
                  <a:gd name="connsiteX109" fmla="*/ 2130425 w 2552700"/>
                  <a:gd name="connsiteY109" fmla="*/ 266700 h 302243"/>
                  <a:gd name="connsiteX110" fmla="*/ 2139950 w 2552700"/>
                  <a:gd name="connsiteY110" fmla="*/ 263525 h 302243"/>
                  <a:gd name="connsiteX111" fmla="*/ 2168525 w 2552700"/>
                  <a:gd name="connsiteY111" fmla="*/ 247650 h 302243"/>
                  <a:gd name="connsiteX112" fmla="*/ 2193925 w 2552700"/>
                  <a:gd name="connsiteY112" fmla="*/ 228600 h 302243"/>
                  <a:gd name="connsiteX113" fmla="*/ 2203450 w 2552700"/>
                  <a:gd name="connsiteY113" fmla="*/ 219075 h 302243"/>
                  <a:gd name="connsiteX114" fmla="*/ 2222500 w 2552700"/>
                  <a:gd name="connsiteY114" fmla="*/ 212725 h 302243"/>
                  <a:gd name="connsiteX115" fmla="*/ 2244725 w 2552700"/>
                  <a:gd name="connsiteY115" fmla="*/ 193675 h 302243"/>
                  <a:gd name="connsiteX116" fmla="*/ 2355850 w 2552700"/>
                  <a:gd name="connsiteY116" fmla="*/ 152400 h 302243"/>
                  <a:gd name="connsiteX117" fmla="*/ 2552700 w 2552700"/>
                  <a:gd name="connsiteY117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44575 w 2552700"/>
                  <a:gd name="connsiteY62" fmla="*/ 200025 h 302243"/>
                  <a:gd name="connsiteX63" fmla="*/ 1057275 w 2552700"/>
                  <a:gd name="connsiteY63" fmla="*/ 212725 h 302243"/>
                  <a:gd name="connsiteX64" fmla="*/ 1120775 w 2552700"/>
                  <a:gd name="connsiteY64" fmla="*/ 219075 h 302243"/>
                  <a:gd name="connsiteX65" fmla="*/ 1203325 w 2552700"/>
                  <a:gd name="connsiteY65" fmla="*/ 215900 h 302243"/>
                  <a:gd name="connsiteX66" fmla="*/ 1222375 w 2552700"/>
                  <a:gd name="connsiteY66" fmla="*/ 203200 h 302243"/>
                  <a:gd name="connsiteX67" fmla="*/ 1270000 w 2552700"/>
                  <a:gd name="connsiteY67" fmla="*/ 184150 h 302243"/>
                  <a:gd name="connsiteX68" fmla="*/ 1343025 w 2552700"/>
                  <a:gd name="connsiteY68" fmla="*/ 165100 h 302243"/>
                  <a:gd name="connsiteX69" fmla="*/ 1390650 w 2552700"/>
                  <a:gd name="connsiteY69" fmla="*/ 158750 h 302243"/>
                  <a:gd name="connsiteX70" fmla="*/ 1412875 w 2552700"/>
                  <a:gd name="connsiteY70" fmla="*/ 149225 h 302243"/>
                  <a:gd name="connsiteX71" fmla="*/ 1425575 w 2552700"/>
                  <a:gd name="connsiteY71" fmla="*/ 146050 h 302243"/>
                  <a:gd name="connsiteX72" fmla="*/ 1435100 w 2552700"/>
                  <a:gd name="connsiteY72" fmla="*/ 142875 h 302243"/>
                  <a:gd name="connsiteX73" fmla="*/ 1444625 w 2552700"/>
                  <a:gd name="connsiteY73" fmla="*/ 133350 h 302243"/>
                  <a:gd name="connsiteX74" fmla="*/ 1485900 w 2552700"/>
                  <a:gd name="connsiteY74" fmla="*/ 117475 h 302243"/>
                  <a:gd name="connsiteX75" fmla="*/ 1498600 w 2552700"/>
                  <a:gd name="connsiteY75" fmla="*/ 111125 h 302243"/>
                  <a:gd name="connsiteX76" fmla="*/ 1530350 w 2552700"/>
                  <a:gd name="connsiteY76" fmla="*/ 101600 h 302243"/>
                  <a:gd name="connsiteX77" fmla="*/ 1539875 w 2552700"/>
                  <a:gd name="connsiteY77" fmla="*/ 95250 h 302243"/>
                  <a:gd name="connsiteX78" fmla="*/ 1558925 w 2552700"/>
                  <a:gd name="connsiteY78" fmla="*/ 88900 h 302243"/>
                  <a:gd name="connsiteX79" fmla="*/ 1577975 w 2552700"/>
                  <a:gd name="connsiteY79" fmla="*/ 76200 h 302243"/>
                  <a:gd name="connsiteX80" fmla="*/ 1593850 w 2552700"/>
                  <a:gd name="connsiteY80" fmla="*/ 66675 h 302243"/>
                  <a:gd name="connsiteX81" fmla="*/ 1612900 w 2552700"/>
                  <a:gd name="connsiteY81" fmla="*/ 53975 h 302243"/>
                  <a:gd name="connsiteX82" fmla="*/ 1625600 w 2552700"/>
                  <a:gd name="connsiteY82" fmla="*/ 50800 h 302243"/>
                  <a:gd name="connsiteX83" fmla="*/ 1635125 w 2552700"/>
                  <a:gd name="connsiteY83" fmla="*/ 47625 h 302243"/>
                  <a:gd name="connsiteX84" fmla="*/ 1651000 w 2552700"/>
                  <a:gd name="connsiteY84" fmla="*/ 44450 h 302243"/>
                  <a:gd name="connsiteX85" fmla="*/ 1657350 w 2552700"/>
                  <a:gd name="connsiteY85" fmla="*/ 34925 h 302243"/>
                  <a:gd name="connsiteX86" fmla="*/ 1673225 w 2552700"/>
                  <a:gd name="connsiteY86" fmla="*/ 31750 h 302243"/>
                  <a:gd name="connsiteX87" fmla="*/ 1704975 w 2552700"/>
                  <a:gd name="connsiteY87" fmla="*/ 25400 h 302243"/>
                  <a:gd name="connsiteX88" fmla="*/ 1746250 w 2552700"/>
                  <a:gd name="connsiteY88" fmla="*/ 38100 h 302243"/>
                  <a:gd name="connsiteX89" fmla="*/ 1765300 w 2552700"/>
                  <a:gd name="connsiteY89" fmla="*/ 50800 h 302243"/>
                  <a:gd name="connsiteX90" fmla="*/ 1781175 w 2552700"/>
                  <a:gd name="connsiteY90" fmla="*/ 63500 h 302243"/>
                  <a:gd name="connsiteX91" fmla="*/ 1803400 w 2552700"/>
                  <a:gd name="connsiteY91" fmla="*/ 76200 h 302243"/>
                  <a:gd name="connsiteX92" fmla="*/ 1828800 w 2552700"/>
                  <a:gd name="connsiteY92" fmla="*/ 85725 h 302243"/>
                  <a:gd name="connsiteX93" fmla="*/ 1866900 w 2552700"/>
                  <a:gd name="connsiteY93" fmla="*/ 98425 h 302243"/>
                  <a:gd name="connsiteX94" fmla="*/ 1879600 w 2552700"/>
                  <a:gd name="connsiteY94" fmla="*/ 107950 h 302243"/>
                  <a:gd name="connsiteX95" fmla="*/ 1889125 w 2552700"/>
                  <a:gd name="connsiteY95" fmla="*/ 114300 h 302243"/>
                  <a:gd name="connsiteX96" fmla="*/ 1898650 w 2552700"/>
                  <a:gd name="connsiteY96" fmla="*/ 127000 h 302243"/>
                  <a:gd name="connsiteX97" fmla="*/ 1901825 w 2552700"/>
                  <a:gd name="connsiteY97" fmla="*/ 136525 h 302243"/>
                  <a:gd name="connsiteX98" fmla="*/ 1917700 w 2552700"/>
                  <a:gd name="connsiteY98" fmla="*/ 177800 h 302243"/>
                  <a:gd name="connsiteX99" fmla="*/ 1927225 w 2552700"/>
                  <a:gd name="connsiteY99" fmla="*/ 200025 h 302243"/>
                  <a:gd name="connsiteX100" fmla="*/ 1933575 w 2552700"/>
                  <a:gd name="connsiteY100" fmla="*/ 212725 h 302243"/>
                  <a:gd name="connsiteX101" fmla="*/ 1943100 w 2552700"/>
                  <a:gd name="connsiteY101" fmla="*/ 219075 h 302243"/>
                  <a:gd name="connsiteX102" fmla="*/ 1946275 w 2552700"/>
                  <a:gd name="connsiteY102" fmla="*/ 244475 h 302243"/>
                  <a:gd name="connsiteX103" fmla="*/ 1968500 w 2552700"/>
                  <a:gd name="connsiteY103" fmla="*/ 266700 h 302243"/>
                  <a:gd name="connsiteX104" fmla="*/ 1978025 w 2552700"/>
                  <a:gd name="connsiteY104" fmla="*/ 269875 h 302243"/>
                  <a:gd name="connsiteX105" fmla="*/ 1990725 w 2552700"/>
                  <a:gd name="connsiteY105" fmla="*/ 276225 h 302243"/>
                  <a:gd name="connsiteX106" fmla="*/ 2016125 w 2552700"/>
                  <a:gd name="connsiteY106" fmla="*/ 301625 h 302243"/>
                  <a:gd name="connsiteX107" fmla="*/ 2098675 w 2552700"/>
                  <a:gd name="connsiteY107" fmla="*/ 292100 h 302243"/>
                  <a:gd name="connsiteX108" fmla="*/ 2130425 w 2552700"/>
                  <a:gd name="connsiteY108" fmla="*/ 266700 h 302243"/>
                  <a:gd name="connsiteX109" fmla="*/ 2139950 w 2552700"/>
                  <a:gd name="connsiteY109" fmla="*/ 263525 h 302243"/>
                  <a:gd name="connsiteX110" fmla="*/ 2168525 w 2552700"/>
                  <a:gd name="connsiteY110" fmla="*/ 247650 h 302243"/>
                  <a:gd name="connsiteX111" fmla="*/ 2193925 w 2552700"/>
                  <a:gd name="connsiteY111" fmla="*/ 228600 h 302243"/>
                  <a:gd name="connsiteX112" fmla="*/ 2203450 w 2552700"/>
                  <a:gd name="connsiteY112" fmla="*/ 219075 h 302243"/>
                  <a:gd name="connsiteX113" fmla="*/ 2222500 w 2552700"/>
                  <a:gd name="connsiteY113" fmla="*/ 212725 h 302243"/>
                  <a:gd name="connsiteX114" fmla="*/ 2244725 w 2552700"/>
                  <a:gd name="connsiteY114" fmla="*/ 193675 h 302243"/>
                  <a:gd name="connsiteX115" fmla="*/ 2355850 w 2552700"/>
                  <a:gd name="connsiteY115" fmla="*/ 152400 h 302243"/>
                  <a:gd name="connsiteX116" fmla="*/ 2552700 w 2552700"/>
                  <a:gd name="connsiteY116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96900 w 2552700"/>
                  <a:gd name="connsiteY33" fmla="*/ 44450 h 302243"/>
                  <a:gd name="connsiteX34" fmla="*/ 625475 w 2552700"/>
                  <a:gd name="connsiteY34" fmla="*/ 31750 h 302243"/>
                  <a:gd name="connsiteX35" fmla="*/ 663575 w 2552700"/>
                  <a:gd name="connsiteY35" fmla="*/ 12700 h 302243"/>
                  <a:gd name="connsiteX36" fmla="*/ 679450 w 2552700"/>
                  <a:gd name="connsiteY36" fmla="*/ 6350 h 302243"/>
                  <a:gd name="connsiteX37" fmla="*/ 698500 w 2552700"/>
                  <a:gd name="connsiteY37" fmla="*/ 0 h 302243"/>
                  <a:gd name="connsiteX38" fmla="*/ 727075 w 2552700"/>
                  <a:gd name="connsiteY38" fmla="*/ 3175 h 302243"/>
                  <a:gd name="connsiteX39" fmla="*/ 736600 w 2552700"/>
                  <a:gd name="connsiteY39" fmla="*/ 6350 h 302243"/>
                  <a:gd name="connsiteX40" fmla="*/ 762000 w 2552700"/>
                  <a:gd name="connsiteY40" fmla="*/ 12700 h 302243"/>
                  <a:gd name="connsiteX41" fmla="*/ 787400 w 2552700"/>
                  <a:gd name="connsiteY41" fmla="*/ 34925 h 302243"/>
                  <a:gd name="connsiteX42" fmla="*/ 806450 w 2552700"/>
                  <a:gd name="connsiteY42" fmla="*/ 53975 h 302243"/>
                  <a:gd name="connsiteX43" fmla="*/ 815975 w 2552700"/>
                  <a:gd name="connsiteY43" fmla="*/ 63500 h 302243"/>
                  <a:gd name="connsiteX44" fmla="*/ 828675 w 2552700"/>
                  <a:gd name="connsiteY44" fmla="*/ 82550 h 302243"/>
                  <a:gd name="connsiteX45" fmla="*/ 838200 w 2552700"/>
                  <a:gd name="connsiteY45" fmla="*/ 88900 h 302243"/>
                  <a:gd name="connsiteX46" fmla="*/ 860425 w 2552700"/>
                  <a:gd name="connsiteY46" fmla="*/ 107950 h 302243"/>
                  <a:gd name="connsiteX47" fmla="*/ 892175 w 2552700"/>
                  <a:gd name="connsiteY47" fmla="*/ 130175 h 302243"/>
                  <a:gd name="connsiteX48" fmla="*/ 901700 w 2552700"/>
                  <a:gd name="connsiteY48" fmla="*/ 139700 h 302243"/>
                  <a:gd name="connsiteX49" fmla="*/ 917575 w 2552700"/>
                  <a:gd name="connsiteY49" fmla="*/ 152400 h 302243"/>
                  <a:gd name="connsiteX50" fmla="*/ 936625 w 2552700"/>
                  <a:gd name="connsiteY50" fmla="*/ 168275 h 302243"/>
                  <a:gd name="connsiteX51" fmla="*/ 942975 w 2552700"/>
                  <a:gd name="connsiteY51" fmla="*/ 177800 h 302243"/>
                  <a:gd name="connsiteX52" fmla="*/ 965200 w 2552700"/>
                  <a:gd name="connsiteY52" fmla="*/ 193675 h 302243"/>
                  <a:gd name="connsiteX53" fmla="*/ 990600 w 2552700"/>
                  <a:gd name="connsiteY53" fmla="*/ 200025 h 302243"/>
                  <a:gd name="connsiteX54" fmla="*/ 1019175 w 2552700"/>
                  <a:gd name="connsiteY54" fmla="*/ 209550 h 302243"/>
                  <a:gd name="connsiteX55" fmla="*/ 1063625 w 2552700"/>
                  <a:gd name="connsiteY55" fmla="*/ 219075 h 302243"/>
                  <a:gd name="connsiteX56" fmla="*/ 1111250 w 2552700"/>
                  <a:gd name="connsiteY56" fmla="*/ 228600 h 302243"/>
                  <a:gd name="connsiteX57" fmla="*/ 1149350 w 2552700"/>
                  <a:gd name="connsiteY57" fmla="*/ 219075 h 302243"/>
                  <a:gd name="connsiteX58" fmla="*/ 1117600 w 2552700"/>
                  <a:gd name="connsiteY58" fmla="*/ 209550 h 302243"/>
                  <a:gd name="connsiteX59" fmla="*/ 1066800 w 2552700"/>
                  <a:gd name="connsiteY59" fmla="*/ 193675 h 302243"/>
                  <a:gd name="connsiteX60" fmla="*/ 1016000 w 2552700"/>
                  <a:gd name="connsiteY60" fmla="*/ 184150 h 302243"/>
                  <a:gd name="connsiteX61" fmla="*/ 1044575 w 2552700"/>
                  <a:gd name="connsiteY61" fmla="*/ 200025 h 302243"/>
                  <a:gd name="connsiteX62" fmla="*/ 1057275 w 2552700"/>
                  <a:gd name="connsiteY62" fmla="*/ 212725 h 302243"/>
                  <a:gd name="connsiteX63" fmla="*/ 1120775 w 2552700"/>
                  <a:gd name="connsiteY63" fmla="*/ 219075 h 302243"/>
                  <a:gd name="connsiteX64" fmla="*/ 1203325 w 2552700"/>
                  <a:gd name="connsiteY64" fmla="*/ 215900 h 302243"/>
                  <a:gd name="connsiteX65" fmla="*/ 1222375 w 2552700"/>
                  <a:gd name="connsiteY65" fmla="*/ 203200 h 302243"/>
                  <a:gd name="connsiteX66" fmla="*/ 1270000 w 2552700"/>
                  <a:gd name="connsiteY66" fmla="*/ 184150 h 302243"/>
                  <a:gd name="connsiteX67" fmla="*/ 1343025 w 2552700"/>
                  <a:gd name="connsiteY67" fmla="*/ 165100 h 302243"/>
                  <a:gd name="connsiteX68" fmla="*/ 1390650 w 2552700"/>
                  <a:gd name="connsiteY68" fmla="*/ 158750 h 302243"/>
                  <a:gd name="connsiteX69" fmla="*/ 1412875 w 2552700"/>
                  <a:gd name="connsiteY69" fmla="*/ 149225 h 302243"/>
                  <a:gd name="connsiteX70" fmla="*/ 1425575 w 2552700"/>
                  <a:gd name="connsiteY70" fmla="*/ 146050 h 302243"/>
                  <a:gd name="connsiteX71" fmla="*/ 1435100 w 2552700"/>
                  <a:gd name="connsiteY71" fmla="*/ 142875 h 302243"/>
                  <a:gd name="connsiteX72" fmla="*/ 1444625 w 2552700"/>
                  <a:gd name="connsiteY72" fmla="*/ 133350 h 302243"/>
                  <a:gd name="connsiteX73" fmla="*/ 1485900 w 2552700"/>
                  <a:gd name="connsiteY73" fmla="*/ 117475 h 302243"/>
                  <a:gd name="connsiteX74" fmla="*/ 1498600 w 2552700"/>
                  <a:gd name="connsiteY74" fmla="*/ 111125 h 302243"/>
                  <a:gd name="connsiteX75" fmla="*/ 1530350 w 2552700"/>
                  <a:gd name="connsiteY75" fmla="*/ 101600 h 302243"/>
                  <a:gd name="connsiteX76" fmla="*/ 1539875 w 2552700"/>
                  <a:gd name="connsiteY76" fmla="*/ 95250 h 302243"/>
                  <a:gd name="connsiteX77" fmla="*/ 1558925 w 2552700"/>
                  <a:gd name="connsiteY77" fmla="*/ 88900 h 302243"/>
                  <a:gd name="connsiteX78" fmla="*/ 1577975 w 2552700"/>
                  <a:gd name="connsiteY78" fmla="*/ 76200 h 302243"/>
                  <a:gd name="connsiteX79" fmla="*/ 1593850 w 2552700"/>
                  <a:gd name="connsiteY79" fmla="*/ 66675 h 302243"/>
                  <a:gd name="connsiteX80" fmla="*/ 1612900 w 2552700"/>
                  <a:gd name="connsiteY80" fmla="*/ 53975 h 302243"/>
                  <a:gd name="connsiteX81" fmla="*/ 1625600 w 2552700"/>
                  <a:gd name="connsiteY81" fmla="*/ 50800 h 302243"/>
                  <a:gd name="connsiteX82" fmla="*/ 1635125 w 2552700"/>
                  <a:gd name="connsiteY82" fmla="*/ 47625 h 302243"/>
                  <a:gd name="connsiteX83" fmla="*/ 1651000 w 2552700"/>
                  <a:gd name="connsiteY83" fmla="*/ 44450 h 302243"/>
                  <a:gd name="connsiteX84" fmla="*/ 1657350 w 2552700"/>
                  <a:gd name="connsiteY84" fmla="*/ 34925 h 302243"/>
                  <a:gd name="connsiteX85" fmla="*/ 1673225 w 2552700"/>
                  <a:gd name="connsiteY85" fmla="*/ 31750 h 302243"/>
                  <a:gd name="connsiteX86" fmla="*/ 1704975 w 2552700"/>
                  <a:gd name="connsiteY86" fmla="*/ 25400 h 302243"/>
                  <a:gd name="connsiteX87" fmla="*/ 1746250 w 2552700"/>
                  <a:gd name="connsiteY87" fmla="*/ 38100 h 302243"/>
                  <a:gd name="connsiteX88" fmla="*/ 1765300 w 2552700"/>
                  <a:gd name="connsiteY88" fmla="*/ 50800 h 302243"/>
                  <a:gd name="connsiteX89" fmla="*/ 1781175 w 2552700"/>
                  <a:gd name="connsiteY89" fmla="*/ 63500 h 302243"/>
                  <a:gd name="connsiteX90" fmla="*/ 1803400 w 2552700"/>
                  <a:gd name="connsiteY90" fmla="*/ 76200 h 302243"/>
                  <a:gd name="connsiteX91" fmla="*/ 1828800 w 2552700"/>
                  <a:gd name="connsiteY91" fmla="*/ 85725 h 302243"/>
                  <a:gd name="connsiteX92" fmla="*/ 1866900 w 2552700"/>
                  <a:gd name="connsiteY92" fmla="*/ 98425 h 302243"/>
                  <a:gd name="connsiteX93" fmla="*/ 1879600 w 2552700"/>
                  <a:gd name="connsiteY93" fmla="*/ 107950 h 302243"/>
                  <a:gd name="connsiteX94" fmla="*/ 1889125 w 2552700"/>
                  <a:gd name="connsiteY94" fmla="*/ 114300 h 302243"/>
                  <a:gd name="connsiteX95" fmla="*/ 1898650 w 2552700"/>
                  <a:gd name="connsiteY95" fmla="*/ 127000 h 302243"/>
                  <a:gd name="connsiteX96" fmla="*/ 1901825 w 2552700"/>
                  <a:gd name="connsiteY96" fmla="*/ 136525 h 302243"/>
                  <a:gd name="connsiteX97" fmla="*/ 1917700 w 2552700"/>
                  <a:gd name="connsiteY97" fmla="*/ 177800 h 302243"/>
                  <a:gd name="connsiteX98" fmla="*/ 1927225 w 2552700"/>
                  <a:gd name="connsiteY98" fmla="*/ 200025 h 302243"/>
                  <a:gd name="connsiteX99" fmla="*/ 1933575 w 2552700"/>
                  <a:gd name="connsiteY99" fmla="*/ 212725 h 302243"/>
                  <a:gd name="connsiteX100" fmla="*/ 1943100 w 2552700"/>
                  <a:gd name="connsiteY100" fmla="*/ 219075 h 302243"/>
                  <a:gd name="connsiteX101" fmla="*/ 1946275 w 2552700"/>
                  <a:gd name="connsiteY101" fmla="*/ 244475 h 302243"/>
                  <a:gd name="connsiteX102" fmla="*/ 1968500 w 2552700"/>
                  <a:gd name="connsiteY102" fmla="*/ 266700 h 302243"/>
                  <a:gd name="connsiteX103" fmla="*/ 1978025 w 2552700"/>
                  <a:gd name="connsiteY103" fmla="*/ 269875 h 302243"/>
                  <a:gd name="connsiteX104" fmla="*/ 1990725 w 2552700"/>
                  <a:gd name="connsiteY104" fmla="*/ 276225 h 302243"/>
                  <a:gd name="connsiteX105" fmla="*/ 2016125 w 2552700"/>
                  <a:gd name="connsiteY105" fmla="*/ 301625 h 302243"/>
                  <a:gd name="connsiteX106" fmla="*/ 2098675 w 2552700"/>
                  <a:gd name="connsiteY106" fmla="*/ 292100 h 302243"/>
                  <a:gd name="connsiteX107" fmla="*/ 2130425 w 2552700"/>
                  <a:gd name="connsiteY107" fmla="*/ 266700 h 302243"/>
                  <a:gd name="connsiteX108" fmla="*/ 2139950 w 2552700"/>
                  <a:gd name="connsiteY108" fmla="*/ 263525 h 302243"/>
                  <a:gd name="connsiteX109" fmla="*/ 2168525 w 2552700"/>
                  <a:gd name="connsiteY109" fmla="*/ 247650 h 302243"/>
                  <a:gd name="connsiteX110" fmla="*/ 2193925 w 2552700"/>
                  <a:gd name="connsiteY110" fmla="*/ 228600 h 302243"/>
                  <a:gd name="connsiteX111" fmla="*/ 2203450 w 2552700"/>
                  <a:gd name="connsiteY111" fmla="*/ 219075 h 302243"/>
                  <a:gd name="connsiteX112" fmla="*/ 2222500 w 2552700"/>
                  <a:gd name="connsiteY112" fmla="*/ 212725 h 302243"/>
                  <a:gd name="connsiteX113" fmla="*/ 2244725 w 2552700"/>
                  <a:gd name="connsiteY113" fmla="*/ 193675 h 302243"/>
                  <a:gd name="connsiteX114" fmla="*/ 2355850 w 2552700"/>
                  <a:gd name="connsiteY114" fmla="*/ 152400 h 302243"/>
                  <a:gd name="connsiteX115" fmla="*/ 2552700 w 2552700"/>
                  <a:gd name="connsiteY115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517525 w 2552700"/>
                  <a:gd name="connsiteY29" fmla="*/ 82550 h 302243"/>
                  <a:gd name="connsiteX30" fmla="*/ 530225 w 2552700"/>
                  <a:gd name="connsiteY30" fmla="*/ 88900 h 302243"/>
                  <a:gd name="connsiteX31" fmla="*/ 536575 w 2552700"/>
                  <a:gd name="connsiteY31" fmla="*/ 76200 h 302243"/>
                  <a:gd name="connsiteX32" fmla="*/ 596900 w 2552700"/>
                  <a:gd name="connsiteY32" fmla="*/ 44450 h 302243"/>
                  <a:gd name="connsiteX33" fmla="*/ 625475 w 2552700"/>
                  <a:gd name="connsiteY33" fmla="*/ 31750 h 302243"/>
                  <a:gd name="connsiteX34" fmla="*/ 663575 w 2552700"/>
                  <a:gd name="connsiteY34" fmla="*/ 12700 h 302243"/>
                  <a:gd name="connsiteX35" fmla="*/ 679450 w 2552700"/>
                  <a:gd name="connsiteY35" fmla="*/ 6350 h 302243"/>
                  <a:gd name="connsiteX36" fmla="*/ 698500 w 2552700"/>
                  <a:gd name="connsiteY36" fmla="*/ 0 h 302243"/>
                  <a:gd name="connsiteX37" fmla="*/ 727075 w 2552700"/>
                  <a:gd name="connsiteY37" fmla="*/ 3175 h 302243"/>
                  <a:gd name="connsiteX38" fmla="*/ 736600 w 2552700"/>
                  <a:gd name="connsiteY38" fmla="*/ 6350 h 302243"/>
                  <a:gd name="connsiteX39" fmla="*/ 762000 w 2552700"/>
                  <a:gd name="connsiteY39" fmla="*/ 12700 h 302243"/>
                  <a:gd name="connsiteX40" fmla="*/ 787400 w 2552700"/>
                  <a:gd name="connsiteY40" fmla="*/ 34925 h 302243"/>
                  <a:gd name="connsiteX41" fmla="*/ 806450 w 2552700"/>
                  <a:gd name="connsiteY41" fmla="*/ 53975 h 302243"/>
                  <a:gd name="connsiteX42" fmla="*/ 815975 w 2552700"/>
                  <a:gd name="connsiteY42" fmla="*/ 63500 h 302243"/>
                  <a:gd name="connsiteX43" fmla="*/ 828675 w 2552700"/>
                  <a:gd name="connsiteY43" fmla="*/ 82550 h 302243"/>
                  <a:gd name="connsiteX44" fmla="*/ 838200 w 2552700"/>
                  <a:gd name="connsiteY44" fmla="*/ 88900 h 302243"/>
                  <a:gd name="connsiteX45" fmla="*/ 860425 w 2552700"/>
                  <a:gd name="connsiteY45" fmla="*/ 107950 h 302243"/>
                  <a:gd name="connsiteX46" fmla="*/ 892175 w 2552700"/>
                  <a:gd name="connsiteY46" fmla="*/ 130175 h 302243"/>
                  <a:gd name="connsiteX47" fmla="*/ 901700 w 2552700"/>
                  <a:gd name="connsiteY47" fmla="*/ 139700 h 302243"/>
                  <a:gd name="connsiteX48" fmla="*/ 917575 w 2552700"/>
                  <a:gd name="connsiteY48" fmla="*/ 152400 h 302243"/>
                  <a:gd name="connsiteX49" fmla="*/ 936625 w 2552700"/>
                  <a:gd name="connsiteY49" fmla="*/ 168275 h 302243"/>
                  <a:gd name="connsiteX50" fmla="*/ 942975 w 2552700"/>
                  <a:gd name="connsiteY50" fmla="*/ 177800 h 302243"/>
                  <a:gd name="connsiteX51" fmla="*/ 965200 w 2552700"/>
                  <a:gd name="connsiteY51" fmla="*/ 193675 h 302243"/>
                  <a:gd name="connsiteX52" fmla="*/ 990600 w 2552700"/>
                  <a:gd name="connsiteY52" fmla="*/ 200025 h 302243"/>
                  <a:gd name="connsiteX53" fmla="*/ 1019175 w 2552700"/>
                  <a:gd name="connsiteY53" fmla="*/ 209550 h 302243"/>
                  <a:gd name="connsiteX54" fmla="*/ 1063625 w 2552700"/>
                  <a:gd name="connsiteY54" fmla="*/ 219075 h 302243"/>
                  <a:gd name="connsiteX55" fmla="*/ 1111250 w 2552700"/>
                  <a:gd name="connsiteY55" fmla="*/ 228600 h 302243"/>
                  <a:gd name="connsiteX56" fmla="*/ 1149350 w 2552700"/>
                  <a:gd name="connsiteY56" fmla="*/ 219075 h 302243"/>
                  <a:gd name="connsiteX57" fmla="*/ 1117600 w 2552700"/>
                  <a:gd name="connsiteY57" fmla="*/ 209550 h 302243"/>
                  <a:gd name="connsiteX58" fmla="*/ 1066800 w 2552700"/>
                  <a:gd name="connsiteY58" fmla="*/ 193675 h 302243"/>
                  <a:gd name="connsiteX59" fmla="*/ 1016000 w 2552700"/>
                  <a:gd name="connsiteY59" fmla="*/ 184150 h 302243"/>
                  <a:gd name="connsiteX60" fmla="*/ 1044575 w 2552700"/>
                  <a:gd name="connsiteY60" fmla="*/ 200025 h 302243"/>
                  <a:gd name="connsiteX61" fmla="*/ 1057275 w 2552700"/>
                  <a:gd name="connsiteY61" fmla="*/ 212725 h 302243"/>
                  <a:gd name="connsiteX62" fmla="*/ 1120775 w 2552700"/>
                  <a:gd name="connsiteY62" fmla="*/ 219075 h 302243"/>
                  <a:gd name="connsiteX63" fmla="*/ 1203325 w 2552700"/>
                  <a:gd name="connsiteY63" fmla="*/ 215900 h 302243"/>
                  <a:gd name="connsiteX64" fmla="*/ 1222375 w 2552700"/>
                  <a:gd name="connsiteY64" fmla="*/ 203200 h 302243"/>
                  <a:gd name="connsiteX65" fmla="*/ 1270000 w 2552700"/>
                  <a:gd name="connsiteY65" fmla="*/ 184150 h 302243"/>
                  <a:gd name="connsiteX66" fmla="*/ 1343025 w 2552700"/>
                  <a:gd name="connsiteY66" fmla="*/ 165100 h 302243"/>
                  <a:gd name="connsiteX67" fmla="*/ 1390650 w 2552700"/>
                  <a:gd name="connsiteY67" fmla="*/ 158750 h 302243"/>
                  <a:gd name="connsiteX68" fmla="*/ 1412875 w 2552700"/>
                  <a:gd name="connsiteY68" fmla="*/ 149225 h 302243"/>
                  <a:gd name="connsiteX69" fmla="*/ 1425575 w 2552700"/>
                  <a:gd name="connsiteY69" fmla="*/ 146050 h 302243"/>
                  <a:gd name="connsiteX70" fmla="*/ 1435100 w 2552700"/>
                  <a:gd name="connsiteY70" fmla="*/ 142875 h 302243"/>
                  <a:gd name="connsiteX71" fmla="*/ 1444625 w 2552700"/>
                  <a:gd name="connsiteY71" fmla="*/ 133350 h 302243"/>
                  <a:gd name="connsiteX72" fmla="*/ 1485900 w 2552700"/>
                  <a:gd name="connsiteY72" fmla="*/ 117475 h 302243"/>
                  <a:gd name="connsiteX73" fmla="*/ 1498600 w 2552700"/>
                  <a:gd name="connsiteY73" fmla="*/ 111125 h 302243"/>
                  <a:gd name="connsiteX74" fmla="*/ 1530350 w 2552700"/>
                  <a:gd name="connsiteY74" fmla="*/ 101600 h 302243"/>
                  <a:gd name="connsiteX75" fmla="*/ 1539875 w 2552700"/>
                  <a:gd name="connsiteY75" fmla="*/ 95250 h 302243"/>
                  <a:gd name="connsiteX76" fmla="*/ 1558925 w 2552700"/>
                  <a:gd name="connsiteY76" fmla="*/ 88900 h 302243"/>
                  <a:gd name="connsiteX77" fmla="*/ 1577975 w 2552700"/>
                  <a:gd name="connsiteY77" fmla="*/ 76200 h 302243"/>
                  <a:gd name="connsiteX78" fmla="*/ 1593850 w 2552700"/>
                  <a:gd name="connsiteY78" fmla="*/ 66675 h 302243"/>
                  <a:gd name="connsiteX79" fmla="*/ 1612900 w 2552700"/>
                  <a:gd name="connsiteY79" fmla="*/ 53975 h 302243"/>
                  <a:gd name="connsiteX80" fmla="*/ 1625600 w 2552700"/>
                  <a:gd name="connsiteY80" fmla="*/ 50800 h 302243"/>
                  <a:gd name="connsiteX81" fmla="*/ 1635125 w 2552700"/>
                  <a:gd name="connsiteY81" fmla="*/ 47625 h 302243"/>
                  <a:gd name="connsiteX82" fmla="*/ 1651000 w 2552700"/>
                  <a:gd name="connsiteY82" fmla="*/ 44450 h 302243"/>
                  <a:gd name="connsiteX83" fmla="*/ 1657350 w 2552700"/>
                  <a:gd name="connsiteY83" fmla="*/ 34925 h 302243"/>
                  <a:gd name="connsiteX84" fmla="*/ 1673225 w 2552700"/>
                  <a:gd name="connsiteY84" fmla="*/ 31750 h 302243"/>
                  <a:gd name="connsiteX85" fmla="*/ 1704975 w 2552700"/>
                  <a:gd name="connsiteY85" fmla="*/ 25400 h 302243"/>
                  <a:gd name="connsiteX86" fmla="*/ 1746250 w 2552700"/>
                  <a:gd name="connsiteY86" fmla="*/ 38100 h 302243"/>
                  <a:gd name="connsiteX87" fmla="*/ 1765300 w 2552700"/>
                  <a:gd name="connsiteY87" fmla="*/ 50800 h 302243"/>
                  <a:gd name="connsiteX88" fmla="*/ 1781175 w 2552700"/>
                  <a:gd name="connsiteY88" fmla="*/ 63500 h 302243"/>
                  <a:gd name="connsiteX89" fmla="*/ 1803400 w 2552700"/>
                  <a:gd name="connsiteY89" fmla="*/ 76200 h 302243"/>
                  <a:gd name="connsiteX90" fmla="*/ 1828800 w 2552700"/>
                  <a:gd name="connsiteY90" fmla="*/ 85725 h 302243"/>
                  <a:gd name="connsiteX91" fmla="*/ 1866900 w 2552700"/>
                  <a:gd name="connsiteY91" fmla="*/ 98425 h 302243"/>
                  <a:gd name="connsiteX92" fmla="*/ 1879600 w 2552700"/>
                  <a:gd name="connsiteY92" fmla="*/ 107950 h 302243"/>
                  <a:gd name="connsiteX93" fmla="*/ 1889125 w 2552700"/>
                  <a:gd name="connsiteY93" fmla="*/ 114300 h 302243"/>
                  <a:gd name="connsiteX94" fmla="*/ 1898650 w 2552700"/>
                  <a:gd name="connsiteY94" fmla="*/ 127000 h 302243"/>
                  <a:gd name="connsiteX95" fmla="*/ 1901825 w 2552700"/>
                  <a:gd name="connsiteY95" fmla="*/ 136525 h 302243"/>
                  <a:gd name="connsiteX96" fmla="*/ 1917700 w 2552700"/>
                  <a:gd name="connsiteY96" fmla="*/ 177800 h 302243"/>
                  <a:gd name="connsiteX97" fmla="*/ 1927225 w 2552700"/>
                  <a:gd name="connsiteY97" fmla="*/ 200025 h 302243"/>
                  <a:gd name="connsiteX98" fmla="*/ 1933575 w 2552700"/>
                  <a:gd name="connsiteY98" fmla="*/ 212725 h 302243"/>
                  <a:gd name="connsiteX99" fmla="*/ 1943100 w 2552700"/>
                  <a:gd name="connsiteY99" fmla="*/ 219075 h 302243"/>
                  <a:gd name="connsiteX100" fmla="*/ 1946275 w 2552700"/>
                  <a:gd name="connsiteY100" fmla="*/ 244475 h 302243"/>
                  <a:gd name="connsiteX101" fmla="*/ 1968500 w 2552700"/>
                  <a:gd name="connsiteY101" fmla="*/ 266700 h 302243"/>
                  <a:gd name="connsiteX102" fmla="*/ 1978025 w 2552700"/>
                  <a:gd name="connsiteY102" fmla="*/ 269875 h 302243"/>
                  <a:gd name="connsiteX103" fmla="*/ 1990725 w 2552700"/>
                  <a:gd name="connsiteY103" fmla="*/ 276225 h 302243"/>
                  <a:gd name="connsiteX104" fmla="*/ 2016125 w 2552700"/>
                  <a:gd name="connsiteY104" fmla="*/ 301625 h 302243"/>
                  <a:gd name="connsiteX105" fmla="*/ 2098675 w 2552700"/>
                  <a:gd name="connsiteY105" fmla="*/ 292100 h 302243"/>
                  <a:gd name="connsiteX106" fmla="*/ 2130425 w 2552700"/>
                  <a:gd name="connsiteY106" fmla="*/ 266700 h 302243"/>
                  <a:gd name="connsiteX107" fmla="*/ 2139950 w 2552700"/>
                  <a:gd name="connsiteY107" fmla="*/ 263525 h 302243"/>
                  <a:gd name="connsiteX108" fmla="*/ 2168525 w 2552700"/>
                  <a:gd name="connsiteY108" fmla="*/ 247650 h 302243"/>
                  <a:gd name="connsiteX109" fmla="*/ 2193925 w 2552700"/>
                  <a:gd name="connsiteY109" fmla="*/ 228600 h 302243"/>
                  <a:gd name="connsiteX110" fmla="*/ 2203450 w 2552700"/>
                  <a:gd name="connsiteY110" fmla="*/ 219075 h 302243"/>
                  <a:gd name="connsiteX111" fmla="*/ 2222500 w 2552700"/>
                  <a:gd name="connsiteY111" fmla="*/ 212725 h 302243"/>
                  <a:gd name="connsiteX112" fmla="*/ 2244725 w 2552700"/>
                  <a:gd name="connsiteY112" fmla="*/ 193675 h 302243"/>
                  <a:gd name="connsiteX113" fmla="*/ 2355850 w 2552700"/>
                  <a:gd name="connsiteY113" fmla="*/ 152400 h 302243"/>
                  <a:gd name="connsiteX114" fmla="*/ 2552700 w 2552700"/>
                  <a:gd name="connsiteY11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61950 w 2552700"/>
                  <a:gd name="connsiteY20" fmla="*/ 200025 h 302243"/>
                  <a:gd name="connsiteX21" fmla="*/ 374650 w 2552700"/>
                  <a:gd name="connsiteY21" fmla="*/ 184150 h 302243"/>
                  <a:gd name="connsiteX22" fmla="*/ 393700 w 2552700"/>
                  <a:gd name="connsiteY22" fmla="*/ 168275 h 302243"/>
                  <a:gd name="connsiteX23" fmla="*/ 400050 w 2552700"/>
                  <a:gd name="connsiteY23" fmla="*/ 158750 h 302243"/>
                  <a:gd name="connsiteX24" fmla="*/ 409575 w 2552700"/>
                  <a:gd name="connsiteY24" fmla="*/ 152400 h 302243"/>
                  <a:gd name="connsiteX25" fmla="*/ 428625 w 2552700"/>
                  <a:gd name="connsiteY25" fmla="*/ 127000 h 302243"/>
                  <a:gd name="connsiteX26" fmla="*/ 434975 w 2552700"/>
                  <a:gd name="connsiteY26" fmla="*/ 117475 h 302243"/>
                  <a:gd name="connsiteX27" fmla="*/ 454025 w 2552700"/>
                  <a:gd name="connsiteY27" fmla="*/ 104775 h 302243"/>
                  <a:gd name="connsiteX28" fmla="*/ 517525 w 2552700"/>
                  <a:gd name="connsiteY28" fmla="*/ 82550 h 302243"/>
                  <a:gd name="connsiteX29" fmla="*/ 530225 w 2552700"/>
                  <a:gd name="connsiteY29" fmla="*/ 88900 h 302243"/>
                  <a:gd name="connsiteX30" fmla="*/ 536575 w 2552700"/>
                  <a:gd name="connsiteY30" fmla="*/ 76200 h 302243"/>
                  <a:gd name="connsiteX31" fmla="*/ 596900 w 2552700"/>
                  <a:gd name="connsiteY31" fmla="*/ 44450 h 302243"/>
                  <a:gd name="connsiteX32" fmla="*/ 625475 w 2552700"/>
                  <a:gd name="connsiteY32" fmla="*/ 31750 h 302243"/>
                  <a:gd name="connsiteX33" fmla="*/ 663575 w 2552700"/>
                  <a:gd name="connsiteY33" fmla="*/ 12700 h 302243"/>
                  <a:gd name="connsiteX34" fmla="*/ 679450 w 2552700"/>
                  <a:gd name="connsiteY34" fmla="*/ 6350 h 302243"/>
                  <a:gd name="connsiteX35" fmla="*/ 698500 w 2552700"/>
                  <a:gd name="connsiteY35" fmla="*/ 0 h 302243"/>
                  <a:gd name="connsiteX36" fmla="*/ 727075 w 2552700"/>
                  <a:gd name="connsiteY36" fmla="*/ 3175 h 302243"/>
                  <a:gd name="connsiteX37" fmla="*/ 736600 w 2552700"/>
                  <a:gd name="connsiteY37" fmla="*/ 6350 h 302243"/>
                  <a:gd name="connsiteX38" fmla="*/ 762000 w 2552700"/>
                  <a:gd name="connsiteY38" fmla="*/ 12700 h 302243"/>
                  <a:gd name="connsiteX39" fmla="*/ 787400 w 2552700"/>
                  <a:gd name="connsiteY39" fmla="*/ 34925 h 302243"/>
                  <a:gd name="connsiteX40" fmla="*/ 806450 w 2552700"/>
                  <a:gd name="connsiteY40" fmla="*/ 53975 h 302243"/>
                  <a:gd name="connsiteX41" fmla="*/ 815975 w 2552700"/>
                  <a:gd name="connsiteY41" fmla="*/ 63500 h 302243"/>
                  <a:gd name="connsiteX42" fmla="*/ 828675 w 2552700"/>
                  <a:gd name="connsiteY42" fmla="*/ 82550 h 302243"/>
                  <a:gd name="connsiteX43" fmla="*/ 838200 w 2552700"/>
                  <a:gd name="connsiteY43" fmla="*/ 88900 h 302243"/>
                  <a:gd name="connsiteX44" fmla="*/ 860425 w 2552700"/>
                  <a:gd name="connsiteY44" fmla="*/ 107950 h 302243"/>
                  <a:gd name="connsiteX45" fmla="*/ 892175 w 2552700"/>
                  <a:gd name="connsiteY45" fmla="*/ 130175 h 302243"/>
                  <a:gd name="connsiteX46" fmla="*/ 901700 w 2552700"/>
                  <a:gd name="connsiteY46" fmla="*/ 139700 h 302243"/>
                  <a:gd name="connsiteX47" fmla="*/ 917575 w 2552700"/>
                  <a:gd name="connsiteY47" fmla="*/ 152400 h 302243"/>
                  <a:gd name="connsiteX48" fmla="*/ 936625 w 2552700"/>
                  <a:gd name="connsiteY48" fmla="*/ 168275 h 302243"/>
                  <a:gd name="connsiteX49" fmla="*/ 942975 w 2552700"/>
                  <a:gd name="connsiteY49" fmla="*/ 177800 h 302243"/>
                  <a:gd name="connsiteX50" fmla="*/ 965200 w 2552700"/>
                  <a:gd name="connsiteY50" fmla="*/ 193675 h 302243"/>
                  <a:gd name="connsiteX51" fmla="*/ 990600 w 2552700"/>
                  <a:gd name="connsiteY51" fmla="*/ 200025 h 302243"/>
                  <a:gd name="connsiteX52" fmla="*/ 1019175 w 2552700"/>
                  <a:gd name="connsiteY52" fmla="*/ 209550 h 302243"/>
                  <a:gd name="connsiteX53" fmla="*/ 1063625 w 2552700"/>
                  <a:gd name="connsiteY53" fmla="*/ 219075 h 302243"/>
                  <a:gd name="connsiteX54" fmla="*/ 1111250 w 2552700"/>
                  <a:gd name="connsiteY54" fmla="*/ 228600 h 302243"/>
                  <a:gd name="connsiteX55" fmla="*/ 1149350 w 2552700"/>
                  <a:gd name="connsiteY55" fmla="*/ 219075 h 302243"/>
                  <a:gd name="connsiteX56" fmla="*/ 1117600 w 2552700"/>
                  <a:gd name="connsiteY56" fmla="*/ 209550 h 302243"/>
                  <a:gd name="connsiteX57" fmla="*/ 1066800 w 2552700"/>
                  <a:gd name="connsiteY57" fmla="*/ 193675 h 302243"/>
                  <a:gd name="connsiteX58" fmla="*/ 1016000 w 2552700"/>
                  <a:gd name="connsiteY58" fmla="*/ 184150 h 302243"/>
                  <a:gd name="connsiteX59" fmla="*/ 1044575 w 2552700"/>
                  <a:gd name="connsiteY59" fmla="*/ 200025 h 302243"/>
                  <a:gd name="connsiteX60" fmla="*/ 1057275 w 2552700"/>
                  <a:gd name="connsiteY60" fmla="*/ 212725 h 302243"/>
                  <a:gd name="connsiteX61" fmla="*/ 1120775 w 2552700"/>
                  <a:gd name="connsiteY61" fmla="*/ 219075 h 302243"/>
                  <a:gd name="connsiteX62" fmla="*/ 1203325 w 2552700"/>
                  <a:gd name="connsiteY62" fmla="*/ 215900 h 302243"/>
                  <a:gd name="connsiteX63" fmla="*/ 1222375 w 2552700"/>
                  <a:gd name="connsiteY63" fmla="*/ 203200 h 302243"/>
                  <a:gd name="connsiteX64" fmla="*/ 1270000 w 2552700"/>
                  <a:gd name="connsiteY64" fmla="*/ 184150 h 302243"/>
                  <a:gd name="connsiteX65" fmla="*/ 1343025 w 2552700"/>
                  <a:gd name="connsiteY65" fmla="*/ 165100 h 302243"/>
                  <a:gd name="connsiteX66" fmla="*/ 1390650 w 2552700"/>
                  <a:gd name="connsiteY66" fmla="*/ 158750 h 302243"/>
                  <a:gd name="connsiteX67" fmla="*/ 1412875 w 2552700"/>
                  <a:gd name="connsiteY67" fmla="*/ 149225 h 302243"/>
                  <a:gd name="connsiteX68" fmla="*/ 1425575 w 2552700"/>
                  <a:gd name="connsiteY68" fmla="*/ 146050 h 302243"/>
                  <a:gd name="connsiteX69" fmla="*/ 1435100 w 2552700"/>
                  <a:gd name="connsiteY69" fmla="*/ 142875 h 302243"/>
                  <a:gd name="connsiteX70" fmla="*/ 1444625 w 2552700"/>
                  <a:gd name="connsiteY70" fmla="*/ 133350 h 302243"/>
                  <a:gd name="connsiteX71" fmla="*/ 1485900 w 2552700"/>
                  <a:gd name="connsiteY71" fmla="*/ 117475 h 302243"/>
                  <a:gd name="connsiteX72" fmla="*/ 1498600 w 2552700"/>
                  <a:gd name="connsiteY72" fmla="*/ 111125 h 302243"/>
                  <a:gd name="connsiteX73" fmla="*/ 1530350 w 2552700"/>
                  <a:gd name="connsiteY73" fmla="*/ 101600 h 302243"/>
                  <a:gd name="connsiteX74" fmla="*/ 1539875 w 2552700"/>
                  <a:gd name="connsiteY74" fmla="*/ 95250 h 302243"/>
                  <a:gd name="connsiteX75" fmla="*/ 1558925 w 2552700"/>
                  <a:gd name="connsiteY75" fmla="*/ 88900 h 302243"/>
                  <a:gd name="connsiteX76" fmla="*/ 1577975 w 2552700"/>
                  <a:gd name="connsiteY76" fmla="*/ 76200 h 302243"/>
                  <a:gd name="connsiteX77" fmla="*/ 1593850 w 2552700"/>
                  <a:gd name="connsiteY77" fmla="*/ 66675 h 302243"/>
                  <a:gd name="connsiteX78" fmla="*/ 1612900 w 2552700"/>
                  <a:gd name="connsiteY78" fmla="*/ 53975 h 302243"/>
                  <a:gd name="connsiteX79" fmla="*/ 1625600 w 2552700"/>
                  <a:gd name="connsiteY79" fmla="*/ 50800 h 302243"/>
                  <a:gd name="connsiteX80" fmla="*/ 1635125 w 2552700"/>
                  <a:gd name="connsiteY80" fmla="*/ 47625 h 302243"/>
                  <a:gd name="connsiteX81" fmla="*/ 1651000 w 2552700"/>
                  <a:gd name="connsiteY81" fmla="*/ 44450 h 302243"/>
                  <a:gd name="connsiteX82" fmla="*/ 1657350 w 2552700"/>
                  <a:gd name="connsiteY82" fmla="*/ 34925 h 302243"/>
                  <a:gd name="connsiteX83" fmla="*/ 1673225 w 2552700"/>
                  <a:gd name="connsiteY83" fmla="*/ 31750 h 302243"/>
                  <a:gd name="connsiteX84" fmla="*/ 1704975 w 2552700"/>
                  <a:gd name="connsiteY84" fmla="*/ 25400 h 302243"/>
                  <a:gd name="connsiteX85" fmla="*/ 1746250 w 2552700"/>
                  <a:gd name="connsiteY85" fmla="*/ 38100 h 302243"/>
                  <a:gd name="connsiteX86" fmla="*/ 1765300 w 2552700"/>
                  <a:gd name="connsiteY86" fmla="*/ 50800 h 302243"/>
                  <a:gd name="connsiteX87" fmla="*/ 1781175 w 2552700"/>
                  <a:gd name="connsiteY87" fmla="*/ 63500 h 302243"/>
                  <a:gd name="connsiteX88" fmla="*/ 1803400 w 2552700"/>
                  <a:gd name="connsiteY88" fmla="*/ 76200 h 302243"/>
                  <a:gd name="connsiteX89" fmla="*/ 1828800 w 2552700"/>
                  <a:gd name="connsiteY89" fmla="*/ 85725 h 302243"/>
                  <a:gd name="connsiteX90" fmla="*/ 1866900 w 2552700"/>
                  <a:gd name="connsiteY90" fmla="*/ 98425 h 302243"/>
                  <a:gd name="connsiteX91" fmla="*/ 1879600 w 2552700"/>
                  <a:gd name="connsiteY91" fmla="*/ 107950 h 302243"/>
                  <a:gd name="connsiteX92" fmla="*/ 1889125 w 2552700"/>
                  <a:gd name="connsiteY92" fmla="*/ 114300 h 302243"/>
                  <a:gd name="connsiteX93" fmla="*/ 1898650 w 2552700"/>
                  <a:gd name="connsiteY93" fmla="*/ 127000 h 302243"/>
                  <a:gd name="connsiteX94" fmla="*/ 1901825 w 2552700"/>
                  <a:gd name="connsiteY94" fmla="*/ 136525 h 302243"/>
                  <a:gd name="connsiteX95" fmla="*/ 1917700 w 2552700"/>
                  <a:gd name="connsiteY95" fmla="*/ 177800 h 302243"/>
                  <a:gd name="connsiteX96" fmla="*/ 1927225 w 2552700"/>
                  <a:gd name="connsiteY96" fmla="*/ 200025 h 302243"/>
                  <a:gd name="connsiteX97" fmla="*/ 1933575 w 2552700"/>
                  <a:gd name="connsiteY97" fmla="*/ 212725 h 302243"/>
                  <a:gd name="connsiteX98" fmla="*/ 1943100 w 2552700"/>
                  <a:gd name="connsiteY98" fmla="*/ 219075 h 302243"/>
                  <a:gd name="connsiteX99" fmla="*/ 1946275 w 2552700"/>
                  <a:gd name="connsiteY99" fmla="*/ 244475 h 302243"/>
                  <a:gd name="connsiteX100" fmla="*/ 1968500 w 2552700"/>
                  <a:gd name="connsiteY100" fmla="*/ 266700 h 302243"/>
                  <a:gd name="connsiteX101" fmla="*/ 1978025 w 2552700"/>
                  <a:gd name="connsiteY101" fmla="*/ 269875 h 302243"/>
                  <a:gd name="connsiteX102" fmla="*/ 1990725 w 2552700"/>
                  <a:gd name="connsiteY102" fmla="*/ 276225 h 302243"/>
                  <a:gd name="connsiteX103" fmla="*/ 2016125 w 2552700"/>
                  <a:gd name="connsiteY103" fmla="*/ 301625 h 302243"/>
                  <a:gd name="connsiteX104" fmla="*/ 2098675 w 2552700"/>
                  <a:gd name="connsiteY104" fmla="*/ 292100 h 302243"/>
                  <a:gd name="connsiteX105" fmla="*/ 2130425 w 2552700"/>
                  <a:gd name="connsiteY105" fmla="*/ 266700 h 302243"/>
                  <a:gd name="connsiteX106" fmla="*/ 2139950 w 2552700"/>
                  <a:gd name="connsiteY106" fmla="*/ 263525 h 302243"/>
                  <a:gd name="connsiteX107" fmla="*/ 2168525 w 2552700"/>
                  <a:gd name="connsiteY107" fmla="*/ 247650 h 302243"/>
                  <a:gd name="connsiteX108" fmla="*/ 2193925 w 2552700"/>
                  <a:gd name="connsiteY108" fmla="*/ 228600 h 302243"/>
                  <a:gd name="connsiteX109" fmla="*/ 2203450 w 2552700"/>
                  <a:gd name="connsiteY109" fmla="*/ 219075 h 302243"/>
                  <a:gd name="connsiteX110" fmla="*/ 2222500 w 2552700"/>
                  <a:gd name="connsiteY110" fmla="*/ 212725 h 302243"/>
                  <a:gd name="connsiteX111" fmla="*/ 2244725 w 2552700"/>
                  <a:gd name="connsiteY111" fmla="*/ 193675 h 302243"/>
                  <a:gd name="connsiteX112" fmla="*/ 2355850 w 2552700"/>
                  <a:gd name="connsiteY112" fmla="*/ 152400 h 302243"/>
                  <a:gd name="connsiteX113" fmla="*/ 2552700 w 2552700"/>
                  <a:gd name="connsiteY11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00025 w 2552700"/>
                  <a:gd name="connsiteY15" fmla="*/ 225425 h 302243"/>
                  <a:gd name="connsiteX16" fmla="*/ 222250 w 2552700"/>
                  <a:gd name="connsiteY16" fmla="*/ 231775 h 302243"/>
                  <a:gd name="connsiteX17" fmla="*/ 317500 w 2552700"/>
                  <a:gd name="connsiteY17" fmla="*/ 228600 h 302243"/>
                  <a:gd name="connsiteX18" fmla="*/ 342900 w 2552700"/>
                  <a:gd name="connsiteY18" fmla="*/ 215900 h 302243"/>
                  <a:gd name="connsiteX19" fmla="*/ 361950 w 2552700"/>
                  <a:gd name="connsiteY19" fmla="*/ 200025 h 302243"/>
                  <a:gd name="connsiteX20" fmla="*/ 374650 w 2552700"/>
                  <a:gd name="connsiteY20" fmla="*/ 184150 h 302243"/>
                  <a:gd name="connsiteX21" fmla="*/ 393700 w 2552700"/>
                  <a:gd name="connsiteY21" fmla="*/ 168275 h 302243"/>
                  <a:gd name="connsiteX22" fmla="*/ 400050 w 2552700"/>
                  <a:gd name="connsiteY22" fmla="*/ 158750 h 302243"/>
                  <a:gd name="connsiteX23" fmla="*/ 409575 w 2552700"/>
                  <a:gd name="connsiteY23" fmla="*/ 152400 h 302243"/>
                  <a:gd name="connsiteX24" fmla="*/ 428625 w 2552700"/>
                  <a:gd name="connsiteY24" fmla="*/ 127000 h 302243"/>
                  <a:gd name="connsiteX25" fmla="*/ 434975 w 2552700"/>
                  <a:gd name="connsiteY25" fmla="*/ 117475 h 302243"/>
                  <a:gd name="connsiteX26" fmla="*/ 454025 w 2552700"/>
                  <a:gd name="connsiteY26" fmla="*/ 104775 h 302243"/>
                  <a:gd name="connsiteX27" fmla="*/ 517525 w 2552700"/>
                  <a:gd name="connsiteY27" fmla="*/ 82550 h 302243"/>
                  <a:gd name="connsiteX28" fmla="*/ 530225 w 2552700"/>
                  <a:gd name="connsiteY28" fmla="*/ 88900 h 302243"/>
                  <a:gd name="connsiteX29" fmla="*/ 536575 w 2552700"/>
                  <a:gd name="connsiteY29" fmla="*/ 76200 h 302243"/>
                  <a:gd name="connsiteX30" fmla="*/ 596900 w 2552700"/>
                  <a:gd name="connsiteY30" fmla="*/ 44450 h 302243"/>
                  <a:gd name="connsiteX31" fmla="*/ 625475 w 2552700"/>
                  <a:gd name="connsiteY31" fmla="*/ 31750 h 302243"/>
                  <a:gd name="connsiteX32" fmla="*/ 663575 w 2552700"/>
                  <a:gd name="connsiteY32" fmla="*/ 12700 h 302243"/>
                  <a:gd name="connsiteX33" fmla="*/ 679450 w 2552700"/>
                  <a:gd name="connsiteY33" fmla="*/ 6350 h 302243"/>
                  <a:gd name="connsiteX34" fmla="*/ 698500 w 2552700"/>
                  <a:gd name="connsiteY34" fmla="*/ 0 h 302243"/>
                  <a:gd name="connsiteX35" fmla="*/ 727075 w 2552700"/>
                  <a:gd name="connsiteY35" fmla="*/ 3175 h 302243"/>
                  <a:gd name="connsiteX36" fmla="*/ 736600 w 2552700"/>
                  <a:gd name="connsiteY36" fmla="*/ 6350 h 302243"/>
                  <a:gd name="connsiteX37" fmla="*/ 762000 w 2552700"/>
                  <a:gd name="connsiteY37" fmla="*/ 12700 h 302243"/>
                  <a:gd name="connsiteX38" fmla="*/ 787400 w 2552700"/>
                  <a:gd name="connsiteY38" fmla="*/ 34925 h 302243"/>
                  <a:gd name="connsiteX39" fmla="*/ 806450 w 2552700"/>
                  <a:gd name="connsiteY39" fmla="*/ 53975 h 302243"/>
                  <a:gd name="connsiteX40" fmla="*/ 815975 w 2552700"/>
                  <a:gd name="connsiteY40" fmla="*/ 63500 h 302243"/>
                  <a:gd name="connsiteX41" fmla="*/ 828675 w 2552700"/>
                  <a:gd name="connsiteY41" fmla="*/ 82550 h 302243"/>
                  <a:gd name="connsiteX42" fmla="*/ 838200 w 2552700"/>
                  <a:gd name="connsiteY42" fmla="*/ 88900 h 302243"/>
                  <a:gd name="connsiteX43" fmla="*/ 860425 w 2552700"/>
                  <a:gd name="connsiteY43" fmla="*/ 107950 h 302243"/>
                  <a:gd name="connsiteX44" fmla="*/ 892175 w 2552700"/>
                  <a:gd name="connsiteY44" fmla="*/ 130175 h 302243"/>
                  <a:gd name="connsiteX45" fmla="*/ 901700 w 2552700"/>
                  <a:gd name="connsiteY45" fmla="*/ 139700 h 302243"/>
                  <a:gd name="connsiteX46" fmla="*/ 917575 w 2552700"/>
                  <a:gd name="connsiteY46" fmla="*/ 152400 h 302243"/>
                  <a:gd name="connsiteX47" fmla="*/ 936625 w 2552700"/>
                  <a:gd name="connsiteY47" fmla="*/ 168275 h 302243"/>
                  <a:gd name="connsiteX48" fmla="*/ 942975 w 2552700"/>
                  <a:gd name="connsiteY48" fmla="*/ 177800 h 302243"/>
                  <a:gd name="connsiteX49" fmla="*/ 965200 w 2552700"/>
                  <a:gd name="connsiteY49" fmla="*/ 193675 h 302243"/>
                  <a:gd name="connsiteX50" fmla="*/ 990600 w 2552700"/>
                  <a:gd name="connsiteY50" fmla="*/ 200025 h 302243"/>
                  <a:gd name="connsiteX51" fmla="*/ 1019175 w 2552700"/>
                  <a:gd name="connsiteY51" fmla="*/ 209550 h 302243"/>
                  <a:gd name="connsiteX52" fmla="*/ 1063625 w 2552700"/>
                  <a:gd name="connsiteY52" fmla="*/ 219075 h 302243"/>
                  <a:gd name="connsiteX53" fmla="*/ 1111250 w 2552700"/>
                  <a:gd name="connsiteY53" fmla="*/ 228600 h 302243"/>
                  <a:gd name="connsiteX54" fmla="*/ 1149350 w 2552700"/>
                  <a:gd name="connsiteY54" fmla="*/ 219075 h 302243"/>
                  <a:gd name="connsiteX55" fmla="*/ 1117600 w 2552700"/>
                  <a:gd name="connsiteY55" fmla="*/ 209550 h 302243"/>
                  <a:gd name="connsiteX56" fmla="*/ 1066800 w 2552700"/>
                  <a:gd name="connsiteY56" fmla="*/ 193675 h 302243"/>
                  <a:gd name="connsiteX57" fmla="*/ 1016000 w 2552700"/>
                  <a:gd name="connsiteY57" fmla="*/ 184150 h 302243"/>
                  <a:gd name="connsiteX58" fmla="*/ 1044575 w 2552700"/>
                  <a:gd name="connsiteY58" fmla="*/ 200025 h 302243"/>
                  <a:gd name="connsiteX59" fmla="*/ 1057275 w 2552700"/>
                  <a:gd name="connsiteY59" fmla="*/ 212725 h 302243"/>
                  <a:gd name="connsiteX60" fmla="*/ 1120775 w 2552700"/>
                  <a:gd name="connsiteY60" fmla="*/ 219075 h 302243"/>
                  <a:gd name="connsiteX61" fmla="*/ 1203325 w 2552700"/>
                  <a:gd name="connsiteY61" fmla="*/ 215900 h 302243"/>
                  <a:gd name="connsiteX62" fmla="*/ 1222375 w 2552700"/>
                  <a:gd name="connsiteY62" fmla="*/ 203200 h 302243"/>
                  <a:gd name="connsiteX63" fmla="*/ 1270000 w 2552700"/>
                  <a:gd name="connsiteY63" fmla="*/ 184150 h 302243"/>
                  <a:gd name="connsiteX64" fmla="*/ 1343025 w 2552700"/>
                  <a:gd name="connsiteY64" fmla="*/ 165100 h 302243"/>
                  <a:gd name="connsiteX65" fmla="*/ 1390650 w 2552700"/>
                  <a:gd name="connsiteY65" fmla="*/ 158750 h 302243"/>
                  <a:gd name="connsiteX66" fmla="*/ 1412875 w 2552700"/>
                  <a:gd name="connsiteY66" fmla="*/ 149225 h 302243"/>
                  <a:gd name="connsiteX67" fmla="*/ 1425575 w 2552700"/>
                  <a:gd name="connsiteY67" fmla="*/ 146050 h 302243"/>
                  <a:gd name="connsiteX68" fmla="*/ 1435100 w 2552700"/>
                  <a:gd name="connsiteY68" fmla="*/ 142875 h 302243"/>
                  <a:gd name="connsiteX69" fmla="*/ 1444625 w 2552700"/>
                  <a:gd name="connsiteY69" fmla="*/ 133350 h 302243"/>
                  <a:gd name="connsiteX70" fmla="*/ 1485900 w 2552700"/>
                  <a:gd name="connsiteY70" fmla="*/ 117475 h 302243"/>
                  <a:gd name="connsiteX71" fmla="*/ 1498600 w 2552700"/>
                  <a:gd name="connsiteY71" fmla="*/ 111125 h 302243"/>
                  <a:gd name="connsiteX72" fmla="*/ 1530350 w 2552700"/>
                  <a:gd name="connsiteY72" fmla="*/ 101600 h 302243"/>
                  <a:gd name="connsiteX73" fmla="*/ 1539875 w 2552700"/>
                  <a:gd name="connsiteY73" fmla="*/ 95250 h 302243"/>
                  <a:gd name="connsiteX74" fmla="*/ 1558925 w 2552700"/>
                  <a:gd name="connsiteY74" fmla="*/ 88900 h 302243"/>
                  <a:gd name="connsiteX75" fmla="*/ 1577975 w 2552700"/>
                  <a:gd name="connsiteY75" fmla="*/ 76200 h 302243"/>
                  <a:gd name="connsiteX76" fmla="*/ 1593850 w 2552700"/>
                  <a:gd name="connsiteY76" fmla="*/ 66675 h 302243"/>
                  <a:gd name="connsiteX77" fmla="*/ 1612900 w 2552700"/>
                  <a:gd name="connsiteY77" fmla="*/ 53975 h 302243"/>
                  <a:gd name="connsiteX78" fmla="*/ 1625600 w 2552700"/>
                  <a:gd name="connsiteY78" fmla="*/ 50800 h 302243"/>
                  <a:gd name="connsiteX79" fmla="*/ 1635125 w 2552700"/>
                  <a:gd name="connsiteY79" fmla="*/ 47625 h 302243"/>
                  <a:gd name="connsiteX80" fmla="*/ 1651000 w 2552700"/>
                  <a:gd name="connsiteY80" fmla="*/ 44450 h 302243"/>
                  <a:gd name="connsiteX81" fmla="*/ 1657350 w 2552700"/>
                  <a:gd name="connsiteY81" fmla="*/ 34925 h 302243"/>
                  <a:gd name="connsiteX82" fmla="*/ 1673225 w 2552700"/>
                  <a:gd name="connsiteY82" fmla="*/ 31750 h 302243"/>
                  <a:gd name="connsiteX83" fmla="*/ 1704975 w 2552700"/>
                  <a:gd name="connsiteY83" fmla="*/ 25400 h 302243"/>
                  <a:gd name="connsiteX84" fmla="*/ 1746250 w 2552700"/>
                  <a:gd name="connsiteY84" fmla="*/ 38100 h 302243"/>
                  <a:gd name="connsiteX85" fmla="*/ 1765300 w 2552700"/>
                  <a:gd name="connsiteY85" fmla="*/ 50800 h 302243"/>
                  <a:gd name="connsiteX86" fmla="*/ 1781175 w 2552700"/>
                  <a:gd name="connsiteY86" fmla="*/ 63500 h 302243"/>
                  <a:gd name="connsiteX87" fmla="*/ 1803400 w 2552700"/>
                  <a:gd name="connsiteY87" fmla="*/ 76200 h 302243"/>
                  <a:gd name="connsiteX88" fmla="*/ 1828800 w 2552700"/>
                  <a:gd name="connsiteY88" fmla="*/ 85725 h 302243"/>
                  <a:gd name="connsiteX89" fmla="*/ 1866900 w 2552700"/>
                  <a:gd name="connsiteY89" fmla="*/ 98425 h 302243"/>
                  <a:gd name="connsiteX90" fmla="*/ 1879600 w 2552700"/>
                  <a:gd name="connsiteY90" fmla="*/ 107950 h 302243"/>
                  <a:gd name="connsiteX91" fmla="*/ 1889125 w 2552700"/>
                  <a:gd name="connsiteY91" fmla="*/ 114300 h 302243"/>
                  <a:gd name="connsiteX92" fmla="*/ 1898650 w 2552700"/>
                  <a:gd name="connsiteY92" fmla="*/ 127000 h 302243"/>
                  <a:gd name="connsiteX93" fmla="*/ 1901825 w 2552700"/>
                  <a:gd name="connsiteY93" fmla="*/ 136525 h 302243"/>
                  <a:gd name="connsiteX94" fmla="*/ 1917700 w 2552700"/>
                  <a:gd name="connsiteY94" fmla="*/ 177800 h 302243"/>
                  <a:gd name="connsiteX95" fmla="*/ 1927225 w 2552700"/>
                  <a:gd name="connsiteY95" fmla="*/ 200025 h 302243"/>
                  <a:gd name="connsiteX96" fmla="*/ 1933575 w 2552700"/>
                  <a:gd name="connsiteY96" fmla="*/ 212725 h 302243"/>
                  <a:gd name="connsiteX97" fmla="*/ 1943100 w 2552700"/>
                  <a:gd name="connsiteY97" fmla="*/ 219075 h 302243"/>
                  <a:gd name="connsiteX98" fmla="*/ 1946275 w 2552700"/>
                  <a:gd name="connsiteY98" fmla="*/ 244475 h 302243"/>
                  <a:gd name="connsiteX99" fmla="*/ 1968500 w 2552700"/>
                  <a:gd name="connsiteY99" fmla="*/ 266700 h 302243"/>
                  <a:gd name="connsiteX100" fmla="*/ 1978025 w 2552700"/>
                  <a:gd name="connsiteY100" fmla="*/ 269875 h 302243"/>
                  <a:gd name="connsiteX101" fmla="*/ 1990725 w 2552700"/>
                  <a:gd name="connsiteY101" fmla="*/ 276225 h 302243"/>
                  <a:gd name="connsiteX102" fmla="*/ 2016125 w 2552700"/>
                  <a:gd name="connsiteY102" fmla="*/ 301625 h 302243"/>
                  <a:gd name="connsiteX103" fmla="*/ 2098675 w 2552700"/>
                  <a:gd name="connsiteY103" fmla="*/ 292100 h 302243"/>
                  <a:gd name="connsiteX104" fmla="*/ 2130425 w 2552700"/>
                  <a:gd name="connsiteY104" fmla="*/ 266700 h 302243"/>
                  <a:gd name="connsiteX105" fmla="*/ 2139950 w 2552700"/>
                  <a:gd name="connsiteY105" fmla="*/ 263525 h 302243"/>
                  <a:gd name="connsiteX106" fmla="*/ 2168525 w 2552700"/>
                  <a:gd name="connsiteY106" fmla="*/ 247650 h 302243"/>
                  <a:gd name="connsiteX107" fmla="*/ 2193925 w 2552700"/>
                  <a:gd name="connsiteY107" fmla="*/ 228600 h 302243"/>
                  <a:gd name="connsiteX108" fmla="*/ 2203450 w 2552700"/>
                  <a:gd name="connsiteY108" fmla="*/ 219075 h 302243"/>
                  <a:gd name="connsiteX109" fmla="*/ 2222500 w 2552700"/>
                  <a:gd name="connsiteY109" fmla="*/ 212725 h 302243"/>
                  <a:gd name="connsiteX110" fmla="*/ 2244725 w 2552700"/>
                  <a:gd name="connsiteY110" fmla="*/ 193675 h 302243"/>
                  <a:gd name="connsiteX111" fmla="*/ 2355850 w 2552700"/>
                  <a:gd name="connsiteY111" fmla="*/ 152400 h 302243"/>
                  <a:gd name="connsiteX112" fmla="*/ 2552700 w 2552700"/>
                  <a:gd name="connsiteY11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65200 w 2552700"/>
                  <a:gd name="connsiteY48" fmla="*/ 193675 h 302243"/>
                  <a:gd name="connsiteX49" fmla="*/ 990600 w 2552700"/>
                  <a:gd name="connsiteY49" fmla="*/ 200025 h 302243"/>
                  <a:gd name="connsiteX50" fmla="*/ 1019175 w 2552700"/>
                  <a:gd name="connsiteY50" fmla="*/ 209550 h 302243"/>
                  <a:gd name="connsiteX51" fmla="*/ 1063625 w 2552700"/>
                  <a:gd name="connsiteY51" fmla="*/ 219075 h 302243"/>
                  <a:gd name="connsiteX52" fmla="*/ 1111250 w 2552700"/>
                  <a:gd name="connsiteY52" fmla="*/ 228600 h 302243"/>
                  <a:gd name="connsiteX53" fmla="*/ 1149350 w 2552700"/>
                  <a:gd name="connsiteY53" fmla="*/ 219075 h 302243"/>
                  <a:gd name="connsiteX54" fmla="*/ 1117600 w 2552700"/>
                  <a:gd name="connsiteY54" fmla="*/ 209550 h 302243"/>
                  <a:gd name="connsiteX55" fmla="*/ 1066800 w 2552700"/>
                  <a:gd name="connsiteY55" fmla="*/ 193675 h 302243"/>
                  <a:gd name="connsiteX56" fmla="*/ 1016000 w 2552700"/>
                  <a:gd name="connsiteY56" fmla="*/ 184150 h 302243"/>
                  <a:gd name="connsiteX57" fmla="*/ 1044575 w 2552700"/>
                  <a:gd name="connsiteY57" fmla="*/ 200025 h 302243"/>
                  <a:gd name="connsiteX58" fmla="*/ 1057275 w 2552700"/>
                  <a:gd name="connsiteY58" fmla="*/ 212725 h 302243"/>
                  <a:gd name="connsiteX59" fmla="*/ 1120775 w 2552700"/>
                  <a:gd name="connsiteY59" fmla="*/ 219075 h 302243"/>
                  <a:gd name="connsiteX60" fmla="*/ 1203325 w 2552700"/>
                  <a:gd name="connsiteY60" fmla="*/ 215900 h 302243"/>
                  <a:gd name="connsiteX61" fmla="*/ 1222375 w 2552700"/>
                  <a:gd name="connsiteY61" fmla="*/ 203200 h 302243"/>
                  <a:gd name="connsiteX62" fmla="*/ 1270000 w 2552700"/>
                  <a:gd name="connsiteY62" fmla="*/ 184150 h 302243"/>
                  <a:gd name="connsiteX63" fmla="*/ 1343025 w 2552700"/>
                  <a:gd name="connsiteY63" fmla="*/ 165100 h 302243"/>
                  <a:gd name="connsiteX64" fmla="*/ 1390650 w 2552700"/>
                  <a:gd name="connsiteY64" fmla="*/ 158750 h 302243"/>
                  <a:gd name="connsiteX65" fmla="*/ 1412875 w 2552700"/>
                  <a:gd name="connsiteY65" fmla="*/ 149225 h 302243"/>
                  <a:gd name="connsiteX66" fmla="*/ 1425575 w 2552700"/>
                  <a:gd name="connsiteY66" fmla="*/ 146050 h 302243"/>
                  <a:gd name="connsiteX67" fmla="*/ 1435100 w 2552700"/>
                  <a:gd name="connsiteY67" fmla="*/ 142875 h 302243"/>
                  <a:gd name="connsiteX68" fmla="*/ 1444625 w 2552700"/>
                  <a:gd name="connsiteY68" fmla="*/ 133350 h 302243"/>
                  <a:gd name="connsiteX69" fmla="*/ 1485900 w 2552700"/>
                  <a:gd name="connsiteY69" fmla="*/ 117475 h 302243"/>
                  <a:gd name="connsiteX70" fmla="*/ 1498600 w 2552700"/>
                  <a:gd name="connsiteY70" fmla="*/ 111125 h 302243"/>
                  <a:gd name="connsiteX71" fmla="*/ 1530350 w 2552700"/>
                  <a:gd name="connsiteY71" fmla="*/ 101600 h 302243"/>
                  <a:gd name="connsiteX72" fmla="*/ 1539875 w 2552700"/>
                  <a:gd name="connsiteY72" fmla="*/ 95250 h 302243"/>
                  <a:gd name="connsiteX73" fmla="*/ 1558925 w 2552700"/>
                  <a:gd name="connsiteY73" fmla="*/ 88900 h 302243"/>
                  <a:gd name="connsiteX74" fmla="*/ 1577975 w 2552700"/>
                  <a:gd name="connsiteY74" fmla="*/ 76200 h 302243"/>
                  <a:gd name="connsiteX75" fmla="*/ 1593850 w 2552700"/>
                  <a:gd name="connsiteY75" fmla="*/ 66675 h 302243"/>
                  <a:gd name="connsiteX76" fmla="*/ 1612900 w 2552700"/>
                  <a:gd name="connsiteY76" fmla="*/ 53975 h 302243"/>
                  <a:gd name="connsiteX77" fmla="*/ 1625600 w 2552700"/>
                  <a:gd name="connsiteY77" fmla="*/ 50800 h 302243"/>
                  <a:gd name="connsiteX78" fmla="*/ 1635125 w 2552700"/>
                  <a:gd name="connsiteY78" fmla="*/ 47625 h 302243"/>
                  <a:gd name="connsiteX79" fmla="*/ 1651000 w 2552700"/>
                  <a:gd name="connsiteY79" fmla="*/ 44450 h 302243"/>
                  <a:gd name="connsiteX80" fmla="*/ 1657350 w 2552700"/>
                  <a:gd name="connsiteY80" fmla="*/ 34925 h 302243"/>
                  <a:gd name="connsiteX81" fmla="*/ 1673225 w 2552700"/>
                  <a:gd name="connsiteY81" fmla="*/ 31750 h 302243"/>
                  <a:gd name="connsiteX82" fmla="*/ 1704975 w 2552700"/>
                  <a:gd name="connsiteY82" fmla="*/ 25400 h 302243"/>
                  <a:gd name="connsiteX83" fmla="*/ 1746250 w 2552700"/>
                  <a:gd name="connsiteY83" fmla="*/ 38100 h 302243"/>
                  <a:gd name="connsiteX84" fmla="*/ 1765300 w 2552700"/>
                  <a:gd name="connsiteY84" fmla="*/ 50800 h 302243"/>
                  <a:gd name="connsiteX85" fmla="*/ 1781175 w 2552700"/>
                  <a:gd name="connsiteY85" fmla="*/ 63500 h 302243"/>
                  <a:gd name="connsiteX86" fmla="*/ 1803400 w 2552700"/>
                  <a:gd name="connsiteY86" fmla="*/ 76200 h 302243"/>
                  <a:gd name="connsiteX87" fmla="*/ 1828800 w 2552700"/>
                  <a:gd name="connsiteY87" fmla="*/ 85725 h 302243"/>
                  <a:gd name="connsiteX88" fmla="*/ 1866900 w 2552700"/>
                  <a:gd name="connsiteY88" fmla="*/ 98425 h 302243"/>
                  <a:gd name="connsiteX89" fmla="*/ 1879600 w 2552700"/>
                  <a:gd name="connsiteY89" fmla="*/ 107950 h 302243"/>
                  <a:gd name="connsiteX90" fmla="*/ 1889125 w 2552700"/>
                  <a:gd name="connsiteY90" fmla="*/ 114300 h 302243"/>
                  <a:gd name="connsiteX91" fmla="*/ 1898650 w 2552700"/>
                  <a:gd name="connsiteY91" fmla="*/ 127000 h 302243"/>
                  <a:gd name="connsiteX92" fmla="*/ 1901825 w 2552700"/>
                  <a:gd name="connsiteY92" fmla="*/ 136525 h 302243"/>
                  <a:gd name="connsiteX93" fmla="*/ 1917700 w 2552700"/>
                  <a:gd name="connsiteY93" fmla="*/ 177800 h 302243"/>
                  <a:gd name="connsiteX94" fmla="*/ 1927225 w 2552700"/>
                  <a:gd name="connsiteY94" fmla="*/ 200025 h 302243"/>
                  <a:gd name="connsiteX95" fmla="*/ 1933575 w 2552700"/>
                  <a:gd name="connsiteY95" fmla="*/ 212725 h 302243"/>
                  <a:gd name="connsiteX96" fmla="*/ 1943100 w 2552700"/>
                  <a:gd name="connsiteY96" fmla="*/ 219075 h 302243"/>
                  <a:gd name="connsiteX97" fmla="*/ 1946275 w 2552700"/>
                  <a:gd name="connsiteY97" fmla="*/ 244475 h 302243"/>
                  <a:gd name="connsiteX98" fmla="*/ 1968500 w 2552700"/>
                  <a:gd name="connsiteY98" fmla="*/ 266700 h 302243"/>
                  <a:gd name="connsiteX99" fmla="*/ 1978025 w 2552700"/>
                  <a:gd name="connsiteY99" fmla="*/ 269875 h 302243"/>
                  <a:gd name="connsiteX100" fmla="*/ 1990725 w 2552700"/>
                  <a:gd name="connsiteY100" fmla="*/ 276225 h 302243"/>
                  <a:gd name="connsiteX101" fmla="*/ 2016125 w 2552700"/>
                  <a:gd name="connsiteY101" fmla="*/ 301625 h 302243"/>
                  <a:gd name="connsiteX102" fmla="*/ 2098675 w 2552700"/>
                  <a:gd name="connsiteY102" fmla="*/ 292100 h 302243"/>
                  <a:gd name="connsiteX103" fmla="*/ 2130425 w 2552700"/>
                  <a:gd name="connsiteY103" fmla="*/ 266700 h 302243"/>
                  <a:gd name="connsiteX104" fmla="*/ 2139950 w 2552700"/>
                  <a:gd name="connsiteY104" fmla="*/ 263525 h 302243"/>
                  <a:gd name="connsiteX105" fmla="*/ 2168525 w 2552700"/>
                  <a:gd name="connsiteY105" fmla="*/ 247650 h 302243"/>
                  <a:gd name="connsiteX106" fmla="*/ 2193925 w 2552700"/>
                  <a:gd name="connsiteY106" fmla="*/ 228600 h 302243"/>
                  <a:gd name="connsiteX107" fmla="*/ 2203450 w 2552700"/>
                  <a:gd name="connsiteY107" fmla="*/ 219075 h 302243"/>
                  <a:gd name="connsiteX108" fmla="*/ 2222500 w 2552700"/>
                  <a:gd name="connsiteY108" fmla="*/ 212725 h 302243"/>
                  <a:gd name="connsiteX109" fmla="*/ 2244725 w 2552700"/>
                  <a:gd name="connsiteY109" fmla="*/ 193675 h 302243"/>
                  <a:gd name="connsiteX110" fmla="*/ 2355850 w 2552700"/>
                  <a:gd name="connsiteY110" fmla="*/ 152400 h 302243"/>
                  <a:gd name="connsiteX111" fmla="*/ 2552700 w 2552700"/>
                  <a:gd name="connsiteY11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90600 w 2552700"/>
                  <a:gd name="connsiteY48" fmla="*/ 200025 h 302243"/>
                  <a:gd name="connsiteX49" fmla="*/ 1019175 w 2552700"/>
                  <a:gd name="connsiteY49" fmla="*/ 209550 h 302243"/>
                  <a:gd name="connsiteX50" fmla="*/ 1063625 w 2552700"/>
                  <a:gd name="connsiteY50" fmla="*/ 219075 h 302243"/>
                  <a:gd name="connsiteX51" fmla="*/ 1111250 w 2552700"/>
                  <a:gd name="connsiteY51" fmla="*/ 228600 h 302243"/>
                  <a:gd name="connsiteX52" fmla="*/ 1149350 w 2552700"/>
                  <a:gd name="connsiteY52" fmla="*/ 219075 h 302243"/>
                  <a:gd name="connsiteX53" fmla="*/ 1117600 w 2552700"/>
                  <a:gd name="connsiteY53" fmla="*/ 209550 h 302243"/>
                  <a:gd name="connsiteX54" fmla="*/ 1066800 w 2552700"/>
                  <a:gd name="connsiteY54" fmla="*/ 193675 h 302243"/>
                  <a:gd name="connsiteX55" fmla="*/ 1016000 w 2552700"/>
                  <a:gd name="connsiteY55" fmla="*/ 184150 h 302243"/>
                  <a:gd name="connsiteX56" fmla="*/ 1044575 w 2552700"/>
                  <a:gd name="connsiteY56" fmla="*/ 200025 h 302243"/>
                  <a:gd name="connsiteX57" fmla="*/ 1057275 w 2552700"/>
                  <a:gd name="connsiteY57" fmla="*/ 212725 h 302243"/>
                  <a:gd name="connsiteX58" fmla="*/ 1120775 w 2552700"/>
                  <a:gd name="connsiteY58" fmla="*/ 219075 h 302243"/>
                  <a:gd name="connsiteX59" fmla="*/ 1203325 w 2552700"/>
                  <a:gd name="connsiteY59" fmla="*/ 215900 h 302243"/>
                  <a:gd name="connsiteX60" fmla="*/ 1222375 w 2552700"/>
                  <a:gd name="connsiteY60" fmla="*/ 203200 h 302243"/>
                  <a:gd name="connsiteX61" fmla="*/ 1270000 w 2552700"/>
                  <a:gd name="connsiteY61" fmla="*/ 184150 h 302243"/>
                  <a:gd name="connsiteX62" fmla="*/ 1343025 w 2552700"/>
                  <a:gd name="connsiteY62" fmla="*/ 165100 h 302243"/>
                  <a:gd name="connsiteX63" fmla="*/ 1390650 w 2552700"/>
                  <a:gd name="connsiteY63" fmla="*/ 158750 h 302243"/>
                  <a:gd name="connsiteX64" fmla="*/ 1412875 w 2552700"/>
                  <a:gd name="connsiteY64" fmla="*/ 149225 h 302243"/>
                  <a:gd name="connsiteX65" fmla="*/ 1425575 w 2552700"/>
                  <a:gd name="connsiteY65" fmla="*/ 146050 h 302243"/>
                  <a:gd name="connsiteX66" fmla="*/ 1435100 w 2552700"/>
                  <a:gd name="connsiteY66" fmla="*/ 142875 h 302243"/>
                  <a:gd name="connsiteX67" fmla="*/ 1444625 w 2552700"/>
                  <a:gd name="connsiteY67" fmla="*/ 133350 h 302243"/>
                  <a:gd name="connsiteX68" fmla="*/ 1485900 w 2552700"/>
                  <a:gd name="connsiteY68" fmla="*/ 117475 h 302243"/>
                  <a:gd name="connsiteX69" fmla="*/ 1498600 w 2552700"/>
                  <a:gd name="connsiteY69" fmla="*/ 111125 h 302243"/>
                  <a:gd name="connsiteX70" fmla="*/ 1530350 w 2552700"/>
                  <a:gd name="connsiteY70" fmla="*/ 101600 h 302243"/>
                  <a:gd name="connsiteX71" fmla="*/ 1539875 w 2552700"/>
                  <a:gd name="connsiteY71" fmla="*/ 95250 h 302243"/>
                  <a:gd name="connsiteX72" fmla="*/ 1558925 w 2552700"/>
                  <a:gd name="connsiteY72" fmla="*/ 88900 h 302243"/>
                  <a:gd name="connsiteX73" fmla="*/ 1577975 w 2552700"/>
                  <a:gd name="connsiteY73" fmla="*/ 76200 h 302243"/>
                  <a:gd name="connsiteX74" fmla="*/ 1593850 w 2552700"/>
                  <a:gd name="connsiteY74" fmla="*/ 66675 h 302243"/>
                  <a:gd name="connsiteX75" fmla="*/ 1612900 w 2552700"/>
                  <a:gd name="connsiteY75" fmla="*/ 53975 h 302243"/>
                  <a:gd name="connsiteX76" fmla="*/ 1625600 w 2552700"/>
                  <a:gd name="connsiteY76" fmla="*/ 50800 h 302243"/>
                  <a:gd name="connsiteX77" fmla="*/ 1635125 w 2552700"/>
                  <a:gd name="connsiteY77" fmla="*/ 47625 h 302243"/>
                  <a:gd name="connsiteX78" fmla="*/ 1651000 w 2552700"/>
                  <a:gd name="connsiteY78" fmla="*/ 44450 h 302243"/>
                  <a:gd name="connsiteX79" fmla="*/ 1657350 w 2552700"/>
                  <a:gd name="connsiteY79" fmla="*/ 34925 h 302243"/>
                  <a:gd name="connsiteX80" fmla="*/ 1673225 w 2552700"/>
                  <a:gd name="connsiteY80" fmla="*/ 31750 h 302243"/>
                  <a:gd name="connsiteX81" fmla="*/ 1704975 w 2552700"/>
                  <a:gd name="connsiteY81" fmla="*/ 25400 h 302243"/>
                  <a:gd name="connsiteX82" fmla="*/ 1746250 w 2552700"/>
                  <a:gd name="connsiteY82" fmla="*/ 38100 h 302243"/>
                  <a:gd name="connsiteX83" fmla="*/ 1765300 w 2552700"/>
                  <a:gd name="connsiteY83" fmla="*/ 50800 h 302243"/>
                  <a:gd name="connsiteX84" fmla="*/ 1781175 w 2552700"/>
                  <a:gd name="connsiteY84" fmla="*/ 63500 h 302243"/>
                  <a:gd name="connsiteX85" fmla="*/ 1803400 w 2552700"/>
                  <a:gd name="connsiteY85" fmla="*/ 76200 h 302243"/>
                  <a:gd name="connsiteX86" fmla="*/ 1828800 w 2552700"/>
                  <a:gd name="connsiteY86" fmla="*/ 85725 h 302243"/>
                  <a:gd name="connsiteX87" fmla="*/ 1866900 w 2552700"/>
                  <a:gd name="connsiteY87" fmla="*/ 98425 h 302243"/>
                  <a:gd name="connsiteX88" fmla="*/ 1879600 w 2552700"/>
                  <a:gd name="connsiteY88" fmla="*/ 107950 h 302243"/>
                  <a:gd name="connsiteX89" fmla="*/ 1889125 w 2552700"/>
                  <a:gd name="connsiteY89" fmla="*/ 114300 h 302243"/>
                  <a:gd name="connsiteX90" fmla="*/ 1898650 w 2552700"/>
                  <a:gd name="connsiteY90" fmla="*/ 127000 h 302243"/>
                  <a:gd name="connsiteX91" fmla="*/ 1901825 w 2552700"/>
                  <a:gd name="connsiteY91" fmla="*/ 136525 h 302243"/>
                  <a:gd name="connsiteX92" fmla="*/ 1917700 w 2552700"/>
                  <a:gd name="connsiteY92" fmla="*/ 177800 h 302243"/>
                  <a:gd name="connsiteX93" fmla="*/ 1927225 w 2552700"/>
                  <a:gd name="connsiteY93" fmla="*/ 200025 h 302243"/>
                  <a:gd name="connsiteX94" fmla="*/ 1933575 w 2552700"/>
                  <a:gd name="connsiteY94" fmla="*/ 212725 h 302243"/>
                  <a:gd name="connsiteX95" fmla="*/ 1943100 w 2552700"/>
                  <a:gd name="connsiteY95" fmla="*/ 219075 h 302243"/>
                  <a:gd name="connsiteX96" fmla="*/ 1946275 w 2552700"/>
                  <a:gd name="connsiteY96" fmla="*/ 244475 h 302243"/>
                  <a:gd name="connsiteX97" fmla="*/ 1968500 w 2552700"/>
                  <a:gd name="connsiteY97" fmla="*/ 266700 h 302243"/>
                  <a:gd name="connsiteX98" fmla="*/ 1978025 w 2552700"/>
                  <a:gd name="connsiteY98" fmla="*/ 269875 h 302243"/>
                  <a:gd name="connsiteX99" fmla="*/ 1990725 w 2552700"/>
                  <a:gd name="connsiteY99" fmla="*/ 276225 h 302243"/>
                  <a:gd name="connsiteX100" fmla="*/ 2016125 w 2552700"/>
                  <a:gd name="connsiteY100" fmla="*/ 301625 h 302243"/>
                  <a:gd name="connsiteX101" fmla="*/ 2098675 w 2552700"/>
                  <a:gd name="connsiteY101" fmla="*/ 292100 h 302243"/>
                  <a:gd name="connsiteX102" fmla="*/ 2130425 w 2552700"/>
                  <a:gd name="connsiteY102" fmla="*/ 266700 h 302243"/>
                  <a:gd name="connsiteX103" fmla="*/ 2139950 w 2552700"/>
                  <a:gd name="connsiteY103" fmla="*/ 263525 h 302243"/>
                  <a:gd name="connsiteX104" fmla="*/ 2168525 w 2552700"/>
                  <a:gd name="connsiteY104" fmla="*/ 247650 h 302243"/>
                  <a:gd name="connsiteX105" fmla="*/ 2193925 w 2552700"/>
                  <a:gd name="connsiteY105" fmla="*/ 228600 h 302243"/>
                  <a:gd name="connsiteX106" fmla="*/ 2203450 w 2552700"/>
                  <a:gd name="connsiteY106" fmla="*/ 219075 h 302243"/>
                  <a:gd name="connsiteX107" fmla="*/ 2222500 w 2552700"/>
                  <a:gd name="connsiteY107" fmla="*/ 212725 h 302243"/>
                  <a:gd name="connsiteX108" fmla="*/ 2244725 w 2552700"/>
                  <a:gd name="connsiteY108" fmla="*/ 193675 h 302243"/>
                  <a:gd name="connsiteX109" fmla="*/ 2355850 w 2552700"/>
                  <a:gd name="connsiteY109" fmla="*/ 152400 h 302243"/>
                  <a:gd name="connsiteX110" fmla="*/ 2552700 w 2552700"/>
                  <a:gd name="connsiteY11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36625 w 2552700"/>
                  <a:gd name="connsiteY45" fmla="*/ 168275 h 302243"/>
                  <a:gd name="connsiteX46" fmla="*/ 942975 w 2552700"/>
                  <a:gd name="connsiteY46" fmla="*/ 177800 h 302243"/>
                  <a:gd name="connsiteX47" fmla="*/ 990600 w 2552700"/>
                  <a:gd name="connsiteY47" fmla="*/ 200025 h 302243"/>
                  <a:gd name="connsiteX48" fmla="*/ 1019175 w 2552700"/>
                  <a:gd name="connsiteY48" fmla="*/ 209550 h 302243"/>
                  <a:gd name="connsiteX49" fmla="*/ 1063625 w 2552700"/>
                  <a:gd name="connsiteY49" fmla="*/ 219075 h 302243"/>
                  <a:gd name="connsiteX50" fmla="*/ 1111250 w 2552700"/>
                  <a:gd name="connsiteY50" fmla="*/ 228600 h 302243"/>
                  <a:gd name="connsiteX51" fmla="*/ 1149350 w 2552700"/>
                  <a:gd name="connsiteY51" fmla="*/ 219075 h 302243"/>
                  <a:gd name="connsiteX52" fmla="*/ 1117600 w 2552700"/>
                  <a:gd name="connsiteY52" fmla="*/ 209550 h 302243"/>
                  <a:gd name="connsiteX53" fmla="*/ 1066800 w 2552700"/>
                  <a:gd name="connsiteY53" fmla="*/ 193675 h 302243"/>
                  <a:gd name="connsiteX54" fmla="*/ 1016000 w 2552700"/>
                  <a:gd name="connsiteY54" fmla="*/ 184150 h 302243"/>
                  <a:gd name="connsiteX55" fmla="*/ 1044575 w 2552700"/>
                  <a:gd name="connsiteY55" fmla="*/ 200025 h 302243"/>
                  <a:gd name="connsiteX56" fmla="*/ 1057275 w 2552700"/>
                  <a:gd name="connsiteY56" fmla="*/ 212725 h 302243"/>
                  <a:gd name="connsiteX57" fmla="*/ 1120775 w 2552700"/>
                  <a:gd name="connsiteY57" fmla="*/ 219075 h 302243"/>
                  <a:gd name="connsiteX58" fmla="*/ 1203325 w 2552700"/>
                  <a:gd name="connsiteY58" fmla="*/ 215900 h 302243"/>
                  <a:gd name="connsiteX59" fmla="*/ 1222375 w 2552700"/>
                  <a:gd name="connsiteY59" fmla="*/ 203200 h 302243"/>
                  <a:gd name="connsiteX60" fmla="*/ 1270000 w 2552700"/>
                  <a:gd name="connsiteY60" fmla="*/ 184150 h 302243"/>
                  <a:gd name="connsiteX61" fmla="*/ 1343025 w 2552700"/>
                  <a:gd name="connsiteY61" fmla="*/ 165100 h 302243"/>
                  <a:gd name="connsiteX62" fmla="*/ 1390650 w 2552700"/>
                  <a:gd name="connsiteY62" fmla="*/ 158750 h 302243"/>
                  <a:gd name="connsiteX63" fmla="*/ 1412875 w 2552700"/>
                  <a:gd name="connsiteY63" fmla="*/ 149225 h 302243"/>
                  <a:gd name="connsiteX64" fmla="*/ 1425575 w 2552700"/>
                  <a:gd name="connsiteY64" fmla="*/ 146050 h 302243"/>
                  <a:gd name="connsiteX65" fmla="*/ 1435100 w 2552700"/>
                  <a:gd name="connsiteY65" fmla="*/ 142875 h 302243"/>
                  <a:gd name="connsiteX66" fmla="*/ 1444625 w 2552700"/>
                  <a:gd name="connsiteY66" fmla="*/ 133350 h 302243"/>
                  <a:gd name="connsiteX67" fmla="*/ 1485900 w 2552700"/>
                  <a:gd name="connsiteY67" fmla="*/ 117475 h 302243"/>
                  <a:gd name="connsiteX68" fmla="*/ 1498600 w 2552700"/>
                  <a:gd name="connsiteY68" fmla="*/ 111125 h 302243"/>
                  <a:gd name="connsiteX69" fmla="*/ 1530350 w 2552700"/>
                  <a:gd name="connsiteY69" fmla="*/ 101600 h 302243"/>
                  <a:gd name="connsiteX70" fmla="*/ 1539875 w 2552700"/>
                  <a:gd name="connsiteY70" fmla="*/ 95250 h 302243"/>
                  <a:gd name="connsiteX71" fmla="*/ 1558925 w 2552700"/>
                  <a:gd name="connsiteY71" fmla="*/ 88900 h 302243"/>
                  <a:gd name="connsiteX72" fmla="*/ 1577975 w 2552700"/>
                  <a:gd name="connsiteY72" fmla="*/ 76200 h 302243"/>
                  <a:gd name="connsiteX73" fmla="*/ 1593850 w 2552700"/>
                  <a:gd name="connsiteY73" fmla="*/ 66675 h 302243"/>
                  <a:gd name="connsiteX74" fmla="*/ 1612900 w 2552700"/>
                  <a:gd name="connsiteY74" fmla="*/ 53975 h 302243"/>
                  <a:gd name="connsiteX75" fmla="*/ 1625600 w 2552700"/>
                  <a:gd name="connsiteY75" fmla="*/ 50800 h 302243"/>
                  <a:gd name="connsiteX76" fmla="*/ 1635125 w 2552700"/>
                  <a:gd name="connsiteY76" fmla="*/ 47625 h 302243"/>
                  <a:gd name="connsiteX77" fmla="*/ 1651000 w 2552700"/>
                  <a:gd name="connsiteY77" fmla="*/ 44450 h 302243"/>
                  <a:gd name="connsiteX78" fmla="*/ 1657350 w 2552700"/>
                  <a:gd name="connsiteY78" fmla="*/ 34925 h 302243"/>
                  <a:gd name="connsiteX79" fmla="*/ 1673225 w 2552700"/>
                  <a:gd name="connsiteY79" fmla="*/ 31750 h 302243"/>
                  <a:gd name="connsiteX80" fmla="*/ 1704975 w 2552700"/>
                  <a:gd name="connsiteY80" fmla="*/ 25400 h 302243"/>
                  <a:gd name="connsiteX81" fmla="*/ 1746250 w 2552700"/>
                  <a:gd name="connsiteY81" fmla="*/ 38100 h 302243"/>
                  <a:gd name="connsiteX82" fmla="*/ 1765300 w 2552700"/>
                  <a:gd name="connsiteY82" fmla="*/ 50800 h 302243"/>
                  <a:gd name="connsiteX83" fmla="*/ 1781175 w 2552700"/>
                  <a:gd name="connsiteY83" fmla="*/ 63500 h 302243"/>
                  <a:gd name="connsiteX84" fmla="*/ 1803400 w 2552700"/>
                  <a:gd name="connsiteY84" fmla="*/ 76200 h 302243"/>
                  <a:gd name="connsiteX85" fmla="*/ 1828800 w 2552700"/>
                  <a:gd name="connsiteY85" fmla="*/ 85725 h 302243"/>
                  <a:gd name="connsiteX86" fmla="*/ 1866900 w 2552700"/>
                  <a:gd name="connsiteY86" fmla="*/ 98425 h 302243"/>
                  <a:gd name="connsiteX87" fmla="*/ 1879600 w 2552700"/>
                  <a:gd name="connsiteY87" fmla="*/ 107950 h 302243"/>
                  <a:gd name="connsiteX88" fmla="*/ 1889125 w 2552700"/>
                  <a:gd name="connsiteY88" fmla="*/ 114300 h 302243"/>
                  <a:gd name="connsiteX89" fmla="*/ 1898650 w 2552700"/>
                  <a:gd name="connsiteY89" fmla="*/ 127000 h 302243"/>
                  <a:gd name="connsiteX90" fmla="*/ 1901825 w 2552700"/>
                  <a:gd name="connsiteY90" fmla="*/ 136525 h 302243"/>
                  <a:gd name="connsiteX91" fmla="*/ 1917700 w 2552700"/>
                  <a:gd name="connsiteY91" fmla="*/ 177800 h 302243"/>
                  <a:gd name="connsiteX92" fmla="*/ 1927225 w 2552700"/>
                  <a:gd name="connsiteY92" fmla="*/ 200025 h 302243"/>
                  <a:gd name="connsiteX93" fmla="*/ 1933575 w 2552700"/>
                  <a:gd name="connsiteY93" fmla="*/ 212725 h 302243"/>
                  <a:gd name="connsiteX94" fmla="*/ 1943100 w 2552700"/>
                  <a:gd name="connsiteY94" fmla="*/ 219075 h 302243"/>
                  <a:gd name="connsiteX95" fmla="*/ 1946275 w 2552700"/>
                  <a:gd name="connsiteY95" fmla="*/ 244475 h 302243"/>
                  <a:gd name="connsiteX96" fmla="*/ 1968500 w 2552700"/>
                  <a:gd name="connsiteY96" fmla="*/ 266700 h 302243"/>
                  <a:gd name="connsiteX97" fmla="*/ 1978025 w 2552700"/>
                  <a:gd name="connsiteY97" fmla="*/ 269875 h 302243"/>
                  <a:gd name="connsiteX98" fmla="*/ 1990725 w 2552700"/>
                  <a:gd name="connsiteY98" fmla="*/ 276225 h 302243"/>
                  <a:gd name="connsiteX99" fmla="*/ 2016125 w 2552700"/>
                  <a:gd name="connsiteY99" fmla="*/ 301625 h 302243"/>
                  <a:gd name="connsiteX100" fmla="*/ 2098675 w 2552700"/>
                  <a:gd name="connsiteY100" fmla="*/ 292100 h 302243"/>
                  <a:gd name="connsiteX101" fmla="*/ 2130425 w 2552700"/>
                  <a:gd name="connsiteY101" fmla="*/ 266700 h 302243"/>
                  <a:gd name="connsiteX102" fmla="*/ 2139950 w 2552700"/>
                  <a:gd name="connsiteY102" fmla="*/ 263525 h 302243"/>
                  <a:gd name="connsiteX103" fmla="*/ 2168525 w 2552700"/>
                  <a:gd name="connsiteY103" fmla="*/ 247650 h 302243"/>
                  <a:gd name="connsiteX104" fmla="*/ 2193925 w 2552700"/>
                  <a:gd name="connsiteY104" fmla="*/ 228600 h 302243"/>
                  <a:gd name="connsiteX105" fmla="*/ 2203450 w 2552700"/>
                  <a:gd name="connsiteY105" fmla="*/ 219075 h 302243"/>
                  <a:gd name="connsiteX106" fmla="*/ 2222500 w 2552700"/>
                  <a:gd name="connsiteY106" fmla="*/ 212725 h 302243"/>
                  <a:gd name="connsiteX107" fmla="*/ 2244725 w 2552700"/>
                  <a:gd name="connsiteY107" fmla="*/ 193675 h 302243"/>
                  <a:gd name="connsiteX108" fmla="*/ 2355850 w 2552700"/>
                  <a:gd name="connsiteY108" fmla="*/ 152400 h 302243"/>
                  <a:gd name="connsiteX109" fmla="*/ 2552700 w 2552700"/>
                  <a:gd name="connsiteY109" fmla="*/ 155575 h 302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2552700" h="302243">
                    <a:moveTo>
                      <a:pt x="0" y="69850"/>
                    </a:moveTo>
                    <a:cubicBezTo>
                      <a:pt x="6350" y="76200"/>
                      <a:pt x="13043" y="82225"/>
                      <a:pt x="19050" y="88900"/>
                    </a:cubicBezTo>
                    <a:cubicBezTo>
                      <a:pt x="22590" y="92833"/>
                      <a:pt x="24833" y="97858"/>
                      <a:pt x="28575" y="101600"/>
                    </a:cubicBezTo>
                    <a:cubicBezTo>
                      <a:pt x="31273" y="104298"/>
                      <a:pt x="34995" y="105732"/>
                      <a:pt x="38100" y="107950"/>
                    </a:cubicBezTo>
                    <a:cubicBezTo>
                      <a:pt x="42406" y="111026"/>
                      <a:pt x="46782" y="114031"/>
                      <a:pt x="50800" y="117475"/>
                    </a:cubicBezTo>
                    <a:cubicBezTo>
                      <a:pt x="54209" y="120397"/>
                      <a:pt x="56946" y="124043"/>
                      <a:pt x="60325" y="127000"/>
                    </a:cubicBezTo>
                    <a:cubicBezTo>
                      <a:pt x="65425" y="131462"/>
                      <a:pt x="71100" y="135238"/>
                      <a:pt x="76200" y="139700"/>
                    </a:cubicBezTo>
                    <a:cubicBezTo>
                      <a:pt x="79579" y="142657"/>
                      <a:pt x="82181" y="146468"/>
                      <a:pt x="85725" y="149225"/>
                    </a:cubicBezTo>
                    <a:cubicBezTo>
                      <a:pt x="91749" y="153910"/>
                      <a:pt x="98425" y="157692"/>
                      <a:pt x="104775" y="161925"/>
                    </a:cubicBezTo>
                    <a:lnTo>
                      <a:pt x="114300" y="168275"/>
                    </a:lnTo>
                    <a:cubicBezTo>
                      <a:pt x="117475" y="170392"/>
                      <a:pt x="121127" y="171927"/>
                      <a:pt x="123825" y="174625"/>
                    </a:cubicBezTo>
                    <a:cubicBezTo>
                      <a:pt x="127000" y="177800"/>
                      <a:pt x="128588" y="180975"/>
                      <a:pt x="133350" y="184150"/>
                    </a:cubicBezTo>
                    <a:cubicBezTo>
                      <a:pt x="138112" y="187325"/>
                      <a:pt x="148167" y="189971"/>
                      <a:pt x="152400" y="193675"/>
                    </a:cubicBezTo>
                    <a:cubicBezTo>
                      <a:pt x="154517" y="197908"/>
                      <a:pt x="155403" y="203028"/>
                      <a:pt x="158750" y="206375"/>
                    </a:cubicBezTo>
                    <a:cubicBezTo>
                      <a:pt x="167846" y="215471"/>
                      <a:pt x="176742" y="218017"/>
                      <a:pt x="187325" y="222250"/>
                    </a:cubicBezTo>
                    <a:cubicBezTo>
                      <a:pt x="197908" y="226483"/>
                      <a:pt x="200554" y="230717"/>
                      <a:pt x="222250" y="231775"/>
                    </a:cubicBezTo>
                    <a:cubicBezTo>
                      <a:pt x="254000" y="230717"/>
                      <a:pt x="285787" y="230465"/>
                      <a:pt x="317500" y="228600"/>
                    </a:cubicBezTo>
                    <a:cubicBezTo>
                      <a:pt x="329271" y="227908"/>
                      <a:pt x="335492" y="220663"/>
                      <a:pt x="342900" y="215900"/>
                    </a:cubicBezTo>
                    <a:cubicBezTo>
                      <a:pt x="350308" y="211138"/>
                      <a:pt x="356658" y="205317"/>
                      <a:pt x="361950" y="200025"/>
                    </a:cubicBezTo>
                    <a:cubicBezTo>
                      <a:pt x="367242" y="194733"/>
                      <a:pt x="370188" y="189250"/>
                      <a:pt x="374650" y="184150"/>
                    </a:cubicBezTo>
                    <a:cubicBezTo>
                      <a:pt x="383206" y="174371"/>
                      <a:pt x="383555" y="175038"/>
                      <a:pt x="393700" y="168275"/>
                    </a:cubicBezTo>
                    <a:cubicBezTo>
                      <a:pt x="395817" y="165100"/>
                      <a:pt x="397352" y="161448"/>
                      <a:pt x="400050" y="158750"/>
                    </a:cubicBezTo>
                    <a:cubicBezTo>
                      <a:pt x="402748" y="156052"/>
                      <a:pt x="407553" y="155636"/>
                      <a:pt x="409575" y="152400"/>
                    </a:cubicBezTo>
                    <a:cubicBezTo>
                      <a:pt x="427408" y="123867"/>
                      <a:pt x="402876" y="139874"/>
                      <a:pt x="428625" y="127000"/>
                    </a:cubicBezTo>
                    <a:cubicBezTo>
                      <a:pt x="430742" y="123825"/>
                      <a:pt x="432103" y="119988"/>
                      <a:pt x="434975" y="117475"/>
                    </a:cubicBezTo>
                    <a:cubicBezTo>
                      <a:pt x="440718" y="112449"/>
                      <a:pt x="440267" y="110596"/>
                      <a:pt x="454025" y="104775"/>
                    </a:cubicBezTo>
                    <a:cubicBezTo>
                      <a:pt x="467783" y="98954"/>
                      <a:pt x="504825" y="85196"/>
                      <a:pt x="517525" y="82550"/>
                    </a:cubicBezTo>
                    <a:cubicBezTo>
                      <a:pt x="530225" y="79904"/>
                      <a:pt x="525735" y="90397"/>
                      <a:pt x="530225" y="88900"/>
                    </a:cubicBezTo>
                    <a:cubicBezTo>
                      <a:pt x="534715" y="87403"/>
                      <a:pt x="525463" y="83608"/>
                      <a:pt x="536575" y="76200"/>
                    </a:cubicBezTo>
                    <a:cubicBezTo>
                      <a:pt x="547688" y="68792"/>
                      <a:pt x="582083" y="51858"/>
                      <a:pt x="596900" y="44450"/>
                    </a:cubicBezTo>
                    <a:cubicBezTo>
                      <a:pt x="618456" y="30079"/>
                      <a:pt x="591470" y="46863"/>
                      <a:pt x="625475" y="31750"/>
                    </a:cubicBezTo>
                    <a:cubicBezTo>
                      <a:pt x="638450" y="25983"/>
                      <a:pt x="650392" y="17973"/>
                      <a:pt x="663575" y="12700"/>
                    </a:cubicBezTo>
                    <a:cubicBezTo>
                      <a:pt x="668867" y="10583"/>
                      <a:pt x="674094" y="8298"/>
                      <a:pt x="679450" y="6350"/>
                    </a:cubicBezTo>
                    <a:cubicBezTo>
                      <a:pt x="685740" y="4063"/>
                      <a:pt x="698500" y="0"/>
                      <a:pt x="698500" y="0"/>
                    </a:cubicBezTo>
                    <a:cubicBezTo>
                      <a:pt x="708025" y="1058"/>
                      <a:pt x="717622" y="1599"/>
                      <a:pt x="727075" y="3175"/>
                    </a:cubicBezTo>
                    <a:cubicBezTo>
                      <a:pt x="730376" y="3725"/>
                      <a:pt x="733371" y="5469"/>
                      <a:pt x="736600" y="6350"/>
                    </a:cubicBezTo>
                    <a:cubicBezTo>
                      <a:pt x="745020" y="8646"/>
                      <a:pt x="753533" y="10583"/>
                      <a:pt x="762000" y="12700"/>
                    </a:cubicBezTo>
                    <a:cubicBezTo>
                      <a:pt x="775361" y="32742"/>
                      <a:pt x="759619" y="11774"/>
                      <a:pt x="787400" y="34925"/>
                    </a:cubicBezTo>
                    <a:cubicBezTo>
                      <a:pt x="794299" y="40674"/>
                      <a:pt x="800100" y="47625"/>
                      <a:pt x="806450" y="53975"/>
                    </a:cubicBezTo>
                    <a:cubicBezTo>
                      <a:pt x="809625" y="57150"/>
                      <a:pt x="813484" y="59764"/>
                      <a:pt x="815975" y="63500"/>
                    </a:cubicBezTo>
                    <a:cubicBezTo>
                      <a:pt x="820208" y="69850"/>
                      <a:pt x="822325" y="78317"/>
                      <a:pt x="828675" y="82550"/>
                    </a:cubicBezTo>
                    <a:cubicBezTo>
                      <a:pt x="831850" y="84667"/>
                      <a:pt x="835269" y="86457"/>
                      <a:pt x="838200" y="88900"/>
                    </a:cubicBezTo>
                    <a:cubicBezTo>
                      <a:pt x="862866" y="109455"/>
                      <a:pt x="830699" y="87142"/>
                      <a:pt x="860425" y="107950"/>
                    </a:cubicBezTo>
                    <a:cubicBezTo>
                      <a:pt x="870361" y="114905"/>
                      <a:pt x="882742" y="122090"/>
                      <a:pt x="892175" y="130175"/>
                    </a:cubicBezTo>
                    <a:cubicBezTo>
                      <a:pt x="895584" y="133097"/>
                      <a:pt x="894292" y="133350"/>
                      <a:pt x="901700" y="139700"/>
                    </a:cubicBezTo>
                    <a:cubicBezTo>
                      <a:pt x="909108" y="146050"/>
                      <a:pt x="929746" y="161925"/>
                      <a:pt x="936625" y="168275"/>
                    </a:cubicBezTo>
                    <a:cubicBezTo>
                      <a:pt x="943504" y="174625"/>
                      <a:pt x="933979" y="172508"/>
                      <a:pt x="942975" y="177800"/>
                    </a:cubicBezTo>
                    <a:cubicBezTo>
                      <a:pt x="951971" y="183092"/>
                      <a:pt x="977900" y="194733"/>
                      <a:pt x="990600" y="200025"/>
                    </a:cubicBezTo>
                    <a:cubicBezTo>
                      <a:pt x="1011726" y="210588"/>
                      <a:pt x="994556" y="203395"/>
                      <a:pt x="1019175" y="209550"/>
                    </a:cubicBezTo>
                    <a:cubicBezTo>
                      <a:pt x="1058402" y="219357"/>
                      <a:pt x="1024247" y="213450"/>
                      <a:pt x="1063625" y="219075"/>
                    </a:cubicBezTo>
                    <a:cubicBezTo>
                      <a:pt x="1091767" y="228456"/>
                      <a:pt x="1076022" y="224686"/>
                      <a:pt x="1111250" y="228600"/>
                    </a:cubicBezTo>
                    <a:cubicBezTo>
                      <a:pt x="1125537" y="228600"/>
                      <a:pt x="1148292" y="222250"/>
                      <a:pt x="1149350" y="219075"/>
                    </a:cubicBezTo>
                    <a:cubicBezTo>
                      <a:pt x="1150408" y="215900"/>
                      <a:pt x="1128082" y="213044"/>
                      <a:pt x="1117600" y="209550"/>
                    </a:cubicBezTo>
                    <a:cubicBezTo>
                      <a:pt x="1089611" y="200220"/>
                      <a:pt x="1095585" y="199072"/>
                      <a:pt x="1066800" y="193675"/>
                    </a:cubicBezTo>
                    <a:cubicBezTo>
                      <a:pt x="998680" y="180903"/>
                      <a:pt x="1084515" y="201279"/>
                      <a:pt x="1016000" y="184150"/>
                    </a:cubicBezTo>
                    <a:cubicBezTo>
                      <a:pt x="1012296" y="185208"/>
                      <a:pt x="1037696" y="195263"/>
                      <a:pt x="1044575" y="200025"/>
                    </a:cubicBezTo>
                    <a:cubicBezTo>
                      <a:pt x="1051454" y="204787"/>
                      <a:pt x="1051467" y="211273"/>
                      <a:pt x="1057275" y="212725"/>
                    </a:cubicBezTo>
                    <a:cubicBezTo>
                      <a:pt x="1077912" y="217884"/>
                      <a:pt x="1120775" y="219075"/>
                      <a:pt x="1120775" y="219075"/>
                    </a:cubicBezTo>
                    <a:cubicBezTo>
                      <a:pt x="1148292" y="218017"/>
                      <a:pt x="1175853" y="217795"/>
                      <a:pt x="1203325" y="215900"/>
                    </a:cubicBezTo>
                    <a:cubicBezTo>
                      <a:pt x="1215956" y="215029"/>
                      <a:pt x="1211263" y="208492"/>
                      <a:pt x="1222375" y="203200"/>
                    </a:cubicBezTo>
                    <a:cubicBezTo>
                      <a:pt x="1233488" y="197908"/>
                      <a:pt x="1249892" y="190500"/>
                      <a:pt x="1270000" y="184150"/>
                    </a:cubicBezTo>
                    <a:cubicBezTo>
                      <a:pt x="1290108" y="177800"/>
                      <a:pt x="1322917" y="169333"/>
                      <a:pt x="1343025" y="165100"/>
                    </a:cubicBezTo>
                    <a:cubicBezTo>
                      <a:pt x="1367360" y="156988"/>
                      <a:pt x="1338856" y="165656"/>
                      <a:pt x="1390650" y="158750"/>
                    </a:cubicBezTo>
                    <a:cubicBezTo>
                      <a:pt x="1398806" y="157663"/>
                      <a:pt x="1405467" y="152003"/>
                      <a:pt x="1412875" y="149225"/>
                    </a:cubicBezTo>
                    <a:cubicBezTo>
                      <a:pt x="1416961" y="147693"/>
                      <a:pt x="1421379" y="147249"/>
                      <a:pt x="1425575" y="146050"/>
                    </a:cubicBezTo>
                    <a:cubicBezTo>
                      <a:pt x="1428793" y="145131"/>
                      <a:pt x="1431925" y="143933"/>
                      <a:pt x="1435100" y="142875"/>
                    </a:cubicBezTo>
                    <a:cubicBezTo>
                      <a:pt x="1438275" y="139700"/>
                      <a:pt x="1440971" y="135960"/>
                      <a:pt x="1444625" y="133350"/>
                    </a:cubicBezTo>
                    <a:cubicBezTo>
                      <a:pt x="1456748" y="124691"/>
                      <a:pt x="1473108" y="123871"/>
                      <a:pt x="1485900" y="117475"/>
                    </a:cubicBezTo>
                    <a:cubicBezTo>
                      <a:pt x="1490133" y="115358"/>
                      <a:pt x="1494206" y="112883"/>
                      <a:pt x="1498600" y="111125"/>
                    </a:cubicBezTo>
                    <a:cubicBezTo>
                      <a:pt x="1511483" y="105972"/>
                      <a:pt x="1517875" y="104719"/>
                      <a:pt x="1530350" y="101600"/>
                    </a:cubicBezTo>
                    <a:cubicBezTo>
                      <a:pt x="1533525" y="99483"/>
                      <a:pt x="1536388" y="96800"/>
                      <a:pt x="1539875" y="95250"/>
                    </a:cubicBezTo>
                    <a:cubicBezTo>
                      <a:pt x="1545992" y="92532"/>
                      <a:pt x="1553356" y="92613"/>
                      <a:pt x="1558925" y="88900"/>
                    </a:cubicBezTo>
                    <a:cubicBezTo>
                      <a:pt x="1565275" y="84667"/>
                      <a:pt x="1571536" y="80297"/>
                      <a:pt x="1577975" y="76200"/>
                    </a:cubicBezTo>
                    <a:cubicBezTo>
                      <a:pt x="1583181" y="72887"/>
                      <a:pt x="1588715" y="70098"/>
                      <a:pt x="1593850" y="66675"/>
                    </a:cubicBezTo>
                    <a:cubicBezTo>
                      <a:pt x="1600200" y="62442"/>
                      <a:pt x="1605496" y="55826"/>
                      <a:pt x="1612900" y="53975"/>
                    </a:cubicBezTo>
                    <a:cubicBezTo>
                      <a:pt x="1617133" y="52917"/>
                      <a:pt x="1621404" y="51999"/>
                      <a:pt x="1625600" y="50800"/>
                    </a:cubicBezTo>
                    <a:cubicBezTo>
                      <a:pt x="1628818" y="49881"/>
                      <a:pt x="1631878" y="48437"/>
                      <a:pt x="1635125" y="47625"/>
                    </a:cubicBezTo>
                    <a:cubicBezTo>
                      <a:pt x="1640360" y="46316"/>
                      <a:pt x="1645708" y="45508"/>
                      <a:pt x="1651000" y="44450"/>
                    </a:cubicBezTo>
                    <a:cubicBezTo>
                      <a:pt x="1653117" y="41275"/>
                      <a:pt x="1654037" y="36818"/>
                      <a:pt x="1657350" y="34925"/>
                    </a:cubicBezTo>
                    <a:cubicBezTo>
                      <a:pt x="1662035" y="32248"/>
                      <a:pt x="1667957" y="32921"/>
                      <a:pt x="1673225" y="31750"/>
                    </a:cubicBezTo>
                    <a:cubicBezTo>
                      <a:pt x="1701643" y="25435"/>
                      <a:pt x="1667646" y="31622"/>
                      <a:pt x="1704975" y="25400"/>
                    </a:cubicBezTo>
                    <a:cubicBezTo>
                      <a:pt x="1754431" y="30346"/>
                      <a:pt x="1723615" y="20495"/>
                      <a:pt x="1746250" y="38100"/>
                    </a:cubicBezTo>
                    <a:cubicBezTo>
                      <a:pt x="1752274" y="42785"/>
                      <a:pt x="1765300" y="50800"/>
                      <a:pt x="1765300" y="50800"/>
                    </a:cubicBezTo>
                    <a:cubicBezTo>
                      <a:pt x="1776004" y="66857"/>
                      <a:pt x="1765839" y="55832"/>
                      <a:pt x="1781175" y="63500"/>
                    </a:cubicBezTo>
                    <a:cubicBezTo>
                      <a:pt x="1788807" y="67316"/>
                      <a:pt x="1795668" y="72592"/>
                      <a:pt x="1803400" y="76200"/>
                    </a:cubicBezTo>
                    <a:cubicBezTo>
                      <a:pt x="1811594" y="80024"/>
                      <a:pt x="1820489" y="82163"/>
                      <a:pt x="1828800" y="85725"/>
                    </a:cubicBezTo>
                    <a:cubicBezTo>
                      <a:pt x="1860374" y="99257"/>
                      <a:pt x="1834712" y="93060"/>
                      <a:pt x="1866900" y="98425"/>
                    </a:cubicBezTo>
                    <a:cubicBezTo>
                      <a:pt x="1871133" y="101600"/>
                      <a:pt x="1875294" y="104874"/>
                      <a:pt x="1879600" y="107950"/>
                    </a:cubicBezTo>
                    <a:cubicBezTo>
                      <a:pt x="1882705" y="110168"/>
                      <a:pt x="1886427" y="111602"/>
                      <a:pt x="1889125" y="114300"/>
                    </a:cubicBezTo>
                    <a:cubicBezTo>
                      <a:pt x="1892867" y="118042"/>
                      <a:pt x="1895475" y="122767"/>
                      <a:pt x="1898650" y="127000"/>
                    </a:cubicBezTo>
                    <a:cubicBezTo>
                      <a:pt x="1899708" y="130175"/>
                      <a:pt x="1900650" y="133391"/>
                      <a:pt x="1901825" y="136525"/>
                    </a:cubicBezTo>
                    <a:cubicBezTo>
                      <a:pt x="1907001" y="150327"/>
                      <a:pt x="1914125" y="163499"/>
                      <a:pt x="1917700" y="177800"/>
                    </a:cubicBezTo>
                    <a:cubicBezTo>
                      <a:pt x="1922915" y="198659"/>
                      <a:pt x="1917480" y="182971"/>
                      <a:pt x="1927225" y="200025"/>
                    </a:cubicBezTo>
                    <a:cubicBezTo>
                      <a:pt x="1929573" y="204134"/>
                      <a:pt x="1930545" y="209089"/>
                      <a:pt x="1933575" y="212725"/>
                    </a:cubicBezTo>
                    <a:cubicBezTo>
                      <a:pt x="1936018" y="215656"/>
                      <a:pt x="1939925" y="216958"/>
                      <a:pt x="1943100" y="219075"/>
                    </a:cubicBezTo>
                    <a:cubicBezTo>
                      <a:pt x="1944158" y="227542"/>
                      <a:pt x="1942260" y="236946"/>
                      <a:pt x="1946275" y="244475"/>
                    </a:cubicBezTo>
                    <a:cubicBezTo>
                      <a:pt x="1951205" y="253719"/>
                      <a:pt x="1960319" y="260155"/>
                      <a:pt x="1968500" y="266700"/>
                    </a:cubicBezTo>
                    <a:cubicBezTo>
                      <a:pt x="1971113" y="268791"/>
                      <a:pt x="1974949" y="268557"/>
                      <a:pt x="1978025" y="269875"/>
                    </a:cubicBezTo>
                    <a:cubicBezTo>
                      <a:pt x="1982375" y="271739"/>
                      <a:pt x="1987089" y="273195"/>
                      <a:pt x="1990725" y="276225"/>
                    </a:cubicBezTo>
                    <a:cubicBezTo>
                      <a:pt x="1999923" y="283890"/>
                      <a:pt x="1998133" y="298979"/>
                      <a:pt x="2016125" y="301625"/>
                    </a:cubicBezTo>
                    <a:cubicBezTo>
                      <a:pt x="2034117" y="304271"/>
                      <a:pt x="2079625" y="297921"/>
                      <a:pt x="2098675" y="292100"/>
                    </a:cubicBezTo>
                    <a:cubicBezTo>
                      <a:pt x="2117725" y="286279"/>
                      <a:pt x="2123546" y="271462"/>
                      <a:pt x="2130425" y="266700"/>
                    </a:cubicBezTo>
                    <a:cubicBezTo>
                      <a:pt x="2137304" y="261938"/>
                      <a:pt x="2136874" y="264843"/>
                      <a:pt x="2139950" y="263525"/>
                    </a:cubicBezTo>
                    <a:cubicBezTo>
                      <a:pt x="2147884" y="260125"/>
                      <a:pt x="2162002" y="252166"/>
                      <a:pt x="2168525" y="247650"/>
                    </a:cubicBezTo>
                    <a:cubicBezTo>
                      <a:pt x="2177227" y="241626"/>
                      <a:pt x="2186441" y="236084"/>
                      <a:pt x="2193925" y="228600"/>
                    </a:cubicBezTo>
                    <a:cubicBezTo>
                      <a:pt x="2197100" y="225425"/>
                      <a:pt x="2199525" y="221256"/>
                      <a:pt x="2203450" y="219075"/>
                    </a:cubicBezTo>
                    <a:cubicBezTo>
                      <a:pt x="2209301" y="215824"/>
                      <a:pt x="2222500" y="212725"/>
                      <a:pt x="2222500" y="212725"/>
                    </a:cubicBezTo>
                    <a:cubicBezTo>
                      <a:pt x="2230007" y="205218"/>
                      <a:pt x="2222500" y="203729"/>
                      <a:pt x="2244725" y="193675"/>
                    </a:cubicBezTo>
                    <a:cubicBezTo>
                      <a:pt x="2266950" y="183621"/>
                      <a:pt x="2304521" y="158750"/>
                      <a:pt x="2355850" y="152400"/>
                    </a:cubicBezTo>
                    <a:cubicBezTo>
                      <a:pt x="2407179" y="146050"/>
                      <a:pt x="2494492" y="160205"/>
                      <a:pt x="2552700" y="155575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300"/>
              </a:p>
            </p:txBody>
          </p:sp>
          <p:sp>
            <p:nvSpPr>
              <p:cNvPr id="18" name="Freeform 42">
                <a:extLst>
                  <a:ext uri="{FF2B5EF4-FFF2-40B4-BE49-F238E27FC236}">
                    <a16:creationId xmlns:a16="http://schemas.microsoft.com/office/drawing/2014/main" id="{A432C51B-6FC1-CC43-3D9B-523FF542185F}"/>
                  </a:ext>
                </a:extLst>
              </p:cNvPr>
              <p:cNvSpPr/>
              <p:nvPr/>
            </p:nvSpPr>
            <p:spPr>
              <a:xfrm rot="11905834">
                <a:off x="5369412" y="1802970"/>
                <a:ext cx="1663652" cy="288100"/>
              </a:xfrm>
              <a:custGeom>
                <a:avLst/>
                <a:gdLst>
                  <a:gd name="connsiteX0" fmla="*/ 0 w 2352687"/>
                  <a:gd name="connsiteY0" fmla="*/ 69850 h 363310"/>
                  <a:gd name="connsiteX1" fmla="*/ 19050 w 2352687"/>
                  <a:gd name="connsiteY1" fmla="*/ 88900 h 363310"/>
                  <a:gd name="connsiteX2" fmla="*/ 28575 w 2352687"/>
                  <a:gd name="connsiteY2" fmla="*/ 101600 h 363310"/>
                  <a:gd name="connsiteX3" fmla="*/ 38100 w 2352687"/>
                  <a:gd name="connsiteY3" fmla="*/ 107950 h 363310"/>
                  <a:gd name="connsiteX4" fmla="*/ 50800 w 2352687"/>
                  <a:gd name="connsiteY4" fmla="*/ 117475 h 363310"/>
                  <a:gd name="connsiteX5" fmla="*/ 60325 w 2352687"/>
                  <a:gd name="connsiteY5" fmla="*/ 127000 h 363310"/>
                  <a:gd name="connsiteX6" fmla="*/ 76200 w 2352687"/>
                  <a:gd name="connsiteY6" fmla="*/ 139700 h 363310"/>
                  <a:gd name="connsiteX7" fmla="*/ 85725 w 2352687"/>
                  <a:gd name="connsiteY7" fmla="*/ 149225 h 363310"/>
                  <a:gd name="connsiteX8" fmla="*/ 104775 w 2352687"/>
                  <a:gd name="connsiteY8" fmla="*/ 161925 h 363310"/>
                  <a:gd name="connsiteX9" fmla="*/ 114300 w 2352687"/>
                  <a:gd name="connsiteY9" fmla="*/ 168275 h 363310"/>
                  <a:gd name="connsiteX10" fmla="*/ 123825 w 2352687"/>
                  <a:gd name="connsiteY10" fmla="*/ 174625 h 363310"/>
                  <a:gd name="connsiteX11" fmla="*/ 133350 w 2352687"/>
                  <a:gd name="connsiteY11" fmla="*/ 184150 h 363310"/>
                  <a:gd name="connsiteX12" fmla="*/ 142875 w 2352687"/>
                  <a:gd name="connsiteY12" fmla="*/ 187325 h 363310"/>
                  <a:gd name="connsiteX13" fmla="*/ 152400 w 2352687"/>
                  <a:gd name="connsiteY13" fmla="*/ 193675 h 363310"/>
                  <a:gd name="connsiteX14" fmla="*/ 158750 w 2352687"/>
                  <a:gd name="connsiteY14" fmla="*/ 206375 h 363310"/>
                  <a:gd name="connsiteX15" fmla="*/ 187325 w 2352687"/>
                  <a:gd name="connsiteY15" fmla="*/ 222250 h 363310"/>
                  <a:gd name="connsiteX16" fmla="*/ 200025 w 2352687"/>
                  <a:gd name="connsiteY16" fmla="*/ 225425 h 363310"/>
                  <a:gd name="connsiteX17" fmla="*/ 222250 w 2352687"/>
                  <a:gd name="connsiteY17" fmla="*/ 231775 h 363310"/>
                  <a:gd name="connsiteX18" fmla="*/ 317500 w 2352687"/>
                  <a:gd name="connsiteY18" fmla="*/ 228600 h 363310"/>
                  <a:gd name="connsiteX19" fmla="*/ 342900 w 2352687"/>
                  <a:gd name="connsiteY19" fmla="*/ 215900 h 363310"/>
                  <a:gd name="connsiteX20" fmla="*/ 352425 w 2352687"/>
                  <a:gd name="connsiteY20" fmla="*/ 206375 h 363310"/>
                  <a:gd name="connsiteX21" fmla="*/ 361950 w 2352687"/>
                  <a:gd name="connsiteY21" fmla="*/ 200025 h 363310"/>
                  <a:gd name="connsiteX22" fmla="*/ 374650 w 2352687"/>
                  <a:gd name="connsiteY22" fmla="*/ 184150 h 363310"/>
                  <a:gd name="connsiteX23" fmla="*/ 393700 w 2352687"/>
                  <a:gd name="connsiteY23" fmla="*/ 168275 h 363310"/>
                  <a:gd name="connsiteX24" fmla="*/ 400050 w 2352687"/>
                  <a:gd name="connsiteY24" fmla="*/ 158750 h 363310"/>
                  <a:gd name="connsiteX25" fmla="*/ 409575 w 2352687"/>
                  <a:gd name="connsiteY25" fmla="*/ 152400 h 363310"/>
                  <a:gd name="connsiteX26" fmla="*/ 428625 w 2352687"/>
                  <a:gd name="connsiteY26" fmla="*/ 127000 h 363310"/>
                  <a:gd name="connsiteX27" fmla="*/ 434975 w 2352687"/>
                  <a:gd name="connsiteY27" fmla="*/ 117475 h 363310"/>
                  <a:gd name="connsiteX28" fmla="*/ 454025 w 2352687"/>
                  <a:gd name="connsiteY28" fmla="*/ 104775 h 363310"/>
                  <a:gd name="connsiteX29" fmla="*/ 473075 w 2352687"/>
                  <a:gd name="connsiteY29" fmla="*/ 85725 h 363310"/>
                  <a:gd name="connsiteX30" fmla="*/ 466725 w 2352687"/>
                  <a:gd name="connsiteY30" fmla="*/ 76200 h 363310"/>
                  <a:gd name="connsiteX31" fmla="*/ 488950 w 2352687"/>
                  <a:gd name="connsiteY31" fmla="*/ 79375 h 363310"/>
                  <a:gd name="connsiteX32" fmla="*/ 517525 w 2352687"/>
                  <a:gd name="connsiteY32" fmla="*/ 82550 h 363310"/>
                  <a:gd name="connsiteX33" fmla="*/ 530225 w 2352687"/>
                  <a:gd name="connsiteY33" fmla="*/ 88900 h 363310"/>
                  <a:gd name="connsiteX34" fmla="*/ 536575 w 2352687"/>
                  <a:gd name="connsiteY34" fmla="*/ 76200 h 363310"/>
                  <a:gd name="connsiteX35" fmla="*/ 561975 w 2352687"/>
                  <a:gd name="connsiteY35" fmla="*/ 60325 h 363310"/>
                  <a:gd name="connsiteX36" fmla="*/ 596900 w 2352687"/>
                  <a:gd name="connsiteY36" fmla="*/ 44450 h 363310"/>
                  <a:gd name="connsiteX37" fmla="*/ 625475 w 2352687"/>
                  <a:gd name="connsiteY37" fmla="*/ 31750 h 363310"/>
                  <a:gd name="connsiteX38" fmla="*/ 663575 w 2352687"/>
                  <a:gd name="connsiteY38" fmla="*/ 12700 h 363310"/>
                  <a:gd name="connsiteX39" fmla="*/ 679450 w 2352687"/>
                  <a:gd name="connsiteY39" fmla="*/ 6350 h 363310"/>
                  <a:gd name="connsiteX40" fmla="*/ 698500 w 2352687"/>
                  <a:gd name="connsiteY40" fmla="*/ 0 h 363310"/>
                  <a:gd name="connsiteX41" fmla="*/ 727075 w 2352687"/>
                  <a:gd name="connsiteY41" fmla="*/ 3175 h 363310"/>
                  <a:gd name="connsiteX42" fmla="*/ 736600 w 2352687"/>
                  <a:gd name="connsiteY42" fmla="*/ 6350 h 363310"/>
                  <a:gd name="connsiteX43" fmla="*/ 762000 w 2352687"/>
                  <a:gd name="connsiteY43" fmla="*/ 12700 h 363310"/>
                  <a:gd name="connsiteX44" fmla="*/ 787400 w 2352687"/>
                  <a:gd name="connsiteY44" fmla="*/ 34925 h 363310"/>
                  <a:gd name="connsiteX45" fmla="*/ 806450 w 2352687"/>
                  <a:gd name="connsiteY45" fmla="*/ 53975 h 363310"/>
                  <a:gd name="connsiteX46" fmla="*/ 815975 w 2352687"/>
                  <a:gd name="connsiteY46" fmla="*/ 63500 h 363310"/>
                  <a:gd name="connsiteX47" fmla="*/ 828675 w 2352687"/>
                  <a:gd name="connsiteY47" fmla="*/ 82550 h 363310"/>
                  <a:gd name="connsiteX48" fmla="*/ 838200 w 2352687"/>
                  <a:gd name="connsiteY48" fmla="*/ 88900 h 363310"/>
                  <a:gd name="connsiteX49" fmla="*/ 860425 w 2352687"/>
                  <a:gd name="connsiteY49" fmla="*/ 107950 h 363310"/>
                  <a:gd name="connsiteX50" fmla="*/ 892175 w 2352687"/>
                  <a:gd name="connsiteY50" fmla="*/ 130175 h 363310"/>
                  <a:gd name="connsiteX51" fmla="*/ 901700 w 2352687"/>
                  <a:gd name="connsiteY51" fmla="*/ 139700 h 363310"/>
                  <a:gd name="connsiteX52" fmla="*/ 917575 w 2352687"/>
                  <a:gd name="connsiteY52" fmla="*/ 152400 h 363310"/>
                  <a:gd name="connsiteX53" fmla="*/ 936625 w 2352687"/>
                  <a:gd name="connsiteY53" fmla="*/ 168275 h 363310"/>
                  <a:gd name="connsiteX54" fmla="*/ 942975 w 2352687"/>
                  <a:gd name="connsiteY54" fmla="*/ 177800 h 363310"/>
                  <a:gd name="connsiteX55" fmla="*/ 965200 w 2352687"/>
                  <a:gd name="connsiteY55" fmla="*/ 193675 h 363310"/>
                  <a:gd name="connsiteX56" fmla="*/ 990600 w 2352687"/>
                  <a:gd name="connsiteY56" fmla="*/ 200025 h 363310"/>
                  <a:gd name="connsiteX57" fmla="*/ 1019175 w 2352687"/>
                  <a:gd name="connsiteY57" fmla="*/ 209550 h 363310"/>
                  <a:gd name="connsiteX58" fmla="*/ 1063625 w 2352687"/>
                  <a:gd name="connsiteY58" fmla="*/ 219075 h 363310"/>
                  <a:gd name="connsiteX59" fmla="*/ 1111250 w 2352687"/>
                  <a:gd name="connsiteY59" fmla="*/ 228600 h 363310"/>
                  <a:gd name="connsiteX60" fmla="*/ 1200150 w 2352687"/>
                  <a:gd name="connsiteY60" fmla="*/ 260350 h 363310"/>
                  <a:gd name="connsiteX61" fmla="*/ 1263650 w 2352687"/>
                  <a:gd name="connsiteY61" fmla="*/ 282575 h 363310"/>
                  <a:gd name="connsiteX62" fmla="*/ 1333500 w 2352687"/>
                  <a:gd name="connsiteY62" fmla="*/ 317500 h 363310"/>
                  <a:gd name="connsiteX63" fmla="*/ 1397000 w 2352687"/>
                  <a:gd name="connsiteY63" fmla="*/ 333375 h 363310"/>
                  <a:gd name="connsiteX64" fmla="*/ 1435100 w 2352687"/>
                  <a:gd name="connsiteY64" fmla="*/ 346075 h 363310"/>
                  <a:gd name="connsiteX65" fmla="*/ 1482725 w 2352687"/>
                  <a:gd name="connsiteY65" fmla="*/ 355600 h 363310"/>
                  <a:gd name="connsiteX66" fmla="*/ 1495425 w 2352687"/>
                  <a:gd name="connsiteY66" fmla="*/ 361950 h 363310"/>
                  <a:gd name="connsiteX67" fmla="*/ 1457325 w 2352687"/>
                  <a:gd name="connsiteY67" fmla="*/ 339725 h 363310"/>
                  <a:gd name="connsiteX68" fmla="*/ 1431925 w 2352687"/>
                  <a:gd name="connsiteY68" fmla="*/ 327025 h 363310"/>
                  <a:gd name="connsiteX69" fmla="*/ 1349375 w 2352687"/>
                  <a:gd name="connsiteY69" fmla="*/ 304800 h 363310"/>
                  <a:gd name="connsiteX70" fmla="*/ 1301750 w 2352687"/>
                  <a:gd name="connsiteY70" fmla="*/ 288925 h 363310"/>
                  <a:gd name="connsiteX71" fmla="*/ 1149350 w 2352687"/>
                  <a:gd name="connsiteY71" fmla="*/ 219075 h 363310"/>
                  <a:gd name="connsiteX72" fmla="*/ 1117600 w 2352687"/>
                  <a:gd name="connsiteY72" fmla="*/ 209550 h 363310"/>
                  <a:gd name="connsiteX73" fmla="*/ 1066800 w 2352687"/>
                  <a:gd name="connsiteY73" fmla="*/ 193675 h 363310"/>
                  <a:gd name="connsiteX74" fmla="*/ 1016000 w 2352687"/>
                  <a:gd name="connsiteY74" fmla="*/ 184150 h 363310"/>
                  <a:gd name="connsiteX75" fmla="*/ 1003300 w 2352687"/>
                  <a:gd name="connsiteY75" fmla="*/ 174625 h 363310"/>
                  <a:gd name="connsiteX76" fmla="*/ 993775 w 2352687"/>
                  <a:gd name="connsiteY76" fmla="*/ 168275 h 363310"/>
                  <a:gd name="connsiteX77" fmla="*/ 1003300 w 2352687"/>
                  <a:gd name="connsiteY77" fmla="*/ 171450 h 363310"/>
                  <a:gd name="connsiteX78" fmla="*/ 1022350 w 2352687"/>
                  <a:gd name="connsiteY78" fmla="*/ 184150 h 363310"/>
                  <a:gd name="connsiteX79" fmla="*/ 1031875 w 2352687"/>
                  <a:gd name="connsiteY79" fmla="*/ 193675 h 363310"/>
                  <a:gd name="connsiteX80" fmla="*/ 1044575 w 2352687"/>
                  <a:gd name="connsiteY80" fmla="*/ 200025 h 363310"/>
                  <a:gd name="connsiteX81" fmla="*/ 1057275 w 2352687"/>
                  <a:gd name="connsiteY81" fmla="*/ 212725 h 363310"/>
                  <a:gd name="connsiteX82" fmla="*/ 1120775 w 2352687"/>
                  <a:gd name="connsiteY82" fmla="*/ 219075 h 363310"/>
                  <a:gd name="connsiteX83" fmla="*/ 1203325 w 2352687"/>
                  <a:gd name="connsiteY83" fmla="*/ 215900 h 363310"/>
                  <a:gd name="connsiteX84" fmla="*/ 1222375 w 2352687"/>
                  <a:gd name="connsiteY84" fmla="*/ 203200 h 363310"/>
                  <a:gd name="connsiteX85" fmla="*/ 1231900 w 2352687"/>
                  <a:gd name="connsiteY85" fmla="*/ 200025 h 363310"/>
                  <a:gd name="connsiteX86" fmla="*/ 1250950 w 2352687"/>
                  <a:gd name="connsiteY86" fmla="*/ 190500 h 363310"/>
                  <a:gd name="connsiteX87" fmla="*/ 1270000 w 2352687"/>
                  <a:gd name="connsiteY87" fmla="*/ 184150 h 363310"/>
                  <a:gd name="connsiteX88" fmla="*/ 1289050 w 2352687"/>
                  <a:gd name="connsiteY88" fmla="*/ 174625 h 363310"/>
                  <a:gd name="connsiteX89" fmla="*/ 1343025 w 2352687"/>
                  <a:gd name="connsiteY89" fmla="*/ 165100 h 363310"/>
                  <a:gd name="connsiteX90" fmla="*/ 1390650 w 2352687"/>
                  <a:gd name="connsiteY90" fmla="*/ 158750 h 363310"/>
                  <a:gd name="connsiteX91" fmla="*/ 1412875 w 2352687"/>
                  <a:gd name="connsiteY91" fmla="*/ 149225 h 363310"/>
                  <a:gd name="connsiteX92" fmla="*/ 1425575 w 2352687"/>
                  <a:gd name="connsiteY92" fmla="*/ 146050 h 363310"/>
                  <a:gd name="connsiteX93" fmla="*/ 1435100 w 2352687"/>
                  <a:gd name="connsiteY93" fmla="*/ 142875 h 363310"/>
                  <a:gd name="connsiteX94" fmla="*/ 1444625 w 2352687"/>
                  <a:gd name="connsiteY94" fmla="*/ 133350 h 363310"/>
                  <a:gd name="connsiteX95" fmla="*/ 1485900 w 2352687"/>
                  <a:gd name="connsiteY95" fmla="*/ 117475 h 363310"/>
                  <a:gd name="connsiteX96" fmla="*/ 1498600 w 2352687"/>
                  <a:gd name="connsiteY96" fmla="*/ 111125 h 363310"/>
                  <a:gd name="connsiteX97" fmla="*/ 1530350 w 2352687"/>
                  <a:gd name="connsiteY97" fmla="*/ 101600 h 363310"/>
                  <a:gd name="connsiteX98" fmla="*/ 1539875 w 2352687"/>
                  <a:gd name="connsiteY98" fmla="*/ 95250 h 363310"/>
                  <a:gd name="connsiteX99" fmla="*/ 1558925 w 2352687"/>
                  <a:gd name="connsiteY99" fmla="*/ 88900 h 363310"/>
                  <a:gd name="connsiteX100" fmla="*/ 1577975 w 2352687"/>
                  <a:gd name="connsiteY100" fmla="*/ 76200 h 363310"/>
                  <a:gd name="connsiteX101" fmla="*/ 1593850 w 2352687"/>
                  <a:gd name="connsiteY101" fmla="*/ 66675 h 363310"/>
                  <a:gd name="connsiteX102" fmla="*/ 1612900 w 2352687"/>
                  <a:gd name="connsiteY102" fmla="*/ 53975 h 363310"/>
                  <a:gd name="connsiteX103" fmla="*/ 1625600 w 2352687"/>
                  <a:gd name="connsiteY103" fmla="*/ 50800 h 363310"/>
                  <a:gd name="connsiteX104" fmla="*/ 1635125 w 2352687"/>
                  <a:gd name="connsiteY104" fmla="*/ 47625 h 363310"/>
                  <a:gd name="connsiteX105" fmla="*/ 1651000 w 2352687"/>
                  <a:gd name="connsiteY105" fmla="*/ 44450 h 363310"/>
                  <a:gd name="connsiteX106" fmla="*/ 1657350 w 2352687"/>
                  <a:gd name="connsiteY106" fmla="*/ 34925 h 363310"/>
                  <a:gd name="connsiteX107" fmla="*/ 1673225 w 2352687"/>
                  <a:gd name="connsiteY107" fmla="*/ 31750 h 363310"/>
                  <a:gd name="connsiteX108" fmla="*/ 1704975 w 2352687"/>
                  <a:gd name="connsiteY108" fmla="*/ 25400 h 363310"/>
                  <a:gd name="connsiteX109" fmla="*/ 1746250 w 2352687"/>
                  <a:gd name="connsiteY109" fmla="*/ 38100 h 363310"/>
                  <a:gd name="connsiteX110" fmla="*/ 1765300 w 2352687"/>
                  <a:gd name="connsiteY110" fmla="*/ 50800 h 363310"/>
                  <a:gd name="connsiteX111" fmla="*/ 1781175 w 2352687"/>
                  <a:gd name="connsiteY111" fmla="*/ 63500 h 363310"/>
                  <a:gd name="connsiteX112" fmla="*/ 1803400 w 2352687"/>
                  <a:gd name="connsiteY112" fmla="*/ 76200 h 363310"/>
                  <a:gd name="connsiteX113" fmla="*/ 1828800 w 2352687"/>
                  <a:gd name="connsiteY113" fmla="*/ 85725 h 363310"/>
                  <a:gd name="connsiteX114" fmla="*/ 1866900 w 2352687"/>
                  <a:gd name="connsiteY114" fmla="*/ 98425 h 363310"/>
                  <a:gd name="connsiteX115" fmla="*/ 1879600 w 2352687"/>
                  <a:gd name="connsiteY115" fmla="*/ 107950 h 363310"/>
                  <a:gd name="connsiteX116" fmla="*/ 1889125 w 2352687"/>
                  <a:gd name="connsiteY116" fmla="*/ 114300 h 363310"/>
                  <a:gd name="connsiteX117" fmla="*/ 1898650 w 2352687"/>
                  <a:gd name="connsiteY117" fmla="*/ 127000 h 363310"/>
                  <a:gd name="connsiteX118" fmla="*/ 1901825 w 2352687"/>
                  <a:gd name="connsiteY118" fmla="*/ 136525 h 363310"/>
                  <a:gd name="connsiteX119" fmla="*/ 1917700 w 2352687"/>
                  <a:gd name="connsiteY119" fmla="*/ 177800 h 363310"/>
                  <a:gd name="connsiteX120" fmla="*/ 1927225 w 2352687"/>
                  <a:gd name="connsiteY120" fmla="*/ 200025 h 363310"/>
                  <a:gd name="connsiteX121" fmla="*/ 1933575 w 2352687"/>
                  <a:gd name="connsiteY121" fmla="*/ 212725 h 363310"/>
                  <a:gd name="connsiteX122" fmla="*/ 1943100 w 2352687"/>
                  <a:gd name="connsiteY122" fmla="*/ 219075 h 363310"/>
                  <a:gd name="connsiteX123" fmla="*/ 1946275 w 2352687"/>
                  <a:gd name="connsiteY123" fmla="*/ 244475 h 363310"/>
                  <a:gd name="connsiteX124" fmla="*/ 1968500 w 2352687"/>
                  <a:gd name="connsiteY124" fmla="*/ 266700 h 363310"/>
                  <a:gd name="connsiteX125" fmla="*/ 1978025 w 2352687"/>
                  <a:gd name="connsiteY125" fmla="*/ 269875 h 363310"/>
                  <a:gd name="connsiteX126" fmla="*/ 1990725 w 2352687"/>
                  <a:gd name="connsiteY126" fmla="*/ 276225 h 363310"/>
                  <a:gd name="connsiteX127" fmla="*/ 2016125 w 2352687"/>
                  <a:gd name="connsiteY127" fmla="*/ 301625 h 363310"/>
                  <a:gd name="connsiteX128" fmla="*/ 2032000 w 2352687"/>
                  <a:gd name="connsiteY128" fmla="*/ 314325 h 363310"/>
                  <a:gd name="connsiteX129" fmla="*/ 2051050 w 2352687"/>
                  <a:gd name="connsiteY129" fmla="*/ 320675 h 363310"/>
                  <a:gd name="connsiteX130" fmla="*/ 2073275 w 2352687"/>
                  <a:gd name="connsiteY130" fmla="*/ 314325 h 363310"/>
                  <a:gd name="connsiteX131" fmla="*/ 2098675 w 2352687"/>
                  <a:gd name="connsiteY131" fmla="*/ 292100 h 363310"/>
                  <a:gd name="connsiteX132" fmla="*/ 2108200 w 2352687"/>
                  <a:gd name="connsiteY132" fmla="*/ 285750 h 363310"/>
                  <a:gd name="connsiteX133" fmla="*/ 2130425 w 2352687"/>
                  <a:gd name="connsiteY133" fmla="*/ 266700 h 363310"/>
                  <a:gd name="connsiteX134" fmla="*/ 2139950 w 2352687"/>
                  <a:gd name="connsiteY134" fmla="*/ 263525 h 363310"/>
                  <a:gd name="connsiteX135" fmla="*/ 2168525 w 2352687"/>
                  <a:gd name="connsiteY135" fmla="*/ 247650 h 363310"/>
                  <a:gd name="connsiteX136" fmla="*/ 2193925 w 2352687"/>
                  <a:gd name="connsiteY136" fmla="*/ 228600 h 363310"/>
                  <a:gd name="connsiteX137" fmla="*/ 2203450 w 2352687"/>
                  <a:gd name="connsiteY137" fmla="*/ 219075 h 363310"/>
                  <a:gd name="connsiteX138" fmla="*/ 2222500 w 2352687"/>
                  <a:gd name="connsiteY138" fmla="*/ 212725 h 363310"/>
                  <a:gd name="connsiteX139" fmla="*/ 2244725 w 2352687"/>
                  <a:gd name="connsiteY139" fmla="*/ 193675 h 363310"/>
                  <a:gd name="connsiteX140" fmla="*/ 2273300 w 2352687"/>
                  <a:gd name="connsiteY140" fmla="*/ 177800 h 363310"/>
                  <a:gd name="connsiteX141" fmla="*/ 2286000 w 2352687"/>
                  <a:gd name="connsiteY141" fmla="*/ 165100 h 363310"/>
                  <a:gd name="connsiteX142" fmla="*/ 2298700 w 2352687"/>
                  <a:gd name="connsiteY142" fmla="*/ 161925 h 363310"/>
                  <a:gd name="connsiteX143" fmla="*/ 2336800 w 2352687"/>
                  <a:gd name="connsiteY143" fmla="*/ 155575 h 363310"/>
                  <a:gd name="connsiteX144" fmla="*/ 2352675 w 2352687"/>
                  <a:gd name="connsiteY144" fmla="*/ 161925 h 36331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57325 w 2352687"/>
                  <a:gd name="connsiteY66" fmla="*/ 339725 h 355600"/>
                  <a:gd name="connsiteX67" fmla="*/ 1431925 w 2352687"/>
                  <a:gd name="connsiteY67" fmla="*/ 327025 h 355600"/>
                  <a:gd name="connsiteX68" fmla="*/ 1349375 w 2352687"/>
                  <a:gd name="connsiteY68" fmla="*/ 304800 h 355600"/>
                  <a:gd name="connsiteX69" fmla="*/ 1301750 w 2352687"/>
                  <a:gd name="connsiteY69" fmla="*/ 288925 h 355600"/>
                  <a:gd name="connsiteX70" fmla="*/ 1149350 w 2352687"/>
                  <a:gd name="connsiteY70" fmla="*/ 219075 h 355600"/>
                  <a:gd name="connsiteX71" fmla="*/ 1117600 w 2352687"/>
                  <a:gd name="connsiteY71" fmla="*/ 209550 h 355600"/>
                  <a:gd name="connsiteX72" fmla="*/ 1066800 w 2352687"/>
                  <a:gd name="connsiteY72" fmla="*/ 193675 h 355600"/>
                  <a:gd name="connsiteX73" fmla="*/ 1016000 w 2352687"/>
                  <a:gd name="connsiteY73" fmla="*/ 184150 h 355600"/>
                  <a:gd name="connsiteX74" fmla="*/ 1003300 w 2352687"/>
                  <a:gd name="connsiteY74" fmla="*/ 174625 h 355600"/>
                  <a:gd name="connsiteX75" fmla="*/ 993775 w 2352687"/>
                  <a:gd name="connsiteY75" fmla="*/ 168275 h 355600"/>
                  <a:gd name="connsiteX76" fmla="*/ 1003300 w 2352687"/>
                  <a:gd name="connsiteY76" fmla="*/ 171450 h 355600"/>
                  <a:gd name="connsiteX77" fmla="*/ 1022350 w 2352687"/>
                  <a:gd name="connsiteY77" fmla="*/ 184150 h 355600"/>
                  <a:gd name="connsiteX78" fmla="*/ 1031875 w 2352687"/>
                  <a:gd name="connsiteY78" fmla="*/ 193675 h 355600"/>
                  <a:gd name="connsiteX79" fmla="*/ 1044575 w 2352687"/>
                  <a:gd name="connsiteY79" fmla="*/ 200025 h 355600"/>
                  <a:gd name="connsiteX80" fmla="*/ 1057275 w 2352687"/>
                  <a:gd name="connsiteY80" fmla="*/ 212725 h 355600"/>
                  <a:gd name="connsiteX81" fmla="*/ 1120775 w 2352687"/>
                  <a:gd name="connsiteY81" fmla="*/ 219075 h 355600"/>
                  <a:gd name="connsiteX82" fmla="*/ 1203325 w 2352687"/>
                  <a:gd name="connsiteY82" fmla="*/ 215900 h 355600"/>
                  <a:gd name="connsiteX83" fmla="*/ 1222375 w 2352687"/>
                  <a:gd name="connsiteY83" fmla="*/ 203200 h 355600"/>
                  <a:gd name="connsiteX84" fmla="*/ 1231900 w 2352687"/>
                  <a:gd name="connsiteY84" fmla="*/ 200025 h 355600"/>
                  <a:gd name="connsiteX85" fmla="*/ 1250950 w 2352687"/>
                  <a:gd name="connsiteY85" fmla="*/ 190500 h 355600"/>
                  <a:gd name="connsiteX86" fmla="*/ 1270000 w 2352687"/>
                  <a:gd name="connsiteY86" fmla="*/ 184150 h 355600"/>
                  <a:gd name="connsiteX87" fmla="*/ 1289050 w 2352687"/>
                  <a:gd name="connsiteY87" fmla="*/ 174625 h 355600"/>
                  <a:gd name="connsiteX88" fmla="*/ 1343025 w 2352687"/>
                  <a:gd name="connsiteY88" fmla="*/ 165100 h 355600"/>
                  <a:gd name="connsiteX89" fmla="*/ 1390650 w 2352687"/>
                  <a:gd name="connsiteY89" fmla="*/ 158750 h 355600"/>
                  <a:gd name="connsiteX90" fmla="*/ 1412875 w 2352687"/>
                  <a:gd name="connsiteY90" fmla="*/ 149225 h 355600"/>
                  <a:gd name="connsiteX91" fmla="*/ 1425575 w 2352687"/>
                  <a:gd name="connsiteY91" fmla="*/ 146050 h 355600"/>
                  <a:gd name="connsiteX92" fmla="*/ 1435100 w 2352687"/>
                  <a:gd name="connsiteY92" fmla="*/ 142875 h 355600"/>
                  <a:gd name="connsiteX93" fmla="*/ 1444625 w 2352687"/>
                  <a:gd name="connsiteY93" fmla="*/ 133350 h 355600"/>
                  <a:gd name="connsiteX94" fmla="*/ 1485900 w 2352687"/>
                  <a:gd name="connsiteY94" fmla="*/ 117475 h 355600"/>
                  <a:gd name="connsiteX95" fmla="*/ 1498600 w 2352687"/>
                  <a:gd name="connsiteY95" fmla="*/ 111125 h 355600"/>
                  <a:gd name="connsiteX96" fmla="*/ 1530350 w 2352687"/>
                  <a:gd name="connsiteY96" fmla="*/ 101600 h 355600"/>
                  <a:gd name="connsiteX97" fmla="*/ 1539875 w 2352687"/>
                  <a:gd name="connsiteY97" fmla="*/ 95250 h 355600"/>
                  <a:gd name="connsiteX98" fmla="*/ 1558925 w 2352687"/>
                  <a:gd name="connsiteY98" fmla="*/ 88900 h 355600"/>
                  <a:gd name="connsiteX99" fmla="*/ 1577975 w 2352687"/>
                  <a:gd name="connsiteY99" fmla="*/ 76200 h 355600"/>
                  <a:gd name="connsiteX100" fmla="*/ 1593850 w 2352687"/>
                  <a:gd name="connsiteY100" fmla="*/ 66675 h 355600"/>
                  <a:gd name="connsiteX101" fmla="*/ 1612900 w 2352687"/>
                  <a:gd name="connsiteY101" fmla="*/ 53975 h 355600"/>
                  <a:gd name="connsiteX102" fmla="*/ 1625600 w 2352687"/>
                  <a:gd name="connsiteY102" fmla="*/ 50800 h 355600"/>
                  <a:gd name="connsiteX103" fmla="*/ 1635125 w 2352687"/>
                  <a:gd name="connsiteY103" fmla="*/ 47625 h 355600"/>
                  <a:gd name="connsiteX104" fmla="*/ 1651000 w 2352687"/>
                  <a:gd name="connsiteY104" fmla="*/ 44450 h 355600"/>
                  <a:gd name="connsiteX105" fmla="*/ 1657350 w 2352687"/>
                  <a:gd name="connsiteY105" fmla="*/ 34925 h 355600"/>
                  <a:gd name="connsiteX106" fmla="*/ 1673225 w 2352687"/>
                  <a:gd name="connsiteY106" fmla="*/ 31750 h 355600"/>
                  <a:gd name="connsiteX107" fmla="*/ 1704975 w 2352687"/>
                  <a:gd name="connsiteY107" fmla="*/ 25400 h 355600"/>
                  <a:gd name="connsiteX108" fmla="*/ 1746250 w 2352687"/>
                  <a:gd name="connsiteY108" fmla="*/ 38100 h 355600"/>
                  <a:gd name="connsiteX109" fmla="*/ 1765300 w 2352687"/>
                  <a:gd name="connsiteY109" fmla="*/ 50800 h 355600"/>
                  <a:gd name="connsiteX110" fmla="*/ 1781175 w 2352687"/>
                  <a:gd name="connsiteY110" fmla="*/ 63500 h 355600"/>
                  <a:gd name="connsiteX111" fmla="*/ 1803400 w 2352687"/>
                  <a:gd name="connsiteY111" fmla="*/ 76200 h 355600"/>
                  <a:gd name="connsiteX112" fmla="*/ 1828800 w 2352687"/>
                  <a:gd name="connsiteY112" fmla="*/ 85725 h 355600"/>
                  <a:gd name="connsiteX113" fmla="*/ 1866900 w 2352687"/>
                  <a:gd name="connsiteY113" fmla="*/ 98425 h 355600"/>
                  <a:gd name="connsiteX114" fmla="*/ 1879600 w 2352687"/>
                  <a:gd name="connsiteY114" fmla="*/ 107950 h 355600"/>
                  <a:gd name="connsiteX115" fmla="*/ 1889125 w 2352687"/>
                  <a:gd name="connsiteY115" fmla="*/ 114300 h 355600"/>
                  <a:gd name="connsiteX116" fmla="*/ 1898650 w 2352687"/>
                  <a:gd name="connsiteY116" fmla="*/ 127000 h 355600"/>
                  <a:gd name="connsiteX117" fmla="*/ 1901825 w 2352687"/>
                  <a:gd name="connsiteY117" fmla="*/ 136525 h 355600"/>
                  <a:gd name="connsiteX118" fmla="*/ 1917700 w 2352687"/>
                  <a:gd name="connsiteY118" fmla="*/ 177800 h 355600"/>
                  <a:gd name="connsiteX119" fmla="*/ 1927225 w 2352687"/>
                  <a:gd name="connsiteY119" fmla="*/ 200025 h 355600"/>
                  <a:gd name="connsiteX120" fmla="*/ 1933575 w 2352687"/>
                  <a:gd name="connsiteY120" fmla="*/ 212725 h 355600"/>
                  <a:gd name="connsiteX121" fmla="*/ 1943100 w 2352687"/>
                  <a:gd name="connsiteY121" fmla="*/ 219075 h 355600"/>
                  <a:gd name="connsiteX122" fmla="*/ 1946275 w 2352687"/>
                  <a:gd name="connsiteY122" fmla="*/ 244475 h 355600"/>
                  <a:gd name="connsiteX123" fmla="*/ 1968500 w 2352687"/>
                  <a:gd name="connsiteY123" fmla="*/ 266700 h 355600"/>
                  <a:gd name="connsiteX124" fmla="*/ 1978025 w 2352687"/>
                  <a:gd name="connsiteY124" fmla="*/ 269875 h 355600"/>
                  <a:gd name="connsiteX125" fmla="*/ 1990725 w 2352687"/>
                  <a:gd name="connsiteY125" fmla="*/ 276225 h 355600"/>
                  <a:gd name="connsiteX126" fmla="*/ 2016125 w 2352687"/>
                  <a:gd name="connsiteY126" fmla="*/ 301625 h 355600"/>
                  <a:gd name="connsiteX127" fmla="*/ 2032000 w 2352687"/>
                  <a:gd name="connsiteY127" fmla="*/ 314325 h 355600"/>
                  <a:gd name="connsiteX128" fmla="*/ 2051050 w 2352687"/>
                  <a:gd name="connsiteY128" fmla="*/ 320675 h 355600"/>
                  <a:gd name="connsiteX129" fmla="*/ 2073275 w 2352687"/>
                  <a:gd name="connsiteY129" fmla="*/ 314325 h 355600"/>
                  <a:gd name="connsiteX130" fmla="*/ 2098675 w 2352687"/>
                  <a:gd name="connsiteY130" fmla="*/ 292100 h 355600"/>
                  <a:gd name="connsiteX131" fmla="*/ 2108200 w 2352687"/>
                  <a:gd name="connsiteY131" fmla="*/ 285750 h 355600"/>
                  <a:gd name="connsiteX132" fmla="*/ 2130425 w 2352687"/>
                  <a:gd name="connsiteY132" fmla="*/ 266700 h 355600"/>
                  <a:gd name="connsiteX133" fmla="*/ 2139950 w 2352687"/>
                  <a:gd name="connsiteY133" fmla="*/ 263525 h 355600"/>
                  <a:gd name="connsiteX134" fmla="*/ 2168525 w 2352687"/>
                  <a:gd name="connsiteY134" fmla="*/ 247650 h 355600"/>
                  <a:gd name="connsiteX135" fmla="*/ 2193925 w 2352687"/>
                  <a:gd name="connsiteY135" fmla="*/ 228600 h 355600"/>
                  <a:gd name="connsiteX136" fmla="*/ 2203450 w 2352687"/>
                  <a:gd name="connsiteY136" fmla="*/ 219075 h 355600"/>
                  <a:gd name="connsiteX137" fmla="*/ 2222500 w 2352687"/>
                  <a:gd name="connsiteY137" fmla="*/ 212725 h 355600"/>
                  <a:gd name="connsiteX138" fmla="*/ 2244725 w 2352687"/>
                  <a:gd name="connsiteY138" fmla="*/ 193675 h 355600"/>
                  <a:gd name="connsiteX139" fmla="*/ 2273300 w 2352687"/>
                  <a:gd name="connsiteY139" fmla="*/ 177800 h 355600"/>
                  <a:gd name="connsiteX140" fmla="*/ 2286000 w 2352687"/>
                  <a:gd name="connsiteY140" fmla="*/ 165100 h 355600"/>
                  <a:gd name="connsiteX141" fmla="*/ 2298700 w 2352687"/>
                  <a:gd name="connsiteY141" fmla="*/ 161925 h 355600"/>
                  <a:gd name="connsiteX142" fmla="*/ 2336800 w 2352687"/>
                  <a:gd name="connsiteY142" fmla="*/ 155575 h 355600"/>
                  <a:gd name="connsiteX143" fmla="*/ 2352675 w 2352687"/>
                  <a:gd name="connsiteY143" fmla="*/ 161925 h 355600"/>
                  <a:gd name="connsiteX0" fmla="*/ 0 w 2352687"/>
                  <a:gd name="connsiteY0" fmla="*/ 69850 h 355600"/>
                  <a:gd name="connsiteX1" fmla="*/ 19050 w 2352687"/>
                  <a:gd name="connsiteY1" fmla="*/ 88900 h 355600"/>
                  <a:gd name="connsiteX2" fmla="*/ 28575 w 2352687"/>
                  <a:gd name="connsiteY2" fmla="*/ 101600 h 355600"/>
                  <a:gd name="connsiteX3" fmla="*/ 38100 w 2352687"/>
                  <a:gd name="connsiteY3" fmla="*/ 107950 h 355600"/>
                  <a:gd name="connsiteX4" fmla="*/ 50800 w 2352687"/>
                  <a:gd name="connsiteY4" fmla="*/ 117475 h 355600"/>
                  <a:gd name="connsiteX5" fmla="*/ 60325 w 2352687"/>
                  <a:gd name="connsiteY5" fmla="*/ 127000 h 355600"/>
                  <a:gd name="connsiteX6" fmla="*/ 76200 w 2352687"/>
                  <a:gd name="connsiteY6" fmla="*/ 139700 h 355600"/>
                  <a:gd name="connsiteX7" fmla="*/ 85725 w 2352687"/>
                  <a:gd name="connsiteY7" fmla="*/ 149225 h 355600"/>
                  <a:gd name="connsiteX8" fmla="*/ 104775 w 2352687"/>
                  <a:gd name="connsiteY8" fmla="*/ 161925 h 355600"/>
                  <a:gd name="connsiteX9" fmla="*/ 114300 w 2352687"/>
                  <a:gd name="connsiteY9" fmla="*/ 168275 h 355600"/>
                  <a:gd name="connsiteX10" fmla="*/ 123825 w 2352687"/>
                  <a:gd name="connsiteY10" fmla="*/ 174625 h 355600"/>
                  <a:gd name="connsiteX11" fmla="*/ 133350 w 2352687"/>
                  <a:gd name="connsiteY11" fmla="*/ 184150 h 355600"/>
                  <a:gd name="connsiteX12" fmla="*/ 142875 w 2352687"/>
                  <a:gd name="connsiteY12" fmla="*/ 187325 h 355600"/>
                  <a:gd name="connsiteX13" fmla="*/ 152400 w 2352687"/>
                  <a:gd name="connsiteY13" fmla="*/ 193675 h 355600"/>
                  <a:gd name="connsiteX14" fmla="*/ 158750 w 2352687"/>
                  <a:gd name="connsiteY14" fmla="*/ 206375 h 355600"/>
                  <a:gd name="connsiteX15" fmla="*/ 187325 w 2352687"/>
                  <a:gd name="connsiteY15" fmla="*/ 222250 h 355600"/>
                  <a:gd name="connsiteX16" fmla="*/ 200025 w 2352687"/>
                  <a:gd name="connsiteY16" fmla="*/ 225425 h 355600"/>
                  <a:gd name="connsiteX17" fmla="*/ 222250 w 2352687"/>
                  <a:gd name="connsiteY17" fmla="*/ 231775 h 355600"/>
                  <a:gd name="connsiteX18" fmla="*/ 317500 w 2352687"/>
                  <a:gd name="connsiteY18" fmla="*/ 228600 h 355600"/>
                  <a:gd name="connsiteX19" fmla="*/ 342900 w 2352687"/>
                  <a:gd name="connsiteY19" fmla="*/ 215900 h 355600"/>
                  <a:gd name="connsiteX20" fmla="*/ 352425 w 2352687"/>
                  <a:gd name="connsiteY20" fmla="*/ 206375 h 355600"/>
                  <a:gd name="connsiteX21" fmla="*/ 361950 w 2352687"/>
                  <a:gd name="connsiteY21" fmla="*/ 200025 h 355600"/>
                  <a:gd name="connsiteX22" fmla="*/ 374650 w 2352687"/>
                  <a:gd name="connsiteY22" fmla="*/ 184150 h 355600"/>
                  <a:gd name="connsiteX23" fmla="*/ 393700 w 2352687"/>
                  <a:gd name="connsiteY23" fmla="*/ 168275 h 355600"/>
                  <a:gd name="connsiteX24" fmla="*/ 400050 w 2352687"/>
                  <a:gd name="connsiteY24" fmla="*/ 158750 h 355600"/>
                  <a:gd name="connsiteX25" fmla="*/ 409575 w 2352687"/>
                  <a:gd name="connsiteY25" fmla="*/ 152400 h 355600"/>
                  <a:gd name="connsiteX26" fmla="*/ 428625 w 2352687"/>
                  <a:gd name="connsiteY26" fmla="*/ 127000 h 355600"/>
                  <a:gd name="connsiteX27" fmla="*/ 434975 w 2352687"/>
                  <a:gd name="connsiteY27" fmla="*/ 117475 h 355600"/>
                  <a:gd name="connsiteX28" fmla="*/ 454025 w 2352687"/>
                  <a:gd name="connsiteY28" fmla="*/ 104775 h 355600"/>
                  <a:gd name="connsiteX29" fmla="*/ 473075 w 2352687"/>
                  <a:gd name="connsiteY29" fmla="*/ 85725 h 355600"/>
                  <a:gd name="connsiteX30" fmla="*/ 466725 w 2352687"/>
                  <a:gd name="connsiteY30" fmla="*/ 76200 h 355600"/>
                  <a:gd name="connsiteX31" fmla="*/ 488950 w 2352687"/>
                  <a:gd name="connsiteY31" fmla="*/ 79375 h 355600"/>
                  <a:gd name="connsiteX32" fmla="*/ 517525 w 2352687"/>
                  <a:gd name="connsiteY32" fmla="*/ 82550 h 355600"/>
                  <a:gd name="connsiteX33" fmla="*/ 530225 w 2352687"/>
                  <a:gd name="connsiteY33" fmla="*/ 88900 h 355600"/>
                  <a:gd name="connsiteX34" fmla="*/ 536575 w 2352687"/>
                  <a:gd name="connsiteY34" fmla="*/ 76200 h 355600"/>
                  <a:gd name="connsiteX35" fmla="*/ 561975 w 2352687"/>
                  <a:gd name="connsiteY35" fmla="*/ 60325 h 355600"/>
                  <a:gd name="connsiteX36" fmla="*/ 596900 w 2352687"/>
                  <a:gd name="connsiteY36" fmla="*/ 44450 h 355600"/>
                  <a:gd name="connsiteX37" fmla="*/ 625475 w 2352687"/>
                  <a:gd name="connsiteY37" fmla="*/ 31750 h 355600"/>
                  <a:gd name="connsiteX38" fmla="*/ 663575 w 2352687"/>
                  <a:gd name="connsiteY38" fmla="*/ 12700 h 355600"/>
                  <a:gd name="connsiteX39" fmla="*/ 679450 w 2352687"/>
                  <a:gd name="connsiteY39" fmla="*/ 6350 h 355600"/>
                  <a:gd name="connsiteX40" fmla="*/ 698500 w 2352687"/>
                  <a:gd name="connsiteY40" fmla="*/ 0 h 355600"/>
                  <a:gd name="connsiteX41" fmla="*/ 727075 w 2352687"/>
                  <a:gd name="connsiteY41" fmla="*/ 3175 h 355600"/>
                  <a:gd name="connsiteX42" fmla="*/ 736600 w 2352687"/>
                  <a:gd name="connsiteY42" fmla="*/ 6350 h 355600"/>
                  <a:gd name="connsiteX43" fmla="*/ 762000 w 2352687"/>
                  <a:gd name="connsiteY43" fmla="*/ 12700 h 355600"/>
                  <a:gd name="connsiteX44" fmla="*/ 787400 w 2352687"/>
                  <a:gd name="connsiteY44" fmla="*/ 34925 h 355600"/>
                  <a:gd name="connsiteX45" fmla="*/ 806450 w 2352687"/>
                  <a:gd name="connsiteY45" fmla="*/ 53975 h 355600"/>
                  <a:gd name="connsiteX46" fmla="*/ 815975 w 2352687"/>
                  <a:gd name="connsiteY46" fmla="*/ 63500 h 355600"/>
                  <a:gd name="connsiteX47" fmla="*/ 828675 w 2352687"/>
                  <a:gd name="connsiteY47" fmla="*/ 82550 h 355600"/>
                  <a:gd name="connsiteX48" fmla="*/ 838200 w 2352687"/>
                  <a:gd name="connsiteY48" fmla="*/ 88900 h 355600"/>
                  <a:gd name="connsiteX49" fmla="*/ 860425 w 2352687"/>
                  <a:gd name="connsiteY49" fmla="*/ 107950 h 355600"/>
                  <a:gd name="connsiteX50" fmla="*/ 892175 w 2352687"/>
                  <a:gd name="connsiteY50" fmla="*/ 130175 h 355600"/>
                  <a:gd name="connsiteX51" fmla="*/ 901700 w 2352687"/>
                  <a:gd name="connsiteY51" fmla="*/ 139700 h 355600"/>
                  <a:gd name="connsiteX52" fmla="*/ 917575 w 2352687"/>
                  <a:gd name="connsiteY52" fmla="*/ 152400 h 355600"/>
                  <a:gd name="connsiteX53" fmla="*/ 936625 w 2352687"/>
                  <a:gd name="connsiteY53" fmla="*/ 168275 h 355600"/>
                  <a:gd name="connsiteX54" fmla="*/ 942975 w 2352687"/>
                  <a:gd name="connsiteY54" fmla="*/ 177800 h 355600"/>
                  <a:gd name="connsiteX55" fmla="*/ 965200 w 2352687"/>
                  <a:gd name="connsiteY55" fmla="*/ 193675 h 355600"/>
                  <a:gd name="connsiteX56" fmla="*/ 990600 w 2352687"/>
                  <a:gd name="connsiteY56" fmla="*/ 200025 h 355600"/>
                  <a:gd name="connsiteX57" fmla="*/ 1019175 w 2352687"/>
                  <a:gd name="connsiteY57" fmla="*/ 209550 h 355600"/>
                  <a:gd name="connsiteX58" fmla="*/ 1063625 w 2352687"/>
                  <a:gd name="connsiteY58" fmla="*/ 219075 h 355600"/>
                  <a:gd name="connsiteX59" fmla="*/ 1111250 w 2352687"/>
                  <a:gd name="connsiteY59" fmla="*/ 228600 h 355600"/>
                  <a:gd name="connsiteX60" fmla="*/ 1200150 w 2352687"/>
                  <a:gd name="connsiteY60" fmla="*/ 260350 h 355600"/>
                  <a:gd name="connsiteX61" fmla="*/ 1263650 w 2352687"/>
                  <a:gd name="connsiteY61" fmla="*/ 282575 h 355600"/>
                  <a:gd name="connsiteX62" fmla="*/ 1333500 w 2352687"/>
                  <a:gd name="connsiteY62" fmla="*/ 317500 h 355600"/>
                  <a:gd name="connsiteX63" fmla="*/ 1397000 w 2352687"/>
                  <a:gd name="connsiteY63" fmla="*/ 333375 h 355600"/>
                  <a:gd name="connsiteX64" fmla="*/ 1435100 w 2352687"/>
                  <a:gd name="connsiteY64" fmla="*/ 346075 h 355600"/>
                  <a:gd name="connsiteX65" fmla="*/ 1482725 w 2352687"/>
                  <a:gd name="connsiteY65" fmla="*/ 355600 h 355600"/>
                  <a:gd name="connsiteX66" fmla="*/ 1431925 w 2352687"/>
                  <a:gd name="connsiteY66" fmla="*/ 327025 h 355600"/>
                  <a:gd name="connsiteX67" fmla="*/ 1349375 w 2352687"/>
                  <a:gd name="connsiteY67" fmla="*/ 304800 h 355600"/>
                  <a:gd name="connsiteX68" fmla="*/ 1301750 w 2352687"/>
                  <a:gd name="connsiteY68" fmla="*/ 288925 h 355600"/>
                  <a:gd name="connsiteX69" fmla="*/ 1149350 w 2352687"/>
                  <a:gd name="connsiteY69" fmla="*/ 219075 h 355600"/>
                  <a:gd name="connsiteX70" fmla="*/ 1117600 w 2352687"/>
                  <a:gd name="connsiteY70" fmla="*/ 209550 h 355600"/>
                  <a:gd name="connsiteX71" fmla="*/ 1066800 w 2352687"/>
                  <a:gd name="connsiteY71" fmla="*/ 193675 h 355600"/>
                  <a:gd name="connsiteX72" fmla="*/ 1016000 w 2352687"/>
                  <a:gd name="connsiteY72" fmla="*/ 184150 h 355600"/>
                  <a:gd name="connsiteX73" fmla="*/ 1003300 w 2352687"/>
                  <a:gd name="connsiteY73" fmla="*/ 174625 h 355600"/>
                  <a:gd name="connsiteX74" fmla="*/ 993775 w 2352687"/>
                  <a:gd name="connsiteY74" fmla="*/ 168275 h 355600"/>
                  <a:gd name="connsiteX75" fmla="*/ 1003300 w 2352687"/>
                  <a:gd name="connsiteY75" fmla="*/ 171450 h 355600"/>
                  <a:gd name="connsiteX76" fmla="*/ 1022350 w 2352687"/>
                  <a:gd name="connsiteY76" fmla="*/ 184150 h 355600"/>
                  <a:gd name="connsiteX77" fmla="*/ 1031875 w 2352687"/>
                  <a:gd name="connsiteY77" fmla="*/ 193675 h 355600"/>
                  <a:gd name="connsiteX78" fmla="*/ 1044575 w 2352687"/>
                  <a:gd name="connsiteY78" fmla="*/ 200025 h 355600"/>
                  <a:gd name="connsiteX79" fmla="*/ 1057275 w 2352687"/>
                  <a:gd name="connsiteY79" fmla="*/ 212725 h 355600"/>
                  <a:gd name="connsiteX80" fmla="*/ 1120775 w 2352687"/>
                  <a:gd name="connsiteY80" fmla="*/ 219075 h 355600"/>
                  <a:gd name="connsiteX81" fmla="*/ 1203325 w 2352687"/>
                  <a:gd name="connsiteY81" fmla="*/ 215900 h 355600"/>
                  <a:gd name="connsiteX82" fmla="*/ 1222375 w 2352687"/>
                  <a:gd name="connsiteY82" fmla="*/ 203200 h 355600"/>
                  <a:gd name="connsiteX83" fmla="*/ 1231900 w 2352687"/>
                  <a:gd name="connsiteY83" fmla="*/ 200025 h 355600"/>
                  <a:gd name="connsiteX84" fmla="*/ 1250950 w 2352687"/>
                  <a:gd name="connsiteY84" fmla="*/ 190500 h 355600"/>
                  <a:gd name="connsiteX85" fmla="*/ 1270000 w 2352687"/>
                  <a:gd name="connsiteY85" fmla="*/ 184150 h 355600"/>
                  <a:gd name="connsiteX86" fmla="*/ 1289050 w 2352687"/>
                  <a:gd name="connsiteY86" fmla="*/ 174625 h 355600"/>
                  <a:gd name="connsiteX87" fmla="*/ 1343025 w 2352687"/>
                  <a:gd name="connsiteY87" fmla="*/ 165100 h 355600"/>
                  <a:gd name="connsiteX88" fmla="*/ 1390650 w 2352687"/>
                  <a:gd name="connsiteY88" fmla="*/ 158750 h 355600"/>
                  <a:gd name="connsiteX89" fmla="*/ 1412875 w 2352687"/>
                  <a:gd name="connsiteY89" fmla="*/ 149225 h 355600"/>
                  <a:gd name="connsiteX90" fmla="*/ 1425575 w 2352687"/>
                  <a:gd name="connsiteY90" fmla="*/ 146050 h 355600"/>
                  <a:gd name="connsiteX91" fmla="*/ 1435100 w 2352687"/>
                  <a:gd name="connsiteY91" fmla="*/ 142875 h 355600"/>
                  <a:gd name="connsiteX92" fmla="*/ 1444625 w 2352687"/>
                  <a:gd name="connsiteY92" fmla="*/ 133350 h 355600"/>
                  <a:gd name="connsiteX93" fmla="*/ 1485900 w 2352687"/>
                  <a:gd name="connsiteY93" fmla="*/ 117475 h 355600"/>
                  <a:gd name="connsiteX94" fmla="*/ 1498600 w 2352687"/>
                  <a:gd name="connsiteY94" fmla="*/ 111125 h 355600"/>
                  <a:gd name="connsiteX95" fmla="*/ 1530350 w 2352687"/>
                  <a:gd name="connsiteY95" fmla="*/ 101600 h 355600"/>
                  <a:gd name="connsiteX96" fmla="*/ 1539875 w 2352687"/>
                  <a:gd name="connsiteY96" fmla="*/ 95250 h 355600"/>
                  <a:gd name="connsiteX97" fmla="*/ 1558925 w 2352687"/>
                  <a:gd name="connsiteY97" fmla="*/ 88900 h 355600"/>
                  <a:gd name="connsiteX98" fmla="*/ 1577975 w 2352687"/>
                  <a:gd name="connsiteY98" fmla="*/ 76200 h 355600"/>
                  <a:gd name="connsiteX99" fmla="*/ 1593850 w 2352687"/>
                  <a:gd name="connsiteY99" fmla="*/ 66675 h 355600"/>
                  <a:gd name="connsiteX100" fmla="*/ 1612900 w 2352687"/>
                  <a:gd name="connsiteY100" fmla="*/ 53975 h 355600"/>
                  <a:gd name="connsiteX101" fmla="*/ 1625600 w 2352687"/>
                  <a:gd name="connsiteY101" fmla="*/ 50800 h 355600"/>
                  <a:gd name="connsiteX102" fmla="*/ 1635125 w 2352687"/>
                  <a:gd name="connsiteY102" fmla="*/ 47625 h 355600"/>
                  <a:gd name="connsiteX103" fmla="*/ 1651000 w 2352687"/>
                  <a:gd name="connsiteY103" fmla="*/ 44450 h 355600"/>
                  <a:gd name="connsiteX104" fmla="*/ 1657350 w 2352687"/>
                  <a:gd name="connsiteY104" fmla="*/ 34925 h 355600"/>
                  <a:gd name="connsiteX105" fmla="*/ 1673225 w 2352687"/>
                  <a:gd name="connsiteY105" fmla="*/ 31750 h 355600"/>
                  <a:gd name="connsiteX106" fmla="*/ 1704975 w 2352687"/>
                  <a:gd name="connsiteY106" fmla="*/ 25400 h 355600"/>
                  <a:gd name="connsiteX107" fmla="*/ 1746250 w 2352687"/>
                  <a:gd name="connsiteY107" fmla="*/ 38100 h 355600"/>
                  <a:gd name="connsiteX108" fmla="*/ 1765300 w 2352687"/>
                  <a:gd name="connsiteY108" fmla="*/ 50800 h 355600"/>
                  <a:gd name="connsiteX109" fmla="*/ 1781175 w 2352687"/>
                  <a:gd name="connsiteY109" fmla="*/ 63500 h 355600"/>
                  <a:gd name="connsiteX110" fmla="*/ 1803400 w 2352687"/>
                  <a:gd name="connsiteY110" fmla="*/ 76200 h 355600"/>
                  <a:gd name="connsiteX111" fmla="*/ 1828800 w 2352687"/>
                  <a:gd name="connsiteY111" fmla="*/ 85725 h 355600"/>
                  <a:gd name="connsiteX112" fmla="*/ 1866900 w 2352687"/>
                  <a:gd name="connsiteY112" fmla="*/ 98425 h 355600"/>
                  <a:gd name="connsiteX113" fmla="*/ 1879600 w 2352687"/>
                  <a:gd name="connsiteY113" fmla="*/ 107950 h 355600"/>
                  <a:gd name="connsiteX114" fmla="*/ 1889125 w 2352687"/>
                  <a:gd name="connsiteY114" fmla="*/ 114300 h 355600"/>
                  <a:gd name="connsiteX115" fmla="*/ 1898650 w 2352687"/>
                  <a:gd name="connsiteY115" fmla="*/ 127000 h 355600"/>
                  <a:gd name="connsiteX116" fmla="*/ 1901825 w 2352687"/>
                  <a:gd name="connsiteY116" fmla="*/ 136525 h 355600"/>
                  <a:gd name="connsiteX117" fmla="*/ 1917700 w 2352687"/>
                  <a:gd name="connsiteY117" fmla="*/ 177800 h 355600"/>
                  <a:gd name="connsiteX118" fmla="*/ 1927225 w 2352687"/>
                  <a:gd name="connsiteY118" fmla="*/ 200025 h 355600"/>
                  <a:gd name="connsiteX119" fmla="*/ 1933575 w 2352687"/>
                  <a:gd name="connsiteY119" fmla="*/ 212725 h 355600"/>
                  <a:gd name="connsiteX120" fmla="*/ 1943100 w 2352687"/>
                  <a:gd name="connsiteY120" fmla="*/ 219075 h 355600"/>
                  <a:gd name="connsiteX121" fmla="*/ 1946275 w 2352687"/>
                  <a:gd name="connsiteY121" fmla="*/ 244475 h 355600"/>
                  <a:gd name="connsiteX122" fmla="*/ 1968500 w 2352687"/>
                  <a:gd name="connsiteY122" fmla="*/ 266700 h 355600"/>
                  <a:gd name="connsiteX123" fmla="*/ 1978025 w 2352687"/>
                  <a:gd name="connsiteY123" fmla="*/ 269875 h 355600"/>
                  <a:gd name="connsiteX124" fmla="*/ 1990725 w 2352687"/>
                  <a:gd name="connsiteY124" fmla="*/ 276225 h 355600"/>
                  <a:gd name="connsiteX125" fmla="*/ 2016125 w 2352687"/>
                  <a:gd name="connsiteY125" fmla="*/ 301625 h 355600"/>
                  <a:gd name="connsiteX126" fmla="*/ 2032000 w 2352687"/>
                  <a:gd name="connsiteY126" fmla="*/ 314325 h 355600"/>
                  <a:gd name="connsiteX127" fmla="*/ 2051050 w 2352687"/>
                  <a:gd name="connsiteY127" fmla="*/ 320675 h 355600"/>
                  <a:gd name="connsiteX128" fmla="*/ 2073275 w 2352687"/>
                  <a:gd name="connsiteY128" fmla="*/ 314325 h 355600"/>
                  <a:gd name="connsiteX129" fmla="*/ 2098675 w 2352687"/>
                  <a:gd name="connsiteY129" fmla="*/ 292100 h 355600"/>
                  <a:gd name="connsiteX130" fmla="*/ 2108200 w 2352687"/>
                  <a:gd name="connsiteY130" fmla="*/ 285750 h 355600"/>
                  <a:gd name="connsiteX131" fmla="*/ 2130425 w 2352687"/>
                  <a:gd name="connsiteY131" fmla="*/ 266700 h 355600"/>
                  <a:gd name="connsiteX132" fmla="*/ 2139950 w 2352687"/>
                  <a:gd name="connsiteY132" fmla="*/ 263525 h 355600"/>
                  <a:gd name="connsiteX133" fmla="*/ 2168525 w 2352687"/>
                  <a:gd name="connsiteY133" fmla="*/ 247650 h 355600"/>
                  <a:gd name="connsiteX134" fmla="*/ 2193925 w 2352687"/>
                  <a:gd name="connsiteY134" fmla="*/ 228600 h 355600"/>
                  <a:gd name="connsiteX135" fmla="*/ 2203450 w 2352687"/>
                  <a:gd name="connsiteY135" fmla="*/ 219075 h 355600"/>
                  <a:gd name="connsiteX136" fmla="*/ 2222500 w 2352687"/>
                  <a:gd name="connsiteY136" fmla="*/ 212725 h 355600"/>
                  <a:gd name="connsiteX137" fmla="*/ 2244725 w 2352687"/>
                  <a:gd name="connsiteY137" fmla="*/ 193675 h 355600"/>
                  <a:gd name="connsiteX138" fmla="*/ 2273300 w 2352687"/>
                  <a:gd name="connsiteY138" fmla="*/ 177800 h 355600"/>
                  <a:gd name="connsiteX139" fmla="*/ 2286000 w 2352687"/>
                  <a:gd name="connsiteY139" fmla="*/ 165100 h 355600"/>
                  <a:gd name="connsiteX140" fmla="*/ 2298700 w 2352687"/>
                  <a:gd name="connsiteY140" fmla="*/ 161925 h 355600"/>
                  <a:gd name="connsiteX141" fmla="*/ 2336800 w 2352687"/>
                  <a:gd name="connsiteY141" fmla="*/ 155575 h 355600"/>
                  <a:gd name="connsiteX142" fmla="*/ 2352675 w 2352687"/>
                  <a:gd name="connsiteY142" fmla="*/ 161925 h 355600"/>
                  <a:gd name="connsiteX0" fmla="*/ 0 w 2352687"/>
                  <a:gd name="connsiteY0" fmla="*/ 69850 h 346151"/>
                  <a:gd name="connsiteX1" fmla="*/ 19050 w 2352687"/>
                  <a:gd name="connsiteY1" fmla="*/ 88900 h 346151"/>
                  <a:gd name="connsiteX2" fmla="*/ 28575 w 2352687"/>
                  <a:gd name="connsiteY2" fmla="*/ 101600 h 346151"/>
                  <a:gd name="connsiteX3" fmla="*/ 38100 w 2352687"/>
                  <a:gd name="connsiteY3" fmla="*/ 107950 h 346151"/>
                  <a:gd name="connsiteX4" fmla="*/ 50800 w 2352687"/>
                  <a:gd name="connsiteY4" fmla="*/ 117475 h 346151"/>
                  <a:gd name="connsiteX5" fmla="*/ 60325 w 2352687"/>
                  <a:gd name="connsiteY5" fmla="*/ 127000 h 346151"/>
                  <a:gd name="connsiteX6" fmla="*/ 76200 w 2352687"/>
                  <a:gd name="connsiteY6" fmla="*/ 139700 h 346151"/>
                  <a:gd name="connsiteX7" fmla="*/ 85725 w 2352687"/>
                  <a:gd name="connsiteY7" fmla="*/ 149225 h 346151"/>
                  <a:gd name="connsiteX8" fmla="*/ 104775 w 2352687"/>
                  <a:gd name="connsiteY8" fmla="*/ 161925 h 346151"/>
                  <a:gd name="connsiteX9" fmla="*/ 114300 w 2352687"/>
                  <a:gd name="connsiteY9" fmla="*/ 168275 h 346151"/>
                  <a:gd name="connsiteX10" fmla="*/ 123825 w 2352687"/>
                  <a:gd name="connsiteY10" fmla="*/ 174625 h 346151"/>
                  <a:gd name="connsiteX11" fmla="*/ 133350 w 2352687"/>
                  <a:gd name="connsiteY11" fmla="*/ 184150 h 346151"/>
                  <a:gd name="connsiteX12" fmla="*/ 142875 w 2352687"/>
                  <a:gd name="connsiteY12" fmla="*/ 187325 h 346151"/>
                  <a:gd name="connsiteX13" fmla="*/ 152400 w 2352687"/>
                  <a:gd name="connsiteY13" fmla="*/ 193675 h 346151"/>
                  <a:gd name="connsiteX14" fmla="*/ 158750 w 2352687"/>
                  <a:gd name="connsiteY14" fmla="*/ 206375 h 346151"/>
                  <a:gd name="connsiteX15" fmla="*/ 187325 w 2352687"/>
                  <a:gd name="connsiteY15" fmla="*/ 222250 h 346151"/>
                  <a:gd name="connsiteX16" fmla="*/ 200025 w 2352687"/>
                  <a:gd name="connsiteY16" fmla="*/ 225425 h 346151"/>
                  <a:gd name="connsiteX17" fmla="*/ 222250 w 2352687"/>
                  <a:gd name="connsiteY17" fmla="*/ 231775 h 346151"/>
                  <a:gd name="connsiteX18" fmla="*/ 317500 w 2352687"/>
                  <a:gd name="connsiteY18" fmla="*/ 228600 h 346151"/>
                  <a:gd name="connsiteX19" fmla="*/ 342900 w 2352687"/>
                  <a:gd name="connsiteY19" fmla="*/ 215900 h 346151"/>
                  <a:gd name="connsiteX20" fmla="*/ 352425 w 2352687"/>
                  <a:gd name="connsiteY20" fmla="*/ 206375 h 346151"/>
                  <a:gd name="connsiteX21" fmla="*/ 361950 w 2352687"/>
                  <a:gd name="connsiteY21" fmla="*/ 200025 h 346151"/>
                  <a:gd name="connsiteX22" fmla="*/ 374650 w 2352687"/>
                  <a:gd name="connsiteY22" fmla="*/ 184150 h 346151"/>
                  <a:gd name="connsiteX23" fmla="*/ 393700 w 2352687"/>
                  <a:gd name="connsiteY23" fmla="*/ 168275 h 346151"/>
                  <a:gd name="connsiteX24" fmla="*/ 400050 w 2352687"/>
                  <a:gd name="connsiteY24" fmla="*/ 158750 h 346151"/>
                  <a:gd name="connsiteX25" fmla="*/ 409575 w 2352687"/>
                  <a:gd name="connsiteY25" fmla="*/ 152400 h 346151"/>
                  <a:gd name="connsiteX26" fmla="*/ 428625 w 2352687"/>
                  <a:gd name="connsiteY26" fmla="*/ 127000 h 346151"/>
                  <a:gd name="connsiteX27" fmla="*/ 434975 w 2352687"/>
                  <a:gd name="connsiteY27" fmla="*/ 117475 h 346151"/>
                  <a:gd name="connsiteX28" fmla="*/ 454025 w 2352687"/>
                  <a:gd name="connsiteY28" fmla="*/ 104775 h 346151"/>
                  <a:gd name="connsiteX29" fmla="*/ 473075 w 2352687"/>
                  <a:gd name="connsiteY29" fmla="*/ 85725 h 346151"/>
                  <a:gd name="connsiteX30" fmla="*/ 466725 w 2352687"/>
                  <a:gd name="connsiteY30" fmla="*/ 76200 h 346151"/>
                  <a:gd name="connsiteX31" fmla="*/ 488950 w 2352687"/>
                  <a:gd name="connsiteY31" fmla="*/ 79375 h 346151"/>
                  <a:gd name="connsiteX32" fmla="*/ 517525 w 2352687"/>
                  <a:gd name="connsiteY32" fmla="*/ 82550 h 346151"/>
                  <a:gd name="connsiteX33" fmla="*/ 530225 w 2352687"/>
                  <a:gd name="connsiteY33" fmla="*/ 88900 h 346151"/>
                  <a:gd name="connsiteX34" fmla="*/ 536575 w 2352687"/>
                  <a:gd name="connsiteY34" fmla="*/ 76200 h 346151"/>
                  <a:gd name="connsiteX35" fmla="*/ 561975 w 2352687"/>
                  <a:gd name="connsiteY35" fmla="*/ 60325 h 346151"/>
                  <a:gd name="connsiteX36" fmla="*/ 596900 w 2352687"/>
                  <a:gd name="connsiteY36" fmla="*/ 44450 h 346151"/>
                  <a:gd name="connsiteX37" fmla="*/ 625475 w 2352687"/>
                  <a:gd name="connsiteY37" fmla="*/ 31750 h 346151"/>
                  <a:gd name="connsiteX38" fmla="*/ 663575 w 2352687"/>
                  <a:gd name="connsiteY38" fmla="*/ 12700 h 346151"/>
                  <a:gd name="connsiteX39" fmla="*/ 679450 w 2352687"/>
                  <a:gd name="connsiteY39" fmla="*/ 6350 h 346151"/>
                  <a:gd name="connsiteX40" fmla="*/ 698500 w 2352687"/>
                  <a:gd name="connsiteY40" fmla="*/ 0 h 346151"/>
                  <a:gd name="connsiteX41" fmla="*/ 727075 w 2352687"/>
                  <a:gd name="connsiteY41" fmla="*/ 3175 h 346151"/>
                  <a:gd name="connsiteX42" fmla="*/ 736600 w 2352687"/>
                  <a:gd name="connsiteY42" fmla="*/ 6350 h 346151"/>
                  <a:gd name="connsiteX43" fmla="*/ 762000 w 2352687"/>
                  <a:gd name="connsiteY43" fmla="*/ 12700 h 346151"/>
                  <a:gd name="connsiteX44" fmla="*/ 787400 w 2352687"/>
                  <a:gd name="connsiteY44" fmla="*/ 34925 h 346151"/>
                  <a:gd name="connsiteX45" fmla="*/ 806450 w 2352687"/>
                  <a:gd name="connsiteY45" fmla="*/ 53975 h 346151"/>
                  <a:gd name="connsiteX46" fmla="*/ 815975 w 2352687"/>
                  <a:gd name="connsiteY46" fmla="*/ 63500 h 346151"/>
                  <a:gd name="connsiteX47" fmla="*/ 828675 w 2352687"/>
                  <a:gd name="connsiteY47" fmla="*/ 82550 h 346151"/>
                  <a:gd name="connsiteX48" fmla="*/ 838200 w 2352687"/>
                  <a:gd name="connsiteY48" fmla="*/ 88900 h 346151"/>
                  <a:gd name="connsiteX49" fmla="*/ 860425 w 2352687"/>
                  <a:gd name="connsiteY49" fmla="*/ 107950 h 346151"/>
                  <a:gd name="connsiteX50" fmla="*/ 892175 w 2352687"/>
                  <a:gd name="connsiteY50" fmla="*/ 130175 h 346151"/>
                  <a:gd name="connsiteX51" fmla="*/ 901700 w 2352687"/>
                  <a:gd name="connsiteY51" fmla="*/ 139700 h 346151"/>
                  <a:gd name="connsiteX52" fmla="*/ 917575 w 2352687"/>
                  <a:gd name="connsiteY52" fmla="*/ 152400 h 346151"/>
                  <a:gd name="connsiteX53" fmla="*/ 936625 w 2352687"/>
                  <a:gd name="connsiteY53" fmla="*/ 168275 h 346151"/>
                  <a:gd name="connsiteX54" fmla="*/ 942975 w 2352687"/>
                  <a:gd name="connsiteY54" fmla="*/ 177800 h 346151"/>
                  <a:gd name="connsiteX55" fmla="*/ 965200 w 2352687"/>
                  <a:gd name="connsiteY55" fmla="*/ 193675 h 346151"/>
                  <a:gd name="connsiteX56" fmla="*/ 990600 w 2352687"/>
                  <a:gd name="connsiteY56" fmla="*/ 200025 h 346151"/>
                  <a:gd name="connsiteX57" fmla="*/ 1019175 w 2352687"/>
                  <a:gd name="connsiteY57" fmla="*/ 209550 h 346151"/>
                  <a:gd name="connsiteX58" fmla="*/ 1063625 w 2352687"/>
                  <a:gd name="connsiteY58" fmla="*/ 219075 h 346151"/>
                  <a:gd name="connsiteX59" fmla="*/ 1111250 w 2352687"/>
                  <a:gd name="connsiteY59" fmla="*/ 228600 h 346151"/>
                  <a:gd name="connsiteX60" fmla="*/ 1200150 w 2352687"/>
                  <a:gd name="connsiteY60" fmla="*/ 260350 h 346151"/>
                  <a:gd name="connsiteX61" fmla="*/ 1263650 w 2352687"/>
                  <a:gd name="connsiteY61" fmla="*/ 282575 h 346151"/>
                  <a:gd name="connsiteX62" fmla="*/ 1333500 w 2352687"/>
                  <a:gd name="connsiteY62" fmla="*/ 317500 h 346151"/>
                  <a:gd name="connsiteX63" fmla="*/ 1397000 w 2352687"/>
                  <a:gd name="connsiteY63" fmla="*/ 333375 h 346151"/>
                  <a:gd name="connsiteX64" fmla="*/ 1435100 w 2352687"/>
                  <a:gd name="connsiteY64" fmla="*/ 346075 h 346151"/>
                  <a:gd name="connsiteX65" fmla="*/ 1431925 w 2352687"/>
                  <a:gd name="connsiteY65" fmla="*/ 327025 h 346151"/>
                  <a:gd name="connsiteX66" fmla="*/ 1349375 w 2352687"/>
                  <a:gd name="connsiteY66" fmla="*/ 304800 h 346151"/>
                  <a:gd name="connsiteX67" fmla="*/ 1301750 w 2352687"/>
                  <a:gd name="connsiteY67" fmla="*/ 288925 h 346151"/>
                  <a:gd name="connsiteX68" fmla="*/ 1149350 w 2352687"/>
                  <a:gd name="connsiteY68" fmla="*/ 219075 h 346151"/>
                  <a:gd name="connsiteX69" fmla="*/ 1117600 w 2352687"/>
                  <a:gd name="connsiteY69" fmla="*/ 209550 h 346151"/>
                  <a:gd name="connsiteX70" fmla="*/ 1066800 w 2352687"/>
                  <a:gd name="connsiteY70" fmla="*/ 193675 h 346151"/>
                  <a:gd name="connsiteX71" fmla="*/ 1016000 w 2352687"/>
                  <a:gd name="connsiteY71" fmla="*/ 184150 h 346151"/>
                  <a:gd name="connsiteX72" fmla="*/ 1003300 w 2352687"/>
                  <a:gd name="connsiteY72" fmla="*/ 174625 h 346151"/>
                  <a:gd name="connsiteX73" fmla="*/ 993775 w 2352687"/>
                  <a:gd name="connsiteY73" fmla="*/ 168275 h 346151"/>
                  <a:gd name="connsiteX74" fmla="*/ 1003300 w 2352687"/>
                  <a:gd name="connsiteY74" fmla="*/ 171450 h 346151"/>
                  <a:gd name="connsiteX75" fmla="*/ 1022350 w 2352687"/>
                  <a:gd name="connsiteY75" fmla="*/ 184150 h 346151"/>
                  <a:gd name="connsiteX76" fmla="*/ 1031875 w 2352687"/>
                  <a:gd name="connsiteY76" fmla="*/ 193675 h 346151"/>
                  <a:gd name="connsiteX77" fmla="*/ 1044575 w 2352687"/>
                  <a:gd name="connsiteY77" fmla="*/ 200025 h 346151"/>
                  <a:gd name="connsiteX78" fmla="*/ 1057275 w 2352687"/>
                  <a:gd name="connsiteY78" fmla="*/ 212725 h 346151"/>
                  <a:gd name="connsiteX79" fmla="*/ 1120775 w 2352687"/>
                  <a:gd name="connsiteY79" fmla="*/ 219075 h 346151"/>
                  <a:gd name="connsiteX80" fmla="*/ 1203325 w 2352687"/>
                  <a:gd name="connsiteY80" fmla="*/ 215900 h 346151"/>
                  <a:gd name="connsiteX81" fmla="*/ 1222375 w 2352687"/>
                  <a:gd name="connsiteY81" fmla="*/ 203200 h 346151"/>
                  <a:gd name="connsiteX82" fmla="*/ 1231900 w 2352687"/>
                  <a:gd name="connsiteY82" fmla="*/ 200025 h 346151"/>
                  <a:gd name="connsiteX83" fmla="*/ 1250950 w 2352687"/>
                  <a:gd name="connsiteY83" fmla="*/ 190500 h 346151"/>
                  <a:gd name="connsiteX84" fmla="*/ 1270000 w 2352687"/>
                  <a:gd name="connsiteY84" fmla="*/ 184150 h 346151"/>
                  <a:gd name="connsiteX85" fmla="*/ 1289050 w 2352687"/>
                  <a:gd name="connsiteY85" fmla="*/ 174625 h 346151"/>
                  <a:gd name="connsiteX86" fmla="*/ 1343025 w 2352687"/>
                  <a:gd name="connsiteY86" fmla="*/ 165100 h 346151"/>
                  <a:gd name="connsiteX87" fmla="*/ 1390650 w 2352687"/>
                  <a:gd name="connsiteY87" fmla="*/ 158750 h 346151"/>
                  <a:gd name="connsiteX88" fmla="*/ 1412875 w 2352687"/>
                  <a:gd name="connsiteY88" fmla="*/ 149225 h 346151"/>
                  <a:gd name="connsiteX89" fmla="*/ 1425575 w 2352687"/>
                  <a:gd name="connsiteY89" fmla="*/ 146050 h 346151"/>
                  <a:gd name="connsiteX90" fmla="*/ 1435100 w 2352687"/>
                  <a:gd name="connsiteY90" fmla="*/ 142875 h 346151"/>
                  <a:gd name="connsiteX91" fmla="*/ 1444625 w 2352687"/>
                  <a:gd name="connsiteY91" fmla="*/ 133350 h 346151"/>
                  <a:gd name="connsiteX92" fmla="*/ 1485900 w 2352687"/>
                  <a:gd name="connsiteY92" fmla="*/ 117475 h 346151"/>
                  <a:gd name="connsiteX93" fmla="*/ 1498600 w 2352687"/>
                  <a:gd name="connsiteY93" fmla="*/ 111125 h 346151"/>
                  <a:gd name="connsiteX94" fmla="*/ 1530350 w 2352687"/>
                  <a:gd name="connsiteY94" fmla="*/ 101600 h 346151"/>
                  <a:gd name="connsiteX95" fmla="*/ 1539875 w 2352687"/>
                  <a:gd name="connsiteY95" fmla="*/ 95250 h 346151"/>
                  <a:gd name="connsiteX96" fmla="*/ 1558925 w 2352687"/>
                  <a:gd name="connsiteY96" fmla="*/ 88900 h 346151"/>
                  <a:gd name="connsiteX97" fmla="*/ 1577975 w 2352687"/>
                  <a:gd name="connsiteY97" fmla="*/ 76200 h 346151"/>
                  <a:gd name="connsiteX98" fmla="*/ 1593850 w 2352687"/>
                  <a:gd name="connsiteY98" fmla="*/ 66675 h 346151"/>
                  <a:gd name="connsiteX99" fmla="*/ 1612900 w 2352687"/>
                  <a:gd name="connsiteY99" fmla="*/ 53975 h 346151"/>
                  <a:gd name="connsiteX100" fmla="*/ 1625600 w 2352687"/>
                  <a:gd name="connsiteY100" fmla="*/ 50800 h 346151"/>
                  <a:gd name="connsiteX101" fmla="*/ 1635125 w 2352687"/>
                  <a:gd name="connsiteY101" fmla="*/ 47625 h 346151"/>
                  <a:gd name="connsiteX102" fmla="*/ 1651000 w 2352687"/>
                  <a:gd name="connsiteY102" fmla="*/ 44450 h 346151"/>
                  <a:gd name="connsiteX103" fmla="*/ 1657350 w 2352687"/>
                  <a:gd name="connsiteY103" fmla="*/ 34925 h 346151"/>
                  <a:gd name="connsiteX104" fmla="*/ 1673225 w 2352687"/>
                  <a:gd name="connsiteY104" fmla="*/ 31750 h 346151"/>
                  <a:gd name="connsiteX105" fmla="*/ 1704975 w 2352687"/>
                  <a:gd name="connsiteY105" fmla="*/ 25400 h 346151"/>
                  <a:gd name="connsiteX106" fmla="*/ 1746250 w 2352687"/>
                  <a:gd name="connsiteY106" fmla="*/ 38100 h 346151"/>
                  <a:gd name="connsiteX107" fmla="*/ 1765300 w 2352687"/>
                  <a:gd name="connsiteY107" fmla="*/ 50800 h 346151"/>
                  <a:gd name="connsiteX108" fmla="*/ 1781175 w 2352687"/>
                  <a:gd name="connsiteY108" fmla="*/ 63500 h 346151"/>
                  <a:gd name="connsiteX109" fmla="*/ 1803400 w 2352687"/>
                  <a:gd name="connsiteY109" fmla="*/ 76200 h 346151"/>
                  <a:gd name="connsiteX110" fmla="*/ 1828800 w 2352687"/>
                  <a:gd name="connsiteY110" fmla="*/ 85725 h 346151"/>
                  <a:gd name="connsiteX111" fmla="*/ 1866900 w 2352687"/>
                  <a:gd name="connsiteY111" fmla="*/ 98425 h 346151"/>
                  <a:gd name="connsiteX112" fmla="*/ 1879600 w 2352687"/>
                  <a:gd name="connsiteY112" fmla="*/ 107950 h 346151"/>
                  <a:gd name="connsiteX113" fmla="*/ 1889125 w 2352687"/>
                  <a:gd name="connsiteY113" fmla="*/ 114300 h 346151"/>
                  <a:gd name="connsiteX114" fmla="*/ 1898650 w 2352687"/>
                  <a:gd name="connsiteY114" fmla="*/ 127000 h 346151"/>
                  <a:gd name="connsiteX115" fmla="*/ 1901825 w 2352687"/>
                  <a:gd name="connsiteY115" fmla="*/ 136525 h 346151"/>
                  <a:gd name="connsiteX116" fmla="*/ 1917700 w 2352687"/>
                  <a:gd name="connsiteY116" fmla="*/ 177800 h 346151"/>
                  <a:gd name="connsiteX117" fmla="*/ 1927225 w 2352687"/>
                  <a:gd name="connsiteY117" fmla="*/ 200025 h 346151"/>
                  <a:gd name="connsiteX118" fmla="*/ 1933575 w 2352687"/>
                  <a:gd name="connsiteY118" fmla="*/ 212725 h 346151"/>
                  <a:gd name="connsiteX119" fmla="*/ 1943100 w 2352687"/>
                  <a:gd name="connsiteY119" fmla="*/ 219075 h 346151"/>
                  <a:gd name="connsiteX120" fmla="*/ 1946275 w 2352687"/>
                  <a:gd name="connsiteY120" fmla="*/ 244475 h 346151"/>
                  <a:gd name="connsiteX121" fmla="*/ 1968500 w 2352687"/>
                  <a:gd name="connsiteY121" fmla="*/ 266700 h 346151"/>
                  <a:gd name="connsiteX122" fmla="*/ 1978025 w 2352687"/>
                  <a:gd name="connsiteY122" fmla="*/ 269875 h 346151"/>
                  <a:gd name="connsiteX123" fmla="*/ 1990725 w 2352687"/>
                  <a:gd name="connsiteY123" fmla="*/ 276225 h 346151"/>
                  <a:gd name="connsiteX124" fmla="*/ 2016125 w 2352687"/>
                  <a:gd name="connsiteY124" fmla="*/ 301625 h 346151"/>
                  <a:gd name="connsiteX125" fmla="*/ 2032000 w 2352687"/>
                  <a:gd name="connsiteY125" fmla="*/ 314325 h 346151"/>
                  <a:gd name="connsiteX126" fmla="*/ 2051050 w 2352687"/>
                  <a:gd name="connsiteY126" fmla="*/ 320675 h 346151"/>
                  <a:gd name="connsiteX127" fmla="*/ 2073275 w 2352687"/>
                  <a:gd name="connsiteY127" fmla="*/ 314325 h 346151"/>
                  <a:gd name="connsiteX128" fmla="*/ 2098675 w 2352687"/>
                  <a:gd name="connsiteY128" fmla="*/ 292100 h 346151"/>
                  <a:gd name="connsiteX129" fmla="*/ 2108200 w 2352687"/>
                  <a:gd name="connsiteY129" fmla="*/ 285750 h 346151"/>
                  <a:gd name="connsiteX130" fmla="*/ 2130425 w 2352687"/>
                  <a:gd name="connsiteY130" fmla="*/ 266700 h 346151"/>
                  <a:gd name="connsiteX131" fmla="*/ 2139950 w 2352687"/>
                  <a:gd name="connsiteY131" fmla="*/ 263525 h 346151"/>
                  <a:gd name="connsiteX132" fmla="*/ 2168525 w 2352687"/>
                  <a:gd name="connsiteY132" fmla="*/ 247650 h 346151"/>
                  <a:gd name="connsiteX133" fmla="*/ 2193925 w 2352687"/>
                  <a:gd name="connsiteY133" fmla="*/ 228600 h 346151"/>
                  <a:gd name="connsiteX134" fmla="*/ 2203450 w 2352687"/>
                  <a:gd name="connsiteY134" fmla="*/ 219075 h 346151"/>
                  <a:gd name="connsiteX135" fmla="*/ 2222500 w 2352687"/>
                  <a:gd name="connsiteY135" fmla="*/ 212725 h 346151"/>
                  <a:gd name="connsiteX136" fmla="*/ 2244725 w 2352687"/>
                  <a:gd name="connsiteY136" fmla="*/ 193675 h 346151"/>
                  <a:gd name="connsiteX137" fmla="*/ 2273300 w 2352687"/>
                  <a:gd name="connsiteY137" fmla="*/ 177800 h 346151"/>
                  <a:gd name="connsiteX138" fmla="*/ 2286000 w 2352687"/>
                  <a:gd name="connsiteY138" fmla="*/ 165100 h 346151"/>
                  <a:gd name="connsiteX139" fmla="*/ 2298700 w 2352687"/>
                  <a:gd name="connsiteY139" fmla="*/ 161925 h 346151"/>
                  <a:gd name="connsiteX140" fmla="*/ 2336800 w 2352687"/>
                  <a:gd name="connsiteY140" fmla="*/ 155575 h 346151"/>
                  <a:gd name="connsiteX141" fmla="*/ 2352675 w 2352687"/>
                  <a:gd name="connsiteY141" fmla="*/ 161925 h 346151"/>
                  <a:gd name="connsiteX0" fmla="*/ 0 w 2352687"/>
                  <a:gd name="connsiteY0" fmla="*/ 69850 h 347061"/>
                  <a:gd name="connsiteX1" fmla="*/ 19050 w 2352687"/>
                  <a:gd name="connsiteY1" fmla="*/ 88900 h 347061"/>
                  <a:gd name="connsiteX2" fmla="*/ 28575 w 2352687"/>
                  <a:gd name="connsiteY2" fmla="*/ 101600 h 347061"/>
                  <a:gd name="connsiteX3" fmla="*/ 38100 w 2352687"/>
                  <a:gd name="connsiteY3" fmla="*/ 107950 h 347061"/>
                  <a:gd name="connsiteX4" fmla="*/ 50800 w 2352687"/>
                  <a:gd name="connsiteY4" fmla="*/ 117475 h 347061"/>
                  <a:gd name="connsiteX5" fmla="*/ 60325 w 2352687"/>
                  <a:gd name="connsiteY5" fmla="*/ 127000 h 347061"/>
                  <a:gd name="connsiteX6" fmla="*/ 76200 w 2352687"/>
                  <a:gd name="connsiteY6" fmla="*/ 139700 h 347061"/>
                  <a:gd name="connsiteX7" fmla="*/ 85725 w 2352687"/>
                  <a:gd name="connsiteY7" fmla="*/ 149225 h 347061"/>
                  <a:gd name="connsiteX8" fmla="*/ 104775 w 2352687"/>
                  <a:gd name="connsiteY8" fmla="*/ 161925 h 347061"/>
                  <a:gd name="connsiteX9" fmla="*/ 114300 w 2352687"/>
                  <a:gd name="connsiteY9" fmla="*/ 168275 h 347061"/>
                  <a:gd name="connsiteX10" fmla="*/ 123825 w 2352687"/>
                  <a:gd name="connsiteY10" fmla="*/ 174625 h 347061"/>
                  <a:gd name="connsiteX11" fmla="*/ 133350 w 2352687"/>
                  <a:gd name="connsiteY11" fmla="*/ 184150 h 347061"/>
                  <a:gd name="connsiteX12" fmla="*/ 142875 w 2352687"/>
                  <a:gd name="connsiteY12" fmla="*/ 187325 h 347061"/>
                  <a:gd name="connsiteX13" fmla="*/ 152400 w 2352687"/>
                  <a:gd name="connsiteY13" fmla="*/ 193675 h 347061"/>
                  <a:gd name="connsiteX14" fmla="*/ 158750 w 2352687"/>
                  <a:gd name="connsiteY14" fmla="*/ 206375 h 347061"/>
                  <a:gd name="connsiteX15" fmla="*/ 187325 w 2352687"/>
                  <a:gd name="connsiteY15" fmla="*/ 222250 h 347061"/>
                  <a:gd name="connsiteX16" fmla="*/ 200025 w 2352687"/>
                  <a:gd name="connsiteY16" fmla="*/ 225425 h 347061"/>
                  <a:gd name="connsiteX17" fmla="*/ 222250 w 2352687"/>
                  <a:gd name="connsiteY17" fmla="*/ 231775 h 347061"/>
                  <a:gd name="connsiteX18" fmla="*/ 317500 w 2352687"/>
                  <a:gd name="connsiteY18" fmla="*/ 228600 h 347061"/>
                  <a:gd name="connsiteX19" fmla="*/ 342900 w 2352687"/>
                  <a:gd name="connsiteY19" fmla="*/ 215900 h 347061"/>
                  <a:gd name="connsiteX20" fmla="*/ 352425 w 2352687"/>
                  <a:gd name="connsiteY20" fmla="*/ 206375 h 347061"/>
                  <a:gd name="connsiteX21" fmla="*/ 361950 w 2352687"/>
                  <a:gd name="connsiteY21" fmla="*/ 200025 h 347061"/>
                  <a:gd name="connsiteX22" fmla="*/ 374650 w 2352687"/>
                  <a:gd name="connsiteY22" fmla="*/ 184150 h 347061"/>
                  <a:gd name="connsiteX23" fmla="*/ 393700 w 2352687"/>
                  <a:gd name="connsiteY23" fmla="*/ 168275 h 347061"/>
                  <a:gd name="connsiteX24" fmla="*/ 400050 w 2352687"/>
                  <a:gd name="connsiteY24" fmla="*/ 158750 h 347061"/>
                  <a:gd name="connsiteX25" fmla="*/ 409575 w 2352687"/>
                  <a:gd name="connsiteY25" fmla="*/ 152400 h 347061"/>
                  <a:gd name="connsiteX26" fmla="*/ 428625 w 2352687"/>
                  <a:gd name="connsiteY26" fmla="*/ 127000 h 347061"/>
                  <a:gd name="connsiteX27" fmla="*/ 434975 w 2352687"/>
                  <a:gd name="connsiteY27" fmla="*/ 117475 h 347061"/>
                  <a:gd name="connsiteX28" fmla="*/ 454025 w 2352687"/>
                  <a:gd name="connsiteY28" fmla="*/ 104775 h 347061"/>
                  <a:gd name="connsiteX29" fmla="*/ 473075 w 2352687"/>
                  <a:gd name="connsiteY29" fmla="*/ 85725 h 347061"/>
                  <a:gd name="connsiteX30" fmla="*/ 466725 w 2352687"/>
                  <a:gd name="connsiteY30" fmla="*/ 76200 h 347061"/>
                  <a:gd name="connsiteX31" fmla="*/ 488950 w 2352687"/>
                  <a:gd name="connsiteY31" fmla="*/ 79375 h 347061"/>
                  <a:gd name="connsiteX32" fmla="*/ 517525 w 2352687"/>
                  <a:gd name="connsiteY32" fmla="*/ 82550 h 347061"/>
                  <a:gd name="connsiteX33" fmla="*/ 530225 w 2352687"/>
                  <a:gd name="connsiteY33" fmla="*/ 88900 h 347061"/>
                  <a:gd name="connsiteX34" fmla="*/ 536575 w 2352687"/>
                  <a:gd name="connsiteY34" fmla="*/ 76200 h 347061"/>
                  <a:gd name="connsiteX35" fmla="*/ 561975 w 2352687"/>
                  <a:gd name="connsiteY35" fmla="*/ 60325 h 347061"/>
                  <a:gd name="connsiteX36" fmla="*/ 596900 w 2352687"/>
                  <a:gd name="connsiteY36" fmla="*/ 44450 h 347061"/>
                  <a:gd name="connsiteX37" fmla="*/ 625475 w 2352687"/>
                  <a:gd name="connsiteY37" fmla="*/ 31750 h 347061"/>
                  <a:gd name="connsiteX38" fmla="*/ 663575 w 2352687"/>
                  <a:gd name="connsiteY38" fmla="*/ 12700 h 347061"/>
                  <a:gd name="connsiteX39" fmla="*/ 679450 w 2352687"/>
                  <a:gd name="connsiteY39" fmla="*/ 6350 h 347061"/>
                  <a:gd name="connsiteX40" fmla="*/ 698500 w 2352687"/>
                  <a:gd name="connsiteY40" fmla="*/ 0 h 347061"/>
                  <a:gd name="connsiteX41" fmla="*/ 727075 w 2352687"/>
                  <a:gd name="connsiteY41" fmla="*/ 3175 h 347061"/>
                  <a:gd name="connsiteX42" fmla="*/ 736600 w 2352687"/>
                  <a:gd name="connsiteY42" fmla="*/ 6350 h 347061"/>
                  <a:gd name="connsiteX43" fmla="*/ 762000 w 2352687"/>
                  <a:gd name="connsiteY43" fmla="*/ 12700 h 347061"/>
                  <a:gd name="connsiteX44" fmla="*/ 787400 w 2352687"/>
                  <a:gd name="connsiteY44" fmla="*/ 34925 h 347061"/>
                  <a:gd name="connsiteX45" fmla="*/ 806450 w 2352687"/>
                  <a:gd name="connsiteY45" fmla="*/ 53975 h 347061"/>
                  <a:gd name="connsiteX46" fmla="*/ 815975 w 2352687"/>
                  <a:gd name="connsiteY46" fmla="*/ 63500 h 347061"/>
                  <a:gd name="connsiteX47" fmla="*/ 828675 w 2352687"/>
                  <a:gd name="connsiteY47" fmla="*/ 82550 h 347061"/>
                  <a:gd name="connsiteX48" fmla="*/ 838200 w 2352687"/>
                  <a:gd name="connsiteY48" fmla="*/ 88900 h 347061"/>
                  <a:gd name="connsiteX49" fmla="*/ 860425 w 2352687"/>
                  <a:gd name="connsiteY49" fmla="*/ 107950 h 347061"/>
                  <a:gd name="connsiteX50" fmla="*/ 892175 w 2352687"/>
                  <a:gd name="connsiteY50" fmla="*/ 130175 h 347061"/>
                  <a:gd name="connsiteX51" fmla="*/ 901700 w 2352687"/>
                  <a:gd name="connsiteY51" fmla="*/ 139700 h 347061"/>
                  <a:gd name="connsiteX52" fmla="*/ 917575 w 2352687"/>
                  <a:gd name="connsiteY52" fmla="*/ 152400 h 347061"/>
                  <a:gd name="connsiteX53" fmla="*/ 936625 w 2352687"/>
                  <a:gd name="connsiteY53" fmla="*/ 168275 h 347061"/>
                  <a:gd name="connsiteX54" fmla="*/ 942975 w 2352687"/>
                  <a:gd name="connsiteY54" fmla="*/ 177800 h 347061"/>
                  <a:gd name="connsiteX55" fmla="*/ 965200 w 2352687"/>
                  <a:gd name="connsiteY55" fmla="*/ 193675 h 347061"/>
                  <a:gd name="connsiteX56" fmla="*/ 990600 w 2352687"/>
                  <a:gd name="connsiteY56" fmla="*/ 200025 h 347061"/>
                  <a:gd name="connsiteX57" fmla="*/ 1019175 w 2352687"/>
                  <a:gd name="connsiteY57" fmla="*/ 209550 h 347061"/>
                  <a:gd name="connsiteX58" fmla="*/ 1063625 w 2352687"/>
                  <a:gd name="connsiteY58" fmla="*/ 219075 h 347061"/>
                  <a:gd name="connsiteX59" fmla="*/ 1111250 w 2352687"/>
                  <a:gd name="connsiteY59" fmla="*/ 228600 h 347061"/>
                  <a:gd name="connsiteX60" fmla="*/ 1200150 w 2352687"/>
                  <a:gd name="connsiteY60" fmla="*/ 260350 h 347061"/>
                  <a:gd name="connsiteX61" fmla="*/ 1263650 w 2352687"/>
                  <a:gd name="connsiteY61" fmla="*/ 282575 h 347061"/>
                  <a:gd name="connsiteX62" fmla="*/ 1333500 w 2352687"/>
                  <a:gd name="connsiteY62" fmla="*/ 317500 h 347061"/>
                  <a:gd name="connsiteX63" fmla="*/ 1397000 w 2352687"/>
                  <a:gd name="connsiteY63" fmla="*/ 333375 h 347061"/>
                  <a:gd name="connsiteX64" fmla="*/ 1435100 w 2352687"/>
                  <a:gd name="connsiteY64" fmla="*/ 346075 h 347061"/>
                  <a:gd name="connsiteX65" fmla="*/ 1349375 w 2352687"/>
                  <a:gd name="connsiteY65" fmla="*/ 304800 h 347061"/>
                  <a:gd name="connsiteX66" fmla="*/ 1301750 w 2352687"/>
                  <a:gd name="connsiteY66" fmla="*/ 288925 h 347061"/>
                  <a:gd name="connsiteX67" fmla="*/ 1149350 w 2352687"/>
                  <a:gd name="connsiteY67" fmla="*/ 219075 h 347061"/>
                  <a:gd name="connsiteX68" fmla="*/ 1117600 w 2352687"/>
                  <a:gd name="connsiteY68" fmla="*/ 209550 h 347061"/>
                  <a:gd name="connsiteX69" fmla="*/ 1066800 w 2352687"/>
                  <a:gd name="connsiteY69" fmla="*/ 193675 h 347061"/>
                  <a:gd name="connsiteX70" fmla="*/ 1016000 w 2352687"/>
                  <a:gd name="connsiteY70" fmla="*/ 184150 h 347061"/>
                  <a:gd name="connsiteX71" fmla="*/ 1003300 w 2352687"/>
                  <a:gd name="connsiteY71" fmla="*/ 174625 h 347061"/>
                  <a:gd name="connsiteX72" fmla="*/ 993775 w 2352687"/>
                  <a:gd name="connsiteY72" fmla="*/ 168275 h 347061"/>
                  <a:gd name="connsiteX73" fmla="*/ 1003300 w 2352687"/>
                  <a:gd name="connsiteY73" fmla="*/ 171450 h 347061"/>
                  <a:gd name="connsiteX74" fmla="*/ 1022350 w 2352687"/>
                  <a:gd name="connsiteY74" fmla="*/ 184150 h 347061"/>
                  <a:gd name="connsiteX75" fmla="*/ 1031875 w 2352687"/>
                  <a:gd name="connsiteY75" fmla="*/ 193675 h 347061"/>
                  <a:gd name="connsiteX76" fmla="*/ 1044575 w 2352687"/>
                  <a:gd name="connsiteY76" fmla="*/ 200025 h 347061"/>
                  <a:gd name="connsiteX77" fmla="*/ 1057275 w 2352687"/>
                  <a:gd name="connsiteY77" fmla="*/ 212725 h 347061"/>
                  <a:gd name="connsiteX78" fmla="*/ 1120775 w 2352687"/>
                  <a:gd name="connsiteY78" fmla="*/ 219075 h 347061"/>
                  <a:gd name="connsiteX79" fmla="*/ 1203325 w 2352687"/>
                  <a:gd name="connsiteY79" fmla="*/ 215900 h 347061"/>
                  <a:gd name="connsiteX80" fmla="*/ 1222375 w 2352687"/>
                  <a:gd name="connsiteY80" fmla="*/ 203200 h 347061"/>
                  <a:gd name="connsiteX81" fmla="*/ 1231900 w 2352687"/>
                  <a:gd name="connsiteY81" fmla="*/ 200025 h 347061"/>
                  <a:gd name="connsiteX82" fmla="*/ 1250950 w 2352687"/>
                  <a:gd name="connsiteY82" fmla="*/ 190500 h 347061"/>
                  <a:gd name="connsiteX83" fmla="*/ 1270000 w 2352687"/>
                  <a:gd name="connsiteY83" fmla="*/ 184150 h 347061"/>
                  <a:gd name="connsiteX84" fmla="*/ 1289050 w 2352687"/>
                  <a:gd name="connsiteY84" fmla="*/ 174625 h 347061"/>
                  <a:gd name="connsiteX85" fmla="*/ 1343025 w 2352687"/>
                  <a:gd name="connsiteY85" fmla="*/ 165100 h 347061"/>
                  <a:gd name="connsiteX86" fmla="*/ 1390650 w 2352687"/>
                  <a:gd name="connsiteY86" fmla="*/ 158750 h 347061"/>
                  <a:gd name="connsiteX87" fmla="*/ 1412875 w 2352687"/>
                  <a:gd name="connsiteY87" fmla="*/ 149225 h 347061"/>
                  <a:gd name="connsiteX88" fmla="*/ 1425575 w 2352687"/>
                  <a:gd name="connsiteY88" fmla="*/ 146050 h 347061"/>
                  <a:gd name="connsiteX89" fmla="*/ 1435100 w 2352687"/>
                  <a:gd name="connsiteY89" fmla="*/ 142875 h 347061"/>
                  <a:gd name="connsiteX90" fmla="*/ 1444625 w 2352687"/>
                  <a:gd name="connsiteY90" fmla="*/ 133350 h 347061"/>
                  <a:gd name="connsiteX91" fmla="*/ 1485900 w 2352687"/>
                  <a:gd name="connsiteY91" fmla="*/ 117475 h 347061"/>
                  <a:gd name="connsiteX92" fmla="*/ 1498600 w 2352687"/>
                  <a:gd name="connsiteY92" fmla="*/ 111125 h 347061"/>
                  <a:gd name="connsiteX93" fmla="*/ 1530350 w 2352687"/>
                  <a:gd name="connsiteY93" fmla="*/ 101600 h 347061"/>
                  <a:gd name="connsiteX94" fmla="*/ 1539875 w 2352687"/>
                  <a:gd name="connsiteY94" fmla="*/ 95250 h 347061"/>
                  <a:gd name="connsiteX95" fmla="*/ 1558925 w 2352687"/>
                  <a:gd name="connsiteY95" fmla="*/ 88900 h 347061"/>
                  <a:gd name="connsiteX96" fmla="*/ 1577975 w 2352687"/>
                  <a:gd name="connsiteY96" fmla="*/ 76200 h 347061"/>
                  <a:gd name="connsiteX97" fmla="*/ 1593850 w 2352687"/>
                  <a:gd name="connsiteY97" fmla="*/ 66675 h 347061"/>
                  <a:gd name="connsiteX98" fmla="*/ 1612900 w 2352687"/>
                  <a:gd name="connsiteY98" fmla="*/ 53975 h 347061"/>
                  <a:gd name="connsiteX99" fmla="*/ 1625600 w 2352687"/>
                  <a:gd name="connsiteY99" fmla="*/ 50800 h 347061"/>
                  <a:gd name="connsiteX100" fmla="*/ 1635125 w 2352687"/>
                  <a:gd name="connsiteY100" fmla="*/ 47625 h 347061"/>
                  <a:gd name="connsiteX101" fmla="*/ 1651000 w 2352687"/>
                  <a:gd name="connsiteY101" fmla="*/ 44450 h 347061"/>
                  <a:gd name="connsiteX102" fmla="*/ 1657350 w 2352687"/>
                  <a:gd name="connsiteY102" fmla="*/ 34925 h 347061"/>
                  <a:gd name="connsiteX103" fmla="*/ 1673225 w 2352687"/>
                  <a:gd name="connsiteY103" fmla="*/ 31750 h 347061"/>
                  <a:gd name="connsiteX104" fmla="*/ 1704975 w 2352687"/>
                  <a:gd name="connsiteY104" fmla="*/ 25400 h 347061"/>
                  <a:gd name="connsiteX105" fmla="*/ 1746250 w 2352687"/>
                  <a:gd name="connsiteY105" fmla="*/ 38100 h 347061"/>
                  <a:gd name="connsiteX106" fmla="*/ 1765300 w 2352687"/>
                  <a:gd name="connsiteY106" fmla="*/ 50800 h 347061"/>
                  <a:gd name="connsiteX107" fmla="*/ 1781175 w 2352687"/>
                  <a:gd name="connsiteY107" fmla="*/ 63500 h 347061"/>
                  <a:gd name="connsiteX108" fmla="*/ 1803400 w 2352687"/>
                  <a:gd name="connsiteY108" fmla="*/ 76200 h 347061"/>
                  <a:gd name="connsiteX109" fmla="*/ 1828800 w 2352687"/>
                  <a:gd name="connsiteY109" fmla="*/ 85725 h 347061"/>
                  <a:gd name="connsiteX110" fmla="*/ 1866900 w 2352687"/>
                  <a:gd name="connsiteY110" fmla="*/ 98425 h 347061"/>
                  <a:gd name="connsiteX111" fmla="*/ 1879600 w 2352687"/>
                  <a:gd name="connsiteY111" fmla="*/ 107950 h 347061"/>
                  <a:gd name="connsiteX112" fmla="*/ 1889125 w 2352687"/>
                  <a:gd name="connsiteY112" fmla="*/ 114300 h 347061"/>
                  <a:gd name="connsiteX113" fmla="*/ 1898650 w 2352687"/>
                  <a:gd name="connsiteY113" fmla="*/ 127000 h 347061"/>
                  <a:gd name="connsiteX114" fmla="*/ 1901825 w 2352687"/>
                  <a:gd name="connsiteY114" fmla="*/ 136525 h 347061"/>
                  <a:gd name="connsiteX115" fmla="*/ 1917700 w 2352687"/>
                  <a:gd name="connsiteY115" fmla="*/ 177800 h 347061"/>
                  <a:gd name="connsiteX116" fmla="*/ 1927225 w 2352687"/>
                  <a:gd name="connsiteY116" fmla="*/ 200025 h 347061"/>
                  <a:gd name="connsiteX117" fmla="*/ 1933575 w 2352687"/>
                  <a:gd name="connsiteY117" fmla="*/ 212725 h 347061"/>
                  <a:gd name="connsiteX118" fmla="*/ 1943100 w 2352687"/>
                  <a:gd name="connsiteY118" fmla="*/ 219075 h 347061"/>
                  <a:gd name="connsiteX119" fmla="*/ 1946275 w 2352687"/>
                  <a:gd name="connsiteY119" fmla="*/ 244475 h 347061"/>
                  <a:gd name="connsiteX120" fmla="*/ 1968500 w 2352687"/>
                  <a:gd name="connsiteY120" fmla="*/ 266700 h 347061"/>
                  <a:gd name="connsiteX121" fmla="*/ 1978025 w 2352687"/>
                  <a:gd name="connsiteY121" fmla="*/ 269875 h 347061"/>
                  <a:gd name="connsiteX122" fmla="*/ 1990725 w 2352687"/>
                  <a:gd name="connsiteY122" fmla="*/ 276225 h 347061"/>
                  <a:gd name="connsiteX123" fmla="*/ 2016125 w 2352687"/>
                  <a:gd name="connsiteY123" fmla="*/ 301625 h 347061"/>
                  <a:gd name="connsiteX124" fmla="*/ 2032000 w 2352687"/>
                  <a:gd name="connsiteY124" fmla="*/ 314325 h 347061"/>
                  <a:gd name="connsiteX125" fmla="*/ 2051050 w 2352687"/>
                  <a:gd name="connsiteY125" fmla="*/ 320675 h 347061"/>
                  <a:gd name="connsiteX126" fmla="*/ 2073275 w 2352687"/>
                  <a:gd name="connsiteY126" fmla="*/ 314325 h 347061"/>
                  <a:gd name="connsiteX127" fmla="*/ 2098675 w 2352687"/>
                  <a:gd name="connsiteY127" fmla="*/ 292100 h 347061"/>
                  <a:gd name="connsiteX128" fmla="*/ 2108200 w 2352687"/>
                  <a:gd name="connsiteY128" fmla="*/ 285750 h 347061"/>
                  <a:gd name="connsiteX129" fmla="*/ 2130425 w 2352687"/>
                  <a:gd name="connsiteY129" fmla="*/ 266700 h 347061"/>
                  <a:gd name="connsiteX130" fmla="*/ 2139950 w 2352687"/>
                  <a:gd name="connsiteY130" fmla="*/ 263525 h 347061"/>
                  <a:gd name="connsiteX131" fmla="*/ 2168525 w 2352687"/>
                  <a:gd name="connsiteY131" fmla="*/ 247650 h 347061"/>
                  <a:gd name="connsiteX132" fmla="*/ 2193925 w 2352687"/>
                  <a:gd name="connsiteY132" fmla="*/ 228600 h 347061"/>
                  <a:gd name="connsiteX133" fmla="*/ 2203450 w 2352687"/>
                  <a:gd name="connsiteY133" fmla="*/ 219075 h 347061"/>
                  <a:gd name="connsiteX134" fmla="*/ 2222500 w 2352687"/>
                  <a:gd name="connsiteY134" fmla="*/ 212725 h 347061"/>
                  <a:gd name="connsiteX135" fmla="*/ 2244725 w 2352687"/>
                  <a:gd name="connsiteY135" fmla="*/ 193675 h 347061"/>
                  <a:gd name="connsiteX136" fmla="*/ 2273300 w 2352687"/>
                  <a:gd name="connsiteY136" fmla="*/ 177800 h 347061"/>
                  <a:gd name="connsiteX137" fmla="*/ 2286000 w 2352687"/>
                  <a:gd name="connsiteY137" fmla="*/ 165100 h 347061"/>
                  <a:gd name="connsiteX138" fmla="*/ 2298700 w 2352687"/>
                  <a:gd name="connsiteY138" fmla="*/ 161925 h 347061"/>
                  <a:gd name="connsiteX139" fmla="*/ 2336800 w 2352687"/>
                  <a:gd name="connsiteY139" fmla="*/ 155575 h 347061"/>
                  <a:gd name="connsiteX140" fmla="*/ 2352675 w 2352687"/>
                  <a:gd name="connsiteY140" fmla="*/ 161925 h 347061"/>
                  <a:gd name="connsiteX0" fmla="*/ 0 w 2352687"/>
                  <a:gd name="connsiteY0" fmla="*/ 69850 h 333657"/>
                  <a:gd name="connsiteX1" fmla="*/ 19050 w 2352687"/>
                  <a:gd name="connsiteY1" fmla="*/ 88900 h 333657"/>
                  <a:gd name="connsiteX2" fmla="*/ 28575 w 2352687"/>
                  <a:gd name="connsiteY2" fmla="*/ 101600 h 333657"/>
                  <a:gd name="connsiteX3" fmla="*/ 38100 w 2352687"/>
                  <a:gd name="connsiteY3" fmla="*/ 107950 h 333657"/>
                  <a:gd name="connsiteX4" fmla="*/ 50800 w 2352687"/>
                  <a:gd name="connsiteY4" fmla="*/ 117475 h 333657"/>
                  <a:gd name="connsiteX5" fmla="*/ 60325 w 2352687"/>
                  <a:gd name="connsiteY5" fmla="*/ 127000 h 333657"/>
                  <a:gd name="connsiteX6" fmla="*/ 76200 w 2352687"/>
                  <a:gd name="connsiteY6" fmla="*/ 139700 h 333657"/>
                  <a:gd name="connsiteX7" fmla="*/ 85725 w 2352687"/>
                  <a:gd name="connsiteY7" fmla="*/ 149225 h 333657"/>
                  <a:gd name="connsiteX8" fmla="*/ 104775 w 2352687"/>
                  <a:gd name="connsiteY8" fmla="*/ 161925 h 333657"/>
                  <a:gd name="connsiteX9" fmla="*/ 114300 w 2352687"/>
                  <a:gd name="connsiteY9" fmla="*/ 168275 h 333657"/>
                  <a:gd name="connsiteX10" fmla="*/ 123825 w 2352687"/>
                  <a:gd name="connsiteY10" fmla="*/ 174625 h 333657"/>
                  <a:gd name="connsiteX11" fmla="*/ 133350 w 2352687"/>
                  <a:gd name="connsiteY11" fmla="*/ 184150 h 333657"/>
                  <a:gd name="connsiteX12" fmla="*/ 142875 w 2352687"/>
                  <a:gd name="connsiteY12" fmla="*/ 187325 h 333657"/>
                  <a:gd name="connsiteX13" fmla="*/ 152400 w 2352687"/>
                  <a:gd name="connsiteY13" fmla="*/ 193675 h 333657"/>
                  <a:gd name="connsiteX14" fmla="*/ 158750 w 2352687"/>
                  <a:gd name="connsiteY14" fmla="*/ 206375 h 333657"/>
                  <a:gd name="connsiteX15" fmla="*/ 187325 w 2352687"/>
                  <a:gd name="connsiteY15" fmla="*/ 222250 h 333657"/>
                  <a:gd name="connsiteX16" fmla="*/ 200025 w 2352687"/>
                  <a:gd name="connsiteY16" fmla="*/ 225425 h 333657"/>
                  <a:gd name="connsiteX17" fmla="*/ 222250 w 2352687"/>
                  <a:gd name="connsiteY17" fmla="*/ 231775 h 333657"/>
                  <a:gd name="connsiteX18" fmla="*/ 317500 w 2352687"/>
                  <a:gd name="connsiteY18" fmla="*/ 228600 h 333657"/>
                  <a:gd name="connsiteX19" fmla="*/ 342900 w 2352687"/>
                  <a:gd name="connsiteY19" fmla="*/ 215900 h 333657"/>
                  <a:gd name="connsiteX20" fmla="*/ 352425 w 2352687"/>
                  <a:gd name="connsiteY20" fmla="*/ 206375 h 333657"/>
                  <a:gd name="connsiteX21" fmla="*/ 361950 w 2352687"/>
                  <a:gd name="connsiteY21" fmla="*/ 200025 h 333657"/>
                  <a:gd name="connsiteX22" fmla="*/ 374650 w 2352687"/>
                  <a:gd name="connsiteY22" fmla="*/ 184150 h 333657"/>
                  <a:gd name="connsiteX23" fmla="*/ 393700 w 2352687"/>
                  <a:gd name="connsiteY23" fmla="*/ 168275 h 333657"/>
                  <a:gd name="connsiteX24" fmla="*/ 400050 w 2352687"/>
                  <a:gd name="connsiteY24" fmla="*/ 158750 h 333657"/>
                  <a:gd name="connsiteX25" fmla="*/ 409575 w 2352687"/>
                  <a:gd name="connsiteY25" fmla="*/ 152400 h 333657"/>
                  <a:gd name="connsiteX26" fmla="*/ 428625 w 2352687"/>
                  <a:gd name="connsiteY26" fmla="*/ 127000 h 333657"/>
                  <a:gd name="connsiteX27" fmla="*/ 434975 w 2352687"/>
                  <a:gd name="connsiteY27" fmla="*/ 117475 h 333657"/>
                  <a:gd name="connsiteX28" fmla="*/ 454025 w 2352687"/>
                  <a:gd name="connsiteY28" fmla="*/ 104775 h 333657"/>
                  <a:gd name="connsiteX29" fmla="*/ 473075 w 2352687"/>
                  <a:gd name="connsiteY29" fmla="*/ 85725 h 333657"/>
                  <a:gd name="connsiteX30" fmla="*/ 466725 w 2352687"/>
                  <a:gd name="connsiteY30" fmla="*/ 76200 h 333657"/>
                  <a:gd name="connsiteX31" fmla="*/ 488950 w 2352687"/>
                  <a:gd name="connsiteY31" fmla="*/ 79375 h 333657"/>
                  <a:gd name="connsiteX32" fmla="*/ 517525 w 2352687"/>
                  <a:gd name="connsiteY32" fmla="*/ 82550 h 333657"/>
                  <a:gd name="connsiteX33" fmla="*/ 530225 w 2352687"/>
                  <a:gd name="connsiteY33" fmla="*/ 88900 h 333657"/>
                  <a:gd name="connsiteX34" fmla="*/ 536575 w 2352687"/>
                  <a:gd name="connsiteY34" fmla="*/ 76200 h 333657"/>
                  <a:gd name="connsiteX35" fmla="*/ 561975 w 2352687"/>
                  <a:gd name="connsiteY35" fmla="*/ 60325 h 333657"/>
                  <a:gd name="connsiteX36" fmla="*/ 596900 w 2352687"/>
                  <a:gd name="connsiteY36" fmla="*/ 44450 h 333657"/>
                  <a:gd name="connsiteX37" fmla="*/ 625475 w 2352687"/>
                  <a:gd name="connsiteY37" fmla="*/ 31750 h 333657"/>
                  <a:gd name="connsiteX38" fmla="*/ 663575 w 2352687"/>
                  <a:gd name="connsiteY38" fmla="*/ 12700 h 333657"/>
                  <a:gd name="connsiteX39" fmla="*/ 679450 w 2352687"/>
                  <a:gd name="connsiteY39" fmla="*/ 6350 h 333657"/>
                  <a:gd name="connsiteX40" fmla="*/ 698500 w 2352687"/>
                  <a:gd name="connsiteY40" fmla="*/ 0 h 333657"/>
                  <a:gd name="connsiteX41" fmla="*/ 727075 w 2352687"/>
                  <a:gd name="connsiteY41" fmla="*/ 3175 h 333657"/>
                  <a:gd name="connsiteX42" fmla="*/ 736600 w 2352687"/>
                  <a:gd name="connsiteY42" fmla="*/ 6350 h 333657"/>
                  <a:gd name="connsiteX43" fmla="*/ 762000 w 2352687"/>
                  <a:gd name="connsiteY43" fmla="*/ 12700 h 333657"/>
                  <a:gd name="connsiteX44" fmla="*/ 787400 w 2352687"/>
                  <a:gd name="connsiteY44" fmla="*/ 34925 h 333657"/>
                  <a:gd name="connsiteX45" fmla="*/ 806450 w 2352687"/>
                  <a:gd name="connsiteY45" fmla="*/ 53975 h 333657"/>
                  <a:gd name="connsiteX46" fmla="*/ 815975 w 2352687"/>
                  <a:gd name="connsiteY46" fmla="*/ 63500 h 333657"/>
                  <a:gd name="connsiteX47" fmla="*/ 828675 w 2352687"/>
                  <a:gd name="connsiteY47" fmla="*/ 82550 h 333657"/>
                  <a:gd name="connsiteX48" fmla="*/ 838200 w 2352687"/>
                  <a:gd name="connsiteY48" fmla="*/ 88900 h 333657"/>
                  <a:gd name="connsiteX49" fmla="*/ 860425 w 2352687"/>
                  <a:gd name="connsiteY49" fmla="*/ 107950 h 333657"/>
                  <a:gd name="connsiteX50" fmla="*/ 892175 w 2352687"/>
                  <a:gd name="connsiteY50" fmla="*/ 130175 h 333657"/>
                  <a:gd name="connsiteX51" fmla="*/ 901700 w 2352687"/>
                  <a:gd name="connsiteY51" fmla="*/ 139700 h 333657"/>
                  <a:gd name="connsiteX52" fmla="*/ 917575 w 2352687"/>
                  <a:gd name="connsiteY52" fmla="*/ 152400 h 333657"/>
                  <a:gd name="connsiteX53" fmla="*/ 936625 w 2352687"/>
                  <a:gd name="connsiteY53" fmla="*/ 168275 h 333657"/>
                  <a:gd name="connsiteX54" fmla="*/ 942975 w 2352687"/>
                  <a:gd name="connsiteY54" fmla="*/ 177800 h 333657"/>
                  <a:gd name="connsiteX55" fmla="*/ 965200 w 2352687"/>
                  <a:gd name="connsiteY55" fmla="*/ 193675 h 333657"/>
                  <a:gd name="connsiteX56" fmla="*/ 990600 w 2352687"/>
                  <a:gd name="connsiteY56" fmla="*/ 200025 h 333657"/>
                  <a:gd name="connsiteX57" fmla="*/ 1019175 w 2352687"/>
                  <a:gd name="connsiteY57" fmla="*/ 209550 h 333657"/>
                  <a:gd name="connsiteX58" fmla="*/ 1063625 w 2352687"/>
                  <a:gd name="connsiteY58" fmla="*/ 219075 h 333657"/>
                  <a:gd name="connsiteX59" fmla="*/ 1111250 w 2352687"/>
                  <a:gd name="connsiteY59" fmla="*/ 228600 h 333657"/>
                  <a:gd name="connsiteX60" fmla="*/ 1200150 w 2352687"/>
                  <a:gd name="connsiteY60" fmla="*/ 260350 h 333657"/>
                  <a:gd name="connsiteX61" fmla="*/ 1263650 w 2352687"/>
                  <a:gd name="connsiteY61" fmla="*/ 282575 h 333657"/>
                  <a:gd name="connsiteX62" fmla="*/ 1333500 w 2352687"/>
                  <a:gd name="connsiteY62" fmla="*/ 317500 h 333657"/>
                  <a:gd name="connsiteX63" fmla="*/ 1397000 w 2352687"/>
                  <a:gd name="connsiteY63" fmla="*/ 333375 h 333657"/>
                  <a:gd name="connsiteX64" fmla="*/ 1349375 w 2352687"/>
                  <a:gd name="connsiteY64" fmla="*/ 304800 h 333657"/>
                  <a:gd name="connsiteX65" fmla="*/ 1301750 w 2352687"/>
                  <a:gd name="connsiteY65" fmla="*/ 288925 h 333657"/>
                  <a:gd name="connsiteX66" fmla="*/ 1149350 w 2352687"/>
                  <a:gd name="connsiteY66" fmla="*/ 219075 h 333657"/>
                  <a:gd name="connsiteX67" fmla="*/ 1117600 w 2352687"/>
                  <a:gd name="connsiteY67" fmla="*/ 209550 h 333657"/>
                  <a:gd name="connsiteX68" fmla="*/ 1066800 w 2352687"/>
                  <a:gd name="connsiteY68" fmla="*/ 193675 h 333657"/>
                  <a:gd name="connsiteX69" fmla="*/ 1016000 w 2352687"/>
                  <a:gd name="connsiteY69" fmla="*/ 184150 h 333657"/>
                  <a:gd name="connsiteX70" fmla="*/ 1003300 w 2352687"/>
                  <a:gd name="connsiteY70" fmla="*/ 174625 h 333657"/>
                  <a:gd name="connsiteX71" fmla="*/ 993775 w 2352687"/>
                  <a:gd name="connsiteY71" fmla="*/ 168275 h 333657"/>
                  <a:gd name="connsiteX72" fmla="*/ 1003300 w 2352687"/>
                  <a:gd name="connsiteY72" fmla="*/ 171450 h 333657"/>
                  <a:gd name="connsiteX73" fmla="*/ 1022350 w 2352687"/>
                  <a:gd name="connsiteY73" fmla="*/ 184150 h 333657"/>
                  <a:gd name="connsiteX74" fmla="*/ 1031875 w 2352687"/>
                  <a:gd name="connsiteY74" fmla="*/ 193675 h 333657"/>
                  <a:gd name="connsiteX75" fmla="*/ 1044575 w 2352687"/>
                  <a:gd name="connsiteY75" fmla="*/ 200025 h 333657"/>
                  <a:gd name="connsiteX76" fmla="*/ 1057275 w 2352687"/>
                  <a:gd name="connsiteY76" fmla="*/ 212725 h 333657"/>
                  <a:gd name="connsiteX77" fmla="*/ 1120775 w 2352687"/>
                  <a:gd name="connsiteY77" fmla="*/ 219075 h 333657"/>
                  <a:gd name="connsiteX78" fmla="*/ 1203325 w 2352687"/>
                  <a:gd name="connsiteY78" fmla="*/ 215900 h 333657"/>
                  <a:gd name="connsiteX79" fmla="*/ 1222375 w 2352687"/>
                  <a:gd name="connsiteY79" fmla="*/ 203200 h 333657"/>
                  <a:gd name="connsiteX80" fmla="*/ 1231900 w 2352687"/>
                  <a:gd name="connsiteY80" fmla="*/ 200025 h 333657"/>
                  <a:gd name="connsiteX81" fmla="*/ 1250950 w 2352687"/>
                  <a:gd name="connsiteY81" fmla="*/ 190500 h 333657"/>
                  <a:gd name="connsiteX82" fmla="*/ 1270000 w 2352687"/>
                  <a:gd name="connsiteY82" fmla="*/ 184150 h 333657"/>
                  <a:gd name="connsiteX83" fmla="*/ 1289050 w 2352687"/>
                  <a:gd name="connsiteY83" fmla="*/ 174625 h 333657"/>
                  <a:gd name="connsiteX84" fmla="*/ 1343025 w 2352687"/>
                  <a:gd name="connsiteY84" fmla="*/ 165100 h 333657"/>
                  <a:gd name="connsiteX85" fmla="*/ 1390650 w 2352687"/>
                  <a:gd name="connsiteY85" fmla="*/ 158750 h 333657"/>
                  <a:gd name="connsiteX86" fmla="*/ 1412875 w 2352687"/>
                  <a:gd name="connsiteY86" fmla="*/ 149225 h 333657"/>
                  <a:gd name="connsiteX87" fmla="*/ 1425575 w 2352687"/>
                  <a:gd name="connsiteY87" fmla="*/ 146050 h 333657"/>
                  <a:gd name="connsiteX88" fmla="*/ 1435100 w 2352687"/>
                  <a:gd name="connsiteY88" fmla="*/ 142875 h 333657"/>
                  <a:gd name="connsiteX89" fmla="*/ 1444625 w 2352687"/>
                  <a:gd name="connsiteY89" fmla="*/ 133350 h 333657"/>
                  <a:gd name="connsiteX90" fmla="*/ 1485900 w 2352687"/>
                  <a:gd name="connsiteY90" fmla="*/ 117475 h 333657"/>
                  <a:gd name="connsiteX91" fmla="*/ 1498600 w 2352687"/>
                  <a:gd name="connsiteY91" fmla="*/ 111125 h 333657"/>
                  <a:gd name="connsiteX92" fmla="*/ 1530350 w 2352687"/>
                  <a:gd name="connsiteY92" fmla="*/ 101600 h 333657"/>
                  <a:gd name="connsiteX93" fmla="*/ 1539875 w 2352687"/>
                  <a:gd name="connsiteY93" fmla="*/ 95250 h 333657"/>
                  <a:gd name="connsiteX94" fmla="*/ 1558925 w 2352687"/>
                  <a:gd name="connsiteY94" fmla="*/ 88900 h 333657"/>
                  <a:gd name="connsiteX95" fmla="*/ 1577975 w 2352687"/>
                  <a:gd name="connsiteY95" fmla="*/ 76200 h 333657"/>
                  <a:gd name="connsiteX96" fmla="*/ 1593850 w 2352687"/>
                  <a:gd name="connsiteY96" fmla="*/ 66675 h 333657"/>
                  <a:gd name="connsiteX97" fmla="*/ 1612900 w 2352687"/>
                  <a:gd name="connsiteY97" fmla="*/ 53975 h 333657"/>
                  <a:gd name="connsiteX98" fmla="*/ 1625600 w 2352687"/>
                  <a:gd name="connsiteY98" fmla="*/ 50800 h 333657"/>
                  <a:gd name="connsiteX99" fmla="*/ 1635125 w 2352687"/>
                  <a:gd name="connsiteY99" fmla="*/ 47625 h 333657"/>
                  <a:gd name="connsiteX100" fmla="*/ 1651000 w 2352687"/>
                  <a:gd name="connsiteY100" fmla="*/ 44450 h 333657"/>
                  <a:gd name="connsiteX101" fmla="*/ 1657350 w 2352687"/>
                  <a:gd name="connsiteY101" fmla="*/ 34925 h 333657"/>
                  <a:gd name="connsiteX102" fmla="*/ 1673225 w 2352687"/>
                  <a:gd name="connsiteY102" fmla="*/ 31750 h 333657"/>
                  <a:gd name="connsiteX103" fmla="*/ 1704975 w 2352687"/>
                  <a:gd name="connsiteY103" fmla="*/ 25400 h 333657"/>
                  <a:gd name="connsiteX104" fmla="*/ 1746250 w 2352687"/>
                  <a:gd name="connsiteY104" fmla="*/ 38100 h 333657"/>
                  <a:gd name="connsiteX105" fmla="*/ 1765300 w 2352687"/>
                  <a:gd name="connsiteY105" fmla="*/ 50800 h 333657"/>
                  <a:gd name="connsiteX106" fmla="*/ 1781175 w 2352687"/>
                  <a:gd name="connsiteY106" fmla="*/ 63500 h 333657"/>
                  <a:gd name="connsiteX107" fmla="*/ 1803400 w 2352687"/>
                  <a:gd name="connsiteY107" fmla="*/ 76200 h 333657"/>
                  <a:gd name="connsiteX108" fmla="*/ 1828800 w 2352687"/>
                  <a:gd name="connsiteY108" fmla="*/ 85725 h 333657"/>
                  <a:gd name="connsiteX109" fmla="*/ 1866900 w 2352687"/>
                  <a:gd name="connsiteY109" fmla="*/ 98425 h 333657"/>
                  <a:gd name="connsiteX110" fmla="*/ 1879600 w 2352687"/>
                  <a:gd name="connsiteY110" fmla="*/ 107950 h 333657"/>
                  <a:gd name="connsiteX111" fmla="*/ 1889125 w 2352687"/>
                  <a:gd name="connsiteY111" fmla="*/ 114300 h 333657"/>
                  <a:gd name="connsiteX112" fmla="*/ 1898650 w 2352687"/>
                  <a:gd name="connsiteY112" fmla="*/ 127000 h 333657"/>
                  <a:gd name="connsiteX113" fmla="*/ 1901825 w 2352687"/>
                  <a:gd name="connsiteY113" fmla="*/ 136525 h 333657"/>
                  <a:gd name="connsiteX114" fmla="*/ 1917700 w 2352687"/>
                  <a:gd name="connsiteY114" fmla="*/ 177800 h 333657"/>
                  <a:gd name="connsiteX115" fmla="*/ 1927225 w 2352687"/>
                  <a:gd name="connsiteY115" fmla="*/ 200025 h 333657"/>
                  <a:gd name="connsiteX116" fmla="*/ 1933575 w 2352687"/>
                  <a:gd name="connsiteY116" fmla="*/ 212725 h 333657"/>
                  <a:gd name="connsiteX117" fmla="*/ 1943100 w 2352687"/>
                  <a:gd name="connsiteY117" fmla="*/ 219075 h 333657"/>
                  <a:gd name="connsiteX118" fmla="*/ 1946275 w 2352687"/>
                  <a:gd name="connsiteY118" fmla="*/ 244475 h 333657"/>
                  <a:gd name="connsiteX119" fmla="*/ 1968500 w 2352687"/>
                  <a:gd name="connsiteY119" fmla="*/ 266700 h 333657"/>
                  <a:gd name="connsiteX120" fmla="*/ 1978025 w 2352687"/>
                  <a:gd name="connsiteY120" fmla="*/ 269875 h 333657"/>
                  <a:gd name="connsiteX121" fmla="*/ 1990725 w 2352687"/>
                  <a:gd name="connsiteY121" fmla="*/ 276225 h 333657"/>
                  <a:gd name="connsiteX122" fmla="*/ 2016125 w 2352687"/>
                  <a:gd name="connsiteY122" fmla="*/ 301625 h 333657"/>
                  <a:gd name="connsiteX123" fmla="*/ 2032000 w 2352687"/>
                  <a:gd name="connsiteY123" fmla="*/ 314325 h 333657"/>
                  <a:gd name="connsiteX124" fmla="*/ 2051050 w 2352687"/>
                  <a:gd name="connsiteY124" fmla="*/ 320675 h 333657"/>
                  <a:gd name="connsiteX125" fmla="*/ 2073275 w 2352687"/>
                  <a:gd name="connsiteY125" fmla="*/ 314325 h 333657"/>
                  <a:gd name="connsiteX126" fmla="*/ 2098675 w 2352687"/>
                  <a:gd name="connsiteY126" fmla="*/ 292100 h 333657"/>
                  <a:gd name="connsiteX127" fmla="*/ 2108200 w 2352687"/>
                  <a:gd name="connsiteY127" fmla="*/ 285750 h 333657"/>
                  <a:gd name="connsiteX128" fmla="*/ 2130425 w 2352687"/>
                  <a:gd name="connsiteY128" fmla="*/ 266700 h 333657"/>
                  <a:gd name="connsiteX129" fmla="*/ 2139950 w 2352687"/>
                  <a:gd name="connsiteY129" fmla="*/ 263525 h 333657"/>
                  <a:gd name="connsiteX130" fmla="*/ 2168525 w 2352687"/>
                  <a:gd name="connsiteY130" fmla="*/ 247650 h 333657"/>
                  <a:gd name="connsiteX131" fmla="*/ 2193925 w 2352687"/>
                  <a:gd name="connsiteY131" fmla="*/ 228600 h 333657"/>
                  <a:gd name="connsiteX132" fmla="*/ 2203450 w 2352687"/>
                  <a:gd name="connsiteY132" fmla="*/ 219075 h 333657"/>
                  <a:gd name="connsiteX133" fmla="*/ 2222500 w 2352687"/>
                  <a:gd name="connsiteY133" fmla="*/ 212725 h 333657"/>
                  <a:gd name="connsiteX134" fmla="*/ 2244725 w 2352687"/>
                  <a:gd name="connsiteY134" fmla="*/ 193675 h 333657"/>
                  <a:gd name="connsiteX135" fmla="*/ 2273300 w 2352687"/>
                  <a:gd name="connsiteY135" fmla="*/ 177800 h 333657"/>
                  <a:gd name="connsiteX136" fmla="*/ 2286000 w 2352687"/>
                  <a:gd name="connsiteY136" fmla="*/ 165100 h 333657"/>
                  <a:gd name="connsiteX137" fmla="*/ 2298700 w 2352687"/>
                  <a:gd name="connsiteY137" fmla="*/ 161925 h 333657"/>
                  <a:gd name="connsiteX138" fmla="*/ 2336800 w 2352687"/>
                  <a:gd name="connsiteY138" fmla="*/ 155575 h 333657"/>
                  <a:gd name="connsiteX139" fmla="*/ 2352675 w 2352687"/>
                  <a:gd name="connsiteY139" fmla="*/ 161925 h 333657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49375 w 2352687"/>
                  <a:gd name="connsiteY63" fmla="*/ 304800 h 320675"/>
                  <a:gd name="connsiteX64" fmla="*/ 1301750 w 2352687"/>
                  <a:gd name="connsiteY64" fmla="*/ 288925 h 320675"/>
                  <a:gd name="connsiteX65" fmla="*/ 1149350 w 2352687"/>
                  <a:gd name="connsiteY65" fmla="*/ 219075 h 320675"/>
                  <a:gd name="connsiteX66" fmla="*/ 1117600 w 2352687"/>
                  <a:gd name="connsiteY66" fmla="*/ 209550 h 320675"/>
                  <a:gd name="connsiteX67" fmla="*/ 1066800 w 2352687"/>
                  <a:gd name="connsiteY67" fmla="*/ 193675 h 320675"/>
                  <a:gd name="connsiteX68" fmla="*/ 1016000 w 2352687"/>
                  <a:gd name="connsiteY68" fmla="*/ 184150 h 320675"/>
                  <a:gd name="connsiteX69" fmla="*/ 1003300 w 2352687"/>
                  <a:gd name="connsiteY69" fmla="*/ 174625 h 320675"/>
                  <a:gd name="connsiteX70" fmla="*/ 993775 w 2352687"/>
                  <a:gd name="connsiteY70" fmla="*/ 168275 h 320675"/>
                  <a:gd name="connsiteX71" fmla="*/ 1003300 w 2352687"/>
                  <a:gd name="connsiteY71" fmla="*/ 171450 h 320675"/>
                  <a:gd name="connsiteX72" fmla="*/ 1022350 w 2352687"/>
                  <a:gd name="connsiteY72" fmla="*/ 184150 h 320675"/>
                  <a:gd name="connsiteX73" fmla="*/ 1031875 w 2352687"/>
                  <a:gd name="connsiteY73" fmla="*/ 193675 h 320675"/>
                  <a:gd name="connsiteX74" fmla="*/ 1044575 w 2352687"/>
                  <a:gd name="connsiteY74" fmla="*/ 200025 h 320675"/>
                  <a:gd name="connsiteX75" fmla="*/ 1057275 w 2352687"/>
                  <a:gd name="connsiteY75" fmla="*/ 212725 h 320675"/>
                  <a:gd name="connsiteX76" fmla="*/ 1120775 w 2352687"/>
                  <a:gd name="connsiteY76" fmla="*/ 219075 h 320675"/>
                  <a:gd name="connsiteX77" fmla="*/ 1203325 w 2352687"/>
                  <a:gd name="connsiteY77" fmla="*/ 215900 h 320675"/>
                  <a:gd name="connsiteX78" fmla="*/ 1222375 w 2352687"/>
                  <a:gd name="connsiteY78" fmla="*/ 203200 h 320675"/>
                  <a:gd name="connsiteX79" fmla="*/ 1231900 w 2352687"/>
                  <a:gd name="connsiteY79" fmla="*/ 200025 h 320675"/>
                  <a:gd name="connsiteX80" fmla="*/ 1250950 w 2352687"/>
                  <a:gd name="connsiteY80" fmla="*/ 190500 h 320675"/>
                  <a:gd name="connsiteX81" fmla="*/ 1270000 w 2352687"/>
                  <a:gd name="connsiteY81" fmla="*/ 184150 h 320675"/>
                  <a:gd name="connsiteX82" fmla="*/ 1289050 w 2352687"/>
                  <a:gd name="connsiteY82" fmla="*/ 174625 h 320675"/>
                  <a:gd name="connsiteX83" fmla="*/ 1343025 w 2352687"/>
                  <a:gd name="connsiteY83" fmla="*/ 165100 h 320675"/>
                  <a:gd name="connsiteX84" fmla="*/ 1390650 w 2352687"/>
                  <a:gd name="connsiteY84" fmla="*/ 158750 h 320675"/>
                  <a:gd name="connsiteX85" fmla="*/ 1412875 w 2352687"/>
                  <a:gd name="connsiteY85" fmla="*/ 149225 h 320675"/>
                  <a:gd name="connsiteX86" fmla="*/ 1425575 w 2352687"/>
                  <a:gd name="connsiteY86" fmla="*/ 146050 h 320675"/>
                  <a:gd name="connsiteX87" fmla="*/ 1435100 w 2352687"/>
                  <a:gd name="connsiteY87" fmla="*/ 142875 h 320675"/>
                  <a:gd name="connsiteX88" fmla="*/ 1444625 w 2352687"/>
                  <a:gd name="connsiteY88" fmla="*/ 133350 h 320675"/>
                  <a:gd name="connsiteX89" fmla="*/ 1485900 w 2352687"/>
                  <a:gd name="connsiteY89" fmla="*/ 117475 h 320675"/>
                  <a:gd name="connsiteX90" fmla="*/ 1498600 w 2352687"/>
                  <a:gd name="connsiteY90" fmla="*/ 111125 h 320675"/>
                  <a:gd name="connsiteX91" fmla="*/ 1530350 w 2352687"/>
                  <a:gd name="connsiteY91" fmla="*/ 101600 h 320675"/>
                  <a:gd name="connsiteX92" fmla="*/ 1539875 w 2352687"/>
                  <a:gd name="connsiteY92" fmla="*/ 95250 h 320675"/>
                  <a:gd name="connsiteX93" fmla="*/ 1558925 w 2352687"/>
                  <a:gd name="connsiteY93" fmla="*/ 88900 h 320675"/>
                  <a:gd name="connsiteX94" fmla="*/ 1577975 w 2352687"/>
                  <a:gd name="connsiteY94" fmla="*/ 76200 h 320675"/>
                  <a:gd name="connsiteX95" fmla="*/ 1593850 w 2352687"/>
                  <a:gd name="connsiteY95" fmla="*/ 66675 h 320675"/>
                  <a:gd name="connsiteX96" fmla="*/ 1612900 w 2352687"/>
                  <a:gd name="connsiteY96" fmla="*/ 53975 h 320675"/>
                  <a:gd name="connsiteX97" fmla="*/ 1625600 w 2352687"/>
                  <a:gd name="connsiteY97" fmla="*/ 50800 h 320675"/>
                  <a:gd name="connsiteX98" fmla="*/ 1635125 w 2352687"/>
                  <a:gd name="connsiteY98" fmla="*/ 47625 h 320675"/>
                  <a:gd name="connsiteX99" fmla="*/ 1651000 w 2352687"/>
                  <a:gd name="connsiteY99" fmla="*/ 44450 h 320675"/>
                  <a:gd name="connsiteX100" fmla="*/ 1657350 w 2352687"/>
                  <a:gd name="connsiteY100" fmla="*/ 34925 h 320675"/>
                  <a:gd name="connsiteX101" fmla="*/ 1673225 w 2352687"/>
                  <a:gd name="connsiteY101" fmla="*/ 31750 h 320675"/>
                  <a:gd name="connsiteX102" fmla="*/ 1704975 w 2352687"/>
                  <a:gd name="connsiteY102" fmla="*/ 25400 h 320675"/>
                  <a:gd name="connsiteX103" fmla="*/ 1746250 w 2352687"/>
                  <a:gd name="connsiteY103" fmla="*/ 38100 h 320675"/>
                  <a:gd name="connsiteX104" fmla="*/ 1765300 w 2352687"/>
                  <a:gd name="connsiteY104" fmla="*/ 50800 h 320675"/>
                  <a:gd name="connsiteX105" fmla="*/ 1781175 w 2352687"/>
                  <a:gd name="connsiteY105" fmla="*/ 63500 h 320675"/>
                  <a:gd name="connsiteX106" fmla="*/ 1803400 w 2352687"/>
                  <a:gd name="connsiteY106" fmla="*/ 76200 h 320675"/>
                  <a:gd name="connsiteX107" fmla="*/ 1828800 w 2352687"/>
                  <a:gd name="connsiteY107" fmla="*/ 85725 h 320675"/>
                  <a:gd name="connsiteX108" fmla="*/ 1866900 w 2352687"/>
                  <a:gd name="connsiteY108" fmla="*/ 98425 h 320675"/>
                  <a:gd name="connsiteX109" fmla="*/ 1879600 w 2352687"/>
                  <a:gd name="connsiteY109" fmla="*/ 107950 h 320675"/>
                  <a:gd name="connsiteX110" fmla="*/ 1889125 w 2352687"/>
                  <a:gd name="connsiteY110" fmla="*/ 114300 h 320675"/>
                  <a:gd name="connsiteX111" fmla="*/ 1898650 w 2352687"/>
                  <a:gd name="connsiteY111" fmla="*/ 127000 h 320675"/>
                  <a:gd name="connsiteX112" fmla="*/ 1901825 w 2352687"/>
                  <a:gd name="connsiteY112" fmla="*/ 136525 h 320675"/>
                  <a:gd name="connsiteX113" fmla="*/ 1917700 w 2352687"/>
                  <a:gd name="connsiteY113" fmla="*/ 177800 h 320675"/>
                  <a:gd name="connsiteX114" fmla="*/ 1927225 w 2352687"/>
                  <a:gd name="connsiteY114" fmla="*/ 200025 h 320675"/>
                  <a:gd name="connsiteX115" fmla="*/ 1933575 w 2352687"/>
                  <a:gd name="connsiteY115" fmla="*/ 212725 h 320675"/>
                  <a:gd name="connsiteX116" fmla="*/ 1943100 w 2352687"/>
                  <a:gd name="connsiteY116" fmla="*/ 219075 h 320675"/>
                  <a:gd name="connsiteX117" fmla="*/ 1946275 w 2352687"/>
                  <a:gd name="connsiteY117" fmla="*/ 244475 h 320675"/>
                  <a:gd name="connsiteX118" fmla="*/ 1968500 w 2352687"/>
                  <a:gd name="connsiteY118" fmla="*/ 266700 h 320675"/>
                  <a:gd name="connsiteX119" fmla="*/ 1978025 w 2352687"/>
                  <a:gd name="connsiteY119" fmla="*/ 269875 h 320675"/>
                  <a:gd name="connsiteX120" fmla="*/ 1990725 w 2352687"/>
                  <a:gd name="connsiteY120" fmla="*/ 276225 h 320675"/>
                  <a:gd name="connsiteX121" fmla="*/ 2016125 w 2352687"/>
                  <a:gd name="connsiteY121" fmla="*/ 301625 h 320675"/>
                  <a:gd name="connsiteX122" fmla="*/ 2032000 w 2352687"/>
                  <a:gd name="connsiteY122" fmla="*/ 314325 h 320675"/>
                  <a:gd name="connsiteX123" fmla="*/ 2051050 w 2352687"/>
                  <a:gd name="connsiteY123" fmla="*/ 320675 h 320675"/>
                  <a:gd name="connsiteX124" fmla="*/ 2073275 w 2352687"/>
                  <a:gd name="connsiteY124" fmla="*/ 314325 h 320675"/>
                  <a:gd name="connsiteX125" fmla="*/ 2098675 w 2352687"/>
                  <a:gd name="connsiteY125" fmla="*/ 292100 h 320675"/>
                  <a:gd name="connsiteX126" fmla="*/ 2108200 w 2352687"/>
                  <a:gd name="connsiteY126" fmla="*/ 285750 h 320675"/>
                  <a:gd name="connsiteX127" fmla="*/ 2130425 w 2352687"/>
                  <a:gd name="connsiteY127" fmla="*/ 266700 h 320675"/>
                  <a:gd name="connsiteX128" fmla="*/ 2139950 w 2352687"/>
                  <a:gd name="connsiteY128" fmla="*/ 263525 h 320675"/>
                  <a:gd name="connsiteX129" fmla="*/ 2168525 w 2352687"/>
                  <a:gd name="connsiteY129" fmla="*/ 247650 h 320675"/>
                  <a:gd name="connsiteX130" fmla="*/ 2193925 w 2352687"/>
                  <a:gd name="connsiteY130" fmla="*/ 228600 h 320675"/>
                  <a:gd name="connsiteX131" fmla="*/ 2203450 w 2352687"/>
                  <a:gd name="connsiteY131" fmla="*/ 219075 h 320675"/>
                  <a:gd name="connsiteX132" fmla="*/ 2222500 w 2352687"/>
                  <a:gd name="connsiteY132" fmla="*/ 212725 h 320675"/>
                  <a:gd name="connsiteX133" fmla="*/ 2244725 w 2352687"/>
                  <a:gd name="connsiteY133" fmla="*/ 193675 h 320675"/>
                  <a:gd name="connsiteX134" fmla="*/ 2273300 w 2352687"/>
                  <a:gd name="connsiteY134" fmla="*/ 177800 h 320675"/>
                  <a:gd name="connsiteX135" fmla="*/ 2286000 w 2352687"/>
                  <a:gd name="connsiteY135" fmla="*/ 165100 h 320675"/>
                  <a:gd name="connsiteX136" fmla="*/ 2298700 w 2352687"/>
                  <a:gd name="connsiteY136" fmla="*/ 161925 h 320675"/>
                  <a:gd name="connsiteX137" fmla="*/ 2336800 w 2352687"/>
                  <a:gd name="connsiteY137" fmla="*/ 155575 h 320675"/>
                  <a:gd name="connsiteX138" fmla="*/ 2352675 w 2352687"/>
                  <a:gd name="connsiteY138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33500 w 2352687"/>
                  <a:gd name="connsiteY62" fmla="*/ 317500 h 320675"/>
                  <a:gd name="connsiteX63" fmla="*/ 1301750 w 2352687"/>
                  <a:gd name="connsiteY63" fmla="*/ 288925 h 320675"/>
                  <a:gd name="connsiteX64" fmla="*/ 1149350 w 2352687"/>
                  <a:gd name="connsiteY64" fmla="*/ 219075 h 320675"/>
                  <a:gd name="connsiteX65" fmla="*/ 1117600 w 2352687"/>
                  <a:gd name="connsiteY65" fmla="*/ 209550 h 320675"/>
                  <a:gd name="connsiteX66" fmla="*/ 1066800 w 2352687"/>
                  <a:gd name="connsiteY66" fmla="*/ 193675 h 320675"/>
                  <a:gd name="connsiteX67" fmla="*/ 1016000 w 2352687"/>
                  <a:gd name="connsiteY67" fmla="*/ 184150 h 320675"/>
                  <a:gd name="connsiteX68" fmla="*/ 1003300 w 2352687"/>
                  <a:gd name="connsiteY68" fmla="*/ 174625 h 320675"/>
                  <a:gd name="connsiteX69" fmla="*/ 993775 w 2352687"/>
                  <a:gd name="connsiteY69" fmla="*/ 168275 h 320675"/>
                  <a:gd name="connsiteX70" fmla="*/ 1003300 w 2352687"/>
                  <a:gd name="connsiteY70" fmla="*/ 171450 h 320675"/>
                  <a:gd name="connsiteX71" fmla="*/ 1022350 w 2352687"/>
                  <a:gd name="connsiteY71" fmla="*/ 184150 h 320675"/>
                  <a:gd name="connsiteX72" fmla="*/ 1031875 w 2352687"/>
                  <a:gd name="connsiteY72" fmla="*/ 193675 h 320675"/>
                  <a:gd name="connsiteX73" fmla="*/ 1044575 w 2352687"/>
                  <a:gd name="connsiteY73" fmla="*/ 200025 h 320675"/>
                  <a:gd name="connsiteX74" fmla="*/ 1057275 w 2352687"/>
                  <a:gd name="connsiteY74" fmla="*/ 212725 h 320675"/>
                  <a:gd name="connsiteX75" fmla="*/ 1120775 w 2352687"/>
                  <a:gd name="connsiteY75" fmla="*/ 219075 h 320675"/>
                  <a:gd name="connsiteX76" fmla="*/ 1203325 w 2352687"/>
                  <a:gd name="connsiteY76" fmla="*/ 215900 h 320675"/>
                  <a:gd name="connsiteX77" fmla="*/ 1222375 w 2352687"/>
                  <a:gd name="connsiteY77" fmla="*/ 203200 h 320675"/>
                  <a:gd name="connsiteX78" fmla="*/ 1231900 w 2352687"/>
                  <a:gd name="connsiteY78" fmla="*/ 200025 h 320675"/>
                  <a:gd name="connsiteX79" fmla="*/ 1250950 w 2352687"/>
                  <a:gd name="connsiteY79" fmla="*/ 190500 h 320675"/>
                  <a:gd name="connsiteX80" fmla="*/ 1270000 w 2352687"/>
                  <a:gd name="connsiteY80" fmla="*/ 184150 h 320675"/>
                  <a:gd name="connsiteX81" fmla="*/ 1289050 w 2352687"/>
                  <a:gd name="connsiteY81" fmla="*/ 174625 h 320675"/>
                  <a:gd name="connsiteX82" fmla="*/ 1343025 w 2352687"/>
                  <a:gd name="connsiteY82" fmla="*/ 165100 h 320675"/>
                  <a:gd name="connsiteX83" fmla="*/ 1390650 w 2352687"/>
                  <a:gd name="connsiteY83" fmla="*/ 158750 h 320675"/>
                  <a:gd name="connsiteX84" fmla="*/ 1412875 w 2352687"/>
                  <a:gd name="connsiteY84" fmla="*/ 149225 h 320675"/>
                  <a:gd name="connsiteX85" fmla="*/ 1425575 w 2352687"/>
                  <a:gd name="connsiteY85" fmla="*/ 146050 h 320675"/>
                  <a:gd name="connsiteX86" fmla="*/ 1435100 w 2352687"/>
                  <a:gd name="connsiteY86" fmla="*/ 142875 h 320675"/>
                  <a:gd name="connsiteX87" fmla="*/ 1444625 w 2352687"/>
                  <a:gd name="connsiteY87" fmla="*/ 133350 h 320675"/>
                  <a:gd name="connsiteX88" fmla="*/ 1485900 w 2352687"/>
                  <a:gd name="connsiteY88" fmla="*/ 117475 h 320675"/>
                  <a:gd name="connsiteX89" fmla="*/ 1498600 w 2352687"/>
                  <a:gd name="connsiteY89" fmla="*/ 111125 h 320675"/>
                  <a:gd name="connsiteX90" fmla="*/ 1530350 w 2352687"/>
                  <a:gd name="connsiteY90" fmla="*/ 101600 h 320675"/>
                  <a:gd name="connsiteX91" fmla="*/ 1539875 w 2352687"/>
                  <a:gd name="connsiteY91" fmla="*/ 95250 h 320675"/>
                  <a:gd name="connsiteX92" fmla="*/ 1558925 w 2352687"/>
                  <a:gd name="connsiteY92" fmla="*/ 88900 h 320675"/>
                  <a:gd name="connsiteX93" fmla="*/ 1577975 w 2352687"/>
                  <a:gd name="connsiteY93" fmla="*/ 76200 h 320675"/>
                  <a:gd name="connsiteX94" fmla="*/ 1593850 w 2352687"/>
                  <a:gd name="connsiteY94" fmla="*/ 66675 h 320675"/>
                  <a:gd name="connsiteX95" fmla="*/ 1612900 w 2352687"/>
                  <a:gd name="connsiteY95" fmla="*/ 53975 h 320675"/>
                  <a:gd name="connsiteX96" fmla="*/ 1625600 w 2352687"/>
                  <a:gd name="connsiteY96" fmla="*/ 50800 h 320675"/>
                  <a:gd name="connsiteX97" fmla="*/ 1635125 w 2352687"/>
                  <a:gd name="connsiteY97" fmla="*/ 47625 h 320675"/>
                  <a:gd name="connsiteX98" fmla="*/ 1651000 w 2352687"/>
                  <a:gd name="connsiteY98" fmla="*/ 44450 h 320675"/>
                  <a:gd name="connsiteX99" fmla="*/ 1657350 w 2352687"/>
                  <a:gd name="connsiteY99" fmla="*/ 34925 h 320675"/>
                  <a:gd name="connsiteX100" fmla="*/ 1673225 w 2352687"/>
                  <a:gd name="connsiteY100" fmla="*/ 31750 h 320675"/>
                  <a:gd name="connsiteX101" fmla="*/ 1704975 w 2352687"/>
                  <a:gd name="connsiteY101" fmla="*/ 25400 h 320675"/>
                  <a:gd name="connsiteX102" fmla="*/ 1746250 w 2352687"/>
                  <a:gd name="connsiteY102" fmla="*/ 38100 h 320675"/>
                  <a:gd name="connsiteX103" fmla="*/ 1765300 w 2352687"/>
                  <a:gd name="connsiteY103" fmla="*/ 50800 h 320675"/>
                  <a:gd name="connsiteX104" fmla="*/ 1781175 w 2352687"/>
                  <a:gd name="connsiteY104" fmla="*/ 63500 h 320675"/>
                  <a:gd name="connsiteX105" fmla="*/ 1803400 w 2352687"/>
                  <a:gd name="connsiteY105" fmla="*/ 76200 h 320675"/>
                  <a:gd name="connsiteX106" fmla="*/ 1828800 w 2352687"/>
                  <a:gd name="connsiteY106" fmla="*/ 85725 h 320675"/>
                  <a:gd name="connsiteX107" fmla="*/ 1866900 w 2352687"/>
                  <a:gd name="connsiteY107" fmla="*/ 98425 h 320675"/>
                  <a:gd name="connsiteX108" fmla="*/ 1879600 w 2352687"/>
                  <a:gd name="connsiteY108" fmla="*/ 107950 h 320675"/>
                  <a:gd name="connsiteX109" fmla="*/ 1889125 w 2352687"/>
                  <a:gd name="connsiteY109" fmla="*/ 114300 h 320675"/>
                  <a:gd name="connsiteX110" fmla="*/ 1898650 w 2352687"/>
                  <a:gd name="connsiteY110" fmla="*/ 127000 h 320675"/>
                  <a:gd name="connsiteX111" fmla="*/ 1901825 w 2352687"/>
                  <a:gd name="connsiteY111" fmla="*/ 136525 h 320675"/>
                  <a:gd name="connsiteX112" fmla="*/ 1917700 w 2352687"/>
                  <a:gd name="connsiteY112" fmla="*/ 177800 h 320675"/>
                  <a:gd name="connsiteX113" fmla="*/ 1927225 w 2352687"/>
                  <a:gd name="connsiteY113" fmla="*/ 200025 h 320675"/>
                  <a:gd name="connsiteX114" fmla="*/ 1933575 w 2352687"/>
                  <a:gd name="connsiteY114" fmla="*/ 212725 h 320675"/>
                  <a:gd name="connsiteX115" fmla="*/ 1943100 w 2352687"/>
                  <a:gd name="connsiteY115" fmla="*/ 219075 h 320675"/>
                  <a:gd name="connsiteX116" fmla="*/ 1946275 w 2352687"/>
                  <a:gd name="connsiteY116" fmla="*/ 244475 h 320675"/>
                  <a:gd name="connsiteX117" fmla="*/ 1968500 w 2352687"/>
                  <a:gd name="connsiteY117" fmla="*/ 266700 h 320675"/>
                  <a:gd name="connsiteX118" fmla="*/ 1978025 w 2352687"/>
                  <a:gd name="connsiteY118" fmla="*/ 269875 h 320675"/>
                  <a:gd name="connsiteX119" fmla="*/ 1990725 w 2352687"/>
                  <a:gd name="connsiteY119" fmla="*/ 276225 h 320675"/>
                  <a:gd name="connsiteX120" fmla="*/ 2016125 w 2352687"/>
                  <a:gd name="connsiteY120" fmla="*/ 301625 h 320675"/>
                  <a:gd name="connsiteX121" fmla="*/ 2032000 w 2352687"/>
                  <a:gd name="connsiteY121" fmla="*/ 314325 h 320675"/>
                  <a:gd name="connsiteX122" fmla="*/ 2051050 w 2352687"/>
                  <a:gd name="connsiteY122" fmla="*/ 320675 h 320675"/>
                  <a:gd name="connsiteX123" fmla="*/ 2073275 w 2352687"/>
                  <a:gd name="connsiteY123" fmla="*/ 314325 h 320675"/>
                  <a:gd name="connsiteX124" fmla="*/ 2098675 w 2352687"/>
                  <a:gd name="connsiteY124" fmla="*/ 292100 h 320675"/>
                  <a:gd name="connsiteX125" fmla="*/ 2108200 w 2352687"/>
                  <a:gd name="connsiteY125" fmla="*/ 285750 h 320675"/>
                  <a:gd name="connsiteX126" fmla="*/ 2130425 w 2352687"/>
                  <a:gd name="connsiteY126" fmla="*/ 266700 h 320675"/>
                  <a:gd name="connsiteX127" fmla="*/ 2139950 w 2352687"/>
                  <a:gd name="connsiteY127" fmla="*/ 263525 h 320675"/>
                  <a:gd name="connsiteX128" fmla="*/ 2168525 w 2352687"/>
                  <a:gd name="connsiteY128" fmla="*/ 247650 h 320675"/>
                  <a:gd name="connsiteX129" fmla="*/ 2193925 w 2352687"/>
                  <a:gd name="connsiteY129" fmla="*/ 228600 h 320675"/>
                  <a:gd name="connsiteX130" fmla="*/ 2203450 w 2352687"/>
                  <a:gd name="connsiteY130" fmla="*/ 219075 h 320675"/>
                  <a:gd name="connsiteX131" fmla="*/ 2222500 w 2352687"/>
                  <a:gd name="connsiteY131" fmla="*/ 212725 h 320675"/>
                  <a:gd name="connsiteX132" fmla="*/ 2244725 w 2352687"/>
                  <a:gd name="connsiteY132" fmla="*/ 193675 h 320675"/>
                  <a:gd name="connsiteX133" fmla="*/ 2273300 w 2352687"/>
                  <a:gd name="connsiteY133" fmla="*/ 177800 h 320675"/>
                  <a:gd name="connsiteX134" fmla="*/ 2286000 w 2352687"/>
                  <a:gd name="connsiteY134" fmla="*/ 165100 h 320675"/>
                  <a:gd name="connsiteX135" fmla="*/ 2298700 w 2352687"/>
                  <a:gd name="connsiteY135" fmla="*/ 161925 h 320675"/>
                  <a:gd name="connsiteX136" fmla="*/ 2336800 w 2352687"/>
                  <a:gd name="connsiteY136" fmla="*/ 155575 h 320675"/>
                  <a:gd name="connsiteX137" fmla="*/ 2352675 w 2352687"/>
                  <a:gd name="connsiteY137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301750 w 2352687"/>
                  <a:gd name="connsiteY62" fmla="*/ 288925 h 320675"/>
                  <a:gd name="connsiteX63" fmla="*/ 1149350 w 2352687"/>
                  <a:gd name="connsiteY63" fmla="*/ 219075 h 320675"/>
                  <a:gd name="connsiteX64" fmla="*/ 1117600 w 2352687"/>
                  <a:gd name="connsiteY64" fmla="*/ 209550 h 320675"/>
                  <a:gd name="connsiteX65" fmla="*/ 1066800 w 2352687"/>
                  <a:gd name="connsiteY65" fmla="*/ 193675 h 320675"/>
                  <a:gd name="connsiteX66" fmla="*/ 1016000 w 2352687"/>
                  <a:gd name="connsiteY66" fmla="*/ 184150 h 320675"/>
                  <a:gd name="connsiteX67" fmla="*/ 1003300 w 2352687"/>
                  <a:gd name="connsiteY67" fmla="*/ 174625 h 320675"/>
                  <a:gd name="connsiteX68" fmla="*/ 993775 w 2352687"/>
                  <a:gd name="connsiteY68" fmla="*/ 168275 h 320675"/>
                  <a:gd name="connsiteX69" fmla="*/ 1003300 w 2352687"/>
                  <a:gd name="connsiteY69" fmla="*/ 171450 h 320675"/>
                  <a:gd name="connsiteX70" fmla="*/ 1022350 w 2352687"/>
                  <a:gd name="connsiteY70" fmla="*/ 184150 h 320675"/>
                  <a:gd name="connsiteX71" fmla="*/ 1031875 w 2352687"/>
                  <a:gd name="connsiteY71" fmla="*/ 193675 h 320675"/>
                  <a:gd name="connsiteX72" fmla="*/ 1044575 w 2352687"/>
                  <a:gd name="connsiteY72" fmla="*/ 200025 h 320675"/>
                  <a:gd name="connsiteX73" fmla="*/ 1057275 w 2352687"/>
                  <a:gd name="connsiteY73" fmla="*/ 212725 h 320675"/>
                  <a:gd name="connsiteX74" fmla="*/ 1120775 w 2352687"/>
                  <a:gd name="connsiteY74" fmla="*/ 219075 h 320675"/>
                  <a:gd name="connsiteX75" fmla="*/ 1203325 w 2352687"/>
                  <a:gd name="connsiteY75" fmla="*/ 215900 h 320675"/>
                  <a:gd name="connsiteX76" fmla="*/ 1222375 w 2352687"/>
                  <a:gd name="connsiteY76" fmla="*/ 203200 h 320675"/>
                  <a:gd name="connsiteX77" fmla="*/ 1231900 w 2352687"/>
                  <a:gd name="connsiteY77" fmla="*/ 200025 h 320675"/>
                  <a:gd name="connsiteX78" fmla="*/ 1250950 w 2352687"/>
                  <a:gd name="connsiteY78" fmla="*/ 190500 h 320675"/>
                  <a:gd name="connsiteX79" fmla="*/ 1270000 w 2352687"/>
                  <a:gd name="connsiteY79" fmla="*/ 184150 h 320675"/>
                  <a:gd name="connsiteX80" fmla="*/ 1289050 w 2352687"/>
                  <a:gd name="connsiteY80" fmla="*/ 174625 h 320675"/>
                  <a:gd name="connsiteX81" fmla="*/ 1343025 w 2352687"/>
                  <a:gd name="connsiteY81" fmla="*/ 165100 h 320675"/>
                  <a:gd name="connsiteX82" fmla="*/ 1390650 w 2352687"/>
                  <a:gd name="connsiteY82" fmla="*/ 158750 h 320675"/>
                  <a:gd name="connsiteX83" fmla="*/ 1412875 w 2352687"/>
                  <a:gd name="connsiteY83" fmla="*/ 149225 h 320675"/>
                  <a:gd name="connsiteX84" fmla="*/ 1425575 w 2352687"/>
                  <a:gd name="connsiteY84" fmla="*/ 146050 h 320675"/>
                  <a:gd name="connsiteX85" fmla="*/ 1435100 w 2352687"/>
                  <a:gd name="connsiteY85" fmla="*/ 142875 h 320675"/>
                  <a:gd name="connsiteX86" fmla="*/ 1444625 w 2352687"/>
                  <a:gd name="connsiteY86" fmla="*/ 133350 h 320675"/>
                  <a:gd name="connsiteX87" fmla="*/ 1485900 w 2352687"/>
                  <a:gd name="connsiteY87" fmla="*/ 117475 h 320675"/>
                  <a:gd name="connsiteX88" fmla="*/ 1498600 w 2352687"/>
                  <a:gd name="connsiteY88" fmla="*/ 111125 h 320675"/>
                  <a:gd name="connsiteX89" fmla="*/ 1530350 w 2352687"/>
                  <a:gd name="connsiteY89" fmla="*/ 101600 h 320675"/>
                  <a:gd name="connsiteX90" fmla="*/ 1539875 w 2352687"/>
                  <a:gd name="connsiteY90" fmla="*/ 95250 h 320675"/>
                  <a:gd name="connsiteX91" fmla="*/ 1558925 w 2352687"/>
                  <a:gd name="connsiteY91" fmla="*/ 88900 h 320675"/>
                  <a:gd name="connsiteX92" fmla="*/ 1577975 w 2352687"/>
                  <a:gd name="connsiteY92" fmla="*/ 76200 h 320675"/>
                  <a:gd name="connsiteX93" fmla="*/ 1593850 w 2352687"/>
                  <a:gd name="connsiteY93" fmla="*/ 66675 h 320675"/>
                  <a:gd name="connsiteX94" fmla="*/ 1612900 w 2352687"/>
                  <a:gd name="connsiteY94" fmla="*/ 53975 h 320675"/>
                  <a:gd name="connsiteX95" fmla="*/ 1625600 w 2352687"/>
                  <a:gd name="connsiteY95" fmla="*/ 50800 h 320675"/>
                  <a:gd name="connsiteX96" fmla="*/ 1635125 w 2352687"/>
                  <a:gd name="connsiteY96" fmla="*/ 47625 h 320675"/>
                  <a:gd name="connsiteX97" fmla="*/ 1651000 w 2352687"/>
                  <a:gd name="connsiteY97" fmla="*/ 44450 h 320675"/>
                  <a:gd name="connsiteX98" fmla="*/ 1657350 w 2352687"/>
                  <a:gd name="connsiteY98" fmla="*/ 34925 h 320675"/>
                  <a:gd name="connsiteX99" fmla="*/ 1673225 w 2352687"/>
                  <a:gd name="connsiteY99" fmla="*/ 31750 h 320675"/>
                  <a:gd name="connsiteX100" fmla="*/ 1704975 w 2352687"/>
                  <a:gd name="connsiteY100" fmla="*/ 25400 h 320675"/>
                  <a:gd name="connsiteX101" fmla="*/ 1746250 w 2352687"/>
                  <a:gd name="connsiteY101" fmla="*/ 38100 h 320675"/>
                  <a:gd name="connsiteX102" fmla="*/ 1765300 w 2352687"/>
                  <a:gd name="connsiteY102" fmla="*/ 50800 h 320675"/>
                  <a:gd name="connsiteX103" fmla="*/ 1781175 w 2352687"/>
                  <a:gd name="connsiteY103" fmla="*/ 63500 h 320675"/>
                  <a:gd name="connsiteX104" fmla="*/ 1803400 w 2352687"/>
                  <a:gd name="connsiteY104" fmla="*/ 76200 h 320675"/>
                  <a:gd name="connsiteX105" fmla="*/ 1828800 w 2352687"/>
                  <a:gd name="connsiteY105" fmla="*/ 85725 h 320675"/>
                  <a:gd name="connsiteX106" fmla="*/ 1866900 w 2352687"/>
                  <a:gd name="connsiteY106" fmla="*/ 98425 h 320675"/>
                  <a:gd name="connsiteX107" fmla="*/ 1879600 w 2352687"/>
                  <a:gd name="connsiteY107" fmla="*/ 107950 h 320675"/>
                  <a:gd name="connsiteX108" fmla="*/ 1889125 w 2352687"/>
                  <a:gd name="connsiteY108" fmla="*/ 114300 h 320675"/>
                  <a:gd name="connsiteX109" fmla="*/ 1898650 w 2352687"/>
                  <a:gd name="connsiteY109" fmla="*/ 127000 h 320675"/>
                  <a:gd name="connsiteX110" fmla="*/ 1901825 w 2352687"/>
                  <a:gd name="connsiteY110" fmla="*/ 136525 h 320675"/>
                  <a:gd name="connsiteX111" fmla="*/ 1917700 w 2352687"/>
                  <a:gd name="connsiteY111" fmla="*/ 177800 h 320675"/>
                  <a:gd name="connsiteX112" fmla="*/ 1927225 w 2352687"/>
                  <a:gd name="connsiteY112" fmla="*/ 200025 h 320675"/>
                  <a:gd name="connsiteX113" fmla="*/ 1933575 w 2352687"/>
                  <a:gd name="connsiteY113" fmla="*/ 212725 h 320675"/>
                  <a:gd name="connsiteX114" fmla="*/ 1943100 w 2352687"/>
                  <a:gd name="connsiteY114" fmla="*/ 219075 h 320675"/>
                  <a:gd name="connsiteX115" fmla="*/ 1946275 w 2352687"/>
                  <a:gd name="connsiteY115" fmla="*/ 244475 h 320675"/>
                  <a:gd name="connsiteX116" fmla="*/ 1968500 w 2352687"/>
                  <a:gd name="connsiteY116" fmla="*/ 266700 h 320675"/>
                  <a:gd name="connsiteX117" fmla="*/ 1978025 w 2352687"/>
                  <a:gd name="connsiteY117" fmla="*/ 269875 h 320675"/>
                  <a:gd name="connsiteX118" fmla="*/ 1990725 w 2352687"/>
                  <a:gd name="connsiteY118" fmla="*/ 276225 h 320675"/>
                  <a:gd name="connsiteX119" fmla="*/ 2016125 w 2352687"/>
                  <a:gd name="connsiteY119" fmla="*/ 301625 h 320675"/>
                  <a:gd name="connsiteX120" fmla="*/ 2032000 w 2352687"/>
                  <a:gd name="connsiteY120" fmla="*/ 314325 h 320675"/>
                  <a:gd name="connsiteX121" fmla="*/ 2051050 w 2352687"/>
                  <a:gd name="connsiteY121" fmla="*/ 320675 h 320675"/>
                  <a:gd name="connsiteX122" fmla="*/ 2073275 w 2352687"/>
                  <a:gd name="connsiteY122" fmla="*/ 314325 h 320675"/>
                  <a:gd name="connsiteX123" fmla="*/ 2098675 w 2352687"/>
                  <a:gd name="connsiteY123" fmla="*/ 292100 h 320675"/>
                  <a:gd name="connsiteX124" fmla="*/ 2108200 w 2352687"/>
                  <a:gd name="connsiteY124" fmla="*/ 285750 h 320675"/>
                  <a:gd name="connsiteX125" fmla="*/ 2130425 w 2352687"/>
                  <a:gd name="connsiteY125" fmla="*/ 266700 h 320675"/>
                  <a:gd name="connsiteX126" fmla="*/ 2139950 w 2352687"/>
                  <a:gd name="connsiteY126" fmla="*/ 263525 h 320675"/>
                  <a:gd name="connsiteX127" fmla="*/ 2168525 w 2352687"/>
                  <a:gd name="connsiteY127" fmla="*/ 247650 h 320675"/>
                  <a:gd name="connsiteX128" fmla="*/ 2193925 w 2352687"/>
                  <a:gd name="connsiteY128" fmla="*/ 228600 h 320675"/>
                  <a:gd name="connsiteX129" fmla="*/ 2203450 w 2352687"/>
                  <a:gd name="connsiteY129" fmla="*/ 219075 h 320675"/>
                  <a:gd name="connsiteX130" fmla="*/ 2222500 w 2352687"/>
                  <a:gd name="connsiteY130" fmla="*/ 212725 h 320675"/>
                  <a:gd name="connsiteX131" fmla="*/ 2244725 w 2352687"/>
                  <a:gd name="connsiteY131" fmla="*/ 193675 h 320675"/>
                  <a:gd name="connsiteX132" fmla="*/ 2273300 w 2352687"/>
                  <a:gd name="connsiteY132" fmla="*/ 177800 h 320675"/>
                  <a:gd name="connsiteX133" fmla="*/ 2286000 w 2352687"/>
                  <a:gd name="connsiteY133" fmla="*/ 165100 h 320675"/>
                  <a:gd name="connsiteX134" fmla="*/ 2298700 w 2352687"/>
                  <a:gd name="connsiteY134" fmla="*/ 161925 h 320675"/>
                  <a:gd name="connsiteX135" fmla="*/ 2336800 w 2352687"/>
                  <a:gd name="connsiteY135" fmla="*/ 155575 h 320675"/>
                  <a:gd name="connsiteX136" fmla="*/ 2352675 w 2352687"/>
                  <a:gd name="connsiteY136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263650 w 2352687"/>
                  <a:gd name="connsiteY61" fmla="*/ 282575 h 320675"/>
                  <a:gd name="connsiteX62" fmla="*/ 1149350 w 2352687"/>
                  <a:gd name="connsiteY62" fmla="*/ 219075 h 320675"/>
                  <a:gd name="connsiteX63" fmla="*/ 1117600 w 2352687"/>
                  <a:gd name="connsiteY63" fmla="*/ 209550 h 320675"/>
                  <a:gd name="connsiteX64" fmla="*/ 1066800 w 2352687"/>
                  <a:gd name="connsiteY64" fmla="*/ 193675 h 320675"/>
                  <a:gd name="connsiteX65" fmla="*/ 1016000 w 2352687"/>
                  <a:gd name="connsiteY65" fmla="*/ 184150 h 320675"/>
                  <a:gd name="connsiteX66" fmla="*/ 1003300 w 2352687"/>
                  <a:gd name="connsiteY66" fmla="*/ 174625 h 320675"/>
                  <a:gd name="connsiteX67" fmla="*/ 993775 w 2352687"/>
                  <a:gd name="connsiteY67" fmla="*/ 168275 h 320675"/>
                  <a:gd name="connsiteX68" fmla="*/ 1003300 w 2352687"/>
                  <a:gd name="connsiteY68" fmla="*/ 171450 h 320675"/>
                  <a:gd name="connsiteX69" fmla="*/ 1022350 w 2352687"/>
                  <a:gd name="connsiteY69" fmla="*/ 184150 h 320675"/>
                  <a:gd name="connsiteX70" fmla="*/ 1031875 w 2352687"/>
                  <a:gd name="connsiteY70" fmla="*/ 193675 h 320675"/>
                  <a:gd name="connsiteX71" fmla="*/ 1044575 w 2352687"/>
                  <a:gd name="connsiteY71" fmla="*/ 200025 h 320675"/>
                  <a:gd name="connsiteX72" fmla="*/ 1057275 w 2352687"/>
                  <a:gd name="connsiteY72" fmla="*/ 212725 h 320675"/>
                  <a:gd name="connsiteX73" fmla="*/ 1120775 w 2352687"/>
                  <a:gd name="connsiteY73" fmla="*/ 219075 h 320675"/>
                  <a:gd name="connsiteX74" fmla="*/ 1203325 w 2352687"/>
                  <a:gd name="connsiteY74" fmla="*/ 215900 h 320675"/>
                  <a:gd name="connsiteX75" fmla="*/ 1222375 w 2352687"/>
                  <a:gd name="connsiteY75" fmla="*/ 203200 h 320675"/>
                  <a:gd name="connsiteX76" fmla="*/ 1231900 w 2352687"/>
                  <a:gd name="connsiteY76" fmla="*/ 200025 h 320675"/>
                  <a:gd name="connsiteX77" fmla="*/ 1250950 w 2352687"/>
                  <a:gd name="connsiteY77" fmla="*/ 190500 h 320675"/>
                  <a:gd name="connsiteX78" fmla="*/ 1270000 w 2352687"/>
                  <a:gd name="connsiteY78" fmla="*/ 184150 h 320675"/>
                  <a:gd name="connsiteX79" fmla="*/ 1289050 w 2352687"/>
                  <a:gd name="connsiteY79" fmla="*/ 174625 h 320675"/>
                  <a:gd name="connsiteX80" fmla="*/ 1343025 w 2352687"/>
                  <a:gd name="connsiteY80" fmla="*/ 165100 h 320675"/>
                  <a:gd name="connsiteX81" fmla="*/ 1390650 w 2352687"/>
                  <a:gd name="connsiteY81" fmla="*/ 158750 h 320675"/>
                  <a:gd name="connsiteX82" fmla="*/ 1412875 w 2352687"/>
                  <a:gd name="connsiteY82" fmla="*/ 149225 h 320675"/>
                  <a:gd name="connsiteX83" fmla="*/ 1425575 w 2352687"/>
                  <a:gd name="connsiteY83" fmla="*/ 146050 h 320675"/>
                  <a:gd name="connsiteX84" fmla="*/ 1435100 w 2352687"/>
                  <a:gd name="connsiteY84" fmla="*/ 142875 h 320675"/>
                  <a:gd name="connsiteX85" fmla="*/ 1444625 w 2352687"/>
                  <a:gd name="connsiteY85" fmla="*/ 133350 h 320675"/>
                  <a:gd name="connsiteX86" fmla="*/ 1485900 w 2352687"/>
                  <a:gd name="connsiteY86" fmla="*/ 117475 h 320675"/>
                  <a:gd name="connsiteX87" fmla="*/ 1498600 w 2352687"/>
                  <a:gd name="connsiteY87" fmla="*/ 111125 h 320675"/>
                  <a:gd name="connsiteX88" fmla="*/ 1530350 w 2352687"/>
                  <a:gd name="connsiteY88" fmla="*/ 101600 h 320675"/>
                  <a:gd name="connsiteX89" fmla="*/ 1539875 w 2352687"/>
                  <a:gd name="connsiteY89" fmla="*/ 95250 h 320675"/>
                  <a:gd name="connsiteX90" fmla="*/ 1558925 w 2352687"/>
                  <a:gd name="connsiteY90" fmla="*/ 88900 h 320675"/>
                  <a:gd name="connsiteX91" fmla="*/ 1577975 w 2352687"/>
                  <a:gd name="connsiteY91" fmla="*/ 76200 h 320675"/>
                  <a:gd name="connsiteX92" fmla="*/ 1593850 w 2352687"/>
                  <a:gd name="connsiteY92" fmla="*/ 66675 h 320675"/>
                  <a:gd name="connsiteX93" fmla="*/ 1612900 w 2352687"/>
                  <a:gd name="connsiteY93" fmla="*/ 53975 h 320675"/>
                  <a:gd name="connsiteX94" fmla="*/ 1625600 w 2352687"/>
                  <a:gd name="connsiteY94" fmla="*/ 50800 h 320675"/>
                  <a:gd name="connsiteX95" fmla="*/ 1635125 w 2352687"/>
                  <a:gd name="connsiteY95" fmla="*/ 47625 h 320675"/>
                  <a:gd name="connsiteX96" fmla="*/ 1651000 w 2352687"/>
                  <a:gd name="connsiteY96" fmla="*/ 44450 h 320675"/>
                  <a:gd name="connsiteX97" fmla="*/ 1657350 w 2352687"/>
                  <a:gd name="connsiteY97" fmla="*/ 34925 h 320675"/>
                  <a:gd name="connsiteX98" fmla="*/ 1673225 w 2352687"/>
                  <a:gd name="connsiteY98" fmla="*/ 31750 h 320675"/>
                  <a:gd name="connsiteX99" fmla="*/ 1704975 w 2352687"/>
                  <a:gd name="connsiteY99" fmla="*/ 25400 h 320675"/>
                  <a:gd name="connsiteX100" fmla="*/ 1746250 w 2352687"/>
                  <a:gd name="connsiteY100" fmla="*/ 38100 h 320675"/>
                  <a:gd name="connsiteX101" fmla="*/ 1765300 w 2352687"/>
                  <a:gd name="connsiteY101" fmla="*/ 50800 h 320675"/>
                  <a:gd name="connsiteX102" fmla="*/ 1781175 w 2352687"/>
                  <a:gd name="connsiteY102" fmla="*/ 63500 h 320675"/>
                  <a:gd name="connsiteX103" fmla="*/ 1803400 w 2352687"/>
                  <a:gd name="connsiteY103" fmla="*/ 76200 h 320675"/>
                  <a:gd name="connsiteX104" fmla="*/ 1828800 w 2352687"/>
                  <a:gd name="connsiteY104" fmla="*/ 85725 h 320675"/>
                  <a:gd name="connsiteX105" fmla="*/ 1866900 w 2352687"/>
                  <a:gd name="connsiteY105" fmla="*/ 98425 h 320675"/>
                  <a:gd name="connsiteX106" fmla="*/ 1879600 w 2352687"/>
                  <a:gd name="connsiteY106" fmla="*/ 107950 h 320675"/>
                  <a:gd name="connsiteX107" fmla="*/ 1889125 w 2352687"/>
                  <a:gd name="connsiteY107" fmla="*/ 114300 h 320675"/>
                  <a:gd name="connsiteX108" fmla="*/ 1898650 w 2352687"/>
                  <a:gd name="connsiteY108" fmla="*/ 127000 h 320675"/>
                  <a:gd name="connsiteX109" fmla="*/ 1901825 w 2352687"/>
                  <a:gd name="connsiteY109" fmla="*/ 136525 h 320675"/>
                  <a:gd name="connsiteX110" fmla="*/ 1917700 w 2352687"/>
                  <a:gd name="connsiteY110" fmla="*/ 177800 h 320675"/>
                  <a:gd name="connsiteX111" fmla="*/ 1927225 w 2352687"/>
                  <a:gd name="connsiteY111" fmla="*/ 200025 h 320675"/>
                  <a:gd name="connsiteX112" fmla="*/ 1933575 w 2352687"/>
                  <a:gd name="connsiteY112" fmla="*/ 212725 h 320675"/>
                  <a:gd name="connsiteX113" fmla="*/ 1943100 w 2352687"/>
                  <a:gd name="connsiteY113" fmla="*/ 219075 h 320675"/>
                  <a:gd name="connsiteX114" fmla="*/ 1946275 w 2352687"/>
                  <a:gd name="connsiteY114" fmla="*/ 244475 h 320675"/>
                  <a:gd name="connsiteX115" fmla="*/ 1968500 w 2352687"/>
                  <a:gd name="connsiteY115" fmla="*/ 266700 h 320675"/>
                  <a:gd name="connsiteX116" fmla="*/ 1978025 w 2352687"/>
                  <a:gd name="connsiteY116" fmla="*/ 269875 h 320675"/>
                  <a:gd name="connsiteX117" fmla="*/ 1990725 w 2352687"/>
                  <a:gd name="connsiteY117" fmla="*/ 276225 h 320675"/>
                  <a:gd name="connsiteX118" fmla="*/ 2016125 w 2352687"/>
                  <a:gd name="connsiteY118" fmla="*/ 301625 h 320675"/>
                  <a:gd name="connsiteX119" fmla="*/ 2032000 w 2352687"/>
                  <a:gd name="connsiteY119" fmla="*/ 314325 h 320675"/>
                  <a:gd name="connsiteX120" fmla="*/ 2051050 w 2352687"/>
                  <a:gd name="connsiteY120" fmla="*/ 320675 h 320675"/>
                  <a:gd name="connsiteX121" fmla="*/ 2073275 w 2352687"/>
                  <a:gd name="connsiteY121" fmla="*/ 314325 h 320675"/>
                  <a:gd name="connsiteX122" fmla="*/ 2098675 w 2352687"/>
                  <a:gd name="connsiteY122" fmla="*/ 292100 h 320675"/>
                  <a:gd name="connsiteX123" fmla="*/ 2108200 w 2352687"/>
                  <a:gd name="connsiteY123" fmla="*/ 285750 h 320675"/>
                  <a:gd name="connsiteX124" fmla="*/ 2130425 w 2352687"/>
                  <a:gd name="connsiteY124" fmla="*/ 266700 h 320675"/>
                  <a:gd name="connsiteX125" fmla="*/ 2139950 w 2352687"/>
                  <a:gd name="connsiteY125" fmla="*/ 263525 h 320675"/>
                  <a:gd name="connsiteX126" fmla="*/ 2168525 w 2352687"/>
                  <a:gd name="connsiteY126" fmla="*/ 247650 h 320675"/>
                  <a:gd name="connsiteX127" fmla="*/ 2193925 w 2352687"/>
                  <a:gd name="connsiteY127" fmla="*/ 228600 h 320675"/>
                  <a:gd name="connsiteX128" fmla="*/ 2203450 w 2352687"/>
                  <a:gd name="connsiteY128" fmla="*/ 219075 h 320675"/>
                  <a:gd name="connsiteX129" fmla="*/ 2222500 w 2352687"/>
                  <a:gd name="connsiteY129" fmla="*/ 212725 h 320675"/>
                  <a:gd name="connsiteX130" fmla="*/ 2244725 w 2352687"/>
                  <a:gd name="connsiteY130" fmla="*/ 193675 h 320675"/>
                  <a:gd name="connsiteX131" fmla="*/ 2273300 w 2352687"/>
                  <a:gd name="connsiteY131" fmla="*/ 177800 h 320675"/>
                  <a:gd name="connsiteX132" fmla="*/ 2286000 w 2352687"/>
                  <a:gd name="connsiteY132" fmla="*/ 165100 h 320675"/>
                  <a:gd name="connsiteX133" fmla="*/ 2298700 w 2352687"/>
                  <a:gd name="connsiteY133" fmla="*/ 161925 h 320675"/>
                  <a:gd name="connsiteX134" fmla="*/ 2336800 w 2352687"/>
                  <a:gd name="connsiteY134" fmla="*/ 155575 h 320675"/>
                  <a:gd name="connsiteX135" fmla="*/ 2352675 w 2352687"/>
                  <a:gd name="connsiteY135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200150 w 2352687"/>
                  <a:gd name="connsiteY60" fmla="*/ 260350 h 320675"/>
                  <a:gd name="connsiteX61" fmla="*/ 1149350 w 2352687"/>
                  <a:gd name="connsiteY61" fmla="*/ 219075 h 320675"/>
                  <a:gd name="connsiteX62" fmla="*/ 1117600 w 2352687"/>
                  <a:gd name="connsiteY62" fmla="*/ 209550 h 320675"/>
                  <a:gd name="connsiteX63" fmla="*/ 1066800 w 2352687"/>
                  <a:gd name="connsiteY63" fmla="*/ 193675 h 320675"/>
                  <a:gd name="connsiteX64" fmla="*/ 1016000 w 2352687"/>
                  <a:gd name="connsiteY64" fmla="*/ 184150 h 320675"/>
                  <a:gd name="connsiteX65" fmla="*/ 1003300 w 2352687"/>
                  <a:gd name="connsiteY65" fmla="*/ 174625 h 320675"/>
                  <a:gd name="connsiteX66" fmla="*/ 993775 w 2352687"/>
                  <a:gd name="connsiteY66" fmla="*/ 168275 h 320675"/>
                  <a:gd name="connsiteX67" fmla="*/ 1003300 w 2352687"/>
                  <a:gd name="connsiteY67" fmla="*/ 171450 h 320675"/>
                  <a:gd name="connsiteX68" fmla="*/ 1022350 w 2352687"/>
                  <a:gd name="connsiteY68" fmla="*/ 184150 h 320675"/>
                  <a:gd name="connsiteX69" fmla="*/ 1031875 w 2352687"/>
                  <a:gd name="connsiteY69" fmla="*/ 193675 h 320675"/>
                  <a:gd name="connsiteX70" fmla="*/ 1044575 w 2352687"/>
                  <a:gd name="connsiteY70" fmla="*/ 200025 h 320675"/>
                  <a:gd name="connsiteX71" fmla="*/ 1057275 w 2352687"/>
                  <a:gd name="connsiteY71" fmla="*/ 212725 h 320675"/>
                  <a:gd name="connsiteX72" fmla="*/ 1120775 w 2352687"/>
                  <a:gd name="connsiteY72" fmla="*/ 219075 h 320675"/>
                  <a:gd name="connsiteX73" fmla="*/ 1203325 w 2352687"/>
                  <a:gd name="connsiteY73" fmla="*/ 215900 h 320675"/>
                  <a:gd name="connsiteX74" fmla="*/ 1222375 w 2352687"/>
                  <a:gd name="connsiteY74" fmla="*/ 203200 h 320675"/>
                  <a:gd name="connsiteX75" fmla="*/ 1231900 w 2352687"/>
                  <a:gd name="connsiteY75" fmla="*/ 200025 h 320675"/>
                  <a:gd name="connsiteX76" fmla="*/ 1250950 w 2352687"/>
                  <a:gd name="connsiteY76" fmla="*/ 190500 h 320675"/>
                  <a:gd name="connsiteX77" fmla="*/ 1270000 w 2352687"/>
                  <a:gd name="connsiteY77" fmla="*/ 184150 h 320675"/>
                  <a:gd name="connsiteX78" fmla="*/ 1289050 w 2352687"/>
                  <a:gd name="connsiteY78" fmla="*/ 174625 h 320675"/>
                  <a:gd name="connsiteX79" fmla="*/ 1343025 w 2352687"/>
                  <a:gd name="connsiteY79" fmla="*/ 165100 h 320675"/>
                  <a:gd name="connsiteX80" fmla="*/ 1390650 w 2352687"/>
                  <a:gd name="connsiteY80" fmla="*/ 158750 h 320675"/>
                  <a:gd name="connsiteX81" fmla="*/ 1412875 w 2352687"/>
                  <a:gd name="connsiteY81" fmla="*/ 149225 h 320675"/>
                  <a:gd name="connsiteX82" fmla="*/ 1425575 w 2352687"/>
                  <a:gd name="connsiteY82" fmla="*/ 146050 h 320675"/>
                  <a:gd name="connsiteX83" fmla="*/ 1435100 w 2352687"/>
                  <a:gd name="connsiteY83" fmla="*/ 142875 h 320675"/>
                  <a:gd name="connsiteX84" fmla="*/ 1444625 w 2352687"/>
                  <a:gd name="connsiteY84" fmla="*/ 133350 h 320675"/>
                  <a:gd name="connsiteX85" fmla="*/ 1485900 w 2352687"/>
                  <a:gd name="connsiteY85" fmla="*/ 117475 h 320675"/>
                  <a:gd name="connsiteX86" fmla="*/ 1498600 w 2352687"/>
                  <a:gd name="connsiteY86" fmla="*/ 111125 h 320675"/>
                  <a:gd name="connsiteX87" fmla="*/ 1530350 w 2352687"/>
                  <a:gd name="connsiteY87" fmla="*/ 101600 h 320675"/>
                  <a:gd name="connsiteX88" fmla="*/ 1539875 w 2352687"/>
                  <a:gd name="connsiteY88" fmla="*/ 95250 h 320675"/>
                  <a:gd name="connsiteX89" fmla="*/ 1558925 w 2352687"/>
                  <a:gd name="connsiteY89" fmla="*/ 88900 h 320675"/>
                  <a:gd name="connsiteX90" fmla="*/ 1577975 w 2352687"/>
                  <a:gd name="connsiteY90" fmla="*/ 76200 h 320675"/>
                  <a:gd name="connsiteX91" fmla="*/ 1593850 w 2352687"/>
                  <a:gd name="connsiteY91" fmla="*/ 66675 h 320675"/>
                  <a:gd name="connsiteX92" fmla="*/ 1612900 w 2352687"/>
                  <a:gd name="connsiteY92" fmla="*/ 53975 h 320675"/>
                  <a:gd name="connsiteX93" fmla="*/ 1625600 w 2352687"/>
                  <a:gd name="connsiteY93" fmla="*/ 50800 h 320675"/>
                  <a:gd name="connsiteX94" fmla="*/ 1635125 w 2352687"/>
                  <a:gd name="connsiteY94" fmla="*/ 47625 h 320675"/>
                  <a:gd name="connsiteX95" fmla="*/ 1651000 w 2352687"/>
                  <a:gd name="connsiteY95" fmla="*/ 44450 h 320675"/>
                  <a:gd name="connsiteX96" fmla="*/ 1657350 w 2352687"/>
                  <a:gd name="connsiteY96" fmla="*/ 34925 h 320675"/>
                  <a:gd name="connsiteX97" fmla="*/ 1673225 w 2352687"/>
                  <a:gd name="connsiteY97" fmla="*/ 31750 h 320675"/>
                  <a:gd name="connsiteX98" fmla="*/ 1704975 w 2352687"/>
                  <a:gd name="connsiteY98" fmla="*/ 25400 h 320675"/>
                  <a:gd name="connsiteX99" fmla="*/ 1746250 w 2352687"/>
                  <a:gd name="connsiteY99" fmla="*/ 38100 h 320675"/>
                  <a:gd name="connsiteX100" fmla="*/ 1765300 w 2352687"/>
                  <a:gd name="connsiteY100" fmla="*/ 50800 h 320675"/>
                  <a:gd name="connsiteX101" fmla="*/ 1781175 w 2352687"/>
                  <a:gd name="connsiteY101" fmla="*/ 63500 h 320675"/>
                  <a:gd name="connsiteX102" fmla="*/ 1803400 w 2352687"/>
                  <a:gd name="connsiteY102" fmla="*/ 76200 h 320675"/>
                  <a:gd name="connsiteX103" fmla="*/ 1828800 w 2352687"/>
                  <a:gd name="connsiteY103" fmla="*/ 85725 h 320675"/>
                  <a:gd name="connsiteX104" fmla="*/ 1866900 w 2352687"/>
                  <a:gd name="connsiteY104" fmla="*/ 98425 h 320675"/>
                  <a:gd name="connsiteX105" fmla="*/ 1879600 w 2352687"/>
                  <a:gd name="connsiteY105" fmla="*/ 107950 h 320675"/>
                  <a:gd name="connsiteX106" fmla="*/ 1889125 w 2352687"/>
                  <a:gd name="connsiteY106" fmla="*/ 114300 h 320675"/>
                  <a:gd name="connsiteX107" fmla="*/ 1898650 w 2352687"/>
                  <a:gd name="connsiteY107" fmla="*/ 127000 h 320675"/>
                  <a:gd name="connsiteX108" fmla="*/ 1901825 w 2352687"/>
                  <a:gd name="connsiteY108" fmla="*/ 136525 h 320675"/>
                  <a:gd name="connsiteX109" fmla="*/ 1917700 w 2352687"/>
                  <a:gd name="connsiteY109" fmla="*/ 177800 h 320675"/>
                  <a:gd name="connsiteX110" fmla="*/ 1927225 w 2352687"/>
                  <a:gd name="connsiteY110" fmla="*/ 200025 h 320675"/>
                  <a:gd name="connsiteX111" fmla="*/ 1933575 w 2352687"/>
                  <a:gd name="connsiteY111" fmla="*/ 212725 h 320675"/>
                  <a:gd name="connsiteX112" fmla="*/ 1943100 w 2352687"/>
                  <a:gd name="connsiteY112" fmla="*/ 219075 h 320675"/>
                  <a:gd name="connsiteX113" fmla="*/ 1946275 w 2352687"/>
                  <a:gd name="connsiteY113" fmla="*/ 244475 h 320675"/>
                  <a:gd name="connsiteX114" fmla="*/ 1968500 w 2352687"/>
                  <a:gd name="connsiteY114" fmla="*/ 266700 h 320675"/>
                  <a:gd name="connsiteX115" fmla="*/ 1978025 w 2352687"/>
                  <a:gd name="connsiteY115" fmla="*/ 269875 h 320675"/>
                  <a:gd name="connsiteX116" fmla="*/ 1990725 w 2352687"/>
                  <a:gd name="connsiteY116" fmla="*/ 276225 h 320675"/>
                  <a:gd name="connsiteX117" fmla="*/ 2016125 w 2352687"/>
                  <a:gd name="connsiteY117" fmla="*/ 301625 h 320675"/>
                  <a:gd name="connsiteX118" fmla="*/ 2032000 w 2352687"/>
                  <a:gd name="connsiteY118" fmla="*/ 314325 h 320675"/>
                  <a:gd name="connsiteX119" fmla="*/ 2051050 w 2352687"/>
                  <a:gd name="connsiteY119" fmla="*/ 320675 h 320675"/>
                  <a:gd name="connsiteX120" fmla="*/ 2073275 w 2352687"/>
                  <a:gd name="connsiteY120" fmla="*/ 314325 h 320675"/>
                  <a:gd name="connsiteX121" fmla="*/ 2098675 w 2352687"/>
                  <a:gd name="connsiteY121" fmla="*/ 292100 h 320675"/>
                  <a:gd name="connsiteX122" fmla="*/ 2108200 w 2352687"/>
                  <a:gd name="connsiteY122" fmla="*/ 285750 h 320675"/>
                  <a:gd name="connsiteX123" fmla="*/ 2130425 w 2352687"/>
                  <a:gd name="connsiteY123" fmla="*/ 266700 h 320675"/>
                  <a:gd name="connsiteX124" fmla="*/ 2139950 w 2352687"/>
                  <a:gd name="connsiteY124" fmla="*/ 263525 h 320675"/>
                  <a:gd name="connsiteX125" fmla="*/ 2168525 w 2352687"/>
                  <a:gd name="connsiteY125" fmla="*/ 247650 h 320675"/>
                  <a:gd name="connsiteX126" fmla="*/ 2193925 w 2352687"/>
                  <a:gd name="connsiteY126" fmla="*/ 228600 h 320675"/>
                  <a:gd name="connsiteX127" fmla="*/ 2203450 w 2352687"/>
                  <a:gd name="connsiteY127" fmla="*/ 219075 h 320675"/>
                  <a:gd name="connsiteX128" fmla="*/ 2222500 w 2352687"/>
                  <a:gd name="connsiteY128" fmla="*/ 212725 h 320675"/>
                  <a:gd name="connsiteX129" fmla="*/ 2244725 w 2352687"/>
                  <a:gd name="connsiteY129" fmla="*/ 193675 h 320675"/>
                  <a:gd name="connsiteX130" fmla="*/ 2273300 w 2352687"/>
                  <a:gd name="connsiteY130" fmla="*/ 177800 h 320675"/>
                  <a:gd name="connsiteX131" fmla="*/ 2286000 w 2352687"/>
                  <a:gd name="connsiteY131" fmla="*/ 165100 h 320675"/>
                  <a:gd name="connsiteX132" fmla="*/ 2298700 w 2352687"/>
                  <a:gd name="connsiteY132" fmla="*/ 161925 h 320675"/>
                  <a:gd name="connsiteX133" fmla="*/ 2336800 w 2352687"/>
                  <a:gd name="connsiteY133" fmla="*/ 155575 h 320675"/>
                  <a:gd name="connsiteX134" fmla="*/ 2352675 w 2352687"/>
                  <a:gd name="connsiteY134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488950 w 2352687"/>
                  <a:gd name="connsiteY31" fmla="*/ 79375 h 320675"/>
                  <a:gd name="connsiteX32" fmla="*/ 517525 w 2352687"/>
                  <a:gd name="connsiteY32" fmla="*/ 82550 h 320675"/>
                  <a:gd name="connsiteX33" fmla="*/ 530225 w 2352687"/>
                  <a:gd name="connsiteY33" fmla="*/ 88900 h 320675"/>
                  <a:gd name="connsiteX34" fmla="*/ 536575 w 2352687"/>
                  <a:gd name="connsiteY34" fmla="*/ 76200 h 320675"/>
                  <a:gd name="connsiteX35" fmla="*/ 561975 w 2352687"/>
                  <a:gd name="connsiteY35" fmla="*/ 60325 h 320675"/>
                  <a:gd name="connsiteX36" fmla="*/ 596900 w 2352687"/>
                  <a:gd name="connsiteY36" fmla="*/ 44450 h 320675"/>
                  <a:gd name="connsiteX37" fmla="*/ 625475 w 2352687"/>
                  <a:gd name="connsiteY37" fmla="*/ 31750 h 320675"/>
                  <a:gd name="connsiteX38" fmla="*/ 663575 w 2352687"/>
                  <a:gd name="connsiteY38" fmla="*/ 12700 h 320675"/>
                  <a:gd name="connsiteX39" fmla="*/ 679450 w 2352687"/>
                  <a:gd name="connsiteY39" fmla="*/ 6350 h 320675"/>
                  <a:gd name="connsiteX40" fmla="*/ 698500 w 2352687"/>
                  <a:gd name="connsiteY40" fmla="*/ 0 h 320675"/>
                  <a:gd name="connsiteX41" fmla="*/ 727075 w 2352687"/>
                  <a:gd name="connsiteY41" fmla="*/ 3175 h 320675"/>
                  <a:gd name="connsiteX42" fmla="*/ 736600 w 2352687"/>
                  <a:gd name="connsiteY42" fmla="*/ 6350 h 320675"/>
                  <a:gd name="connsiteX43" fmla="*/ 762000 w 2352687"/>
                  <a:gd name="connsiteY43" fmla="*/ 12700 h 320675"/>
                  <a:gd name="connsiteX44" fmla="*/ 787400 w 2352687"/>
                  <a:gd name="connsiteY44" fmla="*/ 34925 h 320675"/>
                  <a:gd name="connsiteX45" fmla="*/ 806450 w 2352687"/>
                  <a:gd name="connsiteY45" fmla="*/ 53975 h 320675"/>
                  <a:gd name="connsiteX46" fmla="*/ 815975 w 2352687"/>
                  <a:gd name="connsiteY46" fmla="*/ 63500 h 320675"/>
                  <a:gd name="connsiteX47" fmla="*/ 828675 w 2352687"/>
                  <a:gd name="connsiteY47" fmla="*/ 82550 h 320675"/>
                  <a:gd name="connsiteX48" fmla="*/ 838200 w 2352687"/>
                  <a:gd name="connsiteY48" fmla="*/ 88900 h 320675"/>
                  <a:gd name="connsiteX49" fmla="*/ 860425 w 2352687"/>
                  <a:gd name="connsiteY49" fmla="*/ 107950 h 320675"/>
                  <a:gd name="connsiteX50" fmla="*/ 892175 w 2352687"/>
                  <a:gd name="connsiteY50" fmla="*/ 130175 h 320675"/>
                  <a:gd name="connsiteX51" fmla="*/ 901700 w 2352687"/>
                  <a:gd name="connsiteY51" fmla="*/ 139700 h 320675"/>
                  <a:gd name="connsiteX52" fmla="*/ 917575 w 2352687"/>
                  <a:gd name="connsiteY52" fmla="*/ 152400 h 320675"/>
                  <a:gd name="connsiteX53" fmla="*/ 936625 w 2352687"/>
                  <a:gd name="connsiteY53" fmla="*/ 168275 h 320675"/>
                  <a:gd name="connsiteX54" fmla="*/ 942975 w 2352687"/>
                  <a:gd name="connsiteY54" fmla="*/ 177800 h 320675"/>
                  <a:gd name="connsiteX55" fmla="*/ 965200 w 2352687"/>
                  <a:gd name="connsiteY55" fmla="*/ 193675 h 320675"/>
                  <a:gd name="connsiteX56" fmla="*/ 990600 w 2352687"/>
                  <a:gd name="connsiteY56" fmla="*/ 200025 h 320675"/>
                  <a:gd name="connsiteX57" fmla="*/ 1019175 w 2352687"/>
                  <a:gd name="connsiteY57" fmla="*/ 209550 h 320675"/>
                  <a:gd name="connsiteX58" fmla="*/ 1063625 w 2352687"/>
                  <a:gd name="connsiteY58" fmla="*/ 219075 h 320675"/>
                  <a:gd name="connsiteX59" fmla="*/ 1111250 w 2352687"/>
                  <a:gd name="connsiteY59" fmla="*/ 228600 h 320675"/>
                  <a:gd name="connsiteX60" fmla="*/ 1149350 w 2352687"/>
                  <a:gd name="connsiteY60" fmla="*/ 219075 h 320675"/>
                  <a:gd name="connsiteX61" fmla="*/ 1117600 w 2352687"/>
                  <a:gd name="connsiteY61" fmla="*/ 209550 h 320675"/>
                  <a:gd name="connsiteX62" fmla="*/ 1066800 w 2352687"/>
                  <a:gd name="connsiteY62" fmla="*/ 193675 h 320675"/>
                  <a:gd name="connsiteX63" fmla="*/ 1016000 w 2352687"/>
                  <a:gd name="connsiteY63" fmla="*/ 184150 h 320675"/>
                  <a:gd name="connsiteX64" fmla="*/ 1003300 w 2352687"/>
                  <a:gd name="connsiteY64" fmla="*/ 174625 h 320675"/>
                  <a:gd name="connsiteX65" fmla="*/ 993775 w 2352687"/>
                  <a:gd name="connsiteY65" fmla="*/ 168275 h 320675"/>
                  <a:gd name="connsiteX66" fmla="*/ 1003300 w 2352687"/>
                  <a:gd name="connsiteY66" fmla="*/ 171450 h 320675"/>
                  <a:gd name="connsiteX67" fmla="*/ 1022350 w 2352687"/>
                  <a:gd name="connsiteY67" fmla="*/ 184150 h 320675"/>
                  <a:gd name="connsiteX68" fmla="*/ 1031875 w 2352687"/>
                  <a:gd name="connsiteY68" fmla="*/ 193675 h 320675"/>
                  <a:gd name="connsiteX69" fmla="*/ 1044575 w 2352687"/>
                  <a:gd name="connsiteY69" fmla="*/ 200025 h 320675"/>
                  <a:gd name="connsiteX70" fmla="*/ 1057275 w 2352687"/>
                  <a:gd name="connsiteY70" fmla="*/ 212725 h 320675"/>
                  <a:gd name="connsiteX71" fmla="*/ 1120775 w 2352687"/>
                  <a:gd name="connsiteY71" fmla="*/ 219075 h 320675"/>
                  <a:gd name="connsiteX72" fmla="*/ 1203325 w 2352687"/>
                  <a:gd name="connsiteY72" fmla="*/ 215900 h 320675"/>
                  <a:gd name="connsiteX73" fmla="*/ 1222375 w 2352687"/>
                  <a:gd name="connsiteY73" fmla="*/ 203200 h 320675"/>
                  <a:gd name="connsiteX74" fmla="*/ 1231900 w 2352687"/>
                  <a:gd name="connsiteY74" fmla="*/ 200025 h 320675"/>
                  <a:gd name="connsiteX75" fmla="*/ 1250950 w 2352687"/>
                  <a:gd name="connsiteY75" fmla="*/ 190500 h 320675"/>
                  <a:gd name="connsiteX76" fmla="*/ 1270000 w 2352687"/>
                  <a:gd name="connsiteY76" fmla="*/ 184150 h 320675"/>
                  <a:gd name="connsiteX77" fmla="*/ 1289050 w 2352687"/>
                  <a:gd name="connsiteY77" fmla="*/ 174625 h 320675"/>
                  <a:gd name="connsiteX78" fmla="*/ 1343025 w 2352687"/>
                  <a:gd name="connsiteY78" fmla="*/ 165100 h 320675"/>
                  <a:gd name="connsiteX79" fmla="*/ 1390650 w 2352687"/>
                  <a:gd name="connsiteY79" fmla="*/ 158750 h 320675"/>
                  <a:gd name="connsiteX80" fmla="*/ 1412875 w 2352687"/>
                  <a:gd name="connsiteY80" fmla="*/ 149225 h 320675"/>
                  <a:gd name="connsiteX81" fmla="*/ 1425575 w 2352687"/>
                  <a:gd name="connsiteY81" fmla="*/ 146050 h 320675"/>
                  <a:gd name="connsiteX82" fmla="*/ 1435100 w 2352687"/>
                  <a:gd name="connsiteY82" fmla="*/ 142875 h 320675"/>
                  <a:gd name="connsiteX83" fmla="*/ 1444625 w 2352687"/>
                  <a:gd name="connsiteY83" fmla="*/ 133350 h 320675"/>
                  <a:gd name="connsiteX84" fmla="*/ 1485900 w 2352687"/>
                  <a:gd name="connsiteY84" fmla="*/ 117475 h 320675"/>
                  <a:gd name="connsiteX85" fmla="*/ 1498600 w 2352687"/>
                  <a:gd name="connsiteY85" fmla="*/ 111125 h 320675"/>
                  <a:gd name="connsiteX86" fmla="*/ 1530350 w 2352687"/>
                  <a:gd name="connsiteY86" fmla="*/ 101600 h 320675"/>
                  <a:gd name="connsiteX87" fmla="*/ 1539875 w 2352687"/>
                  <a:gd name="connsiteY87" fmla="*/ 95250 h 320675"/>
                  <a:gd name="connsiteX88" fmla="*/ 1558925 w 2352687"/>
                  <a:gd name="connsiteY88" fmla="*/ 88900 h 320675"/>
                  <a:gd name="connsiteX89" fmla="*/ 1577975 w 2352687"/>
                  <a:gd name="connsiteY89" fmla="*/ 76200 h 320675"/>
                  <a:gd name="connsiteX90" fmla="*/ 1593850 w 2352687"/>
                  <a:gd name="connsiteY90" fmla="*/ 66675 h 320675"/>
                  <a:gd name="connsiteX91" fmla="*/ 1612900 w 2352687"/>
                  <a:gd name="connsiteY91" fmla="*/ 53975 h 320675"/>
                  <a:gd name="connsiteX92" fmla="*/ 1625600 w 2352687"/>
                  <a:gd name="connsiteY92" fmla="*/ 50800 h 320675"/>
                  <a:gd name="connsiteX93" fmla="*/ 1635125 w 2352687"/>
                  <a:gd name="connsiteY93" fmla="*/ 47625 h 320675"/>
                  <a:gd name="connsiteX94" fmla="*/ 1651000 w 2352687"/>
                  <a:gd name="connsiteY94" fmla="*/ 44450 h 320675"/>
                  <a:gd name="connsiteX95" fmla="*/ 1657350 w 2352687"/>
                  <a:gd name="connsiteY95" fmla="*/ 34925 h 320675"/>
                  <a:gd name="connsiteX96" fmla="*/ 1673225 w 2352687"/>
                  <a:gd name="connsiteY96" fmla="*/ 31750 h 320675"/>
                  <a:gd name="connsiteX97" fmla="*/ 1704975 w 2352687"/>
                  <a:gd name="connsiteY97" fmla="*/ 25400 h 320675"/>
                  <a:gd name="connsiteX98" fmla="*/ 1746250 w 2352687"/>
                  <a:gd name="connsiteY98" fmla="*/ 38100 h 320675"/>
                  <a:gd name="connsiteX99" fmla="*/ 1765300 w 2352687"/>
                  <a:gd name="connsiteY99" fmla="*/ 50800 h 320675"/>
                  <a:gd name="connsiteX100" fmla="*/ 1781175 w 2352687"/>
                  <a:gd name="connsiteY100" fmla="*/ 63500 h 320675"/>
                  <a:gd name="connsiteX101" fmla="*/ 1803400 w 2352687"/>
                  <a:gd name="connsiteY101" fmla="*/ 76200 h 320675"/>
                  <a:gd name="connsiteX102" fmla="*/ 1828800 w 2352687"/>
                  <a:gd name="connsiteY102" fmla="*/ 85725 h 320675"/>
                  <a:gd name="connsiteX103" fmla="*/ 1866900 w 2352687"/>
                  <a:gd name="connsiteY103" fmla="*/ 98425 h 320675"/>
                  <a:gd name="connsiteX104" fmla="*/ 1879600 w 2352687"/>
                  <a:gd name="connsiteY104" fmla="*/ 107950 h 320675"/>
                  <a:gd name="connsiteX105" fmla="*/ 1889125 w 2352687"/>
                  <a:gd name="connsiteY105" fmla="*/ 114300 h 320675"/>
                  <a:gd name="connsiteX106" fmla="*/ 1898650 w 2352687"/>
                  <a:gd name="connsiteY106" fmla="*/ 127000 h 320675"/>
                  <a:gd name="connsiteX107" fmla="*/ 1901825 w 2352687"/>
                  <a:gd name="connsiteY107" fmla="*/ 136525 h 320675"/>
                  <a:gd name="connsiteX108" fmla="*/ 1917700 w 2352687"/>
                  <a:gd name="connsiteY108" fmla="*/ 177800 h 320675"/>
                  <a:gd name="connsiteX109" fmla="*/ 1927225 w 2352687"/>
                  <a:gd name="connsiteY109" fmla="*/ 200025 h 320675"/>
                  <a:gd name="connsiteX110" fmla="*/ 1933575 w 2352687"/>
                  <a:gd name="connsiteY110" fmla="*/ 212725 h 320675"/>
                  <a:gd name="connsiteX111" fmla="*/ 1943100 w 2352687"/>
                  <a:gd name="connsiteY111" fmla="*/ 219075 h 320675"/>
                  <a:gd name="connsiteX112" fmla="*/ 1946275 w 2352687"/>
                  <a:gd name="connsiteY112" fmla="*/ 244475 h 320675"/>
                  <a:gd name="connsiteX113" fmla="*/ 1968500 w 2352687"/>
                  <a:gd name="connsiteY113" fmla="*/ 266700 h 320675"/>
                  <a:gd name="connsiteX114" fmla="*/ 1978025 w 2352687"/>
                  <a:gd name="connsiteY114" fmla="*/ 269875 h 320675"/>
                  <a:gd name="connsiteX115" fmla="*/ 1990725 w 2352687"/>
                  <a:gd name="connsiteY115" fmla="*/ 276225 h 320675"/>
                  <a:gd name="connsiteX116" fmla="*/ 2016125 w 2352687"/>
                  <a:gd name="connsiteY116" fmla="*/ 301625 h 320675"/>
                  <a:gd name="connsiteX117" fmla="*/ 2032000 w 2352687"/>
                  <a:gd name="connsiteY117" fmla="*/ 314325 h 320675"/>
                  <a:gd name="connsiteX118" fmla="*/ 2051050 w 2352687"/>
                  <a:gd name="connsiteY118" fmla="*/ 320675 h 320675"/>
                  <a:gd name="connsiteX119" fmla="*/ 2073275 w 2352687"/>
                  <a:gd name="connsiteY119" fmla="*/ 314325 h 320675"/>
                  <a:gd name="connsiteX120" fmla="*/ 2098675 w 2352687"/>
                  <a:gd name="connsiteY120" fmla="*/ 292100 h 320675"/>
                  <a:gd name="connsiteX121" fmla="*/ 2108200 w 2352687"/>
                  <a:gd name="connsiteY121" fmla="*/ 285750 h 320675"/>
                  <a:gd name="connsiteX122" fmla="*/ 2130425 w 2352687"/>
                  <a:gd name="connsiteY122" fmla="*/ 266700 h 320675"/>
                  <a:gd name="connsiteX123" fmla="*/ 2139950 w 2352687"/>
                  <a:gd name="connsiteY123" fmla="*/ 263525 h 320675"/>
                  <a:gd name="connsiteX124" fmla="*/ 2168525 w 2352687"/>
                  <a:gd name="connsiteY124" fmla="*/ 247650 h 320675"/>
                  <a:gd name="connsiteX125" fmla="*/ 2193925 w 2352687"/>
                  <a:gd name="connsiteY125" fmla="*/ 228600 h 320675"/>
                  <a:gd name="connsiteX126" fmla="*/ 2203450 w 2352687"/>
                  <a:gd name="connsiteY126" fmla="*/ 219075 h 320675"/>
                  <a:gd name="connsiteX127" fmla="*/ 2222500 w 2352687"/>
                  <a:gd name="connsiteY127" fmla="*/ 212725 h 320675"/>
                  <a:gd name="connsiteX128" fmla="*/ 2244725 w 2352687"/>
                  <a:gd name="connsiteY128" fmla="*/ 193675 h 320675"/>
                  <a:gd name="connsiteX129" fmla="*/ 2273300 w 2352687"/>
                  <a:gd name="connsiteY129" fmla="*/ 177800 h 320675"/>
                  <a:gd name="connsiteX130" fmla="*/ 2286000 w 2352687"/>
                  <a:gd name="connsiteY130" fmla="*/ 165100 h 320675"/>
                  <a:gd name="connsiteX131" fmla="*/ 2298700 w 2352687"/>
                  <a:gd name="connsiteY131" fmla="*/ 161925 h 320675"/>
                  <a:gd name="connsiteX132" fmla="*/ 2336800 w 2352687"/>
                  <a:gd name="connsiteY132" fmla="*/ 155575 h 320675"/>
                  <a:gd name="connsiteX133" fmla="*/ 2352675 w 2352687"/>
                  <a:gd name="connsiteY133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466725 w 2352687"/>
                  <a:gd name="connsiteY30" fmla="*/ 76200 h 320675"/>
                  <a:gd name="connsiteX31" fmla="*/ 517525 w 2352687"/>
                  <a:gd name="connsiteY31" fmla="*/ 82550 h 320675"/>
                  <a:gd name="connsiteX32" fmla="*/ 530225 w 2352687"/>
                  <a:gd name="connsiteY32" fmla="*/ 88900 h 320675"/>
                  <a:gd name="connsiteX33" fmla="*/ 536575 w 2352687"/>
                  <a:gd name="connsiteY33" fmla="*/ 76200 h 320675"/>
                  <a:gd name="connsiteX34" fmla="*/ 561975 w 2352687"/>
                  <a:gd name="connsiteY34" fmla="*/ 60325 h 320675"/>
                  <a:gd name="connsiteX35" fmla="*/ 596900 w 2352687"/>
                  <a:gd name="connsiteY35" fmla="*/ 44450 h 320675"/>
                  <a:gd name="connsiteX36" fmla="*/ 625475 w 2352687"/>
                  <a:gd name="connsiteY36" fmla="*/ 31750 h 320675"/>
                  <a:gd name="connsiteX37" fmla="*/ 663575 w 2352687"/>
                  <a:gd name="connsiteY37" fmla="*/ 12700 h 320675"/>
                  <a:gd name="connsiteX38" fmla="*/ 679450 w 2352687"/>
                  <a:gd name="connsiteY38" fmla="*/ 6350 h 320675"/>
                  <a:gd name="connsiteX39" fmla="*/ 698500 w 2352687"/>
                  <a:gd name="connsiteY39" fmla="*/ 0 h 320675"/>
                  <a:gd name="connsiteX40" fmla="*/ 727075 w 2352687"/>
                  <a:gd name="connsiteY40" fmla="*/ 3175 h 320675"/>
                  <a:gd name="connsiteX41" fmla="*/ 736600 w 2352687"/>
                  <a:gd name="connsiteY41" fmla="*/ 6350 h 320675"/>
                  <a:gd name="connsiteX42" fmla="*/ 762000 w 2352687"/>
                  <a:gd name="connsiteY42" fmla="*/ 12700 h 320675"/>
                  <a:gd name="connsiteX43" fmla="*/ 787400 w 2352687"/>
                  <a:gd name="connsiteY43" fmla="*/ 34925 h 320675"/>
                  <a:gd name="connsiteX44" fmla="*/ 806450 w 2352687"/>
                  <a:gd name="connsiteY44" fmla="*/ 53975 h 320675"/>
                  <a:gd name="connsiteX45" fmla="*/ 815975 w 2352687"/>
                  <a:gd name="connsiteY45" fmla="*/ 63500 h 320675"/>
                  <a:gd name="connsiteX46" fmla="*/ 828675 w 2352687"/>
                  <a:gd name="connsiteY46" fmla="*/ 82550 h 320675"/>
                  <a:gd name="connsiteX47" fmla="*/ 838200 w 2352687"/>
                  <a:gd name="connsiteY47" fmla="*/ 88900 h 320675"/>
                  <a:gd name="connsiteX48" fmla="*/ 860425 w 2352687"/>
                  <a:gd name="connsiteY48" fmla="*/ 107950 h 320675"/>
                  <a:gd name="connsiteX49" fmla="*/ 892175 w 2352687"/>
                  <a:gd name="connsiteY49" fmla="*/ 130175 h 320675"/>
                  <a:gd name="connsiteX50" fmla="*/ 901700 w 2352687"/>
                  <a:gd name="connsiteY50" fmla="*/ 139700 h 320675"/>
                  <a:gd name="connsiteX51" fmla="*/ 917575 w 2352687"/>
                  <a:gd name="connsiteY51" fmla="*/ 152400 h 320675"/>
                  <a:gd name="connsiteX52" fmla="*/ 936625 w 2352687"/>
                  <a:gd name="connsiteY52" fmla="*/ 168275 h 320675"/>
                  <a:gd name="connsiteX53" fmla="*/ 942975 w 2352687"/>
                  <a:gd name="connsiteY53" fmla="*/ 177800 h 320675"/>
                  <a:gd name="connsiteX54" fmla="*/ 965200 w 2352687"/>
                  <a:gd name="connsiteY54" fmla="*/ 193675 h 320675"/>
                  <a:gd name="connsiteX55" fmla="*/ 990600 w 2352687"/>
                  <a:gd name="connsiteY55" fmla="*/ 200025 h 320675"/>
                  <a:gd name="connsiteX56" fmla="*/ 1019175 w 2352687"/>
                  <a:gd name="connsiteY56" fmla="*/ 209550 h 320675"/>
                  <a:gd name="connsiteX57" fmla="*/ 1063625 w 2352687"/>
                  <a:gd name="connsiteY57" fmla="*/ 219075 h 320675"/>
                  <a:gd name="connsiteX58" fmla="*/ 1111250 w 2352687"/>
                  <a:gd name="connsiteY58" fmla="*/ 228600 h 320675"/>
                  <a:gd name="connsiteX59" fmla="*/ 1149350 w 2352687"/>
                  <a:gd name="connsiteY59" fmla="*/ 219075 h 320675"/>
                  <a:gd name="connsiteX60" fmla="*/ 1117600 w 2352687"/>
                  <a:gd name="connsiteY60" fmla="*/ 209550 h 320675"/>
                  <a:gd name="connsiteX61" fmla="*/ 1066800 w 2352687"/>
                  <a:gd name="connsiteY61" fmla="*/ 193675 h 320675"/>
                  <a:gd name="connsiteX62" fmla="*/ 1016000 w 2352687"/>
                  <a:gd name="connsiteY62" fmla="*/ 184150 h 320675"/>
                  <a:gd name="connsiteX63" fmla="*/ 1003300 w 2352687"/>
                  <a:gd name="connsiteY63" fmla="*/ 174625 h 320675"/>
                  <a:gd name="connsiteX64" fmla="*/ 993775 w 2352687"/>
                  <a:gd name="connsiteY64" fmla="*/ 168275 h 320675"/>
                  <a:gd name="connsiteX65" fmla="*/ 1003300 w 2352687"/>
                  <a:gd name="connsiteY65" fmla="*/ 171450 h 320675"/>
                  <a:gd name="connsiteX66" fmla="*/ 1022350 w 2352687"/>
                  <a:gd name="connsiteY66" fmla="*/ 184150 h 320675"/>
                  <a:gd name="connsiteX67" fmla="*/ 1031875 w 2352687"/>
                  <a:gd name="connsiteY67" fmla="*/ 193675 h 320675"/>
                  <a:gd name="connsiteX68" fmla="*/ 1044575 w 2352687"/>
                  <a:gd name="connsiteY68" fmla="*/ 200025 h 320675"/>
                  <a:gd name="connsiteX69" fmla="*/ 1057275 w 2352687"/>
                  <a:gd name="connsiteY69" fmla="*/ 212725 h 320675"/>
                  <a:gd name="connsiteX70" fmla="*/ 1120775 w 2352687"/>
                  <a:gd name="connsiteY70" fmla="*/ 219075 h 320675"/>
                  <a:gd name="connsiteX71" fmla="*/ 1203325 w 2352687"/>
                  <a:gd name="connsiteY71" fmla="*/ 215900 h 320675"/>
                  <a:gd name="connsiteX72" fmla="*/ 1222375 w 2352687"/>
                  <a:gd name="connsiteY72" fmla="*/ 203200 h 320675"/>
                  <a:gd name="connsiteX73" fmla="*/ 1231900 w 2352687"/>
                  <a:gd name="connsiteY73" fmla="*/ 200025 h 320675"/>
                  <a:gd name="connsiteX74" fmla="*/ 1250950 w 2352687"/>
                  <a:gd name="connsiteY74" fmla="*/ 190500 h 320675"/>
                  <a:gd name="connsiteX75" fmla="*/ 1270000 w 2352687"/>
                  <a:gd name="connsiteY75" fmla="*/ 184150 h 320675"/>
                  <a:gd name="connsiteX76" fmla="*/ 1289050 w 2352687"/>
                  <a:gd name="connsiteY76" fmla="*/ 174625 h 320675"/>
                  <a:gd name="connsiteX77" fmla="*/ 1343025 w 2352687"/>
                  <a:gd name="connsiteY77" fmla="*/ 165100 h 320675"/>
                  <a:gd name="connsiteX78" fmla="*/ 1390650 w 2352687"/>
                  <a:gd name="connsiteY78" fmla="*/ 158750 h 320675"/>
                  <a:gd name="connsiteX79" fmla="*/ 1412875 w 2352687"/>
                  <a:gd name="connsiteY79" fmla="*/ 149225 h 320675"/>
                  <a:gd name="connsiteX80" fmla="*/ 1425575 w 2352687"/>
                  <a:gd name="connsiteY80" fmla="*/ 146050 h 320675"/>
                  <a:gd name="connsiteX81" fmla="*/ 1435100 w 2352687"/>
                  <a:gd name="connsiteY81" fmla="*/ 142875 h 320675"/>
                  <a:gd name="connsiteX82" fmla="*/ 1444625 w 2352687"/>
                  <a:gd name="connsiteY82" fmla="*/ 133350 h 320675"/>
                  <a:gd name="connsiteX83" fmla="*/ 1485900 w 2352687"/>
                  <a:gd name="connsiteY83" fmla="*/ 117475 h 320675"/>
                  <a:gd name="connsiteX84" fmla="*/ 1498600 w 2352687"/>
                  <a:gd name="connsiteY84" fmla="*/ 111125 h 320675"/>
                  <a:gd name="connsiteX85" fmla="*/ 1530350 w 2352687"/>
                  <a:gd name="connsiteY85" fmla="*/ 101600 h 320675"/>
                  <a:gd name="connsiteX86" fmla="*/ 1539875 w 2352687"/>
                  <a:gd name="connsiteY86" fmla="*/ 95250 h 320675"/>
                  <a:gd name="connsiteX87" fmla="*/ 1558925 w 2352687"/>
                  <a:gd name="connsiteY87" fmla="*/ 88900 h 320675"/>
                  <a:gd name="connsiteX88" fmla="*/ 1577975 w 2352687"/>
                  <a:gd name="connsiteY88" fmla="*/ 76200 h 320675"/>
                  <a:gd name="connsiteX89" fmla="*/ 1593850 w 2352687"/>
                  <a:gd name="connsiteY89" fmla="*/ 66675 h 320675"/>
                  <a:gd name="connsiteX90" fmla="*/ 1612900 w 2352687"/>
                  <a:gd name="connsiteY90" fmla="*/ 53975 h 320675"/>
                  <a:gd name="connsiteX91" fmla="*/ 1625600 w 2352687"/>
                  <a:gd name="connsiteY91" fmla="*/ 50800 h 320675"/>
                  <a:gd name="connsiteX92" fmla="*/ 1635125 w 2352687"/>
                  <a:gd name="connsiteY92" fmla="*/ 47625 h 320675"/>
                  <a:gd name="connsiteX93" fmla="*/ 1651000 w 2352687"/>
                  <a:gd name="connsiteY93" fmla="*/ 44450 h 320675"/>
                  <a:gd name="connsiteX94" fmla="*/ 1657350 w 2352687"/>
                  <a:gd name="connsiteY94" fmla="*/ 34925 h 320675"/>
                  <a:gd name="connsiteX95" fmla="*/ 1673225 w 2352687"/>
                  <a:gd name="connsiteY95" fmla="*/ 31750 h 320675"/>
                  <a:gd name="connsiteX96" fmla="*/ 1704975 w 2352687"/>
                  <a:gd name="connsiteY96" fmla="*/ 25400 h 320675"/>
                  <a:gd name="connsiteX97" fmla="*/ 1746250 w 2352687"/>
                  <a:gd name="connsiteY97" fmla="*/ 38100 h 320675"/>
                  <a:gd name="connsiteX98" fmla="*/ 1765300 w 2352687"/>
                  <a:gd name="connsiteY98" fmla="*/ 50800 h 320675"/>
                  <a:gd name="connsiteX99" fmla="*/ 1781175 w 2352687"/>
                  <a:gd name="connsiteY99" fmla="*/ 63500 h 320675"/>
                  <a:gd name="connsiteX100" fmla="*/ 1803400 w 2352687"/>
                  <a:gd name="connsiteY100" fmla="*/ 76200 h 320675"/>
                  <a:gd name="connsiteX101" fmla="*/ 1828800 w 2352687"/>
                  <a:gd name="connsiteY101" fmla="*/ 85725 h 320675"/>
                  <a:gd name="connsiteX102" fmla="*/ 1866900 w 2352687"/>
                  <a:gd name="connsiteY102" fmla="*/ 98425 h 320675"/>
                  <a:gd name="connsiteX103" fmla="*/ 1879600 w 2352687"/>
                  <a:gd name="connsiteY103" fmla="*/ 107950 h 320675"/>
                  <a:gd name="connsiteX104" fmla="*/ 1889125 w 2352687"/>
                  <a:gd name="connsiteY104" fmla="*/ 114300 h 320675"/>
                  <a:gd name="connsiteX105" fmla="*/ 1898650 w 2352687"/>
                  <a:gd name="connsiteY105" fmla="*/ 127000 h 320675"/>
                  <a:gd name="connsiteX106" fmla="*/ 1901825 w 2352687"/>
                  <a:gd name="connsiteY106" fmla="*/ 136525 h 320675"/>
                  <a:gd name="connsiteX107" fmla="*/ 1917700 w 2352687"/>
                  <a:gd name="connsiteY107" fmla="*/ 177800 h 320675"/>
                  <a:gd name="connsiteX108" fmla="*/ 1927225 w 2352687"/>
                  <a:gd name="connsiteY108" fmla="*/ 200025 h 320675"/>
                  <a:gd name="connsiteX109" fmla="*/ 1933575 w 2352687"/>
                  <a:gd name="connsiteY109" fmla="*/ 212725 h 320675"/>
                  <a:gd name="connsiteX110" fmla="*/ 1943100 w 2352687"/>
                  <a:gd name="connsiteY110" fmla="*/ 219075 h 320675"/>
                  <a:gd name="connsiteX111" fmla="*/ 1946275 w 2352687"/>
                  <a:gd name="connsiteY111" fmla="*/ 244475 h 320675"/>
                  <a:gd name="connsiteX112" fmla="*/ 1968500 w 2352687"/>
                  <a:gd name="connsiteY112" fmla="*/ 266700 h 320675"/>
                  <a:gd name="connsiteX113" fmla="*/ 1978025 w 2352687"/>
                  <a:gd name="connsiteY113" fmla="*/ 269875 h 320675"/>
                  <a:gd name="connsiteX114" fmla="*/ 1990725 w 2352687"/>
                  <a:gd name="connsiteY114" fmla="*/ 276225 h 320675"/>
                  <a:gd name="connsiteX115" fmla="*/ 2016125 w 2352687"/>
                  <a:gd name="connsiteY115" fmla="*/ 301625 h 320675"/>
                  <a:gd name="connsiteX116" fmla="*/ 2032000 w 2352687"/>
                  <a:gd name="connsiteY116" fmla="*/ 314325 h 320675"/>
                  <a:gd name="connsiteX117" fmla="*/ 2051050 w 2352687"/>
                  <a:gd name="connsiteY117" fmla="*/ 320675 h 320675"/>
                  <a:gd name="connsiteX118" fmla="*/ 2073275 w 2352687"/>
                  <a:gd name="connsiteY118" fmla="*/ 314325 h 320675"/>
                  <a:gd name="connsiteX119" fmla="*/ 2098675 w 2352687"/>
                  <a:gd name="connsiteY119" fmla="*/ 292100 h 320675"/>
                  <a:gd name="connsiteX120" fmla="*/ 2108200 w 2352687"/>
                  <a:gd name="connsiteY120" fmla="*/ 285750 h 320675"/>
                  <a:gd name="connsiteX121" fmla="*/ 2130425 w 2352687"/>
                  <a:gd name="connsiteY121" fmla="*/ 266700 h 320675"/>
                  <a:gd name="connsiteX122" fmla="*/ 2139950 w 2352687"/>
                  <a:gd name="connsiteY122" fmla="*/ 263525 h 320675"/>
                  <a:gd name="connsiteX123" fmla="*/ 2168525 w 2352687"/>
                  <a:gd name="connsiteY123" fmla="*/ 247650 h 320675"/>
                  <a:gd name="connsiteX124" fmla="*/ 2193925 w 2352687"/>
                  <a:gd name="connsiteY124" fmla="*/ 228600 h 320675"/>
                  <a:gd name="connsiteX125" fmla="*/ 2203450 w 2352687"/>
                  <a:gd name="connsiteY125" fmla="*/ 219075 h 320675"/>
                  <a:gd name="connsiteX126" fmla="*/ 2222500 w 2352687"/>
                  <a:gd name="connsiteY126" fmla="*/ 212725 h 320675"/>
                  <a:gd name="connsiteX127" fmla="*/ 2244725 w 2352687"/>
                  <a:gd name="connsiteY127" fmla="*/ 193675 h 320675"/>
                  <a:gd name="connsiteX128" fmla="*/ 2273300 w 2352687"/>
                  <a:gd name="connsiteY128" fmla="*/ 177800 h 320675"/>
                  <a:gd name="connsiteX129" fmla="*/ 2286000 w 2352687"/>
                  <a:gd name="connsiteY129" fmla="*/ 165100 h 320675"/>
                  <a:gd name="connsiteX130" fmla="*/ 2298700 w 2352687"/>
                  <a:gd name="connsiteY130" fmla="*/ 161925 h 320675"/>
                  <a:gd name="connsiteX131" fmla="*/ 2336800 w 2352687"/>
                  <a:gd name="connsiteY131" fmla="*/ 155575 h 320675"/>
                  <a:gd name="connsiteX132" fmla="*/ 2352675 w 2352687"/>
                  <a:gd name="connsiteY132" fmla="*/ 161925 h 320675"/>
                  <a:gd name="connsiteX0" fmla="*/ 0 w 2352687"/>
                  <a:gd name="connsiteY0" fmla="*/ 69850 h 320675"/>
                  <a:gd name="connsiteX1" fmla="*/ 19050 w 2352687"/>
                  <a:gd name="connsiteY1" fmla="*/ 88900 h 320675"/>
                  <a:gd name="connsiteX2" fmla="*/ 28575 w 2352687"/>
                  <a:gd name="connsiteY2" fmla="*/ 101600 h 320675"/>
                  <a:gd name="connsiteX3" fmla="*/ 38100 w 2352687"/>
                  <a:gd name="connsiteY3" fmla="*/ 107950 h 320675"/>
                  <a:gd name="connsiteX4" fmla="*/ 50800 w 2352687"/>
                  <a:gd name="connsiteY4" fmla="*/ 117475 h 320675"/>
                  <a:gd name="connsiteX5" fmla="*/ 60325 w 2352687"/>
                  <a:gd name="connsiteY5" fmla="*/ 127000 h 320675"/>
                  <a:gd name="connsiteX6" fmla="*/ 76200 w 2352687"/>
                  <a:gd name="connsiteY6" fmla="*/ 139700 h 320675"/>
                  <a:gd name="connsiteX7" fmla="*/ 85725 w 2352687"/>
                  <a:gd name="connsiteY7" fmla="*/ 149225 h 320675"/>
                  <a:gd name="connsiteX8" fmla="*/ 104775 w 2352687"/>
                  <a:gd name="connsiteY8" fmla="*/ 161925 h 320675"/>
                  <a:gd name="connsiteX9" fmla="*/ 114300 w 2352687"/>
                  <a:gd name="connsiteY9" fmla="*/ 168275 h 320675"/>
                  <a:gd name="connsiteX10" fmla="*/ 123825 w 2352687"/>
                  <a:gd name="connsiteY10" fmla="*/ 174625 h 320675"/>
                  <a:gd name="connsiteX11" fmla="*/ 133350 w 2352687"/>
                  <a:gd name="connsiteY11" fmla="*/ 184150 h 320675"/>
                  <a:gd name="connsiteX12" fmla="*/ 142875 w 2352687"/>
                  <a:gd name="connsiteY12" fmla="*/ 187325 h 320675"/>
                  <a:gd name="connsiteX13" fmla="*/ 152400 w 2352687"/>
                  <a:gd name="connsiteY13" fmla="*/ 193675 h 320675"/>
                  <a:gd name="connsiteX14" fmla="*/ 158750 w 2352687"/>
                  <a:gd name="connsiteY14" fmla="*/ 206375 h 320675"/>
                  <a:gd name="connsiteX15" fmla="*/ 187325 w 2352687"/>
                  <a:gd name="connsiteY15" fmla="*/ 222250 h 320675"/>
                  <a:gd name="connsiteX16" fmla="*/ 200025 w 2352687"/>
                  <a:gd name="connsiteY16" fmla="*/ 225425 h 320675"/>
                  <a:gd name="connsiteX17" fmla="*/ 222250 w 2352687"/>
                  <a:gd name="connsiteY17" fmla="*/ 231775 h 320675"/>
                  <a:gd name="connsiteX18" fmla="*/ 317500 w 2352687"/>
                  <a:gd name="connsiteY18" fmla="*/ 228600 h 320675"/>
                  <a:gd name="connsiteX19" fmla="*/ 342900 w 2352687"/>
                  <a:gd name="connsiteY19" fmla="*/ 215900 h 320675"/>
                  <a:gd name="connsiteX20" fmla="*/ 352425 w 2352687"/>
                  <a:gd name="connsiteY20" fmla="*/ 206375 h 320675"/>
                  <a:gd name="connsiteX21" fmla="*/ 361950 w 2352687"/>
                  <a:gd name="connsiteY21" fmla="*/ 200025 h 320675"/>
                  <a:gd name="connsiteX22" fmla="*/ 374650 w 2352687"/>
                  <a:gd name="connsiteY22" fmla="*/ 184150 h 320675"/>
                  <a:gd name="connsiteX23" fmla="*/ 393700 w 2352687"/>
                  <a:gd name="connsiteY23" fmla="*/ 168275 h 320675"/>
                  <a:gd name="connsiteX24" fmla="*/ 400050 w 2352687"/>
                  <a:gd name="connsiteY24" fmla="*/ 158750 h 320675"/>
                  <a:gd name="connsiteX25" fmla="*/ 409575 w 2352687"/>
                  <a:gd name="connsiteY25" fmla="*/ 152400 h 320675"/>
                  <a:gd name="connsiteX26" fmla="*/ 428625 w 2352687"/>
                  <a:gd name="connsiteY26" fmla="*/ 127000 h 320675"/>
                  <a:gd name="connsiteX27" fmla="*/ 434975 w 2352687"/>
                  <a:gd name="connsiteY27" fmla="*/ 117475 h 320675"/>
                  <a:gd name="connsiteX28" fmla="*/ 454025 w 2352687"/>
                  <a:gd name="connsiteY28" fmla="*/ 104775 h 320675"/>
                  <a:gd name="connsiteX29" fmla="*/ 473075 w 2352687"/>
                  <a:gd name="connsiteY29" fmla="*/ 85725 h 320675"/>
                  <a:gd name="connsiteX30" fmla="*/ 517525 w 2352687"/>
                  <a:gd name="connsiteY30" fmla="*/ 82550 h 320675"/>
                  <a:gd name="connsiteX31" fmla="*/ 530225 w 2352687"/>
                  <a:gd name="connsiteY31" fmla="*/ 88900 h 320675"/>
                  <a:gd name="connsiteX32" fmla="*/ 536575 w 2352687"/>
                  <a:gd name="connsiteY32" fmla="*/ 76200 h 320675"/>
                  <a:gd name="connsiteX33" fmla="*/ 561975 w 2352687"/>
                  <a:gd name="connsiteY33" fmla="*/ 60325 h 320675"/>
                  <a:gd name="connsiteX34" fmla="*/ 596900 w 2352687"/>
                  <a:gd name="connsiteY34" fmla="*/ 44450 h 320675"/>
                  <a:gd name="connsiteX35" fmla="*/ 625475 w 2352687"/>
                  <a:gd name="connsiteY35" fmla="*/ 31750 h 320675"/>
                  <a:gd name="connsiteX36" fmla="*/ 663575 w 2352687"/>
                  <a:gd name="connsiteY36" fmla="*/ 12700 h 320675"/>
                  <a:gd name="connsiteX37" fmla="*/ 679450 w 2352687"/>
                  <a:gd name="connsiteY37" fmla="*/ 6350 h 320675"/>
                  <a:gd name="connsiteX38" fmla="*/ 698500 w 2352687"/>
                  <a:gd name="connsiteY38" fmla="*/ 0 h 320675"/>
                  <a:gd name="connsiteX39" fmla="*/ 727075 w 2352687"/>
                  <a:gd name="connsiteY39" fmla="*/ 3175 h 320675"/>
                  <a:gd name="connsiteX40" fmla="*/ 736600 w 2352687"/>
                  <a:gd name="connsiteY40" fmla="*/ 6350 h 320675"/>
                  <a:gd name="connsiteX41" fmla="*/ 762000 w 2352687"/>
                  <a:gd name="connsiteY41" fmla="*/ 12700 h 320675"/>
                  <a:gd name="connsiteX42" fmla="*/ 787400 w 2352687"/>
                  <a:gd name="connsiteY42" fmla="*/ 34925 h 320675"/>
                  <a:gd name="connsiteX43" fmla="*/ 806450 w 2352687"/>
                  <a:gd name="connsiteY43" fmla="*/ 53975 h 320675"/>
                  <a:gd name="connsiteX44" fmla="*/ 815975 w 2352687"/>
                  <a:gd name="connsiteY44" fmla="*/ 63500 h 320675"/>
                  <a:gd name="connsiteX45" fmla="*/ 828675 w 2352687"/>
                  <a:gd name="connsiteY45" fmla="*/ 82550 h 320675"/>
                  <a:gd name="connsiteX46" fmla="*/ 838200 w 2352687"/>
                  <a:gd name="connsiteY46" fmla="*/ 88900 h 320675"/>
                  <a:gd name="connsiteX47" fmla="*/ 860425 w 2352687"/>
                  <a:gd name="connsiteY47" fmla="*/ 107950 h 320675"/>
                  <a:gd name="connsiteX48" fmla="*/ 892175 w 2352687"/>
                  <a:gd name="connsiteY48" fmla="*/ 130175 h 320675"/>
                  <a:gd name="connsiteX49" fmla="*/ 901700 w 2352687"/>
                  <a:gd name="connsiteY49" fmla="*/ 139700 h 320675"/>
                  <a:gd name="connsiteX50" fmla="*/ 917575 w 2352687"/>
                  <a:gd name="connsiteY50" fmla="*/ 152400 h 320675"/>
                  <a:gd name="connsiteX51" fmla="*/ 936625 w 2352687"/>
                  <a:gd name="connsiteY51" fmla="*/ 168275 h 320675"/>
                  <a:gd name="connsiteX52" fmla="*/ 942975 w 2352687"/>
                  <a:gd name="connsiteY52" fmla="*/ 177800 h 320675"/>
                  <a:gd name="connsiteX53" fmla="*/ 965200 w 2352687"/>
                  <a:gd name="connsiteY53" fmla="*/ 193675 h 320675"/>
                  <a:gd name="connsiteX54" fmla="*/ 990600 w 2352687"/>
                  <a:gd name="connsiteY54" fmla="*/ 200025 h 320675"/>
                  <a:gd name="connsiteX55" fmla="*/ 1019175 w 2352687"/>
                  <a:gd name="connsiteY55" fmla="*/ 209550 h 320675"/>
                  <a:gd name="connsiteX56" fmla="*/ 1063625 w 2352687"/>
                  <a:gd name="connsiteY56" fmla="*/ 219075 h 320675"/>
                  <a:gd name="connsiteX57" fmla="*/ 1111250 w 2352687"/>
                  <a:gd name="connsiteY57" fmla="*/ 228600 h 320675"/>
                  <a:gd name="connsiteX58" fmla="*/ 1149350 w 2352687"/>
                  <a:gd name="connsiteY58" fmla="*/ 219075 h 320675"/>
                  <a:gd name="connsiteX59" fmla="*/ 1117600 w 2352687"/>
                  <a:gd name="connsiteY59" fmla="*/ 209550 h 320675"/>
                  <a:gd name="connsiteX60" fmla="*/ 1066800 w 2352687"/>
                  <a:gd name="connsiteY60" fmla="*/ 193675 h 320675"/>
                  <a:gd name="connsiteX61" fmla="*/ 1016000 w 2352687"/>
                  <a:gd name="connsiteY61" fmla="*/ 184150 h 320675"/>
                  <a:gd name="connsiteX62" fmla="*/ 1003300 w 2352687"/>
                  <a:gd name="connsiteY62" fmla="*/ 174625 h 320675"/>
                  <a:gd name="connsiteX63" fmla="*/ 993775 w 2352687"/>
                  <a:gd name="connsiteY63" fmla="*/ 168275 h 320675"/>
                  <a:gd name="connsiteX64" fmla="*/ 1003300 w 2352687"/>
                  <a:gd name="connsiteY64" fmla="*/ 171450 h 320675"/>
                  <a:gd name="connsiteX65" fmla="*/ 1022350 w 2352687"/>
                  <a:gd name="connsiteY65" fmla="*/ 184150 h 320675"/>
                  <a:gd name="connsiteX66" fmla="*/ 1031875 w 2352687"/>
                  <a:gd name="connsiteY66" fmla="*/ 193675 h 320675"/>
                  <a:gd name="connsiteX67" fmla="*/ 1044575 w 2352687"/>
                  <a:gd name="connsiteY67" fmla="*/ 200025 h 320675"/>
                  <a:gd name="connsiteX68" fmla="*/ 1057275 w 2352687"/>
                  <a:gd name="connsiteY68" fmla="*/ 212725 h 320675"/>
                  <a:gd name="connsiteX69" fmla="*/ 1120775 w 2352687"/>
                  <a:gd name="connsiteY69" fmla="*/ 219075 h 320675"/>
                  <a:gd name="connsiteX70" fmla="*/ 1203325 w 2352687"/>
                  <a:gd name="connsiteY70" fmla="*/ 215900 h 320675"/>
                  <a:gd name="connsiteX71" fmla="*/ 1222375 w 2352687"/>
                  <a:gd name="connsiteY71" fmla="*/ 203200 h 320675"/>
                  <a:gd name="connsiteX72" fmla="*/ 1231900 w 2352687"/>
                  <a:gd name="connsiteY72" fmla="*/ 200025 h 320675"/>
                  <a:gd name="connsiteX73" fmla="*/ 1250950 w 2352687"/>
                  <a:gd name="connsiteY73" fmla="*/ 190500 h 320675"/>
                  <a:gd name="connsiteX74" fmla="*/ 1270000 w 2352687"/>
                  <a:gd name="connsiteY74" fmla="*/ 184150 h 320675"/>
                  <a:gd name="connsiteX75" fmla="*/ 1289050 w 2352687"/>
                  <a:gd name="connsiteY75" fmla="*/ 174625 h 320675"/>
                  <a:gd name="connsiteX76" fmla="*/ 1343025 w 2352687"/>
                  <a:gd name="connsiteY76" fmla="*/ 165100 h 320675"/>
                  <a:gd name="connsiteX77" fmla="*/ 1390650 w 2352687"/>
                  <a:gd name="connsiteY77" fmla="*/ 158750 h 320675"/>
                  <a:gd name="connsiteX78" fmla="*/ 1412875 w 2352687"/>
                  <a:gd name="connsiteY78" fmla="*/ 149225 h 320675"/>
                  <a:gd name="connsiteX79" fmla="*/ 1425575 w 2352687"/>
                  <a:gd name="connsiteY79" fmla="*/ 146050 h 320675"/>
                  <a:gd name="connsiteX80" fmla="*/ 1435100 w 2352687"/>
                  <a:gd name="connsiteY80" fmla="*/ 142875 h 320675"/>
                  <a:gd name="connsiteX81" fmla="*/ 1444625 w 2352687"/>
                  <a:gd name="connsiteY81" fmla="*/ 133350 h 320675"/>
                  <a:gd name="connsiteX82" fmla="*/ 1485900 w 2352687"/>
                  <a:gd name="connsiteY82" fmla="*/ 117475 h 320675"/>
                  <a:gd name="connsiteX83" fmla="*/ 1498600 w 2352687"/>
                  <a:gd name="connsiteY83" fmla="*/ 111125 h 320675"/>
                  <a:gd name="connsiteX84" fmla="*/ 1530350 w 2352687"/>
                  <a:gd name="connsiteY84" fmla="*/ 101600 h 320675"/>
                  <a:gd name="connsiteX85" fmla="*/ 1539875 w 2352687"/>
                  <a:gd name="connsiteY85" fmla="*/ 95250 h 320675"/>
                  <a:gd name="connsiteX86" fmla="*/ 1558925 w 2352687"/>
                  <a:gd name="connsiteY86" fmla="*/ 88900 h 320675"/>
                  <a:gd name="connsiteX87" fmla="*/ 1577975 w 2352687"/>
                  <a:gd name="connsiteY87" fmla="*/ 76200 h 320675"/>
                  <a:gd name="connsiteX88" fmla="*/ 1593850 w 2352687"/>
                  <a:gd name="connsiteY88" fmla="*/ 66675 h 320675"/>
                  <a:gd name="connsiteX89" fmla="*/ 1612900 w 2352687"/>
                  <a:gd name="connsiteY89" fmla="*/ 53975 h 320675"/>
                  <a:gd name="connsiteX90" fmla="*/ 1625600 w 2352687"/>
                  <a:gd name="connsiteY90" fmla="*/ 50800 h 320675"/>
                  <a:gd name="connsiteX91" fmla="*/ 1635125 w 2352687"/>
                  <a:gd name="connsiteY91" fmla="*/ 47625 h 320675"/>
                  <a:gd name="connsiteX92" fmla="*/ 1651000 w 2352687"/>
                  <a:gd name="connsiteY92" fmla="*/ 44450 h 320675"/>
                  <a:gd name="connsiteX93" fmla="*/ 1657350 w 2352687"/>
                  <a:gd name="connsiteY93" fmla="*/ 34925 h 320675"/>
                  <a:gd name="connsiteX94" fmla="*/ 1673225 w 2352687"/>
                  <a:gd name="connsiteY94" fmla="*/ 31750 h 320675"/>
                  <a:gd name="connsiteX95" fmla="*/ 1704975 w 2352687"/>
                  <a:gd name="connsiteY95" fmla="*/ 25400 h 320675"/>
                  <a:gd name="connsiteX96" fmla="*/ 1746250 w 2352687"/>
                  <a:gd name="connsiteY96" fmla="*/ 38100 h 320675"/>
                  <a:gd name="connsiteX97" fmla="*/ 1765300 w 2352687"/>
                  <a:gd name="connsiteY97" fmla="*/ 50800 h 320675"/>
                  <a:gd name="connsiteX98" fmla="*/ 1781175 w 2352687"/>
                  <a:gd name="connsiteY98" fmla="*/ 63500 h 320675"/>
                  <a:gd name="connsiteX99" fmla="*/ 1803400 w 2352687"/>
                  <a:gd name="connsiteY99" fmla="*/ 76200 h 320675"/>
                  <a:gd name="connsiteX100" fmla="*/ 1828800 w 2352687"/>
                  <a:gd name="connsiteY100" fmla="*/ 85725 h 320675"/>
                  <a:gd name="connsiteX101" fmla="*/ 1866900 w 2352687"/>
                  <a:gd name="connsiteY101" fmla="*/ 98425 h 320675"/>
                  <a:gd name="connsiteX102" fmla="*/ 1879600 w 2352687"/>
                  <a:gd name="connsiteY102" fmla="*/ 107950 h 320675"/>
                  <a:gd name="connsiteX103" fmla="*/ 1889125 w 2352687"/>
                  <a:gd name="connsiteY103" fmla="*/ 114300 h 320675"/>
                  <a:gd name="connsiteX104" fmla="*/ 1898650 w 2352687"/>
                  <a:gd name="connsiteY104" fmla="*/ 127000 h 320675"/>
                  <a:gd name="connsiteX105" fmla="*/ 1901825 w 2352687"/>
                  <a:gd name="connsiteY105" fmla="*/ 136525 h 320675"/>
                  <a:gd name="connsiteX106" fmla="*/ 1917700 w 2352687"/>
                  <a:gd name="connsiteY106" fmla="*/ 177800 h 320675"/>
                  <a:gd name="connsiteX107" fmla="*/ 1927225 w 2352687"/>
                  <a:gd name="connsiteY107" fmla="*/ 200025 h 320675"/>
                  <a:gd name="connsiteX108" fmla="*/ 1933575 w 2352687"/>
                  <a:gd name="connsiteY108" fmla="*/ 212725 h 320675"/>
                  <a:gd name="connsiteX109" fmla="*/ 1943100 w 2352687"/>
                  <a:gd name="connsiteY109" fmla="*/ 219075 h 320675"/>
                  <a:gd name="connsiteX110" fmla="*/ 1946275 w 2352687"/>
                  <a:gd name="connsiteY110" fmla="*/ 244475 h 320675"/>
                  <a:gd name="connsiteX111" fmla="*/ 1968500 w 2352687"/>
                  <a:gd name="connsiteY111" fmla="*/ 266700 h 320675"/>
                  <a:gd name="connsiteX112" fmla="*/ 1978025 w 2352687"/>
                  <a:gd name="connsiteY112" fmla="*/ 269875 h 320675"/>
                  <a:gd name="connsiteX113" fmla="*/ 1990725 w 2352687"/>
                  <a:gd name="connsiteY113" fmla="*/ 276225 h 320675"/>
                  <a:gd name="connsiteX114" fmla="*/ 2016125 w 2352687"/>
                  <a:gd name="connsiteY114" fmla="*/ 301625 h 320675"/>
                  <a:gd name="connsiteX115" fmla="*/ 2032000 w 2352687"/>
                  <a:gd name="connsiteY115" fmla="*/ 314325 h 320675"/>
                  <a:gd name="connsiteX116" fmla="*/ 2051050 w 2352687"/>
                  <a:gd name="connsiteY116" fmla="*/ 320675 h 320675"/>
                  <a:gd name="connsiteX117" fmla="*/ 2073275 w 2352687"/>
                  <a:gd name="connsiteY117" fmla="*/ 314325 h 320675"/>
                  <a:gd name="connsiteX118" fmla="*/ 2098675 w 2352687"/>
                  <a:gd name="connsiteY118" fmla="*/ 292100 h 320675"/>
                  <a:gd name="connsiteX119" fmla="*/ 2108200 w 2352687"/>
                  <a:gd name="connsiteY119" fmla="*/ 285750 h 320675"/>
                  <a:gd name="connsiteX120" fmla="*/ 2130425 w 2352687"/>
                  <a:gd name="connsiteY120" fmla="*/ 266700 h 320675"/>
                  <a:gd name="connsiteX121" fmla="*/ 2139950 w 2352687"/>
                  <a:gd name="connsiteY121" fmla="*/ 263525 h 320675"/>
                  <a:gd name="connsiteX122" fmla="*/ 2168525 w 2352687"/>
                  <a:gd name="connsiteY122" fmla="*/ 247650 h 320675"/>
                  <a:gd name="connsiteX123" fmla="*/ 2193925 w 2352687"/>
                  <a:gd name="connsiteY123" fmla="*/ 228600 h 320675"/>
                  <a:gd name="connsiteX124" fmla="*/ 2203450 w 2352687"/>
                  <a:gd name="connsiteY124" fmla="*/ 219075 h 320675"/>
                  <a:gd name="connsiteX125" fmla="*/ 2222500 w 2352687"/>
                  <a:gd name="connsiteY125" fmla="*/ 212725 h 320675"/>
                  <a:gd name="connsiteX126" fmla="*/ 2244725 w 2352687"/>
                  <a:gd name="connsiteY126" fmla="*/ 193675 h 320675"/>
                  <a:gd name="connsiteX127" fmla="*/ 2273300 w 2352687"/>
                  <a:gd name="connsiteY127" fmla="*/ 177800 h 320675"/>
                  <a:gd name="connsiteX128" fmla="*/ 2286000 w 2352687"/>
                  <a:gd name="connsiteY128" fmla="*/ 165100 h 320675"/>
                  <a:gd name="connsiteX129" fmla="*/ 2298700 w 2352687"/>
                  <a:gd name="connsiteY129" fmla="*/ 161925 h 320675"/>
                  <a:gd name="connsiteX130" fmla="*/ 2336800 w 2352687"/>
                  <a:gd name="connsiteY130" fmla="*/ 155575 h 320675"/>
                  <a:gd name="connsiteX131" fmla="*/ 2352675 w 2352687"/>
                  <a:gd name="connsiteY131" fmla="*/ 16192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298700 w 2552700"/>
                  <a:gd name="connsiteY129" fmla="*/ 161925 h 320675"/>
                  <a:gd name="connsiteX130" fmla="*/ 2336800 w 2552700"/>
                  <a:gd name="connsiteY130" fmla="*/ 155575 h 320675"/>
                  <a:gd name="connsiteX131" fmla="*/ 2552700 w 2552700"/>
                  <a:gd name="connsiteY131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286000 w 2552700"/>
                  <a:gd name="connsiteY128" fmla="*/ 165100 h 320675"/>
                  <a:gd name="connsiteX129" fmla="*/ 2336800 w 2552700"/>
                  <a:gd name="connsiteY129" fmla="*/ 155575 h 320675"/>
                  <a:gd name="connsiteX130" fmla="*/ 2552700 w 2552700"/>
                  <a:gd name="connsiteY130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336800 w 2552700"/>
                  <a:gd name="connsiteY128" fmla="*/ 155575 h 320675"/>
                  <a:gd name="connsiteX129" fmla="*/ 2552700 w 2552700"/>
                  <a:gd name="connsiteY129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273300 w 2552700"/>
                  <a:gd name="connsiteY127" fmla="*/ 1778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08200 w 2552700"/>
                  <a:gd name="connsiteY119" fmla="*/ 285750 h 320675"/>
                  <a:gd name="connsiteX120" fmla="*/ 2130425 w 2552700"/>
                  <a:gd name="connsiteY120" fmla="*/ 266700 h 320675"/>
                  <a:gd name="connsiteX121" fmla="*/ 2139950 w 2552700"/>
                  <a:gd name="connsiteY121" fmla="*/ 263525 h 320675"/>
                  <a:gd name="connsiteX122" fmla="*/ 2168525 w 2552700"/>
                  <a:gd name="connsiteY122" fmla="*/ 247650 h 320675"/>
                  <a:gd name="connsiteX123" fmla="*/ 2193925 w 2552700"/>
                  <a:gd name="connsiteY123" fmla="*/ 228600 h 320675"/>
                  <a:gd name="connsiteX124" fmla="*/ 2203450 w 2552700"/>
                  <a:gd name="connsiteY124" fmla="*/ 219075 h 320675"/>
                  <a:gd name="connsiteX125" fmla="*/ 2222500 w 2552700"/>
                  <a:gd name="connsiteY125" fmla="*/ 212725 h 320675"/>
                  <a:gd name="connsiteX126" fmla="*/ 2244725 w 2552700"/>
                  <a:gd name="connsiteY126" fmla="*/ 193675 h 320675"/>
                  <a:gd name="connsiteX127" fmla="*/ 2355850 w 2552700"/>
                  <a:gd name="connsiteY127" fmla="*/ 152400 h 320675"/>
                  <a:gd name="connsiteX128" fmla="*/ 2552700 w 2552700"/>
                  <a:gd name="connsiteY128" fmla="*/ 155575 h 320675"/>
                  <a:gd name="connsiteX0" fmla="*/ 0 w 2552700"/>
                  <a:gd name="connsiteY0" fmla="*/ 69850 h 320675"/>
                  <a:gd name="connsiteX1" fmla="*/ 19050 w 2552700"/>
                  <a:gd name="connsiteY1" fmla="*/ 88900 h 320675"/>
                  <a:gd name="connsiteX2" fmla="*/ 28575 w 2552700"/>
                  <a:gd name="connsiteY2" fmla="*/ 101600 h 320675"/>
                  <a:gd name="connsiteX3" fmla="*/ 38100 w 2552700"/>
                  <a:gd name="connsiteY3" fmla="*/ 107950 h 320675"/>
                  <a:gd name="connsiteX4" fmla="*/ 50800 w 2552700"/>
                  <a:gd name="connsiteY4" fmla="*/ 117475 h 320675"/>
                  <a:gd name="connsiteX5" fmla="*/ 60325 w 2552700"/>
                  <a:gd name="connsiteY5" fmla="*/ 127000 h 320675"/>
                  <a:gd name="connsiteX6" fmla="*/ 76200 w 2552700"/>
                  <a:gd name="connsiteY6" fmla="*/ 139700 h 320675"/>
                  <a:gd name="connsiteX7" fmla="*/ 85725 w 2552700"/>
                  <a:gd name="connsiteY7" fmla="*/ 149225 h 320675"/>
                  <a:gd name="connsiteX8" fmla="*/ 104775 w 2552700"/>
                  <a:gd name="connsiteY8" fmla="*/ 161925 h 320675"/>
                  <a:gd name="connsiteX9" fmla="*/ 114300 w 2552700"/>
                  <a:gd name="connsiteY9" fmla="*/ 168275 h 320675"/>
                  <a:gd name="connsiteX10" fmla="*/ 123825 w 2552700"/>
                  <a:gd name="connsiteY10" fmla="*/ 174625 h 320675"/>
                  <a:gd name="connsiteX11" fmla="*/ 133350 w 2552700"/>
                  <a:gd name="connsiteY11" fmla="*/ 184150 h 320675"/>
                  <a:gd name="connsiteX12" fmla="*/ 142875 w 2552700"/>
                  <a:gd name="connsiteY12" fmla="*/ 187325 h 320675"/>
                  <a:gd name="connsiteX13" fmla="*/ 152400 w 2552700"/>
                  <a:gd name="connsiteY13" fmla="*/ 193675 h 320675"/>
                  <a:gd name="connsiteX14" fmla="*/ 158750 w 2552700"/>
                  <a:gd name="connsiteY14" fmla="*/ 206375 h 320675"/>
                  <a:gd name="connsiteX15" fmla="*/ 187325 w 2552700"/>
                  <a:gd name="connsiteY15" fmla="*/ 222250 h 320675"/>
                  <a:gd name="connsiteX16" fmla="*/ 200025 w 2552700"/>
                  <a:gd name="connsiteY16" fmla="*/ 225425 h 320675"/>
                  <a:gd name="connsiteX17" fmla="*/ 222250 w 2552700"/>
                  <a:gd name="connsiteY17" fmla="*/ 231775 h 320675"/>
                  <a:gd name="connsiteX18" fmla="*/ 317500 w 2552700"/>
                  <a:gd name="connsiteY18" fmla="*/ 228600 h 320675"/>
                  <a:gd name="connsiteX19" fmla="*/ 342900 w 2552700"/>
                  <a:gd name="connsiteY19" fmla="*/ 215900 h 320675"/>
                  <a:gd name="connsiteX20" fmla="*/ 352425 w 2552700"/>
                  <a:gd name="connsiteY20" fmla="*/ 206375 h 320675"/>
                  <a:gd name="connsiteX21" fmla="*/ 361950 w 2552700"/>
                  <a:gd name="connsiteY21" fmla="*/ 200025 h 320675"/>
                  <a:gd name="connsiteX22" fmla="*/ 374650 w 2552700"/>
                  <a:gd name="connsiteY22" fmla="*/ 184150 h 320675"/>
                  <a:gd name="connsiteX23" fmla="*/ 393700 w 2552700"/>
                  <a:gd name="connsiteY23" fmla="*/ 168275 h 320675"/>
                  <a:gd name="connsiteX24" fmla="*/ 400050 w 2552700"/>
                  <a:gd name="connsiteY24" fmla="*/ 158750 h 320675"/>
                  <a:gd name="connsiteX25" fmla="*/ 409575 w 2552700"/>
                  <a:gd name="connsiteY25" fmla="*/ 152400 h 320675"/>
                  <a:gd name="connsiteX26" fmla="*/ 428625 w 2552700"/>
                  <a:gd name="connsiteY26" fmla="*/ 127000 h 320675"/>
                  <a:gd name="connsiteX27" fmla="*/ 434975 w 2552700"/>
                  <a:gd name="connsiteY27" fmla="*/ 117475 h 320675"/>
                  <a:gd name="connsiteX28" fmla="*/ 454025 w 2552700"/>
                  <a:gd name="connsiteY28" fmla="*/ 104775 h 320675"/>
                  <a:gd name="connsiteX29" fmla="*/ 473075 w 2552700"/>
                  <a:gd name="connsiteY29" fmla="*/ 85725 h 320675"/>
                  <a:gd name="connsiteX30" fmla="*/ 517525 w 2552700"/>
                  <a:gd name="connsiteY30" fmla="*/ 82550 h 320675"/>
                  <a:gd name="connsiteX31" fmla="*/ 530225 w 2552700"/>
                  <a:gd name="connsiteY31" fmla="*/ 88900 h 320675"/>
                  <a:gd name="connsiteX32" fmla="*/ 536575 w 2552700"/>
                  <a:gd name="connsiteY32" fmla="*/ 76200 h 320675"/>
                  <a:gd name="connsiteX33" fmla="*/ 561975 w 2552700"/>
                  <a:gd name="connsiteY33" fmla="*/ 60325 h 320675"/>
                  <a:gd name="connsiteX34" fmla="*/ 596900 w 2552700"/>
                  <a:gd name="connsiteY34" fmla="*/ 44450 h 320675"/>
                  <a:gd name="connsiteX35" fmla="*/ 625475 w 2552700"/>
                  <a:gd name="connsiteY35" fmla="*/ 31750 h 320675"/>
                  <a:gd name="connsiteX36" fmla="*/ 663575 w 2552700"/>
                  <a:gd name="connsiteY36" fmla="*/ 12700 h 320675"/>
                  <a:gd name="connsiteX37" fmla="*/ 679450 w 2552700"/>
                  <a:gd name="connsiteY37" fmla="*/ 6350 h 320675"/>
                  <a:gd name="connsiteX38" fmla="*/ 698500 w 2552700"/>
                  <a:gd name="connsiteY38" fmla="*/ 0 h 320675"/>
                  <a:gd name="connsiteX39" fmla="*/ 727075 w 2552700"/>
                  <a:gd name="connsiteY39" fmla="*/ 3175 h 320675"/>
                  <a:gd name="connsiteX40" fmla="*/ 736600 w 2552700"/>
                  <a:gd name="connsiteY40" fmla="*/ 6350 h 320675"/>
                  <a:gd name="connsiteX41" fmla="*/ 762000 w 2552700"/>
                  <a:gd name="connsiteY41" fmla="*/ 12700 h 320675"/>
                  <a:gd name="connsiteX42" fmla="*/ 787400 w 2552700"/>
                  <a:gd name="connsiteY42" fmla="*/ 34925 h 320675"/>
                  <a:gd name="connsiteX43" fmla="*/ 806450 w 2552700"/>
                  <a:gd name="connsiteY43" fmla="*/ 53975 h 320675"/>
                  <a:gd name="connsiteX44" fmla="*/ 815975 w 2552700"/>
                  <a:gd name="connsiteY44" fmla="*/ 63500 h 320675"/>
                  <a:gd name="connsiteX45" fmla="*/ 828675 w 2552700"/>
                  <a:gd name="connsiteY45" fmla="*/ 82550 h 320675"/>
                  <a:gd name="connsiteX46" fmla="*/ 838200 w 2552700"/>
                  <a:gd name="connsiteY46" fmla="*/ 88900 h 320675"/>
                  <a:gd name="connsiteX47" fmla="*/ 860425 w 2552700"/>
                  <a:gd name="connsiteY47" fmla="*/ 107950 h 320675"/>
                  <a:gd name="connsiteX48" fmla="*/ 892175 w 2552700"/>
                  <a:gd name="connsiteY48" fmla="*/ 130175 h 320675"/>
                  <a:gd name="connsiteX49" fmla="*/ 901700 w 2552700"/>
                  <a:gd name="connsiteY49" fmla="*/ 139700 h 320675"/>
                  <a:gd name="connsiteX50" fmla="*/ 917575 w 2552700"/>
                  <a:gd name="connsiteY50" fmla="*/ 152400 h 320675"/>
                  <a:gd name="connsiteX51" fmla="*/ 936625 w 2552700"/>
                  <a:gd name="connsiteY51" fmla="*/ 168275 h 320675"/>
                  <a:gd name="connsiteX52" fmla="*/ 942975 w 2552700"/>
                  <a:gd name="connsiteY52" fmla="*/ 177800 h 320675"/>
                  <a:gd name="connsiteX53" fmla="*/ 965200 w 2552700"/>
                  <a:gd name="connsiteY53" fmla="*/ 193675 h 320675"/>
                  <a:gd name="connsiteX54" fmla="*/ 990600 w 2552700"/>
                  <a:gd name="connsiteY54" fmla="*/ 200025 h 320675"/>
                  <a:gd name="connsiteX55" fmla="*/ 1019175 w 2552700"/>
                  <a:gd name="connsiteY55" fmla="*/ 209550 h 320675"/>
                  <a:gd name="connsiteX56" fmla="*/ 1063625 w 2552700"/>
                  <a:gd name="connsiteY56" fmla="*/ 219075 h 320675"/>
                  <a:gd name="connsiteX57" fmla="*/ 1111250 w 2552700"/>
                  <a:gd name="connsiteY57" fmla="*/ 228600 h 320675"/>
                  <a:gd name="connsiteX58" fmla="*/ 1149350 w 2552700"/>
                  <a:gd name="connsiteY58" fmla="*/ 219075 h 320675"/>
                  <a:gd name="connsiteX59" fmla="*/ 1117600 w 2552700"/>
                  <a:gd name="connsiteY59" fmla="*/ 209550 h 320675"/>
                  <a:gd name="connsiteX60" fmla="*/ 1066800 w 2552700"/>
                  <a:gd name="connsiteY60" fmla="*/ 193675 h 320675"/>
                  <a:gd name="connsiteX61" fmla="*/ 1016000 w 2552700"/>
                  <a:gd name="connsiteY61" fmla="*/ 184150 h 320675"/>
                  <a:gd name="connsiteX62" fmla="*/ 1003300 w 2552700"/>
                  <a:gd name="connsiteY62" fmla="*/ 174625 h 320675"/>
                  <a:gd name="connsiteX63" fmla="*/ 993775 w 2552700"/>
                  <a:gd name="connsiteY63" fmla="*/ 168275 h 320675"/>
                  <a:gd name="connsiteX64" fmla="*/ 1003300 w 2552700"/>
                  <a:gd name="connsiteY64" fmla="*/ 171450 h 320675"/>
                  <a:gd name="connsiteX65" fmla="*/ 1022350 w 2552700"/>
                  <a:gd name="connsiteY65" fmla="*/ 184150 h 320675"/>
                  <a:gd name="connsiteX66" fmla="*/ 1031875 w 2552700"/>
                  <a:gd name="connsiteY66" fmla="*/ 193675 h 320675"/>
                  <a:gd name="connsiteX67" fmla="*/ 1044575 w 2552700"/>
                  <a:gd name="connsiteY67" fmla="*/ 200025 h 320675"/>
                  <a:gd name="connsiteX68" fmla="*/ 1057275 w 2552700"/>
                  <a:gd name="connsiteY68" fmla="*/ 212725 h 320675"/>
                  <a:gd name="connsiteX69" fmla="*/ 1120775 w 2552700"/>
                  <a:gd name="connsiteY69" fmla="*/ 219075 h 320675"/>
                  <a:gd name="connsiteX70" fmla="*/ 1203325 w 2552700"/>
                  <a:gd name="connsiteY70" fmla="*/ 215900 h 320675"/>
                  <a:gd name="connsiteX71" fmla="*/ 1222375 w 2552700"/>
                  <a:gd name="connsiteY71" fmla="*/ 203200 h 320675"/>
                  <a:gd name="connsiteX72" fmla="*/ 1231900 w 2552700"/>
                  <a:gd name="connsiteY72" fmla="*/ 200025 h 320675"/>
                  <a:gd name="connsiteX73" fmla="*/ 1250950 w 2552700"/>
                  <a:gd name="connsiteY73" fmla="*/ 190500 h 320675"/>
                  <a:gd name="connsiteX74" fmla="*/ 1270000 w 2552700"/>
                  <a:gd name="connsiteY74" fmla="*/ 184150 h 320675"/>
                  <a:gd name="connsiteX75" fmla="*/ 1289050 w 2552700"/>
                  <a:gd name="connsiteY75" fmla="*/ 174625 h 320675"/>
                  <a:gd name="connsiteX76" fmla="*/ 1343025 w 2552700"/>
                  <a:gd name="connsiteY76" fmla="*/ 165100 h 320675"/>
                  <a:gd name="connsiteX77" fmla="*/ 1390650 w 2552700"/>
                  <a:gd name="connsiteY77" fmla="*/ 158750 h 320675"/>
                  <a:gd name="connsiteX78" fmla="*/ 1412875 w 2552700"/>
                  <a:gd name="connsiteY78" fmla="*/ 149225 h 320675"/>
                  <a:gd name="connsiteX79" fmla="*/ 1425575 w 2552700"/>
                  <a:gd name="connsiteY79" fmla="*/ 146050 h 320675"/>
                  <a:gd name="connsiteX80" fmla="*/ 1435100 w 2552700"/>
                  <a:gd name="connsiteY80" fmla="*/ 142875 h 320675"/>
                  <a:gd name="connsiteX81" fmla="*/ 1444625 w 2552700"/>
                  <a:gd name="connsiteY81" fmla="*/ 133350 h 320675"/>
                  <a:gd name="connsiteX82" fmla="*/ 1485900 w 2552700"/>
                  <a:gd name="connsiteY82" fmla="*/ 117475 h 320675"/>
                  <a:gd name="connsiteX83" fmla="*/ 1498600 w 2552700"/>
                  <a:gd name="connsiteY83" fmla="*/ 111125 h 320675"/>
                  <a:gd name="connsiteX84" fmla="*/ 1530350 w 2552700"/>
                  <a:gd name="connsiteY84" fmla="*/ 101600 h 320675"/>
                  <a:gd name="connsiteX85" fmla="*/ 1539875 w 2552700"/>
                  <a:gd name="connsiteY85" fmla="*/ 95250 h 320675"/>
                  <a:gd name="connsiteX86" fmla="*/ 1558925 w 2552700"/>
                  <a:gd name="connsiteY86" fmla="*/ 88900 h 320675"/>
                  <a:gd name="connsiteX87" fmla="*/ 1577975 w 2552700"/>
                  <a:gd name="connsiteY87" fmla="*/ 76200 h 320675"/>
                  <a:gd name="connsiteX88" fmla="*/ 1593850 w 2552700"/>
                  <a:gd name="connsiteY88" fmla="*/ 66675 h 320675"/>
                  <a:gd name="connsiteX89" fmla="*/ 1612900 w 2552700"/>
                  <a:gd name="connsiteY89" fmla="*/ 53975 h 320675"/>
                  <a:gd name="connsiteX90" fmla="*/ 1625600 w 2552700"/>
                  <a:gd name="connsiteY90" fmla="*/ 50800 h 320675"/>
                  <a:gd name="connsiteX91" fmla="*/ 1635125 w 2552700"/>
                  <a:gd name="connsiteY91" fmla="*/ 47625 h 320675"/>
                  <a:gd name="connsiteX92" fmla="*/ 1651000 w 2552700"/>
                  <a:gd name="connsiteY92" fmla="*/ 44450 h 320675"/>
                  <a:gd name="connsiteX93" fmla="*/ 1657350 w 2552700"/>
                  <a:gd name="connsiteY93" fmla="*/ 34925 h 320675"/>
                  <a:gd name="connsiteX94" fmla="*/ 1673225 w 2552700"/>
                  <a:gd name="connsiteY94" fmla="*/ 31750 h 320675"/>
                  <a:gd name="connsiteX95" fmla="*/ 1704975 w 2552700"/>
                  <a:gd name="connsiteY95" fmla="*/ 25400 h 320675"/>
                  <a:gd name="connsiteX96" fmla="*/ 1746250 w 2552700"/>
                  <a:gd name="connsiteY96" fmla="*/ 38100 h 320675"/>
                  <a:gd name="connsiteX97" fmla="*/ 1765300 w 2552700"/>
                  <a:gd name="connsiteY97" fmla="*/ 50800 h 320675"/>
                  <a:gd name="connsiteX98" fmla="*/ 1781175 w 2552700"/>
                  <a:gd name="connsiteY98" fmla="*/ 63500 h 320675"/>
                  <a:gd name="connsiteX99" fmla="*/ 1803400 w 2552700"/>
                  <a:gd name="connsiteY99" fmla="*/ 76200 h 320675"/>
                  <a:gd name="connsiteX100" fmla="*/ 1828800 w 2552700"/>
                  <a:gd name="connsiteY100" fmla="*/ 85725 h 320675"/>
                  <a:gd name="connsiteX101" fmla="*/ 1866900 w 2552700"/>
                  <a:gd name="connsiteY101" fmla="*/ 98425 h 320675"/>
                  <a:gd name="connsiteX102" fmla="*/ 1879600 w 2552700"/>
                  <a:gd name="connsiteY102" fmla="*/ 107950 h 320675"/>
                  <a:gd name="connsiteX103" fmla="*/ 1889125 w 2552700"/>
                  <a:gd name="connsiteY103" fmla="*/ 114300 h 320675"/>
                  <a:gd name="connsiteX104" fmla="*/ 1898650 w 2552700"/>
                  <a:gd name="connsiteY104" fmla="*/ 127000 h 320675"/>
                  <a:gd name="connsiteX105" fmla="*/ 1901825 w 2552700"/>
                  <a:gd name="connsiteY105" fmla="*/ 136525 h 320675"/>
                  <a:gd name="connsiteX106" fmla="*/ 1917700 w 2552700"/>
                  <a:gd name="connsiteY106" fmla="*/ 177800 h 320675"/>
                  <a:gd name="connsiteX107" fmla="*/ 1927225 w 2552700"/>
                  <a:gd name="connsiteY107" fmla="*/ 200025 h 320675"/>
                  <a:gd name="connsiteX108" fmla="*/ 1933575 w 2552700"/>
                  <a:gd name="connsiteY108" fmla="*/ 212725 h 320675"/>
                  <a:gd name="connsiteX109" fmla="*/ 1943100 w 2552700"/>
                  <a:gd name="connsiteY109" fmla="*/ 219075 h 320675"/>
                  <a:gd name="connsiteX110" fmla="*/ 1946275 w 2552700"/>
                  <a:gd name="connsiteY110" fmla="*/ 244475 h 320675"/>
                  <a:gd name="connsiteX111" fmla="*/ 1968500 w 2552700"/>
                  <a:gd name="connsiteY111" fmla="*/ 266700 h 320675"/>
                  <a:gd name="connsiteX112" fmla="*/ 1978025 w 2552700"/>
                  <a:gd name="connsiteY112" fmla="*/ 269875 h 320675"/>
                  <a:gd name="connsiteX113" fmla="*/ 1990725 w 2552700"/>
                  <a:gd name="connsiteY113" fmla="*/ 276225 h 320675"/>
                  <a:gd name="connsiteX114" fmla="*/ 2016125 w 2552700"/>
                  <a:gd name="connsiteY114" fmla="*/ 301625 h 320675"/>
                  <a:gd name="connsiteX115" fmla="*/ 2032000 w 2552700"/>
                  <a:gd name="connsiteY115" fmla="*/ 314325 h 320675"/>
                  <a:gd name="connsiteX116" fmla="*/ 2051050 w 2552700"/>
                  <a:gd name="connsiteY116" fmla="*/ 320675 h 320675"/>
                  <a:gd name="connsiteX117" fmla="*/ 2073275 w 2552700"/>
                  <a:gd name="connsiteY117" fmla="*/ 314325 h 320675"/>
                  <a:gd name="connsiteX118" fmla="*/ 2098675 w 2552700"/>
                  <a:gd name="connsiteY118" fmla="*/ 292100 h 320675"/>
                  <a:gd name="connsiteX119" fmla="*/ 2130425 w 2552700"/>
                  <a:gd name="connsiteY119" fmla="*/ 266700 h 320675"/>
                  <a:gd name="connsiteX120" fmla="*/ 2139950 w 2552700"/>
                  <a:gd name="connsiteY120" fmla="*/ 263525 h 320675"/>
                  <a:gd name="connsiteX121" fmla="*/ 2168525 w 2552700"/>
                  <a:gd name="connsiteY121" fmla="*/ 247650 h 320675"/>
                  <a:gd name="connsiteX122" fmla="*/ 2193925 w 2552700"/>
                  <a:gd name="connsiteY122" fmla="*/ 228600 h 320675"/>
                  <a:gd name="connsiteX123" fmla="*/ 2203450 w 2552700"/>
                  <a:gd name="connsiteY123" fmla="*/ 219075 h 320675"/>
                  <a:gd name="connsiteX124" fmla="*/ 2222500 w 2552700"/>
                  <a:gd name="connsiteY124" fmla="*/ 212725 h 320675"/>
                  <a:gd name="connsiteX125" fmla="*/ 2244725 w 2552700"/>
                  <a:gd name="connsiteY125" fmla="*/ 193675 h 320675"/>
                  <a:gd name="connsiteX126" fmla="*/ 2355850 w 2552700"/>
                  <a:gd name="connsiteY126" fmla="*/ 152400 h 320675"/>
                  <a:gd name="connsiteX127" fmla="*/ 2552700 w 2552700"/>
                  <a:gd name="connsiteY127" fmla="*/ 155575 h 320675"/>
                  <a:gd name="connsiteX0" fmla="*/ 0 w 2552700"/>
                  <a:gd name="connsiteY0" fmla="*/ 69850 h 321744"/>
                  <a:gd name="connsiteX1" fmla="*/ 19050 w 2552700"/>
                  <a:gd name="connsiteY1" fmla="*/ 88900 h 321744"/>
                  <a:gd name="connsiteX2" fmla="*/ 28575 w 2552700"/>
                  <a:gd name="connsiteY2" fmla="*/ 101600 h 321744"/>
                  <a:gd name="connsiteX3" fmla="*/ 38100 w 2552700"/>
                  <a:gd name="connsiteY3" fmla="*/ 107950 h 321744"/>
                  <a:gd name="connsiteX4" fmla="*/ 50800 w 2552700"/>
                  <a:gd name="connsiteY4" fmla="*/ 117475 h 321744"/>
                  <a:gd name="connsiteX5" fmla="*/ 60325 w 2552700"/>
                  <a:gd name="connsiteY5" fmla="*/ 127000 h 321744"/>
                  <a:gd name="connsiteX6" fmla="*/ 76200 w 2552700"/>
                  <a:gd name="connsiteY6" fmla="*/ 139700 h 321744"/>
                  <a:gd name="connsiteX7" fmla="*/ 85725 w 2552700"/>
                  <a:gd name="connsiteY7" fmla="*/ 149225 h 321744"/>
                  <a:gd name="connsiteX8" fmla="*/ 104775 w 2552700"/>
                  <a:gd name="connsiteY8" fmla="*/ 161925 h 321744"/>
                  <a:gd name="connsiteX9" fmla="*/ 114300 w 2552700"/>
                  <a:gd name="connsiteY9" fmla="*/ 168275 h 321744"/>
                  <a:gd name="connsiteX10" fmla="*/ 123825 w 2552700"/>
                  <a:gd name="connsiteY10" fmla="*/ 174625 h 321744"/>
                  <a:gd name="connsiteX11" fmla="*/ 133350 w 2552700"/>
                  <a:gd name="connsiteY11" fmla="*/ 184150 h 321744"/>
                  <a:gd name="connsiteX12" fmla="*/ 142875 w 2552700"/>
                  <a:gd name="connsiteY12" fmla="*/ 187325 h 321744"/>
                  <a:gd name="connsiteX13" fmla="*/ 152400 w 2552700"/>
                  <a:gd name="connsiteY13" fmla="*/ 193675 h 321744"/>
                  <a:gd name="connsiteX14" fmla="*/ 158750 w 2552700"/>
                  <a:gd name="connsiteY14" fmla="*/ 206375 h 321744"/>
                  <a:gd name="connsiteX15" fmla="*/ 187325 w 2552700"/>
                  <a:gd name="connsiteY15" fmla="*/ 222250 h 321744"/>
                  <a:gd name="connsiteX16" fmla="*/ 200025 w 2552700"/>
                  <a:gd name="connsiteY16" fmla="*/ 225425 h 321744"/>
                  <a:gd name="connsiteX17" fmla="*/ 222250 w 2552700"/>
                  <a:gd name="connsiteY17" fmla="*/ 231775 h 321744"/>
                  <a:gd name="connsiteX18" fmla="*/ 317500 w 2552700"/>
                  <a:gd name="connsiteY18" fmla="*/ 228600 h 321744"/>
                  <a:gd name="connsiteX19" fmla="*/ 342900 w 2552700"/>
                  <a:gd name="connsiteY19" fmla="*/ 215900 h 321744"/>
                  <a:gd name="connsiteX20" fmla="*/ 352425 w 2552700"/>
                  <a:gd name="connsiteY20" fmla="*/ 206375 h 321744"/>
                  <a:gd name="connsiteX21" fmla="*/ 361950 w 2552700"/>
                  <a:gd name="connsiteY21" fmla="*/ 200025 h 321744"/>
                  <a:gd name="connsiteX22" fmla="*/ 374650 w 2552700"/>
                  <a:gd name="connsiteY22" fmla="*/ 184150 h 321744"/>
                  <a:gd name="connsiteX23" fmla="*/ 393700 w 2552700"/>
                  <a:gd name="connsiteY23" fmla="*/ 168275 h 321744"/>
                  <a:gd name="connsiteX24" fmla="*/ 400050 w 2552700"/>
                  <a:gd name="connsiteY24" fmla="*/ 158750 h 321744"/>
                  <a:gd name="connsiteX25" fmla="*/ 409575 w 2552700"/>
                  <a:gd name="connsiteY25" fmla="*/ 152400 h 321744"/>
                  <a:gd name="connsiteX26" fmla="*/ 428625 w 2552700"/>
                  <a:gd name="connsiteY26" fmla="*/ 127000 h 321744"/>
                  <a:gd name="connsiteX27" fmla="*/ 434975 w 2552700"/>
                  <a:gd name="connsiteY27" fmla="*/ 117475 h 321744"/>
                  <a:gd name="connsiteX28" fmla="*/ 454025 w 2552700"/>
                  <a:gd name="connsiteY28" fmla="*/ 104775 h 321744"/>
                  <a:gd name="connsiteX29" fmla="*/ 473075 w 2552700"/>
                  <a:gd name="connsiteY29" fmla="*/ 85725 h 321744"/>
                  <a:gd name="connsiteX30" fmla="*/ 517525 w 2552700"/>
                  <a:gd name="connsiteY30" fmla="*/ 82550 h 321744"/>
                  <a:gd name="connsiteX31" fmla="*/ 530225 w 2552700"/>
                  <a:gd name="connsiteY31" fmla="*/ 88900 h 321744"/>
                  <a:gd name="connsiteX32" fmla="*/ 536575 w 2552700"/>
                  <a:gd name="connsiteY32" fmla="*/ 76200 h 321744"/>
                  <a:gd name="connsiteX33" fmla="*/ 561975 w 2552700"/>
                  <a:gd name="connsiteY33" fmla="*/ 60325 h 321744"/>
                  <a:gd name="connsiteX34" fmla="*/ 596900 w 2552700"/>
                  <a:gd name="connsiteY34" fmla="*/ 44450 h 321744"/>
                  <a:gd name="connsiteX35" fmla="*/ 625475 w 2552700"/>
                  <a:gd name="connsiteY35" fmla="*/ 31750 h 321744"/>
                  <a:gd name="connsiteX36" fmla="*/ 663575 w 2552700"/>
                  <a:gd name="connsiteY36" fmla="*/ 12700 h 321744"/>
                  <a:gd name="connsiteX37" fmla="*/ 679450 w 2552700"/>
                  <a:gd name="connsiteY37" fmla="*/ 6350 h 321744"/>
                  <a:gd name="connsiteX38" fmla="*/ 698500 w 2552700"/>
                  <a:gd name="connsiteY38" fmla="*/ 0 h 321744"/>
                  <a:gd name="connsiteX39" fmla="*/ 727075 w 2552700"/>
                  <a:gd name="connsiteY39" fmla="*/ 3175 h 321744"/>
                  <a:gd name="connsiteX40" fmla="*/ 736600 w 2552700"/>
                  <a:gd name="connsiteY40" fmla="*/ 6350 h 321744"/>
                  <a:gd name="connsiteX41" fmla="*/ 762000 w 2552700"/>
                  <a:gd name="connsiteY41" fmla="*/ 12700 h 321744"/>
                  <a:gd name="connsiteX42" fmla="*/ 787400 w 2552700"/>
                  <a:gd name="connsiteY42" fmla="*/ 34925 h 321744"/>
                  <a:gd name="connsiteX43" fmla="*/ 806450 w 2552700"/>
                  <a:gd name="connsiteY43" fmla="*/ 53975 h 321744"/>
                  <a:gd name="connsiteX44" fmla="*/ 815975 w 2552700"/>
                  <a:gd name="connsiteY44" fmla="*/ 63500 h 321744"/>
                  <a:gd name="connsiteX45" fmla="*/ 828675 w 2552700"/>
                  <a:gd name="connsiteY45" fmla="*/ 82550 h 321744"/>
                  <a:gd name="connsiteX46" fmla="*/ 838200 w 2552700"/>
                  <a:gd name="connsiteY46" fmla="*/ 88900 h 321744"/>
                  <a:gd name="connsiteX47" fmla="*/ 860425 w 2552700"/>
                  <a:gd name="connsiteY47" fmla="*/ 107950 h 321744"/>
                  <a:gd name="connsiteX48" fmla="*/ 892175 w 2552700"/>
                  <a:gd name="connsiteY48" fmla="*/ 130175 h 321744"/>
                  <a:gd name="connsiteX49" fmla="*/ 901700 w 2552700"/>
                  <a:gd name="connsiteY49" fmla="*/ 139700 h 321744"/>
                  <a:gd name="connsiteX50" fmla="*/ 917575 w 2552700"/>
                  <a:gd name="connsiteY50" fmla="*/ 152400 h 321744"/>
                  <a:gd name="connsiteX51" fmla="*/ 936625 w 2552700"/>
                  <a:gd name="connsiteY51" fmla="*/ 168275 h 321744"/>
                  <a:gd name="connsiteX52" fmla="*/ 942975 w 2552700"/>
                  <a:gd name="connsiteY52" fmla="*/ 177800 h 321744"/>
                  <a:gd name="connsiteX53" fmla="*/ 965200 w 2552700"/>
                  <a:gd name="connsiteY53" fmla="*/ 193675 h 321744"/>
                  <a:gd name="connsiteX54" fmla="*/ 990600 w 2552700"/>
                  <a:gd name="connsiteY54" fmla="*/ 200025 h 321744"/>
                  <a:gd name="connsiteX55" fmla="*/ 1019175 w 2552700"/>
                  <a:gd name="connsiteY55" fmla="*/ 209550 h 321744"/>
                  <a:gd name="connsiteX56" fmla="*/ 1063625 w 2552700"/>
                  <a:gd name="connsiteY56" fmla="*/ 219075 h 321744"/>
                  <a:gd name="connsiteX57" fmla="*/ 1111250 w 2552700"/>
                  <a:gd name="connsiteY57" fmla="*/ 228600 h 321744"/>
                  <a:gd name="connsiteX58" fmla="*/ 1149350 w 2552700"/>
                  <a:gd name="connsiteY58" fmla="*/ 219075 h 321744"/>
                  <a:gd name="connsiteX59" fmla="*/ 1117600 w 2552700"/>
                  <a:gd name="connsiteY59" fmla="*/ 209550 h 321744"/>
                  <a:gd name="connsiteX60" fmla="*/ 1066800 w 2552700"/>
                  <a:gd name="connsiteY60" fmla="*/ 193675 h 321744"/>
                  <a:gd name="connsiteX61" fmla="*/ 1016000 w 2552700"/>
                  <a:gd name="connsiteY61" fmla="*/ 184150 h 321744"/>
                  <a:gd name="connsiteX62" fmla="*/ 1003300 w 2552700"/>
                  <a:gd name="connsiteY62" fmla="*/ 174625 h 321744"/>
                  <a:gd name="connsiteX63" fmla="*/ 993775 w 2552700"/>
                  <a:gd name="connsiteY63" fmla="*/ 168275 h 321744"/>
                  <a:gd name="connsiteX64" fmla="*/ 1003300 w 2552700"/>
                  <a:gd name="connsiteY64" fmla="*/ 171450 h 321744"/>
                  <a:gd name="connsiteX65" fmla="*/ 1022350 w 2552700"/>
                  <a:gd name="connsiteY65" fmla="*/ 184150 h 321744"/>
                  <a:gd name="connsiteX66" fmla="*/ 1031875 w 2552700"/>
                  <a:gd name="connsiteY66" fmla="*/ 193675 h 321744"/>
                  <a:gd name="connsiteX67" fmla="*/ 1044575 w 2552700"/>
                  <a:gd name="connsiteY67" fmla="*/ 200025 h 321744"/>
                  <a:gd name="connsiteX68" fmla="*/ 1057275 w 2552700"/>
                  <a:gd name="connsiteY68" fmla="*/ 212725 h 321744"/>
                  <a:gd name="connsiteX69" fmla="*/ 1120775 w 2552700"/>
                  <a:gd name="connsiteY69" fmla="*/ 219075 h 321744"/>
                  <a:gd name="connsiteX70" fmla="*/ 1203325 w 2552700"/>
                  <a:gd name="connsiteY70" fmla="*/ 215900 h 321744"/>
                  <a:gd name="connsiteX71" fmla="*/ 1222375 w 2552700"/>
                  <a:gd name="connsiteY71" fmla="*/ 203200 h 321744"/>
                  <a:gd name="connsiteX72" fmla="*/ 1231900 w 2552700"/>
                  <a:gd name="connsiteY72" fmla="*/ 200025 h 321744"/>
                  <a:gd name="connsiteX73" fmla="*/ 1250950 w 2552700"/>
                  <a:gd name="connsiteY73" fmla="*/ 190500 h 321744"/>
                  <a:gd name="connsiteX74" fmla="*/ 1270000 w 2552700"/>
                  <a:gd name="connsiteY74" fmla="*/ 184150 h 321744"/>
                  <a:gd name="connsiteX75" fmla="*/ 1289050 w 2552700"/>
                  <a:gd name="connsiteY75" fmla="*/ 174625 h 321744"/>
                  <a:gd name="connsiteX76" fmla="*/ 1343025 w 2552700"/>
                  <a:gd name="connsiteY76" fmla="*/ 165100 h 321744"/>
                  <a:gd name="connsiteX77" fmla="*/ 1390650 w 2552700"/>
                  <a:gd name="connsiteY77" fmla="*/ 158750 h 321744"/>
                  <a:gd name="connsiteX78" fmla="*/ 1412875 w 2552700"/>
                  <a:gd name="connsiteY78" fmla="*/ 149225 h 321744"/>
                  <a:gd name="connsiteX79" fmla="*/ 1425575 w 2552700"/>
                  <a:gd name="connsiteY79" fmla="*/ 146050 h 321744"/>
                  <a:gd name="connsiteX80" fmla="*/ 1435100 w 2552700"/>
                  <a:gd name="connsiteY80" fmla="*/ 142875 h 321744"/>
                  <a:gd name="connsiteX81" fmla="*/ 1444625 w 2552700"/>
                  <a:gd name="connsiteY81" fmla="*/ 133350 h 321744"/>
                  <a:gd name="connsiteX82" fmla="*/ 1485900 w 2552700"/>
                  <a:gd name="connsiteY82" fmla="*/ 117475 h 321744"/>
                  <a:gd name="connsiteX83" fmla="*/ 1498600 w 2552700"/>
                  <a:gd name="connsiteY83" fmla="*/ 111125 h 321744"/>
                  <a:gd name="connsiteX84" fmla="*/ 1530350 w 2552700"/>
                  <a:gd name="connsiteY84" fmla="*/ 101600 h 321744"/>
                  <a:gd name="connsiteX85" fmla="*/ 1539875 w 2552700"/>
                  <a:gd name="connsiteY85" fmla="*/ 95250 h 321744"/>
                  <a:gd name="connsiteX86" fmla="*/ 1558925 w 2552700"/>
                  <a:gd name="connsiteY86" fmla="*/ 88900 h 321744"/>
                  <a:gd name="connsiteX87" fmla="*/ 1577975 w 2552700"/>
                  <a:gd name="connsiteY87" fmla="*/ 76200 h 321744"/>
                  <a:gd name="connsiteX88" fmla="*/ 1593850 w 2552700"/>
                  <a:gd name="connsiteY88" fmla="*/ 66675 h 321744"/>
                  <a:gd name="connsiteX89" fmla="*/ 1612900 w 2552700"/>
                  <a:gd name="connsiteY89" fmla="*/ 53975 h 321744"/>
                  <a:gd name="connsiteX90" fmla="*/ 1625600 w 2552700"/>
                  <a:gd name="connsiteY90" fmla="*/ 50800 h 321744"/>
                  <a:gd name="connsiteX91" fmla="*/ 1635125 w 2552700"/>
                  <a:gd name="connsiteY91" fmla="*/ 47625 h 321744"/>
                  <a:gd name="connsiteX92" fmla="*/ 1651000 w 2552700"/>
                  <a:gd name="connsiteY92" fmla="*/ 44450 h 321744"/>
                  <a:gd name="connsiteX93" fmla="*/ 1657350 w 2552700"/>
                  <a:gd name="connsiteY93" fmla="*/ 34925 h 321744"/>
                  <a:gd name="connsiteX94" fmla="*/ 1673225 w 2552700"/>
                  <a:gd name="connsiteY94" fmla="*/ 31750 h 321744"/>
                  <a:gd name="connsiteX95" fmla="*/ 1704975 w 2552700"/>
                  <a:gd name="connsiteY95" fmla="*/ 25400 h 321744"/>
                  <a:gd name="connsiteX96" fmla="*/ 1746250 w 2552700"/>
                  <a:gd name="connsiteY96" fmla="*/ 38100 h 321744"/>
                  <a:gd name="connsiteX97" fmla="*/ 1765300 w 2552700"/>
                  <a:gd name="connsiteY97" fmla="*/ 50800 h 321744"/>
                  <a:gd name="connsiteX98" fmla="*/ 1781175 w 2552700"/>
                  <a:gd name="connsiteY98" fmla="*/ 63500 h 321744"/>
                  <a:gd name="connsiteX99" fmla="*/ 1803400 w 2552700"/>
                  <a:gd name="connsiteY99" fmla="*/ 76200 h 321744"/>
                  <a:gd name="connsiteX100" fmla="*/ 1828800 w 2552700"/>
                  <a:gd name="connsiteY100" fmla="*/ 85725 h 321744"/>
                  <a:gd name="connsiteX101" fmla="*/ 1866900 w 2552700"/>
                  <a:gd name="connsiteY101" fmla="*/ 98425 h 321744"/>
                  <a:gd name="connsiteX102" fmla="*/ 1879600 w 2552700"/>
                  <a:gd name="connsiteY102" fmla="*/ 107950 h 321744"/>
                  <a:gd name="connsiteX103" fmla="*/ 1889125 w 2552700"/>
                  <a:gd name="connsiteY103" fmla="*/ 114300 h 321744"/>
                  <a:gd name="connsiteX104" fmla="*/ 1898650 w 2552700"/>
                  <a:gd name="connsiteY104" fmla="*/ 127000 h 321744"/>
                  <a:gd name="connsiteX105" fmla="*/ 1901825 w 2552700"/>
                  <a:gd name="connsiteY105" fmla="*/ 136525 h 321744"/>
                  <a:gd name="connsiteX106" fmla="*/ 1917700 w 2552700"/>
                  <a:gd name="connsiteY106" fmla="*/ 177800 h 321744"/>
                  <a:gd name="connsiteX107" fmla="*/ 1927225 w 2552700"/>
                  <a:gd name="connsiteY107" fmla="*/ 200025 h 321744"/>
                  <a:gd name="connsiteX108" fmla="*/ 1933575 w 2552700"/>
                  <a:gd name="connsiteY108" fmla="*/ 212725 h 321744"/>
                  <a:gd name="connsiteX109" fmla="*/ 1943100 w 2552700"/>
                  <a:gd name="connsiteY109" fmla="*/ 219075 h 321744"/>
                  <a:gd name="connsiteX110" fmla="*/ 1946275 w 2552700"/>
                  <a:gd name="connsiteY110" fmla="*/ 244475 h 321744"/>
                  <a:gd name="connsiteX111" fmla="*/ 1968500 w 2552700"/>
                  <a:gd name="connsiteY111" fmla="*/ 266700 h 321744"/>
                  <a:gd name="connsiteX112" fmla="*/ 1978025 w 2552700"/>
                  <a:gd name="connsiteY112" fmla="*/ 269875 h 321744"/>
                  <a:gd name="connsiteX113" fmla="*/ 1990725 w 2552700"/>
                  <a:gd name="connsiteY113" fmla="*/ 276225 h 321744"/>
                  <a:gd name="connsiteX114" fmla="*/ 2016125 w 2552700"/>
                  <a:gd name="connsiteY114" fmla="*/ 301625 h 321744"/>
                  <a:gd name="connsiteX115" fmla="*/ 2032000 w 2552700"/>
                  <a:gd name="connsiteY115" fmla="*/ 314325 h 321744"/>
                  <a:gd name="connsiteX116" fmla="*/ 2051050 w 2552700"/>
                  <a:gd name="connsiteY116" fmla="*/ 320675 h 321744"/>
                  <a:gd name="connsiteX117" fmla="*/ 2098675 w 2552700"/>
                  <a:gd name="connsiteY117" fmla="*/ 292100 h 321744"/>
                  <a:gd name="connsiteX118" fmla="*/ 2130425 w 2552700"/>
                  <a:gd name="connsiteY118" fmla="*/ 266700 h 321744"/>
                  <a:gd name="connsiteX119" fmla="*/ 2139950 w 2552700"/>
                  <a:gd name="connsiteY119" fmla="*/ 263525 h 321744"/>
                  <a:gd name="connsiteX120" fmla="*/ 2168525 w 2552700"/>
                  <a:gd name="connsiteY120" fmla="*/ 247650 h 321744"/>
                  <a:gd name="connsiteX121" fmla="*/ 2193925 w 2552700"/>
                  <a:gd name="connsiteY121" fmla="*/ 228600 h 321744"/>
                  <a:gd name="connsiteX122" fmla="*/ 2203450 w 2552700"/>
                  <a:gd name="connsiteY122" fmla="*/ 219075 h 321744"/>
                  <a:gd name="connsiteX123" fmla="*/ 2222500 w 2552700"/>
                  <a:gd name="connsiteY123" fmla="*/ 212725 h 321744"/>
                  <a:gd name="connsiteX124" fmla="*/ 2244725 w 2552700"/>
                  <a:gd name="connsiteY124" fmla="*/ 193675 h 321744"/>
                  <a:gd name="connsiteX125" fmla="*/ 2355850 w 2552700"/>
                  <a:gd name="connsiteY125" fmla="*/ 152400 h 321744"/>
                  <a:gd name="connsiteX126" fmla="*/ 2552700 w 2552700"/>
                  <a:gd name="connsiteY126" fmla="*/ 155575 h 321744"/>
                  <a:gd name="connsiteX0" fmla="*/ 0 w 2552700"/>
                  <a:gd name="connsiteY0" fmla="*/ 69850 h 314493"/>
                  <a:gd name="connsiteX1" fmla="*/ 19050 w 2552700"/>
                  <a:gd name="connsiteY1" fmla="*/ 88900 h 314493"/>
                  <a:gd name="connsiteX2" fmla="*/ 28575 w 2552700"/>
                  <a:gd name="connsiteY2" fmla="*/ 101600 h 314493"/>
                  <a:gd name="connsiteX3" fmla="*/ 38100 w 2552700"/>
                  <a:gd name="connsiteY3" fmla="*/ 107950 h 314493"/>
                  <a:gd name="connsiteX4" fmla="*/ 50800 w 2552700"/>
                  <a:gd name="connsiteY4" fmla="*/ 117475 h 314493"/>
                  <a:gd name="connsiteX5" fmla="*/ 60325 w 2552700"/>
                  <a:gd name="connsiteY5" fmla="*/ 127000 h 314493"/>
                  <a:gd name="connsiteX6" fmla="*/ 76200 w 2552700"/>
                  <a:gd name="connsiteY6" fmla="*/ 139700 h 314493"/>
                  <a:gd name="connsiteX7" fmla="*/ 85725 w 2552700"/>
                  <a:gd name="connsiteY7" fmla="*/ 149225 h 314493"/>
                  <a:gd name="connsiteX8" fmla="*/ 104775 w 2552700"/>
                  <a:gd name="connsiteY8" fmla="*/ 161925 h 314493"/>
                  <a:gd name="connsiteX9" fmla="*/ 114300 w 2552700"/>
                  <a:gd name="connsiteY9" fmla="*/ 168275 h 314493"/>
                  <a:gd name="connsiteX10" fmla="*/ 123825 w 2552700"/>
                  <a:gd name="connsiteY10" fmla="*/ 174625 h 314493"/>
                  <a:gd name="connsiteX11" fmla="*/ 133350 w 2552700"/>
                  <a:gd name="connsiteY11" fmla="*/ 184150 h 314493"/>
                  <a:gd name="connsiteX12" fmla="*/ 142875 w 2552700"/>
                  <a:gd name="connsiteY12" fmla="*/ 187325 h 314493"/>
                  <a:gd name="connsiteX13" fmla="*/ 152400 w 2552700"/>
                  <a:gd name="connsiteY13" fmla="*/ 193675 h 314493"/>
                  <a:gd name="connsiteX14" fmla="*/ 158750 w 2552700"/>
                  <a:gd name="connsiteY14" fmla="*/ 206375 h 314493"/>
                  <a:gd name="connsiteX15" fmla="*/ 187325 w 2552700"/>
                  <a:gd name="connsiteY15" fmla="*/ 222250 h 314493"/>
                  <a:gd name="connsiteX16" fmla="*/ 200025 w 2552700"/>
                  <a:gd name="connsiteY16" fmla="*/ 225425 h 314493"/>
                  <a:gd name="connsiteX17" fmla="*/ 222250 w 2552700"/>
                  <a:gd name="connsiteY17" fmla="*/ 231775 h 314493"/>
                  <a:gd name="connsiteX18" fmla="*/ 317500 w 2552700"/>
                  <a:gd name="connsiteY18" fmla="*/ 228600 h 314493"/>
                  <a:gd name="connsiteX19" fmla="*/ 342900 w 2552700"/>
                  <a:gd name="connsiteY19" fmla="*/ 215900 h 314493"/>
                  <a:gd name="connsiteX20" fmla="*/ 352425 w 2552700"/>
                  <a:gd name="connsiteY20" fmla="*/ 206375 h 314493"/>
                  <a:gd name="connsiteX21" fmla="*/ 361950 w 2552700"/>
                  <a:gd name="connsiteY21" fmla="*/ 200025 h 314493"/>
                  <a:gd name="connsiteX22" fmla="*/ 374650 w 2552700"/>
                  <a:gd name="connsiteY22" fmla="*/ 184150 h 314493"/>
                  <a:gd name="connsiteX23" fmla="*/ 393700 w 2552700"/>
                  <a:gd name="connsiteY23" fmla="*/ 168275 h 314493"/>
                  <a:gd name="connsiteX24" fmla="*/ 400050 w 2552700"/>
                  <a:gd name="connsiteY24" fmla="*/ 158750 h 314493"/>
                  <a:gd name="connsiteX25" fmla="*/ 409575 w 2552700"/>
                  <a:gd name="connsiteY25" fmla="*/ 152400 h 314493"/>
                  <a:gd name="connsiteX26" fmla="*/ 428625 w 2552700"/>
                  <a:gd name="connsiteY26" fmla="*/ 127000 h 314493"/>
                  <a:gd name="connsiteX27" fmla="*/ 434975 w 2552700"/>
                  <a:gd name="connsiteY27" fmla="*/ 117475 h 314493"/>
                  <a:gd name="connsiteX28" fmla="*/ 454025 w 2552700"/>
                  <a:gd name="connsiteY28" fmla="*/ 104775 h 314493"/>
                  <a:gd name="connsiteX29" fmla="*/ 473075 w 2552700"/>
                  <a:gd name="connsiteY29" fmla="*/ 85725 h 314493"/>
                  <a:gd name="connsiteX30" fmla="*/ 517525 w 2552700"/>
                  <a:gd name="connsiteY30" fmla="*/ 82550 h 314493"/>
                  <a:gd name="connsiteX31" fmla="*/ 530225 w 2552700"/>
                  <a:gd name="connsiteY31" fmla="*/ 88900 h 314493"/>
                  <a:gd name="connsiteX32" fmla="*/ 536575 w 2552700"/>
                  <a:gd name="connsiteY32" fmla="*/ 76200 h 314493"/>
                  <a:gd name="connsiteX33" fmla="*/ 561975 w 2552700"/>
                  <a:gd name="connsiteY33" fmla="*/ 60325 h 314493"/>
                  <a:gd name="connsiteX34" fmla="*/ 596900 w 2552700"/>
                  <a:gd name="connsiteY34" fmla="*/ 44450 h 314493"/>
                  <a:gd name="connsiteX35" fmla="*/ 625475 w 2552700"/>
                  <a:gd name="connsiteY35" fmla="*/ 31750 h 314493"/>
                  <a:gd name="connsiteX36" fmla="*/ 663575 w 2552700"/>
                  <a:gd name="connsiteY36" fmla="*/ 12700 h 314493"/>
                  <a:gd name="connsiteX37" fmla="*/ 679450 w 2552700"/>
                  <a:gd name="connsiteY37" fmla="*/ 6350 h 314493"/>
                  <a:gd name="connsiteX38" fmla="*/ 698500 w 2552700"/>
                  <a:gd name="connsiteY38" fmla="*/ 0 h 314493"/>
                  <a:gd name="connsiteX39" fmla="*/ 727075 w 2552700"/>
                  <a:gd name="connsiteY39" fmla="*/ 3175 h 314493"/>
                  <a:gd name="connsiteX40" fmla="*/ 736600 w 2552700"/>
                  <a:gd name="connsiteY40" fmla="*/ 6350 h 314493"/>
                  <a:gd name="connsiteX41" fmla="*/ 762000 w 2552700"/>
                  <a:gd name="connsiteY41" fmla="*/ 12700 h 314493"/>
                  <a:gd name="connsiteX42" fmla="*/ 787400 w 2552700"/>
                  <a:gd name="connsiteY42" fmla="*/ 34925 h 314493"/>
                  <a:gd name="connsiteX43" fmla="*/ 806450 w 2552700"/>
                  <a:gd name="connsiteY43" fmla="*/ 53975 h 314493"/>
                  <a:gd name="connsiteX44" fmla="*/ 815975 w 2552700"/>
                  <a:gd name="connsiteY44" fmla="*/ 63500 h 314493"/>
                  <a:gd name="connsiteX45" fmla="*/ 828675 w 2552700"/>
                  <a:gd name="connsiteY45" fmla="*/ 82550 h 314493"/>
                  <a:gd name="connsiteX46" fmla="*/ 838200 w 2552700"/>
                  <a:gd name="connsiteY46" fmla="*/ 88900 h 314493"/>
                  <a:gd name="connsiteX47" fmla="*/ 860425 w 2552700"/>
                  <a:gd name="connsiteY47" fmla="*/ 107950 h 314493"/>
                  <a:gd name="connsiteX48" fmla="*/ 892175 w 2552700"/>
                  <a:gd name="connsiteY48" fmla="*/ 130175 h 314493"/>
                  <a:gd name="connsiteX49" fmla="*/ 901700 w 2552700"/>
                  <a:gd name="connsiteY49" fmla="*/ 139700 h 314493"/>
                  <a:gd name="connsiteX50" fmla="*/ 917575 w 2552700"/>
                  <a:gd name="connsiteY50" fmla="*/ 152400 h 314493"/>
                  <a:gd name="connsiteX51" fmla="*/ 936625 w 2552700"/>
                  <a:gd name="connsiteY51" fmla="*/ 168275 h 314493"/>
                  <a:gd name="connsiteX52" fmla="*/ 942975 w 2552700"/>
                  <a:gd name="connsiteY52" fmla="*/ 177800 h 314493"/>
                  <a:gd name="connsiteX53" fmla="*/ 965200 w 2552700"/>
                  <a:gd name="connsiteY53" fmla="*/ 193675 h 314493"/>
                  <a:gd name="connsiteX54" fmla="*/ 990600 w 2552700"/>
                  <a:gd name="connsiteY54" fmla="*/ 200025 h 314493"/>
                  <a:gd name="connsiteX55" fmla="*/ 1019175 w 2552700"/>
                  <a:gd name="connsiteY55" fmla="*/ 209550 h 314493"/>
                  <a:gd name="connsiteX56" fmla="*/ 1063625 w 2552700"/>
                  <a:gd name="connsiteY56" fmla="*/ 219075 h 314493"/>
                  <a:gd name="connsiteX57" fmla="*/ 1111250 w 2552700"/>
                  <a:gd name="connsiteY57" fmla="*/ 228600 h 314493"/>
                  <a:gd name="connsiteX58" fmla="*/ 1149350 w 2552700"/>
                  <a:gd name="connsiteY58" fmla="*/ 219075 h 314493"/>
                  <a:gd name="connsiteX59" fmla="*/ 1117600 w 2552700"/>
                  <a:gd name="connsiteY59" fmla="*/ 209550 h 314493"/>
                  <a:gd name="connsiteX60" fmla="*/ 1066800 w 2552700"/>
                  <a:gd name="connsiteY60" fmla="*/ 193675 h 314493"/>
                  <a:gd name="connsiteX61" fmla="*/ 1016000 w 2552700"/>
                  <a:gd name="connsiteY61" fmla="*/ 184150 h 314493"/>
                  <a:gd name="connsiteX62" fmla="*/ 1003300 w 2552700"/>
                  <a:gd name="connsiteY62" fmla="*/ 174625 h 314493"/>
                  <a:gd name="connsiteX63" fmla="*/ 993775 w 2552700"/>
                  <a:gd name="connsiteY63" fmla="*/ 168275 h 314493"/>
                  <a:gd name="connsiteX64" fmla="*/ 1003300 w 2552700"/>
                  <a:gd name="connsiteY64" fmla="*/ 171450 h 314493"/>
                  <a:gd name="connsiteX65" fmla="*/ 1022350 w 2552700"/>
                  <a:gd name="connsiteY65" fmla="*/ 184150 h 314493"/>
                  <a:gd name="connsiteX66" fmla="*/ 1031875 w 2552700"/>
                  <a:gd name="connsiteY66" fmla="*/ 193675 h 314493"/>
                  <a:gd name="connsiteX67" fmla="*/ 1044575 w 2552700"/>
                  <a:gd name="connsiteY67" fmla="*/ 200025 h 314493"/>
                  <a:gd name="connsiteX68" fmla="*/ 1057275 w 2552700"/>
                  <a:gd name="connsiteY68" fmla="*/ 212725 h 314493"/>
                  <a:gd name="connsiteX69" fmla="*/ 1120775 w 2552700"/>
                  <a:gd name="connsiteY69" fmla="*/ 219075 h 314493"/>
                  <a:gd name="connsiteX70" fmla="*/ 1203325 w 2552700"/>
                  <a:gd name="connsiteY70" fmla="*/ 215900 h 314493"/>
                  <a:gd name="connsiteX71" fmla="*/ 1222375 w 2552700"/>
                  <a:gd name="connsiteY71" fmla="*/ 203200 h 314493"/>
                  <a:gd name="connsiteX72" fmla="*/ 1231900 w 2552700"/>
                  <a:gd name="connsiteY72" fmla="*/ 200025 h 314493"/>
                  <a:gd name="connsiteX73" fmla="*/ 1250950 w 2552700"/>
                  <a:gd name="connsiteY73" fmla="*/ 190500 h 314493"/>
                  <a:gd name="connsiteX74" fmla="*/ 1270000 w 2552700"/>
                  <a:gd name="connsiteY74" fmla="*/ 184150 h 314493"/>
                  <a:gd name="connsiteX75" fmla="*/ 1289050 w 2552700"/>
                  <a:gd name="connsiteY75" fmla="*/ 174625 h 314493"/>
                  <a:gd name="connsiteX76" fmla="*/ 1343025 w 2552700"/>
                  <a:gd name="connsiteY76" fmla="*/ 165100 h 314493"/>
                  <a:gd name="connsiteX77" fmla="*/ 1390650 w 2552700"/>
                  <a:gd name="connsiteY77" fmla="*/ 158750 h 314493"/>
                  <a:gd name="connsiteX78" fmla="*/ 1412875 w 2552700"/>
                  <a:gd name="connsiteY78" fmla="*/ 149225 h 314493"/>
                  <a:gd name="connsiteX79" fmla="*/ 1425575 w 2552700"/>
                  <a:gd name="connsiteY79" fmla="*/ 146050 h 314493"/>
                  <a:gd name="connsiteX80" fmla="*/ 1435100 w 2552700"/>
                  <a:gd name="connsiteY80" fmla="*/ 142875 h 314493"/>
                  <a:gd name="connsiteX81" fmla="*/ 1444625 w 2552700"/>
                  <a:gd name="connsiteY81" fmla="*/ 133350 h 314493"/>
                  <a:gd name="connsiteX82" fmla="*/ 1485900 w 2552700"/>
                  <a:gd name="connsiteY82" fmla="*/ 117475 h 314493"/>
                  <a:gd name="connsiteX83" fmla="*/ 1498600 w 2552700"/>
                  <a:gd name="connsiteY83" fmla="*/ 111125 h 314493"/>
                  <a:gd name="connsiteX84" fmla="*/ 1530350 w 2552700"/>
                  <a:gd name="connsiteY84" fmla="*/ 101600 h 314493"/>
                  <a:gd name="connsiteX85" fmla="*/ 1539875 w 2552700"/>
                  <a:gd name="connsiteY85" fmla="*/ 95250 h 314493"/>
                  <a:gd name="connsiteX86" fmla="*/ 1558925 w 2552700"/>
                  <a:gd name="connsiteY86" fmla="*/ 88900 h 314493"/>
                  <a:gd name="connsiteX87" fmla="*/ 1577975 w 2552700"/>
                  <a:gd name="connsiteY87" fmla="*/ 76200 h 314493"/>
                  <a:gd name="connsiteX88" fmla="*/ 1593850 w 2552700"/>
                  <a:gd name="connsiteY88" fmla="*/ 66675 h 314493"/>
                  <a:gd name="connsiteX89" fmla="*/ 1612900 w 2552700"/>
                  <a:gd name="connsiteY89" fmla="*/ 53975 h 314493"/>
                  <a:gd name="connsiteX90" fmla="*/ 1625600 w 2552700"/>
                  <a:gd name="connsiteY90" fmla="*/ 50800 h 314493"/>
                  <a:gd name="connsiteX91" fmla="*/ 1635125 w 2552700"/>
                  <a:gd name="connsiteY91" fmla="*/ 47625 h 314493"/>
                  <a:gd name="connsiteX92" fmla="*/ 1651000 w 2552700"/>
                  <a:gd name="connsiteY92" fmla="*/ 44450 h 314493"/>
                  <a:gd name="connsiteX93" fmla="*/ 1657350 w 2552700"/>
                  <a:gd name="connsiteY93" fmla="*/ 34925 h 314493"/>
                  <a:gd name="connsiteX94" fmla="*/ 1673225 w 2552700"/>
                  <a:gd name="connsiteY94" fmla="*/ 31750 h 314493"/>
                  <a:gd name="connsiteX95" fmla="*/ 1704975 w 2552700"/>
                  <a:gd name="connsiteY95" fmla="*/ 25400 h 314493"/>
                  <a:gd name="connsiteX96" fmla="*/ 1746250 w 2552700"/>
                  <a:gd name="connsiteY96" fmla="*/ 38100 h 314493"/>
                  <a:gd name="connsiteX97" fmla="*/ 1765300 w 2552700"/>
                  <a:gd name="connsiteY97" fmla="*/ 50800 h 314493"/>
                  <a:gd name="connsiteX98" fmla="*/ 1781175 w 2552700"/>
                  <a:gd name="connsiteY98" fmla="*/ 63500 h 314493"/>
                  <a:gd name="connsiteX99" fmla="*/ 1803400 w 2552700"/>
                  <a:gd name="connsiteY99" fmla="*/ 76200 h 314493"/>
                  <a:gd name="connsiteX100" fmla="*/ 1828800 w 2552700"/>
                  <a:gd name="connsiteY100" fmla="*/ 85725 h 314493"/>
                  <a:gd name="connsiteX101" fmla="*/ 1866900 w 2552700"/>
                  <a:gd name="connsiteY101" fmla="*/ 98425 h 314493"/>
                  <a:gd name="connsiteX102" fmla="*/ 1879600 w 2552700"/>
                  <a:gd name="connsiteY102" fmla="*/ 107950 h 314493"/>
                  <a:gd name="connsiteX103" fmla="*/ 1889125 w 2552700"/>
                  <a:gd name="connsiteY103" fmla="*/ 114300 h 314493"/>
                  <a:gd name="connsiteX104" fmla="*/ 1898650 w 2552700"/>
                  <a:gd name="connsiteY104" fmla="*/ 127000 h 314493"/>
                  <a:gd name="connsiteX105" fmla="*/ 1901825 w 2552700"/>
                  <a:gd name="connsiteY105" fmla="*/ 136525 h 314493"/>
                  <a:gd name="connsiteX106" fmla="*/ 1917700 w 2552700"/>
                  <a:gd name="connsiteY106" fmla="*/ 177800 h 314493"/>
                  <a:gd name="connsiteX107" fmla="*/ 1927225 w 2552700"/>
                  <a:gd name="connsiteY107" fmla="*/ 200025 h 314493"/>
                  <a:gd name="connsiteX108" fmla="*/ 1933575 w 2552700"/>
                  <a:gd name="connsiteY108" fmla="*/ 212725 h 314493"/>
                  <a:gd name="connsiteX109" fmla="*/ 1943100 w 2552700"/>
                  <a:gd name="connsiteY109" fmla="*/ 219075 h 314493"/>
                  <a:gd name="connsiteX110" fmla="*/ 1946275 w 2552700"/>
                  <a:gd name="connsiteY110" fmla="*/ 244475 h 314493"/>
                  <a:gd name="connsiteX111" fmla="*/ 1968500 w 2552700"/>
                  <a:gd name="connsiteY111" fmla="*/ 266700 h 314493"/>
                  <a:gd name="connsiteX112" fmla="*/ 1978025 w 2552700"/>
                  <a:gd name="connsiteY112" fmla="*/ 269875 h 314493"/>
                  <a:gd name="connsiteX113" fmla="*/ 1990725 w 2552700"/>
                  <a:gd name="connsiteY113" fmla="*/ 276225 h 314493"/>
                  <a:gd name="connsiteX114" fmla="*/ 2016125 w 2552700"/>
                  <a:gd name="connsiteY114" fmla="*/ 301625 h 314493"/>
                  <a:gd name="connsiteX115" fmla="*/ 2032000 w 2552700"/>
                  <a:gd name="connsiteY115" fmla="*/ 314325 h 314493"/>
                  <a:gd name="connsiteX116" fmla="*/ 2098675 w 2552700"/>
                  <a:gd name="connsiteY116" fmla="*/ 292100 h 314493"/>
                  <a:gd name="connsiteX117" fmla="*/ 2130425 w 2552700"/>
                  <a:gd name="connsiteY117" fmla="*/ 266700 h 314493"/>
                  <a:gd name="connsiteX118" fmla="*/ 2139950 w 2552700"/>
                  <a:gd name="connsiteY118" fmla="*/ 263525 h 314493"/>
                  <a:gd name="connsiteX119" fmla="*/ 2168525 w 2552700"/>
                  <a:gd name="connsiteY119" fmla="*/ 247650 h 314493"/>
                  <a:gd name="connsiteX120" fmla="*/ 2193925 w 2552700"/>
                  <a:gd name="connsiteY120" fmla="*/ 228600 h 314493"/>
                  <a:gd name="connsiteX121" fmla="*/ 2203450 w 2552700"/>
                  <a:gd name="connsiteY121" fmla="*/ 219075 h 314493"/>
                  <a:gd name="connsiteX122" fmla="*/ 2222500 w 2552700"/>
                  <a:gd name="connsiteY122" fmla="*/ 212725 h 314493"/>
                  <a:gd name="connsiteX123" fmla="*/ 2244725 w 2552700"/>
                  <a:gd name="connsiteY123" fmla="*/ 193675 h 314493"/>
                  <a:gd name="connsiteX124" fmla="*/ 2355850 w 2552700"/>
                  <a:gd name="connsiteY124" fmla="*/ 152400 h 314493"/>
                  <a:gd name="connsiteX125" fmla="*/ 2552700 w 2552700"/>
                  <a:gd name="connsiteY125" fmla="*/ 155575 h 314493"/>
                  <a:gd name="connsiteX0" fmla="*/ 0 w 2552700"/>
                  <a:gd name="connsiteY0" fmla="*/ 69850 h 314530"/>
                  <a:gd name="connsiteX1" fmla="*/ 19050 w 2552700"/>
                  <a:gd name="connsiteY1" fmla="*/ 88900 h 314530"/>
                  <a:gd name="connsiteX2" fmla="*/ 28575 w 2552700"/>
                  <a:gd name="connsiteY2" fmla="*/ 101600 h 314530"/>
                  <a:gd name="connsiteX3" fmla="*/ 38100 w 2552700"/>
                  <a:gd name="connsiteY3" fmla="*/ 107950 h 314530"/>
                  <a:gd name="connsiteX4" fmla="*/ 50800 w 2552700"/>
                  <a:gd name="connsiteY4" fmla="*/ 117475 h 314530"/>
                  <a:gd name="connsiteX5" fmla="*/ 60325 w 2552700"/>
                  <a:gd name="connsiteY5" fmla="*/ 127000 h 314530"/>
                  <a:gd name="connsiteX6" fmla="*/ 76200 w 2552700"/>
                  <a:gd name="connsiteY6" fmla="*/ 139700 h 314530"/>
                  <a:gd name="connsiteX7" fmla="*/ 85725 w 2552700"/>
                  <a:gd name="connsiteY7" fmla="*/ 149225 h 314530"/>
                  <a:gd name="connsiteX8" fmla="*/ 104775 w 2552700"/>
                  <a:gd name="connsiteY8" fmla="*/ 161925 h 314530"/>
                  <a:gd name="connsiteX9" fmla="*/ 114300 w 2552700"/>
                  <a:gd name="connsiteY9" fmla="*/ 168275 h 314530"/>
                  <a:gd name="connsiteX10" fmla="*/ 123825 w 2552700"/>
                  <a:gd name="connsiteY10" fmla="*/ 174625 h 314530"/>
                  <a:gd name="connsiteX11" fmla="*/ 133350 w 2552700"/>
                  <a:gd name="connsiteY11" fmla="*/ 184150 h 314530"/>
                  <a:gd name="connsiteX12" fmla="*/ 142875 w 2552700"/>
                  <a:gd name="connsiteY12" fmla="*/ 187325 h 314530"/>
                  <a:gd name="connsiteX13" fmla="*/ 152400 w 2552700"/>
                  <a:gd name="connsiteY13" fmla="*/ 193675 h 314530"/>
                  <a:gd name="connsiteX14" fmla="*/ 158750 w 2552700"/>
                  <a:gd name="connsiteY14" fmla="*/ 206375 h 314530"/>
                  <a:gd name="connsiteX15" fmla="*/ 187325 w 2552700"/>
                  <a:gd name="connsiteY15" fmla="*/ 222250 h 314530"/>
                  <a:gd name="connsiteX16" fmla="*/ 200025 w 2552700"/>
                  <a:gd name="connsiteY16" fmla="*/ 225425 h 314530"/>
                  <a:gd name="connsiteX17" fmla="*/ 222250 w 2552700"/>
                  <a:gd name="connsiteY17" fmla="*/ 231775 h 314530"/>
                  <a:gd name="connsiteX18" fmla="*/ 317500 w 2552700"/>
                  <a:gd name="connsiteY18" fmla="*/ 228600 h 314530"/>
                  <a:gd name="connsiteX19" fmla="*/ 342900 w 2552700"/>
                  <a:gd name="connsiteY19" fmla="*/ 215900 h 314530"/>
                  <a:gd name="connsiteX20" fmla="*/ 352425 w 2552700"/>
                  <a:gd name="connsiteY20" fmla="*/ 206375 h 314530"/>
                  <a:gd name="connsiteX21" fmla="*/ 361950 w 2552700"/>
                  <a:gd name="connsiteY21" fmla="*/ 200025 h 314530"/>
                  <a:gd name="connsiteX22" fmla="*/ 374650 w 2552700"/>
                  <a:gd name="connsiteY22" fmla="*/ 184150 h 314530"/>
                  <a:gd name="connsiteX23" fmla="*/ 393700 w 2552700"/>
                  <a:gd name="connsiteY23" fmla="*/ 168275 h 314530"/>
                  <a:gd name="connsiteX24" fmla="*/ 400050 w 2552700"/>
                  <a:gd name="connsiteY24" fmla="*/ 158750 h 314530"/>
                  <a:gd name="connsiteX25" fmla="*/ 409575 w 2552700"/>
                  <a:gd name="connsiteY25" fmla="*/ 152400 h 314530"/>
                  <a:gd name="connsiteX26" fmla="*/ 428625 w 2552700"/>
                  <a:gd name="connsiteY26" fmla="*/ 127000 h 314530"/>
                  <a:gd name="connsiteX27" fmla="*/ 434975 w 2552700"/>
                  <a:gd name="connsiteY27" fmla="*/ 117475 h 314530"/>
                  <a:gd name="connsiteX28" fmla="*/ 454025 w 2552700"/>
                  <a:gd name="connsiteY28" fmla="*/ 104775 h 314530"/>
                  <a:gd name="connsiteX29" fmla="*/ 473075 w 2552700"/>
                  <a:gd name="connsiteY29" fmla="*/ 85725 h 314530"/>
                  <a:gd name="connsiteX30" fmla="*/ 517525 w 2552700"/>
                  <a:gd name="connsiteY30" fmla="*/ 82550 h 314530"/>
                  <a:gd name="connsiteX31" fmla="*/ 530225 w 2552700"/>
                  <a:gd name="connsiteY31" fmla="*/ 88900 h 314530"/>
                  <a:gd name="connsiteX32" fmla="*/ 536575 w 2552700"/>
                  <a:gd name="connsiteY32" fmla="*/ 76200 h 314530"/>
                  <a:gd name="connsiteX33" fmla="*/ 561975 w 2552700"/>
                  <a:gd name="connsiteY33" fmla="*/ 60325 h 314530"/>
                  <a:gd name="connsiteX34" fmla="*/ 596900 w 2552700"/>
                  <a:gd name="connsiteY34" fmla="*/ 44450 h 314530"/>
                  <a:gd name="connsiteX35" fmla="*/ 625475 w 2552700"/>
                  <a:gd name="connsiteY35" fmla="*/ 31750 h 314530"/>
                  <a:gd name="connsiteX36" fmla="*/ 663575 w 2552700"/>
                  <a:gd name="connsiteY36" fmla="*/ 12700 h 314530"/>
                  <a:gd name="connsiteX37" fmla="*/ 679450 w 2552700"/>
                  <a:gd name="connsiteY37" fmla="*/ 6350 h 314530"/>
                  <a:gd name="connsiteX38" fmla="*/ 698500 w 2552700"/>
                  <a:gd name="connsiteY38" fmla="*/ 0 h 314530"/>
                  <a:gd name="connsiteX39" fmla="*/ 727075 w 2552700"/>
                  <a:gd name="connsiteY39" fmla="*/ 3175 h 314530"/>
                  <a:gd name="connsiteX40" fmla="*/ 736600 w 2552700"/>
                  <a:gd name="connsiteY40" fmla="*/ 6350 h 314530"/>
                  <a:gd name="connsiteX41" fmla="*/ 762000 w 2552700"/>
                  <a:gd name="connsiteY41" fmla="*/ 12700 h 314530"/>
                  <a:gd name="connsiteX42" fmla="*/ 787400 w 2552700"/>
                  <a:gd name="connsiteY42" fmla="*/ 34925 h 314530"/>
                  <a:gd name="connsiteX43" fmla="*/ 806450 w 2552700"/>
                  <a:gd name="connsiteY43" fmla="*/ 53975 h 314530"/>
                  <a:gd name="connsiteX44" fmla="*/ 815975 w 2552700"/>
                  <a:gd name="connsiteY44" fmla="*/ 63500 h 314530"/>
                  <a:gd name="connsiteX45" fmla="*/ 828675 w 2552700"/>
                  <a:gd name="connsiteY45" fmla="*/ 82550 h 314530"/>
                  <a:gd name="connsiteX46" fmla="*/ 838200 w 2552700"/>
                  <a:gd name="connsiteY46" fmla="*/ 88900 h 314530"/>
                  <a:gd name="connsiteX47" fmla="*/ 860425 w 2552700"/>
                  <a:gd name="connsiteY47" fmla="*/ 107950 h 314530"/>
                  <a:gd name="connsiteX48" fmla="*/ 892175 w 2552700"/>
                  <a:gd name="connsiteY48" fmla="*/ 130175 h 314530"/>
                  <a:gd name="connsiteX49" fmla="*/ 901700 w 2552700"/>
                  <a:gd name="connsiteY49" fmla="*/ 139700 h 314530"/>
                  <a:gd name="connsiteX50" fmla="*/ 917575 w 2552700"/>
                  <a:gd name="connsiteY50" fmla="*/ 152400 h 314530"/>
                  <a:gd name="connsiteX51" fmla="*/ 936625 w 2552700"/>
                  <a:gd name="connsiteY51" fmla="*/ 168275 h 314530"/>
                  <a:gd name="connsiteX52" fmla="*/ 942975 w 2552700"/>
                  <a:gd name="connsiteY52" fmla="*/ 177800 h 314530"/>
                  <a:gd name="connsiteX53" fmla="*/ 965200 w 2552700"/>
                  <a:gd name="connsiteY53" fmla="*/ 193675 h 314530"/>
                  <a:gd name="connsiteX54" fmla="*/ 990600 w 2552700"/>
                  <a:gd name="connsiteY54" fmla="*/ 200025 h 314530"/>
                  <a:gd name="connsiteX55" fmla="*/ 1019175 w 2552700"/>
                  <a:gd name="connsiteY55" fmla="*/ 209550 h 314530"/>
                  <a:gd name="connsiteX56" fmla="*/ 1063625 w 2552700"/>
                  <a:gd name="connsiteY56" fmla="*/ 219075 h 314530"/>
                  <a:gd name="connsiteX57" fmla="*/ 1111250 w 2552700"/>
                  <a:gd name="connsiteY57" fmla="*/ 228600 h 314530"/>
                  <a:gd name="connsiteX58" fmla="*/ 1149350 w 2552700"/>
                  <a:gd name="connsiteY58" fmla="*/ 219075 h 314530"/>
                  <a:gd name="connsiteX59" fmla="*/ 1117600 w 2552700"/>
                  <a:gd name="connsiteY59" fmla="*/ 209550 h 314530"/>
                  <a:gd name="connsiteX60" fmla="*/ 1066800 w 2552700"/>
                  <a:gd name="connsiteY60" fmla="*/ 193675 h 314530"/>
                  <a:gd name="connsiteX61" fmla="*/ 1016000 w 2552700"/>
                  <a:gd name="connsiteY61" fmla="*/ 184150 h 314530"/>
                  <a:gd name="connsiteX62" fmla="*/ 1003300 w 2552700"/>
                  <a:gd name="connsiteY62" fmla="*/ 174625 h 314530"/>
                  <a:gd name="connsiteX63" fmla="*/ 993775 w 2552700"/>
                  <a:gd name="connsiteY63" fmla="*/ 168275 h 314530"/>
                  <a:gd name="connsiteX64" fmla="*/ 1003300 w 2552700"/>
                  <a:gd name="connsiteY64" fmla="*/ 171450 h 314530"/>
                  <a:gd name="connsiteX65" fmla="*/ 1022350 w 2552700"/>
                  <a:gd name="connsiteY65" fmla="*/ 184150 h 314530"/>
                  <a:gd name="connsiteX66" fmla="*/ 1031875 w 2552700"/>
                  <a:gd name="connsiteY66" fmla="*/ 193675 h 314530"/>
                  <a:gd name="connsiteX67" fmla="*/ 1044575 w 2552700"/>
                  <a:gd name="connsiteY67" fmla="*/ 200025 h 314530"/>
                  <a:gd name="connsiteX68" fmla="*/ 1057275 w 2552700"/>
                  <a:gd name="connsiteY68" fmla="*/ 212725 h 314530"/>
                  <a:gd name="connsiteX69" fmla="*/ 1120775 w 2552700"/>
                  <a:gd name="connsiteY69" fmla="*/ 219075 h 314530"/>
                  <a:gd name="connsiteX70" fmla="*/ 1203325 w 2552700"/>
                  <a:gd name="connsiteY70" fmla="*/ 215900 h 314530"/>
                  <a:gd name="connsiteX71" fmla="*/ 1222375 w 2552700"/>
                  <a:gd name="connsiteY71" fmla="*/ 203200 h 314530"/>
                  <a:gd name="connsiteX72" fmla="*/ 1231900 w 2552700"/>
                  <a:gd name="connsiteY72" fmla="*/ 200025 h 314530"/>
                  <a:gd name="connsiteX73" fmla="*/ 1250950 w 2552700"/>
                  <a:gd name="connsiteY73" fmla="*/ 190500 h 314530"/>
                  <a:gd name="connsiteX74" fmla="*/ 1270000 w 2552700"/>
                  <a:gd name="connsiteY74" fmla="*/ 184150 h 314530"/>
                  <a:gd name="connsiteX75" fmla="*/ 1289050 w 2552700"/>
                  <a:gd name="connsiteY75" fmla="*/ 174625 h 314530"/>
                  <a:gd name="connsiteX76" fmla="*/ 1343025 w 2552700"/>
                  <a:gd name="connsiteY76" fmla="*/ 165100 h 314530"/>
                  <a:gd name="connsiteX77" fmla="*/ 1390650 w 2552700"/>
                  <a:gd name="connsiteY77" fmla="*/ 158750 h 314530"/>
                  <a:gd name="connsiteX78" fmla="*/ 1412875 w 2552700"/>
                  <a:gd name="connsiteY78" fmla="*/ 149225 h 314530"/>
                  <a:gd name="connsiteX79" fmla="*/ 1425575 w 2552700"/>
                  <a:gd name="connsiteY79" fmla="*/ 146050 h 314530"/>
                  <a:gd name="connsiteX80" fmla="*/ 1435100 w 2552700"/>
                  <a:gd name="connsiteY80" fmla="*/ 142875 h 314530"/>
                  <a:gd name="connsiteX81" fmla="*/ 1444625 w 2552700"/>
                  <a:gd name="connsiteY81" fmla="*/ 133350 h 314530"/>
                  <a:gd name="connsiteX82" fmla="*/ 1485900 w 2552700"/>
                  <a:gd name="connsiteY82" fmla="*/ 117475 h 314530"/>
                  <a:gd name="connsiteX83" fmla="*/ 1498600 w 2552700"/>
                  <a:gd name="connsiteY83" fmla="*/ 111125 h 314530"/>
                  <a:gd name="connsiteX84" fmla="*/ 1530350 w 2552700"/>
                  <a:gd name="connsiteY84" fmla="*/ 101600 h 314530"/>
                  <a:gd name="connsiteX85" fmla="*/ 1539875 w 2552700"/>
                  <a:gd name="connsiteY85" fmla="*/ 95250 h 314530"/>
                  <a:gd name="connsiteX86" fmla="*/ 1558925 w 2552700"/>
                  <a:gd name="connsiteY86" fmla="*/ 88900 h 314530"/>
                  <a:gd name="connsiteX87" fmla="*/ 1577975 w 2552700"/>
                  <a:gd name="connsiteY87" fmla="*/ 76200 h 314530"/>
                  <a:gd name="connsiteX88" fmla="*/ 1593850 w 2552700"/>
                  <a:gd name="connsiteY88" fmla="*/ 66675 h 314530"/>
                  <a:gd name="connsiteX89" fmla="*/ 1612900 w 2552700"/>
                  <a:gd name="connsiteY89" fmla="*/ 53975 h 314530"/>
                  <a:gd name="connsiteX90" fmla="*/ 1625600 w 2552700"/>
                  <a:gd name="connsiteY90" fmla="*/ 50800 h 314530"/>
                  <a:gd name="connsiteX91" fmla="*/ 1635125 w 2552700"/>
                  <a:gd name="connsiteY91" fmla="*/ 47625 h 314530"/>
                  <a:gd name="connsiteX92" fmla="*/ 1651000 w 2552700"/>
                  <a:gd name="connsiteY92" fmla="*/ 44450 h 314530"/>
                  <a:gd name="connsiteX93" fmla="*/ 1657350 w 2552700"/>
                  <a:gd name="connsiteY93" fmla="*/ 34925 h 314530"/>
                  <a:gd name="connsiteX94" fmla="*/ 1673225 w 2552700"/>
                  <a:gd name="connsiteY94" fmla="*/ 31750 h 314530"/>
                  <a:gd name="connsiteX95" fmla="*/ 1704975 w 2552700"/>
                  <a:gd name="connsiteY95" fmla="*/ 25400 h 314530"/>
                  <a:gd name="connsiteX96" fmla="*/ 1746250 w 2552700"/>
                  <a:gd name="connsiteY96" fmla="*/ 38100 h 314530"/>
                  <a:gd name="connsiteX97" fmla="*/ 1765300 w 2552700"/>
                  <a:gd name="connsiteY97" fmla="*/ 50800 h 314530"/>
                  <a:gd name="connsiteX98" fmla="*/ 1781175 w 2552700"/>
                  <a:gd name="connsiteY98" fmla="*/ 63500 h 314530"/>
                  <a:gd name="connsiteX99" fmla="*/ 1803400 w 2552700"/>
                  <a:gd name="connsiteY99" fmla="*/ 76200 h 314530"/>
                  <a:gd name="connsiteX100" fmla="*/ 1828800 w 2552700"/>
                  <a:gd name="connsiteY100" fmla="*/ 85725 h 314530"/>
                  <a:gd name="connsiteX101" fmla="*/ 1866900 w 2552700"/>
                  <a:gd name="connsiteY101" fmla="*/ 98425 h 314530"/>
                  <a:gd name="connsiteX102" fmla="*/ 1879600 w 2552700"/>
                  <a:gd name="connsiteY102" fmla="*/ 107950 h 314530"/>
                  <a:gd name="connsiteX103" fmla="*/ 1889125 w 2552700"/>
                  <a:gd name="connsiteY103" fmla="*/ 114300 h 314530"/>
                  <a:gd name="connsiteX104" fmla="*/ 1898650 w 2552700"/>
                  <a:gd name="connsiteY104" fmla="*/ 127000 h 314530"/>
                  <a:gd name="connsiteX105" fmla="*/ 1901825 w 2552700"/>
                  <a:gd name="connsiteY105" fmla="*/ 136525 h 314530"/>
                  <a:gd name="connsiteX106" fmla="*/ 1917700 w 2552700"/>
                  <a:gd name="connsiteY106" fmla="*/ 177800 h 314530"/>
                  <a:gd name="connsiteX107" fmla="*/ 1927225 w 2552700"/>
                  <a:gd name="connsiteY107" fmla="*/ 200025 h 314530"/>
                  <a:gd name="connsiteX108" fmla="*/ 1933575 w 2552700"/>
                  <a:gd name="connsiteY108" fmla="*/ 212725 h 314530"/>
                  <a:gd name="connsiteX109" fmla="*/ 1943100 w 2552700"/>
                  <a:gd name="connsiteY109" fmla="*/ 219075 h 314530"/>
                  <a:gd name="connsiteX110" fmla="*/ 1946275 w 2552700"/>
                  <a:gd name="connsiteY110" fmla="*/ 244475 h 314530"/>
                  <a:gd name="connsiteX111" fmla="*/ 1968500 w 2552700"/>
                  <a:gd name="connsiteY111" fmla="*/ 266700 h 314530"/>
                  <a:gd name="connsiteX112" fmla="*/ 1978025 w 2552700"/>
                  <a:gd name="connsiteY112" fmla="*/ 269875 h 314530"/>
                  <a:gd name="connsiteX113" fmla="*/ 1990725 w 2552700"/>
                  <a:gd name="connsiteY113" fmla="*/ 276225 h 314530"/>
                  <a:gd name="connsiteX114" fmla="*/ 2016125 w 2552700"/>
                  <a:gd name="connsiteY114" fmla="*/ 301625 h 314530"/>
                  <a:gd name="connsiteX115" fmla="*/ 2032000 w 2552700"/>
                  <a:gd name="connsiteY115" fmla="*/ 314325 h 314530"/>
                  <a:gd name="connsiteX116" fmla="*/ 2098675 w 2552700"/>
                  <a:gd name="connsiteY116" fmla="*/ 292100 h 314530"/>
                  <a:gd name="connsiteX117" fmla="*/ 2130425 w 2552700"/>
                  <a:gd name="connsiteY117" fmla="*/ 266700 h 314530"/>
                  <a:gd name="connsiteX118" fmla="*/ 2139950 w 2552700"/>
                  <a:gd name="connsiteY118" fmla="*/ 263525 h 314530"/>
                  <a:gd name="connsiteX119" fmla="*/ 2168525 w 2552700"/>
                  <a:gd name="connsiteY119" fmla="*/ 247650 h 314530"/>
                  <a:gd name="connsiteX120" fmla="*/ 2193925 w 2552700"/>
                  <a:gd name="connsiteY120" fmla="*/ 228600 h 314530"/>
                  <a:gd name="connsiteX121" fmla="*/ 2203450 w 2552700"/>
                  <a:gd name="connsiteY121" fmla="*/ 219075 h 314530"/>
                  <a:gd name="connsiteX122" fmla="*/ 2222500 w 2552700"/>
                  <a:gd name="connsiteY122" fmla="*/ 212725 h 314530"/>
                  <a:gd name="connsiteX123" fmla="*/ 2244725 w 2552700"/>
                  <a:gd name="connsiteY123" fmla="*/ 193675 h 314530"/>
                  <a:gd name="connsiteX124" fmla="*/ 2355850 w 2552700"/>
                  <a:gd name="connsiteY124" fmla="*/ 152400 h 314530"/>
                  <a:gd name="connsiteX125" fmla="*/ 2552700 w 2552700"/>
                  <a:gd name="connsiteY125" fmla="*/ 155575 h 314530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289050 w 2552700"/>
                  <a:gd name="connsiteY75" fmla="*/ 174625 h 302243"/>
                  <a:gd name="connsiteX76" fmla="*/ 1343025 w 2552700"/>
                  <a:gd name="connsiteY76" fmla="*/ 165100 h 302243"/>
                  <a:gd name="connsiteX77" fmla="*/ 1390650 w 2552700"/>
                  <a:gd name="connsiteY77" fmla="*/ 158750 h 302243"/>
                  <a:gd name="connsiteX78" fmla="*/ 1412875 w 2552700"/>
                  <a:gd name="connsiteY78" fmla="*/ 149225 h 302243"/>
                  <a:gd name="connsiteX79" fmla="*/ 1425575 w 2552700"/>
                  <a:gd name="connsiteY79" fmla="*/ 146050 h 302243"/>
                  <a:gd name="connsiteX80" fmla="*/ 1435100 w 2552700"/>
                  <a:gd name="connsiteY80" fmla="*/ 142875 h 302243"/>
                  <a:gd name="connsiteX81" fmla="*/ 1444625 w 2552700"/>
                  <a:gd name="connsiteY81" fmla="*/ 133350 h 302243"/>
                  <a:gd name="connsiteX82" fmla="*/ 1485900 w 2552700"/>
                  <a:gd name="connsiteY82" fmla="*/ 117475 h 302243"/>
                  <a:gd name="connsiteX83" fmla="*/ 1498600 w 2552700"/>
                  <a:gd name="connsiteY83" fmla="*/ 111125 h 302243"/>
                  <a:gd name="connsiteX84" fmla="*/ 1530350 w 2552700"/>
                  <a:gd name="connsiteY84" fmla="*/ 101600 h 302243"/>
                  <a:gd name="connsiteX85" fmla="*/ 1539875 w 2552700"/>
                  <a:gd name="connsiteY85" fmla="*/ 95250 h 302243"/>
                  <a:gd name="connsiteX86" fmla="*/ 1558925 w 2552700"/>
                  <a:gd name="connsiteY86" fmla="*/ 88900 h 302243"/>
                  <a:gd name="connsiteX87" fmla="*/ 1577975 w 2552700"/>
                  <a:gd name="connsiteY87" fmla="*/ 76200 h 302243"/>
                  <a:gd name="connsiteX88" fmla="*/ 1593850 w 2552700"/>
                  <a:gd name="connsiteY88" fmla="*/ 66675 h 302243"/>
                  <a:gd name="connsiteX89" fmla="*/ 1612900 w 2552700"/>
                  <a:gd name="connsiteY89" fmla="*/ 53975 h 302243"/>
                  <a:gd name="connsiteX90" fmla="*/ 1625600 w 2552700"/>
                  <a:gd name="connsiteY90" fmla="*/ 50800 h 302243"/>
                  <a:gd name="connsiteX91" fmla="*/ 1635125 w 2552700"/>
                  <a:gd name="connsiteY91" fmla="*/ 47625 h 302243"/>
                  <a:gd name="connsiteX92" fmla="*/ 1651000 w 2552700"/>
                  <a:gd name="connsiteY92" fmla="*/ 44450 h 302243"/>
                  <a:gd name="connsiteX93" fmla="*/ 1657350 w 2552700"/>
                  <a:gd name="connsiteY93" fmla="*/ 34925 h 302243"/>
                  <a:gd name="connsiteX94" fmla="*/ 1673225 w 2552700"/>
                  <a:gd name="connsiteY94" fmla="*/ 31750 h 302243"/>
                  <a:gd name="connsiteX95" fmla="*/ 1704975 w 2552700"/>
                  <a:gd name="connsiteY95" fmla="*/ 25400 h 302243"/>
                  <a:gd name="connsiteX96" fmla="*/ 1746250 w 2552700"/>
                  <a:gd name="connsiteY96" fmla="*/ 38100 h 302243"/>
                  <a:gd name="connsiteX97" fmla="*/ 1765300 w 2552700"/>
                  <a:gd name="connsiteY97" fmla="*/ 50800 h 302243"/>
                  <a:gd name="connsiteX98" fmla="*/ 1781175 w 2552700"/>
                  <a:gd name="connsiteY98" fmla="*/ 63500 h 302243"/>
                  <a:gd name="connsiteX99" fmla="*/ 1803400 w 2552700"/>
                  <a:gd name="connsiteY99" fmla="*/ 76200 h 302243"/>
                  <a:gd name="connsiteX100" fmla="*/ 1828800 w 2552700"/>
                  <a:gd name="connsiteY100" fmla="*/ 85725 h 302243"/>
                  <a:gd name="connsiteX101" fmla="*/ 1866900 w 2552700"/>
                  <a:gd name="connsiteY101" fmla="*/ 98425 h 302243"/>
                  <a:gd name="connsiteX102" fmla="*/ 1879600 w 2552700"/>
                  <a:gd name="connsiteY102" fmla="*/ 107950 h 302243"/>
                  <a:gd name="connsiteX103" fmla="*/ 1889125 w 2552700"/>
                  <a:gd name="connsiteY103" fmla="*/ 114300 h 302243"/>
                  <a:gd name="connsiteX104" fmla="*/ 1898650 w 2552700"/>
                  <a:gd name="connsiteY104" fmla="*/ 127000 h 302243"/>
                  <a:gd name="connsiteX105" fmla="*/ 1901825 w 2552700"/>
                  <a:gd name="connsiteY105" fmla="*/ 136525 h 302243"/>
                  <a:gd name="connsiteX106" fmla="*/ 1917700 w 2552700"/>
                  <a:gd name="connsiteY106" fmla="*/ 177800 h 302243"/>
                  <a:gd name="connsiteX107" fmla="*/ 1927225 w 2552700"/>
                  <a:gd name="connsiteY107" fmla="*/ 200025 h 302243"/>
                  <a:gd name="connsiteX108" fmla="*/ 1933575 w 2552700"/>
                  <a:gd name="connsiteY108" fmla="*/ 212725 h 302243"/>
                  <a:gd name="connsiteX109" fmla="*/ 1943100 w 2552700"/>
                  <a:gd name="connsiteY109" fmla="*/ 219075 h 302243"/>
                  <a:gd name="connsiteX110" fmla="*/ 1946275 w 2552700"/>
                  <a:gd name="connsiteY110" fmla="*/ 244475 h 302243"/>
                  <a:gd name="connsiteX111" fmla="*/ 1968500 w 2552700"/>
                  <a:gd name="connsiteY111" fmla="*/ 266700 h 302243"/>
                  <a:gd name="connsiteX112" fmla="*/ 1978025 w 2552700"/>
                  <a:gd name="connsiteY112" fmla="*/ 269875 h 302243"/>
                  <a:gd name="connsiteX113" fmla="*/ 1990725 w 2552700"/>
                  <a:gd name="connsiteY113" fmla="*/ 276225 h 302243"/>
                  <a:gd name="connsiteX114" fmla="*/ 2016125 w 2552700"/>
                  <a:gd name="connsiteY114" fmla="*/ 301625 h 302243"/>
                  <a:gd name="connsiteX115" fmla="*/ 2098675 w 2552700"/>
                  <a:gd name="connsiteY115" fmla="*/ 292100 h 302243"/>
                  <a:gd name="connsiteX116" fmla="*/ 2130425 w 2552700"/>
                  <a:gd name="connsiteY116" fmla="*/ 266700 h 302243"/>
                  <a:gd name="connsiteX117" fmla="*/ 2139950 w 2552700"/>
                  <a:gd name="connsiteY117" fmla="*/ 263525 h 302243"/>
                  <a:gd name="connsiteX118" fmla="*/ 2168525 w 2552700"/>
                  <a:gd name="connsiteY118" fmla="*/ 247650 h 302243"/>
                  <a:gd name="connsiteX119" fmla="*/ 2193925 w 2552700"/>
                  <a:gd name="connsiteY119" fmla="*/ 228600 h 302243"/>
                  <a:gd name="connsiteX120" fmla="*/ 2203450 w 2552700"/>
                  <a:gd name="connsiteY120" fmla="*/ 219075 h 302243"/>
                  <a:gd name="connsiteX121" fmla="*/ 2222500 w 2552700"/>
                  <a:gd name="connsiteY121" fmla="*/ 212725 h 302243"/>
                  <a:gd name="connsiteX122" fmla="*/ 2244725 w 2552700"/>
                  <a:gd name="connsiteY122" fmla="*/ 193675 h 302243"/>
                  <a:gd name="connsiteX123" fmla="*/ 2355850 w 2552700"/>
                  <a:gd name="connsiteY123" fmla="*/ 152400 h 302243"/>
                  <a:gd name="connsiteX124" fmla="*/ 2552700 w 2552700"/>
                  <a:gd name="connsiteY12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31900 w 2552700"/>
                  <a:gd name="connsiteY72" fmla="*/ 200025 h 302243"/>
                  <a:gd name="connsiteX73" fmla="*/ 1250950 w 2552700"/>
                  <a:gd name="connsiteY73" fmla="*/ 190500 h 302243"/>
                  <a:gd name="connsiteX74" fmla="*/ 1270000 w 2552700"/>
                  <a:gd name="connsiteY74" fmla="*/ 184150 h 302243"/>
                  <a:gd name="connsiteX75" fmla="*/ 1343025 w 2552700"/>
                  <a:gd name="connsiteY75" fmla="*/ 165100 h 302243"/>
                  <a:gd name="connsiteX76" fmla="*/ 1390650 w 2552700"/>
                  <a:gd name="connsiteY76" fmla="*/ 158750 h 302243"/>
                  <a:gd name="connsiteX77" fmla="*/ 1412875 w 2552700"/>
                  <a:gd name="connsiteY77" fmla="*/ 149225 h 302243"/>
                  <a:gd name="connsiteX78" fmla="*/ 1425575 w 2552700"/>
                  <a:gd name="connsiteY78" fmla="*/ 146050 h 302243"/>
                  <a:gd name="connsiteX79" fmla="*/ 1435100 w 2552700"/>
                  <a:gd name="connsiteY79" fmla="*/ 142875 h 302243"/>
                  <a:gd name="connsiteX80" fmla="*/ 1444625 w 2552700"/>
                  <a:gd name="connsiteY80" fmla="*/ 133350 h 302243"/>
                  <a:gd name="connsiteX81" fmla="*/ 1485900 w 2552700"/>
                  <a:gd name="connsiteY81" fmla="*/ 117475 h 302243"/>
                  <a:gd name="connsiteX82" fmla="*/ 1498600 w 2552700"/>
                  <a:gd name="connsiteY82" fmla="*/ 111125 h 302243"/>
                  <a:gd name="connsiteX83" fmla="*/ 1530350 w 2552700"/>
                  <a:gd name="connsiteY83" fmla="*/ 101600 h 302243"/>
                  <a:gd name="connsiteX84" fmla="*/ 1539875 w 2552700"/>
                  <a:gd name="connsiteY84" fmla="*/ 95250 h 302243"/>
                  <a:gd name="connsiteX85" fmla="*/ 1558925 w 2552700"/>
                  <a:gd name="connsiteY85" fmla="*/ 88900 h 302243"/>
                  <a:gd name="connsiteX86" fmla="*/ 1577975 w 2552700"/>
                  <a:gd name="connsiteY86" fmla="*/ 76200 h 302243"/>
                  <a:gd name="connsiteX87" fmla="*/ 1593850 w 2552700"/>
                  <a:gd name="connsiteY87" fmla="*/ 66675 h 302243"/>
                  <a:gd name="connsiteX88" fmla="*/ 1612900 w 2552700"/>
                  <a:gd name="connsiteY88" fmla="*/ 53975 h 302243"/>
                  <a:gd name="connsiteX89" fmla="*/ 1625600 w 2552700"/>
                  <a:gd name="connsiteY89" fmla="*/ 50800 h 302243"/>
                  <a:gd name="connsiteX90" fmla="*/ 1635125 w 2552700"/>
                  <a:gd name="connsiteY90" fmla="*/ 47625 h 302243"/>
                  <a:gd name="connsiteX91" fmla="*/ 1651000 w 2552700"/>
                  <a:gd name="connsiteY91" fmla="*/ 44450 h 302243"/>
                  <a:gd name="connsiteX92" fmla="*/ 1657350 w 2552700"/>
                  <a:gd name="connsiteY92" fmla="*/ 34925 h 302243"/>
                  <a:gd name="connsiteX93" fmla="*/ 1673225 w 2552700"/>
                  <a:gd name="connsiteY93" fmla="*/ 31750 h 302243"/>
                  <a:gd name="connsiteX94" fmla="*/ 1704975 w 2552700"/>
                  <a:gd name="connsiteY94" fmla="*/ 25400 h 302243"/>
                  <a:gd name="connsiteX95" fmla="*/ 1746250 w 2552700"/>
                  <a:gd name="connsiteY95" fmla="*/ 38100 h 302243"/>
                  <a:gd name="connsiteX96" fmla="*/ 1765300 w 2552700"/>
                  <a:gd name="connsiteY96" fmla="*/ 50800 h 302243"/>
                  <a:gd name="connsiteX97" fmla="*/ 1781175 w 2552700"/>
                  <a:gd name="connsiteY97" fmla="*/ 63500 h 302243"/>
                  <a:gd name="connsiteX98" fmla="*/ 1803400 w 2552700"/>
                  <a:gd name="connsiteY98" fmla="*/ 76200 h 302243"/>
                  <a:gd name="connsiteX99" fmla="*/ 1828800 w 2552700"/>
                  <a:gd name="connsiteY99" fmla="*/ 85725 h 302243"/>
                  <a:gd name="connsiteX100" fmla="*/ 1866900 w 2552700"/>
                  <a:gd name="connsiteY100" fmla="*/ 98425 h 302243"/>
                  <a:gd name="connsiteX101" fmla="*/ 1879600 w 2552700"/>
                  <a:gd name="connsiteY101" fmla="*/ 107950 h 302243"/>
                  <a:gd name="connsiteX102" fmla="*/ 1889125 w 2552700"/>
                  <a:gd name="connsiteY102" fmla="*/ 114300 h 302243"/>
                  <a:gd name="connsiteX103" fmla="*/ 1898650 w 2552700"/>
                  <a:gd name="connsiteY103" fmla="*/ 127000 h 302243"/>
                  <a:gd name="connsiteX104" fmla="*/ 1901825 w 2552700"/>
                  <a:gd name="connsiteY104" fmla="*/ 136525 h 302243"/>
                  <a:gd name="connsiteX105" fmla="*/ 1917700 w 2552700"/>
                  <a:gd name="connsiteY105" fmla="*/ 177800 h 302243"/>
                  <a:gd name="connsiteX106" fmla="*/ 1927225 w 2552700"/>
                  <a:gd name="connsiteY106" fmla="*/ 200025 h 302243"/>
                  <a:gd name="connsiteX107" fmla="*/ 1933575 w 2552700"/>
                  <a:gd name="connsiteY107" fmla="*/ 212725 h 302243"/>
                  <a:gd name="connsiteX108" fmla="*/ 1943100 w 2552700"/>
                  <a:gd name="connsiteY108" fmla="*/ 219075 h 302243"/>
                  <a:gd name="connsiteX109" fmla="*/ 1946275 w 2552700"/>
                  <a:gd name="connsiteY109" fmla="*/ 244475 h 302243"/>
                  <a:gd name="connsiteX110" fmla="*/ 1968500 w 2552700"/>
                  <a:gd name="connsiteY110" fmla="*/ 266700 h 302243"/>
                  <a:gd name="connsiteX111" fmla="*/ 1978025 w 2552700"/>
                  <a:gd name="connsiteY111" fmla="*/ 269875 h 302243"/>
                  <a:gd name="connsiteX112" fmla="*/ 1990725 w 2552700"/>
                  <a:gd name="connsiteY112" fmla="*/ 276225 h 302243"/>
                  <a:gd name="connsiteX113" fmla="*/ 2016125 w 2552700"/>
                  <a:gd name="connsiteY113" fmla="*/ 301625 h 302243"/>
                  <a:gd name="connsiteX114" fmla="*/ 2098675 w 2552700"/>
                  <a:gd name="connsiteY114" fmla="*/ 292100 h 302243"/>
                  <a:gd name="connsiteX115" fmla="*/ 2130425 w 2552700"/>
                  <a:gd name="connsiteY115" fmla="*/ 266700 h 302243"/>
                  <a:gd name="connsiteX116" fmla="*/ 2139950 w 2552700"/>
                  <a:gd name="connsiteY116" fmla="*/ 263525 h 302243"/>
                  <a:gd name="connsiteX117" fmla="*/ 2168525 w 2552700"/>
                  <a:gd name="connsiteY117" fmla="*/ 247650 h 302243"/>
                  <a:gd name="connsiteX118" fmla="*/ 2193925 w 2552700"/>
                  <a:gd name="connsiteY118" fmla="*/ 228600 h 302243"/>
                  <a:gd name="connsiteX119" fmla="*/ 2203450 w 2552700"/>
                  <a:gd name="connsiteY119" fmla="*/ 219075 h 302243"/>
                  <a:gd name="connsiteX120" fmla="*/ 2222500 w 2552700"/>
                  <a:gd name="connsiteY120" fmla="*/ 212725 h 302243"/>
                  <a:gd name="connsiteX121" fmla="*/ 2244725 w 2552700"/>
                  <a:gd name="connsiteY121" fmla="*/ 193675 h 302243"/>
                  <a:gd name="connsiteX122" fmla="*/ 2355850 w 2552700"/>
                  <a:gd name="connsiteY122" fmla="*/ 152400 h 302243"/>
                  <a:gd name="connsiteX123" fmla="*/ 2552700 w 2552700"/>
                  <a:gd name="connsiteY12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50950 w 2552700"/>
                  <a:gd name="connsiteY72" fmla="*/ 190500 h 302243"/>
                  <a:gd name="connsiteX73" fmla="*/ 1270000 w 2552700"/>
                  <a:gd name="connsiteY73" fmla="*/ 184150 h 302243"/>
                  <a:gd name="connsiteX74" fmla="*/ 1343025 w 2552700"/>
                  <a:gd name="connsiteY74" fmla="*/ 165100 h 302243"/>
                  <a:gd name="connsiteX75" fmla="*/ 1390650 w 2552700"/>
                  <a:gd name="connsiteY75" fmla="*/ 158750 h 302243"/>
                  <a:gd name="connsiteX76" fmla="*/ 1412875 w 2552700"/>
                  <a:gd name="connsiteY76" fmla="*/ 149225 h 302243"/>
                  <a:gd name="connsiteX77" fmla="*/ 1425575 w 2552700"/>
                  <a:gd name="connsiteY77" fmla="*/ 146050 h 302243"/>
                  <a:gd name="connsiteX78" fmla="*/ 1435100 w 2552700"/>
                  <a:gd name="connsiteY78" fmla="*/ 142875 h 302243"/>
                  <a:gd name="connsiteX79" fmla="*/ 1444625 w 2552700"/>
                  <a:gd name="connsiteY79" fmla="*/ 133350 h 302243"/>
                  <a:gd name="connsiteX80" fmla="*/ 1485900 w 2552700"/>
                  <a:gd name="connsiteY80" fmla="*/ 117475 h 302243"/>
                  <a:gd name="connsiteX81" fmla="*/ 1498600 w 2552700"/>
                  <a:gd name="connsiteY81" fmla="*/ 111125 h 302243"/>
                  <a:gd name="connsiteX82" fmla="*/ 1530350 w 2552700"/>
                  <a:gd name="connsiteY82" fmla="*/ 101600 h 302243"/>
                  <a:gd name="connsiteX83" fmla="*/ 1539875 w 2552700"/>
                  <a:gd name="connsiteY83" fmla="*/ 95250 h 302243"/>
                  <a:gd name="connsiteX84" fmla="*/ 1558925 w 2552700"/>
                  <a:gd name="connsiteY84" fmla="*/ 88900 h 302243"/>
                  <a:gd name="connsiteX85" fmla="*/ 1577975 w 2552700"/>
                  <a:gd name="connsiteY85" fmla="*/ 76200 h 302243"/>
                  <a:gd name="connsiteX86" fmla="*/ 1593850 w 2552700"/>
                  <a:gd name="connsiteY86" fmla="*/ 66675 h 302243"/>
                  <a:gd name="connsiteX87" fmla="*/ 1612900 w 2552700"/>
                  <a:gd name="connsiteY87" fmla="*/ 53975 h 302243"/>
                  <a:gd name="connsiteX88" fmla="*/ 1625600 w 2552700"/>
                  <a:gd name="connsiteY88" fmla="*/ 50800 h 302243"/>
                  <a:gd name="connsiteX89" fmla="*/ 1635125 w 2552700"/>
                  <a:gd name="connsiteY89" fmla="*/ 47625 h 302243"/>
                  <a:gd name="connsiteX90" fmla="*/ 1651000 w 2552700"/>
                  <a:gd name="connsiteY90" fmla="*/ 44450 h 302243"/>
                  <a:gd name="connsiteX91" fmla="*/ 1657350 w 2552700"/>
                  <a:gd name="connsiteY91" fmla="*/ 34925 h 302243"/>
                  <a:gd name="connsiteX92" fmla="*/ 1673225 w 2552700"/>
                  <a:gd name="connsiteY92" fmla="*/ 31750 h 302243"/>
                  <a:gd name="connsiteX93" fmla="*/ 1704975 w 2552700"/>
                  <a:gd name="connsiteY93" fmla="*/ 25400 h 302243"/>
                  <a:gd name="connsiteX94" fmla="*/ 1746250 w 2552700"/>
                  <a:gd name="connsiteY94" fmla="*/ 38100 h 302243"/>
                  <a:gd name="connsiteX95" fmla="*/ 1765300 w 2552700"/>
                  <a:gd name="connsiteY95" fmla="*/ 50800 h 302243"/>
                  <a:gd name="connsiteX96" fmla="*/ 1781175 w 2552700"/>
                  <a:gd name="connsiteY96" fmla="*/ 63500 h 302243"/>
                  <a:gd name="connsiteX97" fmla="*/ 1803400 w 2552700"/>
                  <a:gd name="connsiteY97" fmla="*/ 76200 h 302243"/>
                  <a:gd name="connsiteX98" fmla="*/ 1828800 w 2552700"/>
                  <a:gd name="connsiteY98" fmla="*/ 85725 h 302243"/>
                  <a:gd name="connsiteX99" fmla="*/ 1866900 w 2552700"/>
                  <a:gd name="connsiteY99" fmla="*/ 98425 h 302243"/>
                  <a:gd name="connsiteX100" fmla="*/ 1879600 w 2552700"/>
                  <a:gd name="connsiteY100" fmla="*/ 107950 h 302243"/>
                  <a:gd name="connsiteX101" fmla="*/ 1889125 w 2552700"/>
                  <a:gd name="connsiteY101" fmla="*/ 114300 h 302243"/>
                  <a:gd name="connsiteX102" fmla="*/ 1898650 w 2552700"/>
                  <a:gd name="connsiteY102" fmla="*/ 127000 h 302243"/>
                  <a:gd name="connsiteX103" fmla="*/ 1901825 w 2552700"/>
                  <a:gd name="connsiteY103" fmla="*/ 136525 h 302243"/>
                  <a:gd name="connsiteX104" fmla="*/ 1917700 w 2552700"/>
                  <a:gd name="connsiteY104" fmla="*/ 177800 h 302243"/>
                  <a:gd name="connsiteX105" fmla="*/ 1927225 w 2552700"/>
                  <a:gd name="connsiteY105" fmla="*/ 200025 h 302243"/>
                  <a:gd name="connsiteX106" fmla="*/ 1933575 w 2552700"/>
                  <a:gd name="connsiteY106" fmla="*/ 212725 h 302243"/>
                  <a:gd name="connsiteX107" fmla="*/ 1943100 w 2552700"/>
                  <a:gd name="connsiteY107" fmla="*/ 219075 h 302243"/>
                  <a:gd name="connsiteX108" fmla="*/ 1946275 w 2552700"/>
                  <a:gd name="connsiteY108" fmla="*/ 244475 h 302243"/>
                  <a:gd name="connsiteX109" fmla="*/ 1968500 w 2552700"/>
                  <a:gd name="connsiteY109" fmla="*/ 266700 h 302243"/>
                  <a:gd name="connsiteX110" fmla="*/ 1978025 w 2552700"/>
                  <a:gd name="connsiteY110" fmla="*/ 269875 h 302243"/>
                  <a:gd name="connsiteX111" fmla="*/ 1990725 w 2552700"/>
                  <a:gd name="connsiteY111" fmla="*/ 276225 h 302243"/>
                  <a:gd name="connsiteX112" fmla="*/ 2016125 w 2552700"/>
                  <a:gd name="connsiteY112" fmla="*/ 301625 h 302243"/>
                  <a:gd name="connsiteX113" fmla="*/ 2098675 w 2552700"/>
                  <a:gd name="connsiteY113" fmla="*/ 292100 h 302243"/>
                  <a:gd name="connsiteX114" fmla="*/ 2130425 w 2552700"/>
                  <a:gd name="connsiteY114" fmla="*/ 266700 h 302243"/>
                  <a:gd name="connsiteX115" fmla="*/ 2139950 w 2552700"/>
                  <a:gd name="connsiteY115" fmla="*/ 263525 h 302243"/>
                  <a:gd name="connsiteX116" fmla="*/ 2168525 w 2552700"/>
                  <a:gd name="connsiteY116" fmla="*/ 247650 h 302243"/>
                  <a:gd name="connsiteX117" fmla="*/ 2193925 w 2552700"/>
                  <a:gd name="connsiteY117" fmla="*/ 228600 h 302243"/>
                  <a:gd name="connsiteX118" fmla="*/ 2203450 w 2552700"/>
                  <a:gd name="connsiteY118" fmla="*/ 219075 h 302243"/>
                  <a:gd name="connsiteX119" fmla="*/ 2222500 w 2552700"/>
                  <a:gd name="connsiteY119" fmla="*/ 212725 h 302243"/>
                  <a:gd name="connsiteX120" fmla="*/ 2244725 w 2552700"/>
                  <a:gd name="connsiteY120" fmla="*/ 193675 h 302243"/>
                  <a:gd name="connsiteX121" fmla="*/ 2355850 w 2552700"/>
                  <a:gd name="connsiteY121" fmla="*/ 152400 h 302243"/>
                  <a:gd name="connsiteX122" fmla="*/ 2552700 w 2552700"/>
                  <a:gd name="connsiteY12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31875 w 2552700"/>
                  <a:gd name="connsiteY66" fmla="*/ 193675 h 302243"/>
                  <a:gd name="connsiteX67" fmla="*/ 1044575 w 2552700"/>
                  <a:gd name="connsiteY67" fmla="*/ 200025 h 302243"/>
                  <a:gd name="connsiteX68" fmla="*/ 1057275 w 2552700"/>
                  <a:gd name="connsiteY68" fmla="*/ 212725 h 302243"/>
                  <a:gd name="connsiteX69" fmla="*/ 1120775 w 2552700"/>
                  <a:gd name="connsiteY69" fmla="*/ 219075 h 302243"/>
                  <a:gd name="connsiteX70" fmla="*/ 1203325 w 2552700"/>
                  <a:gd name="connsiteY70" fmla="*/ 215900 h 302243"/>
                  <a:gd name="connsiteX71" fmla="*/ 1222375 w 2552700"/>
                  <a:gd name="connsiteY71" fmla="*/ 203200 h 302243"/>
                  <a:gd name="connsiteX72" fmla="*/ 1270000 w 2552700"/>
                  <a:gd name="connsiteY72" fmla="*/ 184150 h 302243"/>
                  <a:gd name="connsiteX73" fmla="*/ 1343025 w 2552700"/>
                  <a:gd name="connsiteY73" fmla="*/ 165100 h 302243"/>
                  <a:gd name="connsiteX74" fmla="*/ 1390650 w 2552700"/>
                  <a:gd name="connsiteY74" fmla="*/ 158750 h 302243"/>
                  <a:gd name="connsiteX75" fmla="*/ 1412875 w 2552700"/>
                  <a:gd name="connsiteY75" fmla="*/ 149225 h 302243"/>
                  <a:gd name="connsiteX76" fmla="*/ 1425575 w 2552700"/>
                  <a:gd name="connsiteY76" fmla="*/ 146050 h 302243"/>
                  <a:gd name="connsiteX77" fmla="*/ 1435100 w 2552700"/>
                  <a:gd name="connsiteY77" fmla="*/ 142875 h 302243"/>
                  <a:gd name="connsiteX78" fmla="*/ 1444625 w 2552700"/>
                  <a:gd name="connsiteY78" fmla="*/ 133350 h 302243"/>
                  <a:gd name="connsiteX79" fmla="*/ 1485900 w 2552700"/>
                  <a:gd name="connsiteY79" fmla="*/ 117475 h 302243"/>
                  <a:gd name="connsiteX80" fmla="*/ 1498600 w 2552700"/>
                  <a:gd name="connsiteY80" fmla="*/ 111125 h 302243"/>
                  <a:gd name="connsiteX81" fmla="*/ 1530350 w 2552700"/>
                  <a:gd name="connsiteY81" fmla="*/ 101600 h 302243"/>
                  <a:gd name="connsiteX82" fmla="*/ 1539875 w 2552700"/>
                  <a:gd name="connsiteY82" fmla="*/ 95250 h 302243"/>
                  <a:gd name="connsiteX83" fmla="*/ 1558925 w 2552700"/>
                  <a:gd name="connsiteY83" fmla="*/ 88900 h 302243"/>
                  <a:gd name="connsiteX84" fmla="*/ 1577975 w 2552700"/>
                  <a:gd name="connsiteY84" fmla="*/ 76200 h 302243"/>
                  <a:gd name="connsiteX85" fmla="*/ 1593850 w 2552700"/>
                  <a:gd name="connsiteY85" fmla="*/ 66675 h 302243"/>
                  <a:gd name="connsiteX86" fmla="*/ 1612900 w 2552700"/>
                  <a:gd name="connsiteY86" fmla="*/ 53975 h 302243"/>
                  <a:gd name="connsiteX87" fmla="*/ 1625600 w 2552700"/>
                  <a:gd name="connsiteY87" fmla="*/ 50800 h 302243"/>
                  <a:gd name="connsiteX88" fmla="*/ 1635125 w 2552700"/>
                  <a:gd name="connsiteY88" fmla="*/ 47625 h 302243"/>
                  <a:gd name="connsiteX89" fmla="*/ 1651000 w 2552700"/>
                  <a:gd name="connsiteY89" fmla="*/ 44450 h 302243"/>
                  <a:gd name="connsiteX90" fmla="*/ 1657350 w 2552700"/>
                  <a:gd name="connsiteY90" fmla="*/ 34925 h 302243"/>
                  <a:gd name="connsiteX91" fmla="*/ 1673225 w 2552700"/>
                  <a:gd name="connsiteY91" fmla="*/ 31750 h 302243"/>
                  <a:gd name="connsiteX92" fmla="*/ 1704975 w 2552700"/>
                  <a:gd name="connsiteY92" fmla="*/ 25400 h 302243"/>
                  <a:gd name="connsiteX93" fmla="*/ 1746250 w 2552700"/>
                  <a:gd name="connsiteY93" fmla="*/ 38100 h 302243"/>
                  <a:gd name="connsiteX94" fmla="*/ 1765300 w 2552700"/>
                  <a:gd name="connsiteY94" fmla="*/ 50800 h 302243"/>
                  <a:gd name="connsiteX95" fmla="*/ 1781175 w 2552700"/>
                  <a:gd name="connsiteY95" fmla="*/ 63500 h 302243"/>
                  <a:gd name="connsiteX96" fmla="*/ 1803400 w 2552700"/>
                  <a:gd name="connsiteY96" fmla="*/ 76200 h 302243"/>
                  <a:gd name="connsiteX97" fmla="*/ 1828800 w 2552700"/>
                  <a:gd name="connsiteY97" fmla="*/ 85725 h 302243"/>
                  <a:gd name="connsiteX98" fmla="*/ 1866900 w 2552700"/>
                  <a:gd name="connsiteY98" fmla="*/ 98425 h 302243"/>
                  <a:gd name="connsiteX99" fmla="*/ 1879600 w 2552700"/>
                  <a:gd name="connsiteY99" fmla="*/ 107950 h 302243"/>
                  <a:gd name="connsiteX100" fmla="*/ 1889125 w 2552700"/>
                  <a:gd name="connsiteY100" fmla="*/ 114300 h 302243"/>
                  <a:gd name="connsiteX101" fmla="*/ 1898650 w 2552700"/>
                  <a:gd name="connsiteY101" fmla="*/ 127000 h 302243"/>
                  <a:gd name="connsiteX102" fmla="*/ 1901825 w 2552700"/>
                  <a:gd name="connsiteY102" fmla="*/ 136525 h 302243"/>
                  <a:gd name="connsiteX103" fmla="*/ 1917700 w 2552700"/>
                  <a:gd name="connsiteY103" fmla="*/ 177800 h 302243"/>
                  <a:gd name="connsiteX104" fmla="*/ 1927225 w 2552700"/>
                  <a:gd name="connsiteY104" fmla="*/ 200025 h 302243"/>
                  <a:gd name="connsiteX105" fmla="*/ 1933575 w 2552700"/>
                  <a:gd name="connsiteY105" fmla="*/ 212725 h 302243"/>
                  <a:gd name="connsiteX106" fmla="*/ 1943100 w 2552700"/>
                  <a:gd name="connsiteY106" fmla="*/ 219075 h 302243"/>
                  <a:gd name="connsiteX107" fmla="*/ 1946275 w 2552700"/>
                  <a:gd name="connsiteY107" fmla="*/ 244475 h 302243"/>
                  <a:gd name="connsiteX108" fmla="*/ 1968500 w 2552700"/>
                  <a:gd name="connsiteY108" fmla="*/ 266700 h 302243"/>
                  <a:gd name="connsiteX109" fmla="*/ 1978025 w 2552700"/>
                  <a:gd name="connsiteY109" fmla="*/ 269875 h 302243"/>
                  <a:gd name="connsiteX110" fmla="*/ 1990725 w 2552700"/>
                  <a:gd name="connsiteY110" fmla="*/ 276225 h 302243"/>
                  <a:gd name="connsiteX111" fmla="*/ 2016125 w 2552700"/>
                  <a:gd name="connsiteY111" fmla="*/ 301625 h 302243"/>
                  <a:gd name="connsiteX112" fmla="*/ 2098675 w 2552700"/>
                  <a:gd name="connsiteY112" fmla="*/ 292100 h 302243"/>
                  <a:gd name="connsiteX113" fmla="*/ 2130425 w 2552700"/>
                  <a:gd name="connsiteY113" fmla="*/ 266700 h 302243"/>
                  <a:gd name="connsiteX114" fmla="*/ 2139950 w 2552700"/>
                  <a:gd name="connsiteY114" fmla="*/ 263525 h 302243"/>
                  <a:gd name="connsiteX115" fmla="*/ 2168525 w 2552700"/>
                  <a:gd name="connsiteY115" fmla="*/ 247650 h 302243"/>
                  <a:gd name="connsiteX116" fmla="*/ 2193925 w 2552700"/>
                  <a:gd name="connsiteY116" fmla="*/ 228600 h 302243"/>
                  <a:gd name="connsiteX117" fmla="*/ 2203450 w 2552700"/>
                  <a:gd name="connsiteY117" fmla="*/ 219075 h 302243"/>
                  <a:gd name="connsiteX118" fmla="*/ 2222500 w 2552700"/>
                  <a:gd name="connsiteY118" fmla="*/ 212725 h 302243"/>
                  <a:gd name="connsiteX119" fmla="*/ 2244725 w 2552700"/>
                  <a:gd name="connsiteY119" fmla="*/ 193675 h 302243"/>
                  <a:gd name="connsiteX120" fmla="*/ 2355850 w 2552700"/>
                  <a:gd name="connsiteY120" fmla="*/ 152400 h 302243"/>
                  <a:gd name="connsiteX121" fmla="*/ 2552700 w 2552700"/>
                  <a:gd name="connsiteY12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22350 w 2552700"/>
                  <a:gd name="connsiteY65" fmla="*/ 184150 h 302243"/>
                  <a:gd name="connsiteX66" fmla="*/ 1044575 w 2552700"/>
                  <a:gd name="connsiteY66" fmla="*/ 200025 h 302243"/>
                  <a:gd name="connsiteX67" fmla="*/ 1057275 w 2552700"/>
                  <a:gd name="connsiteY67" fmla="*/ 212725 h 302243"/>
                  <a:gd name="connsiteX68" fmla="*/ 1120775 w 2552700"/>
                  <a:gd name="connsiteY68" fmla="*/ 219075 h 302243"/>
                  <a:gd name="connsiteX69" fmla="*/ 1203325 w 2552700"/>
                  <a:gd name="connsiteY69" fmla="*/ 215900 h 302243"/>
                  <a:gd name="connsiteX70" fmla="*/ 1222375 w 2552700"/>
                  <a:gd name="connsiteY70" fmla="*/ 203200 h 302243"/>
                  <a:gd name="connsiteX71" fmla="*/ 1270000 w 2552700"/>
                  <a:gd name="connsiteY71" fmla="*/ 184150 h 302243"/>
                  <a:gd name="connsiteX72" fmla="*/ 1343025 w 2552700"/>
                  <a:gd name="connsiteY72" fmla="*/ 165100 h 302243"/>
                  <a:gd name="connsiteX73" fmla="*/ 1390650 w 2552700"/>
                  <a:gd name="connsiteY73" fmla="*/ 158750 h 302243"/>
                  <a:gd name="connsiteX74" fmla="*/ 1412875 w 2552700"/>
                  <a:gd name="connsiteY74" fmla="*/ 149225 h 302243"/>
                  <a:gd name="connsiteX75" fmla="*/ 1425575 w 2552700"/>
                  <a:gd name="connsiteY75" fmla="*/ 146050 h 302243"/>
                  <a:gd name="connsiteX76" fmla="*/ 1435100 w 2552700"/>
                  <a:gd name="connsiteY76" fmla="*/ 142875 h 302243"/>
                  <a:gd name="connsiteX77" fmla="*/ 1444625 w 2552700"/>
                  <a:gd name="connsiteY77" fmla="*/ 133350 h 302243"/>
                  <a:gd name="connsiteX78" fmla="*/ 1485900 w 2552700"/>
                  <a:gd name="connsiteY78" fmla="*/ 117475 h 302243"/>
                  <a:gd name="connsiteX79" fmla="*/ 1498600 w 2552700"/>
                  <a:gd name="connsiteY79" fmla="*/ 111125 h 302243"/>
                  <a:gd name="connsiteX80" fmla="*/ 1530350 w 2552700"/>
                  <a:gd name="connsiteY80" fmla="*/ 101600 h 302243"/>
                  <a:gd name="connsiteX81" fmla="*/ 1539875 w 2552700"/>
                  <a:gd name="connsiteY81" fmla="*/ 95250 h 302243"/>
                  <a:gd name="connsiteX82" fmla="*/ 1558925 w 2552700"/>
                  <a:gd name="connsiteY82" fmla="*/ 88900 h 302243"/>
                  <a:gd name="connsiteX83" fmla="*/ 1577975 w 2552700"/>
                  <a:gd name="connsiteY83" fmla="*/ 76200 h 302243"/>
                  <a:gd name="connsiteX84" fmla="*/ 1593850 w 2552700"/>
                  <a:gd name="connsiteY84" fmla="*/ 66675 h 302243"/>
                  <a:gd name="connsiteX85" fmla="*/ 1612900 w 2552700"/>
                  <a:gd name="connsiteY85" fmla="*/ 53975 h 302243"/>
                  <a:gd name="connsiteX86" fmla="*/ 1625600 w 2552700"/>
                  <a:gd name="connsiteY86" fmla="*/ 50800 h 302243"/>
                  <a:gd name="connsiteX87" fmla="*/ 1635125 w 2552700"/>
                  <a:gd name="connsiteY87" fmla="*/ 47625 h 302243"/>
                  <a:gd name="connsiteX88" fmla="*/ 1651000 w 2552700"/>
                  <a:gd name="connsiteY88" fmla="*/ 44450 h 302243"/>
                  <a:gd name="connsiteX89" fmla="*/ 1657350 w 2552700"/>
                  <a:gd name="connsiteY89" fmla="*/ 34925 h 302243"/>
                  <a:gd name="connsiteX90" fmla="*/ 1673225 w 2552700"/>
                  <a:gd name="connsiteY90" fmla="*/ 31750 h 302243"/>
                  <a:gd name="connsiteX91" fmla="*/ 1704975 w 2552700"/>
                  <a:gd name="connsiteY91" fmla="*/ 25400 h 302243"/>
                  <a:gd name="connsiteX92" fmla="*/ 1746250 w 2552700"/>
                  <a:gd name="connsiteY92" fmla="*/ 38100 h 302243"/>
                  <a:gd name="connsiteX93" fmla="*/ 1765300 w 2552700"/>
                  <a:gd name="connsiteY93" fmla="*/ 50800 h 302243"/>
                  <a:gd name="connsiteX94" fmla="*/ 1781175 w 2552700"/>
                  <a:gd name="connsiteY94" fmla="*/ 63500 h 302243"/>
                  <a:gd name="connsiteX95" fmla="*/ 1803400 w 2552700"/>
                  <a:gd name="connsiteY95" fmla="*/ 76200 h 302243"/>
                  <a:gd name="connsiteX96" fmla="*/ 1828800 w 2552700"/>
                  <a:gd name="connsiteY96" fmla="*/ 85725 h 302243"/>
                  <a:gd name="connsiteX97" fmla="*/ 1866900 w 2552700"/>
                  <a:gd name="connsiteY97" fmla="*/ 98425 h 302243"/>
                  <a:gd name="connsiteX98" fmla="*/ 1879600 w 2552700"/>
                  <a:gd name="connsiteY98" fmla="*/ 107950 h 302243"/>
                  <a:gd name="connsiteX99" fmla="*/ 1889125 w 2552700"/>
                  <a:gd name="connsiteY99" fmla="*/ 114300 h 302243"/>
                  <a:gd name="connsiteX100" fmla="*/ 1898650 w 2552700"/>
                  <a:gd name="connsiteY100" fmla="*/ 127000 h 302243"/>
                  <a:gd name="connsiteX101" fmla="*/ 1901825 w 2552700"/>
                  <a:gd name="connsiteY101" fmla="*/ 136525 h 302243"/>
                  <a:gd name="connsiteX102" fmla="*/ 1917700 w 2552700"/>
                  <a:gd name="connsiteY102" fmla="*/ 177800 h 302243"/>
                  <a:gd name="connsiteX103" fmla="*/ 1927225 w 2552700"/>
                  <a:gd name="connsiteY103" fmla="*/ 200025 h 302243"/>
                  <a:gd name="connsiteX104" fmla="*/ 1933575 w 2552700"/>
                  <a:gd name="connsiteY104" fmla="*/ 212725 h 302243"/>
                  <a:gd name="connsiteX105" fmla="*/ 1943100 w 2552700"/>
                  <a:gd name="connsiteY105" fmla="*/ 219075 h 302243"/>
                  <a:gd name="connsiteX106" fmla="*/ 1946275 w 2552700"/>
                  <a:gd name="connsiteY106" fmla="*/ 244475 h 302243"/>
                  <a:gd name="connsiteX107" fmla="*/ 1968500 w 2552700"/>
                  <a:gd name="connsiteY107" fmla="*/ 266700 h 302243"/>
                  <a:gd name="connsiteX108" fmla="*/ 1978025 w 2552700"/>
                  <a:gd name="connsiteY108" fmla="*/ 269875 h 302243"/>
                  <a:gd name="connsiteX109" fmla="*/ 1990725 w 2552700"/>
                  <a:gd name="connsiteY109" fmla="*/ 276225 h 302243"/>
                  <a:gd name="connsiteX110" fmla="*/ 2016125 w 2552700"/>
                  <a:gd name="connsiteY110" fmla="*/ 301625 h 302243"/>
                  <a:gd name="connsiteX111" fmla="*/ 2098675 w 2552700"/>
                  <a:gd name="connsiteY111" fmla="*/ 292100 h 302243"/>
                  <a:gd name="connsiteX112" fmla="*/ 2130425 w 2552700"/>
                  <a:gd name="connsiteY112" fmla="*/ 266700 h 302243"/>
                  <a:gd name="connsiteX113" fmla="*/ 2139950 w 2552700"/>
                  <a:gd name="connsiteY113" fmla="*/ 263525 h 302243"/>
                  <a:gd name="connsiteX114" fmla="*/ 2168525 w 2552700"/>
                  <a:gd name="connsiteY114" fmla="*/ 247650 h 302243"/>
                  <a:gd name="connsiteX115" fmla="*/ 2193925 w 2552700"/>
                  <a:gd name="connsiteY115" fmla="*/ 228600 h 302243"/>
                  <a:gd name="connsiteX116" fmla="*/ 2203450 w 2552700"/>
                  <a:gd name="connsiteY116" fmla="*/ 219075 h 302243"/>
                  <a:gd name="connsiteX117" fmla="*/ 2222500 w 2552700"/>
                  <a:gd name="connsiteY117" fmla="*/ 212725 h 302243"/>
                  <a:gd name="connsiteX118" fmla="*/ 2244725 w 2552700"/>
                  <a:gd name="connsiteY118" fmla="*/ 193675 h 302243"/>
                  <a:gd name="connsiteX119" fmla="*/ 2355850 w 2552700"/>
                  <a:gd name="connsiteY119" fmla="*/ 152400 h 302243"/>
                  <a:gd name="connsiteX120" fmla="*/ 2552700 w 2552700"/>
                  <a:gd name="connsiteY12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03300 w 2552700"/>
                  <a:gd name="connsiteY64" fmla="*/ 171450 h 302243"/>
                  <a:gd name="connsiteX65" fmla="*/ 1044575 w 2552700"/>
                  <a:gd name="connsiteY65" fmla="*/ 200025 h 302243"/>
                  <a:gd name="connsiteX66" fmla="*/ 1057275 w 2552700"/>
                  <a:gd name="connsiteY66" fmla="*/ 212725 h 302243"/>
                  <a:gd name="connsiteX67" fmla="*/ 1120775 w 2552700"/>
                  <a:gd name="connsiteY67" fmla="*/ 219075 h 302243"/>
                  <a:gd name="connsiteX68" fmla="*/ 1203325 w 2552700"/>
                  <a:gd name="connsiteY68" fmla="*/ 215900 h 302243"/>
                  <a:gd name="connsiteX69" fmla="*/ 1222375 w 2552700"/>
                  <a:gd name="connsiteY69" fmla="*/ 203200 h 302243"/>
                  <a:gd name="connsiteX70" fmla="*/ 1270000 w 2552700"/>
                  <a:gd name="connsiteY70" fmla="*/ 184150 h 302243"/>
                  <a:gd name="connsiteX71" fmla="*/ 1343025 w 2552700"/>
                  <a:gd name="connsiteY71" fmla="*/ 165100 h 302243"/>
                  <a:gd name="connsiteX72" fmla="*/ 1390650 w 2552700"/>
                  <a:gd name="connsiteY72" fmla="*/ 158750 h 302243"/>
                  <a:gd name="connsiteX73" fmla="*/ 1412875 w 2552700"/>
                  <a:gd name="connsiteY73" fmla="*/ 149225 h 302243"/>
                  <a:gd name="connsiteX74" fmla="*/ 1425575 w 2552700"/>
                  <a:gd name="connsiteY74" fmla="*/ 146050 h 302243"/>
                  <a:gd name="connsiteX75" fmla="*/ 1435100 w 2552700"/>
                  <a:gd name="connsiteY75" fmla="*/ 142875 h 302243"/>
                  <a:gd name="connsiteX76" fmla="*/ 1444625 w 2552700"/>
                  <a:gd name="connsiteY76" fmla="*/ 133350 h 302243"/>
                  <a:gd name="connsiteX77" fmla="*/ 1485900 w 2552700"/>
                  <a:gd name="connsiteY77" fmla="*/ 117475 h 302243"/>
                  <a:gd name="connsiteX78" fmla="*/ 1498600 w 2552700"/>
                  <a:gd name="connsiteY78" fmla="*/ 111125 h 302243"/>
                  <a:gd name="connsiteX79" fmla="*/ 1530350 w 2552700"/>
                  <a:gd name="connsiteY79" fmla="*/ 101600 h 302243"/>
                  <a:gd name="connsiteX80" fmla="*/ 1539875 w 2552700"/>
                  <a:gd name="connsiteY80" fmla="*/ 95250 h 302243"/>
                  <a:gd name="connsiteX81" fmla="*/ 1558925 w 2552700"/>
                  <a:gd name="connsiteY81" fmla="*/ 88900 h 302243"/>
                  <a:gd name="connsiteX82" fmla="*/ 1577975 w 2552700"/>
                  <a:gd name="connsiteY82" fmla="*/ 76200 h 302243"/>
                  <a:gd name="connsiteX83" fmla="*/ 1593850 w 2552700"/>
                  <a:gd name="connsiteY83" fmla="*/ 66675 h 302243"/>
                  <a:gd name="connsiteX84" fmla="*/ 1612900 w 2552700"/>
                  <a:gd name="connsiteY84" fmla="*/ 53975 h 302243"/>
                  <a:gd name="connsiteX85" fmla="*/ 1625600 w 2552700"/>
                  <a:gd name="connsiteY85" fmla="*/ 50800 h 302243"/>
                  <a:gd name="connsiteX86" fmla="*/ 1635125 w 2552700"/>
                  <a:gd name="connsiteY86" fmla="*/ 47625 h 302243"/>
                  <a:gd name="connsiteX87" fmla="*/ 1651000 w 2552700"/>
                  <a:gd name="connsiteY87" fmla="*/ 44450 h 302243"/>
                  <a:gd name="connsiteX88" fmla="*/ 1657350 w 2552700"/>
                  <a:gd name="connsiteY88" fmla="*/ 34925 h 302243"/>
                  <a:gd name="connsiteX89" fmla="*/ 1673225 w 2552700"/>
                  <a:gd name="connsiteY89" fmla="*/ 31750 h 302243"/>
                  <a:gd name="connsiteX90" fmla="*/ 1704975 w 2552700"/>
                  <a:gd name="connsiteY90" fmla="*/ 25400 h 302243"/>
                  <a:gd name="connsiteX91" fmla="*/ 1746250 w 2552700"/>
                  <a:gd name="connsiteY91" fmla="*/ 38100 h 302243"/>
                  <a:gd name="connsiteX92" fmla="*/ 1765300 w 2552700"/>
                  <a:gd name="connsiteY92" fmla="*/ 50800 h 302243"/>
                  <a:gd name="connsiteX93" fmla="*/ 1781175 w 2552700"/>
                  <a:gd name="connsiteY93" fmla="*/ 63500 h 302243"/>
                  <a:gd name="connsiteX94" fmla="*/ 1803400 w 2552700"/>
                  <a:gd name="connsiteY94" fmla="*/ 76200 h 302243"/>
                  <a:gd name="connsiteX95" fmla="*/ 1828800 w 2552700"/>
                  <a:gd name="connsiteY95" fmla="*/ 85725 h 302243"/>
                  <a:gd name="connsiteX96" fmla="*/ 1866900 w 2552700"/>
                  <a:gd name="connsiteY96" fmla="*/ 98425 h 302243"/>
                  <a:gd name="connsiteX97" fmla="*/ 1879600 w 2552700"/>
                  <a:gd name="connsiteY97" fmla="*/ 107950 h 302243"/>
                  <a:gd name="connsiteX98" fmla="*/ 1889125 w 2552700"/>
                  <a:gd name="connsiteY98" fmla="*/ 114300 h 302243"/>
                  <a:gd name="connsiteX99" fmla="*/ 1898650 w 2552700"/>
                  <a:gd name="connsiteY99" fmla="*/ 127000 h 302243"/>
                  <a:gd name="connsiteX100" fmla="*/ 1901825 w 2552700"/>
                  <a:gd name="connsiteY100" fmla="*/ 136525 h 302243"/>
                  <a:gd name="connsiteX101" fmla="*/ 1917700 w 2552700"/>
                  <a:gd name="connsiteY101" fmla="*/ 177800 h 302243"/>
                  <a:gd name="connsiteX102" fmla="*/ 1927225 w 2552700"/>
                  <a:gd name="connsiteY102" fmla="*/ 200025 h 302243"/>
                  <a:gd name="connsiteX103" fmla="*/ 1933575 w 2552700"/>
                  <a:gd name="connsiteY103" fmla="*/ 212725 h 302243"/>
                  <a:gd name="connsiteX104" fmla="*/ 1943100 w 2552700"/>
                  <a:gd name="connsiteY104" fmla="*/ 219075 h 302243"/>
                  <a:gd name="connsiteX105" fmla="*/ 1946275 w 2552700"/>
                  <a:gd name="connsiteY105" fmla="*/ 244475 h 302243"/>
                  <a:gd name="connsiteX106" fmla="*/ 1968500 w 2552700"/>
                  <a:gd name="connsiteY106" fmla="*/ 266700 h 302243"/>
                  <a:gd name="connsiteX107" fmla="*/ 1978025 w 2552700"/>
                  <a:gd name="connsiteY107" fmla="*/ 269875 h 302243"/>
                  <a:gd name="connsiteX108" fmla="*/ 1990725 w 2552700"/>
                  <a:gd name="connsiteY108" fmla="*/ 276225 h 302243"/>
                  <a:gd name="connsiteX109" fmla="*/ 2016125 w 2552700"/>
                  <a:gd name="connsiteY109" fmla="*/ 301625 h 302243"/>
                  <a:gd name="connsiteX110" fmla="*/ 2098675 w 2552700"/>
                  <a:gd name="connsiteY110" fmla="*/ 292100 h 302243"/>
                  <a:gd name="connsiteX111" fmla="*/ 2130425 w 2552700"/>
                  <a:gd name="connsiteY111" fmla="*/ 266700 h 302243"/>
                  <a:gd name="connsiteX112" fmla="*/ 2139950 w 2552700"/>
                  <a:gd name="connsiteY112" fmla="*/ 263525 h 302243"/>
                  <a:gd name="connsiteX113" fmla="*/ 2168525 w 2552700"/>
                  <a:gd name="connsiteY113" fmla="*/ 247650 h 302243"/>
                  <a:gd name="connsiteX114" fmla="*/ 2193925 w 2552700"/>
                  <a:gd name="connsiteY114" fmla="*/ 228600 h 302243"/>
                  <a:gd name="connsiteX115" fmla="*/ 2203450 w 2552700"/>
                  <a:gd name="connsiteY115" fmla="*/ 219075 h 302243"/>
                  <a:gd name="connsiteX116" fmla="*/ 2222500 w 2552700"/>
                  <a:gd name="connsiteY116" fmla="*/ 212725 h 302243"/>
                  <a:gd name="connsiteX117" fmla="*/ 2244725 w 2552700"/>
                  <a:gd name="connsiteY117" fmla="*/ 193675 h 302243"/>
                  <a:gd name="connsiteX118" fmla="*/ 2355850 w 2552700"/>
                  <a:gd name="connsiteY118" fmla="*/ 152400 h 302243"/>
                  <a:gd name="connsiteX119" fmla="*/ 2552700 w 2552700"/>
                  <a:gd name="connsiteY119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993775 w 2552700"/>
                  <a:gd name="connsiteY63" fmla="*/ 168275 h 302243"/>
                  <a:gd name="connsiteX64" fmla="*/ 1044575 w 2552700"/>
                  <a:gd name="connsiteY64" fmla="*/ 200025 h 302243"/>
                  <a:gd name="connsiteX65" fmla="*/ 1057275 w 2552700"/>
                  <a:gd name="connsiteY65" fmla="*/ 212725 h 302243"/>
                  <a:gd name="connsiteX66" fmla="*/ 1120775 w 2552700"/>
                  <a:gd name="connsiteY66" fmla="*/ 219075 h 302243"/>
                  <a:gd name="connsiteX67" fmla="*/ 1203325 w 2552700"/>
                  <a:gd name="connsiteY67" fmla="*/ 215900 h 302243"/>
                  <a:gd name="connsiteX68" fmla="*/ 1222375 w 2552700"/>
                  <a:gd name="connsiteY68" fmla="*/ 203200 h 302243"/>
                  <a:gd name="connsiteX69" fmla="*/ 1270000 w 2552700"/>
                  <a:gd name="connsiteY69" fmla="*/ 184150 h 302243"/>
                  <a:gd name="connsiteX70" fmla="*/ 1343025 w 2552700"/>
                  <a:gd name="connsiteY70" fmla="*/ 165100 h 302243"/>
                  <a:gd name="connsiteX71" fmla="*/ 1390650 w 2552700"/>
                  <a:gd name="connsiteY71" fmla="*/ 158750 h 302243"/>
                  <a:gd name="connsiteX72" fmla="*/ 1412875 w 2552700"/>
                  <a:gd name="connsiteY72" fmla="*/ 149225 h 302243"/>
                  <a:gd name="connsiteX73" fmla="*/ 1425575 w 2552700"/>
                  <a:gd name="connsiteY73" fmla="*/ 146050 h 302243"/>
                  <a:gd name="connsiteX74" fmla="*/ 1435100 w 2552700"/>
                  <a:gd name="connsiteY74" fmla="*/ 142875 h 302243"/>
                  <a:gd name="connsiteX75" fmla="*/ 1444625 w 2552700"/>
                  <a:gd name="connsiteY75" fmla="*/ 133350 h 302243"/>
                  <a:gd name="connsiteX76" fmla="*/ 1485900 w 2552700"/>
                  <a:gd name="connsiteY76" fmla="*/ 117475 h 302243"/>
                  <a:gd name="connsiteX77" fmla="*/ 1498600 w 2552700"/>
                  <a:gd name="connsiteY77" fmla="*/ 111125 h 302243"/>
                  <a:gd name="connsiteX78" fmla="*/ 1530350 w 2552700"/>
                  <a:gd name="connsiteY78" fmla="*/ 101600 h 302243"/>
                  <a:gd name="connsiteX79" fmla="*/ 1539875 w 2552700"/>
                  <a:gd name="connsiteY79" fmla="*/ 95250 h 302243"/>
                  <a:gd name="connsiteX80" fmla="*/ 1558925 w 2552700"/>
                  <a:gd name="connsiteY80" fmla="*/ 88900 h 302243"/>
                  <a:gd name="connsiteX81" fmla="*/ 1577975 w 2552700"/>
                  <a:gd name="connsiteY81" fmla="*/ 76200 h 302243"/>
                  <a:gd name="connsiteX82" fmla="*/ 1593850 w 2552700"/>
                  <a:gd name="connsiteY82" fmla="*/ 66675 h 302243"/>
                  <a:gd name="connsiteX83" fmla="*/ 1612900 w 2552700"/>
                  <a:gd name="connsiteY83" fmla="*/ 53975 h 302243"/>
                  <a:gd name="connsiteX84" fmla="*/ 1625600 w 2552700"/>
                  <a:gd name="connsiteY84" fmla="*/ 50800 h 302243"/>
                  <a:gd name="connsiteX85" fmla="*/ 1635125 w 2552700"/>
                  <a:gd name="connsiteY85" fmla="*/ 47625 h 302243"/>
                  <a:gd name="connsiteX86" fmla="*/ 1651000 w 2552700"/>
                  <a:gd name="connsiteY86" fmla="*/ 44450 h 302243"/>
                  <a:gd name="connsiteX87" fmla="*/ 1657350 w 2552700"/>
                  <a:gd name="connsiteY87" fmla="*/ 34925 h 302243"/>
                  <a:gd name="connsiteX88" fmla="*/ 1673225 w 2552700"/>
                  <a:gd name="connsiteY88" fmla="*/ 31750 h 302243"/>
                  <a:gd name="connsiteX89" fmla="*/ 1704975 w 2552700"/>
                  <a:gd name="connsiteY89" fmla="*/ 25400 h 302243"/>
                  <a:gd name="connsiteX90" fmla="*/ 1746250 w 2552700"/>
                  <a:gd name="connsiteY90" fmla="*/ 38100 h 302243"/>
                  <a:gd name="connsiteX91" fmla="*/ 1765300 w 2552700"/>
                  <a:gd name="connsiteY91" fmla="*/ 50800 h 302243"/>
                  <a:gd name="connsiteX92" fmla="*/ 1781175 w 2552700"/>
                  <a:gd name="connsiteY92" fmla="*/ 63500 h 302243"/>
                  <a:gd name="connsiteX93" fmla="*/ 1803400 w 2552700"/>
                  <a:gd name="connsiteY93" fmla="*/ 76200 h 302243"/>
                  <a:gd name="connsiteX94" fmla="*/ 1828800 w 2552700"/>
                  <a:gd name="connsiteY94" fmla="*/ 85725 h 302243"/>
                  <a:gd name="connsiteX95" fmla="*/ 1866900 w 2552700"/>
                  <a:gd name="connsiteY95" fmla="*/ 98425 h 302243"/>
                  <a:gd name="connsiteX96" fmla="*/ 1879600 w 2552700"/>
                  <a:gd name="connsiteY96" fmla="*/ 107950 h 302243"/>
                  <a:gd name="connsiteX97" fmla="*/ 1889125 w 2552700"/>
                  <a:gd name="connsiteY97" fmla="*/ 114300 h 302243"/>
                  <a:gd name="connsiteX98" fmla="*/ 1898650 w 2552700"/>
                  <a:gd name="connsiteY98" fmla="*/ 127000 h 302243"/>
                  <a:gd name="connsiteX99" fmla="*/ 1901825 w 2552700"/>
                  <a:gd name="connsiteY99" fmla="*/ 136525 h 302243"/>
                  <a:gd name="connsiteX100" fmla="*/ 1917700 w 2552700"/>
                  <a:gd name="connsiteY100" fmla="*/ 177800 h 302243"/>
                  <a:gd name="connsiteX101" fmla="*/ 1927225 w 2552700"/>
                  <a:gd name="connsiteY101" fmla="*/ 200025 h 302243"/>
                  <a:gd name="connsiteX102" fmla="*/ 1933575 w 2552700"/>
                  <a:gd name="connsiteY102" fmla="*/ 212725 h 302243"/>
                  <a:gd name="connsiteX103" fmla="*/ 1943100 w 2552700"/>
                  <a:gd name="connsiteY103" fmla="*/ 219075 h 302243"/>
                  <a:gd name="connsiteX104" fmla="*/ 1946275 w 2552700"/>
                  <a:gd name="connsiteY104" fmla="*/ 244475 h 302243"/>
                  <a:gd name="connsiteX105" fmla="*/ 1968500 w 2552700"/>
                  <a:gd name="connsiteY105" fmla="*/ 266700 h 302243"/>
                  <a:gd name="connsiteX106" fmla="*/ 1978025 w 2552700"/>
                  <a:gd name="connsiteY106" fmla="*/ 269875 h 302243"/>
                  <a:gd name="connsiteX107" fmla="*/ 1990725 w 2552700"/>
                  <a:gd name="connsiteY107" fmla="*/ 276225 h 302243"/>
                  <a:gd name="connsiteX108" fmla="*/ 2016125 w 2552700"/>
                  <a:gd name="connsiteY108" fmla="*/ 301625 h 302243"/>
                  <a:gd name="connsiteX109" fmla="*/ 2098675 w 2552700"/>
                  <a:gd name="connsiteY109" fmla="*/ 292100 h 302243"/>
                  <a:gd name="connsiteX110" fmla="*/ 2130425 w 2552700"/>
                  <a:gd name="connsiteY110" fmla="*/ 266700 h 302243"/>
                  <a:gd name="connsiteX111" fmla="*/ 2139950 w 2552700"/>
                  <a:gd name="connsiteY111" fmla="*/ 263525 h 302243"/>
                  <a:gd name="connsiteX112" fmla="*/ 2168525 w 2552700"/>
                  <a:gd name="connsiteY112" fmla="*/ 247650 h 302243"/>
                  <a:gd name="connsiteX113" fmla="*/ 2193925 w 2552700"/>
                  <a:gd name="connsiteY113" fmla="*/ 228600 h 302243"/>
                  <a:gd name="connsiteX114" fmla="*/ 2203450 w 2552700"/>
                  <a:gd name="connsiteY114" fmla="*/ 219075 h 302243"/>
                  <a:gd name="connsiteX115" fmla="*/ 2222500 w 2552700"/>
                  <a:gd name="connsiteY115" fmla="*/ 212725 h 302243"/>
                  <a:gd name="connsiteX116" fmla="*/ 2244725 w 2552700"/>
                  <a:gd name="connsiteY116" fmla="*/ 193675 h 302243"/>
                  <a:gd name="connsiteX117" fmla="*/ 2355850 w 2552700"/>
                  <a:gd name="connsiteY117" fmla="*/ 152400 h 302243"/>
                  <a:gd name="connsiteX118" fmla="*/ 2552700 w 2552700"/>
                  <a:gd name="connsiteY118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03300 w 2552700"/>
                  <a:gd name="connsiteY62" fmla="*/ 174625 h 302243"/>
                  <a:gd name="connsiteX63" fmla="*/ 1044575 w 2552700"/>
                  <a:gd name="connsiteY63" fmla="*/ 200025 h 302243"/>
                  <a:gd name="connsiteX64" fmla="*/ 1057275 w 2552700"/>
                  <a:gd name="connsiteY64" fmla="*/ 212725 h 302243"/>
                  <a:gd name="connsiteX65" fmla="*/ 1120775 w 2552700"/>
                  <a:gd name="connsiteY65" fmla="*/ 219075 h 302243"/>
                  <a:gd name="connsiteX66" fmla="*/ 1203325 w 2552700"/>
                  <a:gd name="connsiteY66" fmla="*/ 215900 h 302243"/>
                  <a:gd name="connsiteX67" fmla="*/ 1222375 w 2552700"/>
                  <a:gd name="connsiteY67" fmla="*/ 203200 h 302243"/>
                  <a:gd name="connsiteX68" fmla="*/ 1270000 w 2552700"/>
                  <a:gd name="connsiteY68" fmla="*/ 184150 h 302243"/>
                  <a:gd name="connsiteX69" fmla="*/ 1343025 w 2552700"/>
                  <a:gd name="connsiteY69" fmla="*/ 165100 h 302243"/>
                  <a:gd name="connsiteX70" fmla="*/ 1390650 w 2552700"/>
                  <a:gd name="connsiteY70" fmla="*/ 158750 h 302243"/>
                  <a:gd name="connsiteX71" fmla="*/ 1412875 w 2552700"/>
                  <a:gd name="connsiteY71" fmla="*/ 149225 h 302243"/>
                  <a:gd name="connsiteX72" fmla="*/ 1425575 w 2552700"/>
                  <a:gd name="connsiteY72" fmla="*/ 146050 h 302243"/>
                  <a:gd name="connsiteX73" fmla="*/ 1435100 w 2552700"/>
                  <a:gd name="connsiteY73" fmla="*/ 142875 h 302243"/>
                  <a:gd name="connsiteX74" fmla="*/ 1444625 w 2552700"/>
                  <a:gd name="connsiteY74" fmla="*/ 133350 h 302243"/>
                  <a:gd name="connsiteX75" fmla="*/ 1485900 w 2552700"/>
                  <a:gd name="connsiteY75" fmla="*/ 117475 h 302243"/>
                  <a:gd name="connsiteX76" fmla="*/ 1498600 w 2552700"/>
                  <a:gd name="connsiteY76" fmla="*/ 111125 h 302243"/>
                  <a:gd name="connsiteX77" fmla="*/ 1530350 w 2552700"/>
                  <a:gd name="connsiteY77" fmla="*/ 101600 h 302243"/>
                  <a:gd name="connsiteX78" fmla="*/ 1539875 w 2552700"/>
                  <a:gd name="connsiteY78" fmla="*/ 95250 h 302243"/>
                  <a:gd name="connsiteX79" fmla="*/ 1558925 w 2552700"/>
                  <a:gd name="connsiteY79" fmla="*/ 88900 h 302243"/>
                  <a:gd name="connsiteX80" fmla="*/ 1577975 w 2552700"/>
                  <a:gd name="connsiteY80" fmla="*/ 76200 h 302243"/>
                  <a:gd name="connsiteX81" fmla="*/ 1593850 w 2552700"/>
                  <a:gd name="connsiteY81" fmla="*/ 66675 h 302243"/>
                  <a:gd name="connsiteX82" fmla="*/ 1612900 w 2552700"/>
                  <a:gd name="connsiteY82" fmla="*/ 53975 h 302243"/>
                  <a:gd name="connsiteX83" fmla="*/ 1625600 w 2552700"/>
                  <a:gd name="connsiteY83" fmla="*/ 50800 h 302243"/>
                  <a:gd name="connsiteX84" fmla="*/ 1635125 w 2552700"/>
                  <a:gd name="connsiteY84" fmla="*/ 47625 h 302243"/>
                  <a:gd name="connsiteX85" fmla="*/ 1651000 w 2552700"/>
                  <a:gd name="connsiteY85" fmla="*/ 44450 h 302243"/>
                  <a:gd name="connsiteX86" fmla="*/ 1657350 w 2552700"/>
                  <a:gd name="connsiteY86" fmla="*/ 34925 h 302243"/>
                  <a:gd name="connsiteX87" fmla="*/ 1673225 w 2552700"/>
                  <a:gd name="connsiteY87" fmla="*/ 31750 h 302243"/>
                  <a:gd name="connsiteX88" fmla="*/ 1704975 w 2552700"/>
                  <a:gd name="connsiteY88" fmla="*/ 25400 h 302243"/>
                  <a:gd name="connsiteX89" fmla="*/ 1746250 w 2552700"/>
                  <a:gd name="connsiteY89" fmla="*/ 38100 h 302243"/>
                  <a:gd name="connsiteX90" fmla="*/ 1765300 w 2552700"/>
                  <a:gd name="connsiteY90" fmla="*/ 50800 h 302243"/>
                  <a:gd name="connsiteX91" fmla="*/ 1781175 w 2552700"/>
                  <a:gd name="connsiteY91" fmla="*/ 63500 h 302243"/>
                  <a:gd name="connsiteX92" fmla="*/ 1803400 w 2552700"/>
                  <a:gd name="connsiteY92" fmla="*/ 76200 h 302243"/>
                  <a:gd name="connsiteX93" fmla="*/ 1828800 w 2552700"/>
                  <a:gd name="connsiteY93" fmla="*/ 85725 h 302243"/>
                  <a:gd name="connsiteX94" fmla="*/ 1866900 w 2552700"/>
                  <a:gd name="connsiteY94" fmla="*/ 98425 h 302243"/>
                  <a:gd name="connsiteX95" fmla="*/ 1879600 w 2552700"/>
                  <a:gd name="connsiteY95" fmla="*/ 107950 h 302243"/>
                  <a:gd name="connsiteX96" fmla="*/ 1889125 w 2552700"/>
                  <a:gd name="connsiteY96" fmla="*/ 114300 h 302243"/>
                  <a:gd name="connsiteX97" fmla="*/ 1898650 w 2552700"/>
                  <a:gd name="connsiteY97" fmla="*/ 127000 h 302243"/>
                  <a:gd name="connsiteX98" fmla="*/ 1901825 w 2552700"/>
                  <a:gd name="connsiteY98" fmla="*/ 136525 h 302243"/>
                  <a:gd name="connsiteX99" fmla="*/ 1917700 w 2552700"/>
                  <a:gd name="connsiteY99" fmla="*/ 177800 h 302243"/>
                  <a:gd name="connsiteX100" fmla="*/ 1927225 w 2552700"/>
                  <a:gd name="connsiteY100" fmla="*/ 200025 h 302243"/>
                  <a:gd name="connsiteX101" fmla="*/ 1933575 w 2552700"/>
                  <a:gd name="connsiteY101" fmla="*/ 212725 h 302243"/>
                  <a:gd name="connsiteX102" fmla="*/ 1943100 w 2552700"/>
                  <a:gd name="connsiteY102" fmla="*/ 219075 h 302243"/>
                  <a:gd name="connsiteX103" fmla="*/ 1946275 w 2552700"/>
                  <a:gd name="connsiteY103" fmla="*/ 244475 h 302243"/>
                  <a:gd name="connsiteX104" fmla="*/ 1968500 w 2552700"/>
                  <a:gd name="connsiteY104" fmla="*/ 266700 h 302243"/>
                  <a:gd name="connsiteX105" fmla="*/ 1978025 w 2552700"/>
                  <a:gd name="connsiteY105" fmla="*/ 269875 h 302243"/>
                  <a:gd name="connsiteX106" fmla="*/ 1990725 w 2552700"/>
                  <a:gd name="connsiteY106" fmla="*/ 276225 h 302243"/>
                  <a:gd name="connsiteX107" fmla="*/ 2016125 w 2552700"/>
                  <a:gd name="connsiteY107" fmla="*/ 301625 h 302243"/>
                  <a:gd name="connsiteX108" fmla="*/ 2098675 w 2552700"/>
                  <a:gd name="connsiteY108" fmla="*/ 292100 h 302243"/>
                  <a:gd name="connsiteX109" fmla="*/ 2130425 w 2552700"/>
                  <a:gd name="connsiteY109" fmla="*/ 266700 h 302243"/>
                  <a:gd name="connsiteX110" fmla="*/ 2139950 w 2552700"/>
                  <a:gd name="connsiteY110" fmla="*/ 263525 h 302243"/>
                  <a:gd name="connsiteX111" fmla="*/ 2168525 w 2552700"/>
                  <a:gd name="connsiteY111" fmla="*/ 247650 h 302243"/>
                  <a:gd name="connsiteX112" fmla="*/ 2193925 w 2552700"/>
                  <a:gd name="connsiteY112" fmla="*/ 228600 h 302243"/>
                  <a:gd name="connsiteX113" fmla="*/ 2203450 w 2552700"/>
                  <a:gd name="connsiteY113" fmla="*/ 219075 h 302243"/>
                  <a:gd name="connsiteX114" fmla="*/ 2222500 w 2552700"/>
                  <a:gd name="connsiteY114" fmla="*/ 212725 h 302243"/>
                  <a:gd name="connsiteX115" fmla="*/ 2244725 w 2552700"/>
                  <a:gd name="connsiteY115" fmla="*/ 193675 h 302243"/>
                  <a:gd name="connsiteX116" fmla="*/ 2355850 w 2552700"/>
                  <a:gd name="connsiteY116" fmla="*/ 152400 h 302243"/>
                  <a:gd name="connsiteX117" fmla="*/ 2552700 w 2552700"/>
                  <a:gd name="connsiteY117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61975 w 2552700"/>
                  <a:gd name="connsiteY33" fmla="*/ 60325 h 302243"/>
                  <a:gd name="connsiteX34" fmla="*/ 596900 w 2552700"/>
                  <a:gd name="connsiteY34" fmla="*/ 44450 h 302243"/>
                  <a:gd name="connsiteX35" fmla="*/ 625475 w 2552700"/>
                  <a:gd name="connsiteY35" fmla="*/ 31750 h 302243"/>
                  <a:gd name="connsiteX36" fmla="*/ 663575 w 2552700"/>
                  <a:gd name="connsiteY36" fmla="*/ 12700 h 302243"/>
                  <a:gd name="connsiteX37" fmla="*/ 679450 w 2552700"/>
                  <a:gd name="connsiteY37" fmla="*/ 6350 h 302243"/>
                  <a:gd name="connsiteX38" fmla="*/ 698500 w 2552700"/>
                  <a:gd name="connsiteY38" fmla="*/ 0 h 302243"/>
                  <a:gd name="connsiteX39" fmla="*/ 727075 w 2552700"/>
                  <a:gd name="connsiteY39" fmla="*/ 3175 h 302243"/>
                  <a:gd name="connsiteX40" fmla="*/ 736600 w 2552700"/>
                  <a:gd name="connsiteY40" fmla="*/ 6350 h 302243"/>
                  <a:gd name="connsiteX41" fmla="*/ 762000 w 2552700"/>
                  <a:gd name="connsiteY41" fmla="*/ 12700 h 302243"/>
                  <a:gd name="connsiteX42" fmla="*/ 787400 w 2552700"/>
                  <a:gd name="connsiteY42" fmla="*/ 34925 h 302243"/>
                  <a:gd name="connsiteX43" fmla="*/ 806450 w 2552700"/>
                  <a:gd name="connsiteY43" fmla="*/ 53975 h 302243"/>
                  <a:gd name="connsiteX44" fmla="*/ 815975 w 2552700"/>
                  <a:gd name="connsiteY44" fmla="*/ 63500 h 302243"/>
                  <a:gd name="connsiteX45" fmla="*/ 828675 w 2552700"/>
                  <a:gd name="connsiteY45" fmla="*/ 82550 h 302243"/>
                  <a:gd name="connsiteX46" fmla="*/ 838200 w 2552700"/>
                  <a:gd name="connsiteY46" fmla="*/ 88900 h 302243"/>
                  <a:gd name="connsiteX47" fmla="*/ 860425 w 2552700"/>
                  <a:gd name="connsiteY47" fmla="*/ 107950 h 302243"/>
                  <a:gd name="connsiteX48" fmla="*/ 892175 w 2552700"/>
                  <a:gd name="connsiteY48" fmla="*/ 130175 h 302243"/>
                  <a:gd name="connsiteX49" fmla="*/ 901700 w 2552700"/>
                  <a:gd name="connsiteY49" fmla="*/ 139700 h 302243"/>
                  <a:gd name="connsiteX50" fmla="*/ 917575 w 2552700"/>
                  <a:gd name="connsiteY50" fmla="*/ 152400 h 302243"/>
                  <a:gd name="connsiteX51" fmla="*/ 936625 w 2552700"/>
                  <a:gd name="connsiteY51" fmla="*/ 168275 h 302243"/>
                  <a:gd name="connsiteX52" fmla="*/ 942975 w 2552700"/>
                  <a:gd name="connsiteY52" fmla="*/ 177800 h 302243"/>
                  <a:gd name="connsiteX53" fmla="*/ 965200 w 2552700"/>
                  <a:gd name="connsiteY53" fmla="*/ 193675 h 302243"/>
                  <a:gd name="connsiteX54" fmla="*/ 990600 w 2552700"/>
                  <a:gd name="connsiteY54" fmla="*/ 200025 h 302243"/>
                  <a:gd name="connsiteX55" fmla="*/ 1019175 w 2552700"/>
                  <a:gd name="connsiteY55" fmla="*/ 209550 h 302243"/>
                  <a:gd name="connsiteX56" fmla="*/ 1063625 w 2552700"/>
                  <a:gd name="connsiteY56" fmla="*/ 219075 h 302243"/>
                  <a:gd name="connsiteX57" fmla="*/ 1111250 w 2552700"/>
                  <a:gd name="connsiteY57" fmla="*/ 228600 h 302243"/>
                  <a:gd name="connsiteX58" fmla="*/ 1149350 w 2552700"/>
                  <a:gd name="connsiteY58" fmla="*/ 219075 h 302243"/>
                  <a:gd name="connsiteX59" fmla="*/ 1117600 w 2552700"/>
                  <a:gd name="connsiteY59" fmla="*/ 209550 h 302243"/>
                  <a:gd name="connsiteX60" fmla="*/ 1066800 w 2552700"/>
                  <a:gd name="connsiteY60" fmla="*/ 193675 h 302243"/>
                  <a:gd name="connsiteX61" fmla="*/ 1016000 w 2552700"/>
                  <a:gd name="connsiteY61" fmla="*/ 184150 h 302243"/>
                  <a:gd name="connsiteX62" fmla="*/ 1044575 w 2552700"/>
                  <a:gd name="connsiteY62" fmla="*/ 200025 h 302243"/>
                  <a:gd name="connsiteX63" fmla="*/ 1057275 w 2552700"/>
                  <a:gd name="connsiteY63" fmla="*/ 212725 h 302243"/>
                  <a:gd name="connsiteX64" fmla="*/ 1120775 w 2552700"/>
                  <a:gd name="connsiteY64" fmla="*/ 219075 h 302243"/>
                  <a:gd name="connsiteX65" fmla="*/ 1203325 w 2552700"/>
                  <a:gd name="connsiteY65" fmla="*/ 215900 h 302243"/>
                  <a:gd name="connsiteX66" fmla="*/ 1222375 w 2552700"/>
                  <a:gd name="connsiteY66" fmla="*/ 203200 h 302243"/>
                  <a:gd name="connsiteX67" fmla="*/ 1270000 w 2552700"/>
                  <a:gd name="connsiteY67" fmla="*/ 184150 h 302243"/>
                  <a:gd name="connsiteX68" fmla="*/ 1343025 w 2552700"/>
                  <a:gd name="connsiteY68" fmla="*/ 165100 h 302243"/>
                  <a:gd name="connsiteX69" fmla="*/ 1390650 w 2552700"/>
                  <a:gd name="connsiteY69" fmla="*/ 158750 h 302243"/>
                  <a:gd name="connsiteX70" fmla="*/ 1412875 w 2552700"/>
                  <a:gd name="connsiteY70" fmla="*/ 149225 h 302243"/>
                  <a:gd name="connsiteX71" fmla="*/ 1425575 w 2552700"/>
                  <a:gd name="connsiteY71" fmla="*/ 146050 h 302243"/>
                  <a:gd name="connsiteX72" fmla="*/ 1435100 w 2552700"/>
                  <a:gd name="connsiteY72" fmla="*/ 142875 h 302243"/>
                  <a:gd name="connsiteX73" fmla="*/ 1444625 w 2552700"/>
                  <a:gd name="connsiteY73" fmla="*/ 133350 h 302243"/>
                  <a:gd name="connsiteX74" fmla="*/ 1485900 w 2552700"/>
                  <a:gd name="connsiteY74" fmla="*/ 117475 h 302243"/>
                  <a:gd name="connsiteX75" fmla="*/ 1498600 w 2552700"/>
                  <a:gd name="connsiteY75" fmla="*/ 111125 h 302243"/>
                  <a:gd name="connsiteX76" fmla="*/ 1530350 w 2552700"/>
                  <a:gd name="connsiteY76" fmla="*/ 101600 h 302243"/>
                  <a:gd name="connsiteX77" fmla="*/ 1539875 w 2552700"/>
                  <a:gd name="connsiteY77" fmla="*/ 95250 h 302243"/>
                  <a:gd name="connsiteX78" fmla="*/ 1558925 w 2552700"/>
                  <a:gd name="connsiteY78" fmla="*/ 88900 h 302243"/>
                  <a:gd name="connsiteX79" fmla="*/ 1577975 w 2552700"/>
                  <a:gd name="connsiteY79" fmla="*/ 76200 h 302243"/>
                  <a:gd name="connsiteX80" fmla="*/ 1593850 w 2552700"/>
                  <a:gd name="connsiteY80" fmla="*/ 66675 h 302243"/>
                  <a:gd name="connsiteX81" fmla="*/ 1612900 w 2552700"/>
                  <a:gd name="connsiteY81" fmla="*/ 53975 h 302243"/>
                  <a:gd name="connsiteX82" fmla="*/ 1625600 w 2552700"/>
                  <a:gd name="connsiteY82" fmla="*/ 50800 h 302243"/>
                  <a:gd name="connsiteX83" fmla="*/ 1635125 w 2552700"/>
                  <a:gd name="connsiteY83" fmla="*/ 47625 h 302243"/>
                  <a:gd name="connsiteX84" fmla="*/ 1651000 w 2552700"/>
                  <a:gd name="connsiteY84" fmla="*/ 44450 h 302243"/>
                  <a:gd name="connsiteX85" fmla="*/ 1657350 w 2552700"/>
                  <a:gd name="connsiteY85" fmla="*/ 34925 h 302243"/>
                  <a:gd name="connsiteX86" fmla="*/ 1673225 w 2552700"/>
                  <a:gd name="connsiteY86" fmla="*/ 31750 h 302243"/>
                  <a:gd name="connsiteX87" fmla="*/ 1704975 w 2552700"/>
                  <a:gd name="connsiteY87" fmla="*/ 25400 h 302243"/>
                  <a:gd name="connsiteX88" fmla="*/ 1746250 w 2552700"/>
                  <a:gd name="connsiteY88" fmla="*/ 38100 h 302243"/>
                  <a:gd name="connsiteX89" fmla="*/ 1765300 w 2552700"/>
                  <a:gd name="connsiteY89" fmla="*/ 50800 h 302243"/>
                  <a:gd name="connsiteX90" fmla="*/ 1781175 w 2552700"/>
                  <a:gd name="connsiteY90" fmla="*/ 63500 h 302243"/>
                  <a:gd name="connsiteX91" fmla="*/ 1803400 w 2552700"/>
                  <a:gd name="connsiteY91" fmla="*/ 76200 h 302243"/>
                  <a:gd name="connsiteX92" fmla="*/ 1828800 w 2552700"/>
                  <a:gd name="connsiteY92" fmla="*/ 85725 h 302243"/>
                  <a:gd name="connsiteX93" fmla="*/ 1866900 w 2552700"/>
                  <a:gd name="connsiteY93" fmla="*/ 98425 h 302243"/>
                  <a:gd name="connsiteX94" fmla="*/ 1879600 w 2552700"/>
                  <a:gd name="connsiteY94" fmla="*/ 107950 h 302243"/>
                  <a:gd name="connsiteX95" fmla="*/ 1889125 w 2552700"/>
                  <a:gd name="connsiteY95" fmla="*/ 114300 h 302243"/>
                  <a:gd name="connsiteX96" fmla="*/ 1898650 w 2552700"/>
                  <a:gd name="connsiteY96" fmla="*/ 127000 h 302243"/>
                  <a:gd name="connsiteX97" fmla="*/ 1901825 w 2552700"/>
                  <a:gd name="connsiteY97" fmla="*/ 136525 h 302243"/>
                  <a:gd name="connsiteX98" fmla="*/ 1917700 w 2552700"/>
                  <a:gd name="connsiteY98" fmla="*/ 177800 h 302243"/>
                  <a:gd name="connsiteX99" fmla="*/ 1927225 w 2552700"/>
                  <a:gd name="connsiteY99" fmla="*/ 200025 h 302243"/>
                  <a:gd name="connsiteX100" fmla="*/ 1933575 w 2552700"/>
                  <a:gd name="connsiteY100" fmla="*/ 212725 h 302243"/>
                  <a:gd name="connsiteX101" fmla="*/ 1943100 w 2552700"/>
                  <a:gd name="connsiteY101" fmla="*/ 219075 h 302243"/>
                  <a:gd name="connsiteX102" fmla="*/ 1946275 w 2552700"/>
                  <a:gd name="connsiteY102" fmla="*/ 244475 h 302243"/>
                  <a:gd name="connsiteX103" fmla="*/ 1968500 w 2552700"/>
                  <a:gd name="connsiteY103" fmla="*/ 266700 h 302243"/>
                  <a:gd name="connsiteX104" fmla="*/ 1978025 w 2552700"/>
                  <a:gd name="connsiteY104" fmla="*/ 269875 h 302243"/>
                  <a:gd name="connsiteX105" fmla="*/ 1990725 w 2552700"/>
                  <a:gd name="connsiteY105" fmla="*/ 276225 h 302243"/>
                  <a:gd name="connsiteX106" fmla="*/ 2016125 w 2552700"/>
                  <a:gd name="connsiteY106" fmla="*/ 301625 h 302243"/>
                  <a:gd name="connsiteX107" fmla="*/ 2098675 w 2552700"/>
                  <a:gd name="connsiteY107" fmla="*/ 292100 h 302243"/>
                  <a:gd name="connsiteX108" fmla="*/ 2130425 w 2552700"/>
                  <a:gd name="connsiteY108" fmla="*/ 266700 h 302243"/>
                  <a:gd name="connsiteX109" fmla="*/ 2139950 w 2552700"/>
                  <a:gd name="connsiteY109" fmla="*/ 263525 h 302243"/>
                  <a:gd name="connsiteX110" fmla="*/ 2168525 w 2552700"/>
                  <a:gd name="connsiteY110" fmla="*/ 247650 h 302243"/>
                  <a:gd name="connsiteX111" fmla="*/ 2193925 w 2552700"/>
                  <a:gd name="connsiteY111" fmla="*/ 228600 h 302243"/>
                  <a:gd name="connsiteX112" fmla="*/ 2203450 w 2552700"/>
                  <a:gd name="connsiteY112" fmla="*/ 219075 h 302243"/>
                  <a:gd name="connsiteX113" fmla="*/ 2222500 w 2552700"/>
                  <a:gd name="connsiteY113" fmla="*/ 212725 h 302243"/>
                  <a:gd name="connsiteX114" fmla="*/ 2244725 w 2552700"/>
                  <a:gd name="connsiteY114" fmla="*/ 193675 h 302243"/>
                  <a:gd name="connsiteX115" fmla="*/ 2355850 w 2552700"/>
                  <a:gd name="connsiteY115" fmla="*/ 152400 h 302243"/>
                  <a:gd name="connsiteX116" fmla="*/ 2552700 w 2552700"/>
                  <a:gd name="connsiteY116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473075 w 2552700"/>
                  <a:gd name="connsiteY29" fmla="*/ 85725 h 302243"/>
                  <a:gd name="connsiteX30" fmla="*/ 517525 w 2552700"/>
                  <a:gd name="connsiteY30" fmla="*/ 82550 h 302243"/>
                  <a:gd name="connsiteX31" fmla="*/ 530225 w 2552700"/>
                  <a:gd name="connsiteY31" fmla="*/ 88900 h 302243"/>
                  <a:gd name="connsiteX32" fmla="*/ 536575 w 2552700"/>
                  <a:gd name="connsiteY32" fmla="*/ 76200 h 302243"/>
                  <a:gd name="connsiteX33" fmla="*/ 596900 w 2552700"/>
                  <a:gd name="connsiteY33" fmla="*/ 44450 h 302243"/>
                  <a:gd name="connsiteX34" fmla="*/ 625475 w 2552700"/>
                  <a:gd name="connsiteY34" fmla="*/ 31750 h 302243"/>
                  <a:gd name="connsiteX35" fmla="*/ 663575 w 2552700"/>
                  <a:gd name="connsiteY35" fmla="*/ 12700 h 302243"/>
                  <a:gd name="connsiteX36" fmla="*/ 679450 w 2552700"/>
                  <a:gd name="connsiteY36" fmla="*/ 6350 h 302243"/>
                  <a:gd name="connsiteX37" fmla="*/ 698500 w 2552700"/>
                  <a:gd name="connsiteY37" fmla="*/ 0 h 302243"/>
                  <a:gd name="connsiteX38" fmla="*/ 727075 w 2552700"/>
                  <a:gd name="connsiteY38" fmla="*/ 3175 h 302243"/>
                  <a:gd name="connsiteX39" fmla="*/ 736600 w 2552700"/>
                  <a:gd name="connsiteY39" fmla="*/ 6350 h 302243"/>
                  <a:gd name="connsiteX40" fmla="*/ 762000 w 2552700"/>
                  <a:gd name="connsiteY40" fmla="*/ 12700 h 302243"/>
                  <a:gd name="connsiteX41" fmla="*/ 787400 w 2552700"/>
                  <a:gd name="connsiteY41" fmla="*/ 34925 h 302243"/>
                  <a:gd name="connsiteX42" fmla="*/ 806450 w 2552700"/>
                  <a:gd name="connsiteY42" fmla="*/ 53975 h 302243"/>
                  <a:gd name="connsiteX43" fmla="*/ 815975 w 2552700"/>
                  <a:gd name="connsiteY43" fmla="*/ 63500 h 302243"/>
                  <a:gd name="connsiteX44" fmla="*/ 828675 w 2552700"/>
                  <a:gd name="connsiteY44" fmla="*/ 82550 h 302243"/>
                  <a:gd name="connsiteX45" fmla="*/ 838200 w 2552700"/>
                  <a:gd name="connsiteY45" fmla="*/ 88900 h 302243"/>
                  <a:gd name="connsiteX46" fmla="*/ 860425 w 2552700"/>
                  <a:gd name="connsiteY46" fmla="*/ 107950 h 302243"/>
                  <a:gd name="connsiteX47" fmla="*/ 892175 w 2552700"/>
                  <a:gd name="connsiteY47" fmla="*/ 130175 h 302243"/>
                  <a:gd name="connsiteX48" fmla="*/ 901700 w 2552700"/>
                  <a:gd name="connsiteY48" fmla="*/ 139700 h 302243"/>
                  <a:gd name="connsiteX49" fmla="*/ 917575 w 2552700"/>
                  <a:gd name="connsiteY49" fmla="*/ 152400 h 302243"/>
                  <a:gd name="connsiteX50" fmla="*/ 936625 w 2552700"/>
                  <a:gd name="connsiteY50" fmla="*/ 168275 h 302243"/>
                  <a:gd name="connsiteX51" fmla="*/ 942975 w 2552700"/>
                  <a:gd name="connsiteY51" fmla="*/ 177800 h 302243"/>
                  <a:gd name="connsiteX52" fmla="*/ 965200 w 2552700"/>
                  <a:gd name="connsiteY52" fmla="*/ 193675 h 302243"/>
                  <a:gd name="connsiteX53" fmla="*/ 990600 w 2552700"/>
                  <a:gd name="connsiteY53" fmla="*/ 200025 h 302243"/>
                  <a:gd name="connsiteX54" fmla="*/ 1019175 w 2552700"/>
                  <a:gd name="connsiteY54" fmla="*/ 209550 h 302243"/>
                  <a:gd name="connsiteX55" fmla="*/ 1063625 w 2552700"/>
                  <a:gd name="connsiteY55" fmla="*/ 219075 h 302243"/>
                  <a:gd name="connsiteX56" fmla="*/ 1111250 w 2552700"/>
                  <a:gd name="connsiteY56" fmla="*/ 228600 h 302243"/>
                  <a:gd name="connsiteX57" fmla="*/ 1149350 w 2552700"/>
                  <a:gd name="connsiteY57" fmla="*/ 219075 h 302243"/>
                  <a:gd name="connsiteX58" fmla="*/ 1117600 w 2552700"/>
                  <a:gd name="connsiteY58" fmla="*/ 209550 h 302243"/>
                  <a:gd name="connsiteX59" fmla="*/ 1066800 w 2552700"/>
                  <a:gd name="connsiteY59" fmla="*/ 193675 h 302243"/>
                  <a:gd name="connsiteX60" fmla="*/ 1016000 w 2552700"/>
                  <a:gd name="connsiteY60" fmla="*/ 184150 h 302243"/>
                  <a:gd name="connsiteX61" fmla="*/ 1044575 w 2552700"/>
                  <a:gd name="connsiteY61" fmla="*/ 200025 h 302243"/>
                  <a:gd name="connsiteX62" fmla="*/ 1057275 w 2552700"/>
                  <a:gd name="connsiteY62" fmla="*/ 212725 h 302243"/>
                  <a:gd name="connsiteX63" fmla="*/ 1120775 w 2552700"/>
                  <a:gd name="connsiteY63" fmla="*/ 219075 h 302243"/>
                  <a:gd name="connsiteX64" fmla="*/ 1203325 w 2552700"/>
                  <a:gd name="connsiteY64" fmla="*/ 215900 h 302243"/>
                  <a:gd name="connsiteX65" fmla="*/ 1222375 w 2552700"/>
                  <a:gd name="connsiteY65" fmla="*/ 203200 h 302243"/>
                  <a:gd name="connsiteX66" fmla="*/ 1270000 w 2552700"/>
                  <a:gd name="connsiteY66" fmla="*/ 184150 h 302243"/>
                  <a:gd name="connsiteX67" fmla="*/ 1343025 w 2552700"/>
                  <a:gd name="connsiteY67" fmla="*/ 165100 h 302243"/>
                  <a:gd name="connsiteX68" fmla="*/ 1390650 w 2552700"/>
                  <a:gd name="connsiteY68" fmla="*/ 158750 h 302243"/>
                  <a:gd name="connsiteX69" fmla="*/ 1412875 w 2552700"/>
                  <a:gd name="connsiteY69" fmla="*/ 149225 h 302243"/>
                  <a:gd name="connsiteX70" fmla="*/ 1425575 w 2552700"/>
                  <a:gd name="connsiteY70" fmla="*/ 146050 h 302243"/>
                  <a:gd name="connsiteX71" fmla="*/ 1435100 w 2552700"/>
                  <a:gd name="connsiteY71" fmla="*/ 142875 h 302243"/>
                  <a:gd name="connsiteX72" fmla="*/ 1444625 w 2552700"/>
                  <a:gd name="connsiteY72" fmla="*/ 133350 h 302243"/>
                  <a:gd name="connsiteX73" fmla="*/ 1485900 w 2552700"/>
                  <a:gd name="connsiteY73" fmla="*/ 117475 h 302243"/>
                  <a:gd name="connsiteX74" fmla="*/ 1498600 w 2552700"/>
                  <a:gd name="connsiteY74" fmla="*/ 111125 h 302243"/>
                  <a:gd name="connsiteX75" fmla="*/ 1530350 w 2552700"/>
                  <a:gd name="connsiteY75" fmla="*/ 101600 h 302243"/>
                  <a:gd name="connsiteX76" fmla="*/ 1539875 w 2552700"/>
                  <a:gd name="connsiteY76" fmla="*/ 95250 h 302243"/>
                  <a:gd name="connsiteX77" fmla="*/ 1558925 w 2552700"/>
                  <a:gd name="connsiteY77" fmla="*/ 88900 h 302243"/>
                  <a:gd name="connsiteX78" fmla="*/ 1577975 w 2552700"/>
                  <a:gd name="connsiteY78" fmla="*/ 76200 h 302243"/>
                  <a:gd name="connsiteX79" fmla="*/ 1593850 w 2552700"/>
                  <a:gd name="connsiteY79" fmla="*/ 66675 h 302243"/>
                  <a:gd name="connsiteX80" fmla="*/ 1612900 w 2552700"/>
                  <a:gd name="connsiteY80" fmla="*/ 53975 h 302243"/>
                  <a:gd name="connsiteX81" fmla="*/ 1625600 w 2552700"/>
                  <a:gd name="connsiteY81" fmla="*/ 50800 h 302243"/>
                  <a:gd name="connsiteX82" fmla="*/ 1635125 w 2552700"/>
                  <a:gd name="connsiteY82" fmla="*/ 47625 h 302243"/>
                  <a:gd name="connsiteX83" fmla="*/ 1651000 w 2552700"/>
                  <a:gd name="connsiteY83" fmla="*/ 44450 h 302243"/>
                  <a:gd name="connsiteX84" fmla="*/ 1657350 w 2552700"/>
                  <a:gd name="connsiteY84" fmla="*/ 34925 h 302243"/>
                  <a:gd name="connsiteX85" fmla="*/ 1673225 w 2552700"/>
                  <a:gd name="connsiteY85" fmla="*/ 31750 h 302243"/>
                  <a:gd name="connsiteX86" fmla="*/ 1704975 w 2552700"/>
                  <a:gd name="connsiteY86" fmla="*/ 25400 h 302243"/>
                  <a:gd name="connsiteX87" fmla="*/ 1746250 w 2552700"/>
                  <a:gd name="connsiteY87" fmla="*/ 38100 h 302243"/>
                  <a:gd name="connsiteX88" fmla="*/ 1765300 w 2552700"/>
                  <a:gd name="connsiteY88" fmla="*/ 50800 h 302243"/>
                  <a:gd name="connsiteX89" fmla="*/ 1781175 w 2552700"/>
                  <a:gd name="connsiteY89" fmla="*/ 63500 h 302243"/>
                  <a:gd name="connsiteX90" fmla="*/ 1803400 w 2552700"/>
                  <a:gd name="connsiteY90" fmla="*/ 76200 h 302243"/>
                  <a:gd name="connsiteX91" fmla="*/ 1828800 w 2552700"/>
                  <a:gd name="connsiteY91" fmla="*/ 85725 h 302243"/>
                  <a:gd name="connsiteX92" fmla="*/ 1866900 w 2552700"/>
                  <a:gd name="connsiteY92" fmla="*/ 98425 h 302243"/>
                  <a:gd name="connsiteX93" fmla="*/ 1879600 w 2552700"/>
                  <a:gd name="connsiteY93" fmla="*/ 107950 h 302243"/>
                  <a:gd name="connsiteX94" fmla="*/ 1889125 w 2552700"/>
                  <a:gd name="connsiteY94" fmla="*/ 114300 h 302243"/>
                  <a:gd name="connsiteX95" fmla="*/ 1898650 w 2552700"/>
                  <a:gd name="connsiteY95" fmla="*/ 127000 h 302243"/>
                  <a:gd name="connsiteX96" fmla="*/ 1901825 w 2552700"/>
                  <a:gd name="connsiteY96" fmla="*/ 136525 h 302243"/>
                  <a:gd name="connsiteX97" fmla="*/ 1917700 w 2552700"/>
                  <a:gd name="connsiteY97" fmla="*/ 177800 h 302243"/>
                  <a:gd name="connsiteX98" fmla="*/ 1927225 w 2552700"/>
                  <a:gd name="connsiteY98" fmla="*/ 200025 h 302243"/>
                  <a:gd name="connsiteX99" fmla="*/ 1933575 w 2552700"/>
                  <a:gd name="connsiteY99" fmla="*/ 212725 h 302243"/>
                  <a:gd name="connsiteX100" fmla="*/ 1943100 w 2552700"/>
                  <a:gd name="connsiteY100" fmla="*/ 219075 h 302243"/>
                  <a:gd name="connsiteX101" fmla="*/ 1946275 w 2552700"/>
                  <a:gd name="connsiteY101" fmla="*/ 244475 h 302243"/>
                  <a:gd name="connsiteX102" fmla="*/ 1968500 w 2552700"/>
                  <a:gd name="connsiteY102" fmla="*/ 266700 h 302243"/>
                  <a:gd name="connsiteX103" fmla="*/ 1978025 w 2552700"/>
                  <a:gd name="connsiteY103" fmla="*/ 269875 h 302243"/>
                  <a:gd name="connsiteX104" fmla="*/ 1990725 w 2552700"/>
                  <a:gd name="connsiteY104" fmla="*/ 276225 h 302243"/>
                  <a:gd name="connsiteX105" fmla="*/ 2016125 w 2552700"/>
                  <a:gd name="connsiteY105" fmla="*/ 301625 h 302243"/>
                  <a:gd name="connsiteX106" fmla="*/ 2098675 w 2552700"/>
                  <a:gd name="connsiteY106" fmla="*/ 292100 h 302243"/>
                  <a:gd name="connsiteX107" fmla="*/ 2130425 w 2552700"/>
                  <a:gd name="connsiteY107" fmla="*/ 266700 h 302243"/>
                  <a:gd name="connsiteX108" fmla="*/ 2139950 w 2552700"/>
                  <a:gd name="connsiteY108" fmla="*/ 263525 h 302243"/>
                  <a:gd name="connsiteX109" fmla="*/ 2168525 w 2552700"/>
                  <a:gd name="connsiteY109" fmla="*/ 247650 h 302243"/>
                  <a:gd name="connsiteX110" fmla="*/ 2193925 w 2552700"/>
                  <a:gd name="connsiteY110" fmla="*/ 228600 h 302243"/>
                  <a:gd name="connsiteX111" fmla="*/ 2203450 w 2552700"/>
                  <a:gd name="connsiteY111" fmla="*/ 219075 h 302243"/>
                  <a:gd name="connsiteX112" fmla="*/ 2222500 w 2552700"/>
                  <a:gd name="connsiteY112" fmla="*/ 212725 h 302243"/>
                  <a:gd name="connsiteX113" fmla="*/ 2244725 w 2552700"/>
                  <a:gd name="connsiteY113" fmla="*/ 193675 h 302243"/>
                  <a:gd name="connsiteX114" fmla="*/ 2355850 w 2552700"/>
                  <a:gd name="connsiteY114" fmla="*/ 152400 h 302243"/>
                  <a:gd name="connsiteX115" fmla="*/ 2552700 w 2552700"/>
                  <a:gd name="connsiteY115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52425 w 2552700"/>
                  <a:gd name="connsiteY20" fmla="*/ 206375 h 302243"/>
                  <a:gd name="connsiteX21" fmla="*/ 361950 w 2552700"/>
                  <a:gd name="connsiteY21" fmla="*/ 200025 h 302243"/>
                  <a:gd name="connsiteX22" fmla="*/ 374650 w 2552700"/>
                  <a:gd name="connsiteY22" fmla="*/ 184150 h 302243"/>
                  <a:gd name="connsiteX23" fmla="*/ 393700 w 2552700"/>
                  <a:gd name="connsiteY23" fmla="*/ 168275 h 302243"/>
                  <a:gd name="connsiteX24" fmla="*/ 400050 w 2552700"/>
                  <a:gd name="connsiteY24" fmla="*/ 158750 h 302243"/>
                  <a:gd name="connsiteX25" fmla="*/ 409575 w 2552700"/>
                  <a:gd name="connsiteY25" fmla="*/ 152400 h 302243"/>
                  <a:gd name="connsiteX26" fmla="*/ 428625 w 2552700"/>
                  <a:gd name="connsiteY26" fmla="*/ 127000 h 302243"/>
                  <a:gd name="connsiteX27" fmla="*/ 434975 w 2552700"/>
                  <a:gd name="connsiteY27" fmla="*/ 117475 h 302243"/>
                  <a:gd name="connsiteX28" fmla="*/ 454025 w 2552700"/>
                  <a:gd name="connsiteY28" fmla="*/ 104775 h 302243"/>
                  <a:gd name="connsiteX29" fmla="*/ 517525 w 2552700"/>
                  <a:gd name="connsiteY29" fmla="*/ 82550 h 302243"/>
                  <a:gd name="connsiteX30" fmla="*/ 530225 w 2552700"/>
                  <a:gd name="connsiteY30" fmla="*/ 88900 h 302243"/>
                  <a:gd name="connsiteX31" fmla="*/ 536575 w 2552700"/>
                  <a:gd name="connsiteY31" fmla="*/ 76200 h 302243"/>
                  <a:gd name="connsiteX32" fmla="*/ 596900 w 2552700"/>
                  <a:gd name="connsiteY32" fmla="*/ 44450 h 302243"/>
                  <a:gd name="connsiteX33" fmla="*/ 625475 w 2552700"/>
                  <a:gd name="connsiteY33" fmla="*/ 31750 h 302243"/>
                  <a:gd name="connsiteX34" fmla="*/ 663575 w 2552700"/>
                  <a:gd name="connsiteY34" fmla="*/ 12700 h 302243"/>
                  <a:gd name="connsiteX35" fmla="*/ 679450 w 2552700"/>
                  <a:gd name="connsiteY35" fmla="*/ 6350 h 302243"/>
                  <a:gd name="connsiteX36" fmla="*/ 698500 w 2552700"/>
                  <a:gd name="connsiteY36" fmla="*/ 0 h 302243"/>
                  <a:gd name="connsiteX37" fmla="*/ 727075 w 2552700"/>
                  <a:gd name="connsiteY37" fmla="*/ 3175 h 302243"/>
                  <a:gd name="connsiteX38" fmla="*/ 736600 w 2552700"/>
                  <a:gd name="connsiteY38" fmla="*/ 6350 h 302243"/>
                  <a:gd name="connsiteX39" fmla="*/ 762000 w 2552700"/>
                  <a:gd name="connsiteY39" fmla="*/ 12700 h 302243"/>
                  <a:gd name="connsiteX40" fmla="*/ 787400 w 2552700"/>
                  <a:gd name="connsiteY40" fmla="*/ 34925 h 302243"/>
                  <a:gd name="connsiteX41" fmla="*/ 806450 w 2552700"/>
                  <a:gd name="connsiteY41" fmla="*/ 53975 h 302243"/>
                  <a:gd name="connsiteX42" fmla="*/ 815975 w 2552700"/>
                  <a:gd name="connsiteY42" fmla="*/ 63500 h 302243"/>
                  <a:gd name="connsiteX43" fmla="*/ 828675 w 2552700"/>
                  <a:gd name="connsiteY43" fmla="*/ 82550 h 302243"/>
                  <a:gd name="connsiteX44" fmla="*/ 838200 w 2552700"/>
                  <a:gd name="connsiteY44" fmla="*/ 88900 h 302243"/>
                  <a:gd name="connsiteX45" fmla="*/ 860425 w 2552700"/>
                  <a:gd name="connsiteY45" fmla="*/ 107950 h 302243"/>
                  <a:gd name="connsiteX46" fmla="*/ 892175 w 2552700"/>
                  <a:gd name="connsiteY46" fmla="*/ 130175 h 302243"/>
                  <a:gd name="connsiteX47" fmla="*/ 901700 w 2552700"/>
                  <a:gd name="connsiteY47" fmla="*/ 139700 h 302243"/>
                  <a:gd name="connsiteX48" fmla="*/ 917575 w 2552700"/>
                  <a:gd name="connsiteY48" fmla="*/ 152400 h 302243"/>
                  <a:gd name="connsiteX49" fmla="*/ 936625 w 2552700"/>
                  <a:gd name="connsiteY49" fmla="*/ 168275 h 302243"/>
                  <a:gd name="connsiteX50" fmla="*/ 942975 w 2552700"/>
                  <a:gd name="connsiteY50" fmla="*/ 177800 h 302243"/>
                  <a:gd name="connsiteX51" fmla="*/ 965200 w 2552700"/>
                  <a:gd name="connsiteY51" fmla="*/ 193675 h 302243"/>
                  <a:gd name="connsiteX52" fmla="*/ 990600 w 2552700"/>
                  <a:gd name="connsiteY52" fmla="*/ 200025 h 302243"/>
                  <a:gd name="connsiteX53" fmla="*/ 1019175 w 2552700"/>
                  <a:gd name="connsiteY53" fmla="*/ 209550 h 302243"/>
                  <a:gd name="connsiteX54" fmla="*/ 1063625 w 2552700"/>
                  <a:gd name="connsiteY54" fmla="*/ 219075 h 302243"/>
                  <a:gd name="connsiteX55" fmla="*/ 1111250 w 2552700"/>
                  <a:gd name="connsiteY55" fmla="*/ 228600 h 302243"/>
                  <a:gd name="connsiteX56" fmla="*/ 1149350 w 2552700"/>
                  <a:gd name="connsiteY56" fmla="*/ 219075 h 302243"/>
                  <a:gd name="connsiteX57" fmla="*/ 1117600 w 2552700"/>
                  <a:gd name="connsiteY57" fmla="*/ 209550 h 302243"/>
                  <a:gd name="connsiteX58" fmla="*/ 1066800 w 2552700"/>
                  <a:gd name="connsiteY58" fmla="*/ 193675 h 302243"/>
                  <a:gd name="connsiteX59" fmla="*/ 1016000 w 2552700"/>
                  <a:gd name="connsiteY59" fmla="*/ 184150 h 302243"/>
                  <a:gd name="connsiteX60" fmla="*/ 1044575 w 2552700"/>
                  <a:gd name="connsiteY60" fmla="*/ 200025 h 302243"/>
                  <a:gd name="connsiteX61" fmla="*/ 1057275 w 2552700"/>
                  <a:gd name="connsiteY61" fmla="*/ 212725 h 302243"/>
                  <a:gd name="connsiteX62" fmla="*/ 1120775 w 2552700"/>
                  <a:gd name="connsiteY62" fmla="*/ 219075 h 302243"/>
                  <a:gd name="connsiteX63" fmla="*/ 1203325 w 2552700"/>
                  <a:gd name="connsiteY63" fmla="*/ 215900 h 302243"/>
                  <a:gd name="connsiteX64" fmla="*/ 1222375 w 2552700"/>
                  <a:gd name="connsiteY64" fmla="*/ 203200 h 302243"/>
                  <a:gd name="connsiteX65" fmla="*/ 1270000 w 2552700"/>
                  <a:gd name="connsiteY65" fmla="*/ 184150 h 302243"/>
                  <a:gd name="connsiteX66" fmla="*/ 1343025 w 2552700"/>
                  <a:gd name="connsiteY66" fmla="*/ 165100 h 302243"/>
                  <a:gd name="connsiteX67" fmla="*/ 1390650 w 2552700"/>
                  <a:gd name="connsiteY67" fmla="*/ 158750 h 302243"/>
                  <a:gd name="connsiteX68" fmla="*/ 1412875 w 2552700"/>
                  <a:gd name="connsiteY68" fmla="*/ 149225 h 302243"/>
                  <a:gd name="connsiteX69" fmla="*/ 1425575 w 2552700"/>
                  <a:gd name="connsiteY69" fmla="*/ 146050 h 302243"/>
                  <a:gd name="connsiteX70" fmla="*/ 1435100 w 2552700"/>
                  <a:gd name="connsiteY70" fmla="*/ 142875 h 302243"/>
                  <a:gd name="connsiteX71" fmla="*/ 1444625 w 2552700"/>
                  <a:gd name="connsiteY71" fmla="*/ 133350 h 302243"/>
                  <a:gd name="connsiteX72" fmla="*/ 1485900 w 2552700"/>
                  <a:gd name="connsiteY72" fmla="*/ 117475 h 302243"/>
                  <a:gd name="connsiteX73" fmla="*/ 1498600 w 2552700"/>
                  <a:gd name="connsiteY73" fmla="*/ 111125 h 302243"/>
                  <a:gd name="connsiteX74" fmla="*/ 1530350 w 2552700"/>
                  <a:gd name="connsiteY74" fmla="*/ 101600 h 302243"/>
                  <a:gd name="connsiteX75" fmla="*/ 1539875 w 2552700"/>
                  <a:gd name="connsiteY75" fmla="*/ 95250 h 302243"/>
                  <a:gd name="connsiteX76" fmla="*/ 1558925 w 2552700"/>
                  <a:gd name="connsiteY76" fmla="*/ 88900 h 302243"/>
                  <a:gd name="connsiteX77" fmla="*/ 1577975 w 2552700"/>
                  <a:gd name="connsiteY77" fmla="*/ 76200 h 302243"/>
                  <a:gd name="connsiteX78" fmla="*/ 1593850 w 2552700"/>
                  <a:gd name="connsiteY78" fmla="*/ 66675 h 302243"/>
                  <a:gd name="connsiteX79" fmla="*/ 1612900 w 2552700"/>
                  <a:gd name="connsiteY79" fmla="*/ 53975 h 302243"/>
                  <a:gd name="connsiteX80" fmla="*/ 1625600 w 2552700"/>
                  <a:gd name="connsiteY80" fmla="*/ 50800 h 302243"/>
                  <a:gd name="connsiteX81" fmla="*/ 1635125 w 2552700"/>
                  <a:gd name="connsiteY81" fmla="*/ 47625 h 302243"/>
                  <a:gd name="connsiteX82" fmla="*/ 1651000 w 2552700"/>
                  <a:gd name="connsiteY82" fmla="*/ 44450 h 302243"/>
                  <a:gd name="connsiteX83" fmla="*/ 1657350 w 2552700"/>
                  <a:gd name="connsiteY83" fmla="*/ 34925 h 302243"/>
                  <a:gd name="connsiteX84" fmla="*/ 1673225 w 2552700"/>
                  <a:gd name="connsiteY84" fmla="*/ 31750 h 302243"/>
                  <a:gd name="connsiteX85" fmla="*/ 1704975 w 2552700"/>
                  <a:gd name="connsiteY85" fmla="*/ 25400 h 302243"/>
                  <a:gd name="connsiteX86" fmla="*/ 1746250 w 2552700"/>
                  <a:gd name="connsiteY86" fmla="*/ 38100 h 302243"/>
                  <a:gd name="connsiteX87" fmla="*/ 1765300 w 2552700"/>
                  <a:gd name="connsiteY87" fmla="*/ 50800 h 302243"/>
                  <a:gd name="connsiteX88" fmla="*/ 1781175 w 2552700"/>
                  <a:gd name="connsiteY88" fmla="*/ 63500 h 302243"/>
                  <a:gd name="connsiteX89" fmla="*/ 1803400 w 2552700"/>
                  <a:gd name="connsiteY89" fmla="*/ 76200 h 302243"/>
                  <a:gd name="connsiteX90" fmla="*/ 1828800 w 2552700"/>
                  <a:gd name="connsiteY90" fmla="*/ 85725 h 302243"/>
                  <a:gd name="connsiteX91" fmla="*/ 1866900 w 2552700"/>
                  <a:gd name="connsiteY91" fmla="*/ 98425 h 302243"/>
                  <a:gd name="connsiteX92" fmla="*/ 1879600 w 2552700"/>
                  <a:gd name="connsiteY92" fmla="*/ 107950 h 302243"/>
                  <a:gd name="connsiteX93" fmla="*/ 1889125 w 2552700"/>
                  <a:gd name="connsiteY93" fmla="*/ 114300 h 302243"/>
                  <a:gd name="connsiteX94" fmla="*/ 1898650 w 2552700"/>
                  <a:gd name="connsiteY94" fmla="*/ 127000 h 302243"/>
                  <a:gd name="connsiteX95" fmla="*/ 1901825 w 2552700"/>
                  <a:gd name="connsiteY95" fmla="*/ 136525 h 302243"/>
                  <a:gd name="connsiteX96" fmla="*/ 1917700 w 2552700"/>
                  <a:gd name="connsiteY96" fmla="*/ 177800 h 302243"/>
                  <a:gd name="connsiteX97" fmla="*/ 1927225 w 2552700"/>
                  <a:gd name="connsiteY97" fmla="*/ 200025 h 302243"/>
                  <a:gd name="connsiteX98" fmla="*/ 1933575 w 2552700"/>
                  <a:gd name="connsiteY98" fmla="*/ 212725 h 302243"/>
                  <a:gd name="connsiteX99" fmla="*/ 1943100 w 2552700"/>
                  <a:gd name="connsiteY99" fmla="*/ 219075 h 302243"/>
                  <a:gd name="connsiteX100" fmla="*/ 1946275 w 2552700"/>
                  <a:gd name="connsiteY100" fmla="*/ 244475 h 302243"/>
                  <a:gd name="connsiteX101" fmla="*/ 1968500 w 2552700"/>
                  <a:gd name="connsiteY101" fmla="*/ 266700 h 302243"/>
                  <a:gd name="connsiteX102" fmla="*/ 1978025 w 2552700"/>
                  <a:gd name="connsiteY102" fmla="*/ 269875 h 302243"/>
                  <a:gd name="connsiteX103" fmla="*/ 1990725 w 2552700"/>
                  <a:gd name="connsiteY103" fmla="*/ 276225 h 302243"/>
                  <a:gd name="connsiteX104" fmla="*/ 2016125 w 2552700"/>
                  <a:gd name="connsiteY104" fmla="*/ 301625 h 302243"/>
                  <a:gd name="connsiteX105" fmla="*/ 2098675 w 2552700"/>
                  <a:gd name="connsiteY105" fmla="*/ 292100 h 302243"/>
                  <a:gd name="connsiteX106" fmla="*/ 2130425 w 2552700"/>
                  <a:gd name="connsiteY106" fmla="*/ 266700 h 302243"/>
                  <a:gd name="connsiteX107" fmla="*/ 2139950 w 2552700"/>
                  <a:gd name="connsiteY107" fmla="*/ 263525 h 302243"/>
                  <a:gd name="connsiteX108" fmla="*/ 2168525 w 2552700"/>
                  <a:gd name="connsiteY108" fmla="*/ 247650 h 302243"/>
                  <a:gd name="connsiteX109" fmla="*/ 2193925 w 2552700"/>
                  <a:gd name="connsiteY109" fmla="*/ 228600 h 302243"/>
                  <a:gd name="connsiteX110" fmla="*/ 2203450 w 2552700"/>
                  <a:gd name="connsiteY110" fmla="*/ 219075 h 302243"/>
                  <a:gd name="connsiteX111" fmla="*/ 2222500 w 2552700"/>
                  <a:gd name="connsiteY111" fmla="*/ 212725 h 302243"/>
                  <a:gd name="connsiteX112" fmla="*/ 2244725 w 2552700"/>
                  <a:gd name="connsiteY112" fmla="*/ 193675 h 302243"/>
                  <a:gd name="connsiteX113" fmla="*/ 2355850 w 2552700"/>
                  <a:gd name="connsiteY113" fmla="*/ 152400 h 302243"/>
                  <a:gd name="connsiteX114" fmla="*/ 2552700 w 2552700"/>
                  <a:gd name="connsiteY114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42875 w 2552700"/>
                  <a:gd name="connsiteY12" fmla="*/ 187325 h 302243"/>
                  <a:gd name="connsiteX13" fmla="*/ 152400 w 2552700"/>
                  <a:gd name="connsiteY13" fmla="*/ 193675 h 302243"/>
                  <a:gd name="connsiteX14" fmla="*/ 158750 w 2552700"/>
                  <a:gd name="connsiteY14" fmla="*/ 206375 h 302243"/>
                  <a:gd name="connsiteX15" fmla="*/ 187325 w 2552700"/>
                  <a:gd name="connsiteY15" fmla="*/ 222250 h 302243"/>
                  <a:gd name="connsiteX16" fmla="*/ 200025 w 2552700"/>
                  <a:gd name="connsiteY16" fmla="*/ 225425 h 302243"/>
                  <a:gd name="connsiteX17" fmla="*/ 222250 w 2552700"/>
                  <a:gd name="connsiteY17" fmla="*/ 231775 h 302243"/>
                  <a:gd name="connsiteX18" fmla="*/ 317500 w 2552700"/>
                  <a:gd name="connsiteY18" fmla="*/ 228600 h 302243"/>
                  <a:gd name="connsiteX19" fmla="*/ 342900 w 2552700"/>
                  <a:gd name="connsiteY19" fmla="*/ 215900 h 302243"/>
                  <a:gd name="connsiteX20" fmla="*/ 361950 w 2552700"/>
                  <a:gd name="connsiteY20" fmla="*/ 200025 h 302243"/>
                  <a:gd name="connsiteX21" fmla="*/ 374650 w 2552700"/>
                  <a:gd name="connsiteY21" fmla="*/ 184150 h 302243"/>
                  <a:gd name="connsiteX22" fmla="*/ 393700 w 2552700"/>
                  <a:gd name="connsiteY22" fmla="*/ 168275 h 302243"/>
                  <a:gd name="connsiteX23" fmla="*/ 400050 w 2552700"/>
                  <a:gd name="connsiteY23" fmla="*/ 158750 h 302243"/>
                  <a:gd name="connsiteX24" fmla="*/ 409575 w 2552700"/>
                  <a:gd name="connsiteY24" fmla="*/ 152400 h 302243"/>
                  <a:gd name="connsiteX25" fmla="*/ 428625 w 2552700"/>
                  <a:gd name="connsiteY25" fmla="*/ 127000 h 302243"/>
                  <a:gd name="connsiteX26" fmla="*/ 434975 w 2552700"/>
                  <a:gd name="connsiteY26" fmla="*/ 117475 h 302243"/>
                  <a:gd name="connsiteX27" fmla="*/ 454025 w 2552700"/>
                  <a:gd name="connsiteY27" fmla="*/ 104775 h 302243"/>
                  <a:gd name="connsiteX28" fmla="*/ 517525 w 2552700"/>
                  <a:gd name="connsiteY28" fmla="*/ 82550 h 302243"/>
                  <a:gd name="connsiteX29" fmla="*/ 530225 w 2552700"/>
                  <a:gd name="connsiteY29" fmla="*/ 88900 h 302243"/>
                  <a:gd name="connsiteX30" fmla="*/ 536575 w 2552700"/>
                  <a:gd name="connsiteY30" fmla="*/ 76200 h 302243"/>
                  <a:gd name="connsiteX31" fmla="*/ 596900 w 2552700"/>
                  <a:gd name="connsiteY31" fmla="*/ 44450 h 302243"/>
                  <a:gd name="connsiteX32" fmla="*/ 625475 w 2552700"/>
                  <a:gd name="connsiteY32" fmla="*/ 31750 h 302243"/>
                  <a:gd name="connsiteX33" fmla="*/ 663575 w 2552700"/>
                  <a:gd name="connsiteY33" fmla="*/ 12700 h 302243"/>
                  <a:gd name="connsiteX34" fmla="*/ 679450 w 2552700"/>
                  <a:gd name="connsiteY34" fmla="*/ 6350 h 302243"/>
                  <a:gd name="connsiteX35" fmla="*/ 698500 w 2552700"/>
                  <a:gd name="connsiteY35" fmla="*/ 0 h 302243"/>
                  <a:gd name="connsiteX36" fmla="*/ 727075 w 2552700"/>
                  <a:gd name="connsiteY36" fmla="*/ 3175 h 302243"/>
                  <a:gd name="connsiteX37" fmla="*/ 736600 w 2552700"/>
                  <a:gd name="connsiteY37" fmla="*/ 6350 h 302243"/>
                  <a:gd name="connsiteX38" fmla="*/ 762000 w 2552700"/>
                  <a:gd name="connsiteY38" fmla="*/ 12700 h 302243"/>
                  <a:gd name="connsiteX39" fmla="*/ 787400 w 2552700"/>
                  <a:gd name="connsiteY39" fmla="*/ 34925 h 302243"/>
                  <a:gd name="connsiteX40" fmla="*/ 806450 w 2552700"/>
                  <a:gd name="connsiteY40" fmla="*/ 53975 h 302243"/>
                  <a:gd name="connsiteX41" fmla="*/ 815975 w 2552700"/>
                  <a:gd name="connsiteY41" fmla="*/ 63500 h 302243"/>
                  <a:gd name="connsiteX42" fmla="*/ 828675 w 2552700"/>
                  <a:gd name="connsiteY42" fmla="*/ 82550 h 302243"/>
                  <a:gd name="connsiteX43" fmla="*/ 838200 w 2552700"/>
                  <a:gd name="connsiteY43" fmla="*/ 88900 h 302243"/>
                  <a:gd name="connsiteX44" fmla="*/ 860425 w 2552700"/>
                  <a:gd name="connsiteY44" fmla="*/ 107950 h 302243"/>
                  <a:gd name="connsiteX45" fmla="*/ 892175 w 2552700"/>
                  <a:gd name="connsiteY45" fmla="*/ 130175 h 302243"/>
                  <a:gd name="connsiteX46" fmla="*/ 901700 w 2552700"/>
                  <a:gd name="connsiteY46" fmla="*/ 139700 h 302243"/>
                  <a:gd name="connsiteX47" fmla="*/ 917575 w 2552700"/>
                  <a:gd name="connsiteY47" fmla="*/ 152400 h 302243"/>
                  <a:gd name="connsiteX48" fmla="*/ 936625 w 2552700"/>
                  <a:gd name="connsiteY48" fmla="*/ 168275 h 302243"/>
                  <a:gd name="connsiteX49" fmla="*/ 942975 w 2552700"/>
                  <a:gd name="connsiteY49" fmla="*/ 177800 h 302243"/>
                  <a:gd name="connsiteX50" fmla="*/ 965200 w 2552700"/>
                  <a:gd name="connsiteY50" fmla="*/ 193675 h 302243"/>
                  <a:gd name="connsiteX51" fmla="*/ 990600 w 2552700"/>
                  <a:gd name="connsiteY51" fmla="*/ 200025 h 302243"/>
                  <a:gd name="connsiteX52" fmla="*/ 1019175 w 2552700"/>
                  <a:gd name="connsiteY52" fmla="*/ 209550 h 302243"/>
                  <a:gd name="connsiteX53" fmla="*/ 1063625 w 2552700"/>
                  <a:gd name="connsiteY53" fmla="*/ 219075 h 302243"/>
                  <a:gd name="connsiteX54" fmla="*/ 1111250 w 2552700"/>
                  <a:gd name="connsiteY54" fmla="*/ 228600 h 302243"/>
                  <a:gd name="connsiteX55" fmla="*/ 1149350 w 2552700"/>
                  <a:gd name="connsiteY55" fmla="*/ 219075 h 302243"/>
                  <a:gd name="connsiteX56" fmla="*/ 1117600 w 2552700"/>
                  <a:gd name="connsiteY56" fmla="*/ 209550 h 302243"/>
                  <a:gd name="connsiteX57" fmla="*/ 1066800 w 2552700"/>
                  <a:gd name="connsiteY57" fmla="*/ 193675 h 302243"/>
                  <a:gd name="connsiteX58" fmla="*/ 1016000 w 2552700"/>
                  <a:gd name="connsiteY58" fmla="*/ 184150 h 302243"/>
                  <a:gd name="connsiteX59" fmla="*/ 1044575 w 2552700"/>
                  <a:gd name="connsiteY59" fmla="*/ 200025 h 302243"/>
                  <a:gd name="connsiteX60" fmla="*/ 1057275 w 2552700"/>
                  <a:gd name="connsiteY60" fmla="*/ 212725 h 302243"/>
                  <a:gd name="connsiteX61" fmla="*/ 1120775 w 2552700"/>
                  <a:gd name="connsiteY61" fmla="*/ 219075 h 302243"/>
                  <a:gd name="connsiteX62" fmla="*/ 1203325 w 2552700"/>
                  <a:gd name="connsiteY62" fmla="*/ 215900 h 302243"/>
                  <a:gd name="connsiteX63" fmla="*/ 1222375 w 2552700"/>
                  <a:gd name="connsiteY63" fmla="*/ 203200 h 302243"/>
                  <a:gd name="connsiteX64" fmla="*/ 1270000 w 2552700"/>
                  <a:gd name="connsiteY64" fmla="*/ 184150 h 302243"/>
                  <a:gd name="connsiteX65" fmla="*/ 1343025 w 2552700"/>
                  <a:gd name="connsiteY65" fmla="*/ 165100 h 302243"/>
                  <a:gd name="connsiteX66" fmla="*/ 1390650 w 2552700"/>
                  <a:gd name="connsiteY66" fmla="*/ 158750 h 302243"/>
                  <a:gd name="connsiteX67" fmla="*/ 1412875 w 2552700"/>
                  <a:gd name="connsiteY67" fmla="*/ 149225 h 302243"/>
                  <a:gd name="connsiteX68" fmla="*/ 1425575 w 2552700"/>
                  <a:gd name="connsiteY68" fmla="*/ 146050 h 302243"/>
                  <a:gd name="connsiteX69" fmla="*/ 1435100 w 2552700"/>
                  <a:gd name="connsiteY69" fmla="*/ 142875 h 302243"/>
                  <a:gd name="connsiteX70" fmla="*/ 1444625 w 2552700"/>
                  <a:gd name="connsiteY70" fmla="*/ 133350 h 302243"/>
                  <a:gd name="connsiteX71" fmla="*/ 1485900 w 2552700"/>
                  <a:gd name="connsiteY71" fmla="*/ 117475 h 302243"/>
                  <a:gd name="connsiteX72" fmla="*/ 1498600 w 2552700"/>
                  <a:gd name="connsiteY72" fmla="*/ 111125 h 302243"/>
                  <a:gd name="connsiteX73" fmla="*/ 1530350 w 2552700"/>
                  <a:gd name="connsiteY73" fmla="*/ 101600 h 302243"/>
                  <a:gd name="connsiteX74" fmla="*/ 1539875 w 2552700"/>
                  <a:gd name="connsiteY74" fmla="*/ 95250 h 302243"/>
                  <a:gd name="connsiteX75" fmla="*/ 1558925 w 2552700"/>
                  <a:gd name="connsiteY75" fmla="*/ 88900 h 302243"/>
                  <a:gd name="connsiteX76" fmla="*/ 1577975 w 2552700"/>
                  <a:gd name="connsiteY76" fmla="*/ 76200 h 302243"/>
                  <a:gd name="connsiteX77" fmla="*/ 1593850 w 2552700"/>
                  <a:gd name="connsiteY77" fmla="*/ 66675 h 302243"/>
                  <a:gd name="connsiteX78" fmla="*/ 1612900 w 2552700"/>
                  <a:gd name="connsiteY78" fmla="*/ 53975 h 302243"/>
                  <a:gd name="connsiteX79" fmla="*/ 1625600 w 2552700"/>
                  <a:gd name="connsiteY79" fmla="*/ 50800 h 302243"/>
                  <a:gd name="connsiteX80" fmla="*/ 1635125 w 2552700"/>
                  <a:gd name="connsiteY80" fmla="*/ 47625 h 302243"/>
                  <a:gd name="connsiteX81" fmla="*/ 1651000 w 2552700"/>
                  <a:gd name="connsiteY81" fmla="*/ 44450 h 302243"/>
                  <a:gd name="connsiteX82" fmla="*/ 1657350 w 2552700"/>
                  <a:gd name="connsiteY82" fmla="*/ 34925 h 302243"/>
                  <a:gd name="connsiteX83" fmla="*/ 1673225 w 2552700"/>
                  <a:gd name="connsiteY83" fmla="*/ 31750 h 302243"/>
                  <a:gd name="connsiteX84" fmla="*/ 1704975 w 2552700"/>
                  <a:gd name="connsiteY84" fmla="*/ 25400 h 302243"/>
                  <a:gd name="connsiteX85" fmla="*/ 1746250 w 2552700"/>
                  <a:gd name="connsiteY85" fmla="*/ 38100 h 302243"/>
                  <a:gd name="connsiteX86" fmla="*/ 1765300 w 2552700"/>
                  <a:gd name="connsiteY86" fmla="*/ 50800 h 302243"/>
                  <a:gd name="connsiteX87" fmla="*/ 1781175 w 2552700"/>
                  <a:gd name="connsiteY87" fmla="*/ 63500 h 302243"/>
                  <a:gd name="connsiteX88" fmla="*/ 1803400 w 2552700"/>
                  <a:gd name="connsiteY88" fmla="*/ 76200 h 302243"/>
                  <a:gd name="connsiteX89" fmla="*/ 1828800 w 2552700"/>
                  <a:gd name="connsiteY89" fmla="*/ 85725 h 302243"/>
                  <a:gd name="connsiteX90" fmla="*/ 1866900 w 2552700"/>
                  <a:gd name="connsiteY90" fmla="*/ 98425 h 302243"/>
                  <a:gd name="connsiteX91" fmla="*/ 1879600 w 2552700"/>
                  <a:gd name="connsiteY91" fmla="*/ 107950 h 302243"/>
                  <a:gd name="connsiteX92" fmla="*/ 1889125 w 2552700"/>
                  <a:gd name="connsiteY92" fmla="*/ 114300 h 302243"/>
                  <a:gd name="connsiteX93" fmla="*/ 1898650 w 2552700"/>
                  <a:gd name="connsiteY93" fmla="*/ 127000 h 302243"/>
                  <a:gd name="connsiteX94" fmla="*/ 1901825 w 2552700"/>
                  <a:gd name="connsiteY94" fmla="*/ 136525 h 302243"/>
                  <a:gd name="connsiteX95" fmla="*/ 1917700 w 2552700"/>
                  <a:gd name="connsiteY95" fmla="*/ 177800 h 302243"/>
                  <a:gd name="connsiteX96" fmla="*/ 1927225 w 2552700"/>
                  <a:gd name="connsiteY96" fmla="*/ 200025 h 302243"/>
                  <a:gd name="connsiteX97" fmla="*/ 1933575 w 2552700"/>
                  <a:gd name="connsiteY97" fmla="*/ 212725 h 302243"/>
                  <a:gd name="connsiteX98" fmla="*/ 1943100 w 2552700"/>
                  <a:gd name="connsiteY98" fmla="*/ 219075 h 302243"/>
                  <a:gd name="connsiteX99" fmla="*/ 1946275 w 2552700"/>
                  <a:gd name="connsiteY99" fmla="*/ 244475 h 302243"/>
                  <a:gd name="connsiteX100" fmla="*/ 1968500 w 2552700"/>
                  <a:gd name="connsiteY100" fmla="*/ 266700 h 302243"/>
                  <a:gd name="connsiteX101" fmla="*/ 1978025 w 2552700"/>
                  <a:gd name="connsiteY101" fmla="*/ 269875 h 302243"/>
                  <a:gd name="connsiteX102" fmla="*/ 1990725 w 2552700"/>
                  <a:gd name="connsiteY102" fmla="*/ 276225 h 302243"/>
                  <a:gd name="connsiteX103" fmla="*/ 2016125 w 2552700"/>
                  <a:gd name="connsiteY103" fmla="*/ 301625 h 302243"/>
                  <a:gd name="connsiteX104" fmla="*/ 2098675 w 2552700"/>
                  <a:gd name="connsiteY104" fmla="*/ 292100 h 302243"/>
                  <a:gd name="connsiteX105" fmla="*/ 2130425 w 2552700"/>
                  <a:gd name="connsiteY105" fmla="*/ 266700 h 302243"/>
                  <a:gd name="connsiteX106" fmla="*/ 2139950 w 2552700"/>
                  <a:gd name="connsiteY106" fmla="*/ 263525 h 302243"/>
                  <a:gd name="connsiteX107" fmla="*/ 2168525 w 2552700"/>
                  <a:gd name="connsiteY107" fmla="*/ 247650 h 302243"/>
                  <a:gd name="connsiteX108" fmla="*/ 2193925 w 2552700"/>
                  <a:gd name="connsiteY108" fmla="*/ 228600 h 302243"/>
                  <a:gd name="connsiteX109" fmla="*/ 2203450 w 2552700"/>
                  <a:gd name="connsiteY109" fmla="*/ 219075 h 302243"/>
                  <a:gd name="connsiteX110" fmla="*/ 2222500 w 2552700"/>
                  <a:gd name="connsiteY110" fmla="*/ 212725 h 302243"/>
                  <a:gd name="connsiteX111" fmla="*/ 2244725 w 2552700"/>
                  <a:gd name="connsiteY111" fmla="*/ 193675 h 302243"/>
                  <a:gd name="connsiteX112" fmla="*/ 2355850 w 2552700"/>
                  <a:gd name="connsiteY112" fmla="*/ 152400 h 302243"/>
                  <a:gd name="connsiteX113" fmla="*/ 2552700 w 2552700"/>
                  <a:gd name="connsiteY113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00025 w 2552700"/>
                  <a:gd name="connsiteY15" fmla="*/ 225425 h 302243"/>
                  <a:gd name="connsiteX16" fmla="*/ 222250 w 2552700"/>
                  <a:gd name="connsiteY16" fmla="*/ 231775 h 302243"/>
                  <a:gd name="connsiteX17" fmla="*/ 317500 w 2552700"/>
                  <a:gd name="connsiteY17" fmla="*/ 228600 h 302243"/>
                  <a:gd name="connsiteX18" fmla="*/ 342900 w 2552700"/>
                  <a:gd name="connsiteY18" fmla="*/ 215900 h 302243"/>
                  <a:gd name="connsiteX19" fmla="*/ 361950 w 2552700"/>
                  <a:gd name="connsiteY19" fmla="*/ 200025 h 302243"/>
                  <a:gd name="connsiteX20" fmla="*/ 374650 w 2552700"/>
                  <a:gd name="connsiteY20" fmla="*/ 184150 h 302243"/>
                  <a:gd name="connsiteX21" fmla="*/ 393700 w 2552700"/>
                  <a:gd name="connsiteY21" fmla="*/ 168275 h 302243"/>
                  <a:gd name="connsiteX22" fmla="*/ 400050 w 2552700"/>
                  <a:gd name="connsiteY22" fmla="*/ 158750 h 302243"/>
                  <a:gd name="connsiteX23" fmla="*/ 409575 w 2552700"/>
                  <a:gd name="connsiteY23" fmla="*/ 152400 h 302243"/>
                  <a:gd name="connsiteX24" fmla="*/ 428625 w 2552700"/>
                  <a:gd name="connsiteY24" fmla="*/ 127000 h 302243"/>
                  <a:gd name="connsiteX25" fmla="*/ 434975 w 2552700"/>
                  <a:gd name="connsiteY25" fmla="*/ 117475 h 302243"/>
                  <a:gd name="connsiteX26" fmla="*/ 454025 w 2552700"/>
                  <a:gd name="connsiteY26" fmla="*/ 104775 h 302243"/>
                  <a:gd name="connsiteX27" fmla="*/ 517525 w 2552700"/>
                  <a:gd name="connsiteY27" fmla="*/ 82550 h 302243"/>
                  <a:gd name="connsiteX28" fmla="*/ 530225 w 2552700"/>
                  <a:gd name="connsiteY28" fmla="*/ 88900 h 302243"/>
                  <a:gd name="connsiteX29" fmla="*/ 536575 w 2552700"/>
                  <a:gd name="connsiteY29" fmla="*/ 76200 h 302243"/>
                  <a:gd name="connsiteX30" fmla="*/ 596900 w 2552700"/>
                  <a:gd name="connsiteY30" fmla="*/ 44450 h 302243"/>
                  <a:gd name="connsiteX31" fmla="*/ 625475 w 2552700"/>
                  <a:gd name="connsiteY31" fmla="*/ 31750 h 302243"/>
                  <a:gd name="connsiteX32" fmla="*/ 663575 w 2552700"/>
                  <a:gd name="connsiteY32" fmla="*/ 12700 h 302243"/>
                  <a:gd name="connsiteX33" fmla="*/ 679450 w 2552700"/>
                  <a:gd name="connsiteY33" fmla="*/ 6350 h 302243"/>
                  <a:gd name="connsiteX34" fmla="*/ 698500 w 2552700"/>
                  <a:gd name="connsiteY34" fmla="*/ 0 h 302243"/>
                  <a:gd name="connsiteX35" fmla="*/ 727075 w 2552700"/>
                  <a:gd name="connsiteY35" fmla="*/ 3175 h 302243"/>
                  <a:gd name="connsiteX36" fmla="*/ 736600 w 2552700"/>
                  <a:gd name="connsiteY36" fmla="*/ 6350 h 302243"/>
                  <a:gd name="connsiteX37" fmla="*/ 762000 w 2552700"/>
                  <a:gd name="connsiteY37" fmla="*/ 12700 h 302243"/>
                  <a:gd name="connsiteX38" fmla="*/ 787400 w 2552700"/>
                  <a:gd name="connsiteY38" fmla="*/ 34925 h 302243"/>
                  <a:gd name="connsiteX39" fmla="*/ 806450 w 2552700"/>
                  <a:gd name="connsiteY39" fmla="*/ 53975 h 302243"/>
                  <a:gd name="connsiteX40" fmla="*/ 815975 w 2552700"/>
                  <a:gd name="connsiteY40" fmla="*/ 63500 h 302243"/>
                  <a:gd name="connsiteX41" fmla="*/ 828675 w 2552700"/>
                  <a:gd name="connsiteY41" fmla="*/ 82550 h 302243"/>
                  <a:gd name="connsiteX42" fmla="*/ 838200 w 2552700"/>
                  <a:gd name="connsiteY42" fmla="*/ 88900 h 302243"/>
                  <a:gd name="connsiteX43" fmla="*/ 860425 w 2552700"/>
                  <a:gd name="connsiteY43" fmla="*/ 107950 h 302243"/>
                  <a:gd name="connsiteX44" fmla="*/ 892175 w 2552700"/>
                  <a:gd name="connsiteY44" fmla="*/ 130175 h 302243"/>
                  <a:gd name="connsiteX45" fmla="*/ 901700 w 2552700"/>
                  <a:gd name="connsiteY45" fmla="*/ 139700 h 302243"/>
                  <a:gd name="connsiteX46" fmla="*/ 917575 w 2552700"/>
                  <a:gd name="connsiteY46" fmla="*/ 152400 h 302243"/>
                  <a:gd name="connsiteX47" fmla="*/ 936625 w 2552700"/>
                  <a:gd name="connsiteY47" fmla="*/ 168275 h 302243"/>
                  <a:gd name="connsiteX48" fmla="*/ 942975 w 2552700"/>
                  <a:gd name="connsiteY48" fmla="*/ 177800 h 302243"/>
                  <a:gd name="connsiteX49" fmla="*/ 965200 w 2552700"/>
                  <a:gd name="connsiteY49" fmla="*/ 193675 h 302243"/>
                  <a:gd name="connsiteX50" fmla="*/ 990600 w 2552700"/>
                  <a:gd name="connsiteY50" fmla="*/ 200025 h 302243"/>
                  <a:gd name="connsiteX51" fmla="*/ 1019175 w 2552700"/>
                  <a:gd name="connsiteY51" fmla="*/ 209550 h 302243"/>
                  <a:gd name="connsiteX52" fmla="*/ 1063625 w 2552700"/>
                  <a:gd name="connsiteY52" fmla="*/ 219075 h 302243"/>
                  <a:gd name="connsiteX53" fmla="*/ 1111250 w 2552700"/>
                  <a:gd name="connsiteY53" fmla="*/ 228600 h 302243"/>
                  <a:gd name="connsiteX54" fmla="*/ 1149350 w 2552700"/>
                  <a:gd name="connsiteY54" fmla="*/ 219075 h 302243"/>
                  <a:gd name="connsiteX55" fmla="*/ 1117600 w 2552700"/>
                  <a:gd name="connsiteY55" fmla="*/ 209550 h 302243"/>
                  <a:gd name="connsiteX56" fmla="*/ 1066800 w 2552700"/>
                  <a:gd name="connsiteY56" fmla="*/ 193675 h 302243"/>
                  <a:gd name="connsiteX57" fmla="*/ 1016000 w 2552700"/>
                  <a:gd name="connsiteY57" fmla="*/ 184150 h 302243"/>
                  <a:gd name="connsiteX58" fmla="*/ 1044575 w 2552700"/>
                  <a:gd name="connsiteY58" fmla="*/ 200025 h 302243"/>
                  <a:gd name="connsiteX59" fmla="*/ 1057275 w 2552700"/>
                  <a:gd name="connsiteY59" fmla="*/ 212725 h 302243"/>
                  <a:gd name="connsiteX60" fmla="*/ 1120775 w 2552700"/>
                  <a:gd name="connsiteY60" fmla="*/ 219075 h 302243"/>
                  <a:gd name="connsiteX61" fmla="*/ 1203325 w 2552700"/>
                  <a:gd name="connsiteY61" fmla="*/ 215900 h 302243"/>
                  <a:gd name="connsiteX62" fmla="*/ 1222375 w 2552700"/>
                  <a:gd name="connsiteY62" fmla="*/ 203200 h 302243"/>
                  <a:gd name="connsiteX63" fmla="*/ 1270000 w 2552700"/>
                  <a:gd name="connsiteY63" fmla="*/ 184150 h 302243"/>
                  <a:gd name="connsiteX64" fmla="*/ 1343025 w 2552700"/>
                  <a:gd name="connsiteY64" fmla="*/ 165100 h 302243"/>
                  <a:gd name="connsiteX65" fmla="*/ 1390650 w 2552700"/>
                  <a:gd name="connsiteY65" fmla="*/ 158750 h 302243"/>
                  <a:gd name="connsiteX66" fmla="*/ 1412875 w 2552700"/>
                  <a:gd name="connsiteY66" fmla="*/ 149225 h 302243"/>
                  <a:gd name="connsiteX67" fmla="*/ 1425575 w 2552700"/>
                  <a:gd name="connsiteY67" fmla="*/ 146050 h 302243"/>
                  <a:gd name="connsiteX68" fmla="*/ 1435100 w 2552700"/>
                  <a:gd name="connsiteY68" fmla="*/ 142875 h 302243"/>
                  <a:gd name="connsiteX69" fmla="*/ 1444625 w 2552700"/>
                  <a:gd name="connsiteY69" fmla="*/ 133350 h 302243"/>
                  <a:gd name="connsiteX70" fmla="*/ 1485900 w 2552700"/>
                  <a:gd name="connsiteY70" fmla="*/ 117475 h 302243"/>
                  <a:gd name="connsiteX71" fmla="*/ 1498600 w 2552700"/>
                  <a:gd name="connsiteY71" fmla="*/ 111125 h 302243"/>
                  <a:gd name="connsiteX72" fmla="*/ 1530350 w 2552700"/>
                  <a:gd name="connsiteY72" fmla="*/ 101600 h 302243"/>
                  <a:gd name="connsiteX73" fmla="*/ 1539875 w 2552700"/>
                  <a:gd name="connsiteY73" fmla="*/ 95250 h 302243"/>
                  <a:gd name="connsiteX74" fmla="*/ 1558925 w 2552700"/>
                  <a:gd name="connsiteY74" fmla="*/ 88900 h 302243"/>
                  <a:gd name="connsiteX75" fmla="*/ 1577975 w 2552700"/>
                  <a:gd name="connsiteY75" fmla="*/ 76200 h 302243"/>
                  <a:gd name="connsiteX76" fmla="*/ 1593850 w 2552700"/>
                  <a:gd name="connsiteY76" fmla="*/ 66675 h 302243"/>
                  <a:gd name="connsiteX77" fmla="*/ 1612900 w 2552700"/>
                  <a:gd name="connsiteY77" fmla="*/ 53975 h 302243"/>
                  <a:gd name="connsiteX78" fmla="*/ 1625600 w 2552700"/>
                  <a:gd name="connsiteY78" fmla="*/ 50800 h 302243"/>
                  <a:gd name="connsiteX79" fmla="*/ 1635125 w 2552700"/>
                  <a:gd name="connsiteY79" fmla="*/ 47625 h 302243"/>
                  <a:gd name="connsiteX80" fmla="*/ 1651000 w 2552700"/>
                  <a:gd name="connsiteY80" fmla="*/ 44450 h 302243"/>
                  <a:gd name="connsiteX81" fmla="*/ 1657350 w 2552700"/>
                  <a:gd name="connsiteY81" fmla="*/ 34925 h 302243"/>
                  <a:gd name="connsiteX82" fmla="*/ 1673225 w 2552700"/>
                  <a:gd name="connsiteY82" fmla="*/ 31750 h 302243"/>
                  <a:gd name="connsiteX83" fmla="*/ 1704975 w 2552700"/>
                  <a:gd name="connsiteY83" fmla="*/ 25400 h 302243"/>
                  <a:gd name="connsiteX84" fmla="*/ 1746250 w 2552700"/>
                  <a:gd name="connsiteY84" fmla="*/ 38100 h 302243"/>
                  <a:gd name="connsiteX85" fmla="*/ 1765300 w 2552700"/>
                  <a:gd name="connsiteY85" fmla="*/ 50800 h 302243"/>
                  <a:gd name="connsiteX86" fmla="*/ 1781175 w 2552700"/>
                  <a:gd name="connsiteY86" fmla="*/ 63500 h 302243"/>
                  <a:gd name="connsiteX87" fmla="*/ 1803400 w 2552700"/>
                  <a:gd name="connsiteY87" fmla="*/ 76200 h 302243"/>
                  <a:gd name="connsiteX88" fmla="*/ 1828800 w 2552700"/>
                  <a:gd name="connsiteY88" fmla="*/ 85725 h 302243"/>
                  <a:gd name="connsiteX89" fmla="*/ 1866900 w 2552700"/>
                  <a:gd name="connsiteY89" fmla="*/ 98425 h 302243"/>
                  <a:gd name="connsiteX90" fmla="*/ 1879600 w 2552700"/>
                  <a:gd name="connsiteY90" fmla="*/ 107950 h 302243"/>
                  <a:gd name="connsiteX91" fmla="*/ 1889125 w 2552700"/>
                  <a:gd name="connsiteY91" fmla="*/ 114300 h 302243"/>
                  <a:gd name="connsiteX92" fmla="*/ 1898650 w 2552700"/>
                  <a:gd name="connsiteY92" fmla="*/ 127000 h 302243"/>
                  <a:gd name="connsiteX93" fmla="*/ 1901825 w 2552700"/>
                  <a:gd name="connsiteY93" fmla="*/ 136525 h 302243"/>
                  <a:gd name="connsiteX94" fmla="*/ 1917700 w 2552700"/>
                  <a:gd name="connsiteY94" fmla="*/ 177800 h 302243"/>
                  <a:gd name="connsiteX95" fmla="*/ 1927225 w 2552700"/>
                  <a:gd name="connsiteY95" fmla="*/ 200025 h 302243"/>
                  <a:gd name="connsiteX96" fmla="*/ 1933575 w 2552700"/>
                  <a:gd name="connsiteY96" fmla="*/ 212725 h 302243"/>
                  <a:gd name="connsiteX97" fmla="*/ 1943100 w 2552700"/>
                  <a:gd name="connsiteY97" fmla="*/ 219075 h 302243"/>
                  <a:gd name="connsiteX98" fmla="*/ 1946275 w 2552700"/>
                  <a:gd name="connsiteY98" fmla="*/ 244475 h 302243"/>
                  <a:gd name="connsiteX99" fmla="*/ 1968500 w 2552700"/>
                  <a:gd name="connsiteY99" fmla="*/ 266700 h 302243"/>
                  <a:gd name="connsiteX100" fmla="*/ 1978025 w 2552700"/>
                  <a:gd name="connsiteY100" fmla="*/ 269875 h 302243"/>
                  <a:gd name="connsiteX101" fmla="*/ 1990725 w 2552700"/>
                  <a:gd name="connsiteY101" fmla="*/ 276225 h 302243"/>
                  <a:gd name="connsiteX102" fmla="*/ 2016125 w 2552700"/>
                  <a:gd name="connsiteY102" fmla="*/ 301625 h 302243"/>
                  <a:gd name="connsiteX103" fmla="*/ 2098675 w 2552700"/>
                  <a:gd name="connsiteY103" fmla="*/ 292100 h 302243"/>
                  <a:gd name="connsiteX104" fmla="*/ 2130425 w 2552700"/>
                  <a:gd name="connsiteY104" fmla="*/ 266700 h 302243"/>
                  <a:gd name="connsiteX105" fmla="*/ 2139950 w 2552700"/>
                  <a:gd name="connsiteY105" fmla="*/ 263525 h 302243"/>
                  <a:gd name="connsiteX106" fmla="*/ 2168525 w 2552700"/>
                  <a:gd name="connsiteY106" fmla="*/ 247650 h 302243"/>
                  <a:gd name="connsiteX107" fmla="*/ 2193925 w 2552700"/>
                  <a:gd name="connsiteY107" fmla="*/ 228600 h 302243"/>
                  <a:gd name="connsiteX108" fmla="*/ 2203450 w 2552700"/>
                  <a:gd name="connsiteY108" fmla="*/ 219075 h 302243"/>
                  <a:gd name="connsiteX109" fmla="*/ 2222500 w 2552700"/>
                  <a:gd name="connsiteY109" fmla="*/ 212725 h 302243"/>
                  <a:gd name="connsiteX110" fmla="*/ 2244725 w 2552700"/>
                  <a:gd name="connsiteY110" fmla="*/ 193675 h 302243"/>
                  <a:gd name="connsiteX111" fmla="*/ 2355850 w 2552700"/>
                  <a:gd name="connsiteY111" fmla="*/ 152400 h 302243"/>
                  <a:gd name="connsiteX112" fmla="*/ 2552700 w 2552700"/>
                  <a:gd name="connsiteY112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65200 w 2552700"/>
                  <a:gd name="connsiteY48" fmla="*/ 193675 h 302243"/>
                  <a:gd name="connsiteX49" fmla="*/ 990600 w 2552700"/>
                  <a:gd name="connsiteY49" fmla="*/ 200025 h 302243"/>
                  <a:gd name="connsiteX50" fmla="*/ 1019175 w 2552700"/>
                  <a:gd name="connsiteY50" fmla="*/ 209550 h 302243"/>
                  <a:gd name="connsiteX51" fmla="*/ 1063625 w 2552700"/>
                  <a:gd name="connsiteY51" fmla="*/ 219075 h 302243"/>
                  <a:gd name="connsiteX52" fmla="*/ 1111250 w 2552700"/>
                  <a:gd name="connsiteY52" fmla="*/ 228600 h 302243"/>
                  <a:gd name="connsiteX53" fmla="*/ 1149350 w 2552700"/>
                  <a:gd name="connsiteY53" fmla="*/ 219075 h 302243"/>
                  <a:gd name="connsiteX54" fmla="*/ 1117600 w 2552700"/>
                  <a:gd name="connsiteY54" fmla="*/ 209550 h 302243"/>
                  <a:gd name="connsiteX55" fmla="*/ 1066800 w 2552700"/>
                  <a:gd name="connsiteY55" fmla="*/ 193675 h 302243"/>
                  <a:gd name="connsiteX56" fmla="*/ 1016000 w 2552700"/>
                  <a:gd name="connsiteY56" fmla="*/ 184150 h 302243"/>
                  <a:gd name="connsiteX57" fmla="*/ 1044575 w 2552700"/>
                  <a:gd name="connsiteY57" fmla="*/ 200025 h 302243"/>
                  <a:gd name="connsiteX58" fmla="*/ 1057275 w 2552700"/>
                  <a:gd name="connsiteY58" fmla="*/ 212725 h 302243"/>
                  <a:gd name="connsiteX59" fmla="*/ 1120775 w 2552700"/>
                  <a:gd name="connsiteY59" fmla="*/ 219075 h 302243"/>
                  <a:gd name="connsiteX60" fmla="*/ 1203325 w 2552700"/>
                  <a:gd name="connsiteY60" fmla="*/ 215900 h 302243"/>
                  <a:gd name="connsiteX61" fmla="*/ 1222375 w 2552700"/>
                  <a:gd name="connsiteY61" fmla="*/ 203200 h 302243"/>
                  <a:gd name="connsiteX62" fmla="*/ 1270000 w 2552700"/>
                  <a:gd name="connsiteY62" fmla="*/ 184150 h 302243"/>
                  <a:gd name="connsiteX63" fmla="*/ 1343025 w 2552700"/>
                  <a:gd name="connsiteY63" fmla="*/ 165100 h 302243"/>
                  <a:gd name="connsiteX64" fmla="*/ 1390650 w 2552700"/>
                  <a:gd name="connsiteY64" fmla="*/ 158750 h 302243"/>
                  <a:gd name="connsiteX65" fmla="*/ 1412875 w 2552700"/>
                  <a:gd name="connsiteY65" fmla="*/ 149225 h 302243"/>
                  <a:gd name="connsiteX66" fmla="*/ 1425575 w 2552700"/>
                  <a:gd name="connsiteY66" fmla="*/ 146050 h 302243"/>
                  <a:gd name="connsiteX67" fmla="*/ 1435100 w 2552700"/>
                  <a:gd name="connsiteY67" fmla="*/ 142875 h 302243"/>
                  <a:gd name="connsiteX68" fmla="*/ 1444625 w 2552700"/>
                  <a:gd name="connsiteY68" fmla="*/ 133350 h 302243"/>
                  <a:gd name="connsiteX69" fmla="*/ 1485900 w 2552700"/>
                  <a:gd name="connsiteY69" fmla="*/ 117475 h 302243"/>
                  <a:gd name="connsiteX70" fmla="*/ 1498600 w 2552700"/>
                  <a:gd name="connsiteY70" fmla="*/ 111125 h 302243"/>
                  <a:gd name="connsiteX71" fmla="*/ 1530350 w 2552700"/>
                  <a:gd name="connsiteY71" fmla="*/ 101600 h 302243"/>
                  <a:gd name="connsiteX72" fmla="*/ 1539875 w 2552700"/>
                  <a:gd name="connsiteY72" fmla="*/ 95250 h 302243"/>
                  <a:gd name="connsiteX73" fmla="*/ 1558925 w 2552700"/>
                  <a:gd name="connsiteY73" fmla="*/ 88900 h 302243"/>
                  <a:gd name="connsiteX74" fmla="*/ 1577975 w 2552700"/>
                  <a:gd name="connsiteY74" fmla="*/ 76200 h 302243"/>
                  <a:gd name="connsiteX75" fmla="*/ 1593850 w 2552700"/>
                  <a:gd name="connsiteY75" fmla="*/ 66675 h 302243"/>
                  <a:gd name="connsiteX76" fmla="*/ 1612900 w 2552700"/>
                  <a:gd name="connsiteY76" fmla="*/ 53975 h 302243"/>
                  <a:gd name="connsiteX77" fmla="*/ 1625600 w 2552700"/>
                  <a:gd name="connsiteY77" fmla="*/ 50800 h 302243"/>
                  <a:gd name="connsiteX78" fmla="*/ 1635125 w 2552700"/>
                  <a:gd name="connsiteY78" fmla="*/ 47625 h 302243"/>
                  <a:gd name="connsiteX79" fmla="*/ 1651000 w 2552700"/>
                  <a:gd name="connsiteY79" fmla="*/ 44450 h 302243"/>
                  <a:gd name="connsiteX80" fmla="*/ 1657350 w 2552700"/>
                  <a:gd name="connsiteY80" fmla="*/ 34925 h 302243"/>
                  <a:gd name="connsiteX81" fmla="*/ 1673225 w 2552700"/>
                  <a:gd name="connsiteY81" fmla="*/ 31750 h 302243"/>
                  <a:gd name="connsiteX82" fmla="*/ 1704975 w 2552700"/>
                  <a:gd name="connsiteY82" fmla="*/ 25400 h 302243"/>
                  <a:gd name="connsiteX83" fmla="*/ 1746250 w 2552700"/>
                  <a:gd name="connsiteY83" fmla="*/ 38100 h 302243"/>
                  <a:gd name="connsiteX84" fmla="*/ 1765300 w 2552700"/>
                  <a:gd name="connsiteY84" fmla="*/ 50800 h 302243"/>
                  <a:gd name="connsiteX85" fmla="*/ 1781175 w 2552700"/>
                  <a:gd name="connsiteY85" fmla="*/ 63500 h 302243"/>
                  <a:gd name="connsiteX86" fmla="*/ 1803400 w 2552700"/>
                  <a:gd name="connsiteY86" fmla="*/ 76200 h 302243"/>
                  <a:gd name="connsiteX87" fmla="*/ 1828800 w 2552700"/>
                  <a:gd name="connsiteY87" fmla="*/ 85725 h 302243"/>
                  <a:gd name="connsiteX88" fmla="*/ 1866900 w 2552700"/>
                  <a:gd name="connsiteY88" fmla="*/ 98425 h 302243"/>
                  <a:gd name="connsiteX89" fmla="*/ 1879600 w 2552700"/>
                  <a:gd name="connsiteY89" fmla="*/ 107950 h 302243"/>
                  <a:gd name="connsiteX90" fmla="*/ 1889125 w 2552700"/>
                  <a:gd name="connsiteY90" fmla="*/ 114300 h 302243"/>
                  <a:gd name="connsiteX91" fmla="*/ 1898650 w 2552700"/>
                  <a:gd name="connsiteY91" fmla="*/ 127000 h 302243"/>
                  <a:gd name="connsiteX92" fmla="*/ 1901825 w 2552700"/>
                  <a:gd name="connsiteY92" fmla="*/ 136525 h 302243"/>
                  <a:gd name="connsiteX93" fmla="*/ 1917700 w 2552700"/>
                  <a:gd name="connsiteY93" fmla="*/ 177800 h 302243"/>
                  <a:gd name="connsiteX94" fmla="*/ 1927225 w 2552700"/>
                  <a:gd name="connsiteY94" fmla="*/ 200025 h 302243"/>
                  <a:gd name="connsiteX95" fmla="*/ 1933575 w 2552700"/>
                  <a:gd name="connsiteY95" fmla="*/ 212725 h 302243"/>
                  <a:gd name="connsiteX96" fmla="*/ 1943100 w 2552700"/>
                  <a:gd name="connsiteY96" fmla="*/ 219075 h 302243"/>
                  <a:gd name="connsiteX97" fmla="*/ 1946275 w 2552700"/>
                  <a:gd name="connsiteY97" fmla="*/ 244475 h 302243"/>
                  <a:gd name="connsiteX98" fmla="*/ 1968500 w 2552700"/>
                  <a:gd name="connsiteY98" fmla="*/ 266700 h 302243"/>
                  <a:gd name="connsiteX99" fmla="*/ 1978025 w 2552700"/>
                  <a:gd name="connsiteY99" fmla="*/ 269875 h 302243"/>
                  <a:gd name="connsiteX100" fmla="*/ 1990725 w 2552700"/>
                  <a:gd name="connsiteY100" fmla="*/ 276225 h 302243"/>
                  <a:gd name="connsiteX101" fmla="*/ 2016125 w 2552700"/>
                  <a:gd name="connsiteY101" fmla="*/ 301625 h 302243"/>
                  <a:gd name="connsiteX102" fmla="*/ 2098675 w 2552700"/>
                  <a:gd name="connsiteY102" fmla="*/ 292100 h 302243"/>
                  <a:gd name="connsiteX103" fmla="*/ 2130425 w 2552700"/>
                  <a:gd name="connsiteY103" fmla="*/ 266700 h 302243"/>
                  <a:gd name="connsiteX104" fmla="*/ 2139950 w 2552700"/>
                  <a:gd name="connsiteY104" fmla="*/ 263525 h 302243"/>
                  <a:gd name="connsiteX105" fmla="*/ 2168525 w 2552700"/>
                  <a:gd name="connsiteY105" fmla="*/ 247650 h 302243"/>
                  <a:gd name="connsiteX106" fmla="*/ 2193925 w 2552700"/>
                  <a:gd name="connsiteY106" fmla="*/ 228600 h 302243"/>
                  <a:gd name="connsiteX107" fmla="*/ 2203450 w 2552700"/>
                  <a:gd name="connsiteY107" fmla="*/ 219075 h 302243"/>
                  <a:gd name="connsiteX108" fmla="*/ 2222500 w 2552700"/>
                  <a:gd name="connsiteY108" fmla="*/ 212725 h 302243"/>
                  <a:gd name="connsiteX109" fmla="*/ 2244725 w 2552700"/>
                  <a:gd name="connsiteY109" fmla="*/ 193675 h 302243"/>
                  <a:gd name="connsiteX110" fmla="*/ 2355850 w 2552700"/>
                  <a:gd name="connsiteY110" fmla="*/ 152400 h 302243"/>
                  <a:gd name="connsiteX111" fmla="*/ 2552700 w 2552700"/>
                  <a:gd name="connsiteY111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17575 w 2552700"/>
                  <a:gd name="connsiteY45" fmla="*/ 152400 h 302243"/>
                  <a:gd name="connsiteX46" fmla="*/ 936625 w 2552700"/>
                  <a:gd name="connsiteY46" fmla="*/ 168275 h 302243"/>
                  <a:gd name="connsiteX47" fmla="*/ 942975 w 2552700"/>
                  <a:gd name="connsiteY47" fmla="*/ 177800 h 302243"/>
                  <a:gd name="connsiteX48" fmla="*/ 990600 w 2552700"/>
                  <a:gd name="connsiteY48" fmla="*/ 200025 h 302243"/>
                  <a:gd name="connsiteX49" fmla="*/ 1019175 w 2552700"/>
                  <a:gd name="connsiteY49" fmla="*/ 209550 h 302243"/>
                  <a:gd name="connsiteX50" fmla="*/ 1063625 w 2552700"/>
                  <a:gd name="connsiteY50" fmla="*/ 219075 h 302243"/>
                  <a:gd name="connsiteX51" fmla="*/ 1111250 w 2552700"/>
                  <a:gd name="connsiteY51" fmla="*/ 228600 h 302243"/>
                  <a:gd name="connsiteX52" fmla="*/ 1149350 w 2552700"/>
                  <a:gd name="connsiteY52" fmla="*/ 219075 h 302243"/>
                  <a:gd name="connsiteX53" fmla="*/ 1117600 w 2552700"/>
                  <a:gd name="connsiteY53" fmla="*/ 209550 h 302243"/>
                  <a:gd name="connsiteX54" fmla="*/ 1066800 w 2552700"/>
                  <a:gd name="connsiteY54" fmla="*/ 193675 h 302243"/>
                  <a:gd name="connsiteX55" fmla="*/ 1016000 w 2552700"/>
                  <a:gd name="connsiteY55" fmla="*/ 184150 h 302243"/>
                  <a:gd name="connsiteX56" fmla="*/ 1044575 w 2552700"/>
                  <a:gd name="connsiteY56" fmla="*/ 200025 h 302243"/>
                  <a:gd name="connsiteX57" fmla="*/ 1057275 w 2552700"/>
                  <a:gd name="connsiteY57" fmla="*/ 212725 h 302243"/>
                  <a:gd name="connsiteX58" fmla="*/ 1120775 w 2552700"/>
                  <a:gd name="connsiteY58" fmla="*/ 219075 h 302243"/>
                  <a:gd name="connsiteX59" fmla="*/ 1203325 w 2552700"/>
                  <a:gd name="connsiteY59" fmla="*/ 215900 h 302243"/>
                  <a:gd name="connsiteX60" fmla="*/ 1222375 w 2552700"/>
                  <a:gd name="connsiteY60" fmla="*/ 203200 h 302243"/>
                  <a:gd name="connsiteX61" fmla="*/ 1270000 w 2552700"/>
                  <a:gd name="connsiteY61" fmla="*/ 184150 h 302243"/>
                  <a:gd name="connsiteX62" fmla="*/ 1343025 w 2552700"/>
                  <a:gd name="connsiteY62" fmla="*/ 165100 h 302243"/>
                  <a:gd name="connsiteX63" fmla="*/ 1390650 w 2552700"/>
                  <a:gd name="connsiteY63" fmla="*/ 158750 h 302243"/>
                  <a:gd name="connsiteX64" fmla="*/ 1412875 w 2552700"/>
                  <a:gd name="connsiteY64" fmla="*/ 149225 h 302243"/>
                  <a:gd name="connsiteX65" fmla="*/ 1425575 w 2552700"/>
                  <a:gd name="connsiteY65" fmla="*/ 146050 h 302243"/>
                  <a:gd name="connsiteX66" fmla="*/ 1435100 w 2552700"/>
                  <a:gd name="connsiteY66" fmla="*/ 142875 h 302243"/>
                  <a:gd name="connsiteX67" fmla="*/ 1444625 w 2552700"/>
                  <a:gd name="connsiteY67" fmla="*/ 133350 h 302243"/>
                  <a:gd name="connsiteX68" fmla="*/ 1485900 w 2552700"/>
                  <a:gd name="connsiteY68" fmla="*/ 117475 h 302243"/>
                  <a:gd name="connsiteX69" fmla="*/ 1498600 w 2552700"/>
                  <a:gd name="connsiteY69" fmla="*/ 111125 h 302243"/>
                  <a:gd name="connsiteX70" fmla="*/ 1530350 w 2552700"/>
                  <a:gd name="connsiteY70" fmla="*/ 101600 h 302243"/>
                  <a:gd name="connsiteX71" fmla="*/ 1539875 w 2552700"/>
                  <a:gd name="connsiteY71" fmla="*/ 95250 h 302243"/>
                  <a:gd name="connsiteX72" fmla="*/ 1558925 w 2552700"/>
                  <a:gd name="connsiteY72" fmla="*/ 88900 h 302243"/>
                  <a:gd name="connsiteX73" fmla="*/ 1577975 w 2552700"/>
                  <a:gd name="connsiteY73" fmla="*/ 76200 h 302243"/>
                  <a:gd name="connsiteX74" fmla="*/ 1593850 w 2552700"/>
                  <a:gd name="connsiteY74" fmla="*/ 66675 h 302243"/>
                  <a:gd name="connsiteX75" fmla="*/ 1612900 w 2552700"/>
                  <a:gd name="connsiteY75" fmla="*/ 53975 h 302243"/>
                  <a:gd name="connsiteX76" fmla="*/ 1625600 w 2552700"/>
                  <a:gd name="connsiteY76" fmla="*/ 50800 h 302243"/>
                  <a:gd name="connsiteX77" fmla="*/ 1635125 w 2552700"/>
                  <a:gd name="connsiteY77" fmla="*/ 47625 h 302243"/>
                  <a:gd name="connsiteX78" fmla="*/ 1651000 w 2552700"/>
                  <a:gd name="connsiteY78" fmla="*/ 44450 h 302243"/>
                  <a:gd name="connsiteX79" fmla="*/ 1657350 w 2552700"/>
                  <a:gd name="connsiteY79" fmla="*/ 34925 h 302243"/>
                  <a:gd name="connsiteX80" fmla="*/ 1673225 w 2552700"/>
                  <a:gd name="connsiteY80" fmla="*/ 31750 h 302243"/>
                  <a:gd name="connsiteX81" fmla="*/ 1704975 w 2552700"/>
                  <a:gd name="connsiteY81" fmla="*/ 25400 h 302243"/>
                  <a:gd name="connsiteX82" fmla="*/ 1746250 w 2552700"/>
                  <a:gd name="connsiteY82" fmla="*/ 38100 h 302243"/>
                  <a:gd name="connsiteX83" fmla="*/ 1765300 w 2552700"/>
                  <a:gd name="connsiteY83" fmla="*/ 50800 h 302243"/>
                  <a:gd name="connsiteX84" fmla="*/ 1781175 w 2552700"/>
                  <a:gd name="connsiteY84" fmla="*/ 63500 h 302243"/>
                  <a:gd name="connsiteX85" fmla="*/ 1803400 w 2552700"/>
                  <a:gd name="connsiteY85" fmla="*/ 76200 h 302243"/>
                  <a:gd name="connsiteX86" fmla="*/ 1828800 w 2552700"/>
                  <a:gd name="connsiteY86" fmla="*/ 85725 h 302243"/>
                  <a:gd name="connsiteX87" fmla="*/ 1866900 w 2552700"/>
                  <a:gd name="connsiteY87" fmla="*/ 98425 h 302243"/>
                  <a:gd name="connsiteX88" fmla="*/ 1879600 w 2552700"/>
                  <a:gd name="connsiteY88" fmla="*/ 107950 h 302243"/>
                  <a:gd name="connsiteX89" fmla="*/ 1889125 w 2552700"/>
                  <a:gd name="connsiteY89" fmla="*/ 114300 h 302243"/>
                  <a:gd name="connsiteX90" fmla="*/ 1898650 w 2552700"/>
                  <a:gd name="connsiteY90" fmla="*/ 127000 h 302243"/>
                  <a:gd name="connsiteX91" fmla="*/ 1901825 w 2552700"/>
                  <a:gd name="connsiteY91" fmla="*/ 136525 h 302243"/>
                  <a:gd name="connsiteX92" fmla="*/ 1917700 w 2552700"/>
                  <a:gd name="connsiteY92" fmla="*/ 177800 h 302243"/>
                  <a:gd name="connsiteX93" fmla="*/ 1927225 w 2552700"/>
                  <a:gd name="connsiteY93" fmla="*/ 200025 h 302243"/>
                  <a:gd name="connsiteX94" fmla="*/ 1933575 w 2552700"/>
                  <a:gd name="connsiteY94" fmla="*/ 212725 h 302243"/>
                  <a:gd name="connsiteX95" fmla="*/ 1943100 w 2552700"/>
                  <a:gd name="connsiteY95" fmla="*/ 219075 h 302243"/>
                  <a:gd name="connsiteX96" fmla="*/ 1946275 w 2552700"/>
                  <a:gd name="connsiteY96" fmla="*/ 244475 h 302243"/>
                  <a:gd name="connsiteX97" fmla="*/ 1968500 w 2552700"/>
                  <a:gd name="connsiteY97" fmla="*/ 266700 h 302243"/>
                  <a:gd name="connsiteX98" fmla="*/ 1978025 w 2552700"/>
                  <a:gd name="connsiteY98" fmla="*/ 269875 h 302243"/>
                  <a:gd name="connsiteX99" fmla="*/ 1990725 w 2552700"/>
                  <a:gd name="connsiteY99" fmla="*/ 276225 h 302243"/>
                  <a:gd name="connsiteX100" fmla="*/ 2016125 w 2552700"/>
                  <a:gd name="connsiteY100" fmla="*/ 301625 h 302243"/>
                  <a:gd name="connsiteX101" fmla="*/ 2098675 w 2552700"/>
                  <a:gd name="connsiteY101" fmla="*/ 292100 h 302243"/>
                  <a:gd name="connsiteX102" fmla="*/ 2130425 w 2552700"/>
                  <a:gd name="connsiteY102" fmla="*/ 266700 h 302243"/>
                  <a:gd name="connsiteX103" fmla="*/ 2139950 w 2552700"/>
                  <a:gd name="connsiteY103" fmla="*/ 263525 h 302243"/>
                  <a:gd name="connsiteX104" fmla="*/ 2168525 w 2552700"/>
                  <a:gd name="connsiteY104" fmla="*/ 247650 h 302243"/>
                  <a:gd name="connsiteX105" fmla="*/ 2193925 w 2552700"/>
                  <a:gd name="connsiteY105" fmla="*/ 228600 h 302243"/>
                  <a:gd name="connsiteX106" fmla="*/ 2203450 w 2552700"/>
                  <a:gd name="connsiteY106" fmla="*/ 219075 h 302243"/>
                  <a:gd name="connsiteX107" fmla="*/ 2222500 w 2552700"/>
                  <a:gd name="connsiteY107" fmla="*/ 212725 h 302243"/>
                  <a:gd name="connsiteX108" fmla="*/ 2244725 w 2552700"/>
                  <a:gd name="connsiteY108" fmla="*/ 193675 h 302243"/>
                  <a:gd name="connsiteX109" fmla="*/ 2355850 w 2552700"/>
                  <a:gd name="connsiteY109" fmla="*/ 152400 h 302243"/>
                  <a:gd name="connsiteX110" fmla="*/ 2552700 w 2552700"/>
                  <a:gd name="connsiteY110" fmla="*/ 155575 h 302243"/>
                  <a:gd name="connsiteX0" fmla="*/ 0 w 2552700"/>
                  <a:gd name="connsiteY0" fmla="*/ 69850 h 302243"/>
                  <a:gd name="connsiteX1" fmla="*/ 19050 w 2552700"/>
                  <a:gd name="connsiteY1" fmla="*/ 88900 h 302243"/>
                  <a:gd name="connsiteX2" fmla="*/ 28575 w 2552700"/>
                  <a:gd name="connsiteY2" fmla="*/ 101600 h 302243"/>
                  <a:gd name="connsiteX3" fmla="*/ 38100 w 2552700"/>
                  <a:gd name="connsiteY3" fmla="*/ 107950 h 302243"/>
                  <a:gd name="connsiteX4" fmla="*/ 50800 w 2552700"/>
                  <a:gd name="connsiteY4" fmla="*/ 117475 h 302243"/>
                  <a:gd name="connsiteX5" fmla="*/ 60325 w 2552700"/>
                  <a:gd name="connsiteY5" fmla="*/ 127000 h 302243"/>
                  <a:gd name="connsiteX6" fmla="*/ 76200 w 2552700"/>
                  <a:gd name="connsiteY6" fmla="*/ 139700 h 302243"/>
                  <a:gd name="connsiteX7" fmla="*/ 85725 w 2552700"/>
                  <a:gd name="connsiteY7" fmla="*/ 149225 h 302243"/>
                  <a:gd name="connsiteX8" fmla="*/ 104775 w 2552700"/>
                  <a:gd name="connsiteY8" fmla="*/ 161925 h 302243"/>
                  <a:gd name="connsiteX9" fmla="*/ 114300 w 2552700"/>
                  <a:gd name="connsiteY9" fmla="*/ 168275 h 302243"/>
                  <a:gd name="connsiteX10" fmla="*/ 123825 w 2552700"/>
                  <a:gd name="connsiteY10" fmla="*/ 174625 h 302243"/>
                  <a:gd name="connsiteX11" fmla="*/ 133350 w 2552700"/>
                  <a:gd name="connsiteY11" fmla="*/ 184150 h 302243"/>
                  <a:gd name="connsiteX12" fmla="*/ 152400 w 2552700"/>
                  <a:gd name="connsiteY12" fmla="*/ 193675 h 302243"/>
                  <a:gd name="connsiteX13" fmla="*/ 158750 w 2552700"/>
                  <a:gd name="connsiteY13" fmla="*/ 206375 h 302243"/>
                  <a:gd name="connsiteX14" fmla="*/ 187325 w 2552700"/>
                  <a:gd name="connsiteY14" fmla="*/ 222250 h 302243"/>
                  <a:gd name="connsiteX15" fmla="*/ 222250 w 2552700"/>
                  <a:gd name="connsiteY15" fmla="*/ 231775 h 302243"/>
                  <a:gd name="connsiteX16" fmla="*/ 317500 w 2552700"/>
                  <a:gd name="connsiteY16" fmla="*/ 228600 h 302243"/>
                  <a:gd name="connsiteX17" fmla="*/ 342900 w 2552700"/>
                  <a:gd name="connsiteY17" fmla="*/ 215900 h 302243"/>
                  <a:gd name="connsiteX18" fmla="*/ 361950 w 2552700"/>
                  <a:gd name="connsiteY18" fmla="*/ 200025 h 302243"/>
                  <a:gd name="connsiteX19" fmla="*/ 374650 w 2552700"/>
                  <a:gd name="connsiteY19" fmla="*/ 184150 h 302243"/>
                  <a:gd name="connsiteX20" fmla="*/ 393700 w 2552700"/>
                  <a:gd name="connsiteY20" fmla="*/ 168275 h 302243"/>
                  <a:gd name="connsiteX21" fmla="*/ 400050 w 2552700"/>
                  <a:gd name="connsiteY21" fmla="*/ 158750 h 302243"/>
                  <a:gd name="connsiteX22" fmla="*/ 409575 w 2552700"/>
                  <a:gd name="connsiteY22" fmla="*/ 152400 h 302243"/>
                  <a:gd name="connsiteX23" fmla="*/ 428625 w 2552700"/>
                  <a:gd name="connsiteY23" fmla="*/ 127000 h 302243"/>
                  <a:gd name="connsiteX24" fmla="*/ 434975 w 2552700"/>
                  <a:gd name="connsiteY24" fmla="*/ 117475 h 302243"/>
                  <a:gd name="connsiteX25" fmla="*/ 454025 w 2552700"/>
                  <a:gd name="connsiteY25" fmla="*/ 104775 h 302243"/>
                  <a:gd name="connsiteX26" fmla="*/ 517525 w 2552700"/>
                  <a:gd name="connsiteY26" fmla="*/ 82550 h 302243"/>
                  <a:gd name="connsiteX27" fmla="*/ 530225 w 2552700"/>
                  <a:gd name="connsiteY27" fmla="*/ 88900 h 302243"/>
                  <a:gd name="connsiteX28" fmla="*/ 536575 w 2552700"/>
                  <a:gd name="connsiteY28" fmla="*/ 76200 h 302243"/>
                  <a:gd name="connsiteX29" fmla="*/ 596900 w 2552700"/>
                  <a:gd name="connsiteY29" fmla="*/ 44450 h 302243"/>
                  <a:gd name="connsiteX30" fmla="*/ 625475 w 2552700"/>
                  <a:gd name="connsiteY30" fmla="*/ 31750 h 302243"/>
                  <a:gd name="connsiteX31" fmla="*/ 663575 w 2552700"/>
                  <a:gd name="connsiteY31" fmla="*/ 12700 h 302243"/>
                  <a:gd name="connsiteX32" fmla="*/ 679450 w 2552700"/>
                  <a:gd name="connsiteY32" fmla="*/ 6350 h 302243"/>
                  <a:gd name="connsiteX33" fmla="*/ 698500 w 2552700"/>
                  <a:gd name="connsiteY33" fmla="*/ 0 h 302243"/>
                  <a:gd name="connsiteX34" fmla="*/ 727075 w 2552700"/>
                  <a:gd name="connsiteY34" fmla="*/ 3175 h 302243"/>
                  <a:gd name="connsiteX35" fmla="*/ 736600 w 2552700"/>
                  <a:gd name="connsiteY35" fmla="*/ 6350 h 302243"/>
                  <a:gd name="connsiteX36" fmla="*/ 762000 w 2552700"/>
                  <a:gd name="connsiteY36" fmla="*/ 12700 h 302243"/>
                  <a:gd name="connsiteX37" fmla="*/ 787400 w 2552700"/>
                  <a:gd name="connsiteY37" fmla="*/ 34925 h 302243"/>
                  <a:gd name="connsiteX38" fmla="*/ 806450 w 2552700"/>
                  <a:gd name="connsiteY38" fmla="*/ 53975 h 302243"/>
                  <a:gd name="connsiteX39" fmla="*/ 815975 w 2552700"/>
                  <a:gd name="connsiteY39" fmla="*/ 63500 h 302243"/>
                  <a:gd name="connsiteX40" fmla="*/ 828675 w 2552700"/>
                  <a:gd name="connsiteY40" fmla="*/ 82550 h 302243"/>
                  <a:gd name="connsiteX41" fmla="*/ 838200 w 2552700"/>
                  <a:gd name="connsiteY41" fmla="*/ 88900 h 302243"/>
                  <a:gd name="connsiteX42" fmla="*/ 860425 w 2552700"/>
                  <a:gd name="connsiteY42" fmla="*/ 107950 h 302243"/>
                  <a:gd name="connsiteX43" fmla="*/ 892175 w 2552700"/>
                  <a:gd name="connsiteY43" fmla="*/ 130175 h 302243"/>
                  <a:gd name="connsiteX44" fmla="*/ 901700 w 2552700"/>
                  <a:gd name="connsiteY44" fmla="*/ 139700 h 302243"/>
                  <a:gd name="connsiteX45" fmla="*/ 936625 w 2552700"/>
                  <a:gd name="connsiteY45" fmla="*/ 168275 h 302243"/>
                  <a:gd name="connsiteX46" fmla="*/ 942975 w 2552700"/>
                  <a:gd name="connsiteY46" fmla="*/ 177800 h 302243"/>
                  <a:gd name="connsiteX47" fmla="*/ 990600 w 2552700"/>
                  <a:gd name="connsiteY47" fmla="*/ 200025 h 302243"/>
                  <a:gd name="connsiteX48" fmla="*/ 1019175 w 2552700"/>
                  <a:gd name="connsiteY48" fmla="*/ 209550 h 302243"/>
                  <a:gd name="connsiteX49" fmla="*/ 1063625 w 2552700"/>
                  <a:gd name="connsiteY49" fmla="*/ 219075 h 302243"/>
                  <a:gd name="connsiteX50" fmla="*/ 1111250 w 2552700"/>
                  <a:gd name="connsiteY50" fmla="*/ 228600 h 302243"/>
                  <a:gd name="connsiteX51" fmla="*/ 1149350 w 2552700"/>
                  <a:gd name="connsiteY51" fmla="*/ 219075 h 302243"/>
                  <a:gd name="connsiteX52" fmla="*/ 1117600 w 2552700"/>
                  <a:gd name="connsiteY52" fmla="*/ 209550 h 302243"/>
                  <a:gd name="connsiteX53" fmla="*/ 1066800 w 2552700"/>
                  <a:gd name="connsiteY53" fmla="*/ 193675 h 302243"/>
                  <a:gd name="connsiteX54" fmla="*/ 1016000 w 2552700"/>
                  <a:gd name="connsiteY54" fmla="*/ 184150 h 302243"/>
                  <a:gd name="connsiteX55" fmla="*/ 1044575 w 2552700"/>
                  <a:gd name="connsiteY55" fmla="*/ 200025 h 302243"/>
                  <a:gd name="connsiteX56" fmla="*/ 1057275 w 2552700"/>
                  <a:gd name="connsiteY56" fmla="*/ 212725 h 302243"/>
                  <a:gd name="connsiteX57" fmla="*/ 1120775 w 2552700"/>
                  <a:gd name="connsiteY57" fmla="*/ 219075 h 302243"/>
                  <a:gd name="connsiteX58" fmla="*/ 1203325 w 2552700"/>
                  <a:gd name="connsiteY58" fmla="*/ 215900 h 302243"/>
                  <a:gd name="connsiteX59" fmla="*/ 1222375 w 2552700"/>
                  <a:gd name="connsiteY59" fmla="*/ 203200 h 302243"/>
                  <a:gd name="connsiteX60" fmla="*/ 1270000 w 2552700"/>
                  <a:gd name="connsiteY60" fmla="*/ 184150 h 302243"/>
                  <a:gd name="connsiteX61" fmla="*/ 1343025 w 2552700"/>
                  <a:gd name="connsiteY61" fmla="*/ 165100 h 302243"/>
                  <a:gd name="connsiteX62" fmla="*/ 1390650 w 2552700"/>
                  <a:gd name="connsiteY62" fmla="*/ 158750 h 302243"/>
                  <a:gd name="connsiteX63" fmla="*/ 1412875 w 2552700"/>
                  <a:gd name="connsiteY63" fmla="*/ 149225 h 302243"/>
                  <a:gd name="connsiteX64" fmla="*/ 1425575 w 2552700"/>
                  <a:gd name="connsiteY64" fmla="*/ 146050 h 302243"/>
                  <a:gd name="connsiteX65" fmla="*/ 1435100 w 2552700"/>
                  <a:gd name="connsiteY65" fmla="*/ 142875 h 302243"/>
                  <a:gd name="connsiteX66" fmla="*/ 1444625 w 2552700"/>
                  <a:gd name="connsiteY66" fmla="*/ 133350 h 302243"/>
                  <a:gd name="connsiteX67" fmla="*/ 1485900 w 2552700"/>
                  <a:gd name="connsiteY67" fmla="*/ 117475 h 302243"/>
                  <a:gd name="connsiteX68" fmla="*/ 1498600 w 2552700"/>
                  <a:gd name="connsiteY68" fmla="*/ 111125 h 302243"/>
                  <a:gd name="connsiteX69" fmla="*/ 1530350 w 2552700"/>
                  <a:gd name="connsiteY69" fmla="*/ 101600 h 302243"/>
                  <a:gd name="connsiteX70" fmla="*/ 1539875 w 2552700"/>
                  <a:gd name="connsiteY70" fmla="*/ 95250 h 302243"/>
                  <a:gd name="connsiteX71" fmla="*/ 1558925 w 2552700"/>
                  <a:gd name="connsiteY71" fmla="*/ 88900 h 302243"/>
                  <a:gd name="connsiteX72" fmla="*/ 1577975 w 2552700"/>
                  <a:gd name="connsiteY72" fmla="*/ 76200 h 302243"/>
                  <a:gd name="connsiteX73" fmla="*/ 1593850 w 2552700"/>
                  <a:gd name="connsiteY73" fmla="*/ 66675 h 302243"/>
                  <a:gd name="connsiteX74" fmla="*/ 1612900 w 2552700"/>
                  <a:gd name="connsiteY74" fmla="*/ 53975 h 302243"/>
                  <a:gd name="connsiteX75" fmla="*/ 1625600 w 2552700"/>
                  <a:gd name="connsiteY75" fmla="*/ 50800 h 302243"/>
                  <a:gd name="connsiteX76" fmla="*/ 1635125 w 2552700"/>
                  <a:gd name="connsiteY76" fmla="*/ 47625 h 302243"/>
                  <a:gd name="connsiteX77" fmla="*/ 1651000 w 2552700"/>
                  <a:gd name="connsiteY77" fmla="*/ 44450 h 302243"/>
                  <a:gd name="connsiteX78" fmla="*/ 1657350 w 2552700"/>
                  <a:gd name="connsiteY78" fmla="*/ 34925 h 302243"/>
                  <a:gd name="connsiteX79" fmla="*/ 1673225 w 2552700"/>
                  <a:gd name="connsiteY79" fmla="*/ 31750 h 302243"/>
                  <a:gd name="connsiteX80" fmla="*/ 1704975 w 2552700"/>
                  <a:gd name="connsiteY80" fmla="*/ 25400 h 302243"/>
                  <a:gd name="connsiteX81" fmla="*/ 1746250 w 2552700"/>
                  <a:gd name="connsiteY81" fmla="*/ 38100 h 302243"/>
                  <a:gd name="connsiteX82" fmla="*/ 1765300 w 2552700"/>
                  <a:gd name="connsiteY82" fmla="*/ 50800 h 302243"/>
                  <a:gd name="connsiteX83" fmla="*/ 1781175 w 2552700"/>
                  <a:gd name="connsiteY83" fmla="*/ 63500 h 302243"/>
                  <a:gd name="connsiteX84" fmla="*/ 1803400 w 2552700"/>
                  <a:gd name="connsiteY84" fmla="*/ 76200 h 302243"/>
                  <a:gd name="connsiteX85" fmla="*/ 1828800 w 2552700"/>
                  <a:gd name="connsiteY85" fmla="*/ 85725 h 302243"/>
                  <a:gd name="connsiteX86" fmla="*/ 1866900 w 2552700"/>
                  <a:gd name="connsiteY86" fmla="*/ 98425 h 302243"/>
                  <a:gd name="connsiteX87" fmla="*/ 1879600 w 2552700"/>
                  <a:gd name="connsiteY87" fmla="*/ 107950 h 302243"/>
                  <a:gd name="connsiteX88" fmla="*/ 1889125 w 2552700"/>
                  <a:gd name="connsiteY88" fmla="*/ 114300 h 302243"/>
                  <a:gd name="connsiteX89" fmla="*/ 1898650 w 2552700"/>
                  <a:gd name="connsiteY89" fmla="*/ 127000 h 302243"/>
                  <a:gd name="connsiteX90" fmla="*/ 1901825 w 2552700"/>
                  <a:gd name="connsiteY90" fmla="*/ 136525 h 302243"/>
                  <a:gd name="connsiteX91" fmla="*/ 1917700 w 2552700"/>
                  <a:gd name="connsiteY91" fmla="*/ 177800 h 302243"/>
                  <a:gd name="connsiteX92" fmla="*/ 1927225 w 2552700"/>
                  <a:gd name="connsiteY92" fmla="*/ 200025 h 302243"/>
                  <a:gd name="connsiteX93" fmla="*/ 1933575 w 2552700"/>
                  <a:gd name="connsiteY93" fmla="*/ 212725 h 302243"/>
                  <a:gd name="connsiteX94" fmla="*/ 1943100 w 2552700"/>
                  <a:gd name="connsiteY94" fmla="*/ 219075 h 302243"/>
                  <a:gd name="connsiteX95" fmla="*/ 1946275 w 2552700"/>
                  <a:gd name="connsiteY95" fmla="*/ 244475 h 302243"/>
                  <a:gd name="connsiteX96" fmla="*/ 1968500 w 2552700"/>
                  <a:gd name="connsiteY96" fmla="*/ 266700 h 302243"/>
                  <a:gd name="connsiteX97" fmla="*/ 1978025 w 2552700"/>
                  <a:gd name="connsiteY97" fmla="*/ 269875 h 302243"/>
                  <a:gd name="connsiteX98" fmla="*/ 1990725 w 2552700"/>
                  <a:gd name="connsiteY98" fmla="*/ 276225 h 302243"/>
                  <a:gd name="connsiteX99" fmla="*/ 2016125 w 2552700"/>
                  <a:gd name="connsiteY99" fmla="*/ 301625 h 302243"/>
                  <a:gd name="connsiteX100" fmla="*/ 2098675 w 2552700"/>
                  <a:gd name="connsiteY100" fmla="*/ 292100 h 302243"/>
                  <a:gd name="connsiteX101" fmla="*/ 2130425 w 2552700"/>
                  <a:gd name="connsiteY101" fmla="*/ 266700 h 302243"/>
                  <a:gd name="connsiteX102" fmla="*/ 2139950 w 2552700"/>
                  <a:gd name="connsiteY102" fmla="*/ 263525 h 302243"/>
                  <a:gd name="connsiteX103" fmla="*/ 2168525 w 2552700"/>
                  <a:gd name="connsiteY103" fmla="*/ 247650 h 302243"/>
                  <a:gd name="connsiteX104" fmla="*/ 2193925 w 2552700"/>
                  <a:gd name="connsiteY104" fmla="*/ 228600 h 302243"/>
                  <a:gd name="connsiteX105" fmla="*/ 2203450 w 2552700"/>
                  <a:gd name="connsiteY105" fmla="*/ 219075 h 302243"/>
                  <a:gd name="connsiteX106" fmla="*/ 2222500 w 2552700"/>
                  <a:gd name="connsiteY106" fmla="*/ 212725 h 302243"/>
                  <a:gd name="connsiteX107" fmla="*/ 2244725 w 2552700"/>
                  <a:gd name="connsiteY107" fmla="*/ 193675 h 302243"/>
                  <a:gd name="connsiteX108" fmla="*/ 2355850 w 2552700"/>
                  <a:gd name="connsiteY108" fmla="*/ 152400 h 302243"/>
                  <a:gd name="connsiteX109" fmla="*/ 2552700 w 2552700"/>
                  <a:gd name="connsiteY109" fmla="*/ 155575 h 302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2552700" h="302243">
                    <a:moveTo>
                      <a:pt x="0" y="69850"/>
                    </a:moveTo>
                    <a:cubicBezTo>
                      <a:pt x="6350" y="76200"/>
                      <a:pt x="13043" y="82225"/>
                      <a:pt x="19050" y="88900"/>
                    </a:cubicBezTo>
                    <a:cubicBezTo>
                      <a:pt x="22590" y="92833"/>
                      <a:pt x="24833" y="97858"/>
                      <a:pt x="28575" y="101600"/>
                    </a:cubicBezTo>
                    <a:cubicBezTo>
                      <a:pt x="31273" y="104298"/>
                      <a:pt x="34995" y="105732"/>
                      <a:pt x="38100" y="107950"/>
                    </a:cubicBezTo>
                    <a:cubicBezTo>
                      <a:pt x="42406" y="111026"/>
                      <a:pt x="46782" y="114031"/>
                      <a:pt x="50800" y="117475"/>
                    </a:cubicBezTo>
                    <a:cubicBezTo>
                      <a:pt x="54209" y="120397"/>
                      <a:pt x="56946" y="124043"/>
                      <a:pt x="60325" y="127000"/>
                    </a:cubicBezTo>
                    <a:cubicBezTo>
                      <a:pt x="65425" y="131462"/>
                      <a:pt x="71100" y="135238"/>
                      <a:pt x="76200" y="139700"/>
                    </a:cubicBezTo>
                    <a:cubicBezTo>
                      <a:pt x="79579" y="142657"/>
                      <a:pt x="82181" y="146468"/>
                      <a:pt x="85725" y="149225"/>
                    </a:cubicBezTo>
                    <a:cubicBezTo>
                      <a:pt x="91749" y="153910"/>
                      <a:pt x="98425" y="157692"/>
                      <a:pt x="104775" y="161925"/>
                    </a:cubicBezTo>
                    <a:lnTo>
                      <a:pt x="114300" y="168275"/>
                    </a:lnTo>
                    <a:cubicBezTo>
                      <a:pt x="117475" y="170392"/>
                      <a:pt x="121127" y="171927"/>
                      <a:pt x="123825" y="174625"/>
                    </a:cubicBezTo>
                    <a:cubicBezTo>
                      <a:pt x="127000" y="177800"/>
                      <a:pt x="128588" y="180975"/>
                      <a:pt x="133350" y="184150"/>
                    </a:cubicBezTo>
                    <a:cubicBezTo>
                      <a:pt x="138112" y="187325"/>
                      <a:pt x="148167" y="189971"/>
                      <a:pt x="152400" y="193675"/>
                    </a:cubicBezTo>
                    <a:cubicBezTo>
                      <a:pt x="154517" y="197908"/>
                      <a:pt x="155403" y="203028"/>
                      <a:pt x="158750" y="206375"/>
                    </a:cubicBezTo>
                    <a:cubicBezTo>
                      <a:pt x="167846" y="215471"/>
                      <a:pt x="176742" y="218017"/>
                      <a:pt x="187325" y="222250"/>
                    </a:cubicBezTo>
                    <a:cubicBezTo>
                      <a:pt x="197908" y="226483"/>
                      <a:pt x="200554" y="230717"/>
                      <a:pt x="222250" y="231775"/>
                    </a:cubicBezTo>
                    <a:cubicBezTo>
                      <a:pt x="254000" y="230717"/>
                      <a:pt x="285787" y="230465"/>
                      <a:pt x="317500" y="228600"/>
                    </a:cubicBezTo>
                    <a:cubicBezTo>
                      <a:pt x="329271" y="227908"/>
                      <a:pt x="335492" y="220663"/>
                      <a:pt x="342900" y="215900"/>
                    </a:cubicBezTo>
                    <a:cubicBezTo>
                      <a:pt x="350308" y="211138"/>
                      <a:pt x="356658" y="205317"/>
                      <a:pt x="361950" y="200025"/>
                    </a:cubicBezTo>
                    <a:cubicBezTo>
                      <a:pt x="367242" y="194733"/>
                      <a:pt x="370188" y="189250"/>
                      <a:pt x="374650" y="184150"/>
                    </a:cubicBezTo>
                    <a:cubicBezTo>
                      <a:pt x="383206" y="174371"/>
                      <a:pt x="383555" y="175038"/>
                      <a:pt x="393700" y="168275"/>
                    </a:cubicBezTo>
                    <a:cubicBezTo>
                      <a:pt x="395817" y="165100"/>
                      <a:pt x="397352" y="161448"/>
                      <a:pt x="400050" y="158750"/>
                    </a:cubicBezTo>
                    <a:cubicBezTo>
                      <a:pt x="402748" y="156052"/>
                      <a:pt x="407553" y="155636"/>
                      <a:pt x="409575" y="152400"/>
                    </a:cubicBezTo>
                    <a:cubicBezTo>
                      <a:pt x="427408" y="123867"/>
                      <a:pt x="402876" y="139874"/>
                      <a:pt x="428625" y="127000"/>
                    </a:cubicBezTo>
                    <a:cubicBezTo>
                      <a:pt x="430742" y="123825"/>
                      <a:pt x="432103" y="119988"/>
                      <a:pt x="434975" y="117475"/>
                    </a:cubicBezTo>
                    <a:cubicBezTo>
                      <a:pt x="440718" y="112449"/>
                      <a:pt x="440267" y="110596"/>
                      <a:pt x="454025" y="104775"/>
                    </a:cubicBezTo>
                    <a:cubicBezTo>
                      <a:pt x="467783" y="98954"/>
                      <a:pt x="504825" y="85196"/>
                      <a:pt x="517525" y="82550"/>
                    </a:cubicBezTo>
                    <a:cubicBezTo>
                      <a:pt x="530225" y="79904"/>
                      <a:pt x="525735" y="90397"/>
                      <a:pt x="530225" y="88900"/>
                    </a:cubicBezTo>
                    <a:cubicBezTo>
                      <a:pt x="534715" y="87403"/>
                      <a:pt x="525463" y="83608"/>
                      <a:pt x="536575" y="76200"/>
                    </a:cubicBezTo>
                    <a:cubicBezTo>
                      <a:pt x="547688" y="68792"/>
                      <a:pt x="582083" y="51858"/>
                      <a:pt x="596900" y="44450"/>
                    </a:cubicBezTo>
                    <a:cubicBezTo>
                      <a:pt x="618456" y="30079"/>
                      <a:pt x="591470" y="46863"/>
                      <a:pt x="625475" y="31750"/>
                    </a:cubicBezTo>
                    <a:cubicBezTo>
                      <a:pt x="638450" y="25983"/>
                      <a:pt x="650392" y="17973"/>
                      <a:pt x="663575" y="12700"/>
                    </a:cubicBezTo>
                    <a:cubicBezTo>
                      <a:pt x="668867" y="10583"/>
                      <a:pt x="674094" y="8298"/>
                      <a:pt x="679450" y="6350"/>
                    </a:cubicBezTo>
                    <a:cubicBezTo>
                      <a:pt x="685740" y="4063"/>
                      <a:pt x="698500" y="0"/>
                      <a:pt x="698500" y="0"/>
                    </a:cubicBezTo>
                    <a:cubicBezTo>
                      <a:pt x="708025" y="1058"/>
                      <a:pt x="717622" y="1599"/>
                      <a:pt x="727075" y="3175"/>
                    </a:cubicBezTo>
                    <a:cubicBezTo>
                      <a:pt x="730376" y="3725"/>
                      <a:pt x="733371" y="5469"/>
                      <a:pt x="736600" y="6350"/>
                    </a:cubicBezTo>
                    <a:cubicBezTo>
                      <a:pt x="745020" y="8646"/>
                      <a:pt x="753533" y="10583"/>
                      <a:pt x="762000" y="12700"/>
                    </a:cubicBezTo>
                    <a:cubicBezTo>
                      <a:pt x="775361" y="32742"/>
                      <a:pt x="759619" y="11774"/>
                      <a:pt x="787400" y="34925"/>
                    </a:cubicBezTo>
                    <a:cubicBezTo>
                      <a:pt x="794299" y="40674"/>
                      <a:pt x="800100" y="47625"/>
                      <a:pt x="806450" y="53975"/>
                    </a:cubicBezTo>
                    <a:cubicBezTo>
                      <a:pt x="809625" y="57150"/>
                      <a:pt x="813484" y="59764"/>
                      <a:pt x="815975" y="63500"/>
                    </a:cubicBezTo>
                    <a:cubicBezTo>
                      <a:pt x="820208" y="69850"/>
                      <a:pt x="822325" y="78317"/>
                      <a:pt x="828675" y="82550"/>
                    </a:cubicBezTo>
                    <a:cubicBezTo>
                      <a:pt x="831850" y="84667"/>
                      <a:pt x="835269" y="86457"/>
                      <a:pt x="838200" y="88900"/>
                    </a:cubicBezTo>
                    <a:cubicBezTo>
                      <a:pt x="862866" y="109455"/>
                      <a:pt x="830699" y="87142"/>
                      <a:pt x="860425" y="107950"/>
                    </a:cubicBezTo>
                    <a:cubicBezTo>
                      <a:pt x="870361" y="114905"/>
                      <a:pt x="882742" y="122090"/>
                      <a:pt x="892175" y="130175"/>
                    </a:cubicBezTo>
                    <a:cubicBezTo>
                      <a:pt x="895584" y="133097"/>
                      <a:pt x="894292" y="133350"/>
                      <a:pt x="901700" y="139700"/>
                    </a:cubicBezTo>
                    <a:cubicBezTo>
                      <a:pt x="909108" y="146050"/>
                      <a:pt x="929746" y="161925"/>
                      <a:pt x="936625" y="168275"/>
                    </a:cubicBezTo>
                    <a:cubicBezTo>
                      <a:pt x="943504" y="174625"/>
                      <a:pt x="933979" y="172508"/>
                      <a:pt x="942975" y="177800"/>
                    </a:cubicBezTo>
                    <a:cubicBezTo>
                      <a:pt x="951971" y="183092"/>
                      <a:pt x="977900" y="194733"/>
                      <a:pt x="990600" y="200025"/>
                    </a:cubicBezTo>
                    <a:cubicBezTo>
                      <a:pt x="1011726" y="210588"/>
                      <a:pt x="994556" y="203395"/>
                      <a:pt x="1019175" y="209550"/>
                    </a:cubicBezTo>
                    <a:cubicBezTo>
                      <a:pt x="1058402" y="219357"/>
                      <a:pt x="1024247" y="213450"/>
                      <a:pt x="1063625" y="219075"/>
                    </a:cubicBezTo>
                    <a:cubicBezTo>
                      <a:pt x="1091767" y="228456"/>
                      <a:pt x="1076022" y="224686"/>
                      <a:pt x="1111250" y="228600"/>
                    </a:cubicBezTo>
                    <a:cubicBezTo>
                      <a:pt x="1125537" y="228600"/>
                      <a:pt x="1148292" y="222250"/>
                      <a:pt x="1149350" y="219075"/>
                    </a:cubicBezTo>
                    <a:cubicBezTo>
                      <a:pt x="1150408" y="215900"/>
                      <a:pt x="1128082" y="213044"/>
                      <a:pt x="1117600" y="209550"/>
                    </a:cubicBezTo>
                    <a:cubicBezTo>
                      <a:pt x="1089611" y="200220"/>
                      <a:pt x="1095585" y="199072"/>
                      <a:pt x="1066800" y="193675"/>
                    </a:cubicBezTo>
                    <a:cubicBezTo>
                      <a:pt x="998680" y="180903"/>
                      <a:pt x="1084515" y="201279"/>
                      <a:pt x="1016000" y="184150"/>
                    </a:cubicBezTo>
                    <a:cubicBezTo>
                      <a:pt x="1012296" y="185208"/>
                      <a:pt x="1037696" y="195263"/>
                      <a:pt x="1044575" y="200025"/>
                    </a:cubicBezTo>
                    <a:cubicBezTo>
                      <a:pt x="1051454" y="204787"/>
                      <a:pt x="1051467" y="211273"/>
                      <a:pt x="1057275" y="212725"/>
                    </a:cubicBezTo>
                    <a:cubicBezTo>
                      <a:pt x="1077912" y="217884"/>
                      <a:pt x="1120775" y="219075"/>
                      <a:pt x="1120775" y="219075"/>
                    </a:cubicBezTo>
                    <a:cubicBezTo>
                      <a:pt x="1148292" y="218017"/>
                      <a:pt x="1175853" y="217795"/>
                      <a:pt x="1203325" y="215900"/>
                    </a:cubicBezTo>
                    <a:cubicBezTo>
                      <a:pt x="1215956" y="215029"/>
                      <a:pt x="1211263" y="208492"/>
                      <a:pt x="1222375" y="203200"/>
                    </a:cubicBezTo>
                    <a:cubicBezTo>
                      <a:pt x="1233488" y="197908"/>
                      <a:pt x="1249892" y="190500"/>
                      <a:pt x="1270000" y="184150"/>
                    </a:cubicBezTo>
                    <a:cubicBezTo>
                      <a:pt x="1290108" y="177800"/>
                      <a:pt x="1322917" y="169333"/>
                      <a:pt x="1343025" y="165100"/>
                    </a:cubicBezTo>
                    <a:cubicBezTo>
                      <a:pt x="1367360" y="156988"/>
                      <a:pt x="1338856" y="165656"/>
                      <a:pt x="1390650" y="158750"/>
                    </a:cubicBezTo>
                    <a:cubicBezTo>
                      <a:pt x="1398806" y="157663"/>
                      <a:pt x="1405467" y="152003"/>
                      <a:pt x="1412875" y="149225"/>
                    </a:cubicBezTo>
                    <a:cubicBezTo>
                      <a:pt x="1416961" y="147693"/>
                      <a:pt x="1421379" y="147249"/>
                      <a:pt x="1425575" y="146050"/>
                    </a:cubicBezTo>
                    <a:cubicBezTo>
                      <a:pt x="1428793" y="145131"/>
                      <a:pt x="1431925" y="143933"/>
                      <a:pt x="1435100" y="142875"/>
                    </a:cubicBezTo>
                    <a:cubicBezTo>
                      <a:pt x="1438275" y="139700"/>
                      <a:pt x="1440971" y="135960"/>
                      <a:pt x="1444625" y="133350"/>
                    </a:cubicBezTo>
                    <a:cubicBezTo>
                      <a:pt x="1456748" y="124691"/>
                      <a:pt x="1473108" y="123871"/>
                      <a:pt x="1485900" y="117475"/>
                    </a:cubicBezTo>
                    <a:cubicBezTo>
                      <a:pt x="1490133" y="115358"/>
                      <a:pt x="1494206" y="112883"/>
                      <a:pt x="1498600" y="111125"/>
                    </a:cubicBezTo>
                    <a:cubicBezTo>
                      <a:pt x="1511483" y="105972"/>
                      <a:pt x="1517875" y="104719"/>
                      <a:pt x="1530350" y="101600"/>
                    </a:cubicBezTo>
                    <a:cubicBezTo>
                      <a:pt x="1533525" y="99483"/>
                      <a:pt x="1536388" y="96800"/>
                      <a:pt x="1539875" y="95250"/>
                    </a:cubicBezTo>
                    <a:cubicBezTo>
                      <a:pt x="1545992" y="92532"/>
                      <a:pt x="1553356" y="92613"/>
                      <a:pt x="1558925" y="88900"/>
                    </a:cubicBezTo>
                    <a:cubicBezTo>
                      <a:pt x="1565275" y="84667"/>
                      <a:pt x="1571536" y="80297"/>
                      <a:pt x="1577975" y="76200"/>
                    </a:cubicBezTo>
                    <a:cubicBezTo>
                      <a:pt x="1583181" y="72887"/>
                      <a:pt x="1588715" y="70098"/>
                      <a:pt x="1593850" y="66675"/>
                    </a:cubicBezTo>
                    <a:cubicBezTo>
                      <a:pt x="1600200" y="62442"/>
                      <a:pt x="1605496" y="55826"/>
                      <a:pt x="1612900" y="53975"/>
                    </a:cubicBezTo>
                    <a:cubicBezTo>
                      <a:pt x="1617133" y="52917"/>
                      <a:pt x="1621404" y="51999"/>
                      <a:pt x="1625600" y="50800"/>
                    </a:cubicBezTo>
                    <a:cubicBezTo>
                      <a:pt x="1628818" y="49881"/>
                      <a:pt x="1631878" y="48437"/>
                      <a:pt x="1635125" y="47625"/>
                    </a:cubicBezTo>
                    <a:cubicBezTo>
                      <a:pt x="1640360" y="46316"/>
                      <a:pt x="1645708" y="45508"/>
                      <a:pt x="1651000" y="44450"/>
                    </a:cubicBezTo>
                    <a:cubicBezTo>
                      <a:pt x="1653117" y="41275"/>
                      <a:pt x="1654037" y="36818"/>
                      <a:pt x="1657350" y="34925"/>
                    </a:cubicBezTo>
                    <a:cubicBezTo>
                      <a:pt x="1662035" y="32248"/>
                      <a:pt x="1667957" y="32921"/>
                      <a:pt x="1673225" y="31750"/>
                    </a:cubicBezTo>
                    <a:cubicBezTo>
                      <a:pt x="1701643" y="25435"/>
                      <a:pt x="1667646" y="31622"/>
                      <a:pt x="1704975" y="25400"/>
                    </a:cubicBezTo>
                    <a:cubicBezTo>
                      <a:pt x="1754431" y="30346"/>
                      <a:pt x="1723615" y="20495"/>
                      <a:pt x="1746250" y="38100"/>
                    </a:cubicBezTo>
                    <a:cubicBezTo>
                      <a:pt x="1752274" y="42785"/>
                      <a:pt x="1765300" y="50800"/>
                      <a:pt x="1765300" y="50800"/>
                    </a:cubicBezTo>
                    <a:cubicBezTo>
                      <a:pt x="1776004" y="66857"/>
                      <a:pt x="1765839" y="55832"/>
                      <a:pt x="1781175" y="63500"/>
                    </a:cubicBezTo>
                    <a:cubicBezTo>
                      <a:pt x="1788807" y="67316"/>
                      <a:pt x="1795668" y="72592"/>
                      <a:pt x="1803400" y="76200"/>
                    </a:cubicBezTo>
                    <a:cubicBezTo>
                      <a:pt x="1811594" y="80024"/>
                      <a:pt x="1820489" y="82163"/>
                      <a:pt x="1828800" y="85725"/>
                    </a:cubicBezTo>
                    <a:cubicBezTo>
                      <a:pt x="1860374" y="99257"/>
                      <a:pt x="1834712" y="93060"/>
                      <a:pt x="1866900" y="98425"/>
                    </a:cubicBezTo>
                    <a:cubicBezTo>
                      <a:pt x="1871133" y="101600"/>
                      <a:pt x="1875294" y="104874"/>
                      <a:pt x="1879600" y="107950"/>
                    </a:cubicBezTo>
                    <a:cubicBezTo>
                      <a:pt x="1882705" y="110168"/>
                      <a:pt x="1886427" y="111602"/>
                      <a:pt x="1889125" y="114300"/>
                    </a:cubicBezTo>
                    <a:cubicBezTo>
                      <a:pt x="1892867" y="118042"/>
                      <a:pt x="1895475" y="122767"/>
                      <a:pt x="1898650" y="127000"/>
                    </a:cubicBezTo>
                    <a:cubicBezTo>
                      <a:pt x="1899708" y="130175"/>
                      <a:pt x="1900650" y="133391"/>
                      <a:pt x="1901825" y="136525"/>
                    </a:cubicBezTo>
                    <a:cubicBezTo>
                      <a:pt x="1907001" y="150327"/>
                      <a:pt x="1914125" y="163499"/>
                      <a:pt x="1917700" y="177800"/>
                    </a:cubicBezTo>
                    <a:cubicBezTo>
                      <a:pt x="1922915" y="198659"/>
                      <a:pt x="1917480" y="182971"/>
                      <a:pt x="1927225" y="200025"/>
                    </a:cubicBezTo>
                    <a:cubicBezTo>
                      <a:pt x="1929573" y="204134"/>
                      <a:pt x="1930545" y="209089"/>
                      <a:pt x="1933575" y="212725"/>
                    </a:cubicBezTo>
                    <a:cubicBezTo>
                      <a:pt x="1936018" y="215656"/>
                      <a:pt x="1939925" y="216958"/>
                      <a:pt x="1943100" y="219075"/>
                    </a:cubicBezTo>
                    <a:cubicBezTo>
                      <a:pt x="1944158" y="227542"/>
                      <a:pt x="1942260" y="236946"/>
                      <a:pt x="1946275" y="244475"/>
                    </a:cubicBezTo>
                    <a:cubicBezTo>
                      <a:pt x="1951205" y="253719"/>
                      <a:pt x="1960319" y="260155"/>
                      <a:pt x="1968500" y="266700"/>
                    </a:cubicBezTo>
                    <a:cubicBezTo>
                      <a:pt x="1971113" y="268791"/>
                      <a:pt x="1974949" y="268557"/>
                      <a:pt x="1978025" y="269875"/>
                    </a:cubicBezTo>
                    <a:cubicBezTo>
                      <a:pt x="1982375" y="271739"/>
                      <a:pt x="1987089" y="273195"/>
                      <a:pt x="1990725" y="276225"/>
                    </a:cubicBezTo>
                    <a:cubicBezTo>
                      <a:pt x="1999923" y="283890"/>
                      <a:pt x="1998133" y="298979"/>
                      <a:pt x="2016125" y="301625"/>
                    </a:cubicBezTo>
                    <a:cubicBezTo>
                      <a:pt x="2034117" y="304271"/>
                      <a:pt x="2079625" y="297921"/>
                      <a:pt x="2098675" y="292100"/>
                    </a:cubicBezTo>
                    <a:cubicBezTo>
                      <a:pt x="2117725" y="286279"/>
                      <a:pt x="2123546" y="271462"/>
                      <a:pt x="2130425" y="266700"/>
                    </a:cubicBezTo>
                    <a:cubicBezTo>
                      <a:pt x="2137304" y="261938"/>
                      <a:pt x="2136874" y="264843"/>
                      <a:pt x="2139950" y="263525"/>
                    </a:cubicBezTo>
                    <a:cubicBezTo>
                      <a:pt x="2147884" y="260125"/>
                      <a:pt x="2162002" y="252166"/>
                      <a:pt x="2168525" y="247650"/>
                    </a:cubicBezTo>
                    <a:cubicBezTo>
                      <a:pt x="2177227" y="241626"/>
                      <a:pt x="2186441" y="236084"/>
                      <a:pt x="2193925" y="228600"/>
                    </a:cubicBezTo>
                    <a:cubicBezTo>
                      <a:pt x="2197100" y="225425"/>
                      <a:pt x="2199525" y="221256"/>
                      <a:pt x="2203450" y="219075"/>
                    </a:cubicBezTo>
                    <a:cubicBezTo>
                      <a:pt x="2209301" y="215824"/>
                      <a:pt x="2222500" y="212725"/>
                      <a:pt x="2222500" y="212725"/>
                    </a:cubicBezTo>
                    <a:cubicBezTo>
                      <a:pt x="2230007" y="205218"/>
                      <a:pt x="2222500" y="203729"/>
                      <a:pt x="2244725" y="193675"/>
                    </a:cubicBezTo>
                    <a:cubicBezTo>
                      <a:pt x="2266950" y="183621"/>
                      <a:pt x="2304521" y="158750"/>
                      <a:pt x="2355850" y="152400"/>
                    </a:cubicBezTo>
                    <a:cubicBezTo>
                      <a:pt x="2407179" y="146050"/>
                      <a:pt x="2494492" y="160205"/>
                      <a:pt x="2552700" y="155575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300"/>
              </a:p>
            </p:txBody>
          </p:sp>
        </p:grpSp>
        <p:sp>
          <p:nvSpPr>
            <p:cNvPr id="14" name="Freeform 40">
              <a:extLst>
                <a:ext uri="{FF2B5EF4-FFF2-40B4-BE49-F238E27FC236}">
                  <a16:creationId xmlns:a16="http://schemas.microsoft.com/office/drawing/2014/main" id="{98513A89-D17D-7726-FB42-5CAC6A064152}"/>
                </a:ext>
              </a:extLst>
            </p:cNvPr>
            <p:cNvSpPr/>
            <p:nvPr/>
          </p:nvSpPr>
          <p:spPr>
            <a:xfrm rot="9168647">
              <a:off x="5362760" y="2660372"/>
              <a:ext cx="1311654" cy="203353"/>
            </a:xfrm>
            <a:custGeom>
              <a:avLst/>
              <a:gdLst>
                <a:gd name="connsiteX0" fmla="*/ 0 w 2352687"/>
                <a:gd name="connsiteY0" fmla="*/ 69850 h 363310"/>
                <a:gd name="connsiteX1" fmla="*/ 19050 w 2352687"/>
                <a:gd name="connsiteY1" fmla="*/ 88900 h 363310"/>
                <a:gd name="connsiteX2" fmla="*/ 28575 w 2352687"/>
                <a:gd name="connsiteY2" fmla="*/ 101600 h 363310"/>
                <a:gd name="connsiteX3" fmla="*/ 38100 w 2352687"/>
                <a:gd name="connsiteY3" fmla="*/ 107950 h 363310"/>
                <a:gd name="connsiteX4" fmla="*/ 50800 w 2352687"/>
                <a:gd name="connsiteY4" fmla="*/ 117475 h 363310"/>
                <a:gd name="connsiteX5" fmla="*/ 60325 w 2352687"/>
                <a:gd name="connsiteY5" fmla="*/ 127000 h 363310"/>
                <a:gd name="connsiteX6" fmla="*/ 76200 w 2352687"/>
                <a:gd name="connsiteY6" fmla="*/ 139700 h 363310"/>
                <a:gd name="connsiteX7" fmla="*/ 85725 w 2352687"/>
                <a:gd name="connsiteY7" fmla="*/ 149225 h 363310"/>
                <a:gd name="connsiteX8" fmla="*/ 104775 w 2352687"/>
                <a:gd name="connsiteY8" fmla="*/ 161925 h 363310"/>
                <a:gd name="connsiteX9" fmla="*/ 114300 w 2352687"/>
                <a:gd name="connsiteY9" fmla="*/ 168275 h 363310"/>
                <a:gd name="connsiteX10" fmla="*/ 123825 w 2352687"/>
                <a:gd name="connsiteY10" fmla="*/ 174625 h 363310"/>
                <a:gd name="connsiteX11" fmla="*/ 133350 w 2352687"/>
                <a:gd name="connsiteY11" fmla="*/ 184150 h 363310"/>
                <a:gd name="connsiteX12" fmla="*/ 142875 w 2352687"/>
                <a:gd name="connsiteY12" fmla="*/ 187325 h 363310"/>
                <a:gd name="connsiteX13" fmla="*/ 152400 w 2352687"/>
                <a:gd name="connsiteY13" fmla="*/ 193675 h 363310"/>
                <a:gd name="connsiteX14" fmla="*/ 158750 w 2352687"/>
                <a:gd name="connsiteY14" fmla="*/ 206375 h 363310"/>
                <a:gd name="connsiteX15" fmla="*/ 187325 w 2352687"/>
                <a:gd name="connsiteY15" fmla="*/ 222250 h 363310"/>
                <a:gd name="connsiteX16" fmla="*/ 200025 w 2352687"/>
                <a:gd name="connsiteY16" fmla="*/ 225425 h 363310"/>
                <a:gd name="connsiteX17" fmla="*/ 222250 w 2352687"/>
                <a:gd name="connsiteY17" fmla="*/ 231775 h 363310"/>
                <a:gd name="connsiteX18" fmla="*/ 317500 w 2352687"/>
                <a:gd name="connsiteY18" fmla="*/ 228600 h 363310"/>
                <a:gd name="connsiteX19" fmla="*/ 342900 w 2352687"/>
                <a:gd name="connsiteY19" fmla="*/ 215900 h 363310"/>
                <a:gd name="connsiteX20" fmla="*/ 352425 w 2352687"/>
                <a:gd name="connsiteY20" fmla="*/ 206375 h 363310"/>
                <a:gd name="connsiteX21" fmla="*/ 361950 w 2352687"/>
                <a:gd name="connsiteY21" fmla="*/ 200025 h 363310"/>
                <a:gd name="connsiteX22" fmla="*/ 374650 w 2352687"/>
                <a:gd name="connsiteY22" fmla="*/ 184150 h 363310"/>
                <a:gd name="connsiteX23" fmla="*/ 393700 w 2352687"/>
                <a:gd name="connsiteY23" fmla="*/ 168275 h 363310"/>
                <a:gd name="connsiteX24" fmla="*/ 400050 w 2352687"/>
                <a:gd name="connsiteY24" fmla="*/ 158750 h 363310"/>
                <a:gd name="connsiteX25" fmla="*/ 409575 w 2352687"/>
                <a:gd name="connsiteY25" fmla="*/ 152400 h 363310"/>
                <a:gd name="connsiteX26" fmla="*/ 428625 w 2352687"/>
                <a:gd name="connsiteY26" fmla="*/ 127000 h 363310"/>
                <a:gd name="connsiteX27" fmla="*/ 434975 w 2352687"/>
                <a:gd name="connsiteY27" fmla="*/ 117475 h 363310"/>
                <a:gd name="connsiteX28" fmla="*/ 454025 w 2352687"/>
                <a:gd name="connsiteY28" fmla="*/ 104775 h 363310"/>
                <a:gd name="connsiteX29" fmla="*/ 473075 w 2352687"/>
                <a:gd name="connsiteY29" fmla="*/ 85725 h 363310"/>
                <a:gd name="connsiteX30" fmla="*/ 466725 w 2352687"/>
                <a:gd name="connsiteY30" fmla="*/ 76200 h 363310"/>
                <a:gd name="connsiteX31" fmla="*/ 488950 w 2352687"/>
                <a:gd name="connsiteY31" fmla="*/ 79375 h 363310"/>
                <a:gd name="connsiteX32" fmla="*/ 517525 w 2352687"/>
                <a:gd name="connsiteY32" fmla="*/ 82550 h 363310"/>
                <a:gd name="connsiteX33" fmla="*/ 530225 w 2352687"/>
                <a:gd name="connsiteY33" fmla="*/ 88900 h 363310"/>
                <a:gd name="connsiteX34" fmla="*/ 536575 w 2352687"/>
                <a:gd name="connsiteY34" fmla="*/ 76200 h 363310"/>
                <a:gd name="connsiteX35" fmla="*/ 561975 w 2352687"/>
                <a:gd name="connsiteY35" fmla="*/ 60325 h 363310"/>
                <a:gd name="connsiteX36" fmla="*/ 596900 w 2352687"/>
                <a:gd name="connsiteY36" fmla="*/ 44450 h 363310"/>
                <a:gd name="connsiteX37" fmla="*/ 625475 w 2352687"/>
                <a:gd name="connsiteY37" fmla="*/ 31750 h 363310"/>
                <a:gd name="connsiteX38" fmla="*/ 663575 w 2352687"/>
                <a:gd name="connsiteY38" fmla="*/ 12700 h 363310"/>
                <a:gd name="connsiteX39" fmla="*/ 679450 w 2352687"/>
                <a:gd name="connsiteY39" fmla="*/ 6350 h 363310"/>
                <a:gd name="connsiteX40" fmla="*/ 698500 w 2352687"/>
                <a:gd name="connsiteY40" fmla="*/ 0 h 363310"/>
                <a:gd name="connsiteX41" fmla="*/ 727075 w 2352687"/>
                <a:gd name="connsiteY41" fmla="*/ 3175 h 363310"/>
                <a:gd name="connsiteX42" fmla="*/ 736600 w 2352687"/>
                <a:gd name="connsiteY42" fmla="*/ 6350 h 363310"/>
                <a:gd name="connsiteX43" fmla="*/ 762000 w 2352687"/>
                <a:gd name="connsiteY43" fmla="*/ 12700 h 363310"/>
                <a:gd name="connsiteX44" fmla="*/ 787400 w 2352687"/>
                <a:gd name="connsiteY44" fmla="*/ 34925 h 363310"/>
                <a:gd name="connsiteX45" fmla="*/ 806450 w 2352687"/>
                <a:gd name="connsiteY45" fmla="*/ 53975 h 363310"/>
                <a:gd name="connsiteX46" fmla="*/ 815975 w 2352687"/>
                <a:gd name="connsiteY46" fmla="*/ 63500 h 363310"/>
                <a:gd name="connsiteX47" fmla="*/ 828675 w 2352687"/>
                <a:gd name="connsiteY47" fmla="*/ 82550 h 363310"/>
                <a:gd name="connsiteX48" fmla="*/ 838200 w 2352687"/>
                <a:gd name="connsiteY48" fmla="*/ 88900 h 363310"/>
                <a:gd name="connsiteX49" fmla="*/ 860425 w 2352687"/>
                <a:gd name="connsiteY49" fmla="*/ 107950 h 363310"/>
                <a:gd name="connsiteX50" fmla="*/ 892175 w 2352687"/>
                <a:gd name="connsiteY50" fmla="*/ 130175 h 363310"/>
                <a:gd name="connsiteX51" fmla="*/ 901700 w 2352687"/>
                <a:gd name="connsiteY51" fmla="*/ 139700 h 363310"/>
                <a:gd name="connsiteX52" fmla="*/ 917575 w 2352687"/>
                <a:gd name="connsiteY52" fmla="*/ 152400 h 363310"/>
                <a:gd name="connsiteX53" fmla="*/ 936625 w 2352687"/>
                <a:gd name="connsiteY53" fmla="*/ 168275 h 363310"/>
                <a:gd name="connsiteX54" fmla="*/ 942975 w 2352687"/>
                <a:gd name="connsiteY54" fmla="*/ 177800 h 363310"/>
                <a:gd name="connsiteX55" fmla="*/ 965200 w 2352687"/>
                <a:gd name="connsiteY55" fmla="*/ 193675 h 363310"/>
                <a:gd name="connsiteX56" fmla="*/ 990600 w 2352687"/>
                <a:gd name="connsiteY56" fmla="*/ 200025 h 363310"/>
                <a:gd name="connsiteX57" fmla="*/ 1019175 w 2352687"/>
                <a:gd name="connsiteY57" fmla="*/ 209550 h 363310"/>
                <a:gd name="connsiteX58" fmla="*/ 1063625 w 2352687"/>
                <a:gd name="connsiteY58" fmla="*/ 219075 h 363310"/>
                <a:gd name="connsiteX59" fmla="*/ 1111250 w 2352687"/>
                <a:gd name="connsiteY59" fmla="*/ 228600 h 363310"/>
                <a:gd name="connsiteX60" fmla="*/ 1200150 w 2352687"/>
                <a:gd name="connsiteY60" fmla="*/ 260350 h 363310"/>
                <a:gd name="connsiteX61" fmla="*/ 1263650 w 2352687"/>
                <a:gd name="connsiteY61" fmla="*/ 282575 h 363310"/>
                <a:gd name="connsiteX62" fmla="*/ 1333500 w 2352687"/>
                <a:gd name="connsiteY62" fmla="*/ 317500 h 363310"/>
                <a:gd name="connsiteX63" fmla="*/ 1397000 w 2352687"/>
                <a:gd name="connsiteY63" fmla="*/ 333375 h 363310"/>
                <a:gd name="connsiteX64" fmla="*/ 1435100 w 2352687"/>
                <a:gd name="connsiteY64" fmla="*/ 346075 h 363310"/>
                <a:gd name="connsiteX65" fmla="*/ 1482725 w 2352687"/>
                <a:gd name="connsiteY65" fmla="*/ 355600 h 363310"/>
                <a:gd name="connsiteX66" fmla="*/ 1495425 w 2352687"/>
                <a:gd name="connsiteY66" fmla="*/ 361950 h 363310"/>
                <a:gd name="connsiteX67" fmla="*/ 1457325 w 2352687"/>
                <a:gd name="connsiteY67" fmla="*/ 339725 h 363310"/>
                <a:gd name="connsiteX68" fmla="*/ 1431925 w 2352687"/>
                <a:gd name="connsiteY68" fmla="*/ 327025 h 363310"/>
                <a:gd name="connsiteX69" fmla="*/ 1349375 w 2352687"/>
                <a:gd name="connsiteY69" fmla="*/ 304800 h 363310"/>
                <a:gd name="connsiteX70" fmla="*/ 1301750 w 2352687"/>
                <a:gd name="connsiteY70" fmla="*/ 288925 h 363310"/>
                <a:gd name="connsiteX71" fmla="*/ 1149350 w 2352687"/>
                <a:gd name="connsiteY71" fmla="*/ 219075 h 363310"/>
                <a:gd name="connsiteX72" fmla="*/ 1117600 w 2352687"/>
                <a:gd name="connsiteY72" fmla="*/ 209550 h 363310"/>
                <a:gd name="connsiteX73" fmla="*/ 1066800 w 2352687"/>
                <a:gd name="connsiteY73" fmla="*/ 193675 h 363310"/>
                <a:gd name="connsiteX74" fmla="*/ 1016000 w 2352687"/>
                <a:gd name="connsiteY74" fmla="*/ 184150 h 363310"/>
                <a:gd name="connsiteX75" fmla="*/ 1003300 w 2352687"/>
                <a:gd name="connsiteY75" fmla="*/ 174625 h 363310"/>
                <a:gd name="connsiteX76" fmla="*/ 993775 w 2352687"/>
                <a:gd name="connsiteY76" fmla="*/ 168275 h 363310"/>
                <a:gd name="connsiteX77" fmla="*/ 1003300 w 2352687"/>
                <a:gd name="connsiteY77" fmla="*/ 171450 h 363310"/>
                <a:gd name="connsiteX78" fmla="*/ 1022350 w 2352687"/>
                <a:gd name="connsiteY78" fmla="*/ 184150 h 363310"/>
                <a:gd name="connsiteX79" fmla="*/ 1031875 w 2352687"/>
                <a:gd name="connsiteY79" fmla="*/ 193675 h 363310"/>
                <a:gd name="connsiteX80" fmla="*/ 1044575 w 2352687"/>
                <a:gd name="connsiteY80" fmla="*/ 200025 h 363310"/>
                <a:gd name="connsiteX81" fmla="*/ 1057275 w 2352687"/>
                <a:gd name="connsiteY81" fmla="*/ 212725 h 363310"/>
                <a:gd name="connsiteX82" fmla="*/ 1120775 w 2352687"/>
                <a:gd name="connsiteY82" fmla="*/ 219075 h 363310"/>
                <a:gd name="connsiteX83" fmla="*/ 1203325 w 2352687"/>
                <a:gd name="connsiteY83" fmla="*/ 215900 h 363310"/>
                <a:gd name="connsiteX84" fmla="*/ 1222375 w 2352687"/>
                <a:gd name="connsiteY84" fmla="*/ 203200 h 363310"/>
                <a:gd name="connsiteX85" fmla="*/ 1231900 w 2352687"/>
                <a:gd name="connsiteY85" fmla="*/ 200025 h 363310"/>
                <a:gd name="connsiteX86" fmla="*/ 1250950 w 2352687"/>
                <a:gd name="connsiteY86" fmla="*/ 190500 h 363310"/>
                <a:gd name="connsiteX87" fmla="*/ 1270000 w 2352687"/>
                <a:gd name="connsiteY87" fmla="*/ 184150 h 363310"/>
                <a:gd name="connsiteX88" fmla="*/ 1289050 w 2352687"/>
                <a:gd name="connsiteY88" fmla="*/ 174625 h 363310"/>
                <a:gd name="connsiteX89" fmla="*/ 1343025 w 2352687"/>
                <a:gd name="connsiteY89" fmla="*/ 165100 h 363310"/>
                <a:gd name="connsiteX90" fmla="*/ 1390650 w 2352687"/>
                <a:gd name="connsiteY90" fmla="*/ 158750 h 363310"/>
                <a:gd name="connsiteX91" fmla="*/ 1412875 w 2352687"/>
                <a:gd name="connsiteY91" fmla="*/ 149225 h 363310"/>
                <a:gd name="connsiteX92" fmla="*/ 1425575 w 2352687"/>
                <a:gd name="connsiteY92" fmla="*/ 146050 h 363310"/>
                <a:gd name="connsiteX93" fmla="*/ 1435100 w 2352687"/>
                <a:gd name="connsiteY93" fmla="*/ 142875 h 363310"/>
                <a:gd name="connsiteX94" fmla="*/ 1444625 w 2352687"/>
                <a:gd name="connsiteY94" fmla="*/ 133350 h 363310"/>
                <a:gd name="connsiteX95" fmla="*/ 1485900 w 2352687"/>
                <a:gd name="connsiteY95" fmla="*/ 117475 h 363310"/>
                <a:gd name="connsiteX96" fmla="*/ 1498600 w 2352687"/>
                <a:gd name="connsiteY96" fmla="*/ 111125 h 363310"/>
                <a:gd name="connsiteX97" fmla="*/ 1530350 w 2352687"/>
                <a:gd name="connsiteY97" fmla="*/ 101600 h 363310"/>
                <a:gd name="connsiteX98" fmla="*/ 1539875 w 2352687"/>
                <a:gd name="connsiteY98" fmla="*/ 95250 h 363310"/>
                <a:gd name="connsiteX99" fmla="*/ 1558925 w 2352687"/>
                <a:gd name="connsiteY99" fmla="*/ 88900 h 363310"/>
                <a:gd name="connsiteX100" fmla="*/ 1577975 w 2352687"/>
                <a:gd name="connsiteY100" fmla="*/ 76200 h 363310"/>
                <a:gd name="connsiteX101" fmla="*/ 1593850 w 2352687"/>
                <a:gd name="connsiteY101" fmla="*/ 66675 h 363310"/>
                <a:gd name="connsiteX102" fmla="*/ 1612900 w 2352687"/>
                <a:gd name="connsiteY102" fmla="*/ 53975 h 363310"/>
                <a:gd name="connsiteX103" fmla="*/ 1625600 w 2352687"/>
                <a:gd name="connsiteY103" fmla="*/ 50800 h 363310"/>
                <a:gd name="connsiteX104" fmla="*/ 1635125 w 2352687"/>
                <a:gd name="connsiteY104" fmla="*/ 47625 h 363310"/>
                <a:gd name="connsiteX105" fmla="*/ 1651000 w 2352687"/>
                <a:gd name="connsiteY105" fmla="*/ 44450 h 363310"/>
                <a:gd name="connsiteX106" fmla="*/ 1657350 w 2352687"/>
                <a:gd name="connsiteY106" fmla="*/ 34925 h 363310"/>
                <a:gd name="connsiteX107" fmla="*/ 1673225 w 2352687"/>
                <a:gd name="connsiteY107" fmla="*/ 31750 h 363310"/>
                <a:gd name="connsiteX108" fmla="*/ 1704975 w 2352687"/>
                <a:gd name="connsiteY108" fmla="*/ 25400 h 363310"/>
                <a:gd name="connsiteX109" fmla="*/ 1746250 w 2352687"/>
                <a:gd name="connsiteY109" fmla="*/ 38100 h 363310"/>
                <a:gd name="connsiteX110" fmla="*/ 1765300 w 2352687"/>
                <a:gd name="connsiteY110" fmla="*/ 50800 h 363310"/>
                <a:gd name="connsiteX111" fmla="*/ 1781175 w 2352687"/>
                <a:gd name="connsiteY111" fmla="*/ 63500 h 363310"/>
                <a:gd name="connsiteX112" fmla="*/ 1803400 w 2352687"/>
                <a:gd name="connsiteY112" fmla="*/ 76200 h 363310"/>
                <a:gd name="connsiteX113" fmla="*/ 1828800 w 2352687"/>
                <a:gd name="connsiteY113" fmla="*/ 85725 h 363310"/>
                <a:gd name="connsiteX114" fmla="*/ 1866900 w 2352687"/>
                <a:gd name="connsiteY114" fmla="*/ 98425 h 363310"/>
                <a:gd name="connsiteX115" fmla="*/ 1879600 w 2352687"/>
                <a:gd name="connsiteY115" fmla="*/ 107950 h 363310"/>
                <a:gd name="connsiteX116" fmla="*/ 1889125 w 2352687"/>
                <a:gd name="connsiteY116" fmla="*/ 114300 h 363310"/>
                <a:gd name="connsiteX117" fmla="*/ 1898650 w 2352687"/>
                <a:gd name="connsiteY117" fmla="*/ 127000 h 363310"/>
                <a:gd name="connsiteX118" fmla="*/ 1901825 w 2352687"/>
                <a:gd name="connsiteY118" fmla="*/ 136525 h 363310"/>
                <a:gd name="connsiteX119" fmla="*/ 1917700 w 2352687"/>
                <a:gd name="connsiteY119" fmla="*/ 177800 h 363310"/>
                <a:gd name="connsiteX120" fmla="*/ 1927225 w 2352687"/>
                <a:gd name="connsiteY120" fmla="*/ 200025 h 363310"/>
                <a:gd name="connsiteX121" fmla="*/ 1933575 w 2352687"/>
                <a:gd name="connsiteY121" fmla="*/ 212725 h 363310"/>
                <a:gd name="connsiteX122" fmla="*/ 1943100 w 2352687"/>
                <a:gd name="connsiteY122" fmla="*/ 219075 h 363310"/>
                <a:gd name="connsiteX123" fmla="*/ 1946275 w 2352687"/>
                <a:gd name="connsiteY123" fmla="*/ 244475 h 363310"/>
                <a:gd name="connsiteX124" fmla="*/ 1968500 w 2352687"/>
                <a:gd name="connsiteY124" fmla="*/ 266700 h 363310"/>
                <a:gd name="connsiteX125" fmla="*/ 1978025 w 2352687"/>
                <a:gd name="connsiteY125" fmla="*/ 269875 h 363310"/>
                <a:gd name="connsiteX126" fmla="*/ 1990725 w 2352687"/>
                <a:gd name="connsiteY126" fmla="*/ 276225 h 363310"/>
                <a:gd name="connsiteX127" fmla="*/ 2016125 w 2352687"/>
                <a:gd name="connsiteY127" fmla="*/ 301625 h 363310"/>
                <a:gd name="connsiteX128" fmla="*/ 2032000 w 2352687"/>
                <a:gd name="connsiteY128" fmla="*/ 314325 h 363310"/>
                <a:gd name="connsiteX129" fmla="*/ 2051050 w 2352687"/>
                <a:gd name="connsiteY129" fmla="*/ 320675 h 363310"/>
                <a:gd name="connsiteX130" fmla="*/ 2073275 w 2352687"/>
                <a:gd name="connsiteY130" fmla="*/ 314325 h 363310"/>
                <a:gd name="connsiteX131" fmla="*/ 2098675 w 2352687"/>
                <a:gd name="connsiteY131" fmla="*/ 292100 h 363310"/>
                <a:gd name="connsiteX132" fmla="*/ 2108200 w 2352687"/>
                <a:gd name="connsiteY132" fmla="*/ 285750 h 363310"/>
                <a:gd name="connsiteX133" fmla="*/ 2130425 w 2352687"/>
                <a:gd name="connsiteY133" fmla="*/ 266700 h 363310"/>
                <a:gd name="connsiteX134" fmla="*/ 2139950 w 2352687"/>
                <a:gd name="connsiteY134" fmla="*/ 263525 h 363310"/>
                <a:gd name="connsiteX135" fmla="*/ 2168525 w 2352687"/>
                <a:gd name="connsiteY135" fmla="*/ 247650 h 363310"/>
                <a:gd name="connsiteX136" fmla="*/ 2193925 w 2352687"/>
                <a:gd name="connsiteY136" fmla="*/ 228600 h 363310"/>
                <a:gd name="connsiteX137" fmla="*/ 2203450 w 2352687"/>
                <a:gd name="connsiteY137" fmla="*/ 219075 h 363310"/>
                <a:gd name="connsiteX138" fmla="*/ 2222500 w 2352687"/>
                <a:gd name="connsiteY138" fmla="*/ 212725 h 363310"/>
                <a:gd name="connsiteX139" fmla="*/ 2244725 w 2352687"/>
                <a:gd name="connsiteY139" fmla="*/ 193675 h 363310"/>
                <a:gd name="connsiteX140" fmla="*/ 2273300 w 2352687"/>
                <a:gd name="connsiteY140" fmla="*/ 177800 h 363310"/>
                <a:gd name="connsiteX141" fmla="*/ 2286000 w 2352687"/>
                <a:gd name="connsiteY141" fmla="*/ 165100 h 363310"/>
                <a:gd name="connsiteX142" fmla="*/ 2298700 w 2352687"/>
                <a:gd name="connsiteY142" fmla="*/ 161925 h 363310"/>
                <a:gd name="connsiteX143" fmla="*/ 2336800 w 2352687"/>
                <a:gd name="connsiteY143" fmla="*/ 155575 h 363310"/>
                <a:gd name="connsiteX144" fmla="*/ 2352675 w 2352687"/>
                <a:gd name="connsiteY144" fmla="*/ 161925 h 36331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57325 w 2352687"/>
                <a:gd name="connsiteY66" fmla="*/ 339725 h 355600"/>
                <a:gd name="connsiteX67" fmla="*/ 1431925 w 2352687"/>
                <a:gd name="connsiteY67" fmla="*/ 327025 h 355600"/>
                <a:gd name="connsiteX68" fmla="*/ 1349375 w 2352687"/>
                <a:gd name="connsiteY68" fmla="*/ 304800 h 355600"/>
                <a:gd name="connsiteX69" fmla="*/ 1301750 w 2352687"/>
                <a:gd name="connsiteY69" fmla="*/ 288925 h 355600"/>
                <a:gd name="connsiteX70" fmla="*/ 1149350 w 2352687"/>
                <a:gd name="connsiteY70" fmla="*/ 219075 h 355600"/>
                <a:gd name="connsiteX71" fmla="*/ 1117600 w 2352687"/>
                <a:gd name="connsiteY71" fmla="*/ 209550 h 355600"/>
                <a:gd name="connsiteX72" fmla="*/ 1066800 w 2352687"/>
                <a:gd name="connsiteY72" fmla="*/ 193675 h 355600"/>
                <a:gd name="connsiteX73" fmla="*/ 1016000 w 2352687"/>
                <a:gd name="connsiteY73" fmla="*/ 184150 h 355600"/>
                <a:gd name="connsiteX74" fmla="*/ 1003300 w 2352687"/>
                <a:gd name="connsiteY74" fmla="*/ 174625 h 355600"/>
                <a:gd name="connsiteX75" fmla="*/ 993775 w 2352687"/>
                <a:gd name="connsiteY75" fmla="*/ 168275 h 355600"/>
                <a:gd name="connsiteX76" fmla="*/ 1003300 w 2352687"/>
                <a:gd name="connsiteY76" fmla="*/ 171450 h 355600"/>
                <a:gd name="connsiteX77" fmla="*/ 1022350 w 2352687"/>
                <a:gd name="connsiteY77" fmla="*/ 184150 h 355600"/>
                <a:gd name="connsiteX78" fmla="*/ 1031875 w 2352687"/>
                <a:gd name="connsiteY78" fmla="*/ 193675 h 355600"/>
                <a:gd name="connsiteX79" fmla="*/ 1044575 w 2352687"/>
                <a:gd name="connsiteY79" fmla="*/ 200025 h 355600"/>
                <a:gd name="connsiteX80" fmla="*/ 1057275 w 2352687"/>
                <a:gd name="connsiteY80" fmla="*/ 212725 h 355600"/>
                <a:gd name="connsiteX81" fmla="*/ 1120775 w 2352687"/>
                <a:gd name="connsiteY81" fmla="*/ 219075 h 355600"/>
                <a:gd name="connsiteX82" fmla="*/ 1203325 w 2352687"/>
                <a:gd name="connsiteY82" fmla="*/ 215900 h 355600"/>
                <a:gd name="connsiteX83" fmla="*/ 1222375 w 2352687"/>
                <a:gd name="connsiteY83" fmla="*/ 203200 h 355600"/>
                <a:gd name="connsiteX84" fmla="*/ 1231900 w 2352687"/>
                <a:gd name="connsiteY84" fmla="*/ 200025 h 355600"/>
                <a:gd name="connsiteX85" fmla="*/ 1250950 w 2352687"/>
                <a:gd name="connsiteY85" fmla="*/ 190500 h 355600"/>
                <a:gd name="connsiteX86" fmla="*/ 1270000 w 2352687"/>
                <a:gd name="connsiteY86" fmla="*/ 184150 h 355600"/>
                <a:gd name="connsiteX87" fmla="*/ 1289050 w 2352687"/>
                <a:gd name="connsiteY87" fmla="*/ 174625 h 355600"/>
                <a:gd name="connsiteX88" fmla="*/ 1343025 w 2352687"/>
                <a:gd name="connsiteY88" fmla="*/ 165100 h 355600"/>
                <a:gd name="connsiteX89" fmla="*/ 1390650 w 2352687"/>
                <a:gd name="connsiteY89" fmla="*/ 158750 h 355600"/>
                <a:gd name="connsiteX90" fmla="*/ 1412875 w 2352687"/>
                <a:gd name="connsiteY90" fmla="*/ 149225 h 355600"/>
                <a:gd name="connsiteX91" fmla="*/ 1425575 w 2352687"/>
                <a:gd name="connsiteY91" fmla="*/ 146050 h 355600"/>
                <a:gd name="connsiteX92" fmla="*/ 1435100 w 2352687"/>
                <a:gd name="connsiteY92" fmla="*/ 142875 h 355600"/>
                <a:gd name="connsiteX93" fmla="*/ 1444625 w 2352687"/>
                <a:gd name="connsiteY93" fmla="*/ 133350 h 355600"/>
                <a:gd name="connsiteX94" fmla="*/ 1485900 w 2352687"/>
                <a:gd name="connsiteY94" fmla="*/ 117475 h 355600"/>
                <a:gd name="connsiteX95" fmla="*/ 1498600 w 2352687"/>
                <a:gd name="connsiteY95" fmla="*/ 111125 h 355600"/>
                <a:gd name="connsiteX96" fmla="*/ 1530350 w 2352687"/>
                <a:gd name="connsiteY96" fmla="*/ 101600 h 355600"/>
                <a:gd name="connsiteX97" fmla="*/ 1539875 w 2352687"/>
                <a:gd name="connsiteY97" fmla="*/ 95250 h 355600"/>
                <a:gd name="connsiteX98" fmla="*/ 1558925 w 2352687"/>
                <a:gd name="connsiteY98" fmla="*/ 88900 h 355600"/>
                <a:gd name="connsiteX99" fmla="*/ 1577975 w 2352687"/>
                <a:gd name="connsiteY99" fmla="*/ 76200 h 355600"/>
                <a:gd name="connsiteX100" fmla="*/ 1593850 w 2352687"/>
                <a:gd name="connsiteY100" fmla="*/ 66675 h 355600"/>
                <a:gd name="connsiteX101" fmla="*/ 1612900 w 2352687"/>
                <a:gd name="connsiteY101" fmla="*/ 53975 h 355600"/>
                <a:gd name="connsiteX102" fmla="*/ 1625600 w 2352687"/>
                <a:gd name="connsiteY102" fmla="*/ 50800 h 355600"/>
                <a:gd name="connsiteX103" fmla="*/ 1635125 w 2352687"/>
                <a:gd name="connsiteY103" fmla="*/ 47625 h 355600"/>
                <a:gd name="connsiteX104" fmla="*/ 1651000 w 2352687"/>
                <a:gd name="connsiteY104" fmla="*/ 44450 h 355600"/>
                <a:gd name="connsiteX105" fmla="*/ 1657350 w 2352687"/>
                <a:gd name="connsiteY105" fmla="*/ 34925 h 355600"/>
                <a:gd name="connsiteX106" fmla="*/ 1673225 w 2352687"/>
                <a:gd name="connsiteY106" fmla="*/ 31750 h 355600"/>
                <a:gd name="connsiteX107" fmla="*/ 1704975 w 2352687"/>
                <a:gd name="connsiteY107" fmla="*/ 25400 h 355600"/>
                <a:gd name="connsiteX108" fmla="*/ 1746250 w 2352687"/>
                <a:gd name="connsiteY108" fmla="*/ 38100 h 355600"/>
                <a:gd name="connsiteX109" fmla="*/ 1765300 w 2352687"/>
                <a:gd name="connsiteY109" fmla="*/ 50800 h 355600"/>
                <a:gd name="connsiteX110" fmla="*/ 1781175 w 2352687"/>
                <a:gd name="connsiteY110" fmla="*/ 63500 h 355600"/>
                <a:gd name="connsiteX111" fmla="*/ 1803400 w 2352687"/>
                <a:gd name="connsiteY111" fmla="*/ 76200 h 355600"/>
                <a:gd name="connsiteX112" fmla="*/ 1828800 w 2352687"/>
                <a:gd name="connsiteY112" fmla="*/ 85725 h 355600"/>
                <a:gd name="connsiteX113" fmla="*/ 1866900 w 2352687"/>
                <a:gd name="connsiteY113" fmla="*/ 98425 h 355600"/>
                <a:gd name="connsiteX114" fmla="*/ 1879600 w 2352687"/>
                <a:gd name="connsiteY114" fmla="*/ 107950 h 355600"/>
                <a:gd name="connsiteX115" fmla="*/ 1889125 w 2352687"/>
                <a:gd name="connsiteY115" fmla="*/ 114300 h 355600"/>
                <a:gd name="connsiteX116" fmla="*/ 1898650 w 2352687"/>
                <a:gd name="connsiteY116" fmla="*/ 127000 h 355600"/>
                <a:gd name="connsiteX117" fmla="*/ 1901825 w 2352687"/>
                <a:gd name="connsiteY117" fmla="*/ 136525 h 355600"/>
                <a:gd name="connsiteX118" fmla="*/ 1917700 w 2352687"/>
                <a:gd name="connsiteY118" fmla="*/ 177800 h 355600"/>
                <a:gd name="connsiteX119" fmla="*/ 1927225 w 2352687"/>
                <a:gd name="connsiteY119" fmla="*/ 200025 h 355600"/>
                <a:gd name="connsiteX120" fmla="*/ 1933575 w 2352687"/>
                <a:gd name="connsiteY120" fmla="*/ 212725 h 355600"/>
                <a:gd name="connsiteX121" fmla="*/ 1943100 w 2352687"/>
                <a:gd name="connsiteY121" fmla="*/ 219075 h 355600"/>
                <a:gd name="connsiteX122" fmla="*/ 1946275 w 2352687"/>
                <a:gd name="connsiteY122" fmla="*/ 244475 h 355600"/>
                <a:gd name="connsiteX123" fmla="*/ 1968500 w 2352687"/>
                <a:gd name="connsiteY123" fmla="*/ 266700 h 355600"/>
                <a:gd name="connsiteX124" fmla="*/ 1978025 w 2352687"/>
                <a:gd name="connsiteY124" fmla="*/ 269875 h 355600"/>
                <a:gd name="connsiteX125" fmla="*/ 1990725 w 2352687"/>
                <a:gd name="connsiteY125" fmla="*/ 276225 h 355600"/>
                <a:gd name="connsiteX126" fmla="*/ 2016125 w 2352687"/>
                <a:gd name="connsiteY126" fmla="*/ 301625 h 355600"/>
                <a:gd name="connsiteX127" fmla="*/ 2032000 w 2352687"/>
                <a:gd name="connsiteY127" fmla="*/ 314325 h 355600"/>
                <a:gd name="connsiteX128" fmla="*/ 2051050 w 2352687"/>
                <a:gd name="connsiteY128" fmla="*/ 320675 h 355600"/>
                <a:gd name="connsiteX129" fmla="*/ 2073275 w 2352687"/>
                <a:gd name="connsiteY129" fmla="*/ 314325 h 355600"/>
                <a:gd name="connsiteX130" fmla="*/ 2098675 w 2352687"/>
                <a:gd name="connsiteY130" fmla="*/ 292100 h 355600"/>
                <a:gd name="connsiteX131" fmla="*/ 2108200 w 2352687"/>
                <a:gd name="connsiteY131" fmla="*/ 285750 h 355600"/>
                <a:gd name="connsiteX132" fmla="*/ 2130425 w 2352687"/>
                <a:gd name="connsiteY132" fmla="*/ 266700 h 355600"/>
                <a:gd name="connsiteX133" fmla="*/ 2139950 w 2352687"/>
                <a:gd name="connsiteY133" fmla="*/ 263525 h 355600"/>
                <a:gd name="connsiteX134" fmla="*/ 2168525 w 2352687"/>
                <a:gd name="connsiteY134" fmla="*/ 247650 h 355600"/>
                <a:gd name="connsiteX135" fmla="*/ 2193925 w 2352687"/>
                <a:gd name="connsiteY135" fmla="*/ 228600 h 355600"/>
                <a:gd name="connsiteX136" fmla="*/ 2203450 w 2352687"/>
                <a:gd name="connsiteY136" fmla="*/ 219075 h 355600"/>
                <a:gd name="connsiteX137" fmla="*/ 2222500 w 2352687"/>
                <a:gd name="connsiteY137" fmla="*/ 212725 h 355600"/>
                <a:gd name="connsiteX138" fmla="*/ 2244725 w 2352687"/>
                <a:gd name="connsiteY138" fmla="*/ 193675 h 355600"/>
                <a:gd name="connsiteX139" fmla="*/ 2273300 w 2352687"/>
                <a:gd name="connsiteY139" fmla="*/ 177800 h 355600"/>
                <a:gd name="connsiteX140" fmla="*/ 2286000 w 2352687"/>
                <a:gd name="connsiteY140" fmla="*/ 165100 h 355600"/>
                <a:gd name="connsiteX141" fmla="*/ 2298700 w 2352687"/>
                <a:gd name="connsiteY141" fmla="*/ 161925 h 355600"/>
                <a:gd name="connsiteX142" fmla="*/ 2336800 w 2352687"/>
                <a:gd name="connsiteY142" fmla="*/ 155575 h 355600"/>
                <a:gd name="connsiteX143" fmla="*/ 2352675 w 2352687"/>
                <a:gd name="connsiteY143" fmla="*/ 161925 h 35560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31925 w 2352687"/>
                <a:gd name="connsiteY66" fmla="*/ 327025 h 355600"/>
                <a:gd name="connsiteX67" fmla="*/ 1349375 w 2352687"/>
                <a:gd name="connsiteY67" fmla="*/ 304800 h 355600"/>
                <a:gd name="connsiteX68" fmla="*/ 1301750 w 2352687"/>
                <a:gd name="connsiteY68" fmla="*/ 288925 h 355600"/>
                <a:gd name="connsiteX69" fmla="*/ 1149350 w 2352687"/>
                <a:gd name="connsiteY69" fmla="*/ 219075 h 355600"/>
                <a:gd name="connsiteX70" fmla="*/ 1117600 w 2352687"/>
                <a:gd name="connsiteY70" fmla="*/ 209550 h 355600"/>
                <a:gd name="connsiteX71" fmla="*/ 1066800 w 2352687"/>
                <a:gd name="connsiteY71" fmla="*/ 193675 h 355600"/>
                <a:gd name="connsiteX72" fmla="*/ 1016000 w 2352687"/>
                <a:gd name="connsiteY72" fmla="*/ 184150 h 355600"/>
                <a:gd name="connsiteX73" fmla="*/ 1003300 w 2352687"/>
                <a:gd name="connsiteY73" fmla="*/ 174625 h 355600"/>
                <a:gd name="connsiteX74" fmla="*/ 993775 w 2352687"/>
                <a:gd name="connsiteY74" fmla="*/ 168275 h 355600"/>
                <a:gd name="connsiteX75" fmla="*/ 1003300 w 2352687"/>
                <a:gd name="connsiteY75" fmla="*/ 171450 h 355600"/>
                <a:gd name="connsiteX76" fmla="*/ 1022350 w 2352687"/>
                <a:gd name="connsiteY76" fmla="*/ 184150 h 355600"/>
                <a:gd name="connsiteX77" fmla="*/ 1031875 w 2352687"/>
                <a:gd name="connsiteY77" fmla="*/ 193675 h 355600"/>
                <a:gd name="connsiteX78" fmla="*/ 1044575 w 2352687"/>
                <a:gd name="connsiteY78" fmla="*/ 200025 h 355600"/>
                <a:gd name="connsiteX79" fmla="*/ 1057275 w 2352687"/>
                <a:gd name="connsiteY79" fmla="*/ 212725 h 355600"/>
                <a:gd name="connsiteX80" fmla="*/ 1120775 w 2352687"/>
                <a:gd name="connsiteY80" fmla="*/ 219075 h 355600"/>
                <a:gd name="connsiteX81" fmla="*/ 1203325 w 2352687"/>
                <a:gd name="connsiteY81" fmla="*/ 215900 h 355600"/>
                <a:gd name="connsiteX82" fmla="*/ 1222375 w 2352687"/>
                <a:gd name="connsiteY82" fmla="*/ 203200 h 355600"/>
                <a:gd name="connsiteX83" fmla="*/ 1231900 w 2352687"/>
                <a:gd name="connsiteY83" fmla="*/ 200025 h 355600"/>
                <a:gd name="connsiteX84" fmla="*/ 1250950 w 2352687"/>
                <a:gd name="connsiteY84" fmla="*/ 190500 h 355600"/>
                <a:gd name="connsiteX85" fmla="*/ 1270000 w 2352687"/>
                <a:gd name="connsiteY85" fmla="*/ 184150 h 355600"/>
                <a:gd name="connsiteX86" fmla="*/ 1289050 w 2352687"/>
                <a:gd name="connsiteY86" fmla="*/ 174625 h 355600"/>
                <a:gd name="connsiteX87" fmla="*/ 1343025 w 2352687"/>
                <a:gd name="connsiteY87" fmla="*/ 165100 h 355600"/>
                <a:gd name="connsiteX88" fmla="*/ 1390650 w 2352687"/>
                <a:gd name="connsiteY88" fmla="*/ 158750 h 355600"/>
                <a:gd name="connsiteX89" fmla="*/ 1412875 w 2352687"/>
                <a:gd name="connsiteY89" fmla="*/ 149225 h 355600"/>
                <a:gd name="connsiteX90" fmla="*/ 1425575 w 2352687"/>
                <a:gd name="connsiteY90" fmla="*/ 146050 h 355600"/>
                <a:gd name="connsiteX91" fmla="*/ 1435100 w 2352687"/>
                <a:gd name="connsiteY91" fmla="*/ 142875 h 355600"/>
                <a:gd name="connsiteX92" fmla="*/ 1444625 w 2352687"/>
                <a:gd name="connsiteY92" fmla="*/ 133350 h 355600"/>
                <a:gd name="connsiteX93" fmla="*/ 1485900 w 2352687"/>
                <a:gd name="connsiteY93" fmla="*/ 117475 h 355600"/>
                <a:gd name="connsiteX94" fmla="*/ 1498600 w 2352687"/>
                <a:gd name="connsiteY94" fmla="*/ 111125 h 355600"/>
                <a:gd name="connsiteX95" fmla="*/ 1530350 w 2352687"/>
                <a:gd name="connsiteY95" fmla="*/ 101600 h 355600"/>
                <a:gd name="connsiteX96" fmla="*/ 1539875 w 2352687"/>
                <a:gd name="connsiteY96" fmla="*/ 95250 h 355600"/>
                <a:gd name="connsiteX97" fmla="*/ 1558925 w 2352687"/>
                <a:gd name="connsiteY97" fmla="*/ 88900 h 355600"/>
                <a:gd name="connsiteX98" fmla="*/ 1577975 w 2352687"/>
                <a:gd name="connsiteY98" fmla="*/ 76200 h 355600"/>
                <a:gd name="connsiteX99" fmla="*/ 1593850 w 2352687"/>
                <a:gd name="connsiteY99" fmla="*/ 66675 h 355600"/>
                <a:gd name="connsiteX100" fmla="*/ 1612900 w 2352687"/>
                <a:gd name="connsiteY100" fmla="*/ 53975 h 355600"/>
                <a:gd name="connsiteX101" fmla="*/ 1625600 w 2352687"/>
                <a:gd name="connsiteY101" fmla="*/ 50800 h 355600"/>
                <a:gd name="connsiteX102" fmla="*/ 1635125 w 2352687"/>
                <a:gd name="connsiteY102" fmla="*/ 47625 h 355600"/>
                <a:gd name="connsiteX103" fmla="*/ 1651000 w 2352687"/>
                <a:gd name="connsiteY103" fmla="*/ 44450 h 355600"/>
                <a:gd name="connsiteX104" fmla="*/ 1657350 w 2352687"/>
                <a:gd name="connsiteY104" fmla="*/ 34925 h 355600"/>
                <a:gd name="connsiteX105" fmla="*/ 1673225 w 2352687"/>
                <a:gd name="connsiteY105" fmla="*/ 31750 h 355600"/>
                <a:gd name="connsiteX106" fmla="*/ 1704975 w 2352687"/>
                <a:gd name="connsiteY106" fmla="*/ 25400 h 355600"/>
                <a:gd name="connsiteX107" fmla="*/ 1746250 w 2352687"/>
                <a:gd name="connsiteY107" fmla="*/ 38100 h 355600"/>
                <a:gd name="connsiteX108" fmla="*/ 1765300 w 2352687"/>
                <a:gd name="connsiteY108" fmla="*/ 50800 h 355600"/>
                <a:gd name="connsiteX109" fmla="*/ 1781175 w 2352687"/>
                <a:gd name="connsiteY109" fmla="*/ 63500 h 355600"/>
                <a:gd name="connsiteX110" fmla="*/ 1803400 w 2352687"/>
                <a:gd name="connsiteY110" fmla="*/ 76200 h 355600"/>
                <a:gd name="connsiteX111" fmla="*/ 1828800 w 2352687"/>
                <a:gd name="connsiteY111" fmla="*/ 85725 h 355600"/>
                <a:gd name="connsiteX112" fmla="*/ 1866900 w 2352687"/>
                <a:gd name="connsiteY112" fmla="*/ 98425 h 355600"/>
                <a:gd name="connsiteX113" fmla="*/ 1879600 w 2352687"/>
                <a:gd name="connsiteY113" fmla="*/ 107950 h 355600"/>
                <a:gd name="connsiteX114" fmla="*/ 1889125 w 2352687"/>
                <a:gd name="connsiteY114" fmla="*/ 114300 h 355600"/>
                <a:gd name="connsiteX115" fmla="*/ 1898650 w 2352687"/>
                <a:gd name="connsiteY115" fmla="*/ 127000 h 355600"/>
                <a:gd name="connsiteX116" fmla="*/ 1901825 w 2352687"/>
                <a:gd name="connsiteY116" fmla="*/ 136525 h 355600"/>
                <a:gd name="connsiteX117" fmla="*/ 1917700 w 2352687"/>
                <a:gd name="connsiteY117" fmla="*/ 177800 h 355600"/>
                <a:gd name="connsiteX118" fmla="*/ 1927225 w 2352687"/>
                <a:gd name="connsiteY118" fmla="*/ 200025 h 355600"/>
                <a:gd name="connsiteX119" fmla="*/ 1933575 w 2352687"/>
                <a:gd name="connsiteY119" fmla="*/ 212725 h 355600"/>
                <a:gd name="connsiteX120" fmla="*/ 1943100 w 2352687"/>
                <a:gd name="connsiteY120" fmla="*/ 219075 h 355600"/>
                <a:gd name="connsiteX121" fmla="*/ 1946275 w 2352687"/>
                <a:gd name="connsiteY121" fmla="*/ 244475 h 355600"/>
                <a:gd name="connsiteX122" fmla="*/ 1968500 w 2352687"/>
                <a:gd name="connsiteY122" fmla="*/ 266700 h 355600"/>
                <a:gd name="connsiteX123" fmla="*/ 1978025 w 2352687"/>
                <a:gd name="connsiteY123" fmla="*/ 269875 h 355600"/>
                <a:gd name="connsiteX124" fmla="*/ 1990725 w 2352687"/>
                <a:gd name="connsiteY124" fmla="*/ 276225 h 355600"/>
                <a:gd name="connsiteX125" fmla="*/ 2016125 w 2352687"/>
                <a:gd name="connsiteY125" fmla="*/ 301625 h 355600"/>
                <a:gd name="connsiteX126" fmla="*/ 2032000 w 2352687"/>
                <a:gd name="connsiteY126" fmla="*/ 314325 h 355600"/>
                <a:gd name="connsiteX127" fmla="*/ 2051050 w 2352687"/>
                <a:gd name="connsiteY127" fmla="*/ 320675 h 355600"/>
                <a:gd name="connsiteX128" fmla="*/ 2073275 w 2352687"/>
                <a:gd name="connsiteY128" fmla="*/ 314325 h 355600"/>
                <a:gd name="connsiteX129" fmla="*/ 2098675 w 2352687"/>
                <a:gd name="connsiteY129" fmla="*/ 292100 h 355600"/>
                <a:gd name="connsiteX130" fmla="*/ 2108200 w 2352687"/>
                <a:gd name="connsiteY130" fmla="*/ 285750 h 355600"/>
                <a:gd name="connsiteX131" fmla="*/ 2130425 w 2352687"/>
                <a:gd name="connsiteY131" fmla="*/ 266700 h 355600"/>
                <a:gd name="connsiteX132" fmla="*/ 2139950 w 2352687"/>
                <a:gd name="connsiteY132" fmla="*/ 263525 h 355600"/>
                <a:gd name="connsiteX133" fmla="*/ 2168525 w 2352687"/>
                <a:gd name="connsiteY133" fmla="*/ 247650 h 355600"/>
                <a:gd name="connsiteX134" fmla="*/ 2193925 w 2352687"/>
                <a:gd name="connsiteY134" fmla="*/ 228600 h 355600"/>
                <a:gd name="connsiteX135" fmla="*/ 2203450 w 2352687"/>
                <a:gd name="connsiteY135" fmla="*/ 219075 h 355600"/>
                <a:gd name="connsiteX136" fmla="*/ 2222500 w 2352687"/>
                <a:gd name="connsiteY136" fmla="*/ 212725 h 355600"/>
                <a:gd name="connsiteX137" fmla="*/ 2244725 w 2352687"/>
                <a:gd name="connsiteY137" fmla="*/ 193675 h 355600"/>
                <a:gd name="connsiteX138" fmla="*/ 2273300 w 2352687"/>
                <a:gd name="connsiteY138" fmla="*/ 177800 h 355600"/>
                <a:gd name="connsiteX139" fmla="*/ 2286000 w 2352687"/>
                <a:gd name="connsiteY139" fmla="*/ 165100 h 355600"/>
                <a:gd name="connsiteX140" fmla="*/ 2298700 w 2352687"/>
                <a:gd name="connsiteY140" fmla="*/ 161925 h 355600"/>
                <a:gd name="connsiteX141" fmla="*/ 2336800 w 2352687"/>
                <a:gd name="connsiteY141" fmla="*/ 155575 h 355600"/>
                <a:gd name="connsiteX142" fmla="*/ 2352675 w 2352687"/>
                <a:gd name="connsiteY142" fmla="*/ 161925 h 355600"/>
                <a:gd name="connsiteX0" fmla="*/ 0 w 2352687"/>
                <a:gd name="connsiteY0" fmla="*/ 69850 h 346151"/>
                <a:gd name="connsiteX1" fmla="*/ 19050 w 2352687"/>
                <a:gd name="connsiteY1" fmla="*/ 88900 h 346151"/>
                <a:gd name="connsiteX2" fmla="*/ 28575 w 2352687"/>
                <a:gd name="connsiteY2" fmla="*/ 101600 h 346151"/>
                <a:gd name="connsiteX3" fmla="*/ 38100 w 2352687"/>
                <a:gd name="connsiteY3" fmla="*/ 107950 h 346151"/>
                <a:gd name="connsiteX4" fmla="*/ 50800 w 2352687"/>
                <a:gd name="connsiteY4" fmla="*/ 117475 h 346151"/>
                <a:gd name="connsiteX5" fmla="*/ 60325 w 2352687"/>
                <a:gd name="connsiteY5" fmla="*/ 127000 h 346151"/>
                <a:gd name="connsiteX6" fmla="*/ 76200 w 2352687"/>
                <a:gd name="connsiteY6" fmla="*/ 139700 h 346151"/>
                <a:gd name="connsiteX7" fmla="*/ 85725 w 2352687"/>
                <a:gd name="connsiteY7" fmla="*/ 149225 h 346151"/>
                <a:gd name="connsiteX8" fmla="*/ 104775 w 2352687"/>
                <a:gd name="connsiteY8" fmla="*/ 161925 h 346151"/>
                <a:gd name="connsiteX9" fmla="*/ 114300 w 2352687"/>
                <a:gd name="connsiteY9" fmla="*/ 168275 h 346151"/>
                <a:gd name="connsiteX10" fmla="*/ 123825 w 2352687"/>
                <a:gd name="connsiteY10" fmla="*/ 174625 h 346151"/>
                <a:gd name="connsiteX11" fmla="*/ 133350 w 2352687"/>
                <a:gd name="connsiteY11" fmla="*/ 184150 h 346151"/>
                <a:gd name="connsiteX12" fmla="*/ 142875 w 2352687"/>
                <a:gd name="connsiteY12" fmla="*/ 187325 h 346151"/>
                <a:gd name="connsiteX13" fmla="*/ 152400 w 2352687"/>
                <a:gd name="connsiteY13" fmla="*/ 193675 h 346151"/>
                <a:gd name="connsiteX14" fmla="*/ 158750 w 2352687"/>
                <a:gd name="connsiteY14" fmla="*/ 206375 h 346151"/>
                <a:gd name="connsiteX15" fmla="*/ 187325 w 2352687"/>
                <a:gd name="connsiteY15" fmla="*/ 222250 h 346151"/>
                <a:gd name="connsiteX16" fmla="*/ 200025 w 2352687"/>
                <a:gd name="connsiteY16" fmla="*/ 225425 h 346151"/>
                <a:gd name="connsiteX17" fmla="*/ 222250 w 2352687"/>
                <a:gd name="connsiteY17" fmla="*/ 231775 h 346151"/>
                <a:gd name="connsiteX18" fmla="*/ 317500 w 2352687"/>
                <a:gd name="connsiteY18" fmla="*/ 228600 h 346151"/>
                <a:gd name="connsiteX19" fmla="*/ 342900 w 2352687"/>
                <a:gd name="connsiteY19" fmla="*/ 215900 h 346151"/>
                <a:gd name="connsiteX20" fmla="*/ 352425 w 2352687"/>
                <a:gd name="connsiteY20" fmla="*/ 206375 h 346151"/>
                <a:gd name="connsiteX21" fmla="*/ 361950 w 2352687"/>
                <a:gd name="connsiteY21" fmla="*/ 200025 h 346151"/>
                <a:gd name="connsiteX22" fmla="*/ 374650 w 2352687"/>
                <a:gd name="connsiteY22" fmla="*/ 184150 h 346151"/>
                <a:gd name="connsiteX23" fmla="*/ 393700 w 2352687"/>
                <a:gd name="connsiteY23" fmla="*/ 168275 h 346151"/>
                <a:gd name="connsiteX24" fmla="*/ 400050 w 2352687"/>
                <a:gd name="connsiteY24" fmla="*/ 158750 h 346151"/>
                <a:gd name="connsiteX25" fmla="*/ 409575 w 2352687"/>
                <a:gd name="connsiteY25" fmla="*/ 152400 h 346151"/>
                <a:gd name="connsiteX26" fmla="*/ 428625 w 2352687"/>
                <a:gd name="connsiteY26" fmla="*/ 127000 h 346151"/>
                <a:gd name="connsiteX27" fmla="*/ 434975 w 2352687"/>
                <a:gd name="connsiteY27" fmla="*/ 117475 h 346151"/>
                <a:gd name="connsiteX28" fmla="*/ 454025 w 2352687"/>
                <a:gd name="connsiteY28" fmla="*/ 104775 h 346151"/>
                <a:gd name="connsiteX29" fmla="*/ 473075 w 2352687"/>
                <a:gd name="connsiteY29" fmla="*/ 85725 h 346151"/>
                <a:gd name="connsiteX30" fmla="*/ 466725 w 2352687"/>
                <a:gd name="connsiteY30" fmla="*/ 76200 h 346151"/>
                <a:gd name="connsiteX31" fmla="*/ 488950 w 2352687"/>
                <a:gd name="connsiteY31" fmla="*/ 79375 h 346151"/>
                <a:gd name="connsiteX32" fmla="*/ 517525 w 2352687"/>
                <a:gd name="connsiteY32" fmla="*/ 82550 h 346151"/>
                <a:gd name="connsiteX33" fmla="*/ 530225 w 2352687"/>
                <a:gd name="connsiteY33" fmla="*/ 88900 h 346151"/>
                <a:gd name="connsiteX34" fmla="*/ 536575 w 2352687"/>
                <a:gd name="connsiteY34" fmla="*/ 76200 h 346151"/>
                <a:gd name="connsiteX35" fmla="*/ 561975 w 2352687"/>
                <a:gd name="connsiteY35" fmla="*/ 60325 h 346151"/>
                <a:gd name="connsiteX36" fmla="*/ 596900 w 2352687"/>
                <a:gd name="connsiteY36" fmla="*/ 44450 h 346151"/>
                <a:gd name="connsiteX37" fmla="*/ 625475 w 2352687"/>
                <a:gd name="connsiteY37" fmla="*/ 31750 h 346151"/>
                <a:gd name="connsiteX38" fmla="*/ 663575 w 2352687"/>
                <a:gd name="connsiteY38" fmla="*/ 12700 h 346151"/>
                <a:gd name="connsiteX39" fmla="*/ 679450 w 2352687"/>
                <a:gd name="connsiteY39" fmla="*/ 6350 h 346151"/>
                <a:gd name="connsiteX40" fmla="*/ 698500 w 2352687"/>
                <a:gd name="connsiteY40" fmla="*/ 0 h 346151"/>
                <a:gd name="connsiteX41" fmla="*/ 727075 w 2352687"/>
                <a:gd name="connsiteY41" fmla="*/ 3175 h 346151"/>
                <a:gd name="connsiteX42" fmla="*/ 736600 w 2352687"/>
                <a:gd name="connsiteY42" fmla="*/ 6350 h 346151"/>
                <a:gd name="connsiteX43" fmla="*/ 762000 w 2352687"/>
                <a:gd name="connsiteY43" fmla="*/ 12700 h 346151"/>
                <a:gd name="connsiteX44" fmla="*/ 787400 w 2352687"/>
                <a:gd name="connsiteY44" fmla="*/ 34925 h 346151"/>
                <a:gd name="connsiteX45" fmla="*/ 806450 w 2352687"/>
                <a:gd name="connsiteY45" fmla="*/ 53975 h 346151"/>
                <a:gd name="connsiteX46" fmla="*/ 815975 w 2352687"/>
                <a:gd name="connsiteY46" fmla="*/ 63500 h 346151"/>
                <a:gd name="connsiteX47" fmla="*/ 828675 w 2352687"/>
                <a:gd name="connsiteY47" fmla="*/ 82550 h 346151"/>
                <a:gd name="connsiteX48" fmla="*/ 838200 w 2352687"/>
                <a:gd name="connsiteY48" fmla="*/ 88900 h 346151"/>
                <a:gd name="connsiteX49" fmla="*/ 860425 w 2352687"/>
                <a:gd name="connsiteY49" fmla="*/ 107950 h 346151"/>
                <a:gd name="connsiteX50" fmla="*/ 892175 w 2352687"/>
                <a:gd name="connsiteY50" fmla="*/ 130175 h 346151"/>
                <a:gd name="connsiteX51" fmla="*/ 901700 w 2352687"/>
                <a:gd name="connsiteY51" fmla="*/ 139700 h 346151"/>
                <a:gd name="connsiteX52" fmla="*/ 917575 w 2352687"/>
                <a:gd name="connsiteY52" fmla="*/ 152400 h 346151"/>
                <a:gd name="connsiteX53" fmla="*/ 936625 w 2352687"/>
                <a:gd name="connsiteY53" fmla="*/ 168275 h 346151"/>
                <a:gd name="connsiteX54" fmla="*/ 942975 w 2352687"/>
                <a:gd name="connsiteY54" fmla="*/ 177800 h 346151"/>
                <a:gd name="connsiteX55" fmla="*/ 965200 w 2352687"/>
                <a:gd name="connsiteY55" fmla="*/ 193675 h 346151"/>
                <a:gd name="connsiteX56" fmla="*/ 990600 w 2352687"/>
                <a:gd name="connsiteY56" fmla="*/ 200025 h 346151"/>
                <a:gd name="connsiteX57" fmla="*/ 1019175 w 2352687"/>
                <a:gd name="connsiteY57" fmla="*/ 209550 h 346151"/>
                <a:gd name="connsiteX58" fmla="*/ 1063625 w 2352687"/>
                <a:gd name="connsiteY58" fmla="*/ 219075 h 346151"/>
                <a:gd name="connsiteX59" fmla="*/ 1111250 w 2352687"/>
                <a:gd name="connsiteY59" fmla="*/ 228600 h 346151"/>
                <a:gd name="connsiteX60" fmla="*/ 1200150 w 2352687"/>
                <a:gd name="connsiteY60" fmla="*/ 260350 h 346151"/>
                <a:gd name="connsiteX61" fmla="*/ 1263650 w 2352687"/>
                <a:gd name="connsiteY61" fmla="*/ 282575 h 346151"/>
                <a:gd name="connsiteX62" fmla="*/ 1333500 w 2352687"/>
                <a:gd name="connsiteY62" fmla="*/ 317500 h 346151"/>
                <a:gd name="connsiteX63" fmla="*/ 1397000 w 2352687"/>
                <a:gd name="connsiteY63" fmla="*/ 333375 h 346151"/>
                <a:gd name="connsiteX64" fmla="*/ 1435100 w 2352687"/>
                <a:gd name="connsiteY64" fmla="*/ 346075 h 346151"/>
                <a:gd name="connsiteX65" fmla="*/ 1431925 w 2352687"/>
                <a:gd name="connsiteY65" fmla="*/ 327025 h 346151"/>
                <a:gd name="connsiteX66" fmla="*/ 1349375 w 2352687"/>
                <a:gd name="connsiteY66" fmla="*/ 304800 h 346151"/>
                <a:gd name="connsiteX67" fmla="*/ 1301750 w 2352687"/>
                <a:gd name="connsiteY67" fmla="*/ 288925 h 346151"/>
                <a:gd name="connsiteX68" fmla="*/ 1149350 w 2352687"/>
                <a:gd name="connsiteY68" fmla="*/ 219075 h 346151"/>
                <a:gd name="connsiteX69" fmla="*/ 1117600 w 2352687"/>
                <a:gd name="connsiteY69" fmla="*/ 209550 h 346151"/>
                <a:gd name="connsiteX70" fmla="*/ 1066800 w 2352687"/>
                <a:gd name="connsiteY70" fmla="*/ 193675 h 346151"/>
                <a:gd name="connsiteX71" fmla="*/ 1016000 w 2352687"/>
                <a:gd name="connsiteY71" fmla="*/ 184150 h 346151"/>
                <a:gd name="connsiteX72" fmla="*/ 1003300 w 2352687"/>
                <a:gd name="connsiteY72" fmla="*/ 174625 h 346151"/>
                <a:gd name="connsiteX73" fmla="*/ 993775 w 2352687"/>
                <a:gd name="connsiteY73" fmla="*/ 168275 h 346151"/>
                <a:gd name="connsiteX74" fmla="*/ 1003300 w 2352687"/>
                <a:gd name="connsiteY74" fmla="*/ 171450 h 346151"/>
                <a:gd name="connsiteX75" fmla="*/ 1022350 w 2352687"/>
                <a:gd name="connsiteY75" fmla="*/ 184150 h 346151"/>
                <a:gd name="connsiteX76" fmla="*/ 1031875 w 2352687"/>
                <a:gd name="connsiteY76" fmla="*/ 193675 h 346151"/>
                <a:gd name="connsiteX77" fmla="*/ 1044575 w 2352687"/>
                <a:gd name="connsiteY77" fmla="*/ 200025 h 346151"/>
                <a:gd name="connsiteX78" fmla="*/ 1057275 w 2352687"/>
                <a:gd name="connsiteY78" fmla="*/ 212725 h 346151"/>
                <a:gd name="connsiteX79" fmla="*/ 1120775 w 2352687"/>
                <a:gd name="connsiteY79" fmla="*/ 219075 h 346151"/>
                <a:gd name="connsiteX80" fmla="*/ 1203325 w 2352687"/>
                <a:gd name="connsiteY80" fmla="*/ 215900 h 346151"/>
                <a:gd name="connsiteX81" fmla="*/ 1222375 w 2352687"/>
                <a:gd name="connsiteY81" fmla="*/ 203200 h 346151"/>
                <a:gd name="connsiteX82" fmla="*/ 1231900 w 2352687"/>
                <a:gd name="connsiteY82" fmla="*/ 200025 h 346151"/>
                <a:gd name="connsiteX83" fmla="*/ 1250950 w 2352687"/>
                <a:gd name="connsiteY83" fmla="*/ 190500 h 346151"/>
                <a:gd name="connsiteX84" fmla="*/ 1270000 w 2352687"/>
                <a:gd name="connsiteY84" fmla="*/ 184150 h 346151"/>
                <a:gd name="connsiteX85" fmla="*/ 1289050 w 2352687"/>
                <a:gd name="connsiteY85" fmla="*/ 174625 h 346151"/>
                <a:gd name="connsiteX86" fmla="*/ 1343025 w 2352687"/>
                <a:gd name="connsiteY86" fmla="*/ 165100 h 346151"/>
                <a:gd name="connsiteX87" fmla="*/ 1390650 w 2352687"/>
                <a:gd name="connsiteY87" fmla="*/ 158750 h 346151"/>
                <a:gd name="connsiteX88" fmla="*/ 1412875 w 2352687"/>
                <a:gd name="connsiteY88" fmla="*/ 149225 h 346151"/>
                <a:gd name="connsiteX89" fmla="*/ 1425575 w 2352687"/>
                <a:gd name="connsiteY89" fmla="*/ 146050 h 346151"/>
                <a:gd name="connsiteX90" fmla="*/ 1435100 w 2352687"/>
                <a:gd name="connsiteY90" fmla="*/ 142875 h 346151"/>
                <a:gd name="connsiteX91" fmla="*/ 1444625 w 2352687"/>
                <a:gd name="connsiteY91" fmla="*/ 133350 h 346151"/>
                <a:gd name="connsiteX92" fmla="*/ 1485900 w 2352687"/>
                <a:gd name="connsiteY92" fmla="*/ 117475 h 346151"/>
                <a:gd name="connsiteX93" fmla="*/ 1498600 w 2352687"/>
                <a:gd name="connsiteY93" fmla="*/ 111125 h 346151"/>
                <a:gd name="connsiteX94" fmla="*/ 1530350 w 2352687"/>
                <a:gd name="connsiteY94" fmla="*/ 101600 h 346151"/>
                <a:gd name="connsiteX95" fmla="*/ 1539875 w 2352687"/>
                <a:gd name="connsiteY95" fmla="*/ 95250 h 346151"/>
                <a:gd name="connsiteX96" fmla="*/ 1558925 w 2352687"/>
                <a:gd name="connsiteY96" fmla="*/ 88900 h 346151"/>
                <a:gd name="connsiteX97" fmla="*/ 1577975 w 2352687"/>
                <a:gd name="connsiteY97" fmla="*/ 76200 h 346151"/>
                <a:gd name="connsiteX98" fmla="*/ 1593850 w 2352687"/>
                <a:gd name="connsiteY98" fmla="*/ 66675 h 346151"/>
                <a:gd name="connsiteX99" fmla="*/ 1612900 w 2352687"/>
                <a:gd name="connsiteY99" fmla="*/ 53975 h 346151"/>
                <a:gd name="connsiteX100" fmla="*/ 1625600 w 2352687"/>
                <a:gd name="connsiteY100" fmla="*/ 50800 h 346151"/>
                <a:gd name="connsiteX101" fmla="*/ 1635125 w 2352687"/>
                <a:gd name="connsiteY101" fmla="*/ 47625 h 346151"/>
                <a:gd name="connsiteX102" fmla="*/ 1651000 w 2352687"/>
                <a:gd name="connsiteY102" fmla="*/ 44450 h 346151"/>
                <a:gd name="connsiteX103" fmla="*/ 1657350 w 2352687"/>
                <a:gd name="connsiteY103" fmla="*/ 34925 h 346151"/>
                <a:gd name="connsiteX104" fmla="*/ 1673225 w 2352687"/>
                <a:gd name="connsiteY104" fmla="*/ 31750 h 346151"/>
                <a:gd name="connsiteX105" fmla="*/ 1704975 w 2352687"/>
                <a:gd name="connsiteY105" fmla="*/ 25400 h 346151"/>
                <a:gd name="connsiteX106" fmla="*/ 1746250 w 2352687"/>
                <a:gd name="connsiteY106" fmla="*/ 38100 h 346151"/>
                <a:gd name="connsiteX107" fmla="*/ 1765300 w 2352687"/>
                <a:gd name="connsiteY107" fmla="*/ 50800 h 346151"/>
                <a:gd name="connsiteX108" fmla="*/ 1781175 w 2352687"/>
                <a:gd name="connsiteY108" fmla="*/ 63500 h 346151"/>
                <a:gd name="connsiteX109" fmla="*/ 1803400 w 2352687"/>
                <a:gd name="connsiteY109" fmla="*/ 76200 h 346151"/>
                <a:gd name="connsiteX110" fmla="*/ 1828800 w 2352687"/>
                <a:gd name="connsiteY110" fmla="*/ 85725 h 346151"/>
                <a:gd name="connsiteX111" fmla="*/ 1866900 w 2352687"/>
                <a:gd name="connsiteY111" fmla="*/ 98425 h 346151"/>
                <a:gd name="connsiteX112" fmla="*/ 1879600 w 2352687"/>
                <a:gd name="connsiteY112" fmla="*/ 107950 h 346151"/>
                <a:gd name="connsiteX113" fmla="*/ 1889125 w 2352687"/>
                <a:gd name="connsiteY113" fmla="*/ 114300 h 346151"/>
                <a:gd name="connsiteX114" fmla="*/ 1898650 w 2352687"/>
                <a:gd name="connsiteY114" fmla="*/ 127000 h 346151"/>
                <a:gd name="connsiteX115" fmla="*/ 1901825 w 2352687"/>
                <a:gd name="connsiteY115" fmla="*/ 136525 h 346151"/>
                <a:gd name="connsiteX116" fmla="*/ 1917700 w 2352687"/>
                <a:gd name="connsiteY116" fmla="*/ 177800 h 346151"/>
                <a:gd name="connsiteX117" fmla="*/ 1927225 w 2352687"/>
                <a:gd name="connsiteY117" fmla="*/ 200025 h 346151"/>
                <a:gd name="connsiteX118" fmla="*/ 1933575 w 2352687"/>
                <a:gd name="connsiteY118" fmla="*/ 212725 h 346151"/>
                <a:gd name="connsiteX119" fmla="*/ 1943100 w 2352687"/>
                <a:gd name="connsiteY119" fmla="*/ 219075 h 346151"/>
                <a:gd name="connsiteX120" fmla="*/ 1946275 w 2352687"/>
                <a:gd name="connsiteY120" fmla="*/ 244475 h 346151"/>
                <a:gd name="connsiteX121" fmla="*/ 1968500 w 2352687"/>
                <a:gd name="connsiteY121" fmla="*/ 266700 h 346151"/>
                <a:gd name="connsiteX122" fmla="*/ 1978025 w 2352687"/>
                <a:gd name="connsiteY122" fmla="*/ 269875 h 346151"/>
                <a:gd name="connsiteX123" fmla="*/ 1990725 w 2352687"/>
                <a:gd name="connsiteY123" fmla="*/ 276225 h 346151"/>
                <a:gd name="connsiteX124" fmla="*/ 2016125 w 2352687"/>
                <a:gd name="connsiteY124" fmla="*/ 301625 h 346151"/>
                <a:gd name="connsiteX125" fmla="*/ 2032000 w 2352687"/>
                <a:gd name="connsiteY125" fmla="*/ 314325 h 346151"/>
                <a:gd name="connsiteX126" fmla="*/ 2051050 w 2352687"/>
                <a:gd name="connsiteY126" fmla="*/ 320675 h 346151"/>
                <a:gd name="connsiteX127" fmla="*/ 2073275 w 2352687"/>
                <a:gd name="connsiteY127" fmla="*/ 314325 h 346151"/>
                <a:gd name="connsiteX128" fmla="*/ 2098675 w 2352687"/>
                <a:gd name="connsiteY128" fmla="*/ 292100 h 346151"/>
                <a:gd name="connsiteX129" fmla="*/ 2108200 w 2352687"/>
                <a:gd name="connsiteY129" fmla="*/ 285750 h 346151"/>
                <a:gd name="connsiteX130" fmla="*/ 2130425 w 2352687"/>
                <a:gd name="connsiteY130" fmla="*/ 266700 h 346151"/>
                <a:gd name="connsiteX131" fmla="*/ 2139950 w 2352687"/>
                <a:gd name="connsiteY131" fmla="*/ 263525 h 346151"/>
                <a:gd name="connsiteX132" fmla="*/ 2168525 w 2352687"/>
                <a:gd name="connsiteY132" fmla="*/ 247650 h 346151"/>
                <a:gd name="connsiteX133" fmla="*/ 2193925 w 2352687"/>
                <a:gd name="connsiteY133" fmla="*/ 228600 h 346151"/>
                <a:gd name="connsiteX134" fmla="*/ 2203450 w 2352687"/>
                <a:gd name="connsiteY134" fmla="*/ 219075 h 346151"/>
                <a:gd name="connsiteX135" fmla="*/ 2222500 w 2352687"/>
                <a:gd name="connsiteY135" fmla="*/ 212725 h 346151"/>
                <a:gd name="connsiteX136" fmla="*/ 2244725 w 2352687"/>
                <a:gd name="connsiteY136" fmla="*/ 193675 h 346151"/>
                <a:gd name="connsiteX137" fmla="*/ 2273300 w 2352687"/>
                <a:gd name="connsiteY137" fmla="*/ 177800 h 346151"/>
                <a:gd name="connsiteX138" fmla="*/ 2286000 w 2352687"/>
                <a:gd name="connsiteY138" fmla="*/ 165100 h 346151"/>
                <a:gd name="connsiteX139" fmla="*/ 2298700 w 2352687"/>
                <a:gd name="connsiteY139" fmla="*/ 161925 h 346151"/>
                <a:gd name="connsiteX140" fmla="*/ 2336800 w 2352687"/>
                <a:gd name="connsiteY140" fmla="*/ 155575 h 346151"/>
                <a:gd name="connsiteX141" fmla="*/ 2352675 w 2352687"/>
                <a:gd name="connsiteY141" fmla="*/ 161925 h 346151"/>
                <a:gd name="connsiteX0" fmla="*/ 0 w 2352687"/>
                <a:gd name="connsiteY0" fmla="*/ 69850 h 347061"/>
                <a:gd name="connsiteX1" fmla="*/ 19050 w 2352687"/>
                <a:gd name="connsiteY1" fmla="*/ 88900 h 347061"/>
                <a:gd name="connsiteX2" fmla="*/ 28575 w 2352687"/>
                <a:gd name="connsiteY2" fmla="*/ 101600 h 347061"/>
                <a:gd name="connsiteX3" fmla="*/ 38100 w 2352687"/>
                <a:gd name="connsiteY3" fmla="*/ 107950 h 347061"/>
                <a:gd name="connsiteX4" fmla="*/ 50800 w 2352687"/>
                <a:gd name="connsiteY4" fmla="*/ 117475 h 347061"/>
                <a:gd name="connsiteX5" fmla="*/ 60325 w 2352687"/>
                <a:gd name="connsiteY5" fmla="*/ 127000 h 347061"/>
                <a:gd name="connsiteX6" fmla="*/ 76200 w 2352687"/>
                <a:gd name="connsiteY6" fmla="*/ 139700 h 347061"/>
                <a:gd name="connsiteX7" fmla="*/ 85725 w 2352687"/>
                <a:gd name="connsiteY7" fmla="*/ 149225 h 347061"/>
                <a:gd name="connsiteX8" fmla="*/ 104775 w 2352687"/>
                <a:gd name="connsiteY8" fmla="*/ 161925 h 347061"/>
                <a:gd name="connsiteX9" fmla="*/ 114300 w 2352687"/>
                <a:gd name="connsiteY9" fmla="*/ 168275 h 347061"/>
                <a:gd name="connsiteX10" fmla="*/ 123825 w 2352687"/>
                <a:gd name="connsiteY10" fmla="*/ 174625 h 347061"/>
                <a:gd name="connsiteX11" fmla="*/ 133350 w 2352687"/>
                <a:gd name="connsiteY11" fmla="*/ 184150 h 347061"/>
                <a:gd name="connsiteX12" fmla="*/ 142875 w 2352687"/>
                <a:gd name="connsiteY12" fmla="*/ 187325 h 347061"/>
                <a:gd name="connsiteX13" fmla="*/ 152400 w 2352687"/>
                <a:gd name="connsiteY13" fmla="*/ 193675 h 347061"/>
                <a:gd name="connsiteX14" fmla="*/ 158750 w 2352687"/>
                <a:gd name="connsiteY14" fmla="*/ 206375 h 347061"/>
                <a:gd name="connsiteX15" fmla="*/ 187325 w 2352687"/>
                <a:gd name="connsiteY15" fmla="*/ 222250 h 347061"/>
                <a:gd name="connsiteX16" fmla="*/ 200025 w 2352687"/>
                <a:gd name="connsiteY16" fmla="*/ 225425 h 347061"/>
                <a:gd name="connsiteX17" fmla="*/ 222250 w 2352687"/>
                <a:gd name="connsiteY17" fmla="*/ 231775 h 347061"/>
                <a:gd name="connsiteX18" fmla="*/ 317500 w 2352687"/>
                <a:gd name="connsiteY18" fmla="*/ 228600 h 347061"/>
                <a:gd name="connsiteX19" fmla="*/ 342900 w 2352687"/>
                <a:gd name="connsiteY19" fmla="*/ 215900 h 347061"/>
                <a:gd name="connsiteX20" fmla="*/ 352425 w 2352687"/>
                <a:gd name="connsiteY20" fmla="*/ 206375 h 347061"/>
                <a:gd name="connsiteX21" fmla="*/ 361950 w 2352687"/>
                <a:gd name="connsiteY21" fmla="*/ 200025 h 347061"/>
                <a:gd name="connsiteX22" fmla="*/ 374650 w 2352687"/>
                <a:gd name="connsiteY22" fmla="*/ 184150 h 347061"/>
                <a:gd name="connsiteX23" fmla="*/ 393700 w 2352687"/>
                <a:gd name="connsiteY23" fmla="*/ 168275 h 347061"/>
                <a:gd name="connsiteX24" fmla="*/ 400050 w 2352687"/>
                <a:gd name="connsiteY24" fmla="*/ 158750 h 347061"/>
                <a:gd name="connsiteX25" fmla="*/ 409575 w 2352687"/>
                <a:gd name="connsiteY25" fmla="*/ 152400 h 347061"/>
                <a:gd name="connsiteX26" fmla="*/ 428625 w 2352687"/>
                <a:gd name="connsiteY26" fmla="*/ 127000 h 347061"/>
                <a:gd name="connsiteX27" fmla="*/ 434975 w 2352687"/>
                <a:gd name="connsiteY27" fmla="*/ 117475 h 347061"/>
                <a:gd name="connsiteX28" fmla="*/ 454025 w 2352687"/>
                <a:gd name="connsiteY28" fmla="*/ 104775 h 347061"/>
                <a:gd name="connsiteX29" fmla="*/ 473075 w 2352687"/>
                <a:gd name="connsiteY29" fmla="*/ 85725 h 347061"/>
                <a:gd name="connsiteX30" fmla="*/ 466725 w 2352687"/>
                <a:gd name="connsiteY30" fmla="*/ 76200 h 347061"/>
                <a:gd name="connsiteX31" fmla="*/ 488950 w 2352687"/>
                <a:gd name="connsiteY31" fmla="*/ 79375 h 347061"/>
                <a:gd name="connsiteX32" fmla="*/ 517525 w 2352687"/>
                <a:gd name="connsiteY32" fmla="*/ 82550 h 347061"/>
                <a:gd name="connsiteX33" fmla="*/ 530225 w 2352687"/>
                <a:gd name="connsiteY33" fmla="*/ 88900 h 347061"/>
                <a:gd name="connsiteX34" fmla="*/ 536575 w 2352687"/>
                <a:gd name="connsiteY34" fmla="*/ 76200 h 347061"/>
                <a:gd name="connsiteX35" fmla="*/ 561975 w 2352687"/>
                <a:gd name="connsiteY35" fmla="*/ 60325 h 347061"/>
                <a:gd name="connsiteX36" fmla="*/ 596900 w 2352687"/>
                <a:gd name="connsiteY36" fmla="*/ 44450 h 347061"/>
                <a:gd name="connsiteX37" fmla="*/ 625475 w 2352687"/>
                <a:gd name="connsiteY37" fmla="*/ 31750 h 347061"/>
                <a:gd name="connsiteX38" fmla="*/ 663575 w 2352687"/>
                <a:gd name="connsiteY38" fmla="*/ 12700 h 347061"/>
                <a:gd name="connsiteX39" fmla="*/ 679450 w 2352687"/>
                <a:gd name="connsiteY39" fmla="*/ 6350 h 347061"/>
                <a:gd name="connsiteX40" fmla="*/ 698500 w 2352687"/>
                <a:gd name="connsiteY40" fmla="*/ 0 h 347061"/>
                <a:gd name="connsiteX41" fmla="*/ 727075 w 2352687"/>
                <a:gd name="connsiteY41" fmla="*/ 3175 h 347061"/>
                <a:gd name="connsiteX42" fmla="*/ 736600 w 2352687"/>
                <a:gd name="connsiteY42" fmla="*/ 6350 h 347061"/>
                <a:gd name="connsiteX43" fmla="*/ 762000 w 2352687"/>
                <a:gd name="connsiteY43" fmla="*/ 12700 h 347061"/>
                <a:gd name="connsiteX44" fmla="*/ 787400 w 2352687"/>
                <a:gd name="connsiteY44" fmla="*/ 34925 h 347061"/>
                <a:gd name="connsiteX45" fmla="*/ 806450 w 2352687"/>
                <a:gd name="connsiteY45" fmla="*/ 53975 h 347061"/>
                <a:gd name="connsiteX46" fmla="*/ 815975 w 2352687"/>
                <a:gd name="connsiteY46" fmla="*/ 63500 h 347061"/>
                <a:gd name="connsiteX47" fmla="*/ 828675 w 2352687"/>
                <a:gd name="connsiteY47" fmla="*/ 82550 h 347061"/>
                <a:gd name="connsiteX48" fmla="*/ 838200 w 2352687"/>
                <a:gd name="connsiteY48" fmla="*/ 88900 h 347061"/>
                <a:gd name="connsiteX49" fmla="*/ 860425 w 2352687"/>
                <a:gd name="connsiteY49" fmla="*/ 107950 h 347061"/>
                <a:gd name="connsiteX50" fmla="*/ 892175 w 2352687"/>
                <a:gd name="connsiteY50" fmla="*/ 130175 h 347061"/>
                <a:gd name="connsiteX51" fmla="*/ 901700 w 2352687"/>
                <a:gd name="connsiteY51" fmla="*/ 139700 h 347061"/>
                <a:gd name="connsiteX52" fmla="*/ 917575 w 2352687"/>
                <a:gd name="connsiteY52" fmla="*/ 152400 h 347061"/>
                <a:gd name="connsiteX53" fmla="*/ 936625 w 2352687"/>
                <a:gd name="connsiteY53" fmla="*/ 168275 h 347061"/>
                <a:gd name="connsiteX54" fmla="*/ 942975 w 2352687"/>
                <a:gd name="connsiteY54" fmla="*/ 177800 h 347061"/>
                <a:gd name="connsiteX55" fmla="*/ 965200 w 2352687"/>
                <a:gd name="connsiteY55" fmla="*/ 193675 h 347061"/>
                <a:gd name="connsiteX56" fmla="*/ 990600 w 2352687"/>
                <a:gd name="connsiteY56" fmla="*/ 200025 h 347061"/>
                <a:gd name="connsiteX57" fmla="*/ 1019175 w 2352687"/>
                <a:gd name="connsiteY57" fmla="*/ 209550 h 347061"/>
                <a:gd name="connsiteX58" fmla="*/ 1063625 w 2352687"/>
                <a:gd name="connsiteY58" fmla="*/ 219075 h 347061"/>
                <a:gd name="connsiteX59" fmla="*/ 1111250 w 2352687"/>
                <a:gd name="connsiteY59" fmla="*/ 228600 h 347061"/>
                <a:gd name="connsiteX60" fmla="*/ 1200150 w 2352687"/>
                <a:gd name="connsiteY60" fmla="*/ 260350 h 347061"/>
                <a:gd name="connsiteX61" fmla="*/ 1263650 w 2352687"/>
                <a:gd name="connsiteY61" fmla="*/ 282575 h 347061"/>
                <a:gd name="connsiteX62" fmla="*/ 1333500 w 2352687"/>
                <a:gd name="connsiteY62" fmla="*/ 317500 h 347061"/>
                <a:gd name="connsiteX63" fmla="*/ 1397000 w 2352687"/>
                <a:gd name="connsiteY63" fmla="*/ 333375 h 347061"/>
                <a:gd name="connsiteX64" fmla="*/ 1435100 w 2352687"/>
                <a:gd name="connsiteY64" fmla="*/ 346075 h 347061"/>
                <a:gd name="connsiteX65" fmla="*/ 1349375 w 2352687"/>
                <a:gd name="connsiteY65" fmla="*/ 304800 h 347061"/>
                <a:gd name="connsiteX66" fmla="*/ 1301750 w 2352687"/>
                <a:gd name="connsiteY66" fmla="*/ 288925 h 347061"/>
                <a:gd name="connsiteX67" fmla="*/ 1149350 w 2352687"/>
                <a:gd name="connsiteY67" fmla="*/ 219075 h 347061"/>
                <a:gd name="connsiteX68" fmla="*/ 1117600 w 2352687"/>
                <a:gd name="connsiteY68" fmla="*/ 209550 h 347061"/>
                <a:gd name="connsiteX69" fmla="*/ 1066800 w 2352687"/>
                <a:gd name="connsiteY69" fmla="*/ 193675 h 347061"/>
                <a:gd name="connsiteX70" fmla="*/ 1016000 w 2352687"/>
                <a:gd name="connsiteY70" fmla="*/ 184150 h 347061"/>
                <a:gd name="connsiteX71" fmla="*/ 1003300 w 2352687"/>
                <a:gd name="connsiteY71" fmla="*/ 174625 h 347061"/>
                <a:gd name="connsiteX72" fmla="*/ 993775 w 2352687"/>
                <a:gd name="connsiteY72" fmla="*/ 168275 h 347061"/>
                <a:gd name="connsiteX73" fmla="*/ 1003300 w 2352687"/>
                <a:gd name="connsiteY73" fmla="*/ 171450 h 347061"/>
                <a:gd name="connsiteX74" fmla="*/ 1022350 w 2352687"/>
                <a:gd name="connsiteY74" fmla="*/ 184150 h 347061"/>
                <a:gd name="connsiteX75" fmla="*/ 1031875 w 2352687"/>
                <a:gd name="connsiteY75" fmla="*/ 193675 h 347061"/>
                <a:gd name="connsiteX76" fmla="*/ 1044575 w 2352687"/>
                <a:gd name="connsiteY76" fmla="*/ 200025 h 347061"/>
                <a:gd name="connsiteX77" fmla="*/ 1057275 w 2352687"/>
                <a:gd name="connsiteY77" fmla="*/ 212725 h 347061"/>
                <a:gd name="connsiteX78" fmla="*/ 1120775 w 2352687"/>
                <a:gd name="connsiteY78" fmla="*/ 219075 h 347061"/>
                <a:gd name="connsiteX79" fmla="*/ 1203325 w 2352687"/>
                <a:gd name="connsiteY79" fmla="*/ 215900 h 347061"/>
                <a:gd name="connsiteX80" fmla="*/ 1222375 w 2352687"/>
                <a:gd name="connsiteY80" fmla="*/ 203200 h 347061"/>
                <a:gd name="connsiteX81" fmla="*/ 1231900 w 2352687"/>
                <a:gd name="connsiteY81" fmla="*/ 200025 h 347061"/>
                <a:gd name="connsiteX82" fmla="*/ 1250950 w 2352687"/>
                <a:gd name="connsiteY82" fmla="*/ 190500 h 347061"/>
                <a:gd name="connsiteX83" fmla="*/ 1270000 w 2352687"/>
                <a:gd name="connsiteY83" fmla="*/ 184150 h 347061"/>
                <a:gd name="connsiteX84" fmla="*/ 1289050 w 2352687"/>
                <a:gd name="connsiteY84" fmla="*/ 174625 h 347061"/>
                <a:gd name="connsiteX85" fmla="*/ 1343025 w 2352687"/>
                <a:gd name="connsiteY85" fmla="*/ 165100 h 347061"/>
                <a:gd name="connsiteX86" fmla="*/ 1390650 w 2352687"/>
                <a:gd name="connsiteY86" fmla="*/ 158750 h 347061"/>
                <a:gd name="connsiteX87" fmla="*/ 1412875 w 2352687"/>
                <a:gd name="connsiteY87" fmla="*/ 149225 h 347061"/>
                <a:gd name="connsiteX88" fmla="*/ 1425575 w 2352687"/>
                <a:gd name="connsiteY88" fmla="*/ 146050 h 347061"/>
                <a:gd name="connsiteX89" fmla="*/ 1435100 w 2352687"/>
                <a:gd name="connsiteY89" fmla="*/ 142875 h 347061"/>
                <a:gd name="connsiteX90" fmla="*/ 1444625 w 2352687"/>
                <a:gd name="connsiteY90" fmla="*/ 133350 h 347061"/>
                <a:gd name="connsiteX91" fmla="*/ 1485900 w 2352687"/>
                <a:gd name="connsiteY91" fmla="*/ 117475 h 347061"/>
                <a:gd name="connsiteX92" fmla="*/ 1498600 w 2352687"/>
                <a:gd name="connsiteY92" fmla="*/ 111125 h 347061"/>
                <a:gd name="connsiteX93" fmla="*/ 1530350 w 2352687"/>
                <a:gd name="connsiteY93" fmla="*/ 101600 h 347061"/>
                <a:gd name="connsiteX94" fmla="*/ 1539875 w 2352687"/>
                <a:gd name="connsiteY94" fmla="*/ 95250 h 347061"/>
                <a:gd name="connsiteX95" fmla="*/ 1558925 w 2352687"/>
                <a:gd name="connsiteY95" fmla="*/ 88900 h 347061"/>
                <a:gd name="connsiteX96" fmla="*/ 1577975 w 2352687"/>
                <a:gd name="connsiteY96" fmla="*/ 76200 h 347061"/>
                <a:gd name="connsiteX97" fmla="*/ 1593850 w 2352687"/>
                <a:gd name="connsiteY97" fmla="*/ 66675 h 347061"/>
                <a:gd name="connsiteX98" fmla="*/ 1612900 w 2352687"/>
                <a:gd name="connsiteY98" fmla="*/ 53975 h 347061"/>
                <a:gd name="connsiteX99" fmla="*/ 1625600 w 2352687"/>
                <a:gd name="connsiteY99" fmla="*/ 50800 h 347061"/>
                <a:gd name="connsiteX100" fmla="*/ 1635125 w 2352687"/>
                <a:gd name="connsiteY100" fmla="*/ 47625 h 347061"/>
                <a:gd name="connsiteX101" fmla="*/ 1651000 w 2352687"/>
                <a:gd name="connsiteY101" fmla="*/ 44450 h 347061"/>
                <a:gd name="connsiteX102" fmla="*/ 1657350 w 2352687"/>
                <a:gd name="connsiteY102" fmla="*/ 34925 h 347061"/>
                <a:gd name="connsiteX103" fmla="*/ 1673225 w 2352687"/>
                <a:gd name="connsiteY103" fmla="*/ 31750 h 347061"/>
                <a:gd name="connsiteX104" fmla="*/ 1704975 w 2352687"/>
                <a:gd name="connsiteY104" fmla="*/ 25400 h 347061"/>
                <a:gd name="connsiteX105" fmla="*/ 1746250 w 2352687"/>
                <a:gd name="connsiteY105" fmla="*/ 38100 h 347061"/>
                <a:gd name="connsiteX106" fmla="*/ 1765300 w 2352687"/>
                <a:gd name="connsiteY106" fmla="*/ 50800 h 347061"/>
                <a:gd name="connsiteX107" fmla="*/ 1781175 w 2352687"/>
                <a:gd name="connsiteY107" fmla="*/ 63500 h 347061"/>
                <a:gd name="connsiteX108" fmla="*/ 1803400 w 2352687"/>
                <a:gd name="connsiteY108" fmla="*/ 76200 h 347061"/>
                <a:gd name="connsiteX109" fmla="*/ 1828800 w 2352687"/>
                <a:gd name="connsiteY109" fmla="*/ 85725 h 347061"/>
                <a:gd name="connsiteX110" fmla="*/ 1866900 w 2352687"/>
                <a:gd name="connsiteY110" fmla="*/ 98425 h 347061"/>
                <a:gd name="connsiteX111" fmla="*/ 1879600 w 2352687"/>
                <a:gd name="connsiteY111" fmla="*/ 107950 h 347061"/>
                <a:gd name="connsiteX112" fmla="*/ 1889125 w 2352687"/>
                <a:gd name="connsiteY112" fmla="*/ 114300 h 347061"/>
                <a:gd name="connsiteX113" fmla="*/ 1898650 w 2352687"/>
                <a:gd name="connsiteY113" fmla="*/ 127000 h 347061"/>
                <a:gd name="connsiteX114" fmla="*/ 1901825 w 2352687"/>
                <a:gd name="connsiteY114" fmla="*/ 136525 h 347061"/>
                <a:gd name="connsiteX115" fmla="*/ 1917700 w 2352687"/>
                <a:gd name="connsiteY115" fmla="*/ 177800 h 347061"/>
                <a:gd name="connsiteX116" fmla="*/ 1927225 w 2352687"/>
                <a:gd name="connsiteY116" fmla="*/ 200025 h 347061"/>
                <a:gd name="connsiteX117" fmla="*/ 1933575 w 2352687"/>
                <a:gd name="connsiteY117" fmla="*/ 212725 h 347061"/>
                <a:gd name="connsiteX118" fmla="*/ 1943100 w 2352687"/>
                <a:gd name="connsiteY118" fmla="*/ 219075 h 347061"/>
                <a:gd name="connsiteX119" fmla="*/ 1946275 w 2352687"/>
                <a:gd name="connsiteY119" fmla="*/ 244475 h 347061"/>
                <a:gd name="connsiteX120" fmla="*/ 1968500 w 2352687"/>
                <a:gd name="connsiteY120" fmla="*/ 266700 h 347061"/>
                <a:gd name="connsiteX121" fmla="*/ 1978025 w 2352687"/>
                <a:gd name="connsiteY121" fmla="*/ 269875 h 347061"/>
                <a:gd name="connsiteX122" fmla="*/ 1990725 w 2352687"/>
                <a:gd name="connsiteY122" fmla="*/ 276225 h 347061"/>
                <a:gd name="connsiteX123" fmla="*/ 2016125 w 2352687"/>
                <a:gd name="connsiteY123" fmla="*/ 301625 h 347061"/>
                <a:gd name="connsiteX124" fmla="*/ 2032000 w 2352687"/>
                <a:gd name="connsiteY124" fmla="*/ 314325 h 347061"/>
                <a:gd name="connsiteX125" fmla="*/ 2051050 w 2352687"/>
                <a:gd name="connsiteY125" fmla="*/ 320675 h 347061"/>
                <a:gd name="connsiteX126" fmla="*/ 2073275 w 2352687"/>
                <a:gd name="connsiteY126" fmla="*/ 314325 h 347061"/>
                <a:gd name="connsiteX127" fmla="*/ 2098675 w 2352687"/>
                <a:gd name="connsiteY127" fmla="*/ 292100 h 347061"/>
                <a:gd name="connsiteX128" fmla="*/ 2108200 w 2352687"/>
                <a:gd name="connsiteY128" fmla="*/ 285750 h 347061"/>
                <a:gd name="connsiteX129" fmla="*/ 2130425 w 2352687"/>
                <a:gd name="connsiteY129" fmla="*/ 266700 h 347061"/>
                <a:gd name="connsiteX130" fmla="*/ 2139950 w 2352687"/>
                <a:gd name="connsiteY130" fmla="*/ 263525 h 347061"/>
                <a:gd name="connsiteX131" fmla="*/ 2168525 w 2352687"/>
                <a:gd name="connsiteY131" fmla="*/ 247650 h 347061"/>
                <a:gd name="connsiteX132" fmla="*/ 2193925 w 2352687"/>
                <a:gd name="connsiteY132" fmla="*/ 228600 h 347061"/>
                <a:gd name="connsiteX133" fmla="*/ 2203450 w 2352687"/>
                <a:gd name="connsiteY133" fmla="*/ 219075 h 347061"/>
                <a:gd name="connsiteX134" fmla="*/ 2222500 w 2352687"/>
                <a:gd name="connsiteY134" fmla="*/ 212725 h 347061"/>
                <a:gd name="connsiteX135" fmla="*/ 2244725 w 2352687"/>
                <a:gd name="connsiteY135" fmla="*/ 193675 h 347061"/>
                <a:gd name="connsiteX136" fmla="*/ 2273300 w 2352687"/>
                <a:gd name="connsiteY136" fmla="*/ 177800 h 347061"/>
                <a:gd name="connsiteX137" fmla="*/ 2286000 w 2352687"/>
                <a:gd name="connsiteY137" fmla="*/ 165100 h 347061"/>
                <a:gd name="connsiteX138" fmla="*/ 2298700 w 2352687"/>
                <a:gd name="connsiteY138" fmla="*/ 161925 h 347061"/>
                <a:gd name="connsiteX139" fmla="*/ 2336800 w 2352687"/>
                <a:gd name="connsiteY139" fmla="*/ 155575 h 347061"/>
                <a:gd name="connsiteX140" fmla="*/ 2352675 w 2352687"/>
                <a:gd name="connsiteY140" fmla="*/ 161925 h 347061"/>
                <a:gd name="connsiteX0" fmla="*/ 0 w 2352687"/>
                <a:gd name="connsiteY0" fmla="*/ 69850 h 333657"/>
                <a:gd name="connsiteX1" fmla="*/ 19050 w 2352687"/>
                <a:gd name="connsiteY1" fmla="*/ 88900 h 333657"/>
                <a:gd name="connsiteX2" fmla="*/ 28575 w 2352687"/>
                <a:gd name="connsiteY2" fmla="*/ 101600 h 333657"/>
                <a:gd name="connsiteX3" fmla="*/ 38100 w 2352687"/>
                <a:gd name="connsiteY3" fmla="*/ 107950 h 333657"/>
                <a:gd name="connsiteX4" fmla="*/ 50800 w 2352687"/>
                <a:gd name="connsiteY4" fmla="*/ 117475 h 333657"/>
                <a:gd name="connsiteX5" fmla="*/ 60325 w 2352687"/>
                <a:gd name="connsiteY5" fmla="*/ 127000 h 333657"/>
                <a:gd name="connsiteX6" fmla="*/ 76200 w 2352687"/>
                <a:gd name="connsiteY6" fmla="*/ 139700 h 333657"/>
                <a:gd name="connsiteX7" fmla="*/ 85725 w 2352687"/>
                <a:gd name="connsiteY7" fmla="*/ 149225 h 333657"/>
                <a:gd name="connsiteX8" fmla="*/ 104775 w 2352687"/>
                <a:gd name="connsiteY8" fmla="*/ 161925 h 333657"/>
                <a:gd name="connsiteX9" fmla="*/ 114300 w 2352687"/>
                <a:gd name="connsiteY9" fmla="*/ 168275 h 333657"/>
                <a:gd name="connsiteX10" fmla="*/ 123825 w 2352687"/>
                <a:gd name="connsiteY10" fmla="*/ 174625 h 333657"/>
                <a:gd name="connsiteX11" fmla="*/ 133350 w 2352687"/>
                <a:gd name="connsiteY11" fmla="*/ 184150 h 333657"/>
                <a:gd name="connsiteX12" fmla="*/ 142875 w 2352687"/>
                <a:gd name="connsiteY12" fmla="*/ 187325 h 333657"/>
                <a:gd name="connsiteX13" fmla="*/ 152400 w 2352687"/>
                <a:gd name="connsiteY13" fmla="*/ 193675 h 333657"/>
                <a:gd name="connsiteX14" fmla="*/ 158750 w 2352687"/>
                <a:gd name="connsiteY14" fmla="*/ 206375 h 333657"/>
                <a:gd name="connsiteX15" fmla="*/ 187325 w 2352687"/>
                <a:gd name="connsiteY15" fmla="*/ 222250 h 333657"/>
                <a:gd name="connsiteX16" fmla="*/ 200025 w 2352687"/>
                <a:gd name="connsiteY16" fmla="*/ 225425 h 333657"/>
                <a:gd name="connsiteX17" fmla="*/ 222250 w 2352687"/>
                <a:gd name="connsiteY17" fmla="*/ 231775 h 333657"/>
                <a:gd name="connsiteX18" fmla="*/ 317500 w 2352687"/>
                <a:gd name="connsiteY18" fmla="*/ 228600 h 333657"/>
                <a:gd name="connsiteX19" fmla="*/ 342900 w 2352687"/>
                <a:gd name="connsiteY19" fmla="*/ 215900 h 333657"/>
                <a:gd name="connsiteX20" fmla="*/ 352425 w 2352687"/>
                <a:gd name="connsiteY20" fmla="*/ 206375 h 333657"/>
                <a:gd name="connsiteX21" fmla="*/ 361950 w 2352687"/>
                <a:gd name="connsiteY21" fmla="*/ 200025 h 333657"/>
                <a:gd name="connsiteX22" fmla="*/ 374650 w 2352687"/>
                <a:gd name="connsiteY22" fmla="*/ 184150 h 333657"/>
                <a:gd name="connsiteX23" fmla="*/ 393700 w 2352687"/>
                <a:gd name="connsiteY23" fmla="*/ 168275 h 333657"/>
                <a:gd name="connsiteX24" fmla="*/ 400050 w 2352687"/>
                <a:gd name="connsiteY24" fmla="*/ 158750 h 333657"/>
                <a:gd name="connsiteX25" fmla="*/ 409575 w 2352687"/>
                <a:gd name="connsiteY25" fmla="*/ 152400 h 333657"/>
                <a:gd name="connsiteX26" fmla="*/ 428625 w 2352687"/>
                <a:gd name="connsiteY26" fmla="*/ 127000 h 333657"/>
                <a:gd name="connsiteX27" fmla="*/ 434975 w 2352687"/>
                <a:gd name="connsiteY27" fmla="*/ 117475 h 333657"/>
                <a:gd name="connsiteX28" fmla="*/ 454025 w 2352687"/>
                <a:gd name="connsiteY28" fmla="*/ 104775 h 333657"/>
                <a:gd name="connsiteX29" fmla="*/ 473075 w 2352687"/>
                <a:gd name="connsiteY29" fmla="*/ 85725 h 333657"/>
                <a:gd name="connsiteX30" fmla="*/ 466725 w 2352687"/>
                <a:gd name="connsiteY30" fmla="*/ 76200 h 333657"/>
                <a:gd name="connsiteX31" fmla="*/ 488950 w 2352687"/>
                <a:gd name="connsiteY31" fmla="*/ 79375 h 333657"/>
                <a:gd name="connsiteX32" fmla="*/ 517525 w 2352687"/>
                <a:gd name="connsiteY32" fmla="*/ 82550 h 333657"/>
                <a:gd name="connsiteX33" fmla="*/ 530225 w 2352687"/>
                <a:gd name="connsiteY33" fmla="*/ 88900 h 333657"/>
                <a:gd name="connsiteX34" fmla="*/ 536575 w 2352687"/>
                <a:gd name="connsiteY34" fmla="*/ 76200 h 333657"/>
                <a:gd name="connsiteX35" fmla="*/ 561975 w 2352687"/>
                <a:gd name="connsiteY35" fmla="*/ 60325 h 333657"/>
                <a:gd name="connsiteX36" fmla="*/ 596900 w 2352687"/>
                <a:gd name="connsiteY36" fmla="*/ 44450 h 333657"/>
                <a:gd name="connsiteX37" fmla="*/ 625475 w 2352687"/>
                <a:gd name="connsiteY37" fmla="*/ 31750 h 333657"/>
                <a:gd name="connsiteX38" fmla="*/ 663575 w 2352687"/>
                <a:gd name="connsiteY38" fmla="*/ 12700 h 333657"/>
                <a:gd name="connsiteX39" fmla="*/ 679450 w 2352687"/>
                <a:gd name="connsiteY39" fmla="*/ 6350 h 333657"/>
                <a:gd name="connsiteX40" fmla="*/ 698500 w 2352687"/>
                <a:gd name="connsiteY40" fmla="*/ 0 h 333657"/>
                <a:gd name="connsiteX41" fmla="*/ 727075 w 2352687"/>
                <a:gd name="connsiteY41" fmla="*/ 3175 h 333657"/>
                <a:gd name="connsiteX42" fmla="*/ 736600 w 2352687"/>
                <a:gd name="connsiteY42" fmla="*/ 6350 h 333657"/>
                <a:gd name="connsiteX43" fmla="*/ 762000 w 2352687"/>
                <a:gd name="connsiteY43" fmla="*/ 12700 h 333657"/>
                <a:gd name="connsiteX44" fmla="*/ 787400 w 2352687"/>
                <a:gd name="connsiteY44" fmla="*/ 34925 h 333657"/>
                <a:gd name="connsiteX45" fmla="*/ 806450 w 2352687"/>
                <a:gd name="connsiteY45" fmla="*/ 53975 h 333657"/>
                <a:gd name="connsiteX46" fmla="*/ 815975 w 2352687"/>
                <a:gd name="connsiteY46" fmla="*/ 63500 h 333657"/>
                <a:gd name="connsiteX47" fmla="*/ 828675 w 2352687"/>
                <a:gd name="connsiteY47" fmla="*/ 82550 h 333657"/>
                <a:gd name="connsiteX48" fmla="*/ 838200 w 2352687"/>
                <a:gd name="connsiteY48" fmla="*/ 88900 h 333657"/>
                <a:gd name="connsiteX49" fmla="*/ 860425 w 2352687"/>
                <a:gd name="connsiteY49" fmla="*/ 107950 h 333657"/>
                <a:gd name="connsiteX50" fmla="*/ 892175 w 2352687"/>
                <a:gd name="connsiteY50" fmla="*/ 130175 h 333657"/>
                <a:gd name="connsiteX51" fmla="*/ 901700 w 2352687"/>
                <a:gd name="connsiteY51" fmla="*/ 139700 h 333657"/>
                <a:gd name="connsiteX52" fmla="*/ 917575 w 2352687"/>
                <a:gd name="connsiteY52" fmla="*/ 152400 h 333657"/>
                <a:gd name="connsiteX53" fmla="*/ 936625 w 2352687"/>
                <a:gd name="connsiteY53" fmla="*/ 168275 h 333657"/>
                <a:gd name="connsiteX54" fmla="*/ 942975 w 2352687"/>
                <a:gd name="connsiteY54" fmla="*/ 177800 h 333657"/>
                <a:gd name="connsiteX55" fmla="*/ 965200 w 2352687"/>
                <a:gd name="connsiteY55" fmla="*/ 193675 h 333657"/>
                <a:gd name="connsiteX56" fmla="*/ 990600 w 2352687"/>
                <a:gd name="connsiteY56" fmla="*/ 200025 h 333657"/>
                <a:gd name="connsiteX57" fmla="*/ 1019175 w 2352687"/>
                <a:gd name="connsiteY57" fmla="*/ 209550 h 333657"/>
                <a:gd name="connsiteX58" fmla="*/ 1063625 w 2352687"/>
                <a:gd name="connsiteY58" fmla="*/ 219075 h 333657"/>
                <a:gd name="connsiteX59" fmla="*/ 1111250 w 2352687"/>
                <a:gd name="connsiteY59" fmla="*/ 228600 h 333657"/>
                <a:gd name="connsiteX60" fmla="*/ 1200150 w 2352687"/>
                <a:gd name="connsiteY60" fmla="*/ 260350 h 333657"/>
                <a:gd name="connsiteX61" fmla="*/ 1263650 w 2352687"/>
                <a:gd name="connsiteY61" fmla="*/ 282575 h 333657"/>
                <a:gd name="connsiteX62" fmla="*/ 1333500 w 2352687"/>
                <a:gd name="connsiteY62" fmla="*/ 317500 h 333657"/>
                <a:gd name="connsiteX63" fmla="*/ 1397000 w 2352687"/>
                <a:gd name="connsiteY63" fmla="*/ 333375 h 333657"/>
                <a:gd name="connsiteX64" fmla="*/ 1349375 w 2352687"/>
                <a:gd name="connsiteY64" fmla="*/ 304800 h 333657"/>
                <a:gd name="connsiteX65" fmla="*/ 1301750 w 2352687"/>
                <a:gd name="connsiteY65" fmla="*/ 288925 h 333657"/>
                <a:gd name="connsiteX66" fmla="*/ 1149350 w 2352687"/>
                <a:gd name="connsiteY66" fmla="*/ 219075 h 333657"/>
                <a:gd name="connsiteX67" fmla="*/ 1117600 w 2352687"/>
                <a:gd name="connsiteY67" fmla="*/ 209550 h 333657"/>
                <a:gd name="connsiteX68" fmla="*/ 1066800 w 2352687"/>
                <a:gd name="connsiteY68" fmla="*/ 193675 h 333657"/>
                <a:gd name="connsiteX69" fmla="*/ 1016000 w 2352687"/>
                <a:gd name="connsiteY69" fmla="*/ 184150 h 333657"/>
                <a:gd name="connsiteX70" fmla="*/ 1003300 w 2352687"/>
                <a:gd name="connsiteY70" fmla="*/ 174625 h 333657"/>
                <a:gd name="connsiteX71" fmla="*/ 993775 w 2352687"/>
                <a:gd name="connsiteY71" fmla="*/ 168275 h 333657"/>
                <a:gd name="connsiteX72" fmla="*/ 1003300 w 2352687"/>
                <a:gd name="connsiteY72" fmla="*/ 171450 h 333657"/>
                <a:gd name="connsiteX73" fmla="*/ 1022350 w 2352687"/>
                <a:gd name="connsiteY73" fmla="*/ 184150 h 333657"/>
                <a:gd name="connsiteX74" fmla="*/ 1031875 w 2352687"/>
                <a:gd name="connsiteY74" fmla="*/ 193675 h 333657"/>
                <a:gd name="connsiteX75" fmla="*/ 1044575 w 2352687"/>
                <a:gd name="connsiteY75" fmla="*/ 200025 h 333657"/>
                <a:gd name="connsiteX76" fmla="*/ 1057275 w 2352687"/>
                <a:gd name="connsiteY76" fmla="*/ 212725 h 333657"/>
                <a:gd name="connsiteX77" fmla="*/ 1120775 w 2352687"/>
                <a:gd name="connsiteY77" fmla="*/ 219075 h 333657"/>
                <a:gd name="connsiteX78" fmla="*/ 1203325 w 2352687"/>
                <a:gd name="connsiteY78" fmla="*/ 215900 h 333657"/>
                <a:gd name="connsiteX79" fmla="*/ 1222375 w 2352687"/>
                <a:gd name="connsiteY79" fmla="*/ 203200 h 333657"/>
                <a:gd name="connsiteX80" fmla="*/ 1231900 w 2352687"/>
                <a:gd name="connsiteY80" fmla="*/ 200025 h 333657"/>
                <a:gd name="connsiteX81" fmla="*/ 1250950 w 2352687"/>
                <a:gd name="connsiteY81" fmla="*/ 190500 h 333657"/>
                <a:gd name="connsiteX82" fmla="*/ 1270000 w 2352687"/>
                <a:gd name="connsiteY82" fmla="*/ 184150 h 333657"/>
                <a:gd name="connsiteX83" fmla="*/ 1289050 w 2352687"/>
                <a:gd name="connsiteY83" fmla="*/ 174625 h 333657"/>
                <a:gd name="connsiteX84" fmla="*/ 1343025 w 2352687"/>
                <a:gd name="connsiteY84" fmla="*/ 165100 h 333657"/>
                <a:gd name="connsiteX85" fmla="*/ 1390650 w 2352687"/>
                <a:gd name="connsiteY85" fmla="*/ 158750 h 333657"/>
                <a:gd name="connsiteX86" fmla="*/ 1412875 w 2352687"/>
                <a:gd name="connsiteY86" fmla="*/ 149225 h 333657"/>
                <a:gd name="connsiteX87" fmla="*/ 1425575 w 2352687"/>
                <a:gd name="connsiteY87" fmla="*/ 146050 h 333657"/>
                <a:gd name="connsiteX88" fmla="*/ 1435100 w 2352687"/>
                <a:gd name="connsiteY88" fmla="*/ 142875 h 333657"/>
                <a:gd name="connsiteX89" fmla="*/ 1444625 w 2352687"/>
                <a:gd name="connsiteY89" fmla="*/ 133350 h 333657"/>
                <a:gd name="connsiteX90" fmla="*/ 1485900 w 2352687"/>
                <a:gd name="connsiteY90" fmla="*/ 117475 h 333657"/>
                <a:gd name="connsiteX91" fmla="*/ 1498600 w 2352687"/>
                <a:gd name="connsiteY91" fmla="*/ 111125 h 333657"/>
                <a:gd name="connsiteX92" fmla="*/ 1530350 w 2352687"/>
                <a:gd name="connsiteY92" fmla="*/ 101600 h 333657"/>
                <a:gd name="connsiteX93" fmla="*/ 1539875 w 2352687"/>
                <a:gd name="connsiteY93" fmla="*/ 95250 h 333657"/>
                <a:gd name="connsiteX94" fmla="*/ 1558925 w 2352687"/>
                <a:gd name="connsiteY94" fmla="*/ 88900 h 333657"/>
                <a:gd name="connsiteX95" fmla="*/ 1577975 w 2352687"/>
                <a:gd name="connsiteY95" fmla="*/ 76200 h 333657"/>
                <a:gd name="connsiteX96" fmla="*/ 1593850 w 2352687"/>
                <a:gd name="connsiteY96" fmla="*/ 66675 h 333657"/>
                <a:gd name="connsiteX97" fmla="*/ 1612900 w 2352687"/>
                <a:gd name="connsiteY97" fmla="*/ 53975 h 333657"/>
                <a:gd name="connsiteX98" fmla="*/ 1625600 w 2352687"/>
                <a:gd name="connsiteY98" fmla="*/ 50800 h 333657"/>
                <a:gd name="connsiteX99" fmla="*/ 1635125 w 2352687"/>
                <a:gd name="connsiteY99" fmla="*/ 47625 h 333657"/>
                <a:gd name="connsiteX100" fmla="*/ 1651000 w 2352687"/>
                <a:gd name="connsiteY100" fmla="*/ 44450 h 333657"/>
                <a:gd name="connsiteX101" fmla="*/ 1657350 w 2352687"/>
                <a:gd name="connsiteY101" fmla="*/ 34925 h 333657"/>
                <a:gd name="connsiteX102" fmla="*/ 1673225 w 2352687"/>
                <a:gd name="connsiteY102" fmla="*/ 31750 h 333657"/>
                <a:gd name="connsiteX103" fmla="*/ 1704975 w 2352687"/>
                <a:gd name="connsiteY103" fmla="*/ 25400 h 333657"/>
                <a:gd name="connsiteX104" fmla="*/ 1746250 w 2352687"/>
                <a:gd name="connsiteY104" fmla="*/ 38100 h 333657"/>
                <a:gd name="connsiteX105" fmla="*/ 1765300 w 2352687"/>
                <a:gd name="connsiteY105" fmla="*/ 50800 h 333657"/>
                <a:gd name="connsiteX106" fmla="*/ 1781175 w 2352687"/>
                <a:gd name="connsiteY106" fmla="*/ 63500 h 333657"/>
                <a:gd name="connsiteX107" fmla="*/ 1803400 w 2352687"/>
                <a:gd name="connsiteY107" fmla="*/ 76200 h 333657"/>
                <a:gd name="connsiteX108" fmla="*/ 1828800 w 2352687"/>
                <a:gd name="connsiteY108" fmla="*/ 85725 h 333657"/>
                <a:gd name="connsiteX109" fmla="*/ 1866900 w 2352687"/>
                <a:gd name="connsiteY109" fmla="*/ 98425 h 333657"/>
                <a:gd name="connsiteX110" fmla="*/ 1879600 w 2352687"/>
                <a:gd name="connsiteY110" fmla="*/ 107950 h 333657"/>
                <a:gd name="connsiteX111" fmla="*/ 1889125 w 2352687"/>
                <a:gd name="connsiteY111" fmla="*/ 114300 h 333657"/>
                <a:gd name="connsiteX112" fmla="*/ 1898650 w 2352687"/>
                <a:gd name="connsiteY112" fmla="*/ 127000 h 333657"/>
                <a:gd name="connsiteX113" fmla="*/ 1901825 w 2352687"/>
                <a:gd name="connsiteY113" fmla="*/ 136525 h 333657"/>
                <a:gd name="connsiteX114" fmla="*/ 1917700 w 2352687"/>
                <a:gd name="connsiteY114" fmla="*/ 177800 h 333657"/>
                <a:gd name="connsiteX115" fmla="*/ 1927225 w 2352687"/>
                <a:gd name="connsiteY115" fmla="*/ 200025 h 333657"/>
                <a:gd name="connsiteX116" fmla="*/ 1933575 w 2352687"/>
                <a:gd name="connsiteY116" fmla="*/ 212725 h 333657"/>
                <a:gd name="connsiteX117" fmla="*/ 1943100 w 2352687"/>
                <a:gd name="connsiteY117" fmla="*/ 219075 h 333657"/>
                <a:gd name="connsiteX118" fmla="*/ 1946275 w 2352687"/>
                <a:gd name="connsiteY118" fmla="*/ 244475 h 333657"/>
                <a:gd name="connsiteX119" fmla="*/ 1968500 w 2352687"/>
                <a:gd name="connsiteY119" fmla="*/ 266700 h 333657"/>
                <a:gd name="connsiteX120" fmla="*/ 1978025 w 2352687"/>
                <a:gd name="connsiteY120" fmla="*/ 269875 h 333657"/>
                <a:gd name="connsiteX121" fmla="*/ 1990725 w 2352687"/>
                <a:gd name="connsiteY121" fmla="*/ 276225 h 333657"/>
                <a:gd name="connsiteX122" fmla="*/ 2016125 w 2352687"/>
                <a:gd name="connsiteY122" fmla="*/ 301625 h 333657"/>
                <a:gd name="connsiteX123" fmla="*/ 2032000 w 2352687"/>
                <a:gd name="connsiteY123" fmla="*/ 314325 h 333657"/>
                <a:gd name="connsiteX124" fmla="*/ 2051050 w 2352687"/>
                <a:gd name="connsiteY124" fmla="*/ 320675 h 333657"/>
                <a:gd name="connsiteX125" fmla="*/ 2073275 w 2352687"/>
                <a:gd name="connsiteY125" fmla="*/ 314325 h 333657"/>
                <a:gd name="connsiteX126" fmla="*/ 2098675 w 2352687"/>
                <a:gd name="connsiteY126" fmla="*/ 292100 h 333657"/>
                <a:gd name="connsiteX127" fmla="*/ 2108200 w 2352687"/>
                <a:gd name="connsiteY127" fmla="*/ 285750 h 333657"/>
                <a:gd name="connsiteX128" fmla="*/ 2130425 w 2352687"/>
                <a:gd name="connsiteY128" fmla="*/ 266700 h 333657"/>
                <a:gd name="connsiteX129" fmla="*/ 2139950 w 2352687"/>
                <a:gd name="connsiteY129" fmla="*/ 263525 h 333657"/>
                <a:gd name="connsiteX130" fmla="*/ 2168525 w 2352687"/>
                <a:gd name="connsiteY130" fmla="*/ 247650 h 333657"/>
                <a:gd name="connsiteX131" fmla="*/ 2193925 w 2352687"/>
                <a:gd name="connsiteY131" fmla="*/ 228600 h 333657"/>
                <a:gd name="connsiteX132" fmla="*/ 2203450 w 2352687"/>
                <a:gd name="connsiteY132" fmla="*/ 219075 h 333657"/>
                <a:gd name="connsiteX133" fmla="*/ 2222500 w 2352687"/>
                <a:gd name="connsiteY133" fmla="*/ 212725 h 333657"/>
                <a:gd name="connsiteX134" fmla="*/ 2244725 w 2352687"/>
                <a:gd name="connsiteY134" fmla="*/ 193675 h 333657"/>
                <a:gd name="connsiteX135" fmla="*/ 2273300 w 2352687"/>
                <a:gd name="connsiteY135" fmla="*/ 177800 h 333657"/>
                <a:gd name="connsiteX136" fmla="*/ 2286000 w 2352687"/>
                <a:gd name="connsiteY136" fmla="*/ 165100 h 333657"/>
                <a:gd name="connsiteX137" fmla="*/ 2298700 w 2352687"/>
                <a:gd name="connsiteY137" fmla="*/ 161925 h 333657"/>
                <a:gd name="connsiteX138" fmla="*/ 2336800 w 2352687"/>
                <a:gd name="connsiteY138" fmla="*/ 155575 h 333657"/>
                <a:gd name="connsiteX139" fmla="*/ 2352675 w 2352687"/>
                <a:gd name="connsiteY139" fmla="*/ 161925 h 333657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49375 w 2352687"/>
                <a:gd name="connsiteY63" fmla="*/ 304800 h 320675"/>
                <a:gd name="connsiteX64" fmla="*/ 1301750 w 2352687"/>
                <a:gd name="connsiteY64" fmla="*/ 288925 h 320675"/>
                <a:gd name="connsiteX65" fmla="*/ 1149350 w 2352687"/>
                <a:gd name="connsiteY65" fmla="*/ 219075 h 320675"/>
                <a:gd name="connsiteX66" fmla="*/ 1117600 w 2352687"/>
                <a:gd name="connsiteY66" fmla="*/ 209550 h 320675"/>
                <a:gd name="connsiteX67" fmla="*/ 1066800 w 2352687"/>
                <a:gd name="connsiteY67" fmla="*/ 193675 h 320675"/>
                <a:gd name="connsiteX68" fmla="*/ 1016000 w 2352687"/>
                <a:gd name="connsiteY68" fmla="*/ 184150 h 320675"/>
                <a:gd name="connsiteX69" fmla="*/ 1003300 w 2352687"/>
                <a:gd name="connsiteY69" fmla="*/ 174625 h 320675"/>
                <a:gd name="connsiteX70" fmla="*/ 993775 w 2352687"/>
                <a:gd name="connsiteY70" fmla="*/ 168275 h 320675"/>
                <a:gd name="connsiteX71" fmla="*/ 1003300 w 2352687"/>
                <a:gd name="connsiteY71" fmla="*/ 171450 h 320675"/>
                <a:gd name="connsiteX72" fmla="*/ 1022350 w 2352687"/>
                <a:gd name="connsiteY72" fmla="*/ 184150 h 320675"/>
                <a:gd name="connsiteX73" fmla="*/ 1031875 w 2352687"/>
                <a:gd name="connsiteY73" fmla="*/ 193675 h 320675"/>
                <a:gd name="connsiteX74" fmla="*/ 1044575 w 2352687"/>
                <a:gd name="connsiteY74" fmla="*/ 200025 h 320675"/>
                <a:gd name="connsiteX75" fmla="*/ 1057275 w 2352687"/>
                <a:gd name="connsiteY75" fmla="*/ 212725 h 320675"/>
                <a:gd name="connsiteX76" fmla="*/ 1120775 w 2352687"/>
                <a:gd name="connsiteY76" fmla="*/ 219075 h 320675"/>
                <a:gd name="connsiteX77" fmla="*/ 1203325 w 2352687"/>
                <a:gd name="connsiteY77" fmla="*/ 215900 h 320675"/>
                <a:gd name="connsiteX78" fmla="*/ 1222375 w 2352687"/>
                <a:gd name="connsiteY78" fmla="*/ 203200 h 320675"/>
                <a:gd name="connsiteX79" fmla="*/ 1231900 w 2352687"/>
                <a:gd name="connsiteY79" fmla="*/ 200025 h 320675"/>
                <a:gd name="connsiteX80" fmla="*/ 1250950 w 2352687"/>
                <a:gd name="connsiteY80" fmla="*/ 190500 h 320675"/>
                <a:gd name="connsiteX81" fmla="*/ 1270000 w 2352687"/>
                <a:gd name="connsiteY81" fmla="*/ 184150 h 320675"/>
                <a:gd name="connsiteX82" fmla="*/ 1289050 w 2352687"/>
                <a:gd name="connsiteY82" fmla="*/ 174625 h 320675"/>
                <a:gd name="connsiteX83" fmla="*/ 1343025 w 2352687"/>
                <a:gd name="connsiteY83" fmla="*/ 165100 h 320675"/>
                <a:gd name="connsiteX84" fmla="*/ 1390650 w 2352687"/>
                <a:gd name="connsiteY84" fmla="*/ 158750 h 320675"/>
                <a:gd name="connsiteX85" fmla="*/ 1412875 w 2352687"/>
                <a:gd name="connsiteY85" fmla="*/ 149225 h 320675"/>
                <a:gd name="connsiteX86" fmla="*/ 1425575 w 2352687"/>
                <a:gd name="connsiteY86" fmla="*/ 146050 h 320675"/>
                <a:gd name="connsiteX87" fmla="*/ 1435100 w 2352687"/>
                <a:gd name="connsiteY87" fmla="*/ 142875 h 320675"/>
                <a:gd name="connsiteX88" fmla="*/ 1444625 w 2352687"/>
                <a:gd name="connsiteY88" fmla="*/ 133350 h 320675"/>
                <a:gd name="connsiteX89" fmla="*/ 1485900 w 2352687"/>
                <a:gd name="connsiteY89" fmla="*/ 117475 h 320675"/>
                <a:gd name="connsiteX90" fmla="*/ 1498600 w 2352687"/>
                <a:gd name="connsiteY90" fmla="*/ 111125 h 320675"/>
                <a:gd name="connsiteX91" fmla="*/ 1530350 w 2352687"/>
                <a:gd name="connsiteY91" fmla="*/ 101600 h 320675"/>
                <a:gd name="connsiteX92" fmla="*/ 1539875 w 2352687"/>
                <a:gd name="connsiteY92" fmla="*/ 95250 h 320675"/>
                <a:gd name="connsiteX93" fmla="*/ 1558925 w 2352687"/>
                <a:gd name="connsiteY93" fmla="*/ 88900 h 320675"/>
                <a:gd name="connsiteX94" fmla="*/ 1577975 w 2352687"/>
                <a:gd name="connsiteY94" fmla="*/ 76200 h 320675"/>
                <a:gd name="connsiteX95" fmla="*/ 1593850 w 2352687"/>
                <a:gd name="connsiteY95" fmla="*/ 66675 h 320675"/>
                <a:gd name="connsiteX96" fmla="*/ 1612900 w 2352687"/>
                <a:gd name="connsiteY96" fmla="*/ 53975 h 320675"/>
                <a:gd name="connsiteX97" fmla="*/ 1625600 w 2352687"/>
                <a:gd name="connsiteY97" fmla="*/ 50800 h 320675"/>
                <a:gd name="connsiteX98" fmla="*/ 1635125 w 2352687"/>
                <a:gd name="connsiteY98" fmla="*/ 47625 h 320675"/>
                <a:gd name="connsiteX99" fmla="*/ 1651000 w 2352687"/>
                <a:gd name="connsiteY99" fmla="*/ 44450 h 320675"/>
                <a:gd name="connsiteX100" fmla="*/ 1657350 w 2352687"/>
                <a:gd name="connsiteY100" fmla="*/ 34925 h 320675"/>
                <a:gd name="connsiteX101" fmla="*/ 1673225 w 2352687"/>
                <a:gd name="connsiteY101" fmla="*/ 31750 h 320675"/>
                <a:gd name="connsiteX102" fmla="*/ 1704975 w 2352687"/>
                <a:gd name="connsiteY102" fmla="*/ 25400 h 320675"/>
                <a:gd name="connsiteX103" fmla="*/ 1746250 w 2352687"/>
                <a:gd name="connsiteY103" fmla="*/ 38100 h 320675"/>
                <a:gd name="connsiteX104" fmla="*/ 1765300 w 2352687"/>
                <a:gd name="connsiteY104" fmla="*/ 50800 h 320675"/>
                <a:gd name="connsiteX105" fmla="*/ 1781175 w 2352687"/>
                <a:gd name="connsiteY105" fmla="*/ 63500 h 320675"/>
                <a:gd name="connsiteX106" fmla="*/ 1803400 w 2352687"/>
                <a:gd name="connsiteY106" fmla="*/ 76200 h 320675"/>
                <a:gd name="connsiteX107" fmla="*/ 1828800 w 2352687"/>
                <a:gd name="connsiteY107" fmla="*/ 85725 h 320675"/>
                <a:gd name="connsiteX108" fmla="*/ 1866900 w 2352687"/>
                <a:gd name="connsiteY108" fmla="*/ 98425 h 320675"/>
                <a:gd name="connsiteX109" fmla="*/ 1879600 w 2352687"/>
                <a:gd name="connsiteY109" fmla="*/ 107950 h 320675"/>
                <a:gd name="connsiteX110" fmla="*/ 1889125 w 2352687"/>
                <a:gd name="connsiteY110" fmla="*/ 114300 h 320675"/>
                <a:gd name="connsiteX111" fmla="*/ 1898650 w 2352687"/>
                <a:gd name="connsiteY111" fmla="*/ 127000 h 320675"/>
                <a:gd name="connsiteX112" fmla="*/ 1901825 w 2352687"/>
                <a:gd name="connsiteY112" fmla="*/ 136525 h 320675"/>
                <a:gd name="connsiteX113" fmla="*/ 1917700 w 2352687"/>
                <a:gd name="connsiteY113" fmla="*/ 177800 h 320675"/>
                <a:gd name="connsiteX114" fmla="*/ 1927225 w 2352687"/>
                <a:gd name="connsiteY114" fmla="*/ 200025 h 320675"/>
                <a:gd name="connsiteX115" fmla="*/ 1933575 w 2352687"/>
                <a:gd name="connsiteY115" fmla="*/ 212725 h 320675"/>
                <a:gd name="connsiteX116" fmla="*/ 1943100 w 2352687"/>
                <a:gd name="connsiteY116" fmla="*/ 219075 h 320675"/>
                <a:gd name="connsiteX117" fmla="*/ 1946275 w 2352687"/>
                <a:gd name="connsiteY117" fmla="*/ 244475 h 320675"/>
                <a:gd name="connsiteX118" fmla="*/ 1968500 w 2352687"/>
                <a:gd name="connsiteY118" fmla="*/ 266700 h 320675"/>
                <a:gd name="connsiteX119" fmla="*/ 1978025 w 2352687"/>
                <a:gd name="connsiteY119" fmla="*/ 269875 h 320675"/>
                <a:gd name="connsiteX120" fmla="*/ 1990725 w 2352687"/>
                <a:gd name="connsiteY120" fmla="*/ 276225 h 320675"/>
                <a:gd name="connsiteX121" fmla="*/ 2016125 w 2352687"/>
                <a:gd name="connsiteY121" fmla="*/ 301625 h 320675"/>
                <a:gd name="connsiteX122" fmla="*/ 2032000 w 2352687"/>
                <a:gd name="connsiteY122" fmla="*/ 314325 h 320675"/>
                <a:gd name="connsiteX123" fmla="*/ 2051050 w 2352687"/>
                <a:gd name="connsiteY123" fmla="*/ 320675 h 320675"/>
                <a:gd name="connsiteX124" fmla="*/ 2073275 w 2352687"/>
                <a:gd name="connsiteY124" fmla="*/ 314325 h 320675"/>
                <a:gd name="connsiteX125" fmla="*/ 2098675 w 2352687"/>
                <a:gd name="connsiteY125" fmla="*/ 292100 h 320675"/>
                <a:gd name="connsiteX126" fmla="*/ 2108200 w 2352687"/>
                <a:gd name="connsiteY126" fmla="*/ 285750 h 320675"/>
                <a:gd name="connsiteX127" fmla="*/ 2130425 w 2352687"/>
                <a:gd name="connsiteY127" fmla="*/ 266700 h 320675"/>
                <a:gd name="connsiteX128" fmla="*/ 2139950 w 2352687"/>
                <a:gd name="connsiteY128" fmla="*/ 263525 h 320675"/>
                <a:gd name="connsiteX129" fmla="*/ 2168525 w 2352687"/>
                <a:gd name="connsiteY129" fmla="*/ 247650 h 320675"/>
                <a:gd name="connsiteX130" fmla="*/ 2193925 w 2352687"/>
                <a:gd name="connsiteY130" fmla="*/ 228600 h 320675"/>
                <a:gd name="connsiteX131" fmla="*/ 2203450 w 2352687"/>
                <a:gd name="connsiteY131" fmla="*/ 219075 h 320675"/>
                <a:gd name="connsiteX132" fmla="*/ 2222500 w 2352687"/>
                <a:gd name="connsiteY132" fmla="*/ 212725 h 320675"/>
                <a:gd name="connsiteX133" fmla="*/ 2244725 w 2352687"/>
                <a:gd name="connsiteY133" fmla="*/ 193675 h 320675"/>
                <a:gd name="connsiteX134" fmla="*/ 2273300 w 2352687"/>
                <a:gd name="connsiteY134" fmla="*/ 177800 h 320675"/>
                <a:gd name="connsiteX135" fmla="*/ 2286000 w 2352687"/>
                <a:gd name="connsiteY135" fmla="*/ 165100 h 320675"/>
                <a:gd name="connsiteX136" fmla="*/ 2298700 w 2352687"/>
                <a:gd name="connsiteY136" fmla="*/ 161925 h 320675"/>
                <a:gd name="connsiteX137" fmla="*/ 2336800 w 2352687"/>
                <a:gd name="connsiteY137" fmla="*/ 155575 h 320675"/>
                <a:gd name="connsiteX138" fmla="*/ 2352675 w 2352687"/>
                <a:gd name="connsiteY138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01750 w 2352687"/>
                <a:gd name="connsiteY63" fmla="*/ 288925 h 320675"/>
                <a:gd name="connsiteX64" fmla="*/ 1149350 w 2352687"/>
                <a:gd name="connsiteY64" fmla="*/ 219075 h 320675"/>
                <a:gd name="connsiteX65" fmla="*/ 1117600 w 2352687"/>
                <a:gd name="connsiteY65" fmla="*/ 209550 h 320675"/>
                <a:gd name="connsiteX66" fmla="*/ 1066800 w 2352687"/>
                <a:gd name="connsiteY66" fmla="*/ 193675 h 320675"/>
                <a:gd name="connsiteX67" fmla="*/ 1016000 w 2352687"/>
                <a:gd name="connsiteY67" fmla="*/ 184150 h 320675"/>
                <a:gd name="connsiteX68" fmla="*/ 1003300 w 2352687"/>
                <a:gd name="connsiteY68" fmla="*/ 174625 h 320675"/>
                <a:gd name="connsiteX69" fmla="*/ 993775 w 2352687"/>
                <a:gd name="connsiteY69" fmla="*/ 168275 h 320675"/>
                <a:gd name="connsiteX70" fmla="*/ 1003300 w 2352687"/>
                <a:gd name="connsiteY70" fmla="*/ 171450 h 320675"/>
                <a:gd name="connsiteX71" fmla="*/ 1022350 w 2352687"/>
                <a:gd name="connsiteY71" fmla="*/ 184150 h 320675"/>
                <a:gd name="connsiteX72" fmla="*/ 1031875 w 2352687"/>
                <a:gd name="connsiteY72" fmla="*/ 193675 h 320675"/>
                <a:gd name="connsiteX73" fmla="*/ 1044575 w 2352687"/>
                <a:gd name="connsiteY73" fmla="*/ 200025 h 320675"/>
                <a:gd name="connsiteX74" fmla="*/ 1057275 w 2352687"/>
                <a:gd name="connsiteY74" fmla="*/ 212725 h 320675"/>
                <a:gd name="connsiteX75" fmla="*/ 1120775 w 2352687"/>
                <a:gd name="connsiteY75" fmla="*/ 219075 h 320675"/>
                <a:gd name="connsiteX76" fmla="*/ 1203325 w 2352687"/>
                <a:gd name="connsiteY76" fmla="*/ 215900 h 320675"/>
                <a:gd name="connsiteX77" fmla="*/ 1222375 w 2352687"/>
                <a:gd name="connsiteY77" fmla="*/ 203200 h 320675"/>
                <a:gd name="connsiteX78" fmla="*/ 1231900 w 2352687"/>
                <a:gd name="connsiteY78" fmla="*/ 200025 h 320675"/>
                <a:gd name="connsiteX79" fmla="*/ 1250950 w 2352687"/>
                <a:gd name="connsiteY79" fmla="*/ 190500 h 320675"/>
                <a:gd name="connsiteX80" fmla="*/ 1270000 w 2352687"/>
                <a:gd name="connsiteY80" fmla="*/ 184150 h 320675"/>
                <a:gd name="connsiteX81" fmla="*/ 1289050 w 2352687"/>
                <a:gd name="connsiteY81" fmla="*/ 174625 h 320675"/>
                <a:gd name="connsiteX82" fmla="*/ 1343025 w 2352687"/>
                <a:gd name="connsiteY82" fmla="*/ 165100 h 320675"/>
                <a:gd name="connsiteX83" fmla="*/ 1390650 w 2352687"/>
                <a:gd name="connsiteY83" fmla="*/ 158750 h 320675"/>
                <a:gd name="connsiteX84" fmla="*/ 1412875 w 2352687"/>
                <a:gd name="connsiteY84" fmla="*/ 149225 h 320675"/>
                <a:gd name="connsiteX85" fmla="*/ 1425575 w 2352687"/>
                <a:gd name="connsiteY85" fmla="*/ 146050 h 320675"/>
                <a:gd name="connsiteX86" fmla="*/ 1435100 w 2352687"/>
                <a:gd name="connsiteY86" fmla="*/ 142875 h 320675"/>
                <a:gd name="connsiteX87" fmla="*/ 1444625 w 2352687"/>
                <a:gd name="connsiteY87" fmla="*/ 133350 h 320675"/>
                <a:gd name="connsiteX88" fmla="*/ 1485900 w 2352687"/>
                <a:gd name="connsiteY88" fmla="*/ 117475 h 320675"/>
                <a:gd name="connsiteX89" fmla="*/ 1498600 w 2352687"/>
                <a:gd name="connsiteY89" fmla="*/ 111125 h 320675"/>
                <a:gd name="connsiteX90" fmla="*/ 1530350 w 2352687"/>
                <a:gd name="connsiteY90" fmla="*/ 101600 h 320675"/>
                <a:gd name="connsiteX91" fmla="*/ 1539875 w 2352687"/>
                <a:gd name="connsiteY91" fmla="*/ 95250 h 320675"/>
                <a:gd name="connsiteX92" fmla="*/ 1558925 w 2352687"/>
                <a:gd name="connsiteY92" fmla="*/ 88900 h 320675"/>
                <a:gd name="connsiteX93" fmla="*/ 1577975 w 2352687"/>
                <a:gd name="connsiteY93" fmla="*/ 76200 h 320675"/>
                <a:gd name="connsiteX94" fmla="*/ 1593850 w 2352687"/>
                <a:gd name="connsiteY94" fmla="*/ 66675 h 320675"/>
                <a:gd name="connsiteX95" fmla="*/ 1612900 w 2352687"/>
                <a:gd name="connsiteY95" fmla="*/ 53975 h 320675"/>
                <a:gd name="connsiteX96" fmla="*/ 1625600 w 2352687"/>
                <a:gd name="connsiteY96" fmla="*/ 50800 h 320675"/>
                <a:gd name="connsiteX97" fmla="*/ 1635125 w 2352687"/>
                <a:gd name="connsiteY97" fmla="*/ 47625 h 320675"/>
                <a:gd name="connsiteX98" fmla="*/ 1651000 w 2352687"/>
                <a:gd name="connsiteY98" fmla="*/ 44450 h 320675"/>
                <a:gd name="connsiteX99" fmla="*/ 1657350 w 2352687"/>
                <a:gd name="connsiteY99" fmla="*/ 34925 h 320675"/>
                <a:gd name="connsiteX100" fmla="*/ 1673225 w 2352687"/>
                <a:gd name="connsiteY100" fmla="*/ 31750 h 320675"/>
                <a:gd name="connsiteX101" fmla="*/ 1704975 w 2352687"/>
                <a:gd name="connsiteY101" fmla="*/ 25400 h 320675"/>
                <a:gd name="connsiteX102" fmla="*/ 1746250 w 2352687"/>
                <a:gd name="connsiteY102" fmla="*/ 38100 h 320675"/>
                <a:gd name="connsiteX103" fmla="*/ 1765300 w 2352687"/>
                <a:gd name="connsiteY103" fmla="*/ 50800 h 320675"/>
                <a:gd name="connsiteX104" fmla="*/ 1781175 w 2352687"/>
                <a:gd name="connsiteY104" fmla="*/ 63500 h 320675"/>
                <a:gd name="connsiteX105" fmla="*/ 1803400 w 2352687"/>
                <a:gd name="connsiteY105" fmla="*/ 76200 h 320675"/>
                <a:gd name="connsiteX106" fmla="*/ 1828800 w 2352687"/>
                <a:gd name="connsiteY106" fmla="*/ 85725 h 320675"/>
                <a:gd name="connsiteX107" fmla="*/ 1866900 w 2352687"/>
                <a:gd name="connsiteY107" fmla="*/ 98425 h 320675"/>
                <a:gd name="connsiteX108" fmla="*/ 1879600 w 2352687"/>
                <a:gd name="connsiteY108" fmla="*/ 107950 h 320675"/>
                <a:gd name="connsiteX109" fmla="*/ 1889125 w 2352687"/>
                <a:gd name="connsiteY109" fmla="*/ 114300 h 320675"/>
                <a:gd name="connsiteX110" fmla="*/ 1898650 w 2352687"/>
                <a:gd name="connsiteY110" fmla="*/ 127000 h 320675"/>
                <a:gd name="connsiteX111" fmla="*/ 1901825 w 2352687"/>
                <a:gd name="connsiteY111" fmla="*/ 136525 h 320675"/>
                <a:gd name="connsiteX112" fmla="*/ 1917700 w 2352687"/>
                <a:gd name="connsiteY112" fmla="*/ 177800 h 320675"/>
                <a:gd name="connsiteX113" fmla="*/ 1927225 w 2352687"/>
                <a:gd name="connsiteY113" fmla="*/ 200025 h 320675"/>
                <a:gd name="connsiteX114" fmla="*/ 1933575 w 2352687"/>
                <a:gd name="connsiteY114" fmla="*/ 212725 h 320675"/>
                <a:gd name="connsiteX115" fmla="*/ 1943100 w 2352687"/>
                <a:gd name="connsiteY115" fmla="*/ 219075 h 320675"/>
                <a:gd name="connsiteX116" fmla="*/ 1946275 w 2352687"/>
                <a:gd name="connsiteY116" fmla="*/ 244475 h 320675"/>
                <a:gd name="connsiteX117" fmla="*/ 1968500 w 2352687"/>
                <a:gd name="connsiteY117" fmla="*/ 266700 h 320675"/>
                <a:gd name="connsiteX118" fmla="*/ 1978025 w 2352687"/>
                <a:gd name="connsiteY118" fmla="*/ 269875 h 320675"/>
                <a:gd name="connsiteX119" fmla="*/ 1990725 w 2352687"/>
                <a:gd name="connsiteY119" fmla="*/ 276225 h 320675"/>
                <a:gd name="connsiteX120" fmla="*/ 2016125 w 2352687"/>
                <a:gd name="connsiteY120" fmla="*/ 301625 h 320675"/>
                <a:gd name="connsiteX121" fmla="*/ 2032000 w 2352687"/>
                <a:gd name="connsiteY121" fmla="*/ 314325 h 320675"/>
                <a:gd name="connsiteX122" fmla="*/ 2051050 w 2352687"/>
                <a:gd name="connsiteY122" fmla="*/ 320675 h 320675"/>
                <a:gd name="connsiteX123" fmla="*/ 2073275 w 2352687"/>
                <a:gd name="connsiteY123" fmla="*/ 314325 h 320675"/>
                <a:gd name="connsiteX124" fmla="*/ 2098675 w 2352687"/>
                <a:gd name="connsiteY124" fmla="*/ 292100 h 320675"/>
                <a:gd name="connsiteX125" fmla="*/ 2108200 w 2352687"/>
                <a:gd name="connsiteY125" fmla="*/ 285750 h 320675"/>
                <a:gd name="connsiteX126" fmla="*/ 2130425 w 2352687"/>
                <a:gd name="connsiteY126" fmla="*/ 266700 h 320675"/>
                <a:gd name="connsiteX127" fmla="*/ 2139950 w 2352687"/>
                <a:gd name="connsiteY127" fmla="*/ 263525 h 320675"/>
                <a:gd name="connsiteX128" fmla="*/ 2168525 w 2352687"/>
                <a:gd name="connsiteY128" fmla="*/ 247650 h 320675"/>
                <a:gd name="connsiteX129" fmla="*/ 2193925 w 2352687"/>
                <a:gd name="connsiteY129" fmla="*/ 228600 h 320675"/>
                <a:gd name="connsiteX130" fmla="*/ 2203450 w 2352687"/>
                <a:gd name="connsiteY130" fmla="*/ 219075 h 320675"/>
                <a:gd name="connsiteX131" fmla="*/ 2222500 w 2352687"/>
                <a:gd name="connsiteY131" fmla="*/ 212725 h 320675"/>
                <a:gd name="connsiteX132" fmla="*/ 2244725 w 2352687"/>
                <a:gd name="connsiteY132" fmla="*/ 193675 h 320675"/>
                <a:gd name="connsiteX133" fmla="*/ 2273300 w 2352687"/>
                <a:gd name="connsiteY133" fmla="*/ 177800 h 320675"/>
                <a:gd name="connsiteX134" fmla="*/ 2286000 w 2352687"/>
                <a:gd name="connsiteY134" fmla="*/ 165100 h 320675"/>
                <a:gd name="connsiteX135" fmla="*/ 2298700 w 2352687"/>
                <a:gd name="connsiteY135" fmla="*/ 161925 h 320675"/>
                <a:gd name="connsiteX136" fmla="*/ 2336800 w 2352687"/>
                <a:gd name="connsiteY136" fmla="*/ 155575 h 320675"/>
                <a:gd name="connsiteX137" fmla="*/ 2352675 w 2352687"/>
                <a:gd name="connsiteY137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01750 w 2352687"/>
                <a:gd name="connsiteY62" fmla="*/ 288925 h 320675"/>
                <a:gd name="connsiteX63" fmla="*/ 1149350 w 2352687"/>
                <a:gd name="connsiteY63" fmla="*/ 219075 h 320675"/>
                <a:gd name="connsiteX64" fmla="*/ 1117600 w 2352687"/>
                <a:gd name="connsiteY64" fmla="*/ 209550 h 320675"/>
                <a:gd name="connsiteX65" fmla="*/ 1066800 w 2352687"/>
                <a:gd name="connsiteY65" fmla="*/ 193675 h 320675"/>
                <a:gd name="connsiteX66" fmla="*/ 1016000 w 2352687"/>
                <a:gd name="connsiteY66" fmla="*/ 184150 h 320675"/>
                <a:gd name="connsiteX67" fmla="*/ 1003300 w 2352687"/>
                <a:gd name="connsiteY67" fmla="*/ 174625 h 320675"/>
                <a:gd name="connsiteX68" fmla="*/ 993775 w 2352687"/>
                <a:gd name="connsiteY68" fmla="*/ 168275 h 320675"/>
                <a:gd name="connsiteX69" fmla="*/ 1003300 w 2352687"/>
                <a:gd name="connsiteY69" fmla="*/ 171450 h 320675"/>
                <a:gd name="connsiteX70" fmla="*/ 1022350 w 2352687"/>
                <a:gd name="connsiteY70" fmla="*/ 184150 h 320675"/>
                <a:gd name="connsiteX71" fmla="*/ 1031875 w 2352687"/>
                <a:gd name="connsiteY71" fmla="*/ 193675 h 320675"/>
                <a:gd name="connsiteX72" fmla="*/ 1044575 w 2352687"/>
                <a:gd name="connsiteY72" fmla="*/ 200025 h 320675"/>
                <a:gd name="connsiteX73" fmla="*/ 1057275 w 2352687"/>
                <a:gd name="connsiteY73" fmla="*/ 212725 h 320675"/>
                <a:gd name="connsiteX74" fmla="*/ 1120775 w 2352687"/>
                <a:gd name="connsiteY74" fmla="*/ 219075 h 320675"/>
                <a:gd name="connsiteX75" fmla="*/ 1203325 w 2352687"/>
                <a:gd name="connsiteY75" fmla="*/ 215900 h 320675"/>
                <a:gd name="connsiteX76" fmla="*/ 1222375 w 2352687"/>
                <a:gd name="connsiteY76" fmla="*/ 203200 h 320675"/>
                <a:gd name="connsiteX77" fmla="*/ 1231900 w 2352687"/>
                <a:gd name="connsiteY77" fmla="*/ 200025 h 320675"/>
                <a:gd name="connsiteX78" fmla="*/ 1250950 w 2352687"/>
                <a:gd name="connsiteY78" fmla="*/ 190500 h 320675"/>
                <a:gd name="connsiteX79" fmla="*/ 1270000 w 2352687"/>
                <a:gd name="connsiteY79" fmla="*/ 184150 h 320675"/>
                <a:gd name="connsiteX80" fmla="*/ 1289050 w 2352687"/>
                <a:gd name="connsiteY80" fmla="*/ 174625 h 320675"/>
                <a:gd name="connsiteX81" fmla="*/ 1343025 w 2352687"/>
                <a:gd name="connsiteY81" fmla="*/ 165100 h 320675"/>
                <a:gd name="connsiteX82" fmla="*/ 1390650 w 2352687"/>
                <a:gd name="connsiteY82" fmla="*/ 158750 h 320675"/>
                <a:gd name="connsiteX83" fmla="*/ 1412875 w 2352687"/>
                <a:gd name="connsiteY83" fmla="*/ 149225 h 320675"/>
                <a:gd name="connsiteX84" fmla="*/ 1425575 w 2352687"/>
                <a:gd name="connsiteY84" fmla="*/ 146050 h 320675"/>
                <a:gd name="connsiteX85" fmla="*/ 1435100 w 2352687"/>
                <a:gd name="connsiteY85" fmla="*/ 142875 h 320675"/>
                <a:gd name="connsiteX86" fmla="*/ 1444625 w 2352687"/>
                <a:gd name="connsiteY86" fmla="*/ 133350 h 320675"/>
                <a:gd name="connsiteX87" fmla="*/ 1485900 w 2352687"/>
                <a:gd name="connsiteY87" fmla="*/ 117475 h 320675"/>
                <a:gd name="connsiteX88" fmla="*/ 1498600 w 2352687"/>
                <a:gd name="connsiteY88" fmla="*/ 111125 h 320675"/>
                <a:gd name="connsiteX89" fmla="*/ 1530350 w 2352687"/>
                <a:gd name="connsiteY89" fmla="*/ 101600 h 320675"/>
                <a:gd name="connsiteX90" fmla="*/ 1539875 w 2352687"/>
                <a:gd name="connsiteY90" fmla="*/ 95250 h 320675"/>
                <a:gd name="connsiteX91" fmla="*/ 1558925 w 2352687"/>
                <a:gd name="connsiteY91" fmla="*/ 88900 h 320675"/>
                <a:gd name="connsiteX92" fmla="*/ 1577975 w 2352687"/>
                <a:gd name="connsiteY92" fmla="*/ 76200 h 320675"/>
                <a:gd name="connsiteX93" fmla="*/ 1593850 w 2352687"/>
                <a:gd name="connsiteY93" fmla="*/ 66675 h 320675"/>
                <a:gd name="connsiteX94" fmla="*/ 1612900 w 2352687"/>
                <a:gd name="connsiteY94" fmla="*/ 53975 h 320675"/>
                <a:gd name="connsiteX95" fmla="*/ 1625600 w 2352687"/>
                <a:gd name="connsiteY95" fmla="*/ 50800 h 320675"/>
                <a:gd name="connsiteX96" fmla="*/ 1635125 w 2352687"/>
                <a:gd name="connsiteY96" fmla="*/ 47625 h 320675"/>
                <a:gd name="connsiteX97" fmla="*/ 1651000 w 2352687"/>
                <a:gd name="connsiteY97" fmla="*/ 44450 h 320675"/>
                <a:gd name="connsiteX98" fmla="*/ 1657350 w 2352687"/>
                <a:gd name="connsiteY98" fmla="*/ 34925 h 320675"/>
                <a:gd name="connsiteX99" fmla="*/ 1673225 w 2352687"/>
                <a:gd name="connsiteY99" fmla="*/ 31750 h 320675"/>
                <a:gd name="connsiteX100" fmla="*/ 1704975 w 2352687"/>
                <a:gd name="connsiteY100" fmla="*/ 25400 h 320675"/>
                <a:gd name="connsiteX101" fmla="*/ 1746250 w 2352687"/>
                <a:gd name="connsiteY101" fmla="*/ 38100 h 320675"/>
                <a:gd name="connsiteX102" fmla="*/ 1765300 w 2352687"/>
                <a:gd name="connsiteY102" fmla="*/ 50800 h 320675"/>
                <a:gd name="connsiteX103" fmla="*/ 1781175 w 2352687"/>
                <a:gd name="connsiteY103" fmla="*/ 63500 h 320675"/>
                <a:gd name="connsiteX104" fmla="*/ 1803400 w 2352687"/>
                <a:gd name="connsiteY104" fmla="*/ 76200 h 320675"/>
                <a:gd name="connsiteX105" fmla="*/ 1828800 w 2352687"/>
                <a:gd name="connsiteY105" fmla="*/ 85725 h 320675"/>
                <a:gd name="connsiteX106" fmla="*/ 1866900 w 2352687"/>
                <a:gd name="connsiteY106" fmla="*/ 98425 h 320675"/>
                <a:gd name="connsiteX107" fmla="*/ 1879600 w 2352687"/>
                <a:gd name="connsiteY107" fmla="*/ 107950 h 320675"/>
                <a:gd name="connsiteX108" fmla="*/ 1889125 w 2352687"/>
                <a:gd name="connsiteY108" fmla="*/ 114300 h 320675"/>
                <a:gd name="connsiteX109" fmla="*/ 1898650 w 2352687"/>
                <a:gd name="connsiteY109" fmla="*/ 127000 h 320675"/>
                <a:gd name="connsiteX110" fmla="*/ 1901825 w 2352687"/>
                <a:gd name="connsiteY110" fmla="*/ 136525 h 320675"/>
                <a:gd name="connsiteX111" fmla="*/ 1917700 w 2352687"/>
                <a:gd name="connsiteY111" fmla="*/ 177800 h 320675"/>
                <a:gd name="connsiteX112" fmla="*/ 1927225 w 2352687"/>
                <a:gd name="connsiteY112" fmla="*/ 200025 h 320675"/>
                <a:gd name="connsiteX113" fmla="*/ 1933575 w 2352687"/>
                <a:gd name="connsiteY113" fmla="*/ 212725 h 320675"/>
                <a:gd name="connsiteX114" fmla="*/ 1943100 w 2352687"/>
                <a:gd name="connsiteY114" fmla="*/ 219075 h 320675"/>
                <a:gd name="connsiteX115" fmla="*/ 1946275 w 2352687"/>
                <a:gd name="connsiteY115" fmla="*/ 244475 h 320675"/>
                <a:gd name="connsiteX116" fmla="*/ 1968500 w 2352687"/>
                <a:gd name="connsiteY116" fmla="*/ 266700 h 320675"/>
                <a:gd name="connsiteX117" fmla="*/ 1978025 w 2352687"/>
                <a:gd name="connsiteY117" fmla="*/ 269875 h 320675"/>
                <a:gd name="connsiteX118" fmla="*/ 1990725 w 2352687"/>
                <a:gd name="connsiteY118" fmla="*/ 276225 h 320675"/>
                <a:gd name="connsiteX119" fmla="*/ 2016125 w 2352687"/>
                <a:gd name="connsiteY119" fmla="*/ 301625 h 320675"/>
                <a:gd name="connsiteX120" fmla="*/ 2032000 w 2352687"/>
                <a:gd name="connsiteY120" fmla="*/ 314325 h 320675"/>
                <a:gd name="connsiteX121" fmla="*/ 2051050 w 2352687"/>
                <a:gd name="connsiteY121" fmla="*/ 320675 h 320675"/>
                <a:gd name="connsiteX122" fmla="*/ 2073275 w 2352687"/>
                <a:gd name="connsiteY122" fmla="*/ 314325 h 320675"/>
                <a:gd name="connsiteX123" fmla="*/ 2098675 w 2352687"/>
                <a:gd name="connsiteY123" fmla="*/ 292100 h 320675"/>
                <a:gd name="connsiteX124" fmla="*/ 2108200 w 2352687"/>
                <a:gd name="connsiteY124" fmla="*/ 285750 h 320675"/>
                <a:gd name="connsiteX125" fmla="*/ 2130425 w 2352687"/>
                <a:gd name="connsiteY125" fmla="*/ 266700 h 320675"/>
                <a:gd name="connsiteX126" fmla="*/ 2139950 w 2352687"/>
                <a:gd name="connsiteY126" fmla="*/ 263525 h 320675"/>
                <a:gd name="connsiteX127" fmla="*/ 2168525 w 2352687"/>
                <a:gd name="connsiteY127" fmla="*/ 247650 h 320675"/>
                <a:gd name="connsiteX128" fmla="*/ 2193925 w 2352687"/>
                <a:gd name="connsiteY128" fmla="*/ 228600 h 320675"/>
                <a:gd name="connsiteX129" fmla="*/ 2203450 w 2352687"/>
                <a:gd name="connsiteY129" fmla="*/ 219075 h 320675"/>
                <a:gd name="connsiteX130" fmla="*/ 2222500 w 2352687"/>
                <a:gd name="connsiteY130" fmla="*/ 212725 h 320675"/>
                <a:gd name="connsiteX131" fmla="*/ 2244725 w 2352687"/>
                <a:gd name="connsiteY131" fmla="*/ 193675 h 320675"/>
                <a:gd name="connsiteX132" fmla="*/ 2273300 w 2352687"/>
                <a:gd name="connsiteY132" fmla="*/ 177800 h 320675"/>
                <a:gd name="connsiteX133" fmla="*/ 2286000 w 2352687"/>
                <a:gd name="connsiteY133" fmla="*/ 165100 h 320675"/>
                <a:gd name="connsiteX134" fmla="*/ 2298700 w 2352687"/>
                <a:gd name="connsiteY134" fmla="*/ 161925 h 320675"/>
                <a:gd name="connsiteX135" fmla="*/ 2336800 w 2352687"/>
                <a:gd name="connsiteY135" fmla="*/ 155575 h 320675"/>
                <a:gd name="connsiteX136" fmla="*/ 2352675 w 2352687"/>
                <a:gd name="connsiteY136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149350 w 2352687"/>
                <a:gd name="connsiteY62" fmla="*/ 219075 h 320675"/>
                <a:gd name="connsiteX63" fmla="*/ 1117600 w 2352687"/>
                <a:gd name="connsiteY63" fmla="*/ 209550 h 320675"/>
                <a:gd name="connsiteX64" fmla="*/ 1066800 w 2352687"/>
                <a:gd name="connsiteY64" fmla="*/ 193675 h 320675"/>
                <a:gd name="connsiteX65" fmla="*/ 1016000 w 2352687"/>
                <a:gd name="connsiteY65" fmla="*/ 184150 h 320675"/>
                <a:gd name="connsiteX66" fmla="*/ 1003300 w 2352687"/>
                <a:gd name="connsiteY66" fmla="*/ 174625 h 320675"/>
                <a:gd name="connsiteX67" fmla="*/ 993775 w 2352687"/>
                <a:gd name="connsiteY67" fmla="*/ 168275 h 320675"/>
                <a:gd name="connsiteX68" fmla="*/ 1003300 w 2352687"/>
                <a:gd name="connsiteY68" fmla="*/ 171450 h 320675"/>
                <a:gd name="connsiteX69" fmla="*/ 1022350 w 2352687"/>
                <a:gd name="connsiteY69" fmla="*/ 184150 h 320675"/>
                <a:gd name="connsiteX70" fmla="*/ 1031875 w 2352687"/>
                <a:gd name="connsiteY70" fmla="*/ 193675 h 320675"/>
                <a:gd name="connsiteX71" fmla="*/ 1044575 w 2352687"/>
                <a:gd name="connsiteY71" fmla="*/ 200025 h 320675"/>
                <a:gd name="connsiteX72" fmla="*/ 1057275 w 2352687"/>
                <a:gd name="connsiteY72" fmla="*/ 212725 h 320675"/>
                <a:gd name="connsiteX73" fmla="*/ 1120775 w 2352687"/>
                <a:gd name="connsiteY73" fmla="*/ 219075 h 320675"/>
                <a:gd name="connsiteX74" fmla="*/ 1203325 w 2352687"/>
                <a:gd name="connsiteY74" fmla="*/ 215900 h 320675"/>
                <a:gd name="connsiteX75" fmla="*/ 1222375 w 2352687"/>
                <a:gd name="connsiteY75" fmla="*/ 203200 h 320675"/>
                <a:gd name="connsiteX76" fmla="*/ 1231900 w 2352687"/>
                <a:gd name="connsiteY76" fmla="*/ 200025 h 320675"/>
                <a:gd name="connsiteX77" fmla="*/ 1250950 w 2352687"/>
                <a:gd name="connsiteY77" fmla="*/ 190500 h 320675"/>
                <a:gd name="connsiteX78" fmla="*/ 1270000 w 2352687"/>
                <a:gd name="connsiteY78" fmla="*/ 184150 h 320675"/>
                <a:gd name="connsiteX79" fmla="*/ 1289050 w 2352687"/>
                <a:gd name="connsiteY79" fmla="*/ 174625 h 320675"/>
                <a:gd name="connsiteX80" fmla="*/ 1343025 w 2352687"/>
                <a:gd name="connsiteY80" fmla="*/ 165100 h 320675"/>
                <a:gd name="connsiteX81" fmla="*/ 1390650 w 2352687"/>
                <a:gd name="connsiteY81" fmla="*/ 158750 h 320675"/>
                <a:gd name="connsiteX82" fmla="*/ 1412875 w 2352687"/>
                <a:gd name="connsiteY82" fmla="*/ 149225 h 320675"/>
                <a:gd name="connsiteX83" fmla="*/ 1425575 w 2352687"/>
                <a:gd name="connsiteY83" fmla="*/ 146050 h 320675"/>
                <a:gd name="connsiteX84" fmla="*/ 1435100 w 2352687"/>
                <a:gd name="connsiteY84" fmla="*/ 142875 h 320675"/>
                <a:gd name="connsiteX85" fmla="*/ 1444625 w 2352687"/>
                <a:gd name="connsiteY85" fmla="*/ 133350 h 320675"/>
                <a:gd name="connsiteX86" fmla="*/ 1485900 w 2352687"/>
                <a:gd name="connsiteY86" fmla="*/ 117475 h 320675"/>
                <a:gd name="connsiteX87" fmla="*/ 1498600 w 2352687"/>
                <a:gd name="connsiteY87" fmla="*/ 111125 h 320675"/>
                <a:gd name="connsiteX88" fmla="*/ 1530350 w 2352687"/>
                <a:gd name="connsiteY88" fmla="*/ 101600 h 320675"/>
                <a:gd name="connsiteX89" fmla="*/ 1539875 w 2352687"/>
                <a:gd name="connsiteY89" fmla="*/ 95250 h 320675"/>
                <a:gd name="connsiteX90" fmla="*/ 1558925 w 2352687"/>
                <a:gd name="connsiteY90" fmla="*/ 88900 h 320675"/>
                <a:gd name="connsiteX91" fmla="*/ 1577975 w 2352687"/>
                <a:gd name="connsiteY91" fmla="*/ 76200 h 320675"/>
                <a:gd name="connsiteX92" fmla="*/ 1593850 w 2352687"/>
                <a:gd name="connsiteY92" fmla="*/ 66675 h 320675"/>
                <a:gd name="connsiteX93" fmla="*/ 1612900 w 2352687"/>
                <a:gd name="connsiteY93" fmla="*/ 53975 h 320675"/>
                <a:gd name="connsiteX94" fmla="*/ 1625600 w 2352687"/>
                <a:gd name="connsiteY94" fmla="*/ 50800 h 320675"/>
                <a:gd name="connsiteX95" fmla="*/ 1635125 w 2352687"/>
                <a:gd name="connsiteY95" fmla="*/ 47625 h 320675"/>
                <a:gd name="connsiteX96" fmla="*/ 1651000 w 2352687"/>
                <a:gd name="connsiteY96" fmla="*/ 44450 h 320675"/>
                <a:gd name="connsiteX97" fmla="*/ 1657350 w 2352687"/>
                <a:gd name="connsiteY97" fmla="*/ 34925 h 320675"/>
                <a:gd name="connsiteX98" fmla="*/ 1673225 w 2352687"/>
                <a:gd name="connsiteY98" fmla="*/ 31750 h 320675"/>
                <a:gd name="connsiteX99" fmla="*/ 1704975 w 2352687"/>
                <a:gd name="connsiteY99" fmla="*/ 25400 h 320675"/>
                <a:gd name="connsiteX100" fmla="*/ 1746250 w 2352687"/>
                <a:gd name="connsiteY100" fmla="*/ 38100 h 320675"/>
                <a:gd name="connsiteX101" fmla="*/ 1765300 w 2352687"/>
                <a:gd name="connsiteY101" fmla="*/ 50800 h 320675"/>
                <a:gd name="connsiteX102" fmla="*/ 1781175 w 2352687"/>
                <a:gd name="connsiteY102" fmla="*/ 63500 h 320675"/>
                <a:gd name="connsiteX103" fmla="*/ 1803400 w 2352687"/>
                <a:gd name="connsiteY103" fmla="*/ 76200 h 320675"/>
                <a:gd name="connsiteX104" fmla="*/ 1828800 w 2352687"/>
                <a:gd name="connsiteY104" fmla="*/ 85725 h 320675"/>
                <a:gd name="connsiteX105" fmla="*/ 1866900 w 2352687"/>
                <a:gd name="connsiteY105" fmla="*/ 98425 h 320675"/>
                <a:gd name="connsiteX106" fmla="*/ 1879600 w 2352687"/>
                <a:gd name="connsiteY106" fmla="*/ 107950 h 320675"/>
                <a:gd name="connsiteX107" fmla="*/ 1889125 w 2352687"/>
                <a:gd name="connsiteY107" fmla="*/ 114300 h 320675"/>
                <a:gd name="connsiteX108" fmla="*/ 1898650 w 2352687"/>
                <a:gd name="connsiteY108" fmla="*/ 127000 h 320675"/>
                <a:gd name="connsiteX109" fmla="*/ 1901825 w 2352687"/>
                <a:gd name="connsiteY109" fmla="*/ 136525 h 320675"/>
                <a:gd name="connsiteX110" fmla="*/ 1917700 w 2352687"/>
                <a:gd name="connsiteY110" fmla="*/ 177800 h 320675"/>
                <a:gd name="connsiteX111" fmla="*/ 1927225 w 2352687"/>
                <a:gd name="connsiteY111" fmla="*/ 200025 h 320675"/>
                <a:gd name="connsiteX112" fmla="*/ 1933575 w 2352687"/>
                <a:gd name="connsiteY112" fmla="*/ 212725 h 320675"/>
                <a:gd name="connsiteX113" fmla="*/ 1943100 w 2352687"/>
                <a:gd name="connsiteY113" fmla="*/ 219075 h 320675"/>
                <a:gd name="connsiteX114" fmla="*/ 1946275 w 2352687"/>
                <a:gd name="connsiteY114" fmla="*/ 244475 h 320675"/>
                <a:gd name="connsiteX115" fmla="*/ 1968500 w 2352687"/>
                <a:gd name="connsiteY115" fmla="*/ 266700 h 320675"/>
                <a:gd name="connsiteX116" fmla="*/ 1978025 w 2352687"/>
                <a:gd name="connsiteY116" fmla="*/ 269875 h 320675"/>
                <a:gd name="connsiteX117" fmla="*/ 1990725 w 2352687"/>
                <a:gd name="connsiteY117" fmla="*/ 276225 h 320675"/>
                <a:gd name="connsiteX118" fmla="*/ 2016125 w 2352687"/>
                <a:gd name="connsiteY118" fmla="*/ 301625 h 320675"/>
                <a:gd name="connsiteX119" fmla="*/ 2032000 w 2352687"/>
                <a:gd name="connsiteY119" fmla="*/ 314325 h 320675"/>
                <a:gd name="connsiteX120" fmla="*/ 2051050 w 2352687"/>
                <a:gd name="connsiteY120" fmla="*/ 320675 h 320675"/>
                <a:gd name="connsiteX121" fmla="*/ 2073275 w 2352687"/>
                <a:gd name="connsiteY121" fmla="*/ 314325 h 320675"/>
                <a:gd name="connsiteX122" fmla="*/ 2098675 w 2352687"/>
                <a:gd name="connsiteY122" fmla="*/ 292100 h 320675"/>
                <a:gd name="connsiteX123" fmla="*/ 2108200 w 2352687"/>
                <a:gd name="connsiteY123" fmla="*/ 285750 h 320675"/>
                <a:gd name="connsiteX124" fmla="*/ 2130425 w 2352687"/>
                <a:gd name="connsiteY124" fmla="*/ 266700 h 320675"/>
                <a:gd name="connsiteX125" fmla="*/ 2139950 w 2352687"/>
                <a:gd name="connsiteY125" fmla="*/ 263525 h 320675"/>
                <a:gd name="connsiteX126" fmla="*/ 2168525 w 2352687"/>
                <a:gd name="connsiteY126" fmla="*/ 247650 h 320675"/>
                <a:gd name="connsiteX127" fmla="*/ 2193925 w 2352687"/>
                <a:gd name="connsiteY127" fmla="*/ 228600 h 320675"/>
                <a:gd name="connsiteX128" fmla="*/ 2203450 w 2352687"/>
                <a:gd name="connsiteY128" fmla="*/ 219075 h 320675"/>
                <a:gd name="connsiteX129" fmla="*/ 2222500 w 2352687"/>
                <a:gd name="connsiteY129" fmla="*/ 212725 h 320675"/>
                <a:gd name="connsiteX130" fmla="*/ 2244725 w 2352687"/>
                <a:gd name="connsiteY130" fmla="*/ 193675 h 320675"/>
                <a:gd name="connsiteX131" fmla="*/ 2273300 w 2352687"/>
                <a:gd name="connsiteY131" fmla="*/ 177800 h 320675"/>
                <a:gd name="connsiteX132" fmla="*/ 2286000 w 2352687"/>
                <a:gd name="connsiteY132" fmla="*/ 165100 h 320675"/>
                <a:gd name="connsiteX133" fmla="*/ 2298700 w 2352687"/>
                <a:gd name="connsiteY133" fmla="*/ 161925 h 320675"/>
                <a:gd name="connsiteX134" fmla="*/ 2336800 w 2352687"/>
                <a:gd name="connsiteY134" fmla="*/ 155575 h 320675"/>
                <a:gd name="connsiteX135" fmla="*/ 2352675 w 2352687"/>
                <a:gd name="connsiteY135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149350 w 2352687"/>
                <a:gd name="connsiteY61" fmla="*/ 219075 h 320675"/>
                <a:gd name="connsiteX62" fmla="*/ 1117600 w 2352687"/>
                <a:gd name="connsiteY62" fmla="*/ 209550 h 320675"/>
                <a:gd name="connsiteX63" fmla="*/ 1066800 w 2352687"/>
                <a:gd name="connsiteY63" fmla="*/ 193675 h 320675"/>
                <a:gd name="connsiteX64" fmla="*/ 1016000 w 2352687"/>
                <a:gd name="connsiteY64" fmla="*/ 184150 h 320675"/>
                <a:gd name="connsiteX65" fmla="*/ 1003300 w 2352687"/>
                <a:gd name="connsiteY65" fmla="*/ 174625 h 320675"/>
                <a:gd name="connsiteX66" fmla="*/ 993775 w 2352687"/>
                <a:gd name="connsiteY66" fmla="*/ 168275 h 320675"/>
                <a:gd name="connsiteX67" fmla="*/ 1003300 w 2352687"/>
                <a:gd name="connsiteY67" fmla="*/ 171450 h 320675"/>
                <a:gd name="connsiteX68" fmla="*/ 1022350 w 2352687"/>
                <a:gd name="connsiteY68" fmla="*/ 184150 h 320675"/>
                <a:gd name="connsiteX69" fmla="*/ 1031875 w 2352687"/>
                <a:gd name="connsiteY69" fmla="*/ 193675 h 320675"/>
                <a:gd name="connsiteX70" fmla="*/ 1044575 w 2352687"/>
                <a:gd name="connsiteY70" fmla="*/ 200025 h 320675"/>
                <a:gd name="connsiteX71" fmla="*/ 1057275 w 2352687"/>
                <a:gd name="connsiteY71" fmla="*/ 212725 h 320675"/>
                <a:gd name="connsiteX72" fmla="*/ 1120775 w 2352687"/>
                <a:gd name="connsiteY72" fmla="*/ 219075 h 320675"/>
                <a:gd name="connsiteX73" fmla="*/ 1203325 w 2352687"/>
                <a:gd name="connsiteY73" fmla="*/ 215900 h 320675"/>
                <a:gd name="connsiteX74" fmla="*/ 1222375 w 2352687"/>
                <a:gd name="connsiteY74" fmla="*/ 203200 h 320675"/>
                <a:gd name="connsiteX75" fmla="*/ 1231900 w 2352687"/>
                <a:gd name="connsiteY75" fmla="*/ 200025 h 320675"/>
                <a:gd name="connsiteX76" fmla="*/ 1250950 w 2352687"/>
                <a:gd name="connsiteY76" fmla="*/ 190500 h 320675"/>
                <a:gd name="connsiteX77" fmla="*/ 1270000 w 2352687"/>
                <a:gd name="connsiteY77" fmla="*/ 184150 h 320675"/>
                <a:gd name="connsiteX78" fmla="*/ 1289050 w 2352687"/>
                <a:gd name="connsiteY78" fmla="*/ 174625 h 320675"/>
                <a:gd name="connsiteX79" fmla="*/ 1343025 w 2352687"/>
                <a:gd name="connsiteY79" fmla="*/ 165100 h 320675"/>
                <a:gd name="connsiteX80" fmla="*/ 1390650 w 2352687"/>
                <a:gd name="connsiteY80" fmla="*/ 158750 h 320675"/>
                <a:gd name="connsiteX81" fmla="*/ 1412875 w 2352687"/>
                <a:gd name="connsiteY81" fmla="*/ 149225 h 320675"/>
                <a:gd name="connsiteX82" fmla="*/ 1425575 w 2352687"/>
                <a:gd name="connsiteY82" fmla="*/ 146050 h 320675"/>
                <a:gd name="connsiteX83" fmla="*/ 1435100 w 2352687"/>
                <a:gd name="connsiteY83" fmla="*/ 142875 h 320675"/>
                <a:gd name="connsiteX84" fmla="*/ 1444625 w 2352687"/>
                <a:gd name="connsiteY84" fmla="*/ 133350 h 320675"/>
                <a:gd name="connsiteX85" fmla="*/ 1485900 w 2352687"/>
                <a:gd name="connsiteY85" fmla="*/ 117475 h 320675"/>
                <a:gd name="connsiteX86" fmla="*/ 1498600 w 2352687"/>
                <a:gd name="connsiteY86" fmla="*/ 111125 h 320675"/>
                <a:gd name="connsiteX87" fmla="*/ 1530350 w 2352687"/>
                <a:gd name="connsiteY87" fmla="*/ 101600 h 320675"/>
                <a:gd name="connsiteX88" fmla="*/ 1539875 w 2352687"/>
                <a:gd name="connsiteY88" fmla="*/ 95250 h 320675"/>
                <a:gd name="connsiteX89" fmla="*/ 1558925 w 2352687"/>
                <a:gd name="connsiteY89" fmla="*/ 88900 h 320675"/>
                <a:gd name="connsiteX90" fmla="*/ 1577975 w 2352687"/>
                <a:gd name="connsiteY90" fmla="*/ 76200 h 320675"/>
                <a:gd name="connsiteX91" fmla="*/ 1593850 w 2352687"/>
                <a:gd name="connsiteY91" fmla="*/ 66675 h 320675"/>
                <a:gd name="connsiteX92" fmla="*/ 1612900 w 2352687"/>
                <a:gd name="connsiteY92" fmla="*/ 53975 h 320675"/>
                <a:gd name="connsiteX93" fmla="*/ 1625600 w 2352687"/>
                <a:gd name="connsiteY93" fmla="*/ 50800 h 320675"/>
                <a:gd name="connsiteX94" fmla="*/ 1635125 w 2352687"/>
                <a:gd name="connsiteY94" fmla="*/ 47625 h 320675"/>
                <a:gd name="connsiteX95" fmla="*/ 1651000 w 2352687"/>
                <a:gd name="connsiteY95" fmla="*/ 44450 h 320675"/>
                <a:gd name="connsiteX96" fmla="*/ 1657350 w 2352687"/>
                <a:gd name="connsiteY96" fmla="*/ 34925 h 320675"/>
                <a:gd name="connsiteX97" fmla="*/ 1673225 w 2352687"/>
                <a:gd name="connsiteY97" fmla="*/ 31750 h 320675"/>
                <a:gd name="connsiteX98" fmla="*/ 1704975 w 2352687"/>
                <a:gd name="connsiteY98" fmla="*/ 25400 h 320675"/>
                <a:gd name="connsiteX99" fmla="*/ 1746250 w 2352687"/>
                <a:gd name="connsiteY99" fmla="*/ 38100 h 320675"/>
                <a:gd name="connsiteX100" fmla="*/ 1765300 w 2352687"/>
                <a:gd name="connsiteY100" fmla="*/ 50800 h 320675"/>
                <a:gd name="connsiteX101" fmla="*/ 1781175 w 2352687"/>
                <a:gd name="connsiteY101" fmla="*/ 63500 h 320675"/>
                <a:gd name="connsiteX102" fmla="*/ 1803400 w 2352687"/>
                <a:gd name="connsiteY102" fmla="*/ 76200 h 320675"/>
                <a:gd name="connsiteX103" fmla="*/ 1828800 w 2352687"/>
                <a:gd name="connsiteY103" fmla="*/ 85725 h 320675"/>
                <a:gd name="connsiteX104" fmla="*/ 1866900 w 2352687"/>
                <a:gd name="connsiteY104" fmla="*/ 98425 h 320675"/>
                <a:gd name="connsiteX105" fmla="*/ 1879600 w 2352687"/>
                <a:gd name="connsiteY105" fmla="*/ 107950 h 320675"/>
                <a:gd name="connsiteX106" fmla="*/ 1889125 w 2352687"/>
                <a:gd name="connsiteY106" fmla="*/ 114300 h 320675"/>
                <a:gd name="connsiteX107" fmla="*/ 1898650 w 2352687"/>
                <a:gd name="connsiteY107" fmla="*/ 127000 h 320675"/>
                <a:gd name="connsiteX108" fmla="*/ 1901825 w 2352687"/>
                <a:gd name="connsiteY108" fmla="*/ 136525 h 320675"/>
                <a:gd name="connsiteX109" fmla="*/ 1917700 w 2352687"/>
                <a:gd name="connsiteY109" fmla="*/ 177800 h 320675"/>
                <a:gd name="connsiteX110" fmla="*/ 1927225 w 2352687"/>
                <a:gd name="connsiteY110" fmla="*/ 200025 h 320675"/>
                <a:gd name="connsiteX111" fmla="*/ 1933575 w 2352687"/>
                <a:gd name="connsiteY111" fmla="*/ 212725 h 320675"/>
                <a:gd name="connsiteX112" fmla="*/ 1943100 w 2352687"/>
                <a:gd name="connsiteY112" fmla="*/ 219075 h 320675"/>
                <a:gd name="connsiteX113" fmla="*/ 1946275 w 2352687"/>
                <a:gd name="connsiteY113" fmla="*/ 244475 h 320675"/>
                <a:gd name="connsiteX114" fmla="*/ 1968500 w 2352687"/>
                <a:gd name="connsiteY114" fmla="*/ 266700 h 320675"/>
                <a:gd name="connsiteX115" fmla="*/ 1978025 w 2352687"/>
                <a:gd name="connsiteY115" fmla="*/ 269875 h 320675"/>
                <a:gd name="connsiteX116" fmla="*/ 1990725 w 2352687"/>
                <a:gd name="connsiteY116" fmla="*/ 276225 h 320675"/>
                <a:gd name="connsiteX117" fmla="*/ 2016125 w 2352687"/>
                <a:gd name="connsiteY117" fmla="*/ 301625 h 320675"/>
                <a:gd name="connsiteX118" fmla="*/ 2032000 w 2352687"/>
                <a:gd name="connsiteY118" fmla="*/ 314325 h 320675"/>
                <a:gd name="connsiteX119" fmla="*/ 2051050 w 2352687"/>
                <a:gd name="connsiteY119" fmla="*/ 320675 h 320675"/>
                <a:gd name="connsiteX120" fmla="*/ 2073275 w 2352687"/>
                <a:gd name="connsiteY120" fmla="*/ 314325 h 320675"/>
                <a:gd name="connsiteX121" fmla="*/ 2098675 w 2352687"/>
                <a:gd name="connsiteY121" fmla="*/ 292100 h 320675"/>
                <a:gd name="connsiteX122" fmla="*/ 2108200 w 2352687"/>
                <a:gd name="connsiteY122" fmla="*/ 285750 h 320675"/>
                <a:gd name="connsiteX123" fmla="*/ 2130425 w 2352687"/>
                <a:gd name="connsiteY123" fmla="*/ 266700 h 320675"/>
                <a:gd name="connsiteX124" fmla="*/ 2139950 w 2352687"/>
                <a:gd name="connsiteY124" fmla="*/ 263525 h 320675"/>
                <a:gd name="connsiteX125" fmla="*/ 2168525 w 2352687"/>
                <a:gd name="connsiteY125" fmla="*/ 247650 h 320675"/>
                <a:gd name="connsiteX126" fmla="*/ 2193925 w 2352687"/>
                <a:gd name="connsiteY126" fmla="*/ 228600 h 320675"/>
                <a:gd name="connsiteX127" fmla="*/ 2203450 w 2352687"/>
                <a:gd name="connsiteY127" fmla="*/ 219075 h 320675"/>
                <a:gd name="connsiteX128" fmla="*/ 2222500 w 2352687"/>
                <a:gd name="connsiteY128" fmla="*/ 212725 h 320675"/>
                <a:gd name="connsiteX129" fmla="*/ 2244725 w 2352687"/>
                <a:gd name="connsiteY129" fmla="*/ 193675 h 320675"/>
                <a:gd name="connsiteX130" fmla="*/ 2273300 w 2352687"/>
                <a:gd name="connsiteY130" fmla="*/ 177800 h 320675"/>
                <a:gd name="connsiteX131" fmla="*/ 2286000 w 2352687"/>
                <a:gd name="connsiteY131" fmla="*/ 165100 h 320675"/>
                <a:gd name="connsiteX132" fmla="*/ 2298700 w 2352687"/>
                <a:gd name="connsiteY132" fmla="*/ 161925 h 320675"/>
                <a:gd name="connsiteX133" fmla="*/ 2336800 w 2352687"/>
                <a:gd name="connsiteY133" fmla="*/ 155575 h 320675"/>
                <a:gd name="connsiteX134" fmla="*/ 2352675 w 2352687"/>
                <a:gd name="connsiteY134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149350 w 2352687"/>
                <a:gd name="connsiteY60" fmla="*/ 219075 h 320675"/>
                <a:gd name="connsiteX61" fmla="*/ 1117600 w 2352687"/>
                <a:gd name="connsiteY61" fmla="*/ 209550 h 320675"/>
                <a:gd name="connsiteX62" fmla="*/ 1066800 w 2352687"/>
                <a:gd name="connsiteY62" fmla="*/ 193675 h 320675"/>
                <a:gd name="connsiteX63" fmla="*/ 1016000 w 2352687"/>
                <a:gd name="connsiteY63" fmla="*/ 184150 h 320675"/>
                <a:gd name="connsiteX64" fmla="*/ 1003300 w 2352687"/>
                <a:gd name="connsiteY64" fmla="*/ 174625 h 320675"/>
                <a:gd name="connsiteX65" fmla="*/ 993775 w 2352687"/>
                <a:gd name="connsiteY65" fmla="*/ 168275 h 320675"/>
                <a:gd name="connsiteX66" fmla="*/ 1003300 w 2352687"/>
                <a:gd name="connsiteY66" fmla="*/ 171450 h 320675"/>
                <a:gd name="connsiteX67" fmla="*/ 1022350 w 2352687"/>
                <a:gd name="connsiteY67" fmla="*/ 184150 h 320675"/>
                <a:gd name="connsiteX68" fmla="*/ 1031875 w 2352687"/>
                <a:gd name="connsiteY68" fmla="*/ 193675 h 320675"/>
                <a:gd name="connsiteX69" fmla="*/ 1044575 w 2352687"/>
                <a:gd name="connsiteY69" fmla="*/ 200025 h 320675"/>
                <a:gd name="connsiteX70" fmla="*/ 1057275 w 2352687"/>
                <a:gd name="connsiteY70" fmla="*/ 212725 h 320675"/>
                <a:gd name="connsiteX71" fmla="*/ 1120775 w 2352687"/>
                <a:gd name="connsiteY71" fmla="*/ 219075 h 320675"/>
                <a:gd name="connsiteX72" fmla="*/ 1203325 w 2352687"/>
                <a:gd name="connsiteY72" fmla="*/ 215900 h 320675"/>
                <a:gd name="connsiteX73" fmla="*/ 1222375 w 2352687"/>
                <a:gd name="connsiteY73" fmla="*/ 203200 h 320675"/>
                <a:gd name="connsiteX74" fmla="*/ 1231900 w 2352687"/>
                <a:gd name="connsiteY74" fmla="*/ 200025 h 320675"/>
                <a:gd name="connsiteX75" fmla="*/ 1250950 w 2352687"/>
                <a:gd name="connsiteY75" fmla="*/ 190500 h 320675"/>
                <a:gd name="connsiteX76" fmla="*/ 1270000 w 2352687"/>
                <a:gd name="connsiteY76" fmla="*/ 184150 h 320675"/>
                <a:gd name="connsiteX77" fmla="*/ 1289050 w 2352687"/>
                <a:gd name="connsiteY77" fmla="*/ 174625 h 320675"/>
                <a:gd name="connsiteX78" fmla="*/ 1343025 w 2352687"/>
                <a:gd name="connsiteY78" fmla="*/ 165100 h 320675"/>
                <a:gd name="connsiteX79" fmla="*/ 1390650 w 2352687"/>
                <a:gd name="connsiteY79" fmla="*/ 158750 h 320675"/>
                <a:gd name="connsiteX80" fmla="*/ 1412875 w 2352687"/>
                <a:gd name="connsiteY80" fmla="*/ 149225 h 320675"/>
                <a:gd name="connsiteX81" fmla="*/ 1425575 w 2352687"/>
                <a:gd name="connsiteY81" fmla="*/ 146050 h 320675"/>
                <a:gd name="connsiteX82" fmla="*/ 1435100 w 2352687"/>
                <a:gd name="connsiteY82" fmla="*/ 142875 h 320675"/>
                <a:gd name="connsiteX83" fmla="*/ 1444625 w 2352687"/>
                <a:gd name="connsiteY83" fmla="*/ 133350 h 320675"/>
                <a:gd name="connsiteX84" fmla="*/ 1485900 w 2352687"/>
                <a:gd name="connsiteY84" fmla="*/ 117475 h 320675"/>
                <a:gd name="connsiteX85" fmla="*/ 1498600 w 2352687"/>
                <a:gd name="connsiteY85" fmla="*/ 111125 h 320675"/>
                <a:gd name="connsiteX86" fmla="*/ 1530350 w 2352687"/>
                <a:gd name="connsiteY86" fmla="*/ 101600 h 320675"/>
                <a:gd name="connsiteX87" fmla="*/ 1539875 w 2352687"/>
                <a:gd name="connsiteY87" fmla="*/ 95250 h 320675"/>
                <a:gd name="connsiteX88" fmla="*/ 1558925 w 2352687"/>
                <a:gd name="connsiteY88" fmla="*/ 88900 h 320675"/>
                <a:gd name="connsiteX89" fmla="*/ 1577975 w 2352687"/>
                <a:gd name="connsiteY89" fmla="*/ 76200 h 320675"/>
                <a:gd name="connsiteX90" fmla="*/ 1593850 w 2352687"/>
                <a:gd name="connsiteY90" fmla="*/ 66675 h 320675"/>
                <a:gd name="connsiteX91" fmla="*/ 1612900 w 2352687"/>
                <a:gd name="connsiteY91" fmla="*/ 53975 h 320675"/>
                <a:gd name="connsiteX92" fmla="*/ 1625600 w 2352687"/>
                <a:gd name="connsiteY92" fmla="*/ 50800 h 320675"/>
                <a:gd name="connsiteX93" fmla="*/ 1635125 w 2352687"/>
                <a:gd name="connsiteY93" fmla="*/ 47625 h 320675"/>
                <a:gd name="connsiteX94" fmla="*/ 1651000 w 2352687"/>
                <a:gd name="connsiteY94" fmla="*/ 44450 h 320675"/>
                <a:gd name="connsiteX95" fmla="*/ 1657350 w 2352687"/>
                <a:gd name="connsiteY95" fmla="*/ 34925 h 320675"/>
                <a:gd name="connsiteX96" fmla="*/ 1673225 w 2352687"/>
                <a:gd name="connsiteY96" fmla="*/ 31750 h 320675"/>
                <a:gd name="connsiteX97" fmla="*/ 1704975 w 2352687"/>
                <a:gd name="connsiteY97" fmla="*/ 25400 h 320675"/>
                <a:gd name="connsiteX98" fmla="*/ 1746250 w 2352687"/>
                <a:gd name="connsiteY98" fmla="*/ 38100 h 320675"/>
                <a:gd name="connsiteX99" fmla="*/ 1765300 w 2352687"/>
                <a:gd name="connsiteY99" fmla="*/ 50800 h 320675"/>
                <a:gd name="connsiteX100" fmla="*/ 1781175 w 2352687"/>
                <a:gd name="connsiteY100" fmla="*/ 63500 h 320675"/>
                <a:gd name="connsiteX101" fmla="*/ 1803400 w 2352687"/>
                <a:gd name="connsiteY101" fmla="*/ 76200 h 320675"/>
                <a:gd name="connsiteX102" fmla="*/ 1828800 w 2352687"/>
                <a:gd name="connsiteY102" fmla="*/ 85725 h 320675"/>
                <a:gd name="connsiteX103" fmla="*/ 1866900 w 2352687"/>
                <a:gd name="connsiteY103" fmla="*/ 98425 h 320675"/>
                <a:gd name="connsiteX104" fmla="*/ 1879600 w 2352687"/>
                <a:gd name="connsiteY104" fmla="*/ 107950 h 320675"/>
                <a:gd name="connsiteX105" fmla="*/ 1889125 w 2352687"/>
                <a:gd name="connsiteY105" fmla="*/ 114300 h 320675"/>
                <a:gd name="connsiteX106" fmla="*/ 1898650 w 2352687"/>
                <a:gd name="connsiteY106" fmla="*/ 127000 h 320675"/>
                <a:gd name="connsiteX107" fmla="*/ 1901825 w 2352687"/>
                <a:gd name="connsiteY107" fmla="*/ 136525 h 320675"/>
                <a:gd name="connsiteX108" fmla="*/ 1917700 w 2352687"/>
                <a:gd name="connsiteY108" fmla="*/ 177800 h 320675"/>
                <a:gd name="connsiteX109" fmla="*/ 1927225 w 2352687"/>
                <a:gd name="connsiteY109" fmla="*/ 200025 h 320675"/>
                <a:gd name="connsiteX110" fmla="*/ 1933575 w 2352687"/>
                <a:gd name="connsiteY110" fmla="*/ 212725 h 320675"/>
                <a:gd name="connsiteX111" fmla="*/ 1943100 w 2352687"/>
                <a:gd name="connsiteY111" fmla="*/ 219075 h 320675"/>
                <a:gd name="connsiteX112" fmla="*/ 1946275 w 2352687"/>
                <a:gd name="connsiteY112" fmla="*/ 244475 h 320675"/>
                <a:gd name="connsiteX113" fmla="*/ 1968500 w 2352687"/>
                <a:gd name="connsiteY113" fmla="*/ 266700 h 320675"/>
                <a:gd name="connsiteX114" fmla="*/ 1978025 w 2352687"/>
                <a:gd name="connsiteY114" fmla="*/ 269875 h 320675"/>
                <a:gd name="connsiteX115" fmla="*/ 1990725 w 2352687"/>
                <a:gd name="connsiteY115" fmla="*/ 276225 h 320675"/>
                <a:gd name="connsiteX116" fmla="*/ 2016125 w 2352687"/>
                <a:gd name="connsiteY116" fmla="*/ 301625 h 320675"/>
                <a:gd name="connsiteX117" fmla="*/ 2032000 w 2352687"/>
                <a:gd name="connsiteY117" fmla="*/ 314325 h 320675"/>
                <a:gd name="connsiteX118" fmla="*/ 2051050 w 2352687"/>
                <a:gd name="connsiteY118" fmla="*/ 320675 h 320675"/>
                <a:gd name="connsiteX119" fmla="*/ 2073275 w 2352687"/>
                <a:gd name="connsiteY119" fmla="*/ 314325 h 320675"/>
                <a:gd name="connsiteX120" fmla="*/ 2098675 w 2352687"/>
                <a:gd name="connsiteY120" fmla="*/ 292100 h 320675"/>
                <a:gd name="connsiteX121" fmla="*/ 2108200 w 2352687"/>
                <a:gd name="connsiteY121" fmla="*/ 285750 h 320675"/>
                <a:gd name="connsiteX122" fmla="*/ 2130425 w 2352687"/>
                <a:gd name="connsiteY122" fmla="*/ 266700 h 320675"/>
                <a:gd name="connsiteX123" fmla="*/ 2139950 w 2352687"/>
                <a:gd name="connsiteY123" fmla="*/ 263525 h 320675"/>
                <a:gd name="connsiteX124" fmla="*/ 2168525 w 2352687"/>
                <a:gd name="connsiteY124" fmla="*/ 247650 h 320675"/>
                <a:gd name="connsiteX125" fmla="*/ 2193925 w 2352687"/>
                <a:gd name="connsiteY125" fmla="*/ 228600 h 320675"/>
                <a:gd name="connsiteX126" fmla="*/ 2203450 w 2352687"/>
                <a:gd name="connsiteY126" fmla="*/ 219075 h 320675"/>
                <a:gd name="connsiteX127" fmla="*/ 2222500 w 2352687"/>
                <a:gd name="connsiteY127" fmla="*/ 212725 h 320675"/>
                <a:gd name="connsiteX128" fmla="*/ 2244725 w 2352687"/>
                <a:gd name="connsiteY128" fmla="*/ 193675 h 320675"/>
                <a:gd name="connsiteX129" fmla="*/ 2273300 w 2352687"/>
                <a:gd name="connsiteY129" fmla="*/ 177800 h 320675"/>
                <a:gd name="connsiteX130" fmla="*/ 2286000 w 2352687"/>
                <a:gd name="connsiteY130" fmla="*/ 165100 h 320675"/>
                <a:gd name="connsiteX131" fmla="*/ 2298700 w 2352687"/>
                <a:gd name="connsiteY131" fmla="*/ 161925 h 320675"/>
                <a:gd name="connsiteX132" fmla="*/ 2336800 w 2352687"/>
                <a:gd name="connsiteY132" fmla="*/ 155575 h 320675"/>
                <a:gd name="connsiteX133" fmla="*/ 2352675 w 2352687"/>
                <a:gd name="connsiteY133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517525 w 2352687"/>
                <a:gd name="connsiteY31" fmla="*/ 82550 h 320675"/>
                <a:gd name="connsiteX32" fmla="*/ 530225 w 2352687"/>
                <a:gd name="connsiteY32" fmla="*/ 88900 h 320675"/>
                <a:gd name="connsiteX33" fmla="*/ 536575 w 2352687"/>
                <a:gd name="connsiteY33" fmla="*/ 76200 h 320675"/>
                <a:gd name="connsiteX34" fmla="*/ 561975 w 2352687"/>
                <a:gd name="connsiteY34" fmla="*/ 60325 h 320675"/>
                <a:gd name="connsiteX35" fmla="*/ 596900 w 2352687"/>
                <a:gd name="connsiteY35" fmla="*/ 44450 h 320675"/>
                <a:gd name="connsiteX36" fmla="*/ 625475 w 2352687"/>
                <a:gd name="connsiteY36" fmla="*/ 31750 h 320675"/>
                <a:gd name="connsiteX37" fmla="*/ 663575 w 2352687"/>
                <a:gd name="connsiteY37" fmla="*/ 12700 h 320675"/>
                <a:gd name="connsiteX38" fmla="*/ 679450 w 2352687"/>
                <a:gd name="connsiteY38" fmla="*/ 6350 h 320675"/>
                <a:gd name="connsiteX39" fmla="*/ 698500 w 2352687"/>
                <a:gd name="connsiteY39" fmla="*/ 0 h 320675"/>
                <a:gd name="connsiteX40" fmla="*/ 727075 w 2352687"/>
                <a:gd name="connsiteY40" fmla="*/ 3175 h 320675"/>
                <a:gd name="connsiteX41" fmla="*/ 736600 w 2352687"/>
                <a:gd name="connsiteY41" fmla="*/ 6350 h 320675"/>
                <a:gd name="connsiteX42" fmla="*/ 762000 w 2352687"/>
                <a:gd name="connsiteY42" fmla="*/ 12700 h 320675"/>
                <a:gd name="connsiteX43" fmla="*/ 787400 w 2352687"/>
                <a:gd name="connsiteY43" fmla="*/ 34925 h 320675"/>
                <a:gd name="connsiteX44" fmla="*/ 806450 w 2352687"/>
                <a:gd name="connsiteY44" fmla="*/ 53975 h 320675"/>
                <a:gd name="connsiteX45" fmla="*/ 815975 w 2352687"/>
                <a:gd name="connsiteY45" fmla="*/ 63500 h 320675"/>
                <a:gd name="connsiteX46" fmla="*/ 828675 w 2352687"/>
                <a:gd name="connsiteY46" fmla="*/ 82550 h 320675"/>
                <a:gd name="connsiteX47" fmla="*/ 838200 w 2352687"/>
                <a:gd name="connsiteY47" fmla="*/ 88900 h 320675"/>
                <a:gd name="connsiteX48" fmla="*/ 860425 w 2352687"/>
                <a:gd name="connsiteY48" fmla="*/ 107950 h 320675"/>
                <a:gd name="connsiteX49" fmla="*/ 892175 w 2352687"/>
                <a:gd name="connsiteY49" fmla="*/ 130175 h 320675"/>
                <a:gd name="connsiteX50" fmla="*/ 901700 w 2352687"/>
                <a:gd name="connsiteY50" fmla="*/ 139700 h 320675"/>
                <a:gd name="connsiteX51" fmla="*/ 917575 w 2352687"/>
                <a:gd name="connsiteY51" fmla="*/ 152400 h 320675"/>
                <a:gd name="connsiteX52" fmla="*/ 936625 w 2352687"/>
                <a:gd name="connsiteY52" fmla="*/ 168275 h 320675"/>
                <a:gd name="connsiteX53" fmla="*/ 942975 w 2352687"/>
                <a:gd name="connsiteY53" fmla="*/ 177800 h 320675"/>
                <a:gd name="connsiteX54" fmla="*/ 965200 w 2352687"/>
                <a:gd name="connsiteY54" fmla="*/ 193675 h 320675"/>
                <a:gd name="connsiteX55" fmla="*/ 990600 w 2352687"/>
                <a:gd name="connsiteY55" fmla="*/ 200025 h 320675"/>
                <a:gd name="connsiteX56" fmla="*/ 1019175 w 2352687"/>
                <a:gd name="connsiteY56" fmla="*/ 209550 h 320675"/>
                <a:gd name="connsiteX57" fmla="*/ 1063625 w 2352687"/>
                <a:gd name="connsiteY57" fmla="*/ 219075 h 320675"/>
                <a:gd name="connsiteX58" fmla="*/ 1111250 w 2352687"/>
                <a:gd name="connsiteY58" fmla="*/ 228600 h 320675"/>
                <a:gd name="connsiteX59" fmla="*/ 1149350 w 2352687"/>
                <a:gd name="connsiteY59" fmla="*/ 219075 h 320675"/>
                <a:gd name="connsiteX60" fmla="*/ 1117600 w 2352687"/>
                <a:gd name="connsiteY60" fmla="*/ 209550 h 320675"/>
                <a:gd name="connsiteX61" fmla="*/ 1066800 w 2352687"/>
                <a:gd name="connsiteY61" fmla="*/ 193675 h 320675"/>
                <a:gd name="connsiteX62" fmla="*/ 1016000 w 2352687"/>
                <a:gd name="connsiteY62" fmla="*/ 184150 h 320675"/>
                <a:gd name="connsiteX63" fmla="*/ 1003300 w 2352687"/>
                <a:gd name="connsiteY63" fmla="*/ 174625 h 320675"/>
                <a:gd name="connsiteX64" fmla="*/ 993775 w 2352687"/>
                <a:gd name="connsiteY64" fmla="*/ 168275 h 320675"/>
                <a:gd name="connsiteX65" fmla="*/ 1003300 w 2352687"/>
                <a:gd name="connsiteY65" fmla="*/ 171450 h 320675"/>
                <a:gd name="connsiteX66" fmla="*/ 1022350 w 2352687"/>
                <a:gd name="connsiteY66" fmla="*/ 184150 h 320675"/>
                <a:gd name="connsiteX67" fmla="*/ 1031875 w 2352687"/>
                <a:gd name="connsiteY67" fmla="*/ 193675 h 320675"/>
                <a:gd name="connsiteX68" fmla="*/ 1044575 w 2352687"/>
                <a:gd name="connsiteY68" fmla="*/ 200025 h 320675"/>
                <a:gd name="connsiteX69" fmla="*/ 1057275 w 2352687"/>
                <a:gd name="connsiteY69" fmla="*/ 212725 h 320675"/>
                <a:gd name="connsiteX70" fmla="*/ 1120775 w 2352687"/>
                <a:gd name="connsiteY70" fmla="*/ 219075 h 320675"/>
                <a:gd name="connsiteX71" fmla="*/ 1203325 w 2352687"/>
                <a:gd name="connsiteY71" fmla="*/ 215900 h 320675"/>
                <a:gd name="connsiteX72" fmla="*/ 1222375 w 2352687"/>
                <a:gd name="connsiteY72" fmla="*/ 203200 h 320675"/>
                <a:gd name="connsiteX73" fmla="*/ 1231900 w 2352687"/>
                <a:gd name="connsiteY73" fmla="*/ 200025 h 320675"/>
                <a:gd name="connsiteX74" fmla="*/ 1250950 w 2352687"/>
                <a:gd name="connsiteY74" fmla="*/ 190500 h 320675"/>
                <a:gd name="connsiteX75" fmla="*/ 1270000 w 2352687"/>
                <a:gd name="connsiteY75" fmla="*/ 184150 h 320675"/>
                <a:gd name="connsiteX76" fmla="*/ 1289050 w 2352687"/>
                <a:gd name="connsiteY76" fmla="*/ 174625 h 320675"/>
                <a:gd name="connsiteX77" fmla="*/ 1343025 w 2352687"/>
                <a:gd name="connsiteY77" fmla="*/ 165100 h 320675"/>
                <a:gd name="connsiteX78" fmla="*/ 1390650 w 2352687"/>
                <a:gd name="connsiteY78" fmla="*/ 158750 h 320675"/>
                <a:gd name="connsiteX79" fmla="*/ 1412875 w 2352687"/>
                <a:gd name="connsiteY79" fmla="*/ 149225 h 320675"/>
                <a:gd name="connsiteX80" fmla="*/ 1425575 w 2352687"/>
                <a:gd name="connsiteY80" fmla="*/ 146050 h 320675"/>
                <a:gd name="connsiteX81" fmla="*/ 1435100 w 2352687"/>
                <a:gd name="connsiteY81" fmla="*/ 142875 h 320675"/>
                <a:gd name="connsiteX82" fmla="*/ 1444625 w 2352687"/>
                <a:gd name="connsiteY82" fmla="*/ 133350 h 320675"/>
                <a:gd name="connsiteX83" fmla="*/ 1485900 w 2352687"/>
                <a:gd name="connsiteY83" fmla="*/ 117475 h 320675"/>
                <a:gd name="connsiteX84" fmla="*/ 1498600 w 2352687"/>
                <a:gd name="connsiteY84" fmla="*/ 111125 h 320675"/>
                <a:gd name="connsiteX85" fmla="*/ 1530350 w 2352687"/>
                <a:gd name="connsiteY85" fmla="*/ 101600 h 320675"/>
                <a:gd name="connsiteX86" fmla="*/ 1539875 w 2352687"/>
                <a:gd name="connsiteY86" fmla="*/ 95250 h 320675"/>
                <a:gd name="connsiteX87" fmla="*/ 1558925 w 2352687"/>
                <a:gd name="connsiteY87" fmla="*/ 88900 h 320675"/>
                <a:gd name="connsiteX88" fmla="*/ 1577975 w 2352687"/>
                <a:gd name="connsiteY88" fmla="*/ 76200 h 320675"/>
                <a:gd name="connsiteX89" fmla="*/ 1593850 w 2352687"/>
                <a:gd name="connsiteY89" fmla="*/ 66675 h 320675"/>
                <a:gd name="connsiteX90" fmla="*/ 1612900 w 2352687"/>
                <a:gd name="connsiteY90" fmla="*/ 53975 h 320675"/>
                <a:gd name="connsiteX91" fmla="*/ 1625600 w 2352687"/>
                <a:gd name="connsiteY91" fmla="*/ 50800 h 320675"/>
                <a:gd name="connsiteX92" fmla="*/ 1635125 w 2352687"/>
                <a:gd name="connsiteY92" fmla="*/ 47625 h 320675"/>
                <a:gd name="connsiteX93" fmla="*/ 1651000 w 2352687"/>
                <a:gd name="connsiteY93" fmla="*/ 44450 h 320675"/>
                <a:gd name="connsiteX94" fmla="*/ 1657350 w 2352687"/>
                <a:gd name="connsiteY94" fmla="*/ 34925 h 320675"/>
                <a:gd name="connsiteX95" fmla="*/ 1673225 w 2352687"/>
                <a:gd name="connsiteY95" fmla="*/ 31750 h 320675"/>
                <a:gd name="connsiteX96" fmla="*/ 1704975 w 2352687"/>
                <a:gd name="connsiteY96" fmla="*/ 25400 h 320675"/>
                <a:gd name="connsiteX97" fmla="*/ 1746250 w 2352687"/>
                <a:gd name="connsiteY97" fmla="*/ 38100 h 320675"/>
                <a:gd name="connsiteX98" fmla="*/ 1765300 w 2352687"/>
                <a:gd name="connsiteY98" fmla="*/ 50800 h 320675"/>
                <a:gd name="connsiteX99" fmla="*/ 1781175 w 2352687"/>
                <a:gd name="connsiteY99" fmla="*/ 63500 h 320675"/>
                <a:gd name="connsiteX100" fmla="*/ 1803400 w 2352687"/>
                <a:gd name="connsiteY100" fmla="*/ 76200 h 320675"/>
                <a:gd name="connsiteX101" fmla="*/ 1828800 w 2352687"/>
                <a:gd name="connsiteY101" fmla="*/ 85725 h 320675"/>
                <a:gd name="connsiteX102" fmla="*/ 1866900 w 2352687"/>
                <a:gd name="connsiteY102" fmla="*/ 98425 h 320675"/>
                <a:gd name="connsiteX103" fmla="*/ 1879600 w 2352687"/>
                <a:gd name="connsiteY103" fmla="*/ 107950 h 320675"/>
                <a:gd name="connsiteX104" fmla="*/ 1889125 w 2352687"/>
                <a:gd name="connsiteY104" fmla="*/ 114300 h 320675"/>
                <a:gd name="connsiteX105" fmla="*/ 1898650 w 2352687"/>
                <a:gd name="connsiteY105" fmla="*/ 127000 h 320675"/>
                <a:gd name="connsiteX106" fmla="*/ 1901825 w 2352687"/>
                <a:gd name="connsiteY106" fmla="*/ 136525 h 320675"/>
                <a:gd name="connsiteX107" fmla="*/ 1917700 w 2352687"/>
                <a:gd name="connsiteY107" fmla="*/ 177800 h 320675"/>
                <a:gd name="connsiteX108" fmla="*/ 1927225 w 2352687"/>
                <a:gd name="connsiteY108" fmla="*/ 200025 h 320675"/>
                <a:gd name="connsiteX109" fmla="*/ 1933575 w 2352687"/>
                <a:gd name="connsiteY109" fmla="*/ 212725 h 320675"/>
                <a:gd name="connsiteX110" fmla="*/ 1943100 w 2352687"/>
                <a:gd name="connsiteY110" fmla="*/ 219075 h 320675"/>
                <a:gd name="connsiteX111" fmla="*/ 1946275 w 2352687"/>
                <a:gd name="connsiteY111" fmla="*/ 244475 h 320675"/>
                <a:gd name="connsiteX112" fmla="*/ 1968500 w 2352687"/>
                <a:gd name="connsiteY112" fmla="*/ 266700 h 320675"/>
                <a:gd name="connsiteX113" fmla="*/ 1978025 w 2352687"/>
                <a:gd name="connsiteY113" fmla="*/ 269875 h 320675"/>
                <a:gd name="connsiteX114" fmla="*/ 1990725 w 2352687"/>
                <a:gd name="connsiteY114" fmla="*/ 276225 h 320675"/>
                <a:gd name="connsiteX115" fmla="*/ 2016125 w 2352687"/>
                <a:gd name="connsiteY115" fmla="*/ 301625 h 320675"/>
                <a:gd name="connsiteX116" fmla="*/ 2032000 w 2352687"/>
                <a:gd name="connsiteY116" fmla="*/ 314325 h 320675"/>
                <a:gd name="connsiteX117" fmla="*/ 2051050 w 2352687"/>
                <a:gd name="connsiteY117" fmla="*/ 320675 h 320675"/>
                <a:gd name="connsiteX118" fmla="*/ 2073275 w 2352687"/>
                <a:gd name="connsiteY118" fmla="*/ 314325 h 320675"/>
                <a:gd name="connsiteX119" fmla="*/ 2098675 w 2352687"/>
                <a:gd name="connsiteY119" fmla="*/ 292100 h 320675"/>
                <a:gd name="connsiteX120" fmla="*/ 2108200 w 2352687"/>
                <a:gd name="connsiteY120" fmla="*/ 285750 h 320675"/>
                <a:gd name="connsiteX121" fmla="*/ 2130425 w 2352687"/>
                <a:gd name="connsiteY121" fmla="*/ 266700 h 320675"/>
                <a:gd name="connsiteX122" fmla="*/ 2139950 w 2352687"/>
                <a:gd name="connsiteY122" fmla="*/ 263525 h 320675"/>
                <a:gd name="connsiteX123" fmla="*/ 2168525 w 2352687"/>
                <a:gd name="connsiteY123" fmla="*/ 247650 h 320675"/>
                <a:gd name="connsiteX124" fmla="*/ 2193925 w 2352687"/>
                <a:gd name="connsiteY124" fmla="*/ 228600 h 320675"/>
                <a:gd name="connsiteX125" fmla="*/ 2203450 w 2352687"/>
                <a:gd name="connsiteY125" fmla="*/ 219075 h 320675"/>
                <a:gd name="connsiteX126" fmla="*/ 2222500 w 2352687"/>
                <a:gd name="connsiteY126" fmla="*/ 212725 h 320675"/>
                <a:gd name="connsiteX127" fmla="*/ 2244725 w 2352687"/>
                <a:gd name="connsiteY127" fmla="*/ 193675 h 320675"/>
                <a:gd name="connsiteX128" fmla="*/ 2273300 w 2352687"/>
                <a:gd name="connsiteY128" fmla="*/ 177800 h 320675"/>
                <a:gd name="connsiteX129" fmla="*/ 2286000 w 2352687"/>
                <a:gd name="connsiteY129" fmla="*/ 165100 h 320675"/>
                <a:gd name="connsiteX130" fmla="*/ 2298700 w 2352687"/>
                <a:gd name="connsiteY130" fmla="*/ 161925 h 320675"/>
                <a:gd name="connsiteX131" fmla="*/ 2336800 w 2352687"/>
                <a:gd name="connsiteY131" fmla="*/ 155575 h 320675"/>
                <a:gd name="connsiteX132" fmla="*/ 2352675 w 2352687"/>
                <a:gd name="connsiteY132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517525 w 2352687"/>
                <a:gd name="connsiteY30" fmla="*/ 82550 h 320675"/>
                <a:gd name="connsiteX31" fmla="*/ 530225 w 2352687"/>
                <a:gd name="connsiteY31" fmla="*/ 88900 h 320675"/>
                <a:gd name="connsiteX32" fmla="*/ 536575 w 2352687"/>
                <a:gd name="connsiteY32" fmla="*/ 76200 h 320675"/>
                <a:gd name="connsiteX33" fmla="*/ 561975 w 2352687"/>
                <a:gd name="connsiteY33" fmla="*/ 60325 h 320675"/>
                <a:gd name="connsiteX34" fmla="*/ 596900 w 2352687"/>
                <a:gd name="connsiteY34" fmla="*/ 44450 h 320675"/>
                <a:gd name="connsiteX35" fmla="*/ 625475 w 2352687"/>
                <a:gd name="connsiteY35" fmla="*/ 31750 h 320675"/>
                <a:gd name="connsiteX36" fmla="*/ 663575 w 2352687"/>
                <a:gd name="connsiteY36" fmla="*/ 12700 h 320675"/>
                <a:gd name="connsiteX37" fmla="*/ 679450 w 2352687"/>
                <a:gd name="connsiteY37" fmla="*/ 6350 h 320675"/>
                <a:gd name="connsiteX38" fmla="*/ 698500 w 2352687"/>
                <a:gd name="connsiteY38" fmla="*/ 0 h 320675"/>
                <a:gd name="connsiteX39" fmla="*/ 727075 w 2352687"/>
                <a:gd name="connsiteY39" fmla="*/ 3175 h 320675"/>
                <a:gd name="connsiteX40" fmla="*/ 736600 w 2352687"/>
                <a:gd name="connsiteY40" fmla="*/ 6350 h 320675"/>
                <a:gd name="connsiteX41" fmla="*/ 762000 w 2352687"/>
                <a:gd name="connsiteY41" fmla="*/ 12700 h 320675"/>
                <a:gd name="connsiteX42" fmla="*/ 787400 w 2352687"/>
                <a:gd name="connsiteY42" fmla="*/ 34925 h 320675"/>
                <a:gd name="connsiteX43" fmla="*/ 806450 w 2352687"/>
                <a:gd name="connsiteY43" fmla="*/ 53975 h 320675"/>
                <a:gd name="connsiteX44" fmla="*/ 815975 w 2352687"/>
                <a:gd name="connsiteY44" fmla="*/ 63500 h 320675"/>
                <a:gd name="connsiteX45" fmla="*/ 828675 w 2352687"/>
                <a:gd name="connsiteY45" fmla="*/ 82550 h 320675"/>
                <a:gd name="connsiteX46" fmla="*/ 838200 w 2352687"/>
                <a:gd name="connsiteY46" fmla="*/ 88900 h 320675"/>
                <a:gd name="connsiteX47" fmla="*/ 860425 w 2352687"/>
                <a:gd name="connsiteY47" fmla="*/ 107950 h 320675"/>
                <a:gd name="connsiteX48" fmla="*/ 892175 w 2352687"/>
                <a:gd name="connsiteY48" fmla="*/ 130175 h 320675"/>
                <a:gd name="connsiteX49" fmla="*/ 901700 w 2352687"/>
                <a:gd name="connsiteY49" fmla="*/ 139700 h 320675"/>
                <a:gd name="connsiteX50" fmla="*/ 917575 w 2352687"/>
                <a:gd name="connsiteY50" fmla="*/ 152400 h 320675"/>
                <a:gd name="connsiteX51" fmla="*/ 936625 w 2352687"/>
                <a:gd name="connsiteY51" fmla="*/ 168275 h 320675"/>
                <a:gd name="connsiteX52" fmla="*/ 942975 w 2352687"/>
                <a:gd name="connsiteY52" fmla="*/ 177800 h 320675"/>
                <a:gd name="connsiteX53" fmla="*/ 965200 w 2352687"/>
                <a:gd name="connsiteY53" fmla="*/ 193675 h 320675"/>
                <a:gd name="connsiteX54" fmla="*/ 990600 w 2352687"/>
                <a:gd name="connsiteY54" fmla="*/ 200025 h 320675"/>
                <a:gd name="connsiteX55" fmla="*/ 1019175 w 2352687"/>
                <a:gd name="connsiteY55" fmla="*/ 209550 h 320675"/>
                <a:gd name="connsiteX56" fmla="*/ 1063625 w 2352687"/>
                <a:gd name="connsiteY56" fmla="*/ 219075 h 320675"/>
                <a:gd name="connsiteX57" fmla="*/ 1111250 w 2352687"/>
                <a:gd name="connsiteY57" fmla="*/ 228600 h 320675"/>
                <a:gd name="connsiteX58" fmla="*/ 1149350 w 2352687"/>
                <a:gd name="connsiteY58" fmla="*/ 219075 h 320675"/>
                <a:gd name="connsiteX59" fmla="*/ 1117600 w 2352687"/>
                <a:gd name="connsiteY59" fmla="*/ 209550 h 320675"/>
                <a:gd name="connsiteX60" fmla="*/ 1066800 w 2352687"/>
                <a:gd name="connsiteY60" fmla="*/ 193675 h 320675"/>
                <a:gd name="connsiteX61" fmla="*/ 1016000 w 2352687"/>
                <a:gd name="connsiteY61" fmla="*/ 184150 h 320675"/>
                <a:gd name="connsiteX62" fmla="*/ 1003300 w 2352687"/>
                <a:gd name="connsiteY62" fmla="*/ 174625 h 320675"/>
                <a:gd name="connsiteX63" fmla="*/ 993775 w 2352687"/>
                <a:gd name="connsiteY63" fmla="*/ 168275 h 320675"/>
                <a:gd name="connsiteX64" fmla="*/ 1003300 w 2352687"/>
                <a:gd name="connsiteY64" fmla="*/ 171450 h 320675"/>
                <a:gd name="connsiteX65" fmla="*/ 1022350 w 2352687"/>
                <a:gd name="connsiteY65" fmla="*/ 184150 h 320675"/>
                <a:gd name="connsiteX66" fmla="*/ 1031875 w 2352687"/>
                <a:gd name="connsiteY66" fmla="*/ 193675 h 320675"/>
                <a:gd name="connsiteX67" fmla="*/ 1044575 w 2352687"/>
                <a:gd name="connsiteY67" fmla="*/ 200025 h 320675"/>
                <a:gd name="connsiteX68" fmla="*/ 1057275 w 2352687"/>
                <a:gd name="connsiteY68" fmla="*/ 212725 h 320675"/>
                <a:gd name="connsiteX69" fmla="*/ 1120775 w 2352687"/>
                <a:gd name="connsiteY69" fmla="*/ 219075 h 320675"/>
                <a:gd name="connsiteX70" fmla="*/ 1203325 w 2352687"/>
                <a:gd name="connsiteY70" fmla="*/ 215900 h 320675"/>
                <a:gd name="connsiteX71" fmla="*/ 1222375 w 2352687"/>
                <a:gd name="connsiteY71" fmla="*/ 203200 h 320675"/>
                <a:gd name="connsiteX72" fmla="*/ 1231900 w 2352687"/>
                <a:gd name="connsiteY72" fmla="*/ 200025 h 320675"/>
                <a:gd name="connsiteX73" fmla="*/ 1250950 w 2352687"/>
                <a:gd name="connsiteY73" fmla="*/ 190500 h 320675"/>
                <a:gd name="connsiteX74" fmla="*/ 1270000 w 2352687"/>
                <a:gd name="connsiteY74" fmla="*/ 184150 h 320675"/>
                <a:gd name="connsiteX75" fmla="*/ 1289050 w 2352687"/>
                <a:gd name="connsiteY75" fmla="*/ 174625 h 320675"/>
                <a:gd name="connsiteX76" fmla="*/ 1343025 w 2352687"/>
                <a:gd name="connsiteY76" fmla="*/ 165100 h 320675"/>
                <a:gd name="connsiteX77" fmla="*/ 1390650 w 2352687"/>
                <a:gd name="connsiteY77" fmla="*/ 158750 h 320675"/>
                <a:gd name="connsiteX78" fmla="*/ 1412875 w 2352687"/>
                <a:gd name="connsiteY78" fmla="*/ 149225 h 320675"/>
                <a:gd name="connsiteX79" fmla="*/ 1425575 w 2352687"/>
                <a:gd name="connsiteY79" fmla="*/ 146050 h 320675"/>
                <a:gd name="connsiteX80" fmla="*/ 1435100 w 2352687"/>
                <a:gd name="connsiteY80" fmla="*/ 142875 h 320675"/>
                <a:gd name="connsiteX81" fmla="*/ 1444625 w 2352687"/>
                <a:gd name="connsiteY81" fmla="*/ 133350 h 320675"/>
                <a:gd name="connsiteX82" fmla="*/ 1485900 w 2352687"/>
                <a:gd name="connsiteY82" fmla="*/ 117475 h 320675"/>
                <a:gd name="connsiteX83" fmla="*/ 1498600 w 2352687"/>
                <a:gd name="connsiteY83" fmla="*/ 111125 h 320675"/>
                <a:gd name="connsiteX84" fmla="*/ 1530350 w 2352687"/>
                <a:gd name="connsiteY84" fmla="*/ 101600 h 320675"/>
                <a:gd name="connsiteX85" fmla="*/ 1539875 w 2352687"/>
                <a:gd name="connsiteY85" fmla="*/ 95250 h 320675"/>
                <a:gd name="connsiteX86" fmla="*/ 1558925 w 2352687"/>
                <a:gd name="connsiteY86" fmla="*/ 88900 h 320675"/>
                <a:gd name="connsiteX87" fmla="*/ 1577975 w 2352687"/>
                <a:gd name="connsiteY87" fmla="*/ 76200 h 320675"/>
                <a:gd name="connsiteX88" fmla="*/ 1593850 w 2352687"/>
                <a:gd name="connsiteY88" fmla="*/ 66675 h 320675"/>
                <a:gd name="connsiteX89" fmla="*/ 1612900 w 2352687"/>
                <a:gd name="connsiteY89" fmla="*/ 53975 h 320675"/>
                <a:gd name="connsiteX90" fmla="*/ 1625600 w 2352687"/>
                <a:gd name="connsiteY90" fmla="*/ 50800 h 320675"/>
                <a:gd name="connsiteX91" fmla="*/ 1635125 w 2352687"/>
                <a:gd name="connsiteY91" fmla="*/ 47625 h 320675"/>
                <a:gd name="connsiteX92" fmla="*/ 1651000 w 2352687"/>
                <a:gd name="connsiteY92" fmla="*/ 44450 h 320675"/>
                <a:gd name="connsiteX93" fmla="*/ 1657350 w 2352687"/>
                <a:gd name="connsiteY93" fmla="*/ 34925 h 320675"/>
                <a:gd name="connsiteX94" fmla="*/ 1673225 w 2352687"/>
                <a:gd name="connsiteY94" fmla="*/ 31750 h 320675"/>
                <a:gd name="connsiteX95" fmla="*/ 1704975 w 2352687"/>
                <a:gd name="connsiteY95" fmla="*/ 25400 h 320675"/>
                <a:gd name="connsiteX96" fmla="*/ 1746250 w 2352687"/>
                <a:gd name="connsiteY96" fmla="*/ 38100 h 320675"/>
                <a:gd name="connsiteX97" fmla="*/ 1765300 w 2352687"/>
                <a:gd name="connsiteY97" fmla="*/ 50800 h 320675"/>
                <a:gd name="connsiteX98" fmla="*/ 1781175 w 2352687"/>
                <a:gd name="connsiteY98" fmla="*/ 63500 h 320675"/>
                <a:gd name="connsiteX99" fmla="*/ 1803400 w 2352687"/>
                <a:gd name="connsiteY99" fmla="*/ 76200 h 320675"/>
                <a:gd name="connsiteX100" fmla="*/ 1828800 w 2352687"/>
                <a:gd name="connsiteY100" fmla="*/ 85725 h 320675"/>
                <a:gd name="connsiteX101" fmla="*/ 1866900 w 2352687"/>
                <a:gd name="connsiteY101" fmla="*/ 98425 h 320675"/>
                <a:gd name="connsiteX102" fmla="*/ 1879600 w 2352687"/>
                <a:gd name="connsiteY102" fmla="*/ 107950 h 320675"/>
                <a:gd name="connsiteX103" fmla="*/ 1889125 w 2352687"/>
                <a:gd name="connsiteY103" fmla="*/ 114300 h 320675"/>
                <a:gd name="connsiteX104" fmla="*/ 1898650 w 2352687"/>
                <a:gd name="connsiteY104" fmla="*/ 127000 h 320675"/>
                <a:gd name="connsiteX105" fmla="*/ 1901825 w 2352687"/>
                <a:gd name="connsiteY105" fmla="*/ 136525 h 320675"/>
                <a:gd name="connsiteX106" fmla="*/ 1917700 w 2352687"/>
                <a:gd name="connsiteY106" fmla="*/ 177800 h 320675"/>
                <a:gd name="connsiteX107" fmla="*/ 1927225 w 2352687"/>
                <a:gd name="connsiteY107" fmla="*/ 200025 h 320675"/>
                <a:gd name="connsiteX108" fmla="*/ 1933575 w 2352687"/>
                <a:gd name="connsiteY108" fmla="*/ 212725 h 320675"/>
                <a:gd name="connsiteX109" fmla="*/ 1943100 w 2352687"/>
                <a:gd name="connsiteY109" fmla="*/ 219075 h 320675"/>
                <a:gd name="connsiteX110" fmla="*/ 1946275 w 2352687"/>
                <a:gd name="connsiteY110" fmla="*/ 244475 h 320675"/>
                <a:gd name="connsiteX111" fmla="*/ 1968500 w 2352687"/>
                <a:gd name="connsiteY111" fmla="*/ 266700 h 320675"/>
                <a:gd name="connsiteX112" fmla="*/ 1978025 w 2352687"/>
                <a:gd name="connsiteY112" fmla="*/ 269875 h 320675"/>
                <a:gd name="connsiteX113" fmla="*/ 1990725 w 2352687"/>
                <a:gd name="connsiteY113" fmla="*/ 276225 h 320675"/>
                <a:gd name="connsiteX114" fmla="*/ 2016125 w 2352687"/>
                <a:gd name="connsiteY114" fmla="*/ 301625 h 320675"/>
                <a:gd name="connsiteX115" fmla="*/ 2032000 w 2352687"/>
                <a:gd name="connsiteY115" fmla="*/ 314325 h 320675"/>
                <a:gd name="connsiteX116" fmla="*/ 2051050 w 2352687"/>
                <a:gd name="connsiteY116" fmla="*/ 320675 h 320675"/>
                <a:gd name="connsiteX117" fmla="*/ 2073275 w 2352687"/>
                <a:gd name="connsiteY117" fmla="*/ 314325 h 320675"/>
                <a:gd name="connsiteX118" fmla="*/ 2098675 w 2352687"/>
                <a:gd name="connsiteY118" fmla="*/ 292100 h 320675"/>
                <a:gd name="connsiteX119" fmla="*/ 2108200 w 2352687"/>
                <a:gd name="connsiteY119" fmla="*/ 285750 h 320675"/>
                <a:gd name="connsiteX120" fmla="*/ 2130425 w 2352687"/>
                <a:gd name="connsiteY120" fmla="*/ 266700 h 320675"/>
                <a:gd name="connsiteX121" fmla="*/ 2139950 w 2352687"/>
                <a:gd name="connsiteY121" fmla="*/ 263525 h 320675"/>
                <a:gd name="connsiteX122" fmla="*/ 2168525 w 2352687"/>
                <a:gd name="connsiteY122" fmla="*/ 247650 h 320675"/>
                <a:gd name="connsiteX123" fmla="*/ 2193925 w 2352687"/>
                <a:gd name="connsiteY123" fmla="*/ 228600 h 320675"/>
                <a:gd name="connsiteX124" fmla="*/ 2203450 w 2352687"/>
                <a:gd name="connsiteY124" fmla="*/ 219075 h 320675"/>
                <a:gd name="connsiteX125" fmla="*/ 2222500 w 2352687"/>
                <a:gd name="connsiteY125" fmla="*/ 212725 h 320675"/>
                <a:gd name="connsiteX126" fmla="*/ 2244725 w 2352687"/>
                <a:gd name="connsiteY126" fmla="*/ 193675 h 320675"/>
                <a:gd name="connsiteX127" fmla="*/ 2273300 w 2352687"/>
                <a:gd name="connsiteY127" fmla="*/ 177800 h 320675"/>
                <a:gd name="connsiteX128" fmla="*/ 2286000 w 2352687"/>
                <a:gd name="connsiteY128" fmla="*/ 165100 h 320675"/>
                <a:gd name="connsiteX129" fmla="*/ 2298700 w 2352687"/>
                <a:gd name="connsiteY129" fmla="*/ 161925 h 320675"/>
                <a:gd name="connsiteX130" fmla="*/ 2336800 w 2352687"/>
                <a:gd name="connsiteY130" fmla="*/ 155575 h 320675"/>
                <a:gd name="connsiteX131" fmla="*/ 2352675 w 2352687"/>
                <a:gd name="connsiteY131" fmla="*/ 16192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336800 w 2552700"/>
                <a:gd name="connsiteY129" fmla="*/ 155575 h 320675"/>
                <a:gd name="connsiteX130" fmla="*/ 2552700 w 2552700"/>
                <a:gd name="connsiteY130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336800 w 2552700"/>
                <a:gd name="connsiteY128" fmla="*/ 155575 h 320675"/>
                <a:gd name="connsiteX129" fmla="*/ 2552700 w 2552700"/>
                <a:gd name="connsiteY129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355850 w 2552700"/>
                <a:gd name="connsiteY127" fmla="*/ 1524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30425 w 2552700"/>
                <a:gd name="connsiteY119" fmla="*/ 266700 h 320675"/>
                <a:gd name="connsiteX120" fmla="*/ 2139950 w 2552700"/>
                <a:gd name="connsiteY120" fmla="*/ 263525 h 320675"/>
                <a:gd name="connsiteX121" fmla="*/ 2168525 w 2552700"/>
                <a:gd name="connsiteY121" fmla="*/ 247650 h 320675"/>
                <a:gd name="connsiteX122" fmla="*/ 2193925 w 2552700"/>
                <a:gd name="connsiteY122" fmla="*/ 228600 h 320675"/>
                <a:gd name="connsiteX123" fmla="*/ 2203450 w 2552700"/>
                <a:gd name="connsiteY123" fmla="*/ 219075 h 320675"/>
                <a:gd name="connsiteX124" fmla="*/ 2222500 w 2552700"/>
                <a:gd name="connsiteY124" fmla="*/ 212725 h 320675"/>
                <a:gd name="connsiteX125" fmla="*/ 2244725 w 2552700"/>
                <a:gd name="connsiteY125" fmla="*/ 193675 h 320675"/>
                <a:gd name="connsiteX126" fmla="*/ 2355850 w 2552700"/>
                <a:gd name="connsiteY126" fmla="*/ 152400 h 320675"/>
                <a:gd name="connsiteX127" fmla="*/ 2552700 w 2552700"/>
                <a:gd name="connsiteY127" fmla="*/ 155575 h 320675"/>
                <a:gd name="connsiteX0" fmla="*/ 0 w 2552700"/>
                <a:gd name="connsiteY0" fmla="*/ 69850 h 321744"/>
                <a:gd name="connsiteX1" fmla="*/ 19050 w 2552700"/>
                <a:gd name="connsiteY1" fmla="*/ 88900 h 321744"/>
                <a:gd name="connsiteX2" fmla="*/ 28575 w 2552700"/>
                <a:gd name="connsiteY2" fmla="*/ 101600 h 321744"/>
                <a:gd name="connsiteX3" fmla="*/ 38100 w 2552700"/>
                <a:gd name="connsiteY3" fmla="*/ 107950 h 321744"/>
                <a:gd name="connsiteX4" fmla="*/ 50800 w 2552700"/>
                <a:gd name="connsiteY4" fmla="*/ 117475 h 321744"/>
                <a:gd name="connsiteX5" fmla="*/ 60325 w 2552700"/>
                <a:gd name="connsiteY5" fmla="*/ 127000 h 321744"/>
                <a:gd name="connsiteX6" fmla="*/ 76200 w 2552700"/>
                <a:gd name="connsiteY6" fmla="*/ 139700 h 321744"/>
                <a:gd name="connsiteX7" fmla="*/ 85725 w 2552700"/>
                <a:gd name="connsiteY7" fmla="*/ 149225 h 321744"/>
                <a:gd name="connsiteX8" fmla="*/ 104775 w 2552700"/>
                <a:gd name="connsiteY8" fmla="*/ 161925 h 321744"/>
                <a:gd name="connsiteX9" fmla="*/ 114300 w 2552700"/>
                <a:gd name="connsiteY9" fmla="*/ 168275 h 321744"/>
                <a:gd name="connsiteX10" fmla="*/ 123825 w 2552700"/>
                <a:gd name="connsiteY10" fmla="*/ 174625 h 321744"/>
                <a:gd name="connsiteX11" fmla="*/ 133350 w 2552700"/>
                <a:gd name="connsiteY11" fmla="*/ 184150 h 321744"/>
                <a:gd name="connsiteX12" fmla="*/ 142875 w 2552700"/>
                <a:gd name="connsiteY12" fmla="*/ 187325 h 321744"/>
                <a:gd name="connsiteX13" fmla="*/ 152400 w 2552700"/>
                <a:gd name="connsiteY13" fmla="*/ 193675 h 321744"/>
                <a:gd name="connsiteX14" fmla="*/ 158750 w 2552700"/>
                <a:gd name="connsiteY14" fmla="*/ 206375 h 321744"/>
                <a:gd name="connsiteX15" fmla="*/ 187325 w 2552700"/>
                <a:gd name="connsiteY15" fmla="*/ 222250 h 321744"/>
                <a:gd name="connsiteX16" fmla="*/ 200025 w 2552700"/>
                <a:gd name="connsiteY16" fmla="*/ 225425 h 321744"/>
                <a:gd name="connsiteX17" fmla="*/ 222250 w 2552700"/>
                <a:gd name="connsiteY17" fmla="*/ 231775 h 321744"/>
                <a:gd name="connsiteX18" fmla="*/ 317500 w 2552700"/>
                <a:gd name="connsiteY18" fmla="*/ 228600 h 321744"/>
                <a:gd name="connsiteX19" fmla="*/ 342900 w 2552700"/>
                <a:gd name="connsiteY19" fmla="*/ 215900 h 321744"/>
                <a:gd name="connsiteX20" fmla="*/ 352425 w 2552700"/>
                <a:gd name="connsiteY20" fmla="*/ 206375 h 321744"/>
                <a:gd name="connsiteX21" fmla="*/ 361950 w 2552700"/>
                <a:gd name="connsiteY21" fmla="*/ 200025 h 321744"/>
                <a:gd name="connsiteX22" fmla="*/ 374650 w 2552700"/>
                <a:gd name="connsiteY22" fmla="*/ 184150 h 321744"/>
                <a:gd name="connsiteX23" fmla="*/ 393700 w 2552700"/>
                <a:gd name="connsiteY23" fmla="*/ 168275 h 321744"/>
                <a:gd name="connsiteX24" fmla="*/ 400050 w 2552700"/>
                <a:gd name="connsiteY24" fmla="*/ 158750 h 321744"/>
                <a:gd name="connsiteX25" fmla="*/ 409575 w 2552700"/>
                <a:gd name="connsiteY25" fmla="*/ 152400 h 321744"/>
                <a:gd name="connsiteX26" fmla="*/ 428625 w 2552700"/>
                <a:gd name="connsiteY26" fmla="*/ 127000 h 321744"/>
                <a:gd name="connsiteX27" fmla="*/ 434975 w 2552700"/>
                <a:gd name="connsiteY27" fmla="*/ 117475 h 321744"/>
                <a:gd name="connsiteX28" fmla="*/ 454025 w 2552700"/>
                <a:gd name="connsiteY28" fmla="*/ 104775 h 321744"/>
                <a:gd name="connsiteX29" fmla="*/ 473075 w 2552700"/>
                <a:gd name="connsiteY29" fmla="*/ 85725 h 321744"/>
                <a:gd name="connsiteX30" fmla="*/ 517525 w 2552700"/>
                <a:gd name="connsiteY30" fmla="*/ 82550 h 321744"/>
                <a:gd name="connsiteX31" fmla="*/ 530225 w 2552700"/>
                <a:gd name="connsiteY31" fmla="*/ 88900 h 321744"/>
                <a:gd name="connsiteX32" fmla="*/ 536575 w 2552700"/>
                <a:gd name="connsiteY32" fmla="*/ 76200 h 321744"/>
                <a:gd name="connsiteX33" fmla="*/ 561975 w 2552700"/>
                <a:gd name="connsiteY33" fmla="*/ 60325 h 321744"/>
                <a:gd name="connsiteX34" fmla="*/ 596900 w 2552700"/>
                <a:gd name="connsiteY34" fmla="*/ 44450 h 321744"/>
                <a:gd name="connsiteX35" fmla="*/ 625475 w 2552700"/>
                <a:gd name="connsiteY35" fmla="*/ 31750 h 321744"/>
                <a:gd name="connsiteX36" fmla="*/ 663575 w 2552700"/>
                <a:gd name="connsiteY36" fmla="*/ 12700 h 321744"/>
                <a:gd name="connsiteX37" fmla="*/ 679450 w 2552700"/>
                <a:gd name="connsiteY37" fmla="*/ 6350 h 321744"/>
                <a:gd name="connsiteX38" fmla="*/ 698500 w 2552700"/>
                <a:gd name="connsiteY38" fmla="*/ 0 h 321744"/>
                <a:gd name="connsiteX39" fmla="*/ 727075 w 2552700"/>
                <a:gd name="connsiteY39" fmla="*/ 3175 h 321744"/>
                <a:gd name="connsiteX40" fmla="*/ 736600 w 2552700"/>
                <a:gd name="connsiteY40" fmla="*/ 6350 h 321744"/>
                <a:gd name="connsiteX41" fmla="*/ 762000 w 2552700"/>
                <a:gd name="connsiteY41" fmla="*/ 12700 h 321744"/>
                <a:gd name="connsiteX42" fmla="*/ 787400 w 2552700"/>
                <a:gd name="connsiteY42" fmla="*/ 34925 h 321744"/>
                <a:gd name="connsiteX43" fmla="*/ 806450 w 2552700"/>
                <a:gd name="connsiteY43" fmla="*/ 53975 h 321744"/>
                <a:gd name="connsiteX44" fmla="*/ 815975 w 2552700"/>
                <a:gd name="connsiteY44" fmla="*/ 63500 h 321744"/>
                <a:gd name="connsiteX45" fmla="*/ 828675 w 2552700"/>
                <a:gd name="connsiteY45" fmla="*/ 82550 h 321744"/>
                <a:gd name="connsiteX46" fmla="*/ 838200 w 2552700"/>
                <a:gd name="connsiteY46" fmla="*/ 88900 h 321744"/>
                <a:gd name="connsiteX47" fmla="*/ 860425 w 2552700"/>
                <a:gd name="connsiteY47" fmla="*/ 107950 h 321744"/>
                <a:gd name="connsiteX48" fmla="*/ 892175 w 2552700"/>
                <a:gd name="connsiteY48" fmla="*/ 130175 h 321744"/>
                <a:gd name="connsiteX49" fmla="*/ 901700 w 2552700"/>
                <a:gd name="connsiteY49" fmla="*/ 139700 h 321744"/>
                <a:gd name="connsiteX50" fmla="*/ 917575 w 2552700"/>
                <a:gd name="connsiteY50" fmla="*/ 152400 h 321744"/>
                <a:gd name="connsiteX51" fmla="*/ 936625 w 2552700"/>
                <a:gd name="connsiteY51" fmla="*/ 168275 h 321744"/>
                <a:gd name="connsiteX52" fmla="*/ 942975 w 2552700"/>
                <a:gd name="connsiteY52" fmla="*/ 177800 h 321744"/>
                <a:gd name="connsiteX53" fmla="*/ 965200 w 2552700"/>
                <a:gd name="connsiteY53" fmla="*/ 193675 h 321744"/>
                <a:gd name="connsiteX54" fmla="*/ 990600 w 2552700"/>
                <a:gd name="connsiteY54" fmla="*/ 200025 h 321744"/>
                <a:gd name="connsiteX55" fmla="*/ 1019175 w 2552700"/>
                <a:gd name="connsiteY55" fmla="*/ 209550 h 321744"/>
                <a:gd name="connsiteX56" fmla="*/ 1063625 w 2552700"/>
                <a:gd name="connsiteY56" fmla="*/ 219075 h 321744"/>
                <a:gd name="connsiteX57" fmla="*/ 1111250 w 2552700"/>
                <a:gd name="connsiteY57" fmla="*/ 228600 h 321744"/>
                <a:gd name="connsiteX58" fmla="*/ 1149350 w 2552700"/>
                <a:gd name="connsiteY58" fmla="*/ 219075 h 321744"/>
                <a:gd name="connsiteX59" fmla="*/ 1117600 w 2552700"/>
                <a:gd name="connsiteY59" fmla="*/ 209550 h 321744"/>
                <a:gd name="connsiteX60" fmla="*/ 1066800 w 2552700"/>
                <a:gd name="connsiteY60" fmla="*/ 193675 h 321744"/>
                <a:gd name="connsiteX61" fmla="*/ 1016000 w 2552700"/>
                <a:gd name="connsiteY61" fmla="*/ 184150 h 321744"/>
                <a:gd name="connsiteX62" fmla="*/ 1003300 w 2552700"/>
                <a:gd name="connsiteY62" fmla="*/ 174625 h 321744"/>
                <a:gd name="connsiteX63" fmla="*/ 993775 w 2552700"/>
                <a:gd name="connsiteY63" fmla="*/ 168275 h 321744"/>
                <a:gd name="connsiteX64" fmla="*/ 1003300 w 2552700"/>
                <a:gd name="connsiteY64" fmla="*/ 171450 h 321744"/>
                <a:gd name="connsiteX65" fmla="*/ 1022350 w 2552700"/>
                <a:gd name="connsiteY65" fmla="*/ 184150 h 321744"/>
                <a:gd name="connsiteX66" fmla="*/ 1031875 w 2552700"/>
                <a:gd name="connsiteY66" fmla="*/ 193675 h 321744"/>
                <a:gd name="connsiteX67" fmla="*/ 1044575 w 2552700"/>
                <a:gd name="connsiteY67" fmla="*/ 200025 h 321744"/>
                <a:gd name="connsiteX68" fmla="*/ 1057275 w 2552700"/>
                <a:gd name="connsiteY68" fmla="*/ 212725 h 321744"/>
                <a:gd name="connsiteX69" fmla="*/ 1120775 w 2552700"/>
                <a:gd name="connsiteY69" fmla="*/ 219075 h 321744"/>
                <a:gd name="connsiteX70" fmla="*/ 1203325 w 2552700"/>
                <a:gd name="connsiteY70" fmla="*/ 215900 h 321744"/>
                <a:gd name="connsiteX71" fmla="*/ 1222375 w 2552700"/>
                <a:gd name="connsiteY71" fmla="*/ 203200 h 321744"/>
                <a:gd name="connsiteX72" fmla="*/ 1231900 w 2552700"/>
                <a:gd name="connsiteY72" fmla="*/ 200025 h 321744"/>
                <a:gd name="connsiteX73" fmla="*/ 1250950 w 2552700"/>
                <a:gd name="connsiteY73" fmla="*/ 190500 h 321744"/>
                <a:gd name="connsiteX74" fmla="*/ 1270000 w 2552700"/>
                <a:gd name="connsiteY74" fmla="*/ 184150 h 321744"/>
                <a:gd name="connsiteX75" fmla="*/ 1289050 w 2552700"/>
                <a:gd name="connsiteY75" fmla="*/ 174625 h 321744"/>
                <a:gd name="connsiteX76" fmla="*/ 1343025 w 2552700"/>
                <a:gd name="connsiteY76" fmla="*/ 165100 h 321744"/>
                <a:gd name="connsiteX77" fmla="*/ 1390650 w 2552700"/>
                <a:gd name="connsiteY77" fmla="*/ 158750 h 321744"/>
                <a:gd name="connsiteX78" fmla="*/ 1412875 w 2552700"/>
                <a:gd name="connsiteY78" fmla="*/ 149225 h 321744"/>
                <a:gd name="connsiteX79" fmla="*/ 1425575 w 2552700"/>
                <a:gd name="connsiteY79" fmla="*/ 146050 h 321744"/>
                <a:gd name="connsiteX80" fmla="*/ 1435100 w 2552700"/>
                <a:gd name="connsiteY80" fmla="*/ 142875 h 321744"/>
                <a:gd name="connsiteX81" fmla="*/ 1444625 w 2552700"/>
                <a:gd name="connsiteY81" fmla="*/ 133350 h 321744"/>
                <a:gd name="connsiteX82" fmla="*/ 1485900 w 2552700"/>
                <a:gd name="connsiteY82" fmla="*/ 117475 h 321744"/>
                <a:gd name="connsiteX83" fmla="*/ 1498600 w 2552700"/>
                <a:gd name="connsiteY83" fmla="*/ 111125 h 321744"/>
                <a:gd name="connsiteX84" fmla="*/ 1530350 w 2552700"/>
                <a:gd name="connsiteY84" fmla="*/ 101600 h 321744"/>
                <a:gd name="connsiteX85" fmla="*/ 1539875 w 2552700"/>
                <a:gd name="connsiteY85" fmla="*/ 95250 h 321744"/>
                <a:gd name="connsiteX86" fmla="*/ 1558925 w 2552700"/>
                <a:gd name="connsiteY86" fmla="*/ 88900 h 321744"/>
                <a:gd name="connsiteX87" fmla="*/ 1577975 w 2552700"/>
                <a:gd name="connsiteY87" fmla="*/ 76200 h 321744"/>
                <a:gd name="connsiteX88" fmla="*/ 1593850 w 2552700"/>
                <a:gd name="connsiteY88" fmla="*/ 66675 h 321744"/>
                <a:gd name="connsiteX89" fmla="*/ 1612900 w 2552700"/>
                <a:gd name="connsiteY89" fmla="*/ 53975 h 321744"/>
                <a:gd name="connsiteX90" fmla="*/ 1625600 w 2552700"/>
                <a:gd name="connsiteY90" fmla="*/ 50800 h 321744"/>
                <a:gd name="connsiteX91" fmla="*/ 1635125 w 2552700"/>
                <a:gd name="connsiteY91" fmla="*/ 47625 h 321744"/>
                <a:gd name="connsiteX92" fmla="*/ 1651000 w 2552700"/>
                <a:gd name="connsiteY92" fmla="*/ 44450 h 321744"/>
                <a:gd name="connsiteX93" fmla="*/ 1657350 w 2552700"/>
                <a:gd name="connsiteY93" fmla="*/ 34925 h 321744"/>
                <a:gd name="connsiteX94" fmla="*/ 1673225 w 2552700"/>
                <a:gd name="connsiteY94" fmla="*/ 31750 h 321744"/>
                <a:gd name="connsiteX95" fmla="*/ 1704975 w 2552700"/>
                <a:gd name="connsiteY95" fmla="*/ 25400 h 321744"/>
                <a:gd name="connsiteX96" fmla="*/ 1746250 w 2552700"/>
                <a:gd name="connsiteY96" fmla="*/ 38100 h 321744"/>
                <a:gd name="connsiteX97" fmla="*/ 1765300 w 2552700"/>
                <a:gd name="connsiteY97" fmla="*/ 50800 h 321744"/>
                <a:gd name="connsiteX98" fmla="*/ 1781175 w 2552700"/>
                <a:gd name="connsiteY98" fmla="*/ 63500 h 321744"/>
                <a:gd name="connsiteX99" fmla="*/ 1803400 w 2552700"/>
                <a:gd name="connsiteY99" fmla="*/ 76200 h 321744"/>
                <a:gd name="connsiteX100" fmla="*/ 1828800 w 2552700"/>
                <a:gd name="connsiteY100" fmla="*/ 85725 h 321744"/>
                <a:gd name="connsiteX101" fmla="*/ 1866900 w 2552700"/>
                <a:gd name="connsiteY101" fmla="*/ 98425 h 321744"/>
                <a:gd name="connsiteX102" fmla="*/ 1879600 w 2552700"/>
                <a:gd name="connsiteY102" fmla="*/ 107950 h 321744"/>
                <a:gd name="connsiteX103" fmla="*/ 1889125 w 2552700"/>
                <a:gd name="connsiteY103" fmla="*/ 114300 h 321744"/>
                <a:gd name="connsiteX104" fmla="*/ 1898650 w 2552700"/>
                <a:gd name="connsiteY104" fmla="*/ 127000 h 321744"/>
                <a:gd name="connsiteX105" fmla="*/ 1901825 w 2552700"/>
                <a:gd name="connsiteY105" fmla="*/ 136525 h 321744"/>
                <a:gd name="connsiteX106" fmla="*/ 1917700 w 2552700"/>
                <a:gd name="connsiteY106" fmla="*/ 177800 h 321744"/>
                <a:gd name="connsiteX107" fmla="*/ 1927225 w 2552700"/>
                <a:gd name="connsiteY107" fmla="*/ 200025 h 321744"/>
                <a:gd name="connsiteX108" fmla="*/ 1933575 w 2552700"/>
                <a:gd name="connsiteY108" fmla="*/ 212725 h 321744"/>
                <a:gd name="connsiteX109" fmla="*/ 1943100 w 2552700"/>
                <a:gd name="connsiteY109" fmla="*/ 219075 h 321744"/>
                <a:gd name="connsiteX110" fmla="*/ 1946275 w 2552700"/>
                <a:gd name="connsiteY110" fmla="*/ 244475 h 321744"/>
                <a:gd name="connsiteX111" fmla="*/ 1968500 w 2552700"/>
                <a:gd name="connsiteY111" fmla="*/ 266700 h 321744"/>
                <a:gd name="connsiteX112" fmla="*/ 1978025 w 2552700"/>
                <a:gd name="connsiteY112" fmla="*/ 269875 h 321744"/>
                <a:gd name="connsiteX113" fmla="*/ 1990725 w 2552700"/>
                <a:gd name="connsiteY113" fmla="*/ 276225 h 321744"/>
                <a:gd name="connsiteX114" fmla="*/ 2016125 w 2552700"/>
                <a:gd name="connsiteY114" fmla="*/ 301625 h 321744"/>
                <a:gd name="connsiteX115" fmla="*/ 2032000 w 2552700"/>
                <a:gd name="connsiteY115" fmla="*/ 314325 h 321744"/>
                <a:gd name="connsiteX116" fmla="*/ 2051050 w 2552700"/>
                <a:gd name="connsiteY116" fmla="*/ 320675 h 321744"/>
                <a:gd name="connsiteX117" fmla="*/ 2098675 w 2552700"/>
                <a:gd name="connsiteY117" fmla="*/ 292100 h 321744"/>
                <a:gd name="connsiteX118" fmla="*/ 2130425 w 2552700"/>
                <a:gd name="connsiteY118" fmla="*/ 266700 h 321744"/>
                <a:gd name="connsiteX119" fmla="*/ 2139950 w 2552700"/>
                <a:gd name="connsiteY119" fmla="*/ 263525 h 321744"/>
                <a:gd name="connsiteX120" fmla="*/ 2168525 w 2552700"/>
                <a:gd name="connsiteY120" fmla="*/ 247650 h 321744"/>
                <a:gd name="connsiteX121" fmla="*/ 2193925 w 2552700"/>
                <a:gd name="connsiteY121" fmla="*/ 228600 h 321744"/>
                <a:gd name="connsiteX122" fmla="*/ 2203450 w 2552700"/>
                <a:gd name="connsiteY122" fmla="*/ 219075 h 321744"/>
                <a:gd name="connsiteX123" fmla="*/ 2222500 w 2552700"/>
                <a:gd name="connsiteY123" fmla="*/ 212725 h 321744"/>
                <a:gd name="connsiteX124" fmla="*/ 2244725 w 2552700"/>
                <a:gd name="connsiteY124" fmla="*/ 193675 h 321744"/>
                <a:gd name="connsiteX125" fmla="*/ 2355850 w 2552700"/>
                <a:gd name="connsiteY125" fmla="*/ 152400 h 321744"/>
                <a:gd name="connsiteX126" fmla="*/ 2552700 w 2552700"/>
                <a:gd name="connsiteY126" fmla="*/ 155575 h 321744"/>
                <a:gd name="connsiteX0" fmla="*/ 0 w 2552700"/>
                <a:gd name="connsiteY0" fmla="*/ 69850 h 314493"/>
                <a:gd name="connsiteX1" fmla="*/ 19050 w 2552700"/>
                <a:gd name="connsiteY1" fmla="*/ 88900 h 314493"/>
                <a:gd name="connsiteX2" fmla="*/ 28575 w 2552700"/>
                <a:gd name="connsiteY2" fmla="*/ 101600 h 314493"/>
                <a:gd name="connsiteX3" fmla="*/ 38100 w 2552700"/>
                <a:gd name="connsiteY3" fmla="*/ 107950 h 314493"/>
                <a:gd name="connsiteX4" fmla="*/ 50800 w 2552700"/>
                <a:gd name="connsiteY4" fmla="*/ 117475 h 314493"/>
                <a:gd name="connsiteX5" fmla="*/ 60325 w 2552700"/>
                <a:gd name="connsiteY5" fmla="*/ 127000 h 314493"/>
                <a:gd name="connsiteX6" fmla="*/ 76200 w 2552700"/>
                <a:gd name="connsiteY6" fmla="*/ 139700 h 314493"/>
                <a:gd name="connsiteX7" fmla="*/ 85725 w 2552700"/>
                <a:gd name="connsiteY7" fmla="*/ 149225 h 314493"/>
                <a:gd name="connsiteX8" fmla="*/ 104775 w 2552700"/>
                <a:gd name="connsiteY8" fmla="*/ 161925 h 314493"/>
                <a:gd name="connsiteX9" fmla="*/ 114300 w 2552700"/>
                <a:gd name="connsiteY9" fmla="*/ 168275 h 314493"/>
                <a:gd name="connsiteX10" fmla="*/ 123825 w 2552700"/>
                <a:gd name="connsiteY10" fmla="*/ 174625 h 314493"/>
                <a:gd name="connsiteX11" fmla="*/ 133350 w 2552700"/>
                <a:gd name="connsiteY11" fmla="*/ 184150 h 314493"/>
                <a:gd name="connsiteX12" fmla="*/ 142875 w 2552700"/>
                <a:gd name="connsiteY12" fmla="*/ 187325 h 314493"/>
                <a:gd name="connsiteX13" fmla="*/ 152400 w 2552700"/>
                <a:gd name="connsiteY13" fmla="*/ 193675 h 314493"/>
                <a:gd name="connsiteX14" fmla="*/ 158750 w 2552700"/>
                <a:gd name="connsiteY14" fmla="*/ 206375 h 314493"/>
                <a:gd name="connsiteX15" fmla="*/ 187325 w 2552700"/>
                <a:gd name="connsiteY15" fmla="*/ 222250 h 314493"/>
                <a:gd name="connsiteX16" fmla="*/ 200025 w 2552700"/>
                <a:gd name="connsiteY16" fmla="*/ 225425 h 314493"/>
                <a:gd name="connsiteX17" fmla="*/ 222250 w 2552700"/>
                <a:gd name="connsiteY17" fmla="*/ 231775 h 314493"/>
                <a:gd name="connsiteX18" fmla="*/ 317500 w 2552700"/>
                <a:gd name="connsiteY18" fmla="*/ 228600 h 314493"/>
                <a:gd name="connsiteX19" fmla="*/ 342900 w 2552700"/>
                <a:gd name="connsiteY19" fmla="*/ 215900 h 314493"/>
                <a:gd name="connsiteX20" fmla="*/ 352425 w 2552700"/>
                <a:gd name="connsiteY20" fmla="*/ 206375 h 314493"/>
                <a:gd name="connsiteX21" fmla="*/ 361950 w 2552700"/>
                <a:gd name="connsiteY21" fmla="*/ 200025 h 314493"/>
                <a:gd name="connsiteX22" fmla="*/ 374650 w 2552700"/>
                <a:gd name="connsiteY22" fmla="*/ 184150 h 314493"/>
                <a:gd name="connsiteX23" fmla="*/ 393700 w 2552700"/>
                <a:gd name="connsiteY23" fmla="*/ 168275 h 314493"/>
                <a:gd name="connsiteX24" fmla="*/ 400050 w 2552700"/>
                <a:gd name="connsiteY24" fmla="*/ 158750 h 314493"/>
                <a:gd name="connsiteX25" fmla="*/ 409575 w 2552700"/>
                <a:gd name="connsiteY25" fmla="*/ 152400 h 314493"/>
                <a:gd name="connsiteX26" fmla="*/ 428625 w 2552700"/>
                <a:gd name="connsiteY26" fmla="*/ 127000 h 314493"/>
                <a:gd name="connsiteX27" fmla="*/ 434975 w 2552700"/>
                <a:gd name="connsiteY27" fmla="*/ 117475 h 314493"/>
                <a:gd name="connsiteX28" fmla="*/ 454025 w 2552700"/>
                <a:gd name="connsiteY28" fmla="*/ 104775 h 314493"/>
                <a:gd name="connsiteX29" fmla="*/ 473075 w 2552700"/>
                <a:gd name="connsiteY29" fmla="*/ 85725 h 314493"/>
                <a:gd name="connsiteX30" fmla="*/ 517525 w 2552700"/>
                <a:gd name="connsiteY30" fmla="*/ 82550 h 314493"/>
                <a:gd name="connsiteX31" fmla="*/ 530225 w 2552700"/>
                <a:gd name="connsiteY31" fmla="*/ 88900 h 314493"/>
                <a:gd name="connsiteX32" fmla="*/ 536575 w 2552700"/>
                <a:gd name="connsiteY32" fmla="*/ 76200 h 314493"/>
                <a:gd name="connsiteX33" fmla="*/ 561975 w 2552700"/>
                <a:gd name="connsiteY33" fmla="*/ 60325 h 314493"/>
                <a:gd name="connsiteX34" fmla="*/ 596900 w 2552700"/>
                <a:gd name="connsiteY34" fmla="*/ 44450 h 314493"/>
                <a:gd name="connsiteX35" fmla="*/ 625475 w 2552700"/>
                <a:gd name="connsiteY35" fmla="*/ 31750 h 314493"/>
                <a:gd name="connsiteX36" fmla="*/ 663575 w 2552700"/>
                <a:gd name="connsiteY36" fmla="*/ 12700 h 314493"/>
                <a:gd name="connsiteX37" fmla="*/ 679450 w 2552700"/>
                <a:gd name="connsiteY37" fmla="*/ 6350 h 314493"/>
                <a:gd name="connsiteX38" fmla="*/ 698500 w 2552700"/>
                <a:gd name="connsiteY38" fmla="*/ 0 h 314493"/>
                <a:gd name="connsiteX39" fmla="*/ 727075 w 2552700"/>
                <a:gd name="connsiteY39" fmla="*/ 3175 h 314493"/>
                <a:gd name="connsiteX40" fmla="*/ 736600 w 2552700"/>
                <a:gd name="connsiteY40" fmla="*/ 6350 h 314493"/>
                <a:gd name="connsiteX41" fmla="*/ 762000 w 2552700"/>
                <a:gd name="connsiteY41" fmla="*/ 12700 h 314493"/>
                <a:gd name="connsiteX42" fmla="*/ 787400 w 2552700"/>
                <a:gd name="connsiteY42" fmla="*/ 34925 h 314493"/>
                <a:gd name="connsiteX43" fmla="*/ 806450 w 2552700"/>
                <a:gd name="connsiteY43" fmla="*/ 53975 h 314493"/>
                <a:gd name="connsiteX44" fmla="*/ 815975 w 2552700"/>
                <a:gd name="connsiteY44" fmla="*/ 63500 h 314493"/>
                <a:gd name="connsiteX45" fmla="*/ 828675 w 2552700"/>
                <a:gd name="connsiteY45" fmla="*/ 82550 h 314493"/>
                <a:gd name="connsiteX46" fmla="*/ 838200 w 2552700"/>
                <a:gd name="connsiteY46" fmla="*/ 88900 h 314493"/>
                <a:gd name="connsiteX47" fmla="*/ 860425 w 2552700"/>
                <a:gd name="connsiteY47" fmla="*/ 107950 h 314493"/>
                <a:gd name="connsiteX48" fmla="*/ 892175 w 2552700"/>
                <a:gd name="connsiteY48" fmla="*/ 130175 h 314493"/>
                <a:gd name="connsiteX49" fmla="*/ 901700 w 2552700"/>
                <a:gd name="connsiteY49" fmla="*/ 139700 h 314493"/>
                <a:gd name="connsiteX50" fmla="*/ 917575 w 2552700"/>
                <a:gd name="connsiteY50" fmla="*/ 152400 h 314493"/>
                <a:gd name="connsiteX51" fmla="*/ 936625 w 2552700"/>
                <a:gd name="connsiteY51" fmla="*/ 168275 h 314493"/>
                <a:gd name="connsiteX52" fmla="*/ 942975 w 2552700"/>
                <a:gd name="connsiteY52" fmla="*/ 177800 h 314493"/>
                <a:gd name="connsiteX53" fmla="*/ 965200 w 2552700"/>
                <a:gd name="connsiteY53" fmla="*/ 193675 h 314493"/>
                <a:gd name="connsiteX54" fmla="*/ 990600 w 2552700"/>
                <a:gd name="connsiteY54" fmla="*/ 200025 h 314493"/>
                <a:gd name="connsiteX55" fmla="*/ 1019175 w 2552700"/>
                <a:gd name="connsiteY55" fmla="*/ 209550 h 314493"/>
                <a:gd name="connsiteX56" fmla="*/ 1063625 w 2552700"/>
                <a:gd name="connsiteY56" fmla="*/ 219075 h 314493"/>
                <a:gd name="connsiteX57" fmla="*/ 1111250 w 2552700"/>
                <a:gd name="connsiteY57" fmla="*/ 228600 h 314493"/>
                <a:gd name="connsiteX58" fmla="*/ 1149350 w 2552700"/>
                <a:gd name="connsiteY58" fmla="*/ 219075 h 314493"/>
                <a:gd name="connsiteX59" fmla="*/ 1117600 w 2552700"/>
                <a:gd name="connsiteY59" fmla="*/ 209550 h 314493"/>
                <a:gd name="connsiteX60" fmla="*/ 1066800 w 2552700"/>
                <a:gd name="connsiteY60" fmla="*/ 193675 h 314493"/>
                <a:gd name="connsiteX61" fmla="*/ 1016000 w 2552700"/>
                <a:gd name="connsiteY61" fmla="*/ 184150 h 314493"/>
                <a:gd name="connsiteX62" fmla="*/ 1003300 w 2552700"/>
                <a:gd name="connsiteY62" fmla="*/ 174625 h 314493"/>
                <a:gd name="connsiteX63" fmla="*/ 993775 w 2552700"/>
                <a:gd name="connsiteY63" fmla="*/ 168275 h 314493"/>
                <a:gd name="connsiteX64" fmla="*/ 1003300 w 2552700"/>
                <a:gd name="connsiteY64" fmla="*/ 171450 h 314493"/>
                <a:gd name="connsiteX65" fmla="*/ 1022350 w 2552700"/>
                <a:gd name="connsiteY65" fmla="*/ 184150 h 314493"/>
                <a:gd name="connsiteX66" fmla="*/ 1031875 w 2552700"/>
                <a:gd name="connsiteY66" fmla="*/ 193675 h 314493"/>
                <a:gd name="connsiteX67" fmla="*/ 1044575 w 2552700"/>
                <a:gd name="connsiteY67" fmla="*/ 200025 h 314493"/>
                <a:gd name="connsiteX68" fmla="*/ 1057275 w 2552700"/>
                <a:gd name="connsiteY68" fmla="*/ 212725 h 314493"/>
                <a:gd name="connsiteX69" fmla="*/ 1120775 w 2552700"/>
                <a:gd name="connsiteY69" fmla="*/ 219075 h 314493"/>
                <a:gd name="connsiteX70" fmla="*/ 1203325 w 2552700"/>
                <a:gd name="connsiteY70" fmla="*/ 215900 h 314493"/>
                <a:gd name="connsiteX71" fmla="*/ 1222375 w 2552700"/>
                <a:gd name="connsiteY71" fmla="*/ 203200 h 314493"/>
                <a:gd name="connsiteX72" fmla="*/ 1231900 w 2552700"/>
                <a:gd name="connsiteY72" fmla="*/ 200025 h 314493"/>
                <a:gd name="connsiteX73" fmla="*/ 1250950 w 2552700"/>
                <a:gd name="connsiteY73" fmla="*/ 190500 h 314493"/>
                <a:gd name="connsiteX74" fmla="*/ 1270000 w 2552700"/>
                <a:gd name="connsiteY74" fmla="*/ 184150 h 314493"/>
                <a:gd name="connsiteX75" fmla="*/ 1289050 w 2552700"/>
                <a:gd name="connsiteY75" fmla="*/ 174625 h 314493"/>
                <a:gd name="connsiteX76" fmla="*/ 1343025 w 2552700"/>
                <a:gd name="connsiteY76" fmla="*/ 165100 h 314493"/>
                <a:gd name="connsiteX77" fmla="*/ 1390650 w 2552700"/>
                <a:gd name="connsiteY77" fmla="*/ 158750 h 314493"/>
                <a:gd name="connsiteX78" fmla="*/ 1412875 w 2552700"/>
                <a:gd name="connsiteY78" fmla="*/ 149225 h 314493"/>
                <a:gd name="connsiteX79" fmla="*/ 1425575 w 2552700"/>
                <a:gd name="connsiteY79" fmla="*/ 146050 h 314493"/>
                <a:gd name="connsiteX80" fmla="*/ 1435100 w 2552700"/>
                <a:gd name="connsiteY80" fmla="*/ 142875 h 314493"/>
                <a:gd name="connsiteX81" fmla="*/ 1444625 w 2552700"/>
                <a:gd name="connsiteY81" fmla="*/ 133350 h 314493"/>
                <a:gd name="connsiteX82" fmla="*/ 1485900 w 2552700"/>
                <a:gd name="connsiteY82" fmla="*/ 117475 h 314493"/>
                <a:gd name="connsiteX83" fmla="*/ 1498600 w 2552700"/>
                <a:gd name="connsiteY83" fmla="*/ 111125 h 314493"/>
                <a:gd name="connsiteX84" fmla="*/ 1530350 w 2552700"/>
                <a:gd name="connsiteY84" fmla="*/ 101600 h 314493"/>
                <a:gd name="connsiteX85" fmla="*/ 1539875 w 2552700"/>
                <a:gd name="connsiteY85" fmla="*/ 95250 h 314493"/>
                <a:gd name="connsiteX86" fmla="*/ 1558925 w 2552700"/>
                <a:gd name="connsiteY86" fmla="*/ 88900 h 314493"/>
                <a:gd name="connsiteX87" fmla="*/ 1577975 w 2552700"/>
                <a:gd name="connsiteY87" fmla="*/ 76200 h 314493"/>
                <a:gd name="connsiteX88" fmla="*/ 1593850 w 2552700"/>
                <a:gd name="connsiteY88" fmla="*/ 66675 h 314493"/>
                <a:gd name="connsiteX89" fmla="*/ 1612900 w 2552700"/>
                <a:gd name="connsiteY89" fmla="*/ 53975 h 314493"/>
                <a:gd name="connsiteX90" fmla="*/ 1625600 w 2552700"/>
                <a:gd name="connsiteY90" fmla="*/ 50800 h 314493"/>
                <a:gd name="connsiteX91" fmla="*/ 1635125 w 2552700"/>
                <a:gd name="connsiteY91" fmla="*/ 47625 h 314493"/>
                <a:gd name="connsiteX92" fmla="*/ 1651000 w 2552700"/>
                <a:gd name="connsiteY92" fmla="*/ 44450 h 314493"/>
                <a:gd name="connsiteX93" fmla="*/ 1657350 w 2552700"/>
                <a:gd name="connsiteY93" fmla="*/ 34925 h 314493"/>
                <a:gd name="connsiteX94" fmla="*/ 1673225 w 2552700"/>
                <a:gd name="connsiteY94" fmla="*/ 31750 h 314493"/>
                <a:gd name="connsiteX95" fmla="*/ 1704975 w 2552700"/>
                <a:gd name="connsiteY95" fmla="*/ 25400 h 314493"/>
                <a:gd name="connsiteX96" fmla="*/ 1746250 w 2552700"/>
                <a:gd name="connsiteY96" fmla="*/ 38100 h 314493"/>
                <a:gd name="connsiteX97" fmla="*/ 1765300 w 2552700"/>
                <a:gd name="connsiteY97" fmla="*/ 50800 h 314493"/>
                <a:gd name="connsiteX98" fmla="*/ 1781175 w 2552700"/>
                <a:gd name="connsiteY98" fmla="*/ 63500 h 314493"/>
                <a:gd name="connsiteX99" fmla="*/ 1803400 w 2552700"/>
                <a:gd name="connsiteY99" fmla="*/ 76200 h 314493"/>
                <a:gd name="connsiteX100" fmla="*/ 1828800 w 2552700"/>
                <a:gd name="connsiteY100" fmla="*/ 85725 h 314493"/>
                <a:gd name="connsiteX101" fmla="*/ 1866900 w 2552700"/>
                <a:gd name="connsiteY101" fmla="*/ 98425 h 314493"/>
                <a:gd name="connsiteX102" fmla="*/ 1879600 w 2552700"/>
                <a:gd name="connsiteY102" fmla="*/ 107950 h 314493"/>
                <a:gd name="connsiteX103" fmla="*/ 1889125 w 2552700"/>
                <a:gd name="connsiteY103" fmla="*/ 114300 h 314493"/>
                <a:gd name="connsiteX104" fmla="*/ 1898650 w 2552700"/>
                <a:gd name="connsiteY104" fmla="*/ 127000 h 314493"/>
                <a:gd name="connsiteX105" fmla="*/ 1901825 w 2552700"/>
                <a:gd name="connsiteY105" fmla="*/ 136525 h 314493"/>
                <a:gd name="connsiteX106" fmla="*/ 1917700 w 2552700"/>
                <a:gd name="connsiteY106" fmla="*/ 177800 h 314493"/>
                <a:gd name="connsiteX107" fmla="*/ 1927225 w 2552700"/>
                <a:gd name="connsiteY107" fmla="*/ 200025 h 314493"/>
                <a:gd name="connsiteX108" fmla="*/ 1933575 w 2552700"/>
                <a:gd name="connsiteY108" fmla="*/ 212725 h 314493"/>
                <a:gd name="connsiteX109" fmla="*/ 1943100 w 2552700"/>
                <a:gd name="connsiteY109" fmla="*/ 219075 h 314493"/>
                <a:gd name="connsiteX110" fmla="*/ 1946275 w 2552700"/>
                <a:gd name="connsiteY110" fmla="*/ 244475 h 314493"/>
                <a:gd name="connsiteX111" fmla="*/ 1968500 w 2552700"/>
                <a:gd name="connsiteY111" fmla="*/ 266700 h 314493"/>
                <a:gd name="connsiteX112" fmla="*/ 1978025 w 2552700"/>
                <a:gd name="connsiteY112" fmla="*/ 269875 h 314493"/>
                <a:gd name="connsiteX113" fmla="*/ 1990725 w 2552700"/>
                <a:gd name="connsiteY113" fmla="*/ 276225 h 314493"/>
                <a:gd name="connsiteX114" fmla="*/ 2016125 w 2552700"/>
                <a:gd name="connsiteY114" fmla="*/ 301625 h 314493"/>
                <a:gd name="connsiteX115" fmla="*/ 2032000 w 2552700"/>
                <a:gd name="connsiteY115" fmla="*/ 314325 h 314493"/>
                <a:gd name="connsiteX116" fmla="*/ 2098675 w 2552700"/>
                <a:gd name="connsiteY116" fmla="*/ 292100 h 314493"/>
                <a:gd name="connsiteX117" fmla="*/ 2130425 w 2552700"/>
                <a:gd name="connsiteY117" fmla="*/ 266700 h 314493"/>
                <a:gd name="connsiteX118" fmla="*/ 2139950 w 2552700"/>
                <a:gd name="connsiteY118" fmla="*/ 263525 h 314493"/>
                <a:gd name="connsiteX119" fmla="*/ 2168525 w 2552700"/>
                <a:gd name="connsiteY119" fmla="*/ 247650 h 314493"/>
                <a:gd name="connsiteX120" fmla="*/ 2193925 w 2552700"/>
                <a:gd name="connsiteY120" fmla="*/ 228600 h 314493"/>
                <a:gd name="connsiteX121" fmla="*/ 2203450 w 2552700"/>
                <a:gd name="connsiteY121" fmla="*/ 219075 h 314493"/>
                <a:gd name="connsiteX122" fmla="*/ 2222500 w 2552700"/>
                <a:gd name="connsiteY122" fmla="*/ 212725 h 314493"/>
                <a:gd name="connsiteX123" fmla="*/ 2244725 w 2552700"/>
                <a:gd name="connsiteY123" fmla="*/ 193675 h 314493"/>
                <a:gd name="connsiteX124" fmla="*/ 2355850 w 2552700"/>
                <a:gd name="connsiteY124" fmla="*/ 152400 h 314493"/>
                <a:gd name="connsiteX125" fmla="*/ 2552700 w 2552700"/>
                <a:gd name="connsiteY125" fmla="*/ 155575 h 314493"/>
                <a:gd name="connsiteX0" fmla="*/ 0 w 2552700"/>
                <a:gd name="connsiteY0" fmla="*/ 69850 h 314530"/>
                <a:gd name="connsiteX1" fmla="*/ 19050 w 2552700"/>
                <a:gd name="connsiteY1" fmla="*/ 88900 h 314530"/>
                <a:gd name="connsiteX2" fmla="*/ 28575 w 2552700"/>
                <a:gd name="connsiteY2" fmla="*/ 101600 h 314530"/>
                <a:gd name="connsiteX3" fmla="*/ 38100 w 2552700"/>
                <a:gd name="connsiteY3" fmla="*/ 107950 h 314530"/>
                <a:gd name="connsiteX4" fmla="*/ 50800 w 2552700"/>
                <a:gd name="connsiteY4" fmla="*/ 117475 h 314530"/>
                <a:gd name="connsiteX5" fmla="*/ 60325 w 2552700"/>
                <a:gd name="connsiteY5" fmla="*/ 127000 h 314530"/>
                <a:gd name="connsiteX6" fmla="*/ 76200 w 2552700"/>
                <a:gd name="connsiteY6" fmla="*/ 139700 h 314530"/>
                <a:gd name="connsiteX7" fmla="*/ 85725 w 2552700"/>
                <a:gd name="connsiteY7" fmla="*/ 149225 h 314530"/>
                <a:gd name="connsiteX8" fmla="*/ 104775 w 2552700"/>
                <a:gd name="connsiteY8" fmla="*/ 161925 h 314530"/>
                <a:gd name="connsiteX9" fmla="*/ 114300 w 2552700"/>
                <a:gd name="connsiteY9" fmla="*/ 168275 h 314530"/>
                <a:gd name="connsiteX10" fmla="*/ 123825 w 2552700"/>
                <a:gd name="connsiteY10" fmla="*/ 174625 h 314530"/>
                <a:gd name="connsiteX11" fmla="*/ 133350 w 2552700"/>
                <a:gd name="connsiteY11" fmla="*/ 184150 h 314530"/>
                <a:gd name="connsiteX12" fmla="*/ 142875 w 2552700"/>
                <a:gd name="connsiteY12" fmla="*/ 187325 h 314530"/>
                <a:gd name="connsiteX13" fmla="*/ 152400 w 2552700"/>
                <a:gd name="connsiteY13" fmla="*/ 193675 h 314530"/>
                <a:gd name="connsiteX14" fmla="*/ 158750 w 2552700"/>
                <a:gd name="connsiteY14" fmla="*/ 206375 h 314530"/>
                <a:gd name="connsiteX15" fmla="*/ 187325 w 2552700"/>
                <a:gd name="connsiteY15" fmla="*/ 222250 h 314530"/>
                <a:gd name="connsiteX16" fmla="*/ 200025 w 2552700"/>
                <a:gd name="connsiteY16" fmla="*/ 225425 h 314530"/>
                <a:gd name="connsiteX17" fmla="*/ 222250 w 2552700"/>
                <a:gd name="connsiteY17" fmla="*/ 231775 h 314530"/>
                <a:gd name="connsiteX18" fmla="*/ 317500 w 2552700"/>
                <a:gd name="connsiteY18" fmla="*/ 228600 h 314530"/>
                <a:gd name="connsiteX19" fmla="*/ 342900 w 2552700"/>
                <a:gd name="connsiteY19" fmla="*/ 215900 h 314530"/>
                <a:gd name="connsiteX20" fmla="*/ 352425 w 2552700"/>
                <a:gd name="connsiteY20" fmla="*/ 206375 h 314530"/>
                <a:gd name="connsiteX21" fmla="*/ 361950 w 2552700"/>
                <a:gd name="connsiteY21" fmla="*/ 200025 h 314530"/>
                <a:gd name="connsiteX22" fmla="*/ 374650 w 2552700"/>
                <a:gd name="connsiteY22" fmla="*/ 184150 h 314530"/>
                <a:gd name="connsiteX23" fmla="*/ 393700 w 2552700"/>
                <a:gd name="connsiteY23" fmla="*/ 168275 h 314530"/>
                <a:gd name="connsiteX24" fmla="*/ 400050 w 2552700"/>
                <a:gd name="connsiteY24" fmla="*/ 158750 h 314530"/>
                <a:gd name="connsiteX25" fmla="*/ 409575 w 2552700"/>
                <a:gd name="connsiteY25" fmla="*/ 152400 h 314530"/>
                <a:gd name="connsiteX26" fmla="*/ 428625 w 2552700"/>
                <a:gd name="connsiteY26" fmla="*/ 127000 h 314530"/>
                <a:gd name="connsiteX27" fmla="*/ 434975 w 2552700"/>
                <a:gd name="connsiteY27" fmla="*/ 117475 h 314530"/>
                <a:gd name="connsiteX28" fmla="*/ 454025 w 2552700"/>
                <a:gd name="connsiteY28" fmla="*/ 104775 h 314530"/>
                <a:gd name="connsiteX29" fmla="*/ 473075 w 2552700"/>
                <a:gd name="connsiteY29" fmla="*/ 85725 h 314530"/>
                <a:gd name="connsiteX30" fmla="*/ 517525 w 2552700"/>
                <a:gd name="connsiteY30" fmla="*/ 82550 h 314530"/>
                <a:gd name="connsiteX31" fmla="*/ 530225 w 2552700"/>
                <a:gd name="connsiteY31" fmla="*/ 88900 h 314530"/>
                <a:gd name="connsiteX32" fmla="*/ 536575 w 2552700"/>
                <a:gd name="connsiteY32" fmla="*/ 76200 h 314530"/>
                <a:gd name="connsiteX33" fmla="*/ 561975 w 2552700"/>
                <a:gd name="connsiteY33" fmla="*/ 60325 h 314530"/>
                <a:gd name="connsiteX34" fmla="*/ 596900 w 2552700"/>
                <a:gd name="connsiteY34" fmla="*/ 44450 h 314530"/>
                <a:gd name="connsiteX35" fmla="*/ 625475 w 2552700"/>
                <a:gd name="connsiteY35" fmla="*/ 31750 h 314530"/>
                <a:gd name="connsiteX36" fmla="*/ 663575 w 2552700"/>
                <a:gd name="connsiteY36" fmla="*/ 12700 h 314530"/>
                <a:gd name="connsiteX37" fmla="*/ 679450 w 2552700"/>
                <a:gd name="connsiteY37" fmla="*/ 6350 h 314530"/>
                <a:gd name="connsiteX38" fmla="*/ 698500 w 2552700"/>
                <a:gd name="connsiteY38" fmla="*/ 0 h 314530"/>
                <a:gd name="connsiteX39" fmla="*/ 727075 w 2552700"/>
                <a:gd name="connsiteY39" fmla="*/ 3175 h 314530"/>
                <a:gd name="connsiteX40" fmla="*/ 736600 w 2552700"/>
                <a:gd name="connsiteY40" fmla="*/ 6350 h 314530"/>
                <a:gd name="connsiteX41" fmla="*/ 762000 w 2552700"/>
                <a:gd name="connsiteY41" fmla="*/ 12700 h 314530"/>
                <a:gd name="connsiteX42" fmla="*/ 787400 w 2552700"/>
                <a:gd name="connsiteY42" fmla="*/ 34925 h 314530"/>
                <a:gd name="connsiteX43" fmla="*/ 806450 w 2552700"/>
                <a:gd name="connsiteY43" fmla="*/ 53975 h 314530"/>
                <a:gd name="connsiteX44" fmla="*/ 815975 w 2552700"/>
                <a:gd name="connsiteY44" fmla="*/ 63500 h 314530"/>
                <a:gd name="connsiteX45" fmla="*/ 828675 w 2552700"/>
                <a:gd name="connsiteY45" fmla="*/ 82550 h 314530"/>
                <a:gd name="connsiteX46" fmla="*/ 838200 w 2552700"/>
                <a:gd name="connsiteY46" fmla="*/ 88900 h 314530"/>
                <a:gd name="connsiteX47" fmla="*/ 860425 w 2552700"/>
                <a:gd name="connsiteY47" fmla="*/ 107950 h 314530"/>
                <a:gd name="connsiteX48" fmla="*/ 892175 w 2552700"/>
                <a:gd name="connsiteY48" fmla="*/ 130175 h 314530"/>
                <a:gd name="connsiteX49" fmla="*/ 901700 w 2552700"/>
                <a:gd name="connsiteY49" fmla="*/ 139700 h 314530"/>
                <a:gd name="connsiteX50" fmla="*/ 917575 w 2552700"/>
                <a:gd name="connsiteY50" fmla="*/ 152400 h 314530"/>
                <a:gd name="connsiteX51" fmla="*/ 936625 w 2552700"/>
                <a:gd name="connsiteY51" fmla="*/ 168275 h 314530"/>
                <a:gd name="connsiteX52" fmla="*/ 942975 w 2552700"/>
                <a:gd name="connsiteY52" fmla="*/ 177800 h 314530"/>
                <a:gd name="connsiteX53" fmla="*/ 965200 w 2552700"/>
                <a:gd name="connsiteY53" fmla="*/ 193675 h 314530"/>
                <a:gd name="connsiteX54" fmla="*/ 990600 w 2552700"/>
                <a:gd name="connsiteY54" fmla="*/ 200025 h 314530"/>
                <a:gd name="connsiteX55" fmla="*/ 1019175 w 2552700"/>
                <a:gd name="connsiteY55" fmla="*/ 209550 h 314530"/>
                <a:gd name="connsiteX56" fmla="*/ 1063625 w 2552700"/>
                <a:gd name="connsiteY56" fmla="*/ 219075 h 314530"/>
                <a:gd name="connsiteX57" fmla="*/ 1111250 w 2552700"/>
                <a:gd name="connsiteY57" fmla="*/ 228600 h 314530"/>
                <a:gd name="connsiteX58" fmla="*/ 1149350 w 2552700"/>
                <a:gd name="connsiteY58" fmla="*/ 219075 h 314530"/>
                <a:gd name="connsiteX59" fmla="*/ 1117600 w 2552700"/>
                <a:gd name="connsiteY59" fmla="*/ 209550 h 314530"/>
                <a:gd name="connsiteX60" fmla="*/ 1066800 w 2552700"/>
                <a:gd name="connsiteY60" fmla="*/ 193675 h 314530"/>
                <a:gd name="connsiteX61" fmla="*/ 1016000 w 2552700"/>
                <a:gd name="connsiteY61" fmla="*/ 184150 h 314530"/>
                <a:gd name="connsiteX62" fmla="*/ 1003300 w 2552700"/>
                <a:gd name="connsiteY62" fmla="*/ 174625 h 314530"/>
                <a:gd name="connsiteX63" fmla="*/ 993775 w 2552700"/>
                <a:gd name="connsiteY63" fmla="*/ 168275 h 314530"/>
                <a:gd name="connsiteX64" fmla="*/ 1003300 w 2552700"/>
                <a:gd name="connsiteY64" fmla="*/ 171450 h 314530"/>
                <a:gd name="connsiteX65" fmla="*/ 1022350 w 2552700"/>
                <a:gd name="connsiteY65" fmla="*/ 184150 h 314530"/>
                <a:gd name="connsiteX66" fmla="*/ 1031875 w 2552700"/>
                <a:gd name="connsiteY66" fmla="*/ 193675 h 314530"/>
                <a:gd name="connsiteX67" fmla="*/ 1044575 w 2552700"/>
                <a:gd name="connsiteY67" fmla="*/ 200025 h 314530"/>
                <a:gd name="connsiteX68" fmla="*/ 1057275 w 2552700"/>
                <a:gd name="connsiteY68" fmla="*/ 212725 h 314530"/>
                <a:gd name="connsiteX69" fmla="*/ 1120775 w 2552700"/>
                <a:gd name="connsiteY69" fmla="*/ 219075 h 314530"/>
                <a:gd name="connsiteX70" fmla="*/ 1203325 w 2552700"/>
                <a:gd name="connsiteY70" fmla="*/ 215900 h 314530"/>
                <a:gd name="connsiteX71" fmla="*/ 1222375 w 2552700"/>
                <a:gd name="connsiteY71" fmla="*/ 203200 h 314530"/>
                <a:gd name="connsiteX72" fmla="*/ 1231900 w 2552700"/>
                <a:gd name="connsiteY72" fmla="*/ 200025 h 314530"/>
                <a:gd name="connsiteX73" fmla="*/ 1250950 w 2552700"/>
                <a:gd name="connsiteY73" fmla="*/ 190500 h 314530"/>
                <a:gd name="connsiteX74" fmla="*/ 1270000 w 2552700"/>
                <a:gd name="connsiteY74" fmla="*/ 184150 h 314530"/>
                <a:gd name="connsiteX75" fmla="*/ 1289050 w 2552700"/>
                <a:gd name="connsiteY75" fmla="*/ 174625 h 314530"/>
                <a:gd name="connsiteX76" fmla="*/ 1343025 w 2552700"/>
                <a:gd name="connsiteY76" fmla="*/ 165100 h 314530"/>
                <a:gd name="connsiteX77" fmla="*/ 1390650 w 2552700"/>
                <a:gd name="connsiteY77" fmla="*/ 158750 h 314530"/>
                <a:gd name="connsiteX78" fmla="*/ 1412875 w 2552700"/>
                <a:gd name="connsiteY78" fmla="*/ 149225 h 314530"/>
                <a:gd name="connsiteX79" fmla="*/ 1425575 w 2552700"/>
                <a:gd name="connsiteY79" fmla="*/ 146050 h 314530"/>
                <a:gd name="connsiteX80" fmla="*/ 1435100 w 2552700"/>
                <a:gd name="connsiteY80" fmla="*/ 142875 h 314530"/>
                <a:gd name="connsiteX81" fmla="*/ 1444625 w 2552700"/>
                <a:gd name="connsiteY81" fmla="*/ 133350 h 314530"/>
                <a:gd name="connsiteX82" fmla="*/ 1485900 w 2552700"/>
                <a:gd name="connsiteY82" fmla="*/ 117475 h 314530"/>
                <a:gd name="connsiteX83" fmla="*/ 1498600 w 2552700"/>
                <a:gd name="connsiteY83" fmla="*/ 111125 h 314530"/>
                <a:gd name="connsiteX84" fmla="*/ 1530350 w 2552700"/>
                <a:gd name="connsiteY84" fmla="*/ 101600 h 314530"/>
                <a:gd name="connsiteX85" fmla="*/ 1539875 w 2552700"/>
                <a:gd name="connsiteY85" fmla="*/ 95250 h 314530"/>
                <a:gd name="connsiteX86" fmla="*/ 1558925 w 2552700"/>
                <a:gd name="connsiteY86" fmla="*/ 88900 h 314530"/>
                <a:gd name="connsiteX87" fmla="*/ 1577975 w 2552700"/>
                <a:gd name="connsiteY87" fmla="*/ 76200 h 314530"/>
                <a:gd name="connsiteX88" fmla="*/ 1593850 w 2552700"/>
                <a:gd name="connsiteY88" fmla="*/ 66675 h 314530"/>
                <a:gd name="connsiteX89" fmla="*/ 1612900 w 2552700"/>
                <a:gd name="connsiteY89" fmla="*/ 53975 h 314530"/>
                <a:gd name="connsiteX90" fmla="*/ 1625600 w 2552700"/>
                <a:gd name="connsiteY90" fmla="*/ 50800 h 314530"/>
                <a:gd name="connsiteX91" fmla="*/ 1635125 w 2552700"/>
                <a:gd name="connsiteY91" fmla="*/ 47625 h 314530"/>
                <a:gd name="connsiteX92" fmla="*/ 1651000 w 2552700"/>
                <a:gd name="connsiteY92" fmla="*/ 44450 h 314530"/>
                <a:gd name="connsiteX93" fmla="*/ 1657350 w 2552700"/>
                <a:gd name="connsiteY93" fmla="*/ 34925 h 314530"/>
                <a:gd name="connsiteX94" fmla="*/ 1673225 w 2552700"/>
                <a:gd name="connsiteY94" fmla="*/ 31750 h 314530"/>
                <a:gd name="connsiteX95" fmla="*/ 1704975 w 2552700"/>
                <a:gd name="connsiteY95" fmla="*/ 25400 h 314530"/>
                <a:gd name="connsiteX96" fmla="*/ 1746250 w 2552700"/>
                <a:gd name="connsiteY96" fmla="*/ 38100 h 314530"/>
                <a:gd name="connsiteX97" fmla="*/ 1765300 w 2552700"/>
                <a:gd name="connsiteY97" fmla="*/ 50800 h 314530"/>
                <a:gd name="connsiteX98" fmla="*/ 1781175 w 2552700"/>
                <a:gd name="connsiteY98" fmla="*/ 63500 h 314530"/>
                <a:gd name="connsiteX99" fmla="*/ 1803400 w 2552700"/>
                <a:gd name="connsiteY99" fmla="*/ 76200 h 314530"/>
                <a:gd name="connsiteX100" fmla="*/ 1828800 w 2552700"/>
                <a:gd name="connsiteY100" fmla="*/ 85725 h 314530"/>
                <a:gd name="connsiteX101" fmla="*/ 1866900 w 2552700"/>
                <a:gd name="connsiteY101" fmla="*/ 98425 h 314530"/>
                <a:gd name="connsiteX102" fmla="*/ 1879600 w 2552700"/>
                <a:gd name="connsiteY102" fmla="*/ 107950 h 314530"/>
                <a:gd name="connsiteX103" fmla="*/ 1889125 w 2552700"/>
                <a:gd name="connsiteY103" fmla="*/ 114300 h 314530"/>
                <a:gd name="connsiteX104" fmla="*/ 1898650 w 2552700"/>
                <a:gd name="connsiteY104" fmla="*/ 127000 h 314530"/>
                <a:gd name="connsiteX105" fmla="*/ 1901825 w 2552700"/>
                <a:gd name="connsiteY105" fmla="*/ 136525 h 314530"/>
                <a:gd name="connsiteX106" fmla="*/ 1917700 w 2552700"/>
                <a:gd name="connsiteY106" fmla="*/ 177800 h 314530"/>
                <a:gd name="connsiteX107" fmla="*/ 1927225 w 2552700"/>
                <a:gd name="connsiteY107" fmla="*/ 200025 h 314530"/>
                <a:gd name="connsiteX108" fmla="*/ 1933575 w 2552700"/>
                <a:gd name="connsiteY108" fmla="*/ 212725 h 314530"/>
                <a:gd name="connsiteX109" fmla="*/ 1943100 w 2552700"/>
                <a:gd name="connsiteY109" fmla="*/ 219075 h 314530"/>
                <a:gd name="connsiteX110" fmla="*/ 1946275 w 2552700"/>
                <a:gd name="connsiteY110" fmla="*/ 244475 h 314530"/>
                <a:gd name="connsiteX111" fmla="*/ 1968500 w 2552700"/>
                <a:gd name="connsiteY111" fmla="*/ 266700 h 314530"/>
                <a:gd name="connsiteX112" fmla="*/ 1978025 w 2552700"/>
                <a:gd name="connsiteY112" fmla="*/ 269875 h 314530"/>
                <a:gd name="connsiteX113" fmla="*/ 1990725 w 2552700"/>
                <a:gd name="connsiteY113" fmla="*/ 276225 h 314530"/>
                <a:gd name="connsiteX114" fmla="*/ 2016125 w 2552700"/>
                <a:gd name="connsiteY114" fmla="*/ 301625 h 314530"/>
                <a:gd name="connsiteX115" fmla="*/ 2032000 w 2552700"/>
                <a:gd name="connsiteY115" fmla="*/ 314325 h 314530"/>
                <a:gd name="connsiteX116" fmla="*/ 2098675 w 2552700"/>
                <a:gd name="connsiteY116" fmla="*/ 292100 h 314530"/>
                <a:gd name="connsiteX117" fmla="*/ 2130425 w 2552700"/>
                <a:gd name="connsiteY117" fmla="*/ 266700 h 314530"/>
                <a:gd name="connsiteX118" fmla="*/ 2139950 w 2552700"/>
                <a:gd name="connsiteY118" fmla="*/ 263525 h 314530"/>
                <a:gd name="connsiteX119" fmla="*/ 2168525 w 2552700"/>
                <a:gd name="connsiteY119" fmla="*/ 247650 h 314530"/>
                <a:gd name="connsiteX120" fmla="*/ 2193925 w 2552700"/>
                <a:gd name="connsiteY120" fmla="*/ 228600 h 314530"/>
                <a:gd name="connsiteX121" fmla="*/ 2203450 w 2552700"/>
                <a:gd name="connsiteY121" fmla="*/ 219075 h 314530"/>
                <a:gd name="connsiteX122" fmla="*/ 2222500 w 2552700"/>
                <a:gd name="connsiteY122" fmla="*/ 212725 h 314530"/>
                <a:gd name="connsiteX123" fmla="*/ 2244725 w 2552700"/>
                <a:gd name="connsiteY123" fmla="*/ 193675 h 314530"/>
                <a:gd name="connsiteX124" fmla="*/ 2355850 w 2552700"/>
                <a:gd name="connsiteY124" fmla="*/ 152400 h 314530"/>
                <a:gd name="connsiteX125" fmla="*/ 2552700 w 2552700"/>
                <a:gd name="connsiteY125" fmla="*/ 155575 h 314530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289050 w 2552700"/>
                <a:gd name="connsiteY75" fmla="*/ 174625 h 302243"/>
                <a:gd name="connsiteX76" fmla="*/ 1343025 w 2552700"/>
                <a:gd name="connsiteY76" fmla="*/ 165100 h 302243"/>
                <a:gd name="connsiteX77" fmla="*/ 1390650 w 2552700"/>
                <a:gd name="connsiteY77" fmla="*/ 158750 h 302243"/>
                <a:gd name="connsiteX78" fmla="*/ 1412875 w 2552700"/>
                <a:gd name="connsiteY78" fmla="*/ 149225 h 302243"/>
                <a:gd name="connsiteX79" fmla="*/ 1425575 w 2552700"/>
                <a:gd name="connsiteY79" fmla="*/ 146050 h 302243"/>
                <a:gd name="connsiteX80" fmla="*/ 1435100 w 2552700"/>
                <a:gd name="connsiteY80" fmla="*/ 142875 h 302243"/>
                <a:gd name="connsiteX81" fmla="*/ 1444625 w 2552700"/>
                <a:gd name="connsiteY81" fmla="*/ 133350 h 302243"/>
                <a:gd name="connsiteX82" fmla="*/ 1485900 w 2552700"/>
                <a:gd name="connsiteY82" fmla="*/ 117475 h 302243"/>
                <a:gd name="connsiteX83" fmla="*/ 1498600 w 2552700"/>
                <a:gd name="connsiteY83" fmla="*/ 111125 h 302243"/>
                <a:gd name="connsiteX84" fmla="*/ 1530350 w 2552700"/>
                <a:gd name="connsiteY84" fmla="*/ 101600 h 302243"/>
                <a:gd name="connsiteX85" fmla="*/ 1539875 w 2552700"/>
                <a:gd name="connsiteY85" fmla="*/ 95250 h 302243"/>
                <a:gd name="connsiteX86" fmla="*/ 1558925 w 2552700"/>
                <a:gd name="connsiteY86" fmla="*/ 88900 h 302243"/>
                <a:gd name="connsiteX87" fmla="*/ 1577975 w 2552700"/>
                <a:gd name="connsiteY87" fmla="*/ 76200 h 302243"/>
                <a:gd name="connsiteX88" fmla="*/ 1593850 w 2552700"/>
                <a:gd name="connsiteY88" fmla="*/ 66675 h 302243"/>
                <a:gd name="connsiteX89" fmla="*/ 1612900 w 2552700"/>
                <a:gd name="connsiteY89" fmla="*/ 53975 h 302243"/>
                <a:gd name="connsiteX90" fmla="*/ 1625600 w 2552700"/>
                <a:gd name="connsiteY90" fmla="*/ 50800 h 302243"/>
                <a:gd name="connsiteX91" fmla="*/ 1635125 w 2552700"/>
                <a:gd name="connsiteY91" fmla="*/ 47625 h 302243"/>
                <a:gd name="connsiteX92" fmla="*/ 1651000 w 2552700"/>
                <a:gd name="connsiteY92" fmla="*/ 44450 h 302243"/>
                <a:gd name="connsiteX93" fmla="*/ 1657350 w 2552700"/>
                <a:gd name="connsiteY93" fmla="*/ 34925 h 302243"/>
                <a:gd name="connsiteX94" fmla="*/ 1673225 w 2552700"/>
                <a:gd name="connsiteY94" fmla="*/ 31750 h 302243"/>
                <a:gd name="connsiteX95" fmla="*/ 1704975 w 2552700"/>
                <a:gd name="connsiteY95" fmla="*/ 25400 h 302243"/>
                <a:gd name="connsiteX96" fmla="*/ 1746250 w 2552700"/>
                <a:gd name="connsiteY96" fmla="*/ 38100 h 302243"/>
                <a:gd name="connsiteX97" fmla="*/ 1765300 w 2552700"/>
                <a:gd name="connsiteY97" fmla="*/ 50800 h 302243"/>
                <a:gd name="connsiteX98" fmla="*/ 1781175 w 2552700"/>
                <a:gd name="connsiteY98" fmla="*/ 63500 h 302243"/>
                <a:gd name="connsiteX99" fmla="*/ 1803400 w 2552700"/>
                <a:gd name="connsiteY99" fmla="*/ 76200 h 302243"/>
                <a:gd name="connsiteX100" fmla="*/ 1828800 w 2552700"/>
                <a:gd name="connsiteY100" fmla="*/ 85725 h 302243"/>
                <a:gd name="connsiteX101" fmla="*/ 1866900 w 2552700"/>
                <a:gd name="connsiteY101" fmla="*/ 98425 h 302243"/>
                <a:gd name="connsiteX102" fmla="*/ 1879600 w 2552700"/>
                <a:gd name="connsiteY102" fmla="*/ 107950 h 302243"/>
                <a:gd name="connsiteX103" fmla="*/ 1889125 w 2552700"/>
                <a:gd name="connsiteY103" fmla="*/ 114300 h 302243"/>
                <a:gd name="connsiteX104" fmla="*/ 1898650 w 2552700"/>
                <a:gd name="connsiteY104" fmla="*/ 127000 h 302243"/>
                <a:gd name="connsiteX105" fmla="*/ 1901825 w 2552700"/>
                <a:gd name="connsiteY105" fmla="*/ 136525 h 302243"/>
                <a:gd name="connsiteX106" fmla="*/ 1917700 w 2552700"/>
                <a:gd name="connsiteY106" fmla="*/ 177800 h 302243"/>
                <a:gd name="connsiteX107" fmla="*/ 1927225 w 2552700"/>
                <a:gd name="connsiteY107" fmla="*/ 200025 h 302243"/>
                <a:gd name="connsiteX108" fmla="*/ 1933575 w 2552700"/>
                <a:gd name="connsiteY108" fmla="*/ 212725 h 302243"/>
                <a:gd name="connsiteX109" fmla="*/ 1943100 w 2552700"/>
                <a:gd name="connsiteY109" fmla="*/ 219075 h 302243"/>
                <a:gd name="connsiteX110" fmla="*/ 1946275 w 2552700"/>
                <a:gd name="connsiteY110" fmla="*/ 244475 h 302243"/>
                <a:gd name="connsiteX111" fmla="*/ 1968500 w 2552700"/>
                <a:gd name="connsiteY111" fmla="*/ 266700 h 302243"/>
                <a:gd name="connsiteX112" fmla="*/ 1978025 w 2552700"/>
                <a:gd name="connsiteY112" fmla="*/ 269875 h 302243"/>
                <a:gd name="connsiteX113" fmla="*/ 1990725 w 2552700"/>
                <a:gd name="connsiteY113" fmla="*/ 276225 h 302243"/>
                <a:gd name="connsiteX114" fmla="*/ 2016125 w 2552700"/>
                <a:gd name="connsiteY114" fmla="*/ 301625 h 302243"/>
                <a:gd name="connsiteX115" fmla="*/ 2098675 w 2552700"/>
                <a:gd name="connsiteY115" fmla="*/ 292100 h 302243"/>
                <a:gd name="connsiteX116" fmla="*/ 2130425 w 2552700"/>
                <a:gd name="connsiteY116" fmla="*/ 266700 h 302243"/>
                <a:gd name="connsiteX117" fmla="*/ 2139950 w 2552700"/>
                <a:gd name="connsiteY117" fmla="*/ 263525 h 302243"/>
                <a:gd name="connsiteX118" fmla="*/ 2168525 w 2552700"/>
                <a:gd name="connsiteY118" fmla="*/ 247650 h 302243"/>
                <a:gd name="connsiteX119" fmla="*/ 2193925 w 2552700"/>
                <a:gd name="connsiteY119" fmla="*/ 228600 h 302243"/>
                <a:gd name="connsiteX120" fmla="*/ 2203450 w 2552700"/>
                <a:gd name="connsiteY120" fmla="*/ 219075 h 302243"/>
                <a:gd name="connsiteX121" fmla="*/ 2222500 w 2552700"/>
                <a:gd name="connsiteY121" fmla="*/ 212725 h 302243"/>
                <a:gd name="connsiteX122" fmla="*/ 2244725 w 2552700"/>
                <a:gd name="connsiteY122" fmla="*/ 193675 h 302243"/>
                <a:gd name="connsiteX123" fmla="*/ 2355850 w 2552700"/>
                <a:gd name="connsiteY123" fmla="*/ 152400 h 302243"/>
                <a:gd name="connsiteX124" fmla="*/ 2552700 w 2552700"/>
                <a:gd name="connsiteY12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343025 w 2552700"/>
                <a:gd name="connsiteY75" fmla="*/ 165100 h 302243"/>
                <a:gd name="connsiteX76" fmla="*/ 1390650 w 2552700"/>
                <a:gd name="connsiteY76" fmla="*/ 158750 h 302243"/>
                <a:gd name="connsiteX77" fmla="*/ 1412875 w 2552700"/>
                <a:gd name="connsiteY77" fmla="*/ 149225 h 302243"/>
                <a:gd name="connsiteX78" fmla="*/ 1425575 w 2552700"/>
                <a:gd name="connsiteY78" fmla="*/ 146050 h 302243"/>
                <a:gd name="connsiteX79" fmla="*/ 1435100 w 2552700"/>
                <a:gd name="connsiteY79" fmla="*/ 142875 h 302243"/>
                <a:gd name="connsiteX80" fmla="*/ 1444625 w 2552700"/>
                <a:gd name="connsiteY80" fmla="*/ 133350 h 302243"/>
                <a:gd name="connsiteX81" fmla="*/ 1485900 w 2552700"/>
                <a:gd name="connsiteY81" fmla="*/ 117475 h 302243"/>
                <a:gd name="connsiteX82" fmla="*/ 1498600 w 2552700"/>
                <a:gd name="connsiteY82" fmla="*/ 111125 h 302243"/>
                <a:gd name="connsiteX83" fmla="*/ 1530350 w 2552700"/>
                <a:gd name="connsiteY83" fmla="*/ 101600 h 302243"/>
                <a:gd name="connsiteX84" fmla="*/ 1539875 w 2552700"/>
                <a:gd name="connsiteY84" fmla="*/ 95250 h 302243"/>
                <a:gd name="connsiteX85" fmla="*/ 1558925 w 2552700"/>
                <a:gd name="connsiteY85" fmla="*/ 88900 h 302243"/>
                <a:gd name="connsiteX86" fmla="*/ 1577975 w 2552700"/>
                <a:gd name="connsiteY86" fmla="*/ 76200 h 302243"/>
                <a:gd name="connsiteX87" fmla="*/ 1593850 w 2552700"/>
                <a:gd name="connsiteY87" fmla="*/ 66675 h 302243"/>
                <a:gd name="connsiteX88" fmla="*/ 1612900 w 2552700"/>
                <a:gd name="connsiteY88" fmla="*/ 53975 h 302243"/>
                <a:gd name="connsiteX89" fmla="*/ 1625600 w 2552700"/>
                <a:gd name="connsiteY89" fmla="*/ 50800 h 302243"/>
                <a:gd name="connsiteX90" fmla="*/ 1635125 w 2552700"/>
                <a:gd name="connsiteY90" fmla="*/ 47625 h 302243"/>
                <a:gd name="connsiteX91" fmla="*/ 1651000 w 2552700"/>
                <a:gd name="connsiteY91" fmla="*/ 44450 h 302243"/>
                <a:gd name="connsiteX92" fmla="*/ 1657350 w 2552700"/>
                <a:gd name="connsiteY92" fmla="*/ 34925 h 302243"/>
                <a:gd name="connsiteX93" fmla="*/ 1673225 w 2552700"/>
                <a:gd name="connsiteY93" fmla="*/ 31750 h 302243"/>
                <a:gd name="connsiteX94" fmla="*/ 1704975 w 2552700"/>
                <a:gd name="connsiteY94" fmla="*/ 25400 h 302243"/>
                <a:gd name="connsiteX95" fmla="*/ 1746250 w 2552700"/>
                <a:gd name="connsiteY95" fmla="*/ 38100 h 302243"/>
                <a:gd name="connsiteX96" fmla="*/ 1765300 w 2552700"/>
                <a:gd name="connsiteY96" fmla="*/ 50800 h 302243"/>
                <a:gd name="connsiteX97" fmla="*/ 1781175 w 2552700"/>
                <a:gd name="connsiteY97" fmla="*/ 63500 h 302243"/>
                <a:gd name="connsiteX98" fmla="*/ 1803400 w 2552700"/>
                <a:gd name="connsiteY98" fmla="*/ 76200 h 302243"/>
                <a:gd name="connsiteX99" fmla="*/ 1828800 w 2552700"/>
                <a:gd name="connsiteY99" fmla="*/ 85725 h 302243"/>
                <a:gd name="connsiteX100" fmla="*/ 1866900 w 2552700"/>
                <a:gd name="connsiteY100" fmla="*/ 98425 h 302243"/>
                <a:gd name="connsiteX101" fmla="*/ 1879600 w 2552700"/>
                <a:gd name="connsiteY101" fmla="*/ 107950 h 302243"/>
                <a:gd name="connsiteX102" fmla="*/ 1889125 w 2552700"/>
                <a:gd name="connsiteY102" fmla="*/ 114300 h 302243"/>
                <a:gd name="connsiteX103" fmla="*/ 1898650 w 2552700"/>
                <a:gd name="connsiteY103" fmla="*/ 127000 h 302243"/>
                <a:gd name="connsiteX104" fmla="*/ 1901825 w 2552700"/>
                <a:gd name="connsiteY104" fmla="*/ 136525 h 302243"/>
                <a:gd name="connsiteX105" fmla="*/ 1917700 w 2552700"/>
                <a:gd name="connsiteY105" fmla="*/ 177800 h 302243"/>
                <a:gd name="connsiteX106" fmla="*/ 1927225 w 2552700"/>
                <a:gd name="connsiteY106" fmla="*/ 200025 h 302243"/>
                <a:gd name="connsiteX107" fmla="*/ 1933575 w 2552700"/>
                <a:gd name="connsiteY107" fmla="*/ 212725 h 302243"/>
                <a:gd name="connsiteX108" fmla="*/ 1943100 w 2552700"/>
                <a:gd name="connsiteY108" fmla="*/ 219075 h 302243"/>
                <a:gd name="connsiteX109" fmla="*/ 1946275 w 2552700"/>
                <a:gd name="connsiteY109" fmla="*/ 244475 h 302243"/>
                <a:gd name="connsiteX110" fmla="*/ 1968500 w 2552700"/>
                <a:gd name="connsiteY110" fmla="*/ 266700 h 302243"/>
                <a:gd name="connsiteX111" fmla="*/ 1978025 w 2552700"/>
                <a:gd name="connsiteY111" fmla="*/ 269875 h 302243"/>
                <a:gd name="connsiteX112" fmla="*/ 1990725 w 2552700"/>
                <a:gd name="connsiteY112" fmla="*/ 276225 h 302243"/>
                <a:gd name="connsiteX113" fmla="*/ 2016125 w 2552700"/>
                <a:gd name="connsiteY113" fmla="*/ 301625 h 302243"/>
                <a:gd name="connsiteX114" fmla="*/ 2098675 w 2552700"/>
                <a:gd name="connsiteY114" fmla="*/ 292100 h 302243"/>
                <a:gd name="connsiteX115" fmla="*/ 2130425 w 2552700"/>
                <a:gd name="connsiteY115" fmla="*/ 266700 h 302243"/>
                <a:gd name="connsiteX116" fmla="*/ 2139950 w 2552700"/>
                <a:gd name="connsiteY116" fmla="*/ 263525 h 302243"/>
                <a:gd name="connsiteX117" fmla="*/ 2168525 w 2552700"/>
                <a:gd name="connsiteY117" fmla="*/ 247650 h 302243"/>
                <a:gd name="connsiteX118" fmla="*/ 2193925 w 2552700"/>
                <a:gd name="connsiteY118" fmla="*/ 228600 h 302243"/>
                <a:gd name="connsiteX119" fmla="*/ 2203450 w 2552700"/>
                <a:gd name="connsiteY119" fmla="*/ 219075 h 302243"/>
                <a:gd name="connsiteX120" fmla="*/ 2222500 w 2552700"/>
                <a:gd name="connsiteY120" fmla="*/ 212725 h 302243"/>
                <a:gd name="connsiteX121" fmla="*/ 2244725 w 2552700"/>
                <a:gd name="connsiteY121" fmla="*/ 193675 h 302243"/>
                <a:gd name="connsiteX122" fmla="*/ 2355850 w 2552700"/>
                <a:gd name="connsiteY122" fmla="*/ 152400 h 302243"/>
                <a:gd name="connsiteX123" fmla="*/ 2552700 w 2552700"/>
                <a:gd name="connsiteY12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50950 w 2552700"/>
                <a:gd name="connsiteY72" fmla="*/ 190500 h 302243"/>
                <a:gd name="connsiteX73" fmla="*/ 1270000 w 2552700"/>
                <a:gd name="connsiteY73" fmla="*/ 184150 h 302243"/>
                <a:gd name="connsiteX74" fmla="*/ 1343025 w 2552700"/>
                <a:gd name="connsiteY74" fmla="*/ 165100 h 302243"/>
                <a:gd name="connsiteX75" fmla="*/ 1390650 w 2552700"/>
                <a:gd name="connsiteY75" fmla="*/ 158750 h 302243"/>
                <a:gd name="connsiteX76" fmla="*/ 1412875 w 2552700"/>
                <a:gd name="connsiteY76" fmla="*/ 149225 h 302243"/>
                <a:gd name="connsiteX77" fmla="*/ 1425575 w 2552700"/>
                <a:gd name="connsiteY77" fmla="*/ 146050 h 302243"/>
                <a:gd name="connsiteX78" fmla="*/ 1435100 w 2552700"/>
                <a:gd name="connsiteY78" fmla="*/ 142875 h 302243"/>
                <a:gd name="connsiteX79" fmla="*/ 1444625 w 2552700"/>
                <a:gd name="connsiteY79" fmla="*/ 133350 h 302243"/>
                <a:gd name="connsiteX80" fmla="*/ 1485900 w 2552700"/>
                <a:gd name="connsiteY80" fmla="*/ 117475 h 302243"/>
                <a:gd name="connsiteX81" fmla="*/ 1498600 w 2552700"/>
                <a:gd name="connsiteY81" fmla="*/ 111125 h 302243"/>
                <a:gd name="connsiteX82" fmla="*/ 1530350 w 2552700"/>
                <a:gd name="connsiteY82" fmla="*/ 101600 h 302243"/>
                <a:gd name="connsiteX83" fmla="*/ 1539875 w 2552700"/>
                <a:gd name="connsiteY83" fmla="*/ 95250 h 302243"/>
                <a:gd name="connsiteX84" fmla="*/ 1558925 w 2552700"/>
                <a:gd name="connsiteY84" fmla="*/ 88900 h 302243"/>
                <a:gd name="connsiteX85" fmla="*/ 1577975 w 2552700"/>
                <a:gd name="connsiteY85" fmla="*/ 76200 h 302243"/>
                <a:gd name="connsiteX86" fmla="*/ 1593850 w 2552700"/>
                <a:gd name="connsiteY86" fmla="*/ 66675 h 302243"/>
                <a:gd name="connsiteX87" fmla="*/ 1612900 w 2552700"/>
                <a:gd name="connsiteY87" fmla="*/ 53975 h 302243"/>
                <a:gd name="connsiteX88" fmla="*/ 1625600 w 2552700"/>
                <a:gd name="connsiteY88" fmla="*/ 50800 h 302243"/>
                <a:gd name="connsiteX89" fmla="*/ 1635125 w 2552700"/>
                <a:gd name="connsiteY89" fmla="*/ 47625 h 302243"/>
                <a:gd name="connsiteX90" fmla="*/ 1651000 w 2552700"/>
                <a:gd name="connsiteY90" fmla="*/ 44450 h 302243"/>
                <a:gd name="connsiteX91" fmla="*/ 1657350 w 2552700"/>
                <a:gd name="connsiteY91" fmla="*/ 34925 h 302243"/>
                <a:gd name="connsiteX92" fmla="*/ 1673225 w 2552700"/>
                <a:gd name="connsiteY92" fmla="*/ 31750 h 302243"/>
                <a:gd name="connsiteX93" fmla="*/ 1704975 w 2552700"/>
                <a:gd name="connsiteY93" fmla="*/ 25400 h 302243"/>
                <a:gd name="connsiteX94" fmla="*/ 1746250 w 2552700"/>
                <a:gd name="connsiteY94" fmla="*/ 38100 h 302243"/>
                <a:gd name="connsiteX95" fmla="*/ 1765300 w 2552700"/>
                <a:gd name="connsiteY95" fmla="*/ 50800 h 302243"/>
                <a:gd name="connsiteX96" fmla="*/ 1781175 w 2552700"/>
                <a:gd name="connsiteY96" fmla="*/ 63500 h 302243"/>
                <a:gd name="connsiteX97" fmla="*/ 1803400 w 2552700"/>
                <a:gd name="connsiteY97" fmla="*/ 76200 h 302243"/>
                <a:gd name="connsiteX98" fmla="*/ 1828800 w 2552700"/>
                <a:gd name="connsiteY98" fmla="*/ 85725 h 302243"/>
                <a:gd name="connsiteX99" fmla="*/ 1866900 w 2552700"/>
                <a:gd name="connsiteY99" fmla="*/ 98425 h 302243"/>
                <a:gd name="connsiteX100" fmla="*/ 1879600 w 2552700"/>
                <a:gd name="connsiteY100" fmla="*/ 107950 h 302243"/>
                <a:gd name="connsiteX101" fmla="*/ 1889125 w 2552700"/>
                <a:gd name="connsiteY101" fmla="*/ 114300 h 302243"/>
                <a:gd name="connsiteX102" fmla="*/ 1898650 w 2552700"/>
                <a:gd name="connsiteY102" fmla="*/ 127000 h 302243"/>
                <a:gd name="connsiteX103" fmla="*/ 1901825 w 2552700"/>
                <a:gd name="connsiteY103" fmla="*/ 136525 h 302243"/>
                <a:gd name="connsiteX104" fmla="*/ 1917700 w 2552700"/>
                <a:gd name="connsiteY104" fmla="*/ 177800 h 302243"/>
                <a:gd name="connsiteX105" fmla="*/ 1927225 w 2552700"/>
                <a:gd name="connsiteY105" fmla="*/ 200025 h 302243"/>
                <a:gd name="connsiteX106" fmla="*/ 1933575 w 2552700"/>
                <a:gd name="connsiteY106" fmla="*/ 212725 h 302243"/>
                <a:gd name="connsiteX107" fmla="*/ 1943100 w 2552700"/>
                <a:gd name="connsiteY107" fmla="*/ 219075 h 302243"/>
                <a:gd name="connsiteX108" fmla="*/ 1946275 w 2552700"/>
                <a:gd name="connsiteY108" fmla="*/ 244475 h 302243"/>
                <a:gd name="connsiteX109" fmla="*/ 1968500 w 2552700"/>
                <a:gd name="connsiteY109" fmla="*/ 266700 h 302243"/>
                <a:gd name="connsiteX110" fmla="*/ 1978025 w 2552700"/>
                <a:gd name="connsiteY110" fmla="*/ 269875 h 302243"/>
                <a:gd name="connsiteX111" fmla="*/ 1990725 w 2552700"/>
                <a:gd name="connsiteY111" fmla="*/ 276225 h 302243"/>
                <a:gd name="connsiteX112" fmla="*/ 2016125 w 2552700"/>
                <a:gd name="connsiteY112" fmla="*/ 301625 h 302243"/>
                <a:gd name="connsiteX113" fmla="*/ 2098675 w 2552700"/>
                <a:gd name="connsiteY113" fmla="*/ 292100 h 302243"/>
                <a:gd name="connsiteX114" fmla="*/ 2130425 w 2552700"/>
                <a:gd name="connsiteY114" fmla="*/ 266700 h 302243"/>
                <a:gd name="connsiteX115" fmla="*/ 2139950 w 2552700"/>
                <a:gd name="connsiteY115" fmla="*/ 263525 h 302243"/>
                <a:gd name="connsiteX116" fmla="*/ 2168525 w 2552700"/>
                <a:gd name="connsiteY116" fmla="*/ 247650 h 302243"/>
                <a:gd name="connsiteX117" fmla="*/ 2193925 w 2552700"/>
                <a:gd name="connsiteY117" fmla="*/ 228600 h 302243"/>
                <a:gd name="connsiteX118" fmla="*/ 2203450 w 2552700"/>
                <a:gd name="connsiteY118" fmla="*/ 219075 h 302243"/>
                <a:gd name="connsiteX119" fmla="*/ 2222500 w 2552700"/>
                <a:gd name="connsiteY119" fmla="*/ 212725 h 302243"/>
                <a:gd name="connsiteX120" fmla="*/ 2244725 w 2552700"/>
                <a:gd name="connsiteY120" fmla="*/ 193675 h 302243"/>
                <a:gd name="connsiteX121" fmla="*/ 2355850 w 2552700"/>
                <a:gd name="connsiteY121" fmla="*/ 152400 h 302243"/>
                <a:gd name="connsiteX122" fmla="*/ 2552700 w 2552700"/>
                <a:gd name="connsiteY12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70000 w 2552700"/>
                <a:gd name="connsiteY72" fmla="*/ 184150 h 302243"/>
                <a:gd name="connsiteX73" fmla="*/ 1343025 w 2552700"/>
                <a:gd name="connsiteY73" fmla="*/ 165100 h 302243"/>
                <a:gd name="connsiteX74" fmla="*/ 1390650 w 2552700"/>
                <a:gd name="connsiteY74" fmla="*/ 158750 h 302243"/>
                <a:gd name="connsiteX75" fmla="*/ 1412875 w 2552700"/>
                <a:gd name="connsiteY75" fmla="*/ 149225 h 302243"/>
                <a:gd name="connsiteX76" fmla="*/ 1425575 w 2552700"/>
                <a:gd name="connsiteY76" fmla="*/ 146050 h 302243"/>
                <a:gd name="connsiteX77" fmla="*/ 1435100 w 2552700"/>
                <a:gd name="connsiteY77" fmla="*/ 142875 h 302243"/>
                <a:gd name="connsiteX78" fmla="*/ 1444625 w 2552700"/>
                <a:gd name="connsiteY78" fmla="*/ 133350 h 302243"/>
                <a:gd name="connsiteX79" fmla="*/ 1485900 w 2552700"/>
                <a:gd name="connsiteY79" fmla="*/ 117475 h 302243"/>
                <a:gd name="connsiteX80" fmla="*/ 1498600 w 2552700"/>
                <a:gd name="connsiteY80" fmla="*/ 111125 h 302243"/>
                <a:gd name="connsiteX81" fmla="*/ 1530350 w 2552700"/>
                <a:gd name="connsiteY81" fmla="*/ 101600 h 302243"/>
                <a:gd name="connsiteX82" fmla="*/ 1539875 w 2552700"/>
                <a:gd name="connsiteY82" fmla="*/ 95250 h 302243"/>
                <a:gd name="connsiteX83" fmla="*/ 1558925 w 2552700"/>
                <a:gd name="connsiteY83" fmla="*/ 88900 h 302243"/>
                <a:gd name="connsiteX84" fmla="*/ 1577975 w 2552700"/>
                <a:gd name="connsiteY84" fmla="*/ 76200 h 302243"/>
                <a:gd name="connsiteX85" fmla="*/ 1593850 w 2552700"/>
                <a:gd name="connsiteY85" fmla="*/ 66675 h 302243"/>
                <a:gd name="connsiteX86" fmla="*/ 1612900 w 2552700"/>
                <a:gd name="connsiteY86" fmla="*/ 53975 h 302243"/>
                <a:gd name="connsiteX87" fmla="*/ 1625600 w 2552700"/>
                <a:gd name="connsiteY87" fmla="*/ 50800 h 302243"/>
                <a:gd name="connsiteX88" fmla="*/ 1635125 w 2552700"/>
                <a:gd name="connsiteY88" fmla="*/ 47625 h 302243"/>
                <a:gd name="connsiteX89" fmla="*/ 1651000 w 2552700"/>
                <a:gd name="connsiteY89" fmla="*/ 44450 h 302243"/>
                <a:gd name="connsiteX90" fmla="*/ 1657350 w 2552700"/>
                <a:gd name="connsiteY90" fmla="*/ 34925 h 302243"/>
                <a:gd name="connsiteX91" fmla="*/ 1673225 w 2552700"/>
                <a:gd name="connsiteY91" fmla="*/ 31750 h 302243"/>
                <a:gd name="connsiteX92" fmla="*/ 1704975 w 2552700"/>
                <a:gd name="connsiteY92" fmla="*/ 25400 h 302243"/>
                <a:gd name="connsiteX93" fmla="*/ 1746250 w 2552700"/>
                <a:gd name="connsiteY93" fmla="*/ 38100 h 302243"/>
                <a:gd name="connsiteX94" fmla="*/ 1765300 w 2552700"/>
                <a:gd name="connsiteY94" fmla="*/ 50800 h 302243"/>
                <a:gd name="connsiteX95" fmla="*/ 1781175 w 2552700"/>
                <a:gd name="connsiteY95" fmla="*/ 63500 h 302243"/>
                <a:gd name="connsiteX96" fmla="*/ 1803400 w 2552700"/>
                <a:gd name="connsiteY96" fmla="*/ 76200 h 302243"/>
                <a:gd name="connsiteX97" fmla="*/ 1828800 w 2552700"/>
                <a:gd name="connsiteY97" fmla="*/ 85725 h 302243"/>
                <a:gd name="connsiteX98" fmla="*/ 1866900 w 2552700"/>
                <a:gd name="connsiteY98" fmla="*/ 98425 h 302243"/>
                <a:gd name="connsiteX99" fmla="*/ 1879600 w 2552700"/>
                <a:gd name="connsiteY99" fmla="*/ 107950 h 302243"/>
                <a:gd name="connsiteX100" fmla="*/ 1889125 w 2552700"/>
                <a:gd name="connsiteY100" fmla="*/ 114300 h 302243"/>
                <a:gd name="connsiteX101" fmla="*/ 1898650 w 2552700"/>
                <a:gd name="connsiteY101" fmla="*/ 127000 h 302243"/>
                <a:gd name="connsiteX102" fmla="*/ 1901825 w 2552700"/>
                <a:gd name="connsiteY102" fmla="*/ 136525 h 302243"/>
                <a:gd name="connsiteX103" fmla="*/ 1917700 w 2552700"/>
                <a:gd name="connsiteY103" fmla="*/ 177800 h 302243"/>
                <a:gd name="connsiteX104" fmla="*/ 1927225 w 2552700"/>
                <a:gd name="connsiteY104" fmla="*/ 200025 h 302243"/>
                <a:gd name="connsiteX105" fmla="*/ 1933575 w 2552700"/>
                <a:gd name="connsiteY105" fmla="*/ 212725 h 302243"/>
                <a:gd name="connsiteX106" fmla="*/ 1943100 w 2552700"/>
                <a:gd name="connsiteY106" fmla="*/ 219075 h 302243"/>
                <a:gd name="connsiteX107" fmla="*/ 1946275 w 2552700"/>
                <a:gd name="connsiteY107" fmla="*/ 244475 h 302243"/>
                <a:gd name="connsiteX108" fmla="*/ 1968500 w 2552700"/>
                <a:gd name="connsiteY108" fmla="*/ 266700 h 302243"/>
                <a:gd name="connsiteX109" fmla="*/ 1978025 w 2552700"/>
                <a:gd name="connsiteY109" fmla="*/ 269875 h 302243"/>
                <a:gd name="connsiteX110" fmla="*/ 1990725 w 2552700"/>
                <a:gd name="connsiteY110" fmla="*/ 276225 h 302243"/>
                <a:gd name="connsiteX111" fmla="*/ 2016125 w 2552700"/>
                <a:gd name="connsiteY111" fmla="*/ 301625 h 302243"/>
                <a:gd name="connsiteX112" fmla="*/ 2098675 w 2552700"/>
                <a:gd name="connsiteY112" fmla="*/ 292100 h 302243"/>
                <a:gd name="connsiteX113" fmla="*/ 2130425 w 2552700"/>
                <a:gd name="connsiteY113" fmla="*/ 266700 h 302243"/>
                <a:gd name="connsiteX114" fmla="*/ 2139950 w 2552700"/>
                <a:gd name="connsiteY114" fmla="*/ 263525 h 302243"/>
                <a:gd name="connsiteX115" fmla="*/ 2168525 w 2552700"/>
                <a:gd name="connsiteY115" fmla="*/ 247650 h 302243"/>
                <a:gd name="connsiteX116" fmla="*/ 2193925 w 2552700"/>
                <a:gd name="connsiteY116" fmla="*/ 228600 h 302243"/>
                <a:gd name="connsiteX117" fmla="*/ 2203450 w 2552700"/>
                <a:gd name="connsiteY117" fmla="*/ 219075 h 302243"/>
                <a:gd name="connsiteX118" fmla="*/ 2222500 w 2552700"/>
                <a:gd name="connsiteY118" fmla="*/ 212725 h 302243"/>
                <a:gd name="connsiteX119" fmla="*/ 2244725 w 2552700"/>
                <a:gd name="connsiteY119" fmla="*/ 193675 h 302243"/>
                <a:gd name="connsiteX120" fmla="*/ 2355850 w 2552700"/>
                <a:gd name="connsiteY120" fmla="*/ 152400 h 302243"/>
                <a:gd name="connsiteX121" fmla="*/ 2552700 w 2552700"/>
                <a:gd name="connsiteY12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44575 w 2552700"/>
                <a:gd name="connsiteY66" fmla="*/ 200025 h 302243"/>
                <a:gd name="connsiteX67" fmla="*/ 1057275 w 2552700"/>
                <a:gd name="connsiteY67" fmla="*/ 212725 h 302243"/>
                <a:gd name="connsiteX68" fmla="*/ 1120775 w 2552700"/>
                <a:gd name="connsiteY68" fmla="*/ 219075 h 302243"/>
                <a:gd name="connsiteX69" fmla="*/ 1203325 w 2552700"/>
                <a:gd name="connsiteY69" fmla="*/ 215900 h 302243"/>
                <a:gd name="connsiteX70" fmla="*/ 1222375 w 2552700"/>
                <a:gd name="connsiteY70" fmla="*/ 203200 h 302243"/>
                <a:gd name="connsiteX71" fmla="*/ 1270000 w 2552700"/>
                <a:gd name="connsiteY71" fmla="*/ 184150 h 302243"/>
                <a:gd name="connsiteX72" fmla="*/ 1343025 w 2552700"/>
                <a:gd name="connsiteY72" fmla="*/ 165100 h 302243"/>
                <a:gd name="connsiteX73" fmla="*/ 1390650 w 2552700"/>
                <a:gd name="connsiteY73" fmla="*/ 158750 h 302243"/>
                <a:gd name="connsiteX74" fmla="*/ 1412875 w 2552700"/>
                <a:gd name="connsiteY74" fmla="*/ 149225 h 302243"/>
                <a:gd name="connsiteX75" fmla="*/ 1425575 w 2552700"/>
                <a:gd name="connsiteY75" fmla="*/ 146050 h 302243"/>
                <a:gd name="connsiteX76" fmla="*/ 1435100 w 2552700"/>
                <a:gd name="connsiteY76" fmla="*/ 142875 h 302243"/>
                <a:gd name="connsiteX77" fmla="*/ 1444625 w 2552700"/>
                <a:gd name="connsiteY77" fmla="*/ 133350 h 302243"/>
                <a:gd name="connsiteX78" fmla="*/ 1485900 w 2552700"/>
                <a:gd name="connsiteY78" fmla="*/ 117475 h 302243"/>
                <a:gd name="connsiteX79" fmla="*/ 1498600 w 2552700"/>
                <a:gd name="connsiteY79" fmla="*/ 111125 h 302243"/>
                <a:gd name="connsiteX80" fmla="*/ 1530350 w 2552700"/>
                <a:gd name="connsiteY80" fmla="*/ 101600 h 302243"/>
                <a:gd name="connsiteX81" fmla="*/ 1539875 w 2552700"/>
                <a:gd name="connsiteY81" fmla="*/ 95250 h 302243"/>
                <a:gd name="connsiteX82" fmla="*/ 1558925 w 2552700"/>
                <a:gd name="connsiteY82" fmla="*/ 88900 h 302243"/>
                <a:gd name="connsiteX83" fmla="*/ 1577975 w 2552700"/>
                <a:gd name="connsiteY83" fmla="*/ 76200 h 302243"/>
                <a:gd name="connsiteX84" fmla="*/ 1593850 w 2552700"/>
                <a:gd name="connsiteY84" fmla="*/ 66675 h 302243"/>
                <a:gd name="connsiteX85" fmla="*/ 1612900 w 2552700"/>
                <a:gd name="connsiteY85" fmla="*/ 53975 h 302243"/>
                <a:gd name="connsiteX86" fmla="*/ 1625600 w 2552700"/>
                <a:gd name="connsiteY86" fmla="*/ 50800 h 302243"/>
                <a:gd name="connsiteX87" fmla="*/ 1635125 w 2552700"/>
                <a:gd name="connsiteY87" fmla="*/ 47625 h 302243"/>
                <a:gd name="connsiteX88" fmla="*/ 1651000 w 2552700"/>
                <a:gd name="connsiteY88" fmla="*/ 44450 h 302243"/>
                <a:gd name="connsiteX89" fmla="*/ 1657350 w 2552700"/>
                <a:gd name="connsiteY89" fmla="*/ 34925 h 302243"/>
                <a:gd name="connsiteX90" fmla="*/ 1673225 w 2552700"/>
                <a:gd name="connsiteY90" fmla="*/ 31750 h 302243"/>
                <a:gd name="connsiteX91" fmla="*/ 1704975 w 2552700"/>
                <a:gd name="connsiteY91" fmla="*/ 25400 h 302243"/>
                <a:gd name="connsiteX92" fmla="*/ 1746250 w 2552700"/>
                <a:gd name="connsiteY92" fmla="*/ 38100 h 302243"/>
                <a:gd name="connsiteX93" fmla="*/ 1765300 w 2552700"/>
                <a:gd name="connsiteY93" fmla="*/ 50800 h 302243"/>
                <a:gd name="connsiteX94" fmla="*/ 1781175 w 2552700"/>
                <a:gd name="connsiteY94" fmla="*/ 63500 h 302243"/>
                <a:gd name="connsiteX95" fmla="*/ 1803400 w 2552700"/>
                <a:gd name="connsiteY95" fmla="*/ 76200 h 302243"/>
                <a:gd name="connsiteX96" fmla="*/ 1828800 w 2552700"/>
                <a:gd name="connsiteY96" fmla="*/ 85725 h 302243"/>
                <a:gd name="connsiteX97" fmla="*/ 1866900 w 2552700"/>
                <a:gd name="connsiteY97" fmla="*/ 98425 h 302243"/>
                <a:gd name="connsiteX98" fmla="*/ 1879600 w 2552700"/>
                <a:gd name="connsiteY98" fmla="*/ 107950 h 302243"/>
                <a:gd name="connsiteX99" fmla="*/ 1889125 w 2552700"/>
                <a:gd name="connsiteY99" fmla="*/ 114300 h 302243"/>
                <a:gd name="connsiteX100" fmla="*/ 1898650 w 2552700"/>
                <a:gd name="connsiteY100" fmla="*/ 127000 h 302243"/>
                <a:gd name="connsiteX101" fmla="*/ 1901825 w 2552700"/>
                <a:gd name="connsiteY101" fmla="*/ 136525 h 302243"/>
                <a:gd name="connsiteX102" fmla="*/ 1917700 w 2552700"/>
                <a:gd name="connsiteY102" fmla="*/ 177800 h 302243"/>
                <a:gd name="connsiteX103" fmla="*/ 1927225 w 2552700"/>
                <a:gd name="connsiteY103" fmla="*/ 200025 h 302243"/>
                <a:gd name="connsiteX104" fmla="*/ 1933575 w 2552700"/>
                <a:gd name="connsiteY104" fmla="*/ 212725 h 302243"/>
                <a:gd name="connsiteX105" fmla="*/ 1943100 w 2552700"/>
                <a:gd name="connsiteY105" fmla="*/ 219075 h 302243"/>
                <a:gd name="connsiteX106" fmla="*/ 1946275 w 2552700"/>
                <a:gd name="connsiteY106" fmla="*/ 244475 h 302243"/>
                <a:gd name="connsiteX107" fmla="*/ 1968500 w 2552700"/>
                <a:gd name="connsiteY107" fmla="*/ 266700 h 302243"/>
                <a:gd name="connsiteX108" fmla="*/ 1978025 w 2552700"/>
                <a:gd name="connsiteY108" fmla="*/ 269875 h 302243"/>
                <a:gd name="connsiteX109" fmla="*/ 1990725 w 2552700"/>
                <a:gd name="connsiteY109" fmla="*/ 276225 h 302243"/>
                <a:gd name="connsiteX110" fmla="*/ 2016125 w 2552700"/>
                <a:gd name="connsiteY110" fmla="*/ 301625 h 302243"/>
                <a:gd name="connsiteX111" fmla="*/ 2098675 w 2552700"/>
                <a:gd name="connsiteY111" fmla="*/ 292100 h 302243"/>
                <a:gd name="connsiteX112" fmla="*/ 2130425 w 2552700"/>
                <a:gd name="connsiteY112" fmla="*/ 266700 h 302243"/>
                <a:gd name="connsiteX113" fmla="*/ 2139950 w 2552700"/>
                <a:gd name="connsiteY113" fmla="*/ 263525 h 302243"/>
                <a:gd name="connsiteX114" fmla="*/ 2168525 w 2552700"/>
                <a:gd name="connsiteY114" fmla="*/ 247650 h 302243"/>
                <a:gd name="connsiteX115" fmla="*/ 2193925 w 2552700"/>
                <a:gd name="connsiteY115" fmla="*/ 228600 h 302243"/>
                <a:gd name="connsiteX116" fmla="*/ 2203450 w 2552700"/>
                <a:gd name="connsiteY116" fmla="*/ 219075 h 302243"/>
                <a:gd name="connsiteX117" fmla="*/ 2222500 w 2552700"/>
                <a:gd name="connsiteY117" fmla="*/ 212725 h 302243"/>
                <a:gd name="connsiteX118" fmla="*/ 2244725 w 2552700"/>
                <a:gd name="connsiteY118" fmla="*/ 193675 h 302243"/>
                <a:gd name="connsiteX119" fmla="*/ 2355850 w 2552700"/>
                <a:gd name="connsiteY119" fmla="*/ 152400 h 302243"/>
                <a:gd name="connsiteX120" fmla="*/ 2552700 w 2552700"/>
                <a:gd name="connsiteY12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44575 w 2552700"/>
                <a:gd name="connsiteY65" fmla="*/ 200025 h 302243"/>
                <a:gd name="connsiteX66" fmla="*/ 1057275 w 2552700"/>
                <a:gd name="connsiteY66" fmla="*/ 212725 h 302243"/>
                <a:gd name="connsiteX67" fmla="*/ 1120775 w 2552700"/>
                <a:gd name="connsiteY67" fmla="*/ 219075 h 302243"/>
                <a:gd name="connsiteX68" fmla="*/ 1203325 w 2552700"/>
                <a:gd name="connsiteY68" fmla="*/ 215900 h 302243"/>
                <a:gd name="connsiteX69" fmla="*/ 1222375 w 2552700"/>
                <a:gd name="connsiteY69" fmla="*/ 203200 h 302243"/>
                <a:gd name="connsiteX70" fmla="*/ 1270000 w 2552700"/>
                <a:gd name="connsiteY70" fmla="*/ 184150 h 302243"/>
                <a:gd name="connsiteX71" fmla="*/ 1343025 w 2552700"/>
                <a:gd name="connsiteY71" fmla="*/ 165100 h 302243"/>
                <a:gd name="connsiteX72" fmla="*/ 1390650 w 2552700"/>
                <a:gd name="connsiteY72" fmla="*/ 158750 h 302243"/>
                <a:gd name="connsiteX73" fmla="*/ 1412875 w 2552700"/>
                <a:gd name="connsiteY73" fmla="*/ 149225 h 302243"/>
                <a:gd name="connsiteX74" fmla="*/ 1425575 w 2552700"/>
                <a:gd name="connsiteY74" fmla="*/ 146050 h 302243"/>
                <a:gd name="connsiteX75" fmla="*/ 1435100 w 2552700"/>
                <a:gd name="connsiteY75" fmla="*/ 142875 h 302243"/>
                <a:gd name="connsiteX76" fmla="*/ 1444625 w 2552700"/>
                <a:gd name="connsiteY76" fmla="*/ 133350 h 302243"/>
                <a:gd name="connsiteX77" fmla="*/ 1485900 w 2552700"/>
                <a:gd name="connsiteY77" fmla="*/ 117475 h 302243"/>
                <a:gd name="connsiteX78" fmla="*/ 1498600 w 2552700"/>
                <a:gd name="connsiteY78" fmla="*/ 111125 h 302243"/>
                <a:gd name="connsiteX79" fmla="*/ 1530350 w 2552700"/>
                <a:gd name="connsiteY79" fmla="*/ 101600 h 302243"/>
                <a:gd name="connsiteX80" fmla="*/ 1539875 w 2552700"/>
                <a:gd name="connsiteY80" fmla="*/ 95250 h 302243"/>
                <a:gd name="connsiteX81" fmla="*/ 1558925 w 2552700"/>
                <a:gd name="connsiteY81" fmla="*/ 88900 h 302243"/>
                <a:gd name="connsiteX82" fmla="*/ 1577975 w 2552700"/>
                <a:gd name="connsiteY82" fmla="*/ 76200 h 302243"/>
                <a:gd name="connsiteX83" fmla="*/ 1593850 w 2552700"/>
                <a:gd name="connsiteY83" fmla="*/ 66675 h 302243"/>
                <a:gd name="connsiteX84" fmla="*/ 1612900 w 2552700"/>
                <a:gd name="connsiteY84" fmla="*/ 53975 h 302243"/>
                <a:gd name="connsiteX85" fmla="*/ 1625600 w 2552700"/>
                <a:gd name="connsiteY85" fmla="*/ 50800 h 302243"/>
                <a:gd name="connsiteX86" fmla="*/ 1635125 w 2552700"/>
                <a:gd name="connsiteY86" fmla="*/ 47625 h 302243"/>
                <a:gd name="connsiteX87" fmla="*/ 1651000 w 2552700"/>
                <a:gd name="connsiteY87" fmla="*/ 44450 h 302243"/>
                <a:gd name="connsiteX88" fmla="*/ 1657350 w 2552700"/>
                <a:gd name="connsiteY88" fmla="*/ 34925 h 302243"/>
                <a:gd name="connsiteX89" fmla="*/ 1673225 w 2552700"/>
                <a:gd name="connsiteY89" fmla="*/ 31750 h 302243"/>
                <a:gd name="connsiteX90" fmla="*/ 1704975 w 2552700"/>
                <a:gd name="connsiteY90" fmla="*/ 25400 h 302243"/>
                <a:gd name="connsiteX91" fmla="*/ 1746250 w 2552700"/>
                <a:gd name="connsiteY91" fmla="*/ 38100 h 302243"/>
                <a:gd name="connsiteX92" fmla="*/ 1765300 w 2552700"/>
                <a:gd name="connsiteY92" fmla="*/ 50800 h 302243"/>
                <a:gd name="connsiteX93" fmla="*/ 1781175 w 2552700"/>
                <a:gd name="connsiteY93" fmla="*/ 63500 h 302243"/>
                <a:gd name="connsiteX94" fmla="*/ 1803400 w 2552700"/>
                <a:gd name="connsiteY94" fmla="*/ 76200 h 302243"/>
                <a:gd name="connsiteX95" fmla="*/ 1828800 w 2552700"/>
                <a:gd name="connsiteY95" fmla="*/ 85725 h 302243"/>
                <a:gd name="connsiteX96" fmla="*/ 1866900 w 2552700"/>
                <a:gd name="connsiteY96" fmla="*/ 98425 h 302243"/>
                <a:gd name="connsiteX97" fmla="*/ 1879600 w 2552700"/>
                <a:gd name="connsiteY97" fmla="*/ 107950 h 302243"/>
                <a:gd name="connsiteX98" fmla="*/ 1889125 w 2552700"/>
                <a:gd name="connsiteY98" fmla="*/ 114300 h 302243"/>
                <a:gd name="connsiteX99" fmla="*/ 1898650 w 2552700"/>
                <a:gd name="connsiteY99" fmla="*/ 127000 h 302243"/>
                <a:gd name="connsiteX100" fmla="*/ 1901825 w 2552700"/>
                <a:gd name="connsiteY100" fmla="*/ 136525 h 302243"/>
                <a:gd name="connsiteX101" fmla="*/ 1917700 w 2552700"/>
                <a:gd name="connsiteY101" fmla="*/ 177800 h 302243"/>
                <a:gd name="connsiteX102" fmla="*/ 1927225 w 2552700"/>
                <a:gd name="connsiteY102" fmla="*/ 200025 h 302243"/>
                <a:gd name="connsiteX103" fmla="*/ 1933575 w 2552700"/>
                <a:gd name="connsiteY103" fmla="*/ 212725 h 302243"/>
                <a:gd name="connsiteX104" fmla="*/ 1943100 w 2552700"/>
                <a:gd name="connsiteY104" fmla="*/ 219075 h 302243"/>
                <a:gd name="connsiteX105" fmla="*/ 1946275 w 2552700"/>
                <a:gd name="connsiteY105" fmla="*/ 244475 h 302243"/>
                <a:gd name="connsiteX106" fmla="*/ 1968500 w 2552700"/>
                <a:gd name="connsiteY106" fmla="*/ 266700 h 302243"/>
                <a:gd name="connsiteX107" fmla="*/ 1978025 w 2552700"/>
                <a:gd name="connsiteY107" fmla="*/ 269875 h 302243"/>
                <a:gd name="connsiteX108" fmla="*/ 1990725 w 2552700"/>
                <a:gd name="connsiteY108" fmla="*/ 276225 h 302243"/>
                <a:gd name="connsiteX109" fmla="*/ 2016125 w 2552700"/>
                <a:gd name="connsiteY109" fmla="*/ 301625 h 302243"/>
                <a:gd name="connsiteX110" fmla="*/ 2098675 w 2552700"/>
                <a:gd name="connsiteY110" fmla="*/ 292100 h 302243"/>
                <a:gd name="connsiteX111" fmla="*/ 2130425 w 2552700"/>
                <a:gd name="connsiteY111" fmla="*/ 266700 h 302243"/>
                <a:gd name="connsiteX112" fmla="*/ 2139950 w 2552700"/>
                <a:gd name="connsiteY112" fmla="*/ 263525 h 302243"/>
                <a:gd name="connsiteX113" fmla="*/ 2168525 w 2552700"/>
                <a:gd name="connsiteY113" fmla="*/ 247650 h 302243"/>
                <a:gd name="connsiteX114" fmla="*/ 2193925 w 2552700"/>
                <a:gd name="connsiteY114" fmla="*/ 228600 h 302243"/>
                <a:gd name="connsiteX115" fmla="*/ 2203450 w 2552700"/>
                <a:gd name="connsiteY115" fmla="*/ 219075 h 302243"/>
                <a:gd name="connsiteX116" fmla="*/ 2222500 w 2552700"/>
                <a:gd name="connsiteY116" fmla="*/ 212725 h 302243"/>
                <a:gd name="connsiteX117" fmla="*/ 2244725 w 2552700"/>
                <a:gd name="connsiteY117" fmla="*/ 193675 h 302243"/>
                <a:gd name="connsiteX118" fmla="*/ 2355850 w 2552700"/>
                <a:gd name="connsiteY118" fmla="*/ 152400 h 302243"/>
                <a:gd name="connsiteX119" fmla="*/ 2552700 w 2552700"/>
                <a:gd name="connsiteY119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44575 w 2552700"/>
                <a:gd name="connsiteY64" fmla="*/ 200025 h 302243"/>
                <a:gd name="connsiteX65" fmla="*/ 1057275 w 2552700"/>
                <a:gd name="connsiteY65" fmla="*/ 212725 h 302243"/>
                <a:gd name="connsiteX66" fmla="*/ 1120775 w 2552700"/>
                <a:gd name="connsiteY66" fmla="*/ 219075 h 302243"/>
                <a:gd name="connsiteX67" fmla="*/ 1203325 w 2552700"/>
                <a:gd name="connsiteY67" fmla="*/ 215900 h 302243"/>
                <a:gd name="connsiteX68" fmla="*/ 1222375 w 2552700"/>
                <a:gd name="connsiteY68" fmla="*/ 203200 h 302243"/>
                <a:gd name="connsiteX69" fmla="*/ 1270000 w 2552700"/>
                <a:gd name="connsiteY69" fmla="*/ 184150 h 302243"/>
                <a:gd name="connsiteX70" fmla="*/ 1343025 w 2552700"/>
                <a:gd name="connsiteY70" fmla="*/ 165100 h 302243"/>
                <a:gd name="connsiteX71" fmla="*/ 1390650 w 2552700"/>
                <a:gd name="connsiteY71" fmla="*/ 158750 h 302243"/>
                <a:gd name="connsiteX72" fmla="*/ 1412875 w 2552700"/>
                <a:gd name="connsiteY72" fmla="*/ 149225 h 302243"/>
                <a:gd name="connsiteX73" fmla="*/ 1425575 w 2552700"/>
                <a:gd name="connsiteY73" fmla="*/ 146050 h 302243"/>
                <a:gd name="connsiteX74" fmla="*/ 1435100 w 2552700"/>
                <a:gd name="connsiteY74" fmla="*/ 142875 h 302243"/>
                <a:gd name="connsiteX75" fmla="*/ 1444625 w 2552700"/>
                <a:gd name="connsiteY75" fmla="*/ 133350 h 302243"/>
                <a:gd name="connsiteX76" fmla="*/ 1485900 w 2552700"/>
                <a:gd name="connsiteY76" fmla="*/ 117475 h 302243"/>
                <a:gd name="connsiteX77" fmla="*/ 1498600 w 2552700"/>
                <a:gd name="connsiteY77" fmla="*/ 111125 h 302243"/>
                <a:gd name="connsiteX78" fmla="*/ 1530350 w 2552700"/>
                <a:gd name="connsiteY78" fmla="*/ 101600 h 302243"/>
                <a:gd name="connsiteX79" fmla="*/ 1539875 w 2552700"/>
                <a:gd name="connsiteY79" fmla="*/ 95250 h 302243"/>
                <a:gd name="connsiteX80" fmla="*/ 1558925 w 2552700"/>
                <a:gd name="connsiteY80" fmla="*/ 88900 h 302243"/>
                <a:gd name="connsiteX81" fmla="*/ 1577975 w 2552700"/>
                <a:gd name="connsiteY81" fmla="*/ 76200 h 302243"/>
                <a:gd name="connsiteX82" fmla="*/ 1593850 w 2552700"/>
                <a:gd name="connsiteY82" fmla="*/ 66675 h 302243"/>
                <a:gd name="connsiteX83" fmla="*/ 1612900 w 2552700"/>
                <a:gd name="connsiteY83" fmla="*/ 53975 h 302243"/>
                <a:gd name="connsiteX84" fmla="*/ 1625600 w 2552700"/>
                <a:gd name="connsiteY84" fmla="*/ 50800 h 302243"/>
                <a:gd name="connsiteX85" fmla="*/ 1635125 w 2552700"/>
                <a:gd name="connsiteY85" fmla="*/ 47625 h 302243"/>
                <a:gd name="connsiteX86" fmla="*/ 1651000 w 2552700"/>
                <a:gd name="connsiteY86" fmla="*/ 44450 h 302243"/>
                <a:gd name="connsiteX87" fmla="*/ 1657350 w 2552700"/>
                <a:gd name="connsiteY87" fmla="*/ 34925 h 302243"/>
                <a:gd name="connsiteX88" fmla="*/ 1673225 w 2552700"/>
                <a:gd name="connsiteY88" fmla="*/ 31750 h 302243"/>
                <a:gd name="connsiteX89" fmla="*/ 1704975 w 2552700"/>
                <a:gd name="connsiteY89" fmla="*/ 25400 h 302243"/>
                <a:gd name="connsiteX90" fmla="*/ 1746250 w 2552700"/>
                <a:gd name="connsiteY90" fmla="*/ 38100 h 302243"/>
                <a:gd name="connsiteX91" fmla="*/ 1765300 w 2552700"/>
                <a:gd name="connsiteY91" fmla="*/ 50800 h 302243"/>
                <a:gd name="connsiteX92" fmla="*/ 1781175 w 2552700"/>
                <a:gd name="connsiteY92" fmla="*/ 63500 h 302243"/>
                <a:gd name="connsiteX93" fmla="*/ 1803400 w 2552700"/>
                <a:gd name="connsiteY93" fmla="*/ 76200 h 302243"/>
                <a:gd name="connsiteX94" fmla="*/ 1828800 w 2552700"/>
                <a:gd name="connsiteY94" fmla="*/ 85725 h 302243"/>
                <a:gd name="connsiteX95" fmla="*/ 1866900 w 2552700"/>
                <a:gd name="connsiteY95" fmla="*/ 98425 h 302243"/>
                <a:gd name="connsiteX96" fmla="*/ 1879600 w 2552700"/>
                <a:gd name="connsiteY96" fmla="*/ 107950 h 302243"/>
                <a:gd name="connsiteX97" fmla="*/ 1889125 w 2552700"/>
                <a:gd name="connsiteY97" fmla="*/ 114300 h 302243"/>
                <a:gd name="connsiteX98" fmla="*/ 1898650 w 2552700"/>
                <a:gd name="connsiteY98" fmla="*/ 127000 h 302243"/>
                <a:gd name="connsiteX99" fmla="*/ 1901825 w 2552700"/>
                <a:gd name="connsiteY99" fmla="*/ 136525 h 302243"/>
                <a:gd name="connsiteX100" fmla="*/ 1917700 w 2552700"/>
                <a:gd name="connsiteY100" fmla="*/ 177800 h 302243"/>
                <a:gd name="connsiteX101" fmla="*/ 1927225 w 2552700"/>
                <a:gd name="connsiteY101" fmla="*/ 200025 h 302243"/>
                <a:gd name="connsiteX102" fmla="*/ 1933575 w 2552700"/>
                <a:gd name="connsiteY102" fmla="*/ 212725 h 302243"/>
                <a:gd name="connsiteX103" fmla="*/ 1943100 w 2552700"/>
                <a:gd name="connsiteY103" fmla="*/ 219075 h 302243"/>
                <a:gd name="connsiteX104" fmla="*/ 1946275 w 2552700"/>
                <a:gd name="connsiteY104" fmla="*/ 244475 h 302243"/>
                <a:gd name="connsiteX105" fmla="*/ 1968500 w 2552700"/>
                <a:gd name="connsiteY105" fmla="*/ 266700 h 302243"/>
                <a:gd name="connsiteX106" fmla="*/ 1978025 w 2552700"/>
                <a:gd name="connsiteY106" fmla="*/ 269875 h 302243"/>
                <a:gd name="connsiteX107" fmla="*/ 1990725 w 2552700"/>
                <a:gd name="connsiteY107" fmla="*/ 276225 h 302243"/>
                <a:gd name="connsiteX108" fmla="*/ 2016125 w 2552700"/>
                <a:gd name="connsiteY108" fmla="*/ 301625 h 302243"/>
                <a:gd name="connsiteX109" fmla="*/ 2098675 w 2552700"/>
                <a:gd name="connsiteY109" fmla="*/ 292100 h 302243"/>
                <a:gd name="connsiteX110" fmla="*/ 2130425 w 2552700"/>
                <a:gd name="connsiteY110" fmla="*/ 266700 h 302243"/>
                <a:gd name="connsiteX111" fmla="*/ 2139950 w 2552700"/>
                <a:gd name="connsiteY111" fmla="*/ 263525 h 302243"/>
                <a:gd name="connsiteX112" fmla="*/ 2168525 w 2552700"/>
                <a:gd name="connsiteY112" fmla="*/ 247650 h 302243"/>
                <a:gd name="connsiteX113" fmla="*/ 2193925 w 2552700"/>
                <a:gd name="connsiteY113" fmla="*/ 228600 h 302243"/>
                <a:gd name="connsiteX114" fmla="*/ 2203450 w 2552700"/>
                <a:gd name="connsiteY114" fmla="*/ 219075 h 302243"/>
                <a:gd name="connsiteX115" fmla="*/ 2222500 w 2552700"/>
                <a:gd name="connsiteY115" fmla="*/ 212725 h 302243"/>
                <a:gd name="connsiteX116" fmla="*/ 2244725 w 2552700"/>
                <a:gd name="connsiteY116" fmla="*/ 193675 h 302243"/>
                <a:gd name="connsiteX117" fmla="*/ 2355850 w 2552700"/>
                <a:gd name="connsiteY117" fmla="*/ 152400 h 302243"/>
                <a:gd name="connsiteX118" fmla="*/ 2552700 w 2552700"/>
                <a:gd name="connsiteY118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1044575 w 2552700"/>
                <a:gd name="connsiteY63" fmla="*/ 200025 h 302243"/>
                <a:gd name="connsiteX64" fmla="*/ 1057275 w 2552700"/>
                <a:gd name="connsiteY64" fmla="*/ 212725 h 302243"/>
                <a:gd name="connsiteX65" fmla="*/ 1120775 w 2552700"/>
                <a:gd name="connsiteY65" fmla="*/ 219075 h 302243"/>
                <a:gd name="connsiteX66" fmla="*/ 1203325 w 2552700"/>
                <a:gd name="connsiteY66" fmla="*/ 215900 h 302243"/>
                <a:gd name="connsiteX67" fmla="*/ 1222375 w 2552700"/>
                <a:gd name="connsiteY67" fmla="*/ 203200 h 302243"/>
                <a:gd name="connsiteX68" fmla="*/ 1270000 w 2552700"/>
                <a:gd name="connsiteY68" fmla="*/ 184150 h 302243"/>
                <a:gd name="connsiteX69" fmla="*/ 1343025 w 2552700"/>
                <a:gd name="connsiteY69" fmla="*/ 165100 h 302243"/>
                <a:gd name="connsiteX70" fmla="*/ 1390650 w 2552700"/>
                <a:gd name="connsiteY70" fmla="*/ 158750 h 302243"/>
                <a:gd name="connsiteX71" fmla="*/ 1412875 w 2552700"/>
                <a:gd name="connsiteY71" fmla="*/ 149225 h 302243"/>
                <a:gd name="connsiteX72" fmla="*/ 1425575 w 2552700"/>
                <a:gd name="connsiteY72" fmla="*/ 146050 h 302243"/>
                <a:gd name="connsiteX73" fmla="*/ 1435100 w 2552700"/>
                <a:gd name="connsiteY73" fmla="*/ 142875 h 302243"/>
                <a:gd name="connsiteX74" fmla="*/ 1444625 w 2552700"/>
                <a:gd name="connsiteY74" fmla="*/ 133350 h 302243"/>
                <a:gd name="connsiteX75" fmla="*/ 1485900 w 2552700"/>
                <a:gd name="connsiteY75" fmla="*/ 117475 h 302243"/>
                <a:gd name="connsiteX76" fmla="*/ 1498600 w 2552700"/>
                <a:gd name="connsiteY76" fmla="*/ 111125 h 302243"/>
                <a:gd name="connsiteX77" fmla="*/ 1530350 w 2552700"/>
                <a:gd name="connsiteY77" fmla="*/ 101600 h 302243"/>
                <a:gd name="connsiteX78" fmla="*/ 1539875 w 2552700"/>
                <a:gd name="connsiteY78" fmla="*/ 95250 h 302243"/>
                <a:gd name="connsiteX79" fmla="*/ 1558925 w 2552700"/>
                <a:gd name="connsiteY79" fmla="*/ 88900 h 302243"/>
                <a:gd name="connsiteX80" fmla="*/ 1577975 w 2552700"/>
                <a:gd name="connsiteY80" fmla="*/ 76200 h 302243"/>
                <a:gd name="connsiteX81" fmla="*/ 1593850 w 2552700"/>
                <a:gd name="connsiteY81" fmla="*/ 66675 h 302243"/>
                <a:gd name="connsiteX82" fmla="*/ 1612900 w 2552700"/>
                <a:gd name="connsiteY82" fmla="*/ 53975 h 302243"/>
                <a:gd name="connsiteX83" fmla="*/ 1625600 w 2552700"/>
                <a:gd name="connsiteY83" fmla="*/ 50800 h 302243"/>
                <a:gd name="connsiteX84" fmla="*/ 1635125 w 2552700"/>
                <a:gd name="connsiteY84" fmla="*/ 47625 h 302243"/>
                <a:gd name="connsiteX85" fmla="*/ 1651000 w 2552700"/>
                <a:gd name="connsiteY85" fmla="*/ 44450 h 302243"/>
                <a:gd name="connsiteX86" fmla="*/ 1657350 w 2552700"/>
                <a:gd name="connsiteY86" fmla="*/ 34925 h 302243"/>
                <a:gd name="connsiteX87" fmla="*/ 1673225 w 2552700"/>
                <a:gd name="connsiteY87" fmla="*/ 31750 h 302243"/>
                <a:gd name="connsiteX88" fmla="*/ 1704975 w 2552700"/>
                <a:gd name="connsiteY88" fmla="*/ 25400 h 302243"/>
                <a:gd name="connsiteX89" fmla="*/ 1746250 w 2552700"/>
                <a:gd name="connsiteY89" fmla="*/ 38100 h 302243"/>
                <a:gd name="connsiteX90" fmla="*/ 1765300 w 2552700"/>
                <a:gd name="connsiteY90" fmla="*/ 50800 h 302243"/>
                <a:gd name="connsiteX91" fmla="*/ 1781175 w 2552700"/>
                <a:gd name="connsiteY91" fmla="*/ 63500 h 302243"/>
                <a:gd name="connsiteX92" fmla="*/ 1803400 w 2552700"/>
                <a:gd name="connsiteY92" fmla="*/ 76200 h 302243"/>
                <a:gd name="connsiteX93" fmla="*/ 1828800 w 2552700"/>
                <a:gd name="connsiteY93" fmla="*/ 85725 h 302243"/>
                <a:gd name="connsiteX94" fmla="*/ 1866900 w 2552700"/>
                <a:gd name="connsiteY94" fmla="*/ 98425 h 302243"/>
                <a:gd name="connsiteX95" fmla="*/ 1879600 w 2552700"/>
                <a:gd name="connsiteY95" fmla="*/ 107950 h 302243"/>
                <a:gd name="connsiteX96" fmla="*/ 1889125 w 2552700"/>
                <a:gd name="connsiteY96" fmla="*/ 114300 h 302243"/>
                <a:gd name="connsiteX97" fmla="*/ 1898650 w 2552700"/>
                <a:gd name="connsiteY97" fmla="*/ 127000 h 302243"/>
                <a:gd name="connsiteX98" fmla="*/ 1901825 w 2552700"/>
                <a:gd name="connsiteY98" fmla="*/ 136525 h 302243"/>
                <a:gd name="connsiteX99" fmla="*/ 1917700 w 2552700"/>
                <a:gd name="connsiteY99" fmla="*/ 177800 h 302243"/>
                <a:gd name="connsiteX100" fmla="*/ 1927225 w 2552700"/>
                <a:gd name="connsiteY100" fmla="*/ 200025 h 302243"/>
                <a:gd name="connsiteX101" fmla="*/ 1933575 w 2552700"/>
                <a:gd name="connsiteY101" fmla="*/ 212725 h 302243"/>
                <a:gd name="connsiteX102" fmla="*/ 1943100 w 2552700"/>
                <a:gd name="connsiteY102" fmla="*/ 219075 h 302243"/>
                <a:gd name="connsiteX103" fmla="*/ 1946275 w 2552700"/>
                <a:gd name="connsiteY103" fmla="*/ 244475 h 302243"/>
                <a:gd name="connsiteX104" fmla="*/ 1968500 w 2552700"/>
                <a:gd name="connsiteY104" fmla="*/ 266700 h 302243"/>
                <a:gd name="connsiteX105" fmla="*/ 1978025 w 2552700"/>
                <a:gd name="connsiteY105" fmla="*/ 269875 h 302243"/>
                <a:gd name="connsiteX106" fmla="*/ 1990725 w 2552700"/>
                <a:gd name="connsiteY106" fmla="*/ 276225 h 302243"/>
                <a:gd name="connsiteX107" fmla="*/ 2016125 w 2552700"/>
                <a:gd name="connsiteY107" fmla="*/ 301625 h 302243"/>
                <a:gd name="connsiteX108" fmla="*/ 2098675 w 2552700"/>
                <a:gd name="connsiteY108" fmla="*/ 292100 h 302243"/>
                <a:gd name="connsiteX109" fmla="*/ 2130425 w 2552700"/>
                <a:gd name="connsiteY109" fmla="*/ 266700 h 302243"/>
                <a:gd name="connsiteX110" fmla="*/ 2139950 w 2552700"/>
                <a:gd name="connsiteY110" fmla="*/ 263525 h 302243"/>
                <a:gd name="connsiteX111" fmla="*/ 2168525 w 2552700"/>
                <a:gd name="connsiteY111" fmla="*/ 247650 h 302243"/>
                <a:gd name="connsiteX112" fmla="*/ 2193925 w 2552700"/>
                <a:gd name="connsiteY112" fmla="*/ 228600 h 302243"/>
                <a:gd name="connsiteX113" fmla="*/ 2203450 w 2552700"/>
                <a:gd name="connsiteY113" fmla="*/ 219075 h 302243"/>
                <a:gd name="connsiteX114" fmla="*/ 2222500 w 2552700"/>
                <a:gd name="connsiteY114" fmla="*/ 212725 h 302243"/>
                <a:gd name="connsiteX115" fmla="*/ 2244725 w 2552700"/>
                <a:gd name="connsiteY115" fmla="*/ 193675 h 302243"/>
                <a:gd name="connsiteX116" fmla="*/ 2355850 w 2552700"/>
                <a:gd name="connsiteY116" fmla="*/ 152400 h 302243"/>
                <a:gd name="connsiteX117" fmla="*/ 2552700 w 2552700"/>
                <a:gd name="connsiteY117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44575 w 2552700"/>
                <a:gd name="connsiteY62" fmla="*/ 200025 h 302243"/>
                <a:gd name="connsiteX63" fmla="*/ 1057275 w 2552700"/>
                <a:gd name="connsiteY63" fmla="*/ 212725 h 302243"/>
                <a:gd name="connsiteX64" fmla="*/ 1120775 w 2552700"/>
                <a:gd name="connsiteY64" fmla="*/ 219075 h 302243"/>
                <a:gd name="connsiteX65" fmla="*/ 1203325 w 2552700"/>
                <a:gd name="connsiteY65" fmla="*/ 215900 h 302243"/>
                <a:gd name="connsiteX66" fmla="*/ 1222375 w 2552700"/>
                <a:gd name="connsiteY66" fmla="*/ 203200 h 302243"/>
                <a:gd name="connsiteX67" fmla="*/ 1270000 w 2552700"/>
                <a:gd name="connsiteY67" fmla="*/ 184150 h 302243"/>
                <a:gd name="connsiteX68" fmla="*/ 1343025 w 2552700"/>
                <a:gd name="connsiteY68" fmla="*/ 165100 h 302243"/>
                <a:gd name="connsiteX69" fmla="*/ 1390650 w 2552700"/>
                <a:gd name="connsiteY69" fmla="*/ 158750 h 302243"/>
                <a:gd name="connsiteX70" fmla="*/ 1412875 w 2552700"/>
                <a:gd name="connsiteY70" fmla="*/ 149225 h 302243"/>
                <a:gd name="connsiteX71" fmla="*/ 1425575 w 2552700"/>
                <a:gd name="connsiteY71" fmla="*/ 146050 h 302243"/>
                <a:gd name="connsiteX72" fmla="*/ 1435100 w 2552700"/>
                <a:gd name="connsiteY72" fmla="*/ 142875 h 302243"/>
                <a:gd name="connsiteX73" fmla="*/ 1444625 w 2552700"/>
                <a:gd name="connsiteY73" fmla="*/ 133350 h 302243"/>
                <a:gd name="connsiteX74" fmla="*/ 1485900 w 2552700"/>
                <a:gd name="connsiteY74" fmla="*/ 117475 h 302243"/>
                <a:gd name="connsiteX75" fmla="*/ 1498600 w 2552700"/>
                <a:gd name="connsiteY75" fmla="*/ 111125 h 302243"/>
                <a:gd name="connsiteX76" fmla="*/ 1530350 w 2552700"/>
                <a:gd name="connsiteY76" fmla="*/ 101600 h 302243"/>
                <a:gd name="connsiteX77" fmla="*/ 1539875 w 2552700"/>
                <a:gd name="connsiteY77" fmla="*/ 95250 h 302243"/>
                <a:gd name="connsiteX78" fmla="*/ 1558925 w 2552700"/>
                <a:gd name="connsiteY78" fmla="*/ 88900 h 302243"/>
                <a:gd name="connsiteX79" fmla="*/ 1577975 w 2552700"/>
                <a:gd name="connsiteY79" fmla="*/ 76200 h 302243"/>
                <a:gd name="connsiteX80" fmla="*/ 1593850 w 2552700"/>
                <a:gd name="connsiteY80" fmla="*/ 66675 h 302243"/>
                <a:gd name="connsiteX81" fmla="*/ 1612900 w 2552700"/>
                <a:gd name="connsiteY81" fmla="*/ 53975 h 302243"/>
                <a:gd name="connsiteX82" fmla="*/ 1625600 w 2552700"/>
                <a:gd name="connsiteY82" fmla="*/ 50800 h 302243"/>
                <a:gd name="connsiteX83" fmla="*/ 1635125 w 2552700"/>
                <a:gd name="connsiteY83" fmla="*/ 47625 h 302243"/>
                <a:gd name="connsiteX84" fmla="*/ 1651000 w 2552700"/>
                <a:gd name="connsiteY84" fmla="*/ 44450 h 302243"/>
                <a:gd name="connsiteX85" fmla="*/ 1657350 w 2552700"/>
                <a:gd name="connsiteY85" fmla="*/ 34925 h 302243"/>
                <a:gd name="connsiteX86" fmla="*/ 1673225 w 2552700"/>
                <a:gd name="connsiteY86" fmla="*/ 31750 h 302243"/>
                <a:gd name="connsiteX87" fmla="*/ 1704975 w 2552700"/>
                <a:gd name="connsiteY87" fmla="*/ 25400 h 302243"/>
                <a:gd name="connsiteX88" fmla="*/ 1746250 w 2552700"/>
                <a:gd name="connsiteY88" fmla="*/ 38100 h 302243"/>
                <a:gd name="connsiteX89" fmla="*/ 1765300 w 2552700"/>
                <a:gd name="connsiteY89" fmla="*/ 50800 h 302243"/>
                <a:gd name="connsiteX90" fmla="*/ 1781175 w 2552700"/>
                <a:gd name="connsiteY90" fmla="*/ 63500 h 302243"/>
                <a:gd name="connsiteX91" fmla="*/ 1803400 w 2552700"/>
                <a:gd name="connsiteY91" fmla="*/ 76200 h 302243"/>
                <a:gd name="connsiteX92" fmla="*/ 1828800 w 2552700"/>
                <a:gd name="connsiteY92" fmla="*/ 85725 h 302243"/>
                <a:gd name="connsiteX93" fmla="*/ 1866900 w 2552700"/>
                <a:gd name="connsiteY93" fmla="*/ 98425 h 302243"/>
                <a:gd name="connsiteX94" fmla="*/ 1879600 w 2552700"/>
                <a:gd name="connsiteY94" fmla="*/ 107950 h 302243"/>
                <a:gd name="connsiteX95" fmla="*/ 1889125 w 2552700"/>
                <a:gd name="connsiteY95" fmla="*/ 114300 h 302243"/>
                <a:gd name="connsiteX96" fmla="*/ 1898650 w 2552700"/>
                <a:gd name="connsiteY96" fmla="*/ 127000 h 302243"/>
                <a:gd name="connsiteX97" fmla="*/ 1901825 w 2552700"/>
                <a:gd name="connsiteY97" fmla="*/ 136525 h 302243"/>
                <a:gd name="connsiteX98" fmla="*/ 1917700 w 2552700"/>
                <a:gd name="connsiteY98" fmla="*/ 177800 h 302243"/>
                <a:gd name="connsiteX99" fmla="*/ 1927225 w 2552700"/>
                <a:gd name="connsiteY99" fmla="*/ 200025 h 302243"/>
                <a:gd name="connsiteX100" fmla="*/ 1933575 w 2552700"/>
                <a:gd name="connsiteY100" fmla="*/ 212725 h 302243"/>
                <a:gd name="connsiteX101" fmla="*/ 1943100 w 2552700"/>
                <a:gd name="connsiteY101" fmla="*/ 219075 h 302243"/>
                <a:gd name="connsiteX102" fmla="*/ 1946275 w 2552700"/>
                <a:gd name="connsiteY102" fmla="*/ 244475 h 302243"/>
                <a:gd name="connsiteX103" fmla="*/ 1968500 w 2552700"/>
                <a:gd name="connsiteY103" fmla="*/ 266700 h 302243"/>
                <a:gd name="connsiteX104" fmla="*/ 1978025 w 2552700"/>
                <a:gd name="connsiteY104" fmla="*/ 269875 h 302243"/>
                <a:gd name="connsiteX105" fmla="*/ 1990725 w 2552700"/>
                <a:gd name="connsiteY105" fmla="*/ 276225 h 302243"/>
                <a:gd name="connsiteX106" fmla="*/ 2016125 w 2552700"/>
                <a:gd name="connsiteY106" fmla="*/ 301625 h 302243"/>
                <a:gd name="connsiteX107" fmla="*/ 2098675 w 2552700"/>
                <a:gd name="connsiteY107" fmla="*/ 292100 h 302243"/>
                <a:gd name="connsiteX108" fmla="*/ 2130425 w 2552700"/>
                <a:gd name="connsiteY108" fmla="*/ 266700 h 302243"/>
                <a:gd name="connsiteX109" fmla="*/ 2139950 w 2552700"/>
                <a:gd name="connsiteY109" fmla="*/ 263525 h 302243"/>
                <a:gd name="connsiteX110" fmla="*/ 2168525 w 2552700"/>
                <a:gd name="connsiteY110" fmla="*/ 247650 h 302243"/>
                <a:gd name="connsiteX111" fmla="*/ 2193925 w 2552700"/>
                <a:gd name="connsiteY111" fmla="*/ 228600 h 302243"/>
                <a:gd name="connsiteX112" fmla="*/ 2203450 w 2552700"/>
                <a:gd name="connsiteY112" fmla="*/ 219075 h 302243"/>
                <a:gd name="connsiteX113" fmla="*/ 2222500 w 2552700"/>
                <a:gd name="connsiteY113" fmla="*/ 212725 h 302243"/>
                <a:gd name="connsiteX114" fmla="*/ 2244725 w 2552700"/>
                <a:gd name="connsiteY114" fmla="*/ 193675 h 302243"/>
                <a:gd name="connsiteX115" fmla="*/ 2355850 w 2552700"/>
                <a:gd name="connsiteY115" fmla="*/ 152400 h 302243"/>
                <a:gd name="connsiteX116" fmla="*/ 2552700 w 2552700"/>
                <a:gd name="connsiteY116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96900 w 2552700"/>
                <a:gd name="connsiteY33" fmla="*/ 44450 h 302243"/>
                <a:gd name="connsiteX34" fmla="*/ 625475 w 2552700"/>
                <a:gd name="connsiteY34" fmla="*/ 31750 h 302243"/>
                <a:gd name="connsiteX35" fmla="*/ 663575 w 2552700"/>
                <a:gd name="connsiteY35" fmla="*/ 12700 h 302243"/>
                <a:gd name="connsiteX36" fmla="*/ 679450 w 2552700"/>
                <a:gd name="connsiteY36" fmla="*/ 6350 h 302243"/>
                <a:gd name="connsiteX37" fmla="*/ 698500 w 2552700"/>
                <a:gd name="connsiteY37" fmla="*/ 0 h 302243"/>
                <a:gd name="connsiteX38" fmla="*/ 727075 w 2552700"/>
                <a:gd name="connsiteY38" fmla="*/ 3175 h 302243"/>
                <a:gd name="connsiteX39" fmla="*/ 736600 w 2552700"/>
                <a:gd name="connsiteY39" fmla="*/ 6350 h 302243"/>
                <a:gd name="connsiteX40" fmla="*/ 762000 w 2552700"/>
                <a:gd name="connsiteY40" fmla="*/ 12700 h 302243"/>
                <a:gd name="connsiteX41" fmla="*/ 787400 w 2552700"/>
                <a:gd name="connsiteY41" fmla="*/ 34925 h 302243"/>
                <a:gd name="connsiteX42" fmla="*/ 806450 w 2552700"/>
                <a:gd name="connsiteY42" fmla="*/ 53975 h 302243"/>
                <a:gd name="connsiteX43" fmla="*/ 815975 w 2552700"/>
                <a:gd name="connsiteY43" fmla="*/ 63500 h 302243"/>
                <a:gd name="connsiteX44" fmla="*/ 828675 w 2552700"/>
                <a:gd name="connsiteY44" fmla="*/ 82550 h 302243"/>
                <a:gd name="connsiteX45" fmla="*/ 838200 w 2552700"/>
                <a:gd name="connsiteY45" fmla="*/ 88900 h 302243"/>
                <a:gd name="connsiteX46" fmla="*/ 860425 w 2552700"/>
                <a:gd name="connsiteY46" fmla="*/ 107950 h 302243"/>
                <a:gd name="connsiteX47" fmla="*/ 892175 w 2552700"/>
                <a:gd name="connsiteY47" fmla="*/ 130175 h 302243"/>
                <a:gd name="connsiteX48" fmla="*/ 901700 w 2552700"/>
                <a:gd name="connsiteY48" fmla="*/ 139700 h 302243"/>
                <a:gd name="connsiteX49" fmla="*/ 917575 w 2552700"/>
                <a:gd name="connsiteY49" fmla="*/ 152400 h 302243"/>
                <a:gd name="connsiteX50" fmla="*/ 936625 w 2552700"/>
                <a:gd name="connsiteY50" fmla="*/ 168275 h 302243"/>
                <a:gd name="connsiteX51" fmla="*/ 942975 w 2552700"/>
                <a:gd name="connsiteY51" fmla="*/ 177800 h 302243"/>
                <a:gd name="connsiteX52" fmla="*/ 965200 w 2552700"/>
                <a:gd name="connsiteY52" fmla="*/ 193675 h 302243"/>
                <a:gd name="connsiteX53" fmla="*/ 990600 w 2552700"/>
                <a:gd name="connsiteY53" fmla="*/ 200025 h 302243"/>
                <a:gd name="connsiteX54" fmla="*/ 1019175 w 2552700"/>
                <a:gd name="connsiteY54" fmla="*/ 209550 h 302243"/>
                <a:gd name="connsiteX55" fmla="*/ 1063625 w 2552700"/>
                <a:gd name="connsiteY55" fmla="*/ 219075 h 302243"/>
                <a:gd name="connsiteX56" fmla="*/ 1111250 w 2552700"/>
                <a:gd name="connsiteY56" fmla="*/ 228600 h 302243"/>
                <a:gd name="connsiteX57" fmla="*/ 1149350 w 2552700"/>
                <a:gd name="connsiteY57" fmla="*/ 219075 h 302243"/>
                <a:gd name="connsiteX58" fmla="*/ 1117600 w 2552700"/>
                <a:gd name="connsiteY58" fmla="*/ 209550 h 302243"/>
                <a:gd name="connsiteX59" fmla="*/ 1066800 w 2552700"/>
                <a:gd name="connsiteY59" fmla="*/ 193675 h 302243"/>
                <a:gd name="connsiteX60" fmla="*/ 1016000 w 2552700"/>
                <a:gd name="connsiteY60" fmla="*/ 184150 h 302243"/>
                <a:gd name="connsiteX61" fmla="*/ 1044575 w 2552700"/>
                <a:gd name="connsiteY61" fmla="*/ 200025 h 302243"/>
                <a:gd name="connsiteX62" fmla="*/ 1057275 w 2552700"/>
                <a:gd name="connsiteY62" fmla="*/ 212725 h 302243"/>
                <a:gd name="connsiteX63" fmla="*/ 1120775 w 2552700"/>
                <a:gd name="connsiteY63" fmla="*/ 219075 h 302243"/>
                <a:gd name="connsiteX64" fmla="*/ 1203325 w 2552700"/>
                <a:gd name="connsiteY64" fmla="*/ 215900 h 302243"/>
                <a:gd name="connsiteX65" fmla="*/ 1222375 w 2552700"/>
                <a:gd name="connsiteY65" fmla="*/ 203200 h 302243"/>
                <a:gd name="connsiteX66" fmla="*/ 1270000 w 2552700"/>
                <a:gd name="connsiteY66" fmla="*/ 184150 h 302243"/>
                <a:gd name="connsiteX67" fmla="*/ 1343025 w 2552700"/>
                <a:gd name="connsiteY67" fmla="*/ 165100 h 302243"/>
                <a:gd name="connsiteX68" fmla="*/ 1390650 w 2552700"/>
                <a:gd name="connsiteY68" fmla="*/ 158750 h 302243"/>
                <a:gd name="connsiteX69" fmla="*/ 1412875 w 2552700"/>
                <a:gd name="connsiteY69" fmla="*/ 149225 h 302243"/>
                <a:gd name="connsiteX70" fmla="*/ 1425575 w 2552700"/>
                <a:gd name="connsiteY70" fmla="*/ 146050 h 302243"/>
                <a:gd name="connsiteX71" fmla="*/ 1435100 w 2552700"/>
                <a:gd name="connsiteY71" fmla="*/ 142875 h 302243"/>
                <a:gd name="connsiteX72" fmla="*/ 1444625 w 2552700"/>
                <a:gd name="connsiteY72" fmla="*/ 133350 h 302243"/>
                <a:gd name="connsiteX73" fmla="*/ 1485900 w 2552700"/>
                <a:gd name="connsiteY73" fmla="*/ 117475 h 302243"/>
                <a:gd name="connsiteX74" fmla="*/ 1498600 w 2552700"/>
                <a:gd name="connsiteY74" fmla="*/ 111125 h 302243"/>
                <a:gd name="connsiteX75" fmla="*/ 1530350 w 2552700"/>
                <a:gd name="connsiteY75" fmla="*/ 101600 h 302243"/>
                <a:gd name="connsiteX76" fmla="*/ 1539875 w 2552700"/>
                <a:gd name="connsiteY76" fmla="*/ 95250 h 302243"/>
                <a:gd name="connsiteX77" fmla="*/ 1558925 w 2552700"/>
                <a:gd name="connsiteY77" fmla="*/ 88900 h 302243"/>
                <a:gd name="connsiteX78" fmla="*/ 1577975 w 2552700"/>
                <a:gd name="connsiteY78" fmla="*/ 76200 h 302243"/>
                <a:gd name="connsiteX79" fmla="*/ 1593850 w 2552700"/>
                <a:gd name="connsiteY79" fmla="*/ 66675 h 302243"/>
                <a:gd name="connsiteX80" fmla="*/ 1612900 w 2552700"/>
                <a:gd name="connsiteY80" fmla="*/ 53975 h 302243"/>
                <a:gd name="connsiteX81" fmla="*/ 1625600 w 2552700"/>
                <a:gd name="connsiteY81" fmla="*/ 50800 h 302243"/>
                <a:gd name="connsiteX82" fmla="*/ 1635125 w 2552700"/>
                <a:gd name="connsiteY82" fmla="*/ 47625 h 302243"/>
                <a:gd name="connsiteX83" fmla="*/ 1651000 w 2552700"/>
                <a:gd name="connsiteY83" fmla="*/ 44450 h 302243"/>
                <a:gd name="connsiteX84" fmla="*/ 1657350 w 2552700"/>
                <a:gd name="connsiteY84" fmla="*/ 34925 h 302243"/>
                <a:gd name="connsiteX85" fmla="*/ 1673225 w 2552700"/>
                <a:gd name="connsiteY85" fmla="*/ 31750 h 302243"/>
                <a:gd name="connsiteX86" fmla="*/ 1704975 w 2552700"/>
                <a:gd name="connsiteY86" fmla="*/ 25400 h 302243"/>
                <a:gd name="connsiteX87" fmla="*/ 1746250 w 2552700"/>
                <a:gd name="connsiteY87" fmla="*/ 38100 h 302243"/>
                <a:gd name="connsiteX88" fmla="*/ 1765300 w 2552700"/>
                <a:gd name="connsiteY88" fmla="*/ 50800 h 302243"/>
                <a:gd name="connsiteX89" fmla="*/ 1781175 w 2552700"/>
                <a:gd name="connsiteY89" fmla="*/ 63500 h 302243"/>
                <a:gd name="connsiteX90" fmla="*/ 1803400 w 2552700"/>
                <a:gd name="connsiteY90" fmla="*/ 76200 h 302243"/>
                <a:gd name="connsiteX91" fmla="*/ 1828800 w 2552700"/>
                <a:gd name="connsiteY91" fmla="*/ 85725 h 302243"/>
                <a:gd name="connsiteX92" fmla="*/ 1866900 w 2552700"/>
                <a:gd name="connsiteY92" fmla="*/ 98425 h 302243"/>
                <a:gd name="connsiteX93" fmla="*/ 1879600 w 2552700"/>
                <a:gd name="connsiteY93" fmla="*/ 107950 h 302243"/>
                <a:gd name="connsiteX94" fmla="*/ 1889125 w 2552700"/>
                <a:gd name="connsiteY94" fmla="*/ 114300 h 302243"/>
                <a:gd name="connsiteX95" fmla="*/ 1898650 w 2552700"/>
                <a:gd name="connsiteY95" fmla="*/ 127000 h 302243"/>
                <a:gd name="connsiteX96" fmla="*/ 1901825 w 2552700"/>
                <a:gd name="connsiteY96" fmla="*/ 136525 h 302243"/>
                <a:gd name="connsiteX97" fmla="*/ 1917700 w 2552700"/>
                <a:gd name="connsiteY97" fmla="*/ 177800 h 302243"/>
                <a:gd name="connsiteX98" fmla="*/ 1927225 w 2552700"/>
                <a:gd name="connsiteY98" fmla="*/ 200025 h 302243"/>
                <a:gd name="connsiteX99" fmla="*/ 1933575 w 2552700"/>
                <a:gd name="connsiteY99" fmla="*/ 212725 h 302243"/>
                <a:gd name="connsiteX100" fmla="*/ 1943100 w 2552700"/>
                <a:gd name="connsiteY100" fmla="*/ 219075 h 302243"/>
                <a:gd name="connsiteX101" fmla="*/ 1946275 w 2552700"/>
                <a:gd name="connsiteY101" fmla="*/ 244475 h 302243"/>
                <a:gd name="connsiteX102" fmla="*/ 1968500 w 2552700"/>
                <a:gd name="connsiteY102" fmla="*/ 266700 h 302243"/>
                <a:gd name="connsiteX103" fmla="*/ 1978025 w 2552700"/>
                <a:gd name="connsiteY103" fmla="*/ 269875 h 302243"/>
                <a:gd name="connsiteX104" fmla="*/ 1990725 w 2552700"/>
                <a:gd name="connsiteY104" fmla="*/ 276225 h 302243"/>
                <a:gd name="connsiteX105" fmla="*/ 2016125 w 2552700"/>
                <a:gd name="connsiteY105" fmla="*/ 301625 h 302243"/>
                <a:gd name="connsiteX106" fmla="*/ 2098675 w 2552700"/>
                <a:gd name="connsiteY106" fmla="*/ 292100 h 302243"/>
                <a:gd name="connsiteX107" fmla="*/ 2130425 w 2552700"/>
                <a:gd name="connsiteY107" fmla="*/ 266700 h 302243"/>
                <a:gd name="connsiteX108" fmla="*/ 2139950 w 2552700"/>
                <a:gd name="connsiteY108" fmla="*/ 263525 h 302243"/>
                <a:gd name="connsiteX109" fmla="*/ 2168525 w 2552700"/>
                <a:gd name="connsiteY109" fmla="*/ 247650 h 302243"/>
                <a:gd name="connsiteX110" fmla="*/ 2193925 w 2552700"/>
                <a:gd name="connsiteY110" fmla="*/ 228600 h 302243"/>
                <a:gd name="connsiteX111" fmla="*/ 2203450 w 2552700"/>
                <a:gd name="connsiteY111" fmla="*/ 219075 h 302243"/>
                <a:gd name="connsiteX112" fmla="*/ 2222500 w 2552700"/>
                <a:gd name="connsiteY112" fmla="*/ 212725 h 302243"/>
                <a:gd name="connsiteX113" fmla="*/ 2244725 w 2552700"/>
                <a:gd name="connsiteY113" fmla="*/ 193675 h 302243"/>
                <a:gd name="connsiteX114" fmla="*/ 2355850 w 2552700"/>
                <a:gd name="connsiteY114" fmla="*/ 152400 h 302243"/>
                <a:gd name="connsiteX115" fmla="*/ 2552700 w 2552700"/>
                <a:gd name="connsiteY115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517525 w 2552700"/>
                <a:gd name="connsiteY29" fmla="*/ 82550 h 302243"/>
                <a:gd name="connsiteX30" fmla="*/ 530225 w 2552700"/>
                <a:gd name="connsiteY30" fmla="*/ 88900 h 302243"/>
                <a:gd name="connsiteX31" fmla="*/ 536575 w 2552700"/>
                <a:gd name="connsiteY31" fmla="*/ 76200 h 302243"/>
                <a:gd name="connsiteX32" fmla="*/ 596900 w 2552700"/>
                <a:gd name="connsiteY32" fmla="*/ 44450 h 302243"/>
                <a:gd name="connsiteX33" fmla="*/ 625475 w 2552700"/>
                <a:gd name="connsiteY33" fmla="*/ 31750 h 302243"/>
                <a:gd name="connsiteX34" fmla="*/ 663575 w 2552700"/>
                <a:gd name="connsiteY34" fmla="*/ 12700 h 302243"/>
                <a:gd name="connsiteX35" fmla="*/ 679450 w 2552700"/>
                <a:gd name="connsiteY35" fmla="*/ 6350 h 302243"/>
                <a:gd name="connsiteX36" fmla="*/ 698500 w 2552700"/>
                <a:gd name="connsiteY36" fmla="*/ 0 h 302243"/>
                <a:gd name="connsiteX37" fmla="*/ 727075 w 2552700"/>
                <a:gd name="connsiteY37" fmla="*/ 3175 h 302243"/>
                <a:gd name="connsiteX38" fmla="*/ 736600 w 2552700"/>
                <a:gd name="connsiteY38" fmla="*/ 6350 h 302243"/>
                <a:gd name="connsiteX39" fmla="*/ 762000 w 2552700"/>
                <a:gd name="connsiteY39" fmla="*/ 12700 h 302243"/>
                <a:gd name="connsiteX40" fmla="*/ 787400 w 2552700"/>
                <a:gd name="connsiteY40" fmla="*/ 34925 h 302243"/>
                <a:gd name="connsiteX41" fmla="*/ 806450 w 2552700"/>
                <a:gd name="connsiteY41" fmla="*/ 53975 h 302243"/>
                <a:gd name="connsiteX42" fmla="*/ 815975 w 2552700"/>
                <a:gd name="connsiteY42" fmla="*/ 63500 h 302243"/>
                <a:gd name="connsiteX43" fmla="*/ 828675 w 2552700"/>
                <a:gd name="connsiteY43" fmla="*/ 82550 h 302243"/>
                <a:gd name="connsiteX44" fmla="*/ 838200 w 2552700"/>
                <a:gd name="connsiteY44" fmla="*/ 88900 h 302243"/>
                <a:gd name="connsiteX45" fmla="*/ 860425 w 2552700"/>
                <a:gd name="connsiteY45" fmla="*/ 107950 h 302243"/>
                <a:gd name="connsiteX46" fmla="*/ 892175 w 2552700"/>
                <a:gd name="connsiteY46" fmla="*/ 130175 h 302243"/>
                <a:gd name="connsiteX47" fmla="*/ 901700 w 2552700"/>
                <a:gd name="connsiteY47" fmla="*/ 139700 h 302243"/>
                <a:gd name="connsiteX48" fmla="*/ 917575 w 2552700"/>
                <a:gd name="connsiteY48" fmla="*/ 152400 h 302243"/>
                <a:gd name="connsiteX49" fmla="*/ 936625 w 2552700"/>
                <a:gd name="connsiteY49" fmla="*/ 168275 h 302243"/>
                <a:gd name="connsiteX50" fmla="*/ 942975 w 2552700"/>
                <a:gd name="connsiteY50" fmla="*/ 177800 h 302243"/>
                <a:gd name="connsiteX51" fmla="*/ 965200 w 2552700"/>
                <a:gd name="connsiteY51" fmla="*/ 193675 h 302243"/>
                <a:gd name="connsiteX52" fmla="*/ 990600 w 2552700"/>
                <a:gd name="connsiteY52" fmla="*/ 200025 h 302243"/>
                <a:gd name="connsiteX53" fmla="*/ 1019175 w 2552700"/>
                <a:gd name="connsiteY53" fmla="*/ 209550 h 302243"/>
                <a:gd name="connsiteX54" fmla="*/ 1063625 w 2552700"/>
                <a:gd name="connsiteY54" fmla="*/ 219075 h 302243"/>
                <a:gd name="connsiteX55" fmla="*/ 1111250 w 2552700"/>
                <a:gd name="connsiteY55" fmla="*/ 228600 h 302243"/>
                <a:gd name="connsiteX56" fmla="*/ 1149350 w 2552700"/>
                <a:gd name="connsiteY56" fmla="*/ 219075 h 302243"/>
                <a:gd name="connsiteX57" fmla="*/ 1117600 w 2552700"/>
                <a:gd name="connsiteY57" fmla="*/ 209550 h 302243"/>
                <a:gd name="connsiteX58" fmla="*/ 1066800 w 2552700"/>
                <a:gd name="connsiteY58" fmla="*/ 193675 h 302243"/>
                <a:gd name="connsiteX59" fmla="*/ 1016000 w 2552700"/>
                <a:gd name="connsiteY59" fmla="*/ 184150 h 302243"/>
                <a:gd name="connsiteX60" fmla="*/ 1044575 w 2552700"/>
                <a:gd name="connsiteY60" fmla="*/ 200025 h 302243"/>
                <a:gd name="connsiteX61" fmla="*/ 1057275 w 2552700"/>
                <a:gd name="connsiteY61" fmla="*/ 212725 h 302243"/>
                <a:gd name="connsiteX62" fmla="*/ 1120775 w 2552700"/>
                <a:gd name="connsiteY62" fmla="*/ 219075 h 302243"/>
                <a:gd name="connsiteX63" fmla="*/ 1203325 w 2552700"/>
                <a:gd name="connsiteY63" fmla="*/ 215900 h 302243"/>
                <a:gd name="connsiteX64" fmla="*/ 1222375 w 2552700"/>
                <a:gd name="connsiteY64" fmla="*/ 203200 h 302243"/>
                <a:gd name="connsiteX65" fmla="*/ 1270000 w 2552700"/>
                <a:gd name="connsiteY65" fmla="*/ 184150 h 302243"/>
                <a:gd name="connsiteX66" fmla="*/ 1343025 w 2552700"/>
                <a:gd name="connsiteY66" fmla="*/ 165100 h 302243"/>
                <a:gd name="connsiteX67" fmla="*/ 1390650 w 2552700"/>
                <a:gd name="connsiteY67" fmla="*/ 158750 h 302243"/>
                <a:gd name="connsiteX68" fmla="*/ 1412875 w 2552700"/>
                <a:gd name="connsiteY68" fmla="*/ 149225 h 302243"/>
                <a:gd name="connsiteX69" fmla="*/ 1425575 w 2552700"/>
                <a:gd name="connsiteY69" fmla="*/ 146050 h 302243"/>
                <a:gd name="connsiteX70" fmla="*/ 1435100 w 2552700"/>
                <a:gd name="connsiteY70" fmla="*/ 142875 h 302243"/>
                <a:gd name="connsiteX71" fmla="*/ 1444625 w 2552700"/>
                <a:gd name="connsiteY71" fmla="*/ 133350 h 302243"/>
                <a:gd name="connsiteX72" fmla="*/ 1485900 w 2552700"/>
                <a:gd name="connsiteY72" fmla="*/ 117475 h 302243"/>
                <a:gd name="connsiteX73" fmla="*/ 1498600 w 2552700"/>
                <a:gd name="connsiteY73" fmla="*/ 111125 h 302243"/>
                <a:gd name="connsiteX74" fmla="*/ 1530350 w 2552700"/>
                <a:gd name="connsiteY74" fmla="*/ 101600 h 302243"/>
                <a:gd name="connsiteX75" fmla="*/ 1539875 w 2552700"/>
                <a:gd name="connsiteY75" fmla="*/ 95250 h 302243"/>
                <a:gd name="connsiteX76" fmla="*/ 1558925 w 2552700"/>
                <a:gd name="connsiteY76" fmla="*/ 88900 h 302243"/>
                <a:gd name="connsiteX77" fmla="*/ 1577975 w 2552700"/>
                <a:gd name="connsiteY77" fmla="*/ 76200 h 302243"/>
                <a:gd name="connsiteX78" fmla="*/ 1593850 w 2552700"/>
                <a:gd name="connsiteY78" fmla="*/ 66675 h 302243"/>
                <a:gd name="connsiteX79" fmla="*/ 1612900 w 2552700"/>
                <a:gd name="connsiteY79" fmla="*/ 53975 h 302243"/>
                <a:gd name="connsiteX80" fmla="*/ 1625600 w 2552700"/>
                <a:gd name="connsiteY80" fmla="*/ 50800 h 302243"/>
                <a:gd name="connsiteX81" fmla="*/ 1635125 w 2552700"/>
                <a:gd name="connsiteY81" fmla="*/ 47625 h 302243"/>
                <a:gd name="connsiteX82" fmla="*/ 1651000 w 2552700"/>
                <a:gd name="connsiteY82" fmla="*/ 44450 h 302243"/>
                <a:gd name="connsiteX83" fmla="*/ 1657350 w 2552700"/>
                <a:gd name="connsiteY83" fmla="*/ 34925 h 302243"/>
                <a:gd name="connsiteX84" fmla="*/ 1673225 w 2552700"/>
                <a:gd name="connsiteY84" fmla="*/ 31750 h 302243"/>
                <a:gd name="connsiteX85" fmla="*/ 1704975 w 2552700"/>
                <a:gd name="connsiteY85" fmla="*/ 25400 h 302243"/>
                <a:gd name="connsiteX86" fmla="*/ 1746250 w 2552700"/>
                <a:gd name="connsiteY86" fmla="*/ 38100 h 302243"/>
                <a:gd name="connsiteX87" fmla="*/ 1765300 w 2552700"/>
                <a:gd name="connsiteY87" fmla="*/ 50800 h 302243"/>
                <a:gd name="connsiteX88" fmla="*/ 1781175 w 2552700"/>
                <a:gd name="connsiteY88" fmla="*/ 63500 h 302243"/>
                <a:gd name="connsiteX89" fmla="*/ 1803400 w 2552700"/>
                <a:gd name="connsiteY89" fmla="*/ 76200 h 302243"/>
                <a:gd name="connsiteX90" fmla="*/ 1828800 w 2552700"/>
                <a:gd name="connsiteY90" fmla="*/ 85725 h 302243"/>
                <a:gd name="connsiteX91" fmla="*/ 1866900 w 2552700"/>
                <a:gd name="connsiteY91" fmla="*/ 98425 h 302243"/>
                <a:gd name="connsiteX92" fmla="*/ 1879600 w 2552700"/>
                <a:gd name="connsiteY92" fmla="*/ 107950 h 302243"/>
                <a:gd name="connsiteX93" fmla="*/ 1889125 w 2552700"/>
                <a:gd name="connsiteY93" fmla="*/ 114300 h 302243"/>
                <a:gd name="connsiteX94" fmla="*/ 1898650 w 2552700"/>
                <a:gd name="connsiteY94" fmla="*/ 127000 h 302243"/>
                <a:gd name="connsiteX95" fmla="*/ 1901825 w 2552700"/>
                <a:gd name="connsiteY95" fmla="*/ 136525 h 302243"/>
                <a:gd name="connsiteX96" fmla="*/ 1917700 w 2552700"/>
                <a:gd name="connsiteY96" fmla="*/ 177800 h 302243"/>
                <a:gd name="connsiteX97" fmla="*/ 1927225 w 2552700"/>
                <a:gd name="connsiteY97" fmla="*/ 200025 h 302243"/>
                <a:gd name="connsiteX98" fmla="*/ 1933575 w 2552700"/>
                <a:gd name="connsiteY98" fmla="*/ 212725 h 302243"/>
                <a:gd name="connsiteX99" fmla="*/ 1943100 w 2552700"/>
                <a:gd name="connsiteY99" fmla="*/ 219075 h 302243"/>
                <a:gd name="connsiteX100" fmla="*/ 1946275 w 2552700"/>
                <a:gd name="connsiteY100" fmla="*/ 244475 h 302243"/>
                <a:gd name="connsiteX101" fmla="*/ 1968500 w 2552700"/>
                <a:gd name="connsiteY101" fmla="*/ 266700 h 302243"/>
                <a:gd name="connsiteX102" fmla="*/ 1978025 w 2552700"/>
                <a:gd name="connsiteY102" fmla="*/ 269875 h 302243"/>
                <a:gd name="connsiteX103" fmla="*/ 1990725 w 2552700"/>
                <a:gd name="connsiteY103" fmla="*/ 276225 h 302243"/>
                <a:gd name="connsiteX104" fmla="*/ 2016125 w 2552700"/>
                <a:gd name="connsiteY104" fmla="*/ 301625 h 302243"/>
                <a:gd name="connsiteX105" fmla="*/ 2098675 w 2552700"/>
                <a:gd name="connsiteY105" fmla="*/ 292100 h 302243"/>
                <a:gd name="connsiteX106" fmla="*/ 2130425 w 2552700"/>
                <a:gd name="connsiteY106" fmla="*/ 266700 h 302243"/>
                <a:gd name="connsiteX107" fmla="*/ 2139950 w 2552700"/>
                <a:gd name="connsiteY107" fmla="*/ 263525 h 302243"/>
                <a:gd name="connsiteX108" fmla="*/ 2168525 w 2552700"/>
                <a:gd name="connsiteY108" fmla="*/ 247650 h 302243"/>
                <a:gd name="connsiteX109" fmla="*/ 2193925 w 2552700"/>
                <a:gd name="connsiteY109" fmla="*/ 228600 h 302243"/>
                <a:gd name="connsiteX110" fmla="*/ 2203450 w 2552700"/>
                <a:gd name="connsiteY110" fmla="*/ 219075 h 302243"/>
                <a:gd name="connsiteX111" fmla="*/ 2222500 w 2552700"/>
                <a:gd name="connsiteY111" fmla="*/ 212725 h 302243"/>
                <a:gd name="connsiteX112" fmla="*/ 2244725 w 2552700"/>
                <a:gd name="connsiteY112" fmla="*/ 193675 h 302243"/>
                <a:gd name="connsiteX113" fmla="*/ 2355850 w 2552700"/>
                <a:gd name="connsiteY113" fmla="*/ 152400 h 302243"/>
                <a:gd name="connsiteX114" fmla="*/ 2552700 w 2552700"/>
                <a:gd name="connsiteY11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61950 w 2552700"/>
                <a:gd name="connsiteY20" fmla="*/ 200025 h 302243"/>
                <a:gd name="connsiteX21" fmla="*/ 374650 w 2552700"/>
                <a:gd name="connsiteY21" fmla="*/ 184150 h 302243"/>
                <a:gd name="connsiteX22" fmla="*/ 393700 w 2552700"/>
                <a:gd name="connsiteY22" fmla="*/ 168275 h 302243"/>
                <a:gd name="connsiteX23" fmla="*/ 400050 w 2552700"/>
                <a:gd name="connsiteY23" fmla="*/ 158750 h 302243"/>
                <a:gd name="connsiteX24" fmla="*/ 409575 w 2552700"/>
                <a:gd name="connsiteY24" fmla="*/ 152400 h 302243"/>
                <a:gd name="connsiteX25" fmla="*/ 428625 w 2552700"/>
                <a:gd name="connsiteY25" fmla="*/ 127000 h 302243"/>
                <a:gd name="connsiteX26" fmla="*/ 434975 w 2552700"/>
                <a:gd name="connsiteY26" fmla="*/ 117475 h 302243"/>
                <a:gd name="connsiteX27" fmla="*/ 454025 w 2552700"/>
                <a:gd name="connsiteY27" fmla="*/ 104775 h 302243"/>
                <a:gd name="connsiteX28" fmla="*/ 517525 w 2552700"/>
                <a:gd name="connsiteY28" fmla="*/ 82550 h 302243"/>
                <a:gd name="connsiteX29" fmla="*/ 530225 w 2552700"/>
                <a:gd name="connsiteY29" fmla="*/ 88900 h 302243"/>
                <a:gd name="connsiteX30" fmla="*/ 536575 w 2552700"/>
                <a:gd name="connsiteY30" fmla="*/ 76200 h 302243"/>
                <a:gd name="connsiteX31" fmla="*/ 596900 w 2552700"/>
                <a:gd name="connsiteY31" fmla="*/ 44450 h 302243"/>
                <a:gd name="connsiteX32" fmla="*/ 625475 w 2552700"/>
                <a:gd name="connsiteY32" fmla="*/ 31750 h 302243"/>
                <a:gd name="connsiteX33" fmla="*/ 663575 w 2552700"/>
                <a:gd name="connsiteY33" fmla="*/ 12700 h 302243"/>
                <a:gd name="connsiteX34" fmla="*/ 679450 w 2552700"/>
                <a:gd name="connsiteY34" fmla="*/ 6350 h 302243"/>
                <a:gd name="connsiteX35" fmla="*/ 698500 w 2552700"/>
                <a:gd name="connsiteY35" fmla="*/ 0 h 302243"/>
                <a:gd name="connsiteX36" fmla="*/ 727075 w 2552700"/>
                <a:gd name="connsiteY36" fmla="*/ 3175 h 302243"/>
                <a:gd name="connsiteX37" fmla="*/ 736600 w 2552700"/>
                <a:gd name="connsiteY37" fmla="*/ 6350 h 302243"/>
                <a:gd name="connsiteX38" fmla="*/ 762000 w 2552700"/>
                <a:gd name="connsiteY38" fmla="*/ 12700 h 302243"/>
                <a:gd name="connsiteX39" fmla="*/ 787400 w 2552700"/>
                <a:gd name="connsiteY39" fmla="*/ 34925 h 302243"/>
                <a:gd name="connsiteX40" fmla="*/ 806450 w 2552700"/>
                <a:gd name="connsiteY40" fmla="*/ 53975 h 302243"/>
                <a:gd name="connsiteX41" fmla="*/ 815975 w 2552700"/>
                <a:gd name="connsiteY41" fmla="*/ 63500 h 302243"/>
                <a:gd name="connsiteX42" fmla="*/ 828675 w 2552700"/>
                <a:gd name="connsiteY42" fmla="*/ 82550 h 302243"/>
                <a:gd name="connsiteX43" fmla="*/ 838200 w 2552700"/>
                <a:gd name="connsiteY43" fmla="*/ 88900 h 302243"/>
                <a:gd name="connsiteX44" fmla="*/ 860425 w 2552700"/>
                <a:gd name="connsiteY44" fmla="*/ 107950 h 302243"/>
                <a:gd name="connsiteX45" fmla="*/ 892175 w 2552700"/>
                <a:gd name="connsiteY45" fmla="*/ 130175 h 302243"/>
                <a:gd name="connsiteX46" fmla="*/ 901700 w 2552700"/>
                <a:gd name="connsiteY46" fmla="*/ 139700 h 302243"/>
                <a:gd name="connsiteX47" fmla="*/ 917575 w 2552700"/>
                <a:gd name="connsiteY47" fmla="*/ 152400 h 302243"/>
                <a:gd name="connsiteX48" fmla="*/ 936625 w 2552700"/>
                <a:gd name="connsiteY48" fmla="*/ 168275 h 302243"/>
                <a:gd name="connsiteX49" fmla="*/ 942975 w 2552700"/>
                <a:gd name="connsiteY49" fmla="*/ 177800 h 302243"/>
                <a:gd name="connsiteX50" fmla="*/ 965200 w 2552700"/>
                <a:gd name="connsiteY50" fmla="*/ 193675 h 302243"/>
                <a:gd name="connsiteX51" fmla="*/ 990600 w 2552700"/>
                <a:gd name="connsiteY51" fmla="*/ 200025 h 302243"/>
                <a:gd name="connsiteX52" fmla="*/ 1019175 w 2552700"/>
                <a:gd name="connsiteY52" fmla="*/ 209550 h 302243"/>
                <a:gd name="connsiteX53" fmla="*/ 1063625 w 2552700"/>
                <a:gd name="connsiteY53" fmla="*/ 219075 h 302243"/>
                <a:gd name="connsiteX54" fmla="*/ 1111250 w 2552700"/>
                <a:gd name="connsiteY54" fmla="*/ 228600 h 302243"/>
                <a:gd name="connsiteX55" fmla="*/ 1149350 w 2552700"/>
                <a:gd name="connsiteY55" fmla="*/ 219075 h 302243"/>
                <a:gd name="connsiteX56" fmla="*/ 1117600 w 2552700"/>
                <a:gd name="connsiteY56" fmla="*/ 209550 h 302243"/>
                <a:gd name="connsiteX57" fmla="*/ 1066800 w 2552700"/>
                <a:gd name="connsiteY57" fmla="*/ 193675 h 302243"/>
                <a:gd name="connsiteX58" fmla="*/ 1016000 w 2552700"/>
                <a:gd name="connsiteY58" fmla="*/ 184150 h 302243"/>
                <a:gd name="connsiteX59" fmla="*/ 1044575 w 2552700"/>
                <a:gd name="connsiteY59" fmla="*/ 200025 h 302243"/>
                <a:gd name="connsiteX60" fmla="*/ 1057275 w 2552700"/>
                <a:gd name="connsiteY60" fmla="*/ 212725 h 302243"/>
                <a:gd name="connsiteX61" fmla="*/ 1120775 w 2552700"/>
                <a:gd name="connsiteY61" fmla="*/ 219075 h 302243"/>
                <a:gd name="connsiteX62" fmla="*/ 1203325 w 2552700"/>
                <a:gd name="connsiteY62" fmla="*/ 215900 h 302243"/>
                <a:gd name="connsiteX63" fmla="*/ 1222375 w 2552700"/>
                <a:gd name="connsiteY63" fmla="*/ 203200 h 302243"/>
                <a:gd name="connsiteX64" fmla="*/ 1270000 w 2552700"/>
                <a:gd name="connsiteY64" fmla="*/ 184150 h 302243"/>
                <a:gd name="connsiteX65" fmla="*/ 1343025 w 2552700"/>
                <a:gd name="connsiteY65" fmla="*/ 165100 h 302243"/>
                <a:gd name="connsiteX66" fmla="*/ 1390650 w 2552700"/>
                <a:gd name="connsiteY66" fmla="*/ 158750 h 302243"/>
                <a:gd name="connsiteX67" fmla="*/ 1412875 w 2552700"/>
                <a:gd name="connsiteY67" fmla="*/ 149225 h 302243"/>
                <a:gd name="connsiteX68" fmla="*/ 1425575 w 2552700"/>
                <a:gd name="connsiteY68" fmla="*/ 146050 h 302243"/>
                <a:gd name="connsiteX69" fmla="*/ 1435100 w 2552700"/>
                <a:gd name="connsiteY69" fmla="*/ 142875 h 302243"/>
                <a:gd name="connsiteX70" fmla="*/ 1444625 w 2552700"/>
                <a:gd name="connsiteY70" fmla="*/ 133350 h 302243"/>
                <a:gd name="connsiteX71" fmla="*/ 1485900 w 2552700"/>
                <a:gd name="connsiteY71" fmla="*/ 117475 h 302243"/>
                <a:gd name="connsiteX72" fmla="*/ 1498600 w 2552700"/>
                <a:gd name="connsiteY72" fmla="*/ 111125 h 302243"/>
                <a:gd name="connsiteX73" fmla="*/ 1530350 w 2552700"/>
                <a:gd name="connsiteY73" fmla="*/ 101600 h 302243"/>
                <a:gd name="connsiteX74" fmla="*/ 1539875 w 2552700"/>
                <a:gd name="connsiteY74" fmla="*/ 95250 h 302243"/>
                <a:gd name="connsiteX75" fmla="*/ 1558925 w 2552700"/>
                <a:gd name="connsiteY75" fmla="*/ 88900 h 302243"/>
                <a:gd name="connsiteX76" fmla="*/ 1577975 w 2552700"/>
                <a:gd name="connsiteY76" fmla="*/ 76200 h 302243"/>
                <a:gd name="connsiteX77" fmla="*/ 1593850 w 2552700"/>
                <a:gd name="connsiteY77" fmla="*/ 66675 h 302243"/>
                <a:gd name="connsiteX78" fmla="*/ 1612900 w 2552700"/>
                <a:gd name="connsiteY78" fmla="*/ 53975 h 302243"/>
                <a:gd name="connsiteX79" fmla="*/ 1625600 w 2552700"/>
                <a:gd name="connsiteY79" fmla="*/ 50800 h 302243"/>
                <a:gd name="connsiteX80" fmla="*/ 1635125 w 2552700"/>
                <a:gd name="connsiteY80" fmla="*/ 47625 h 302243"/>
                <a:gd name="connsiteX81" fmla="*/ 1651000 w 2552700"/>
                <a:gd name="connsiteY81" fmla="*/ 44450 h 302243"/>
                <a:gd name="connsiteX82" fmla="*/ 1657350 w 2552700"/>
                <a:gd name="connsiteY82" fmla="*/ 34925 h 302243"/>
                <a:gd name="connsiteX83" fmla="*/ 1673225 w 2552700"/>
                <a:gd name="connsiteY83" fmla="*/ 31750 h 302243"/>
                <a:gd name="connsiteX84" fmla="*/ 1704975 w 2552700"/>
                <a:gd name="connsiteY84" fmla="*/ 25400 h 302243"/>
                <a:gd name="connsiteX85" fmla="*/ 1746250 w 2552700"/>
                <a:gd name="connsiteY85" fmla="*/ 38100 h 302243"/>
                <a:gd name="connsiteX86" fmla="*/ 1765300 w 2552700"/>
                <a:gd name="connsiteY86" fmla="*/ 50800 h 302243"/>
                <a:gd name="connsiteX87" fmla="*/ 1781175 w 2552700"/>
                <a:gd name="connsiteY87" fmla="*/ 63500 h 302243"/>
                <a:gd name="connsiteX88" fmla="*/ 1803400 w 2552700"/>
                <a:gd name="connsiteY88" fmla="*/ 76200 h 302243"/>
                <a:gd name="connsiteX89" fmla="*/ 1828800 w 2552700"/>
                <a:gd name="connsiteY89" fmla="*/ 85725 h 302243"/>
                <a:gd name="connsiteX90" fmla="*/ 1866900 w 2552700"/>
                <a:gd name="connsiteY90" fmla="*/ 98425 h 302243"/>
                <a:gd name="connsiteX91" fmla="*/ 1879600 w 2552700"/>
                <a:gd name="connsiteY91" fmla="*/ 107950 h 302243"/>
                <a:gd name="connsiteX92" fmla="*/ 1889125 w 2552700"/>
                <a:gd name="connsiteY92" fmla="*/ 114300 h 302243"/>
                <a:gd name="connsiteX93" fmla="*/ 1898650 w 2552700"/>
                <a:gd name="connsiteY93" fmla="*/ 127000 h 302243"/>
                <a:gd name="connsiteX94" fmla="*/ 1901825 w 2552700"/>
                <a:gd name="connsiteY94" fmla="*/ 136525 h 302243"/>
                <a:gd name="connsiteX95" fmla="*/ 1917700 w 2552700"/>
                <a:gd name="connsiteY95" fmla="*/ 177800 h 302243"/>
                <a:gd name="connsiteX96" fmla="*/ 1927225 w 2552700"/>
                <a:gd name="connsiteY96" fmla="*/ 200025 h 302243"/>
                <a:gd name="connsiteX97" fmla="*/ 1933575 w 2552700"/>
                <a:gd name="connsiteY97" fmla="*/ 212725 h 302243"/>
                <a:gd name="connsiteX98" fmla="*/ 1943100 w 2552700"/>
                <a:gd name="connsiteY98" fmla="*/ 219075 h 302243"/>
                <a:gd name="connsiteX99" fmla="*/ 1946275 w 2552700"/>
                <a:gd name="connsiteY99" fmla="*/ 244475 h 302243"/>
                <a:gd name="connsiteX100" fmla="*/ 1968500 w 2552700"/>
                <a:gd name="connsiteY100" fmla="*/ 266700 h 302243"/>
                <a:gd name="connsiteX101" fmla="*/ 1978025 w 2552700"/>
                <a:gd name="connsiteY101" fmla="*/ 269875 h 302243"/>
                <a:gd name="connsiteX102" fmla="*/ 1990725 w 2552700"/>
                <a:gd name="connsiteY102" fmla="*/ 276225 h 302243"/>
                <a:gd name="connsiteX103" fmla="*/ 2016125 w 2552700"/>
                <a:gd name="connsiteY103" fmla="*/ 301625 h 302243"/>
                <a:gd name="connsiteX104" fmla="*/ 2098675 w 2552700"/>
                <a:gd name="connsiteY104" fmla="*/ 292100 h 302243"/>
                <a:gd name="connsiteX105" fmla="*/ 2130425 w 2552700"/>
                <a:gd name="connsiteY105" fmla="*/ 266700 h 302243"/>
                <a:gd name="connsiteX106" fmla="*/ 2139950 w 2552700"/>
                <a:gd name="connsiteY106" fmla="*/ 263525 h 302243"/>
                <a:gd name="connsiteX107" fmla="*/ 2168525 w 2552700"/>
                <a:gd name="connsiteY107" fmla="*/ 247650 h 302243"/>
                <a:gd name="connsiteX108" fmla="*/ 2193925 w 2552700"/>
                <a:gd name="connsiteY108" fmla="*/ 228600 h 302243"/>
                <a:gd name="connsiteX109" fmla="*/ 2203450 w 2552700"/>
                <a:gd name="connsiteY109" fmla="*/ 219075 h 302243"/>
                <a:gd name="connsiteX110" fmla="*/ 2222500 w 2552700"/>
                <a:gd name="connsiteY110" fmla="*/ 212725 h 302243"/>
                <a:gd name="connsiteX111" fmla="*/ 2244725 w 2552700"/>
                <a:gd name="connsiteY111" fmla="*/ 193675 h 302243"/>
                <a:gd name="connsiteX112" fmla="*/ 2355850 w 2552700"/>
                <a:gd name="connsiteY112" fmla="*/ 152400 h 302243"/>
                <a:gd name="connsiteX113" fmla="*/ 2552700 w 2552700"/>
                <a:gd name="connsiteY11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00025 w 2552700"/>
                <a:gd name="connsiteY15" fmla="*/ 225425 h 302243"/>
                <a:gd name="connsiteX16" fmla="*/ 222250 w 2552700"/>
                <a:gd name="connsiteY16" fmla="*/ 231775 h 302243"/>
                <a:gd name="connsiteX17" fmla="*/ 317500 w 2552700"/>
                <a:gd name="connsiteY17" fmla="*/ 228600 h 302243"/>
                <a:gd name="connsiteX18" fmla="*/ 342900 w 2552700"/>
                <a:gd name="connsiteY18" fmla="*/ 215900 h 302243"/>
                <a:gd name="connsiteX19" fmla="*/ 361950 w 2552700"/>
                <a:gd name="connsiteY19" fmla="*/ 200025 h 302243"/>
                <a:gd name="connsiteX20" fmla="*/ 374650 w 2552700"/>
                <a:gd name="connsiteY20" fmla="*/ 184150 h 302243"/>
                <a:gd name="connsiteX21" fmla="*/ 393700 w 2552700"/>
                <a:gd name="connsiteY21" fmla="*/ 168275 h 302243"/>
                <a:gd name="connsiteX22" fmla="*/ 400050 w 2552700"/>
                <a:gd name="connsiteY22" fmla="*/ 158750 h 302243"/>
                <a:gd name="connsiteX23" fmla="*/ 409575 w 2552700"/>
                <a:gd name="connsiteY23" fmla="*/ 152400 h 302243"/>
                <a:gd name="connsiteX24" fmla="*/ 428625 w 2552700"/>
                <a:gd name="connsiteY24" fmla="*/ 127000 h 302243"/>
                <a:gd name="connsiteX25" fmla="*/ 434975 w 2552700"/>
                <a:gd name="connsiteY25" fmla="*/ 117475 h 302243"/>
                <a:gd name="connsiteX26" fmla="*/ 454025 w 2552700"/>
                <a:gd name="connsiteY26" fmla="*/ 104775 h 302243"/>
                <a:gd name="connsiteX27" fmla="*/ 517525 w 2552700"/>
                <a:gd name="connsiteY27" fmla="*/ 82550 h 302243"/>
                <a:gd name="connsiteX28" fmla="*/ 530225 w 2552700"/>
                <a:gd name="connsiteY28" fmla="*/ 88900 h 302243"/>
                <a:gd name="connsiteX29" fmla="*/ 536575 w 2552700"/>
                <a:gd name="connsiteY29" fmla="*/ 76200 h 302243"/>
                <a:gd name="connsiteX30" fmla="*/ 596900 w 2552700"/>
                <a:gd name="connsiteY30" fmla="*/ 44450 h 302243"/>
                <a:gd name="connsiteX31" fmla="*/ 625475 w 2552700"/>
                <a:gd name="connsiteY31" fmla="*/ 31750 h 302243"/>
                <a:gd name="connsiteX32" fmla="*/ 663575 w 2552700"/>
                <a:gd name="connsiteY32" fmla="*/ 12700 h 302243"/>
                <a:gd name="connsiteX33" fmla="*/ 679450 w 2552700"/>
                <a:gd name="connsiteY33" fmla="*/ 6350 h 302243"/>
                <a:gd name="connsiteX34" fmla="*/ 698500 w 2552700"/>
                <a:gd name="connsiteY34" fmla="*/ 0 h 302243"/>
                <a:gd name="connsiteX35" fmla="*/ 727075 w 2552700"/>
                <a:gd name="connsiteY35" fmla="*/ 3175 h 302243"/>
                <a:gd name="connsiteX36" fmla="*/ 736600 w 2552700"/>
                <a:gd name="connsiteY36" fmla="*/ 6350 h 302243"/>
                <a:gd name="connsiteX37" fmla="*/ 762000 w 2552700"/>
                <a:gd name="connsiteY37" fmla="*/ 12700 h 302243"/>
                <a:gd name="connsiteX38" fmla="*/ 787400 w 2552700"/>
                <a:gd name="connsiteY38" fmla="*/ 34925 h 302243"/>
                <a:gd name="connsiteX39" fmla="*/ 806450 w 2552700"/>
                <a:gd name="connsiteY39" fmla="*/ 53975 h 302243"/>
                <a:gd name="connsiteX40" fmla="*/ 815975 w 2552700"/>
                <a:gd name="connsiteY40" fmla="*/ 63500 h 302243"/>
                <a:gd name="connsiteX41" fmla="*/ 828675 w 2552700"/>
                <a:gd name="connsiteY41" fmla="*/ 82550 h 302243"/>
                <a:gd name="connsiteX42" fmla="*/ 838200 w 2552700"/>
                <a:gd name="connsiteY42" fmla="*/ 88900 h 302243"/>
                <a:gd name="connsiteX43" fmla="*/ 860425 w 2552700"/>
                <a:gd name="connsiteY43" fmla="*/ 107950 h 302243"/>
                <a:gd name="connsiteX44" fmla="*/ 892175 w 2552700"/>
                <a:gd name="connsiteY44" fmla="*/ 130175 h 302243"/>
                <a:gd name="connsiteX45" fmla="*/ 901700 w 2552700"/>
                <a:gd name="connsiteY45" fmla="*/ 139700 h 302243"/>
                <a:gd name="connsiteX46" fmla="*/ 917575 w 2552700"/>
                <a:gd name="connsiteY46" fmla="*/ 152400 h 302243"/>
                <a:gd name="connsiteX47" fmla="*/ 936625 w 2552700"/>
                <a:gd name="connsiteY47" fmla="*/ 168275 h 302243"/>
                <a:gd name="connsiteX48" fmla="*/ 942975 w 2552700"/>
                <a:gd name="connsiteY48" fmla="*/ 177800 h 302243"/>
                <a:gd name="connsiteX49" fmla="*/ 965200 w 2552700"/>
                <a:gd name="connsiteY49" fmla="*/ 193675 h 302243"/>
                <a:gd name="connsiteX50" fmla="*/ 990600 w 2552700"/>
                <a:gd name="connsiteY50" fmla="*/ 200025 h 302243"/>
                <a:gd name="connsiteX51" fmla="*/ 1019175 w 2552700"/>
                <a:gd name="connsiteY51" fmla="*/ 209550 h 302243"/>
                <a:gd name="connsiteX52" fmla="*/ 1063625 w 2552700"/>
                <a:gd name="connsiteY52" fmla="*/ 219075 h 302243"/>
                <a:gd name="connsiteX53" fmla="*/ 1111250 w 2552700"/>
                <a:gd name="connsiteY53" fmla="*/ 228600 h 302243"/>
                <a:gd name="connsiteX54" fmla="*/ 1149350 w 2552700"/>
                <a:gd name="connsiteY54" fmla="*/ 219075 h 302243"/>
                <a:gd name="connsiteX55" fmla="*/ 1117600 w 2552700"/>
                <a:gd name="connsiteY55" fmla="*/ 209550 h 302243"/>
                <a:gd name="connsiteX56" fmla="*/ 1066800 w 2552700"/>
                <a:gd name="connsiteY56" fmla="*/ 193675 h 302243"/>
                <a:gd name="connsiteX57" fmla="*/ 1016000 w 2552700"/>
                <a:gd name="connsiteY57" fmla="*/ 184150 h 302243"/>
                <a:gd name="connsiteX58" fmla="*/ 1044575 w 2552700"/>
                <a:gd name="connsiteY58" fmla="*/ 200025 h 302243"/>
                <a:gd name="connsiteX59" fmla="*/ 1057275 w 2552700"/>
                <a:gd name="connsiteY59" fmla="*/ 212725 h 302243"/>
                <a:gd name="connsiteX60" fmla="*/ 1120775 w 2552700"/>
                <a:gd name="connsiteY60" fmla="*/ 219075 h 302243"/>
                <a:gd name="connsiteX61" fmla="*/ 1203325 w 2552700"/>
                <a:gd name="connsiteY61" fmla="*/ 215900 h 302243"/>
                <a:gd name="connsiteX62" fmla="*/ 1222375 w 2552700"/>
                <a:gd name="connsiteY62" fmla="*/ 203200 h 302243"/>
                <a:gd name="connsiteX63" fmla="*/ 1270000 w 2552700"/>
                <a:gd name="connsiteY63" fmla="*/ 184150 h 302243"/>
                <a:gd name="connsiteX64" fmla="*/ 1343025 w 2552700"/>
                <a:gd name="connsiteY64" fmla="*/ 165100 h 302243"/>
                <a:gd name="connsiteX65" fmla="*/ 1390650 w 2552700"/>
                <a:gd name="connsiteY65" fmla="*/ 158750 h 302243"/>
                <a:gd name="connsiteX66" fmla="*/ 1412875 w 2552700"/>
                <a:gd name="connsiteY66" fmla="*/ 149225 h 302243"/>
                <a:gd name="connsiteX67" fmla="*/ 1425575 w 2552700"/>
                <a:gd name="connsiteY67" fmla="*/ 146050 h 302243"/>
                <a:gd name="connsiteX68" fmla="*/ 1435100 w 2552700"/>
                <a:gd name="connsiteY68" fmla="*/ 142875 h 302243"/>
                <a:gd name="connsiteX69" fmla="*/ 1444625 w 2552700"/>
                <a:gd name="connsiteY69" fmla="*/ 133350 h 302243"/>
                <a:gd name="connsiteX70" fmla="*/ 1485900 w 2552700"/>
                <a:gd name="connsiteY70" fmla="*/ 117475 h 302243"/>
                <a:gd name="connsiteX71" fmla="*/ 1498600 w 2552700"/>
                <a:gd name="connsiteY71" fmla="*/ 111125 h 302243"/>
                <a:gd name="connsiteX72" fmla="*/ 1530350 w 2552700"/>
                <a:gd name="connsiteY72" fmla="*/ 101600 h 302243"/>
                <a:gd name="connsiteX73" fmla="*/ 1539875 w 2552700"/>
                <a:gd name="connsiteY73" fmla="*/ 95250 h 302243"/>
                <a:gd name="connsiteX74" fmla="*/ 1558925 w 2552700"/>
                <a:gd name="connsiteY74" fmla="*/ 88900 h 302243"/>
                <a:gd name="connsiteX75" fmla="*/ 1577975 w 2552700"/>
                <a:gd name="connsiteY75" fmla="*/ 76200 h 302243"/>
                <a:gd name="connsiteX76" fmla="*/ 1593850 w 2552700"/>
                <a:gd name="connsiteY76" fmla="*/ 66675 h 302243"/>
                <a:gd name="connsiteX77" fmla="*/ 1612900 w 2552700"/>
                <a:gd name="connsiteY77" fmla="*/ 53975 h 302243"/>
                <a:gd name="connsiteX78" fmla="*/ 1625600 w 2552700"/>
                <a:gd name="connsiteY78" fmla="*/ 50800 h 302243"/>
                <a:gd name="connsiteX79" fmla="*/ 1635125 w 2552700"/>
                <a:gd name="connsiteY79" fmla="*/ 47625 h 302243"/>
                <a:gd name="connsiteX80" fmla="*/ 1651000 w 2552700"/>
                <a:gd name="connsiteY80" fmla="*/ 44450 h 302243"/>
                <a:gd name="connsiteX81" fmla="*/ 1657350 w 2552700"/>
                <a:gd name="connsiteY81" fmla="*/ 34925 h 302243"/>
                <a:gd name="connsiteX82" fmla="*/ 1673225 w 2552700"/>
                <a:gd name="connsiteY82" fmla="*/ 31750 h 302243"/>
                <a:gd name="connsiteX83" fmla="*/ 1704975 w 2552700"/>
                <a:gd name="connsiteY83" fmla="*/ 25400 h 302243"/>
                <a:gd name="connsiteX84" fmla="*/ 1746250 w 2552700"/>
                <a:gd name="connsiteY84" fmla="*/ 38100 h 302243"/>
                <a:gd name="connsiteX85" fmla="*/ 1765300 w 2552700"/>
                <a:gd name="connsiteY85" fmla="*/ 50800 h 302243"/>
                <a:gd name="connsiteX86" fmla="*/ 1781175 w 2552700"/>
                <a:gd name="connsiteY86" fmla="*/ 63500 h 302243"/>
                <a:gd name="connsiteX87" fmla="*/ 1803400 w 2552700"/>
                <a:gd name="connsiteY87" fmla="*/ 76200 h 302243"/>
                <a:gd name="connsiteX88" fmla="*/ 1828800 w 2552700"/>
                <a:gd name="connsiteY88" fmla="*/ 85725 h 302243"/>
                <a:gd name="connsiteX89" fmla="*/ 1866900 w 2552700"/>
                <a:gd name="connsiteY89" fmla="*/ 98425 h 302243"/>
                <a:gd name="connsiteX90" fmla="*/ 1879600 w 2552700"/>
                <a:gd name="connsiteY90" fmla="*/ 107950 h 302243"/>
                <a:gd name="connsiteX91" fmla="*/ 1889125 w 2552700"/>
                <a:gd name="connsiteY91" fmla="*/ 114300 h 302243"/>
                <a:gd name="connsiteX92" fmla="*/ 1898650 w 2552700"/>
                <a:gd name="connsiteY92" fmla="*/ 127000 h 302243"/>
                <a:gd name="connsiteX93" fmla="*/ 1901825 w 2552700"/>
                <a:gd name="connsiteY93" fmla="*/ 136525 h 302243"/>
                <a:gd name="connsiteX94" fmla="*/ 1917700 w 2552700"/>
                <a:gd name="connsiteY94" fmla="*/ 177800 h 302243"/>
                <a:gd name="connsiteX95" fmla="*/ 1927225 w 2552700"/>
                <a:gd name="connsiteY95" fmla="*/ 200025 h 302243"/>
                <a:gd name="connsiteX96" fmla="*/ 1933575 w 2552700"/>
                <a:gd name="connsiteY96" fmla="*/ 212725 h 302243"/>
                <a:gd name="connsiteX97" fmla="*/ 1943100 w 2552700"/>
                <a:gd name="connsiteY97" fmla="*/ 219075 h 302243"/>
                <a:gd name="connsiteX98" fmla="*/ 1946275 w 2552700"/>
                <a:gd name="connsiteY98" fmla="*/ 244475 h 302243"/>
                <a:gd name="connsiteX99" fmla="*/ 1968500 w 2552700"/>
                <a:gd name="connsiteY99" fmla="*/ 266700 h 302243"/>
                <a:gd name="connsiteX100" fmla="*/ 1978025 w 2552700"/>
                <a:gd name="connsiteY100" fmla="*/ 269875 h 302243"/>
                <a:gd name="connsiteX101" fmla="*/ 1990725 w 2552700"/>
                <a:gd name="connsiteY101" fmla="*/ 276225 h 302243"/>
                <a:gd name="connsiteX102" fmla="*/ 2016125 w 2552700"/>
                <a:gd name="connsiteY102" fmla="*/ 301625 h 302243"/>
                <a:gd name="connsiteX103" fmla="*/ 2098675 w 2552700"/>
                <a:gd name="connsiteY103" fmla="*/ 292100 h 302243"/>
                <a:gd name="connsiteX104" fmla="*/ 2130425 w 2552700"/>
                <a:gd name="connsiteY104" fmla="*/ 266700 h 302243"/>
                <a:gd name="connsiteX105" fmla="*/ 2139950 w 2552700"/>
                <a:gd name="connsiteY105" fmla="*/ 263525 h 302243"/>
                <a:gd name="connsiteX106" fmla="*/ 2168525 w 2552700"/>
                <a:gd name="connsiteY106" fmla="*/ 247650 h 302243"/>
                <a:gd name="connsiteX107" fmla="*/ 2193925 w 2552700"/>
                <a:gd name="connsiteY107" fmla="*/ 228600 h 302243"/>
                <a:gd name="connsiteX108" fmla="*/ 2203450 w 2552700"/>
                <a:gd name="connsiteY108" fmla="*/ 219075 h 302243"/>
                <a:gd name="connsiteX109" fmla="*/ 2222500 w 2552700"/>
                <a:gd name="connsiteY109" fmla="*/ 212725 h 302243"/>
                <a:gd name="connsiteX110" fmla="*/ 2244725 w 2552700"/>
                <a:gd name="connsiteY110" fmla="*/ 193675 h 302243"/>
                <a:gd name="connsiteX111" fmla="*/ 2355850 w 2552700"/>
                <a:gd name="connsiteY111" fmla="*/ 152400 h 302243"/>
                <a:gd name="connsiteX112" fmla="*/ 2552700 w 2552700"/>
                <a:gd name="connsiteY11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65200 w 2552700"/>
                <a:gd name="connsiteY48" fmla="*/ 193675 h 302243"/>
                <a:gd name="connsiteX49" fmla="*/ 990600 w 2552700"/>
                <a:gd name="connsiteY49" fmla="*/ 200025 h 302243"/>
                <a:gd name="connsiteX50" fmla="*/ 1019175 w 2552700"/>
                <a:gd name="connsiteY50" fmla="*/ 209550 h 302243"/>
                <a:gd name="connsiteX51" fmla="*/ 1063625 w 2552700"/>
                <a:gd name="connsiteY51" fmla="*/ 219075 h 302243"/>
                <a:gd name="connsiteX52" fmla="*/ 1111250 w 2552700"/>
                <a:gd name="connsiteY52" fmla="*/ 228600 h 302243"/>
                <a:gd name="connsiteX53" fmla="*/ 1149350 w 2552700"/>
                <a:gd name="connsiteY53" fmla="*/ 219075 h 302243"/>
                <a:gd name="connsiteX54" fmla="*/ 1117600 w 2552700"/>
                <a:gd name="connsiteY54" fmla="*/ 209550 h 302243"/>
                <a:gd name="connsiteX55" fmla="*/ 1066800 w 2552700"/>
                <a:gd name="connsiteY55" fmla="*/ 193675 h 302243"/>
                <a:gd name="connsiteX56" fmla="*/ 1016000 w 2552700"/>
                <a:gd name="connsiteY56" fmla="*/ 184150 h 302243"/>
                <a:gd name="connsiteX57" fmla="*/ 1044575 w 2552700"/>
                <a:gd name="connsiteY57" fmla="*/ 200025 h 302243"/>
                <a:gd name="connsiteX58" fmla="*/ 1057275 w 2552700"/>
                <a:gd name="connsiteY58" fmla="*/ 212725 h 302243"/>
                <a:gd name="connsiteX59" fmla="*/ 1120775 w 2552700"/>
                <a:gd name="connsiteY59" fmla="*/ 219075 h 302243"/>
                <a:gd name="connsiteX60" fmla="*/ 1203325 w 2552700"/>
                <a:gd name="connsiteY60" fmla="*/ 215900 h 302243"/>
                <a:gd name="connsiteX61" fmla="*/ 1222375 w 2552700"/>
                <a:gd name="connsiteY61" fmla="*/ 203200 h 302243"/>
                <a:gd name="connsiteX62" fmla="*/ 1270000 w 2552700"/>
                <a:gd name="connsiteY62" fmla="*/ 184150 h 302243"/>
                <a:gd name="connsiteX63" fmla="*/ 1343025 w 2552700"/>
                <a:gd name="connsiteY63" fmla="*/ 165100 h 302243"/>
                <a:gd name="connsiteX64" fmla="*/ 1390650 w 2552700"/>
                <a:gd name="connsiteY64" fmla="*/ 158750 h 302243"/>
                <a:gd name="connsiteX65" fmla="*/ 1412875 w 2552700"/>
                <a:gd name="connsiteY65" fmla="*/ 149225 h 302243"/>
                <a:gd name="connsiteX66" fmla="*/ 1425575 w 2552700"/>
                <a:gd name="connsiteY66" fmla="*/ 146050 h 302243"/>
                <a:gd name="connsiteX67" fmla="*/ 1435100 w 2552700"/>
                <a:gd name="connsiteY67" fmla="*/ 142875 h 302243"/>
                <a:gd name="connsiteX68" fmla="*/ 1444625 w 2552700"/>
                <a:gd name="connsiteY68" fmla="*/ 133350 h 302243"/>
                <a:gd name="connsiteX69" fmla="*/ 1485900 w 2552700"/>
                <a:gd name="connsiteY69" fmla="*/ 117475 h 302243"/>
                <a:gd name="connsiteX70" fmla="*/ 1498600 w 2552700"/>
                <a:gd name="connsiteY70" fmla="*/ 111125 h 302243"/>
                <a:gd name="connsiteX71" fmla="*/ 1530350 w 2552700"/>
                <a:gd name="connsiteY71" fmla="*/ 101600 h 302243"/>
                <a:gd name="connsiteX72" fmla="*/ 1539875 w 2552700"/>
                <a:gd name="connsiteY72" fmla="*/ 95250 h 302243"/>
                <a:gd name="connsiteX73" fmla="*/ 1558925 w 2552700"/>
                <a:gd name="connsiteY73" fmla="*/ 88900 h 302243"/>
                <a:gd name="connsiteX74" fmla="*/ 1577975 w 2552700"/>
                <a:gd name="connsiteY74" fmla="*/ 76200 h 302243"/>
                <a:gd name="connsiteX75" fmla="*/ 1593850 w 2552700"/>
                <a:gd name="connsiteY75" fmla="*/ 66675 h 302243"/>
                <a:gd name="connsiteX76" fmla="*/ 1612900 w 2552700"/>
                <a:gd name="connsiteY76" fmla="*/ 53975 h 302243"/>
                <a:gd name="connsiteX77" fmla="*/ 1625600 w 2552700"/>
                <a:gd name="connsiteY77" fmla="*/ 50800 h 302243"/>
                <a:gd name="connsiteX78" fmla="*/ 1635125 w 2552700"/>
                <a:gd name="connsiteY78" fmla="*/ 47625 h 302243"/>
                <a:gd name="connsiteX79" fmla="*/ 1651000 w 2552700"/>
                <a:gd name="connsiteY79" fmla="*/ 44450 h 302243"/>
                <a:gd name="connsiteX80" fmla="*/ 1657350 w 2552700"/>
                <a:gd name="connsiteY80" fmla="*/ 34925 h 302243"/>
                <a:gd name="connsiteX81" fmla="*/ 1673225 w 2552700"/>
                <a:gd name="connsiteY81" fmla="*/ 31750 h 302243"/>
                <a:gd name="connsiteX82" fmla="*/ 1704975 w 2552700"/>
                <a:gd name="connsiteY82" fmla="*/ 25400 h 302243"/>
                <a:gd name="connsiteX83" fmla="*/ 1746250 w 2552700"/>
                <a:gd name="connsiteY83" fmla="*/ 38100 h 302243"/>
                <a:gd name="connsiteX84" fmla="*/ 1765300 w 2552700"/>
                <a:gd name="connsiteY84" fmla="*/ 50800 h 302243"/>
                <a:gd name="connsiteX85" fmla="*/ 1781175 w 2552700"/>
                <a:gd name="connsiteY85" fmla="*/ 63500 h 302243"/>
                <a:gd name="connsiteX86" fmla="*/ 1803400 w 2552700"/>
                <a:gd name="connsiteY86" fmla="*/ 76200 h 302243"/>
                <a:gd name="connsiteX87" fmla="*/ 1828800 w 2552700"/>
                <a:gd name="connsiteY87" fmla="*/ 85725 h 302243"/>
                <a:gd name="connsiteX88" fmla="*/ 1866900 w 2552700"/>
                <a:gd name="connsiteY88" fmla="*/ 98425 h 302243"/>
                <a:gd name="connsiteX89" fmla="*/ 1879600 w 2552700"/>
                <a:gd name="connsiteY89" fmla="*/ 107950 h 302243"/>
                <a:gd name="connsiteX90" fmla="*/ 1889125 w 2552700"/>
                <a:gd name="connsiteY90" fmla="*/ 114300 h 302243"/>
                <a:gd name="connsiteX91" fmla="*/ 1898650 w 2552700"/>
                <a:gd name="connsiteY91" fmla="*/ 127000 h 302243"/>
                <a:gd name="connsiteX92" fmla="*/ 1901825 w 2552700"/>
                <a:gd name="connsiteY92" fmla="*/ 136525 h 302243"/>
                <a:gd name="connsiteX93" fmla="*/ 1917700 w 2552700"/>
                <a:gd name="connsiteY93" fmla="*/ 177800 h 302243"/>
                <a:gd name="connsiteX94" fmla="*/ 1927225 w 2552700"/>
                <a:gd name="connsiteY94" fmla="*/ 200025 h 302243"/>
                <a:gd name="connsiteX95" fmla="*/ 1933575 w 2552700"/>
                <a:gd name="connsiteY95" fmla="*/ 212725 h 302243"/>
                <a:gd name="connsiteX96" fmla="*/ 1943100 w 2552700"/>
                <a:gd name="connsiteY96" fmla="*/ 219075 h 302243"/>
                <a:gd name="connsiteX97" fmla="*/ 1946275 w 2552700"/>
                <a:gd name="connsiteY97" fmla="*/ 244475 h 302243"/>
                <a:gd name="connsiteX98" fmla="*/ 1968500 w 2552700"/>
                <a:gd name="connsiteY98" fmla="*/ 266700 h 302243"/>
                <a:gd name="connsiteX99" fmla="*/ 1978025 w 2552700"/>
                <a:gd name="connsiteY99" fmla="*/ 269875 h 302243"/>
                <a:gd name="connsiteX100" fmla="*/ 1990725 w 2552700"/>
                <a:gd name="connsiteY100" fmla="*/ 276225 h 302243"/>
                <a:gd name="connsiteX101" fmla="*/ 2016125 w 2552700"/>
                <a:gd name="connsiteY101" fmla="*/ 301625 h 302243"/>
                <a:gd name="connsiteX102" fmla="*/ 2098675 w 2552700"/>
                <a:gd name="connsiteY102" fmla="*/ 292100 h 302243"/>
                <a:gd name="connsiteX103" fmla="*/ 2130425 w 2552700"/>
                <a:gd name="connsiteY103" fmla="*/ 266700 h 302243"/>
                <a:gd name="connsiteX104" fmla="*/ 2139950 w 2552700"/>
                <a:gd name="connsiteY104" fmla="*/ 263525 h 302243"/>
                <a:gd name="connsiteX105" fmla="*/ 2168525 w 2552700"/>
                <a:gd name="connsiteY105" fmla="*/ 247650 h 302243"/>
                <a:gd name="connsiteX106" fmla="*/ 2193925 w 2552700"/>
                <a:gd name="connsiteY106" fmla="*/ 228600 h 302243"/>
                <a:gd name="connsiteX107" fmla="*/ 2203450 w 2552700"/>
                <a:gd name="connsiteY107" fmla="*/ 219075 h 302243"/>
                <a:gd name="connsiteX108" fmla="*/ 2222500 w 2552700"/>
                <a:gd name="connsiteY108" fmla="*/ 212725 h 302243"/>
                <a:gd name="connsiteX109" fmla="*/ 2244725 w 2552700"/>
                <a:gd name="connsiteY109" fmla="*/ 193675 h 302243"/>
                <a:gd name="connsiteX110" fmla="*/ 2355850 w 2552700"/>
                <a:gd name="connsiteY110" fmla="*/ 152400 h 302243"/>
                <a:gd name="connsiteX111" fmla="*/ 2552700 w 2552700"/>
                <a:gd name="connsiteY11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90600 w 2552700"/>
                <a:gd name="connsiteY48" fmla="*/ 200025 h 302243"/>
                <a:gd name="connsiteX49" fmla="*/ 1019175 w 2552700"/>
                <a:gd name="connsiteY49" fmla="*/ 209550 h 302243"/>
                <a:gd name="connsiteX50" fmla="*/ 1063625 w 2552700"/>
                <a:gd name="connsiteY50" fmla="*/ 219075 h 302243"/>
                <a:gd name="connsiteX51" fmla="*/ 1111250 w 2552700"/>
                <a:gd name="connsiteY51" fmla="*/ 228600 h 302243"/>
                <a:gd name="connsiteX52" fmla="*/ 1149350 w 2552700"/>
                <a:gd name="connsiteY52" fmla="*/ 219075 h 302243"/>
                <a:gd name="connsiteX53" fmla="*/ 1117600 w 2552700"/>
                <a:gd name="connsiteY53" fmla="*/ 209550 h 302243"/>
                <a:gd name="connsiteX54" fmla="*/ 1066800 w 2552700"/>
                <a:gd name="connsiteY54" fmla="*/ 193675 h 302243"/>
                <a:gd name="connsiteX55" fmla="*/ 1016000 w 2552700"/>
                <a:gd name="connsiteY55" fmla="*/ 184150 h 302243"/>
                <a:gd name="connsiteX56" fmla="*/ 1044575 w 2552700"/>
                <a:gd name="connsiteY56" fmla="*/ 200025 h 302243"/>
                <a:gd name="connsiteX57" fmla="*/ 1057275 w 2552700"/>
                <a:gd name="connsiteY57" fmla="*/ 212725 h 302243"/>
                <a:gd name="connsiteX58" fmla="*/ 1120775 w 2552700"/>
                <a:gd name="connsiteY58" fmla="*/ 219075 h 302243"/>
                <a:gd name="connsiteX59" fmla="*/ 1203325 w 2552700"/>
                <a:gd name="connsiteY59" fmla="*/ 215900 h 302243"/>
                <a:gd name="connsiteX60" fmla="*/ 1222375 w 2552700"/>
                <a:gd name="connsiteY60" fmla="*/ 203200 h 302243"/>
                <a:gd name="connsiteX61" fmla="*/ 1270000 w 2552700"/>
                <a:gd name="connsiteY61" fmla="*/ 184150 h 302243"/>
                <a:gd name="connsiteX62" fmla="*/ 1343025 w 2552700"/>
                <a:gd name="connsiteY62" fmla="*/ 165100 h 302243"/>
                <a:gd name="connsiteX63" fmla="*/ 1390650 w 2552700"/>
                <a:gd name="connsiteY63" fmla="*/ 158750 h 302243"/>
                <a:gd name="connsiteX64" fmla="*/ 1412875 w 2552700"/>
                <a:gd name="connsiteY64" fmla="*/ 149225 h 302243"/>
                <a:gd name="connsiteX65" fmla="*/ 1425575 w 2552700"/>
                <a:gd name="connsiteY65" fmla="*/ 146050 h 302243"/>
                <a:gd name="connsiteX66" fmla="*/ 1435100 w 2552700"/>
                <a:gd name="connsiteY66" fmla="*/ 142875 h 302243"/>
                <a:gd name="connsiteX67" fmla="*/ 1444625 w 2552700"/>
                <a:gd name="connsiteY67" fmla="*/ 133350 h 302243"/>
                <a:gd name="connsiteX68" fmla="*/ 1485900 w 2552700"/>
                <a:gd name="connsiteY68" fmla="*/ 117475 h 302243"/>
                <a:gd name="connsiteX69" fmla="*/ 1498600 w 2552700"/>
                <a:gd name="connsiteY69" fmla="*/ 111125 h 302243"/>
                <a:gd name="connsiteX70" fmla="*/ 1530350 w 2552700"/>
                <a:gd name="connsiteY70" fmla="*/ 101600 h 302243"/>
                <a:gd name="connsiteX71" fmla="*/ 1539875 w 2552700"/>
                <a:gd name="connsiteY71" fmla="*/ 95250 h 302243"/>
                <a:gd name="connsiteX72" fmla="*/ 1558925 w 2552700"/>
                <a:gd name="connsiteY72" fmla="*/ 88900 h 302243"/>
                <a:gd name="connsiteX73" fmla="*/ 1577975 w 2552700"/>
                <a:gd name="connsiteY73" fmla="*/ 76200 h 302243"/>
                <a:gd name="connsiteX74" fmla="*/ 1593850 w 2552700"/>
                <a:gd name="connsiteY74" fmla="*/ 66675 h 302243"/>
                <a:gd name="connsiteX75" fmla="*/ 1612900 w 2552700"/>
                <a:gd name="connsiteY75" fmla="*/ 53975 h 302243"/>
                <a:gd name="connsiteX76" fmla="*/ 1625600 w 2552700"/>
                <a:gd name="connsiteY76" fmla="*/ 50800 h 302243"/>
                <a:gd name="connsiteX77" fmla="*/ 1635125 w 2552700"/>
                <a:gd name="connsiteY77" fmla="*/ 47625 h 302243"/>
                <a:gd name="connsiteX78" fmla="*/ 1651000 w 2552700"/>
                <a:gd name="connsiteY78" fmla="*/ 44450 h 302243"/>
                <a:gd name="connsiteX79" fmla="*/ 1657350 w 2552700"/>
                <a:gd name="connsiteY79" fmla="*/ 34925 h 302243"/>
                <a:gd name="connsiteX80" fmla="*/ 1673225 w 2552700"/>
                <a:gd name="connsiteY80" fmla="*/ 31750 h 302243"/>
                <a:gd name="connsiteX81" fmla="*/ 1704975 w 2552700"/>
                <a:gd name="connsiteY81" fmla="*/ 25400 h 302243"/>
                <a:gd name="connsiteX82" fmla="*/ 1746250 w 2552700"/>
                <a:gd name="connsiteY82" fmla="*/ 38100 h 302243"/>
                <a:gd name="connsiteX83" fmla="*/ 1765300 w 2552700"/>
                <a:gd name="connsiteY83" fmla="*/ 50800 h 302243"/>
                <a:gd name="connsiteX84" fmla="*/ 1781175 w 2552700"/>
                <a:gd name="connsiteY84" fmla="*/ 63500 h 302243"/>
                <a:gd name="connsiteX85" fmla="*/ 1803400 w 2552700"/>
                <a:gd name="connsiteY85" fmla="*/ 76200 h 302243"/>
                <a:gd name="connsiteX86" fmla="*/ 1828800 w 2552700"/>
                <a:gd name="connsiteY86" fmla="*/ 85725 h 302243"/>
                <a:gd name="connsiteX87" fmla="*/ 1866900 w 2552700"/>
                <a:gd name="connsiteY87" fmla="*/ 98425 h 302243"/>
                <a:gd name="connsiteX88" fmla="*/ 1879600 w 2552700"/>
                <a:gd name="connsiteY88" fmla="*/ 107950 h 302243"/>
                <a:gd name="connsiteX89" fmla="*/ 1889125 w 2552700"/>
                <a:gd name="connsiteY89" fmla="*/ 114300 h 302243"/>
                <a:gd name="connsiteX90" fmla="*/ 1898650 w 2552700"/>
                <a:gd name="connsiteY90" fmla="*/ 127000 h 302243"/>
                <a:gd name="connsiteX91" fmla="*/ 1901825 w 2552700"/>
                <a:gd name="connsiteY91" fmla="*/ 136525 h 302243"/>
                <a:gd name="connsiteX92" fmla="*/ 1917700 w 2552700"/>
                <a:gd name="connsiteY92" fmla="*/ 177800 h 302243"/>
                <a:gd name="connsiteX93" fmla="*/ 1927225 w 2552700"/>
                <a:gd name="connsiteY93" fmla="*/ 200025 h 302243"/>
                <a:gd name="connsiteX94" fmla="*/ 1933575 w 2552700"/>
                <a:gd name="connsiteY94" fmla="*/ 212725 h 302243"/>
                <a:gd name="connsiteX95" fmla="*/ 1943100 w 2552700"/>
                <a:gd name="connsiteY95" fmla="*/ 219075 h 302243"/>
                <a:gd name="connsiteX96" fmla="*/ 1946275 w 2552700"/>
                <a:gd name="connsiteY96" fmla="*/ 244475 h 302243"/>
                <a:gd name="connsiteX97" fmla="*/ 1968500 w 2552700"/>
                <a:gd name="connsiteY97" fmla="*/ 266700 h 302243"/>
                <a:gd name="connsiteX98" fmla="*/ 1978025 w 2552700"/>
                <a:gd name="connsiteY98" fmla="*/ 269875 h 302243"/>
                <a:gd name="connsiteX99" fmla="*/ 1990725 w 2552700"/>
                <a:gd name="connsiteY99" fmla="*/ 276225 h 302243"/>
                <a:gd name="connsiteX100" fmla="*/ 2016125 w 2552700"/>
                <a:gd name="connsiteY100" fmla="*/ 301625 h 302243"/>
                <a:gd name="connsiteX101" fmla="*/ 2098675 w 2552700"/>
                <a:gd name="connsiteY101" fmla="*/ 292100 h 302243"/>
                <a:gd name="connsiteX102" fmla="*/ 2130425 w 2552700"/>
                <a:gd name="connsiteY102" fmla="*/ 266700 h 302243"/>
                <a:gd name="connsiteX103" fmla="*/ 2139950 w 2552700"/>
                <a:gd name="connsiteY103" fmla="*/ 263525 h 302243"/>
                <a:gd name="connsiteX104" fmla="*/ 2168525 w 2552700"/>
                <a:gd name="connsiteY104" fmla="*/ 247650 h 302243"/>
                <a:gd name="connsiteX105" fmla="*/ 2193925 w 2552700"/>
                <a:gd name="connsiteY105" fmla="*/ 228600 h 302243"/>
                <a:gd name="connsiteX106" fmla="*/ 2203450 w 2552700"/>
                <a:gd name="connsiteY106" fmla="*/ 219075 h 302243"/>
                <a:gd name="connsiteX107" fmla="*/ 2222500 w 2552700"/>
                <a:gd name="connsiteY107" fmla="*/ 212725 h 302243"/>
                <a:gd name="connsiteX108" fmla="*/ 2244725 w 2552700"/>
                <a:gd name="connsiteY108" fmla="*/ 193675 h 302243"/>
                <a:gd name="connsiteX109" fmla="*/ 2355850 w 2552700"/>
                <a:gd name="connsiteY109" fmla="*/ 152400 h 302243"/>
                <a:gd name="connsiteX110" fmla="*/ 2552700 w 2552700"/>
                <a:gd name="connsiteY11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36625 w 2552700"/>
                <a:gd name="connsiteY45" fmla="*/ 168275 h 302243"/>
                <a:gd name="connsiteX46" fmla="*/ 942975 w 2552700"/>
                <a:gd name="connsiteY46" fmla="*/ 177800 h 302243"/>
                <a:gd name="connsiteX47" fmla="*/ 990600 w 2552700"/>
                <a:gd name="connsiteY47" fmla="*/ 200025 h 302243"/>
                <a:gd name="connsiteX48" fmla="*/ 1019175 w 2552700"/>
                <a:gd name="connsiteY48" fmla="*/ 209550 h 302243"/>
                <a:gd name="connsiteX49" fmla="*/ 1063625 w 2552700"/>
                <a:gd name="connsiteY49" fmla="*/ 219075 h 302243"/>
                <a:gd name="connsiteX50" fmla="*/ 1111250 w 2552700"/>
                <a:gd name="connsiteY50" fmla="*/ 228600 h 302243"/>
                <a:gd name="connsiteX51" fmla="*/ 1149350 w 2552700"/>
                <a:gd name="connsiteY51" fmla="*/ 219075 h 302243"/>
                <a:gd name="connsiteX52" fmla="*/ 1117600 w 2552700"/>
                <a:gd name="connsiteY52" fmla="*/ 209550 h 302243"/>
                <a:gd name="connsiteX53" fmla="*/ 1066800 w 2552700"/>
                <a:gd name="connsiteY53" fmla="*/ 193675 h 302243"/>
                <a:gd name="connsiteX54" fmla="*/ 1016000 w 2552700"/>
                <a:gd name="connsiteY54" fmla="*/ 184150 h 302243"/>
                <a:gd name="connsiteX55" fmla="*/ 1044575 w 2552700"/>
                <a:gd name="connsiteY55" fmla="*/ 200025 h 302243"/>
                <a:gd name="connsiteX56" fmla="*/ 1057275 w 2552700"/>
                <a:gd name="connsiteY56" fmla="*/ 212725 h 302243"/>
                <a:gd name="connsiteX57" fmla="*/ 1120775 w 2552700"/>
                <a:gd name="connsiteY57" fmla="*/ 219075 h 302243"/>
                <a:gd name="connsiteX58" fmla="*/ 1203325 w 2552700"/>
                <a:gd name="connsiteY58" fmla="*/ 215900 h 302243"/>
                <a:gd name="connsiteX59" fmla="*/ 1222375 w 2552700"/>
                <a:gd name="connsiteY59" fmla="*/ 203200 h 302243"/>
                <a:gd name="connsiteX60" fmla="*/ 1270000 w 2552700"/>
                <a:gd name="connsiteY60" fmla="*/ 184150 h 302243"/>
                <a:gd name="connsiteX61" fmla="*/ 1343025 w 2552700"/>
                <a:gd name="connsiteY61" fmla="*/ 165100 h 302243"/>
                <a:gd name="connsiteX62" fmla="*/ 1390650 w 2552700"/>
                <a:gd name="connsiteY62" fmla="*/ 158750 h 302243"/>
                <a:gd name="connsiteX63" fmla="*/ 1412875 w 2552700"/>
                <a:gd name="connsiteY63" fmla="*/ 149225 h 302243"/>
                <a:gd name="connsiteX64" fmla="*/ 1425575 w 2552700"/>
                <a:gd name="connsiteY64" fmla="*/ 146050 h 302243"/>
                <a:gd name="connsiteX65" fmla="*/ 1435100 w 2552700"/>
                <a:gd name="connsiteY65" fmla="*/ 142875 h 302243"/>
                <a:gd name="connsiteX66" fmla="*/ 1444625 w 2552700"/>
                <a:gd name="connsiteY66" fmla="*/ 133350 h 302243"/>
                <a:gd name="connsiteX67" fmla="*/ 1485900 w 2552700"/>
                <a:gd name="connsiteY67" fmla="*/ 117475 h 302243"/>
                <a:gd name="connsiteX68" fmla="*/ 1498600 w 2552700"/>
                <a:gd name="connsiteY68" fmla="*/ 111125 h 302243"/>
                <a:gd name="connsiteX69" fmla="*/ 1530350 w 2552700"/>
                <a:gd name="connsiteY69" fmla="*/ 101600 h 302243"/>
                <a:gd name="connsiteX70" fmla="*/ 1539875 w 2552700"/>
                <a:gd name="connsiteY70" fmla="*/ 95250 h 302243"/>
                <a:gd name="connsiteX71" fmla="*/ 1558925 w 2552700"/>
                <a:gd name="connsiteY71" fmla="*/ 88900 h 302243"/>
                <a:gd name="connsiteX72" fmla="*/ 1577975 w 2552700"/>
                <a:gd name="connsiteY72" fmla="*/ 76200 h 302243"/>
                <a:gd name="connsiteX73" fmla="*/ 1593850 w 2552700"/>
                <a:gd name="connsiteY73" fmla="*/ 66675 h 302243"/>
                <a:gd name="connsiteX74" fmla="*/ 1612900 w 2552700"/>
                <a:gd name="connsiteY74" fmla="*/ 53975 h 302243"/>
                <a:gd name="connsiteX75" fmla="*/ 1625600 w 2552700"/>
                <a:gd name="connsiteY75" fmla="*/ 50800 h 302243"/>
                <a:gd name="connsiteX76" fmla="*/ 1635125 w 2552700"/>
                <a:gd name="connsiteY76" fmla="*/ 47625 h 302243"/>
                <a:gd name="connsiteX77" fmla="*/ 1651000 w 2552700"/>
                <a:gd name="connsiteY77" fmla="*/ 44450 h 302243"/>
                <a:gd name="connsiteX78" fmla="*/ 1657350 w 2552700"/>
                <a:gd name="connsiteY78" fmla="*/ 34925 h 302243"/>
                <a:gd name="connsiteX79" fmla="*/ 1673225 w 2552700"/>
                <a:gd name="connsiteY79" fmla="*/ 31750 h 302243"/>
                <a:gd name="connsiteX80" fmla="*/ 1704975 w 2552700"/>
                <a:gd name="connsiteY80" fmla="*/ 25400 h 302243"/>
                <a:gd name="connsiteX81" fmla="*/ 1746250 w 2552700"/>
                <a:gd name="connsiteY81" fmla="*/ 38100 h 302243"/>
                <a:gd name="connsiteX82" fmla="*/ 1765300 w 2552700"/>
                <a:gd name="connsiteY82" fmla="*/ 50800 h 302243"/>
                <a:gd name="connsiteX83" fmla="*/ 1781175 w 2552700"/>
                <a:gd name="connsiteY83" fmla="*/ 63500 h 302243"/>
                <a:gd name="connsiteX84" fmla="*/ 1803400 w 2552700"/>
                <a:gd name="connsiteY84" fmla="*/ 76200 h 302243"/>
                <a:gd name="connsiteX85" fmla="*/ 1828800 w 2552700"/>
                <a:gd name="connsiteY85" fmla="*/ 85725 h 302243"/>
                <a:gd name="connsiteX86" fmla="*/ 1866900 w 2552700"/>
                <a:gd name="connsiteY86" fmla="*/ 98425 h 302243"/>
                <a:gd name="connsiteX87" fmla="*/ 1879600 w 2552700"/>
                <a:gd name="connsiteY87" fmla="*/ 107950 h 302243"/>
                <a:gd name="connsiteX88" fmla="*/ 1889125 w 2552700"/>
                <a:gd name="connsiteY88" fmla="*/ 114300 h 302243"/>
                <a:gd name="connsiteX89" fmla="*/ 1898650 w 2552700"/>
                <a:gd name="connsiteY89" fmla="*/ 127000 h 302243"/>
                <a:gd name="connsiteX90" fmla="*/ 1901825 w 2552700"/>
                <a:gd name="connsiteY90" fmla="*/ 136525 h 302243"/>
                <a:gd name="connsiteX91" fmla="*/ 1917700 w 2552700"/>
                <a:gd name="connsiteY91" fmla="*/ 177800 h 302243"/>
                <a:gd name="connsiteX92" fmla="*/ 1927225 w 2552700"/>
                <a:gd name="connsiteY92" fmla="*/ 200025 h 302243"/>
                <a:gd name="connsiteX93" fmla="*/ 1933575 w 2552700"/>
                <a:gd name="connsiteY93" fmla="*/ 212725 h 302243"/>
                <a:gd name="connsiteX94" fmla="*/ 1943100 w 2552700"/>
                <a:gd name="connsiteY94" fmla="*/ 219075 h 302243"/>
                <a:gd name="connsiteX95" fmla="*/ 1946275 w 2552700"/>
                <a:gd name="connsiteY95" fmla="*/ 244475 h 302243"/>
                <a:gd name="connsiteX96" fmla="*/ 1968500 w 2552700"/>
                <a:gd name="connsiteY96" fmla="*/ 266700 h 302243"/>
                <a:gd name="connsiteX97" fmla="*/ 1978025 w 2552700"/>
                <a:gd name="connsiteY97" fmla="*/ 269875 h 302243"/>
                <a:gd name="connsiteX98" fmla="*/ 1990725 w 2552700"/>
                <a:gd name="connsiteY98" fmla="*/ 276225 h 302243"/>
                <a:gd name="connsiteX99" fmla="*/ 2016125 w 2552700"/>
                <a:gd name="connsiteY99" fmla="*/ 301625 h 302243"/>
                <a:gd name="connsiteX100" fmla="*/ 2098675 w 2552700"/>
                <a:gd name="connsiteY100" fmla="*/ 292100 h 302243"/>
                <a:gd name="connsiteX101" fmla="*/ 2130425 w 2552700"/>
                <a:gd name="connsiteY101" fmla="*/ 266700 h 302243"/>
                <a:gd name="connsiteX102" fmla="*/ 2139950 w 2552700"/>
                <a:gd name="connsiteY102" fmla="*/ 263525 h 302243"/>
                <a:gd name="connsiteX103" fmla="*/ 2168525 w 2552700"/>
                <a:gd name="connsiteY103" fmla="*/ 247650 h 302243"/>
                <a:gd name="connsiteX104" fmla="*/ 2193925 w 2552700"/>
                <a:gd name="connsiteY104" fmla="*/ 228600 h 302243"/>
                <a:gd name="connsiteX105" fmla="*/ 2203450 w 2552700"/>
                <a:gd name="connsiteY105" fmla="*/ 219075 h 302243"/>
                <a:gd name="connsiteX106" fmla="*/ 2222500 w 2552700"/>
                <a:gd name="connsiteY106" fmla="*/ 212725 h 302243"/>
                <a:gd name="connsiteX107" fmla="*/ 2244725 w 2552700"/>
                <a:gd name="connsiteY107" fmla="*/ 193675 h 302243"/>
                <a:gd name="connsiteX108" fmla="*/ 2355850 w 2552700"/>
                <a:gd name="connsiteY108" fmla="*/ 152400 h 302243"/>
                <a:gd name="connsiteX109" fmla="*/ 2552700 w 2552700"/>
                <a:gd name="connsiteY109" fmla="*/ 155575 h 30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552700" h="302243">
                  <a:moveTo>
                    <a:pt x="0" y="69850"/>
                  </a:moveTo>
                  <a:cubicBezTo>
                    <a:pt x="6350" y="76200"/>
                    <a:pt x="13043" y="82225"/>
                    <a:pt x="19050" y="88900"/>
                  </a:cubicBezTo>
                  <a:cubicBezTo>
                    <a:pt x="22590" y="92833"/>
                    <a:pt x="24833" y="97858"/>
                    <a:pt x="28575" y="101600"/>
                  </a:cubicBezTo>
                  <a:cubicBezTo>
                    <a:pt x="31273" y="104298"/>
                    <a:pt x="34995" y="105732"/>
                    <a:pt x="38100" y="107950"/>
                  </a:cubicBezTo>
                  <a:cubicBezTo>
                    <a:pt x="42406" y="111026"/>
                    <a:pt x="46782" y="114031"/>
                    <a:pt x="50800" y="117475"/>
                  </a:cubicBezTo>
                  <a:cubicBezTo>
                    <a:pt x="54209" y="120397"/>
                    <a:pt x="56946" y="124043"/>
                    <a:pt x="60325" y="127000"/>
                  </a:cubicBezTo>
                  <a:cubicBezTo>
                    <a:pt x="65425" y="131462"/>
                    <a:pt x="71100" y="135238"/>
                    <a:pt x="76200" y="139700"/>
                  </a:cubicBezTo>
                  <a:cubicBezTo>
                    <a:pt x="79579" y="142657"/>
                    <a:pt x="82181" y="146468"/>
                    <a:pt x="85725" y="149225"/>
                  </a:cubicBezTo>
                  <a:cubicBezTo>
                    <a:pt x="91749" y="153910"/>
                    <a:pt x="98425" y="157692"/>
                    <a:pt x="104775" y="161925"/>
                  </a:cubicBezTo>
                  <a:lnTo>
                    <a:pt x="114300" y="168275"/>
                  </a:lnTo>
                  <a:cubicBezTo>
                    <a:pt x="117475" y="170392"/>
                    <a:pt x="121127" y="171927"/>
                    <a:pt x="123825" y="174625"/>
                  </a:cubicBezTo>
                  <a:cubicBezTo>
                    <a:pt x="127000" y="177800"/>
                    <a:pt x="128588" y="180975"/>
                    <a:pt x="133350" y="184150"/>
                  </a:cubicBezTo>
                  <a:cubicBezTo>
                    <a:pt x="138112" y="187325"/>
                    <a:pt x="148167" y="189971"/>
                    <a:pt x="152400" y="193675"/>
                  </a:cubicBezTo>
                  <a:cubicBezTo>
                    <a:pt x="154517" y="197908"/>
                    <a:pt x="155403" y="203028"/>
                    <a:pt x="158750" y="206375"/>
                  </a:cubicBezTo>
                  <a:cubicBezTo>
                    <a:pt x="167846" y="215471"/>
                    <a:pt x="176742" y="218017"/>
                    <a:pt x="187325" y="222250"/>
                  </a:cubicBezTo>
                  <a:cubicBezTo>
                    <a:pt x="197908" y="226483"/>
                    <a:pt x="200554" y="230717"/>
                    <a:pt x="222250" y="231775"/>
                  </a:cubicBezTo>
                  <a:cubicBezTo>
                    <a:pt x="254000" y="230717"/>
                    <a:pt x="285787" y="230465"/>
                    <a:pt x="317500" y="228600"/>
                  </a:cubicBezTo>
                  <a:cubicBezTo>
                    <a:pt x="329271" y="227908"/>
                    <a:pt x="335492" y="220663"/>
                    <a:pt x="342900" y="215900"/>
                  </a:cubicBezTo>
                  <a:cubicBezTo>
                    <a:pt x="350308" y="211138"/>
                    <a:pt x="356658" y="205317"/>
                    <a:pt x="361950" y="200025"/>
                  </a:cubicBezTo>
                  <a:cubicBezTo>
                    <a:pt x="367242" y="194733"/>
                    <a:pt x="370188" y="189250"/>
                    <a:pt x="374650" y="184150"/>
                  </a:cubicBezTo>
                  <a:cubicBezTo>
                    <a:pt x="383206" y="174371"/>
                    <a:pt x="383555" y="175038"/>
                    <a:pt x="393700" y="168275"/>
                  </a:cubicBezTo>
                  <a:cubicBezTo>
                    <a:pt x="395817" y="165100"/>
                    <a:pt x="397352" y="161448"/>
                    <a:pt x="400050" y="158750"/>
                  </a:cubicBezTo>
                  <a:cubicBezTo>
                    <a:pt x="402748" y="156052"/>
                    <a:pt x="407553" y="155636"/>
                    <a:pt x="409575" y="152400"/>
                  </a:cubicBezTo>
                  <a:cubicBezTo>
                    <a:pt x="427408" y="123867"/>
                    <a:pt x="402876" y="139874"/>
                    <a:pt x="428625" y="127000"/>
                  </a:cubicBezTo>
                  <a:cubicBezTo>
                    <a:pt x="430742" y="123825"/>
                    <a:pt x="432103" y="119988"/>
                    <a:pt x="434975" y="117475"/>
                  </a:cubicBezTo>
                  <a:cubicBezTo>
                    <a:pt x="440718" y="112449"/>
                    <a:pt x="440267" y="110596"/>
                    <a:pt x="454025" y="104775"/>
                  </a:cubicBezTo>
                  <a:cubicBezTo>
                    <a:pt x="467783" y="98954"/>
                    <a:pt x="504825" y="85196"/>
                    <a:pt x="517525" y="82550"/>
                  </a:cubicBezTo>
                  <a:cubicBezTo>
                    <a:pt x="530225" y="79904"/>
                    <a:pt x="525735" y="90397"/>
                    <a:pt x="530225" y="88900"/>
                  </a:cubicBezTo>
                  <a:cubicBezTo>
                    <a:pt x="534715" y="87403"/>
                    <a:pt x="525463" y="83608"/>
                    <a:pt x="536575" y="76200"/>
                  </a:cubicBezTo>
                  <a:cubicBezTo>
                    <a:pt x="547688" y="68792"/>
                    <a:pt x="582083" y="51858"/>
                    <a:pt x="596900" y="44450"/>
                  </a:cubicBezTo>
                  <a:cubicBezTo>
                    <a:pt x="618456" y="30079"/>
                    <a:pt x="591470" y="46863"/>
                    <a:pt x="625475" y="31750"/>
                  </a:cubicBezTo>
                  <a:cubicBezTo>
                    <a:pt x="638450" y="25983"/>
                    <a:pt x="650392" y="17973"/>
                    <a:pt x="663575" y="12700"/>
                  </a:cubicBezTo>
                  <a:cubicBezTo>
                    <a:pt x="668867" y="10583"/>
                    <a:pt x="674094" y="8298"/>
                    <a:pt x="679450" y="6350"/>
                  </a:cubicBezTo>
                  <a:cubicBezTo>
                    <a:pt x="685740" y="4063"/>
                    <a:pt x="698500" y="0"/>
                    <a:pt x="698500" y="0"/>
                  </a:cubicBezTo>
                  <a:cubicBezTo>
                    <a:pt x="708025" y="1058"/>
                    <a:pt x="717622" y="1599"/>
                    <a:pt x="727075" y="3175"/>
                  </a:cubicBezTo>
                  <a:cubicBezTo>
                    <a:pt x="730376" y="3725"/>
                    <a:pt x="733371" y="5469"/>
                    <a:pt x="736600" y="6350"/>
                  </a:cubicBezTo>
                  <a:cubicBezTo>
                    <a:pt x="745020" y="8646"/>
                    <a:pt x="753533" y="10583"/>
                    <a:pt x="762000" y="12700"/>
                  </a:cubicBezTo>
                  <a:cubicBezTo>
                    <a:pt x="775361" y="32742"/>
                    <a:pt x="759619" y="11774"/>
                    <a:pt x="787400" y="34925"/>
                  </a:cubicBezTo>
                  <a:cubicBezTo>
                    <a:pt x="794299" y="40674"/>
                    <a:pt x="800100" y="47625"/>
                    <a:pt x="806450" y="53975"/>
                  </a:cubicBezTo>
                  <a:cubicBezTo>
                    <a:pt x="809625" y="57150"/>
                    <a:pt x="813484" y="59764"/>
                    <a:pt x="815975" y="63500"/>
                  </a:cubicBezTo>
                  <a:cubicBezTo>
                    <a:pt x="820208" y="69850"/>
                    <a:pt x="822325" y="78317"/>
                    <a:pt x="828675" y="82550"/>
                  </a:cubicBezTo>
                  <a:cubicBezTo>
                    <a:pt x="831850" y="84667"/>
                    <a:pt x="835269" y="86457"/>
                    <a:pt x="838200" y="88900"/>
                  </a:cubicBezTo>
                  <a:cubicBezTo>
                    <a:pt x="862866" y="109455"/>
                    <a:pt x="830699" y="87142"/>
                    <a:pt x="860425" y="107950"/>
                  </a:cubicBezTo>
                  <a:cubicBezTo>
                    <a:pt x="870361" y="114905"/>
                    <a:pt x="882742" y="122090"/>
                    <a:pt x="892175" y="130175"/>
                  </a:cubicBezTo>
                  <a:cubicBezTo>
                    <a:pt x="895584" y="133097"/>
                    <a:pt x="894292" y="133350"/>
                    <a:pt x="901700" y="139700"/>
                  </a:cubicBezTo>
                  <a:cubicBezTo>
                    <a:pt x="909108" y="146050"/>
                    <a:pt x="929746" y="161925"/>
                    <a:pt x="936625" y="168275"/>
                  </a:cubicBezTo>
                  <a:cubicBezTo>
                    <a:pt x="943504" y="174625"/>
                    <a:pt x="933979" y="172508"/>
                    <a:pt x="942975" y="177800"/>
                  </a:cubicBezTo>
                  <a:cubicBezTo>
                    <a:pt x="951971" y="183092"/>
                    <a:pt x="977900" y="194733"/>
                    <a:pt x="990600" y="200025"/>
                  </a:cubicBezTo>
                  <a:cubicBezTo>
                    <a:pt x="1011726" y="210588"/>
                    <a:pt x="994556" y="203395"/>
                    <a:pt x="1019175" y="209550"/>
                  </a:cubicBezTo>
                  <a:cubicBezTo>
                    <a:pt x="1058402" y="219357"/>
                    <a:pt x="1024247" y="213450"/>
                    <a:pt x="1063625" y="219075"/>
                  </a:cubicBezTo>
                  <a:cubicBezTo>
                    <a:pt x="1091767" y="228456"/>
                    <a:pt x="1076022" y="224686"/>
                    <a:pt x="1111250" y="228600"/>
                  </a:cubicBezTo>
                  <a:cubicBezTo>
                    <a:pt x="1125537" y="228600"/>
                    <a:pt x="1148292" y="222250"/>
                    <a:pt x="1149350" y="219075"/>
                  </a:cubicBezTo>
                  <a:cubicBezTo>
                    <a:pt x="1150408" y="215900"/>
                    <a:pt x="1128082" y="213044"/>
                    <a:pt x="1117600" y="209550"/>
                  </a:cubicBezTo>
                  <a:cubicBezTo>
                    <a:pt x="1089611" y="200220"/>
                    <a:pt x="1095585" y="199072"/>
                    <a:pt x="1066800" y="193675"/>
                  </a:cubicBezTo>
                  <a:cubicBezTo>
                    <a:pt x="998680" y="180903"/>
                    <a:pt x="1084515" y="201279"/>
                    <a:pt x="1016000" y="184150"/>
                  </a:cubicBezTo>
                  <a:cubicBezTo>
                    <a:pt x="1012296" y="185208"/>
                    <a:pt x="1037696" y="195263"/>
                    <a:pt x="1044575" y="200025"/>
                  </a:cubicBezTo>
                  <a:cubicBezTo>
                    <a:pt x="1051454" y="204787"/>
                    <a:pt x="1051467" y="211273"/>
                    <a:pt x="1057275" y="212725"/>
                  </a:cubicBezTo>
                  <a:cubicBezTo>
                    <a:pt x="1077912" y="217884"/>
                    <a:pt x="1120775" y="219075"/>
                    <a:pt x="1120775" y="219075"/>
                  </a:cubicBezTo>
                  <a:cubicBezTo>
                    <a:pt x="1148292" y="218017"/>
                    <a:pt x="1175853" y="217795"/>
                    <a:pt x="1203325" y="215900"/>
                  </a:cubicBezTo>
                  <a:cubicBezTo>
                    <a:pt x="1215956" y="215029"/>
                    <a:pt x="1211263" y="208492"/>
                    <a:pt x="1222375" y="203200"/>
                  </a:cubicBezTo>
                  <a:cubicBezTo>
                    <a:pt x="1233488" y="197908"/>
                    <a:pt x="1249892" y="190500"/>
                    <a:pt x="1270000" y="184150"/>
                  </a:cubicBezTo>
                  <a:cubicBezTo>
                    <a:pt x="1290108" y="177800"/>
                    <a:pt x="1322917" y="169333"/>
                    <a:pt x="1343025" y="165100"/>
                  </a:cubicBezTo>
                  <a:cubicBezTo>
                    <a:pt x="1367360" y="156988"/>
                    <a:pt x="1338856" y="165656"/>
                    <a:pt x="1390650" y="158750"/>
                  </a:cubicBezTo>
                  <a:cubicBezTo>
                    <a:pt x="1398806" y="157663"/>
                    <a:pt x="1405467" y="152003"/>
                    <a:pt x="1412875" y="149225"/>
                  </a:cubicBezTo>
                  <a:cubicBezTo>
                    <a:pt x="1416961" y="147693"/>
                    <a:pt x="1421379" y="147249"/>
                    <a:pt x="1425575" y="146050"/>
                  </a:cubicBezTo>
                  <a:cubicBezTo>
                    <a:pt x="1428793" y="145131"/>
                    <a:pt x="1431925" y="143933"/>
                    <a:pt x="1435100" y="142875"/>
                  </a:cubicBezTo>
                  <a:cubicBezTo>
                    <a:pt x="1438275" y="139700"/>
                    <a:pt x="1440971" y="135960"/>
                    <a:pt x="1444625" y="133350"/>
                  </a:cubicBezTo>
                  <a:cubicBezTo>
                    <a:pt x="1456748" y="124691"/>
                    <a:pt x="1473108" y="123871"/>
                    <a:pt x="1485900" y="117475"/>
                  </a:cubicBezTo>
                  <a:cubicBezTo>
                    <a:pt x="1490133" y="115358"/>
                    <a:pt x="1494206" y="112883"/>
                    <a:pt x="1498600" y="111125"/>
                  </a:cubicBezTo>
                  <a:cubicBezTo>
                    <a:pt x="1511483" y="105972"/>
                    <a:pt x="1517875" y="104719"/>
                    <a:pt x="1530350" y="101600"/>
                  </a:cubicBezTo>
                  <a:cubicBezTo>
                    <a:pt x="1533525" y="99483"/>
                    <a:pt x="1536388" y="96800"/>
                    <a:pt x="1539875" y="95250"/>
                  </a:cubicBezTo>
                  <a:cubicBezTo>
                    <a:pt x="1545992" y="92532"/>
                    <a:pt x="1553356" y="92613"/>
                    <a:pt x="1558925" y="88900"/>
                  </a:cubicBezTo>
                  <a:cubicBezTo>
                    <a:pt x="1565275" y="84667"/>
                    <a:pt x="1571536" y="80297"/>
                    <a:pt x="1577975" y="76200"/>
                  </a:cubicBezTo>
                  <a:cubicBezTo>
                    <a:pt x="1583181" y="72887"/>
                    <a:pt x="1588715" y="70098"/>
                    <a:pt x="1593850" y="66675"/>
                  </a:cubicBezTo>
                  <a:cubicBezTo>
                    <a:pt x="1600200" y="62442"/>
                    <a:pt x="1605496" y="55826"/>
                    <a:pt x="1612900" y="53975"/>
                  </a:cubicBezTo>
                  <a:cubicBezTo>
                    <a:pt x="1617133" y="52917"/>
                    <a:pt x="1621404" y="51999"/>
                    <a:pt x="1625600" y="50800"/>
                  </a:cubicBezTo>
                  <a:cubicBezTo>
                    <a:pt x="1628818" y="49881"/>
                    <a:pt x="1631878" y="48437"/>
                    <a:pt x="1635125" y="47625"/>
                  </a:cubicBezTo>
                  <a:cubicBezTo>
                    <a:pt x="1640360" y="46316"/>
                    <a:pt x="1645708" y="45508"/>
                    <a:pt x="1651000" y="44450"/>
                  </a:cubicBezTo>
                  <a:cubicBezTo>
                    <a:pt x="1653117" y="41275"/>
                    <a:pt x="1654037" y="36818"/>
                    <a:pt x="1657350" y="34925"/>
                  </a:cubicBezTo>
                  <a:cubicBezTo>
                    <a:pt x="1662035" y="32248"/>
                    <a:pt x="1667957" y="32921"/>
                    <a:pt x="1673225" y="31750"/>
                  </a:cubicBezTo>
                  <a:cubicBezTo>
                    <a:pt x="1701643" y="25435"/>
                    <a:pt x="1667646" y="31622"/>
                    <a:pt x="1704975" y="25400"/>
                  </a:cubicBezTo>
                  <a:cubicBezTo>
                    <a:pt x="1754431" y="30346"/>
                    <a:pt x="1723615" y="20495"/>
                    <a:pt x="1746250" y="38100"/>
                  </a:cubicBezTo>
                  <a:cubicBezTo>
                    <a:pt x="1752274" y="42785"/>
                    <a:pt x="1765300" y="50800"/>
                    <a:pt x="1765300" y="50800"/>
                  </a:cubicBezTo>
                  <a:cubicBezTo>
                    <a:pt x="1776004" y="66857"/>
                    <a:pt x="1765839" y="55832"/>
                    <a:pt x="1781175" y="63500"/>
                  </a:cubicBezTo>
                  <a:cubicBezTo>
                    <a:pt x="1788807" y="67316"/>
                    <a:pt x="1795668" y="72592"/>
                    <a:pt x="1803400" y="76200"/>
                  </a:cubicBezTo>
                  <a:cubicBezTo>
                    <a:pt x="1811594" y="80024"/>
                    <a:pt x="1820489" y="82163"/>
                    <a:pt x="1828800" y="85725"/>
                  </a:cubicBezTo>
                  <a:cubicBezTo>
                    <a:pt x="1860374" y="99257"/>
                    <a:pt x="1834712" y="93060"/>
                    <a:pt x="1866900" y="98425"/>
                  </a:cubicBezTo>
                  <a:cubicBezTo>
                    <a:pt x="1871133" y="101600"/>
                    <a:pt x="1875294" y="104874"/>
                    <a:pt x="1879600" y="107950"/>
                  </a:cubicBezTo>
                  <a:cubicBezTo>
                    <a:pt x="1882705" y="110168"/>
                    <a:pt x="1886427" y="111602"/>
                    <a:pt x="1889125" y="114300"/>
                  </a:cubicBezTo>
                  <a:cubicBezTo>
                    <a:pt x="1892867" y="118042"/>
                    <a:pt x="1895475" y="122767"/>
                    <a:pt x="1898650" y="127000"/>
                  </a:cubicBezTo>
                  <a:cubicBezTo>
                    <a:pt x="1899708" y="130175"/>
                    <a:pt x="1900650" y="133391"/>
                    <a:pt x="1901825" y="136525"/>
                  </a:cubicBezTo>
                  <a:cubicBezTo>
                    <a:pt x="1907001" y="150327"/>
                    <a:pt x="1914125" y="163499"/>
                    <a:pt x="1917700" y="177800"/>
                  </a:cubicBezTo>
                  <a:cubicBezTo>
                    <a:pt x="1922915" y="198659"/>
                    <a:pt x="1917480" y="182971"/>
                    <a:pt x="1927225" y="200025"/>
                  </a:cubicBezTo>
                  <a:cubicBezTo>
                    <a:pt x="1929573" y="204134"/>
                    <a:pt x="1930545" y="209089"/>
                    <a:pt x="1933575" y="212725"/>
                  </a:cubicBezTo>
                  <a:cubicBezTo>
                    <a:pt x="1936018" y="215656"/>
                    <a:pt x="1939925" y="216958"/>
                    <a:pt x="1943100" y="219075"/>
                  </a:cubicBezTo>
                  <a:cubicBezTo>
                    <a:pt x="1944158" y="227542"/>
                    <a:pt x="1942260" y="236946"/>
                    <a:pt x="1946275" y="244475"/>
                  </a:cubicBezTo>
                  <a:cubicBezTo>
                    <a:pt x="1951205" y="253719"/>
                    <a:pt x="1960319" y="260155"/>
                    <a:pt x="1968500" y="266700"/>
                  </a:cubicBezTo>
                  <a:cubicBezTo>
                    <a:pt x="1971113" y="268791"/>
                    <a:pt x="1974949" y="268557"/>
                    <a:pt x="1978025" y="269875"/>
                  </a:cubicBezTo>
                  <a:cubicBezTo>
                    <a:pt x="1982375" y="271739"/>
                    <a:pt x="1987089" y="273195"/>
                    <a:pt x="1990725" y="276225"/>
                  </a:cubicBezTo>
                  <a:cubicBezTo>
                    <a:pt x="1999923" y="283890"/>
                    <a:pt x="1998133" y="298979"/>
                    <a:pt x="2016125" y="301625"/>
                  </a:cubicBezTo>
                  <a:cubicBezTo>
                    <a:pt x="2034117" y="304271"/>
                    <a:pt x="2079625" y="297921"/>
                    <a:pt x="2098675" y="292100"/>
                  </a:cubicBezTo>
                  <a:cubicBezTo>
                    <a:pt x="2117725" y="286279"/>
                    <a:pt x="2123546" y="271462"/>
                    <a:pt x="2130425" y="266700"/>
                  </a:cubicBezTo>
                  <a:cubicBezTo>
                    <a:pt x="2137304" y="261938"/>
                    <a:pt x="2136874" y="264843"/>
                    <a:pt x="2139950" y="263525"/>
                  </a:cubicBezTo>
                  <a:cubicBezTo>
                    <a:pt x="2147884" y="260125"/>
                    <a:pt x="2162002" y="252166"/>
                    <a:pt x="2168525" y="247650"/>
                  </a:cubicBezTo>
                  <a:cubicBezTo>
                    <a:pt x="2177227" y="241626"/>
                    <a:pt x="2186441" y="236084"/>
                    <a:pt x="2193925" y="228600"/>
                  </a:cubicBezTo>
                  <a:cubicBezTo>
                    <a:pt x="2197100" y="225425"/>
                    <a:pt x="2199525" y="221256"/>
                    <a:pt x="2203450" y="219075"/>
                  </a:cubicBezTo>
                  <a:cubicBezTo>
                    <a:pt x="2209301" y="215824"/>
                    <a:pt x="2222500" y="212725"/>
                    <a:pt x="2222500" y="212725"/>
                  </a:cubicBezTo>
                  <a:cubicBezTo>
                    <a:pt x="2230007" y="205218"/>
                    <a:pt x="2222500" y="203729"/>
                    <a:pt x="2244725" y="193675"/>
                  </a:cubicBezTo>
                  <a:cubicBezTo>
                    <a:pt x="2266950" y="183621"/>
                    <a:pt x="2304521" y="158750"/>
                    <a:pt x="2355850" y="152400"/>
                  </a:cubicBezTo>
                  <a:cubicBezTo>
                    <a:pt x="2407179" y="146050"/>
                    <a:pt x="2494492" y="160205"/>
                    <a:pt x="2552700" y="155575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00"/>
            </a:p>
          </p:txBody>
        </p:sp>
        <p:sp>
          <p:nvSpPr>
            <p:cNvPr id="15" name="Freeform 43">
              <a:extLst>
                <a:ext uri="{FF2B5EF4-FFF2-40B4-BE49-F238E27FC236}">
                  <a16:creationId xmlns:a16="http://schemas.microsoft.com/office/drawing/2014/main" id="{BA7AC850-3F24-B875-889B-DF8640FFA56D}"/>
                </a:ext>
              </a:extLst>
            </p:cNvPr>
            <p:cNvSpPr/>
            <p:nvPr/>
          </p:nvSpPr>
          <p:spPr>
            <a:xfrm rot="8019772">
              <a:off x="5747075" y="2813570"/>
              <a:ext cx="1311654" cy="203353"/>
            </a:xfrm>
            <a:custGeom>
              <a:avLst/>
              <a:gdLst>
                <a:gd name="connsiteX0" fmla="*/ 0 w 2352687"/>
                <a:gd name="connsiteY0" fmla="*/ 69850 h 363310"/>
                <a:gd name="connsiteX1" fmla="*/ 19050 w 2352687"/>
                <a:gd name="connsiteY1" fmla="*/ 88900 h 363310"/>
                <a:gd name="connsiteX2" fmla="*/ 28575 w 2352687"/>
                <a:gd name="connsiteY2" fmla="*/ 101600 h 363310"/>
                <a:gd name="connsiteX3" fmla="*/ 38100 w 2352687"/>
                <a:gd name="connsiteY3" fmla="*/ 107950 h 363310"/>
                <a:gd name="connsiteX4" fmla="*/ 50800 w 2352687"/>
                <a:gd name="connsiteY4" fmla="*/ 117475 h 363310"/>
                <a:gd name="connsiteX5" fmla="*/ 60325 w 2352687"/>
                <a:gd name="connsiteY5" fmla="*/ 127000 h 363310"/>
                <a:gd name="connsiteX6" fmla="*/ 76200 w 2352687"/>
                <a:gd name="connsiteY6" fmla="*/ 139700 h 363310"/>
                <a:gd name="connsiteX7" fmla="*/ 85725 w 2352687"/>
                <a:gd name="connsiteY7" fmla="*/ 149225 h 363310"/>
                <a:gd name="connsiteX8" fmla="*/ 104775 w 2352687"/>
                <a:gd name="connsiteY8" fmla="*/ 161925 h 363310"/>
                <a:gd name="connsiteX9" fmla="*/ 114300 w 2352687"/>
                <a:gd name="connsiteY9" fmla="*/ 168275 h 363310"/>
                <a:gd name="connsiteX10" fmla="*/ 123825 w 2352687"/>
                <a:gd name="connsiteY10" fmla="*/ 174625 h 363310"/>
                <a:gd name="connsiteX11" fmla="*/ 133350 w 2352687"/>
                <a:gd name="connsiteY11" fmla="*/ 184150 h 363310"/>
                <a:gd name="connsiteX12" fmla="*/ 142875 w 2352687"/>
                <a:gd name="connsiteY12" fmla="*/ 187325 h 363310"/>
                <a:gd name="connsiteX13" fmla="*/ 152400 w 2352687"/>
                <a:gd name="connsiteY13" fmla="*/ 193675 h 363310"/>
                <a:gd name="connsiteX14" fmla="*/ 158750 w 2352687"/>
                <a:gd name="connsiteY14" fmla="*/ 206375 h 363310"/>
                <a:gd name="connsiteX15" fmla="*/ 187325 w 2352687"/>
                <a:gd name="connsiteY15" fmla="*/ 222250 h 363310"/>
                <a:gd name="connsiteX16" fmla="*/ 200025 w 2352687"/>
                <a:gd name="connsiteY16" fmla="*/ 225425 h 363310"/>
                <a:gd name="connsiteX17" fmla="*/ 222250 w 2352687"/>
                <a:gd name="connsiteY17" fmla="*/ 231775 h 363310"/>
                <a:gd name="connsiteX18" fmla="*/ 317500 w 2352687"/>
                <a:gd name="connsiteY18" fmla="*/ 228600 h 363310"/>
                <a:gd name="connsiteX19" fmla="*/ 342900 w 2352687"/>
                <a:gd name="connsiteY19" fmla="*/ 215900 h 363310"/>
                <a:gd name="connsiteX20" fmla="*/ 352425 w 2352687"/>
                <a:gd name="connsiteY20" fmla="*/ 206375 h 363310"/>
                <a:gd name="connsiteX21" fmla="*/ 361950 w 2352687"/>
                <a:gd name="connsiteY21" fmla="*/ 200025 h 363310"/>
                <a:gd name="connsiteX22" fmla="*/ 374650 w 2352687"/>
                <a:gd name="connsiteY22" fmla="*/ 184150 h 363310"/>
                <a:gd name="connsiteX23" fmla="*/ 393700 w 2352687"/>
                <a:gd name="connsiteY23" fmla="*/ 168275 h 363310"/>
                <a:gd name="connsiteX24" fmla="*/ 400050 w 2352687"/>
                <a:gd name="connsiteY24" fmla="*/ 158750 h 363310"/>
                <a:gd name="connsiteX25" fmla="*/ 409575 w 2352687"/>
                <a:gd name="connsiteY25" fmla="*/ 152400 h 363310"/>
                <a:gd name="connsiteX26" fmla="*/ 428625 w 2352687"/>
                <a:gd name="connsiteY26" fmla="*/ 127000 h 363310"/>
                <a:gd name="connsiteX27" fmla="*/ 434975 w 2352687"/>
                <a:gd name="connsiteY27" fmla="*/ 117475 h 363310"/>
                <a:gd name="connsiteX28" fmla="*/ 454025 w 2352687"/>
                <a:gd name="connsiteY28" fmla="*/ 104775 h 363310"/>
                <a:gd name="connsiteX29" fmla="*/ 473075 w 2352687"/>
                <a:gd name="connsiteY29" fmla="*/ 85725 h 363310"/>
                <a:gd name="connsiteX30" fmla="*/ 466725 w 2352687"/>
                <a:gd name="connsiteY30" fmla="*/ 76200 h 363310"/>
                <a:gd name="connsiteX31" fmla="*/ 488950 w 2352687"/>
                <a:gd name="connsiteY31" fmla="*/ 79375 h 363310"/>
                <a:gd name="connsiteX32" fmla="*/ 517525 w 2352687"/>
                <a:gd name="connsiteY32" fmla="*/ 82550 h 363310"/>
                <a:gd name="connsiteX33" fmla="*/ 530225 w 2352687"/>
                <a:gd name="connsiteY33" fmla="*/ 88900 h 363310"/>
                <a:gd name="connsiteX34" fmla="*/ 536575 w 2352687"/>
                <a:gd name="connsiteY34" fmla="*/ 76200 h 363310"/>
                <a:gd name="connsiteX35" fmla="*/ 561975 w 2352687"/>
                <a:gd name="connsiteY35" fmla="*/ 60325 h 363310"/>
                <a:gd name="connsiteX36" fmla="*/ 596900 w 2352687"/>
                <a:gd name="connsiteY36" fmla="*/ 44450 h 363310"/>
                <a:gd name="connsiteX37" fmla="*/ 625475 w 2352687"/>
                <a:gd name="connsiteY37" fmla="*/ 31750 h 363310"/>
                <a:gd name="connsiteX38" fmla="*/ 663575 w 2352687"/>
                <a:gd name="connsiteY38" fmla="*/ 12700 h 363310"/>
                <a:gd name="connsiteX39" fmla="*/ 679450 w 2352687"/>
                <a:gd name="connsiteY39" fmla="*/ 6350 h 363310"/>
                <a:gd name="connsiteX40" fmla="*/ 698500 w 2352687"/>
                <a:gd name="connsiteY40" fmla="*/ 0 h 363310"/>
                <a:gd name="connsiteX41" fmla="*/ 727075 w 2352687"/>
                <a:gd name="connsiteY41" fmla="*/ 3175 h 363310"/>
                <a:gd name="connsiteX42" fmla="*/ 736600 w 2352687"/>
                <a:gd name="connsiteY42" fmla="*/ 6350 h 363310"/>
                <a:gd name="connsiteX43" fmla="*/ 762000 w 2352687"/>
                <a:gd name="connsiteY43" fmla="*/ 12700 h 363310"/>
                <a:gd name="connsiteX44" fmla="*/ 787400 w 2352687"/>
                <a:gd name="connsiteY44" fmla="*/ 34925 h 363310"/>
                <a:gd name="connsiteX45" fmla="*/ 806450 w 2352687"/>
                <a:gd name="connsiteY45" fmla="*/ 53975 h 363310"/>
                <a:gd name="connsiteX46" fmla="*/ 815975 w 2352687"/>
                <a:gd name="connsiteY46" fmla="*/ 63500 h 363310"/>
                <a:gd name="connsiteX47" fmla="*/ 828675 w 2352687"/>
                <a:gd name="connsiteY47" fmla="*/ 82550 h 363310"/>
                <a:gd name="connsiteX48" fmla="*/ 838200 w 2352687"/>
                <a:gd name="connsiteY48" fmla="*/ 88900 h 363310"/>
                <a:gd name="connsiteX49" fmla="*/ 860425 w 2352687"/>
                <a:gd name="connsiteY49" fmla="*/ 107950 h 363310"/>
                <a:gd name="connsiteX50" fmla="*/ 892175 w 2352687"/>
                <a:gd name="connsiteY50" fmla="*/ 130175 h 363310"/>
                <a:gd name="connsiteX51" fmla="*/ 901700 w 2352687"/>
                <a:gd name="connsiteY51" fmla="*/ 139700 h 363310"/>
                <a:gd name="connsiteX52" fmla="*/ 917575 w 2352687"/>
                <a:gd name="connsiteY52" fmla="*/ 152400 h 363310"/>
                <a:gd name="connsiteX53" fmla="*/ 936625 w 2352687"/>
                <a:gd name="connsiteY53" fmla="*/ 168275 h 363310"/>
                <a:gd name="connsiteX54" fmla="*/ 942975 w 2352687"/>
                <a:gd name="connsiteY54" fmla="*/ 177800 h 363310"/>
                <a:gd name="connsiteX55" fmla="*/ 965200 w 2352687"/>
                <a:gd name="connsiteY55" fmla="*/ 193675 h 363310"/>
                <a:gd name="connsiteX56" fmla="*/ 990600 w 2352687"/>
                <a:gd name="connsiteY56" fmla="*/ 200025 h 363310"/>
                <a:gd name="connsiteX57" fmla="*/ 1019175 w 2352687"/>
                <a:gd name="connsiteY57" fmla="*/ 209550 h 363310"/>
                <a:gd name="connsiteX58" fmla="*/ 1063625 w 2352687"/>
                <a:gd name="connsiteY58" fmla="*/ 219075 h 363310"/>
                <a:gd name="connsiteX59" fmla="*/ 1111250 w 2352687"/>
                <a:gd name="connsiteY59" fmla="*/ 228600 h 363310"/>
                <a:gd name="connsiteX60" fmla="*/ 1200150 w 2352687"/>
                <a:gd name="connsiteY60" fmla="*/ 260350 h 363310"/>
                <a:gd name="connsiteX61" fmla="*/ 1263650 w 2352687"/>
                <a:gd name="connsiteY61" fmla="*/ 282575 h 363310"/>
                <a:gd name="connsiteX62" fmla="*/ 1333500 w 2352687"/>
                <a:gd name="connsiteY62" fmla="*/ 317500 h 363310"/>
                <a:gd name="connsiteX63" fmla="*/ 1397000 w 2352687"/>
                <a:gd name="connsiteY63" fmla="*/ 333375 h 363310"/>
                <a:gd name="connsiteX64" fmla="*/ 1435100 w 2352687"/>
                <a:gd name="connsiteY64" fmla="*/ 346075 h 363310"/>
                <a:gd name="connsiteX65" fmla="*/ 1482725 w 2352687"/>
                <a:gd name="connsiteY65" fmla="*/ 355600 h 363310"/>
                <a:gd name="connsiteX66" fmla="*/ 1495425 w 2352687"/>
                <a:gd name="connsiteY66" fmla="*/ 361950 h 363310"/>
                <a:gd name="connsiteX67" fmla="*/ 1457325 w 2352687"/>
                <a:gd name="connsiteY67" fmla="*/ 339725 h 363310"/>
                <a:gd name="connsiteX68" fmla="*/ 1431925 w 2352687"/>
                <a:gd name="connsiteY68" fmla="*/ 327025 h 363310"/>
                <a:gd name="connsiteX69" fmla="*/ 1349375 w 2352687"/>
                <a:gd name="connsiteY69" fmla="*/ 304800 h 363310"/>
                <a:gd name="connsiteX70" fmla="*/ 1301750 w 2352687"/>
                <a:gd name="connsiteY70" fmla="*/ 288925 h 363310"/>
                <a:gd name="connsiteX71" fmla="*/ 1149350 w 2352687"/>
                <a:gd name="connsiteY71" fmla="*/ 219075 h 363310"/>
                <a:gd name="connsiteX72" fmla="*/ 1117600 w 2352687"/>
                <a:gd name="connsiteY72" fmla="*/ 209550 h 363310"/>
                <a:gd name="connsiteX73" fmla="*/ 1066800 w 2352687"/>
                <a:gd name="connsiteY73" fmla="*/ 193675 h 363310"/>
                <a:gd name="connsiteX74" fmla="*/ 1016000 w 2352687"/>
                <a:gd name="connsiteY74" fmla="*/ 184150 h 363310"/>
                <a:gd name="connsiteX75" fmla="*/ 1003300 w 2352687"/>
                <a:gd name="connsiteY75" fmla="*/ 174625 h 363310"/>
                <a:gd name="connsiteX76" fmla="*/ 993775 w 2352687"/>
                <a:gd name="connsiteY76" fmla="*/ 168275 h 363310"/>
                <a:gd name="connsiteX77" fmla="*/ 1003300 w 2352687"/>
                <a:gd name="connsiteY77" fmla="*/ 171450 h 363310"/>
                <a:gd name="connsiteX78" fmla="*/ 1022350 w 2352687"/>
                <a:gd name="connsiteY78" fmla="*/ 184150 h 363310"/>
                <a:gd name="connsiteX79" fmla="*/ 1031875 w 2352687"/>
                <a:gd name="connsiteY79" fmla="*/ 193675 h 363310"/>
                <a:gd name="connsiteX80" fmla="*/ 1044575 w 2352687"/>
                <a:gd name="connsiteY80" fmla="*/ 200025 h 363310"/>
                <a:gd name="connsiteX81" fmla="*/ 1057275 w 2352687"/>
                <a:gd name="connsiteY81" fmla="*/ 212725 h 363310"/>
                <a:gd name="connsiteX82" fmla="*/ 1120775 w 2352687"/>
                <a:gd name="connsiteY82" fmla="*/ 219075 h 363310"/>
                <a:gd name="connsiteX83" fmla="*/ 1203325 w 2352687"/>
                <a:gd name="connsiteY83" fmla="*/ 215900 h 363310"/>
                <a:gd name="connsiteX84" fmla="*/ 1222375 w 2352687"/>
                <a:gd name="connsiteY84" fmla="*/ 203200 h 363310"/>
                <a:gd name="connsiteX85" fmla="*/ 1231900 w 2352687"/>
                <a:gd name="connsiteY85" fmla="*/ 200025 h 363310"/>
                <a:gd name="connsiteX86" fmla="*/ 1250950 w 2352687"/>
                <a:gd name="connsiteY86" fmla="*/ 190500 h 363310"/>
                <a:gd name="connsiteX87" fmla="*/ 1270000 w 2352687"/>
                <a:gd name="connsiteY87" fmla="*/ 184150 h 363310"/>
                <a:gd name="connsiteX88" fmla="*/ 1289050 w 2352687"/>
                <a:gd name="connsiteY88" fmla="*/ 174625 h 363310"/>
                <a:gd name="connsiteX89" fmla="*/ 1343025 w 2352687"/>
                <a:gd name="connsiteY89" fmla="*/ 165100 h 363310"/>
                <a:gd name="connsiteX90" fmla="*/ 1390650 w 2352687"/>
                <a:gd name="connsiteY90" fmla="*/ 158750 h 363310"/>
                <a:gd name="connsiteX91" fmla="*/ 1412875 w 2352687"/>
                <a:gd name="connsiteY91" fmla="*/ 149225 h 363310"/>
                <a:gd name="connsiteX92" fmla="*/ 1425575 w 2352687"/>
                <a:gd name="connsiteY92" fmla="*/ 146050 h 363310"/>
                <a:gd name="connsiteX93" fmla="*/ 1435100 w 2352687"/>
                <a:gd name="connsiteY93" fmla="*/ 142875 h 363310"/>
                <a:gd name="connsiteX94" fmla="*/ 1444625 w 2352687"/>
                <a:gd name="connsiteY94" fmla="*/ 133350 h 363310"/>
                <a:gd name="connsiteX95" fmla="*/ 1485900 w 2352687"/>
                <a:gd name="connsiteY95" fmla="*/ 117475 h 363310"/>
                <a:gd name="connsiteX96" fmla="*/ 1498600 w 2352687"/>
                <a:gd name="connsiteY96" fmla="*/ 111125 h 363310"/>
                <a:gd name="connsiteX97" fmla="*/ 1530350 w 2352687"/>
                <a:gd name="connsiteY97" fmla="*/ 101600 h 363310"/>
                <a:gd name="connsiteX98" fmla="*/ 1539875 w 2352687"/>
                <a:gd name="connsiteY98" fmla="*/ 95250 h 363310"/>
                <a:gd name="connsiteX99" fmla="*/ 1558925 w 2352687"/>
                <a:gd name="connsiteY99" fmla="*/ 88900 h 363310"/>
                <a:gd name="connsiteX100" fmla="*/ 1577975 w 2352687"/>
                <a:gd name="connsiteY100" fmla="*/ 76200 h 363310"/>
                <a:gd name="connsiteX101" fmla="*/ 1593850 w 2352687"/>
                <a:gd name="connsiteY101" fmla="*/ 66675 h 363310"/>
                <a:gd name="connsiteX102" fmla="*/ 1612900 w 2352687"/>
                <a:gd name="connsiteY102" fmla="*/ 53975 h 363310"/>
                <a:gd name="connsiteX103" fmla="*/ 1625600 w 2352687"/>
                <a:gd name="connsiteY103" fmla="*/ 50800 h 363310"/>
                <a:gd name="connsiteX104" fmla="*/ 1635125 w 2352687"/>
                <a:gd name="connsiteY104" fmla="*/ 47625 h 363310"/>
                <a:gd name="connsiteX105" fmla="*/ 1651000 w 2352687"/>
                <a:gd name="connsiteY105" fmla="*/ 44450 h 363310"/>
                <a:gd name="connsiteX106" fmla="*/ 1657350 w 2352687"/>
                <a:gd name="connsiteY106" fmla="*/ 34925 h 363310"/>
                <a:gd name="connsiteX107" fmla="*/ 1673225 w 2352687"/>
                <a:gd name="connsiteY107" fmla="*/ 31750 h 363310"/>
                <a:gd name="connsiteX108" fmla="*/ 1704975 w 2352687"/>
                <a:gd name="connsiteY108" fmla="*/ 25400 h 363310"/>
                <a:gd name="connsiteX109" fmla="*/ 1746250 w 2352687"/>
                <a:gd name="connsiteY109" fmla="*/ 38100 h 363310"/>
                <a:gd name="connsiteX110" fmla="*/ 1765300 w 2352687"/>
                <a:gd name="connsiteY110" fmla="*/ 50800 h 363310"/>
                <a:gd name="connsiteX111" fmla="*/ 1781175 w 2352687"/>
                <a:gd name="connsiteY111" fmla="*/ 63500 h 363310"/>
                <a:gd name="connsiteX112" fmla="*/ 1803400 w 2352687"/>
                <a:gd name="connsiteY112" fmla="*/ 76200 h 363310"/>
                <a:gd name="connsiteX113" fmla="*/ 1828800 w 2352687"/>
                <a:gd name="connsiteY113" fmla="*/ 85725 h 363310"/>
                <a:gd name="connsiteX114" fmla="*/ 1866900 w 2352687"/>
                <a:gd name="connsiteY114" fmla="*/ 98425 h 363310"/>
                <a:gd name="connsiteX115" fmla="*/ 1879600 w 2352687"/>
                <a:gd name="connsiteY115" fmla="*/ 107950 h 363310"/>
                <a:gd name="connsiteX116" fmla="*/ 1889125 w 2352687"/>
                <a:gd name="connsiteY116" fmla="*/ 114300 h 363310"/>
                <a:gd name="connsiteX117" fmla="*/ 1898650 w 2352687"/>
                <a:gd name="connsiteY117" fmla="*/ 127000 h 363310"/>
                <a:gd name="connsiteX118" fmla="*/ 1901825 w 2352687"/>
                <a:gd name="connsiteY118" fmla="*/ 136525 h 363310"/>
                <a:gd name="connsiteX119" fmla="*/ 1917700 w 2352687"/>
                <a:gd name="connsiteY119" fmla="*/ 177800 h 363310"/>
                <a:gd name="connsiteX120" fmla="*/ 1927225 w 2352687"/>
                <a:gd name="connsiteY120" fmla="*/ 200025 h 363310"/>
                <a:gd name="connsiteX121" fmla="*/ 1933575 w 2352687"/>
                <a:gd name="connsiteY121" fmla="*/ 212725 h 363310"/>
                <a:gd name="connsiteX122" fmla="*/ 1943100 w 2352687"/>
                <a:gd name="connsiteY122" fmla="*/ 219075 h 363310"/>
                <a:gd name="connsiteX123" fmla="*/ 1946275 w 2352687"/>
                <a:gd name="connsiteY123" fmla="*/ 244475 h 363310"/>
                <a:gd name="connsiteX124" fmla="*/ 1968500 w 2352687"/>
                <a:gd name="connsiteY124" fmla="*/ 266700 h 363310"/>
                <a:gd name="connsiteX125" fmla="*/ 1978025 w 2352687"/>
                <a:gd name="connsiteY125" fmla="*/ 269875 h 363310"/>
                <a:gd name="connsiteX126" fmla="*/ 1990725 w 2352687"/>
                <a:gd name="connsiteY126" fmla="*/ 276225 h 363310"/>
                <a:gd name="connsiteX127" fmla="*/ 2016125 w 2352687"/>
                <a:gd name="connsiteY127" fmla="*/ 301625 h 363310"/>
                <a:gd name="connsiteX128" fmla="*/ 2032000 w 2352687"/>
                <a:gd name="connsiteY128" fmla="*/ 314325 h 363310"/>
                <a:gd name="connsiteX129" fmla="*/ 2051050 w 2352687"/>
                <a:gd name="connsiteY129" fmla="*/ 320675 h 363310"/>
                <a:gd name="connsiteX130" fmla="*/ 2073275 w 2352687"/>
                <a:gd name="connsiteY130" fmla="*/ 314325 h 363310"/>
                <a:gd name="connsiteX131" fmla="*/ 2098675 w 2352687"/>
                <a:gd name="connsiteY131" fmla="*/ 292100 h 363310"/>
                <a:gd name="connsiteX132" fmla="*/ 2108200 w 2352687"/>
                <a:gd name="connsiteY132" fmla="*/ 285750 h 363310"/>
                <a:gd name="connsiteX133" fmla="*/ 2130425 w 2352687"/>
                <a:gd name="connsiteY133" fmla="*/ 266700 h 363310"/>
                <a:gd name="connsiteX134" fmla="*/ 2139950 w 2352687"/>
                <a:gd name="connsiteY134" fmla="*/ 263525 h 363310"/>
                <a:gd name="connsiteX135" fmla="*/ 2168525 w 2352687"/>
                <a:gd name="connsiteY135" fmla="*/ 247650 h 363310"/>
                <a:gd name="connsiteX136" fmla="*/ 2193925 w 2352687"/>
                <a:gd name="connsiteY136" fmla="*/ 228600 h 363310"/>
                <a:gd name="connsiteX137" fmla="*/ 2203450 w 2352687"/>
                <a:gd name="connsiteY137" fmla="*/ 219075 h 363310"/>
                <a:gd name="connsiteX138" fmla="*/ 2222500 w 2352687"/>
                <a:gd name="connsiteY138" fmla="*/ 212725 h 363310"/>
                <a:gd name="connsiteX139" fmla="*/ 2244725 w 2352687"/>
                <a:gd name="connsiteY139" fmla="*/ 193675 h 363310"/>
                <a:gd name="connsiteX140" fmla="*/ 2273300 w 2352687"/>
                <a:gd name="connsiteY140" fmla="*/ 177800 h 363310"/>
                <a:gd name="connsiteX141" fmla="*/ 2286000 w 2352687"/>
                <a:gd name="connsiteY141" fmla="*/ 165100 h 363310"/>
                <a:gd name="connsiteX142" fmla="*/ 2298700 w 2352687"/>
                <a:gd name="connsiteY142" fmla="*/ 161925 h 363310"/>
                <a:gd name="connsiteX143" fmla="*/ 2336800 w 2352687"/>
                <a:gd name="connsiteY143" fmla="*/ 155575 h 363310"/>
                <a:gd name="connsiteX144" fmla="*/ 2352675 w 2352687"/>
                <a:gd name="connsiteY144" fmla="*/ 161925 h 36331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57325 w 2352687"/>
                <a:gd name="connsiteY66" fmla="*/ 339725 h 355600"/>
                <a:gd name="connsiteX67" fmla="*/ 1431925 w 2352687"/>
                <a:gd name="connsiteY67" fmla="*/ 327025 h 355600"/>
                <a:gd name="connsiteX68" fmla="*/ 1349375 w 2352687"/>
                <a:gd name="connsiteY68" fmla="*/ 304800 h 355600"/>
                <a:gd name="connsiteX69" fmla="*/ 1301750 w 2352687"/>
                <a:gd name="connsiteY69" fmla="*/ 288925 h 355600"/>
                <a:gd name="connsiteX70" fmla="*/ 1149350 w 2352687"/>
                <a:gd name="connsiteY70" fmla="*/ 219075 h 355600"/>
                <a:gd name="connsiteX71" fmla="*/ 1117600 w 2352687"/>
                <a:gd name="connsiteY71" fmla="*/ 209550 h 355600"/>
                <a:gd name="connsiteX72" fmla="*/ 1066800 w 2352687"/>
                <a:gd name="connsiteY72" fmla="*/ 193675 h 355600"/>
                <a:gd name="connsiteX73" fmla="*/ 1016000 w 2352687"/>
                <a:gd name="connsiteY73" fmla="*/ 184150 h 355600"/>
                <a:gd name="connsiteX74" fmla="*/ 1003300 w 2352687"/>
                <a:gd name="connsiteY74" fmla="*/ 174625 h 355600"/>
                <a:gd name="connsiteX75" fmla="*/ 993775 w 2352687"/>
                <a:gd name="connsiteY75" fmla="*/ 168275 h 355600"/>
                <a:gd name="connsiteX76" fmla="*/ 1003300 w 2352687"/>
                <a:gd name="connsiteY76" fmla="*/ 171450 h 355600"/>
                <a:gd name="connsiteX77" fmla="*/ 1022350 w 2352687"/>
                <a:gd name="connsiteY77" fmla="*/ 184150 h 355600"/>
                <a:gd name="connsiteX78" fmla="*/ 1031875 w 2352687"/>
                <a:gd name="connsiteY78" fmla="*/ 193675 h 355600"/>
                <a:gd name="connsiteX79" fmla="*/ 1044575 w 2352687"/>
                <a:gd name="connsiteY79" fmla="*/ 200025 h 355600"/>
                <a:gd name="connsiteX80" fmla="*/ 1057275 w 2352687"/>
                <a:gd name="connsiteY80" fmla="*/ 212725 h 355600"/>
                <a:gd name="connsiteX81" fmla="*/ 1120775 w 2352687"/>
                <a:gd name="connsiteY81" fmla="*/ 219075 h 355600"/>
                <a:gd name="connsiteX82" fmla="*/ 1203325 w 2352687"/>
                <a:gd name="connsiteY82" fmla="*/ 215900 h 355600"/>
                <a:gd name="connsiteX83" fmla="*/ 1222375 w 2352687"/>
                <a:gd name="connsiteY83" fmla="*/ 203200 h 355600"/>
                <a:gd name="connsiteX84" fmla="*/ 1231900 w 2352687"/>
                <a:gd name="connsiteY84" fmla="*/ 200025 h 355600"/>
                <a:gd name="connsiteX85" fmla="*/ 1250950 w 2352687"/>
                <a:gd name="connsiteY85" fmla="*/ 190500 h 355600"/>
                <a:gd name="connsiteX86" fmla="*/ 1270000 w 2352687"/>
                <a:gd name="connsiteY86" fmla="*/ 184150 h 355600"/>
                <a:gd name="connsiteX87" fmla="*/ 1289050 w 2352687"/>
                <a:gd name="connsiteY87" fmla="*/ 174625 h 355600"/>
                <a:gd name="connsiteX88" fmla="*/ 1343025 w 2352687"/>
                <a:gd name="connsiteY88" fmla="*/ 165100 h 355600"/>
                <a:gd name="connsiteX89" fmla="*/ 1390650 w 2352687"/>
                <a:gd name="connsiteY89" fmla="*/ 158750 h 355600"/>
                <a:gd name="connsiteX90" fmla="*/ 1412875 w 2352687"/>
                <a:gd name="connsiteY90" fmla="*/ 149225 h 355600"/>
                <a:gd name="connsiteX91" fmla="*/ 1425575 w 2352687"/>
                <a:gd name="connsiteY91" fmla="*/ 146050 h 355600"/>
                <a:gd name="connsiteX92" fmla="*/ 1435100 w 2352687"/>
                <a:gd name="connsiteY92" fmla="*/ 142875 h 355600"/>
                <a:gd name="connsiteX93" fmla="*/ 1444625 w 2352687"/>
                <a:gd name="connsiteY93" fmla="*/ 133350 h 355600"/>
                <a:gd name="connsiteX94" fmla="*/ 1485900 w 2352687"/>
                <a:gd name="connsiteY94" fmla="*/ 117475 h 355600"/>
                <a:gd name="connsiteX95" fmla="*/ 1498600 w 2352687"/>
                <a:gd name="connsiteY95" fmla="*/ 111125 h 355600"/>
                <a:gd name="connsiteX96" fmla="*/ 1530350 w 2352687"/>
                <a:gd name="connsiteY96" fmla="*/ 101600 h 355600"/>
                <a:gd name="connsiteX97" fmla="*/ 1539875 w 2352687"/>
                <a:gd name="connsiteY97" fmla="*/ 95250 h 355600"/>
                <a:gd name="connsiteX98" fmla="*/ 1558925 w 2352687"/>
                <a:gd name="connsiteY98" fmla="*/ 88900 h 355600"/>
                <a:gd name="connsiteX99" fmla="*/ 1577975 w 2352687"/>
                <a:gd name="connsiteY99" fmla="*/ 76200 h 355600"/>
                <a:gd name="connsiteX100" fmla="*/ 1593850 w 2352687"/>
                <a:gd name="connsiteY100" fmla="*/ 66675 h 355600"/>
                <a:gd name="connsiteX101" fmla="*/ 1612900 w 2352687"/>
                <a:gd name="connsiteY101" fmla="*/ 53975 h 355600"/>
                <a:gd name="connsiteX102" fmla="*/ 1625600 w 2352687"/>
                <a:gd name="connsiteY102" fmla="*/ 50800 h 355600"/>
                <a:gd name="connsiteX103" fmla="*/ 1635125 w 2352687"/>
                <a:gd name="connsiteY103" fmla="*/ 47625 h 355600"/>
                <a:gd name="connsiteX104" fmla="*/ 1651000 w 2352687"/>
                <a:gd name="connsiteY104" fmla="*/ 44450 h 355600"/>
                <a:gd name="connsiteX105" fmla="*/ 1657350 w 2352687"/>
                <a:gd name="connsiteY105" fmla="*/ 34925 h 355600"/>
                <a:gd name="connsiteX106" fmla="*/ 1673225 w 2352687"/>
                <a:gd name="connsiteY106" fmla="*/ 31750 h 355600"/>
                <a:gd name="connsiteX107" fmla="*/ 1704975 w 2352687"/>
                <a:gd name="connsiteY107" fmla="*/ 25400 h 355600"/>
                <a:gd name="connsiteX108" fmla="*/ 1746250 w 2352687"/>
                <a:gd name="connsiteY108" fmla="*/ 38100 h 355600"/>
                <a:gd name="connsiteX109" fmla="*/ 1765300 w 2352687"/>
                <a:gd name="connsiteY109" fmla="*/ 50800 h 355600"/>
                <a:gd name="connsiteX110" fmla="*/ 1781175 w 2352687"/>
                <a:gd name="connsiteY110" fmla="*/ 63500 h 355600"/>
                <a:gd name="connsiteX111" fmla="*/ 1803400 w 2352687"/>
                <a:gd name="connsiteY111" fmla="*/ 76200 h 355600"/>
                <a:gd name="connsiteX112" fmla="*/ 1828800 w 2352687"/>
                <a:gd name="connsiteY112" fmla="*/ 85725 h 355600"/>
                <a:gd name="connsiteX113" fmla="*/ 1866900 w 2352687"/>
                <a:gd name="connsiteY113" fmla="*/ 98425 h 355600"/>
                <a:gd name="connsiteX114" fmla="*/ 1879600 w 2352687"/>
                <a:gd name="connsiteY114" fmla="*/ 107950 h 355600"/>
                <a:gd name="connsiteX115" fmla="*/ 1889125 w 2352687"/>
                <a:gd name="connsiteY115" fmla="*/ 114300 h 355600"/>
                <a:gd name="connsiteX116" fmla="*/ 1898650 w 2352687"/>
                <a:gd name="connsiteY116" fmla="*/ 127000 h 355600"/>
                <a:gd name="connsiteX117" fmla="*/ 1901825 w 2352687"/>
                <a:gd name="connsiteY117" fmla="*/ 136525 h 355600"/>
                <a:gd name="connsiteX118" fmla="*/ 1917700 w 2352687"/>
                <a:gd name="connsiteY118" fmla="*/ 177800 h 355600"/>
                <a:gd name="connsiteX119" fmla="*/ 1927225 w 2352687"/>
                <a:gd name="connsiteY119" fmla="*/ 200025 h 355600"/>
                <a:gd name="connsiteX120" fmla="*/ 1933575 w 2352687"/>
                <a:gd name="connsiteY120" fmla="*/ 212725 h 355600"/>
                <a:gd name="connsiteX121" fmla="*/ 1943100 w 2352687"/>
                <a:gd name="connsiteY121" fmla="*/ 219075 h 355600"/>
                <a:gd name="connsiteX122" fmla="*/ 1946275 w 2352687"/>
                <a:gd name="connsiteY122" fmla="*/ 244475 h 355600"/>
                <a:gd name="connsiteX123" fmla="*/ 1968500 w 2352687"/>
                <a:gd name="connsiteY123" fmla="*/ 266700 h 355600"/>
                <a:gd name="connsiteX124" fmla="*/ 1978025 w 2352687"/>
                <a:gd name="connsiteY124" fmla="*/ 269875 h 355600"/>
                <a:gd name="connsiteX125" fmla="*/ 1990725 w 2352687"/>
                <a:gd name="connsiteY125" fmla="*/ 276225 h 355600"/>
                <a:gd name="connsiteX126" fmla="*/ 2016125 w 2352687"/>
                <a:gd name="connsiteY126" fmla="*/ 301625 h 355600"/>
                <a:gd name="connsiteX127" fmla="*/ 2032000 w 2352687"/>
                <a:gd name="connsiteY127" fmla="*/ 314325 h 355600"/>
                <a:gd name="connsiteX128" fmla="*/ 2051050 w 2352687"/>
                <a:gd name="connsiteY128" fmla="*/ 320675 h 355600"/>
                <a:gd name="connsiteX129" fmla="*/ 2073275 w 2352687"/>
                <a:gd name="connsiteY129" fmla="*/ 314325 h 355600"/>
                <a:gd name="connsiteX130" fmla="*/ 2098675 w 2352687"/>
                <a:gd name="connsiteY130" fmla="*/ 292100 h 355600"/>
                <a:gd name="connsiteX131" fmla="*/ 2108200 w 2352687"/>
                <a:gd name="connsiteY131" fmla="*/ 285750 h 355600"/>
                <a:gd name="connsiteX132" fmla="*/ 2130425 w 2352687"/>
                <a:gd name="connsiteY132" fmla="*/ 266700 h 355600"/>
                <a:gd name="connsiteX133" fmla="*/ 2139950 w 2352687"/>
                <a:gd name="connsiteY133" fmla="*/ 263525 h 355600"/>
                <a:gd name="connsiteX134" fmla="*/ 2168525 w 2352687"/>
                <a:gd name="connsiteY134" fmla="*/ 247650 h 355600"/>
                <a:gd name="connsiteX135" fmla="*/ 2193925 w 2352687"/>
                <a:gd name="connsiteY135" fmla="*/ 228600 h 355600"/>
                <a:gd name="connsiteX136" fmla="*/ 2203450 w 2352687"/>
                <a:gd name="connsiteY136" fmla="*/ 219075 h 355600"/>
                <a:gd name="connsiteX137" fmla="*/ 2222500 w 2352687"/>
                <a:gd name="connsiteY137" fmla="*/ 212725 h 355600"/>
                <a:gd name="connsiteX138" fmla="*/ 2244725 w 2352687"/>
                <a:gd name="connsiteY138" fmla="*/ 193675 h 355600"/>
                <a:gd name="connsiteX139" fmla="*/ 2273300 w 2352687"/>
                <a:gd name="connsiteY139" fmla="*/ 177800 h 355600"/>
                <a:gd name="connsiteX140" fmla="*/ 2286000 w 2352687"/>
                <a:gd name="connsiteY140" fmla="*/ 165100 h 355600"/>
                <a:gd name="connsiteX141" fmla="*/ 2298700 w 2352687"/>
                <a:gd name="connsiteY141" fmla="*/ 161925 h 355600"/>
                <a:gd name="connsiteX142" fmla="*/ 2336800 w 2352687"/>
                <a:gd name="connsiteY142" fmla="*/ 155575 h 355600"/>
                <a:gd name="connsiteX143" fmla="*/ 2352675 w 2352687"/>
                <a:gd name="connsiteY143" fmla="*/ 161925 h 355600"/>
                <a:gd name="connsiteX0" fmla="*/ 0 w 2352687"/>
                <a:gd name="connsiteY0" fmla="*/ 69850 h 355600"/>
                <a:gd name="connsiteX1" fmla="*/ 19050 w 2352687"/>
                <a:gd name="connsiteY1" fmla="*/ 88900 h 355600"/>
                <a:gd name="connsiteX2" fmla="*/ 28575 w 2352687"/>
                <a:gd name="connsiteY2" fmla="*/ 101600 h 355600"/>
                <a:gd name="connsiteX3" fmla="*/ 38100 w 2352687"/>
                <a:gd name="connsiteY3" fmla="*/ 107950 h 355600"/>
                <a:gd name="connsiteX4" fmla="*/ 50800 w 2352687"/>
                <a:gd name="connsiteY4" fmla="*/ 117475 h 355600"/>
                <a:gd name="connsiteX5" fmla="*/ 60325 w 2352687"/>
                <a:gd name="connsiteY5" fmla="*/ 127000 h 355600"/>
                <a:gd name="connsiteX6" fmla="*/ 76200 w 2352687"/>
                <a:gd name="connsiteY6" fmla="*/ 139700 h 355600"/>
                <a:gd name="connsiteX7" fmla="*/ 85725 w 2352687"/>
                <a:gd name="connsiteY7" fmla="*/ 149225 h 355600"/>
                <a:gd name="connsiteX8" fmla="*/ 104775 w 2352687"/>
                <a:gd name="connsiteY8" fmla="*/ 161925 h 355600"/>
                <a:gd name="connsiteX9" fmla="*/ 114300 w 2352687"/>
                <a:gd name="connsiteY9" fmla="*/ 168275 h 355600"/>
                <a:gd name="connsiteX10" fmla="*/ 123825 w 2352687"/>
                <a:gd name="connsiteY10" fmla="*/ 174625 h 355600"/>
                <a:gd name="connsiteX11" fmla="*/ 133350 w 2352687"/>
                <a:gd name="connsiteY11" fmla="*/ 184150 h 355600"/>
                <a:gd name="connsiteX12" fmla="*/ 142875 w 2352687"/>
                <a:gd name="connsiteY12" fmla="*/ 187325 h 355600"/>
                <a:gd name="connsiteX13" fmla="*/ 152400 w 2352687"/>
                <a:gd name="connsiteY13" fmla="*/ 193675 h 355600"/>
                <a:gd name="connsiteX14" fmla="*/ 158750 w 2352687"/>
                <a:gd name="connsiteY14" fmla="*/ 206375 h 355600"/>
                <a:gd name="connsiteX15" fmla="*/ 187325 w 2352687"/>
                <a:gd name="connsiteY15" fmla="*/ 222250 h 355600"/>
                <a:gd name="connsiteX16" fmla="*/ 200025 w 2352687"/>
                <a:gd name="connsiteY16" fmla="*/ 225425 h 355600"/>
                <a:gd name="connsiteX17" fmla="*/ 222250 w 2352687"/>
                <a:gd name="connsiteY17" fmla="*/ 231775 h 355600"/>
                <a:gd name="connsiteX18" fmla="*/ 317500 w 2352687"/>
                <a:gd name="connsiteY18" fmla="*/ 228600 h 355600"/>
                <a:gd name="connsiteX19" fmla="*/ 342900 w 2352687"/>
                <a:gd name="connsiteY19" fmla="*/ 215900 h 355600"/>
                <a:gd name="connsiteX20" fmla="*/ 352425 w 2352687"/>
                <a:gd name="connsiteY20" fmla="*/ 206375 h 355600"/>
                <a:gd name="connsiteX21" fmla="*/ 361950 w 2352687"/>
                <a:gd name="connsiteY21" fmla="*/ 200025 h 355600"/>
                <a:gd name="connsiteX22" fmla="*/ 374650 w 2352687"/>
                <a:gd name="connsiteY22" fmla="*/ 184150 h 355600"/>
                <a:gd name="connsiteX23" fmla="*/ 393700 w 2352687"/>
                <a:gd name="connsiteY23" fmla="*/ 168275 h 355600"/>
                <a:gd name="connsiteX24" fmla="*/ 400050 w 2352687"/>
                <a:gd name="connsiteY24" fmla="*/ 158750 h 355600"/>
                <a:gd name="connsiteX25" fmla="*/ 409575 w 2352687"/>
                <a:gd name="connsiteY25" fmla="*/ 152400 h 355600"/>
                <a:gd name="connsiteX26" fmla="*/ 428625 w 2352687"/>
                <a:gd name="connsiteY26" fmla="*/ 127000 h 355600"/>
                <a:gd name="connsiteX27" fmla="*/ 434975 w 2352687"/>
                <a:gd name="connsiteY27" fmla="*/ 117475 h 355600"/>
                <a:gd name="connsiteX28" fmla="*/ 454025 w 2352687"/>
                <a:gd name="connsiteY28" fmla="*/ 104775 h 355600"/>
                <a:gd name="connsiteX29" fmla="*/ 473075 w 2352687"/>
                <a:gd name="connsiteY29" fmla="*/ 85725 h 355600"/>
                <a:gd name="connsiteX30" fmla="*/ 466725 w 2352687"/>
                <a:gd name="connsiteY30" fmla="*/ 76200 h 355600"/>
                <a:gd name="connsiteX31" fmla="*/ 488950 w 2352687"/>
                <a:gd name="connsiteY31" fmla="*/ 79375 h 355600"/>
                <a:gd name="connsiteX32" fmla="*/ 517525 w 2352687"/>
                <a:gd name="connsiteY32" fmla="*/ 82550 h 355600"/>
                <a:gd name="connsiteX33" fmla="*/ 530225 w 2352687"/>
                <a:gd name="connsiteY33" fmla="*/ 88900 h 355600"/>
                <a:gd name="connsiteX34" fmla="*/ 536575 w 2352687"/>
                <a:gd name="connsiteY34" fmla="*/ 76200 h 355600"/>
                <a:gd name="connsiteX35" fmla="*/ 561975 w 2352687"/>
                <a:gd name="connsiteY35" fmla="*/ 60325 h 355600"/>
                <a:gd name="connsiteX36" fmla="*/ 596900 w 2352687"/>
                <a:gd name="connsiteY36" fmla="*/ 44450 h 355600"/>
                <a:gd name="connsiteX37" fmla="*/ 625475 w 2352687"/>
                <a:gd name="connsiteY37" fmla="*/ 31750 h 355600"/>
                <a:gd name="connsiteX38" fmla="*/ 663575 w 2352687"/>
                <a:gd name="connsiteY38" fmla="*/ 12700 h 355600"/>
                <a:gd name="connsiteX39" fmla="*/ 679450 w 2352687"/>
                <a:gd name="connsiteY39" fmla="*/ 6350 h 355600"/>
                <a:gd name="connsiteX40" fmla="*/ 698500 w 2352687"/>
                <a:gd name="connsiteY40" fmla="*/ 0 h 355600"/>
                <a:gd name="connsiteX41" fmla="*/ 727075 w 2352687"/>
                <a:gd name="connsiteY41" fmla="*/ 3175 h 355600"/>
                <a:gd name="connsiteX42" fmla="*/ 736600 w 2352687"/>
                <a:gd name="connsiteY42" fmla="*/ 6350 h 355600"/>
                <a:gd name="connsiteX43" fmla="*/ 762000 w 2352687"/>
                <a:gd name="connsiteY43" fmla="*/ 12700 h 355600"/>
                <a:gd name="connsiteX44" fmla="*/ 787400 w 2352687"/>
                <a:gd name="connsiteY44" fmla="*/ 34925 h 355600"/>
                <a:gd name="connsiteX45" fmla="*/ 806450 w 2352687"/>
                <a:gd name="connsiteY45" fmla="*/ 53975 h 355600"/>
                <a:gd name="connsiteX46" fmla="*/ 815975 w 2352687"/>
                <a:gd name="connsiteY46" fmla="*/ 63500 h 355600"/>
                <a:gd name="connsiteX47" fmla="*/ 828675 w 2352687"/>
                <a:gd name="connsiteY47" fmla="*/ 82550 h 355600"/>
                <a:gd name="connsiteX48" fmla="*/ 838200 w 2352687"/>
                <a:gd name="connsiteY48" fmla="*/ 88900 h 355600"/>
                <a:gd name="connsiteX49" fmla="*/ 860425 w 2352687"/>
                <a:gd name="connsiteY49" fmla="*/ 107950 h 355600"/>
                <a:gd name="connsiteX50" fmla="*/ 892175 w 2352687"/>
                <a:gd name="connsiteY50" fmla="*/ 130175 h 355600"/>
                <a:gd name="connsiteX51" fmla="*/ 901700 w 2352687"/>
                <a:gd name="connsiteY51" fmla="*/ 139700 h 355600"/>
                <a:gd name="connsiteX52" fmla="*/ 917575 w 2352687"/>
                <a:gd name="connsiteY52" fmla="*/ 152400 h 355600"/>
                <a:gd name="connsiteX53" fmla="*/ 936625 w 2352687"/>
                <a:gd name="connsiteY53" fmla="*/ 168275 h 355600"/>
                <a:gd name="connsiteX54" fmla="*/ 942975 w 2352687"/>
                <a:gd name="connsiteY54" fmla="*/ 177800 h 355600"/>
                <a:gd name="connsiteX55" fmla="*/ 965200 w 2352687"/>
                <a:gd name="connsiteY55" fmla="*/ 193675 h 355600"/>
                <a:gd name="connsiteX56" fmla="*/ 990600 w 2352687"/>
                <a:gd name="connsiteY56" fmla="*/ 200025 h 355600"/>
                <a:gd name="connsiteX57" fmla="*/ 1019175 w 2352687"/>
                <a:gd name="connsiteY57" fmla="*/ 209550 h 355600"/>
                <a:gd name="connsiteX58" fmla="*/ 1063625 w 2352687"/>
                <a:gd name="connsiteY58" fmla="*/ 219075 h 355600"/>
                <a:gd name="connsiteX59" fmla="*/ 1111250 w 2352687"/>
                <a:gd name="connsiteY59" fmla="*/ 228600 h 355600"/>
                <a:gd name="connsiteX60" fmla="*/ 1200150 w 2352687"/>
                <a:gd name="connsiteY60" fmla="*/ 260350 h 355600"/>
                <a:gd name="connsiteX61" fmla="*/ 1263650 w 2352687"/>
                <a:gd name="connsiteY61" fmla="*/ 282575 h 355600"/>
                <a:gd name="connsiteX62" fmla="*/ 1333500 w 2352687"/>
                <a:gd name="connsiteY62" fmla="*/ 317500 h 355600"/>
                <a:gd name="connsiteX63" fmla="*/ 1397000 w 2352687"/>
                <a:gd name="connsiteY63" fmla="*/ 333375 h 355600"/>
                <a:gd name="connsiteX64" fmla="*/ 1435100 w 2352687"/>
                <a:gd name="connsiteY64" fmla="*/ 346075 h 355600"/>
                <a:gd name="connsiteX65" fmla="*/ 1482725 w 2352687"/>
                <a:gd name="connsiteY65" fmla="*/ 355600 h 355600"/>
                <a:gd name="connsiteX66" fmla="*/ 1431925 w 2352687"/>
                <a:gd name="connsiteY66" fmla="*/ 327025 h 355600"/>
                <a:gd name="connsiteX67" fmla="*/ 1349375 w 2352687"/>
                <a:gd name="connsiteY67" fmla="*/ 304800 h 355600"/>
                <a:gd name="connsiteX68" fmla="*/ 1301750 w 2352687"/>
                <a:gd name="connsiteY68" fmla="*/ 288925 h 355600"/>
                <a:gd name="connsiteX69" fmla="*/ 1149350 w 2352687"/>
                <a:gd name="connsiteY69" fmla="*/ 219075 h 355600"/>
                <a:gd name="connsiteX70" fmla="*/ 1117600 w 2352687"/>
                <a:gd name="connsiteY70" fmla="*/ 209550 h 355600"/>
                <a:gd name="connsiteX71" fmla="*/ 1066800 w 2352687"/>
                <a:gd name="connsiteY71" fmla="*/ 193675 h 355600"/>
                <a:gd name="connsiteX72" fmla="*/ 1016000 w 2352687"/>
                <a:gd name="connsiteY72" fmla="*/ 184150 h 355600"/>
                <a:gd name="connsiteX73" fmla="*/ 1003300 w 2352687"/>
                <a:gd name="connsiteY73" fmla="*/ 174625 h 355600"/>
                <a:gd name="connsiteX74" fmla="*/ 993775 w 2352687"/>
                <a:gd name="connsiteY74" fmla="*/ 168275 h 355600"/>
                <a:gd name="connsiteX75" fmla="*/ 1003300 w 2352687"/>
                <a:gd name="connsiteY75" fmla="*/ 171450 h 355600"/>
                <a:gd name="connsiteX76" fmla="*/ 1022350 w 2352687"/>
                <a:gd name="connsiteY76" fmla="*/ 184150 h 355600"/>
                <a:gd name="connsiteX77" fmla="*/ 1031875 w 2352687"/>
                <a:gd name="connsiteY77" fmla="*/ 193675 h 355600"/>
                <a:gd name="connsiteX78" fmla="*/ 1044575 w 2352687"/>
                <a:gd name="connsiteY78" fmla="*/ 200025 h 355600"/>
                <a:gd name="connsiteX79" fmla="*/ 1057275 w 2352687"/>
                <a:gd name="connsiteY79" fmla="*/ 212725 h 355600"/>
                <a:gd name="connsiteX80" fmla="*/ 1120775 w 2352687"/>
                <a:gd name="connsiteY80" fmla="*/ 219075 h 355600"/>
                <a:gd name="connsiteX81" fmla="*/ 1203325 w 2352687"/>
                <a:gd name="connsiteY81" fmla="*/ 215900 h 355600"/>
                <a:gd name="connsiteX82" fmla="*/ 1222375 w 2352687"/>
                <a:gd name="connsiteY82" fmla="*/ 203200 h 355600"/>
                <a:gd name="connsiteX83" fmla="*/ 1231900 w 2352687"/>
                <a:gd name="connsiteY83" fmla="*/ 200025 h 355600"/>
                <a:gd name="connsiteX84" fmla="*/ 1250950 w 2352687"/>
                <a:gd name="connsiteY84" fmla="*/ 190500 h 355600"/>
                <a:gd name="connsiteX85" fmla="*/ 1270000 w 2352687"/>
                <a:gd name="connsiteY85" fmla="*/ 184150 h 355600"/>
                <a:gd name="connsiteX86" fmla="*/ 1289050 w 2352687"/>
                <a:gd name="connsiteY86" fmla="*/ 174625 h 355600"/>
                <a:gd name="connsiteX87" fmla="*/ 1343025 w 2352687"/>
                <a:gd name="connsiteY87" fmla="*/ 165100 h 355600"/>
                <a:gd name="connsiteX88" fmla="*/ 1390650 w 2352687"/>
                <a:gd name="connsiteY88" fmla="*/ 158750 h 355600"/>
                <a:gd name="connsiteX89" fmla="*/ 1412875 w 2352687"/>
                <a:gd name="connsiteY89" fmla="*/ 149225 h 355600"/>
                <a:gd name="connsiteX90" fmla="*/ 1425575 w 2352687"/>
                <a:gd name="connsiteY90" fmla="*/ 146050 h 355600"/>
                <a:gd name="connsiteX91" fmla="*/ 1435100 w 2352687"/>
                <a:gd name="connsiteY91" fmla="*/ 142875 h 355600"/>
                <a:gd name="connsiteX92" fmla="*/ 1444625 w 2352687"/>
                <a:gd name="connsiteY92" fmla="*/ 133350 h 355600"/>
                <a:gd name="connsiteX93" fmla="*/ 1485900 w 2352687"/>
                <a:gd name="connsiteY93" fmla="*/ 117475 h 355600"/>
                <a:gd name="connsiteX94" fmla="*/ 1498600 w 2352687"/>
                <a:gd name="connsiteY94" fmla="*/ 111125 h 355600"/>
                <a:gd name="connsiteX95" fmla="*/ 1530350 w 2352687"/>
                <a:gd name="connsiteY95" fmla="*/ 101600 h 355600"/>
                <a:gd name="connsiteX96" fmla="*/ 1539875 w 2352687"/>
                <a:gd name="connsiteY96" fmla="*/ 95250 h 355600"/>
                <a:gd name="connsiteX97" fmla="*/ 1558925 w 2352687"/>
                <a:gd name="connsiteY97" fmla="*/ 88900 h 355600"/>
                <a:gd name="connsiteX98" fmla="*/ 1577975 w 2352687"/>
                <a:gd name="connsiteY98" fmla="*/ 76200 h 355600"/>
                <a:gd name="connsiteX99" fmla="*/ 1593850 w 2352687"/>
                <a:gd name="connsiteY99" fmla="*/ 66675 h 355600"/>
                <a:gd name="connsiteX100" fmla="*/ 1612900 w 2352687"/>
                <a:gd name="connsiteY100" fmla="*/ 53975 h 355600"/>
                <a:gd name="connsiteX101" fmla="*/ 1625600 w 2352687"/>
                <a:gd name="connsiteY101" fmla="*/ 50800 h 355600"/>
                <a:gd name="connsiteX102" fmla="*/ 1635125 w 2352687"/>
                <a:gd name="connsiteY102" fmla="*/ 47625 h 355600"/>
                <a:gd name="connsiteX103" fmla="*/ 1651000 w 2352687"/>
                <a:gd name="connsiteY103" fmla="*/ 44450 h 355600"/>
                <a:gd name="connsiteX104" fmla="*/ 1657350 w 2352687"/>
                <a:gd name="connsiteY104" fmla="*/ 34925 h 355600"/>
                <a:gd name="connsiteX105" fmla="*/ 1673225 w 2352687"/>
                <a:gd name="connsiteY105" fmla="*/ 31750 h 355600"/>
                <a:gd name="connsiteX106" fmla="*/ 1704975 w 2352687"/>
                <a:gd name="connsiteY106" fmla="*/ 25400 h 355600"/>
                <a:gd name="connsiteX107" fmla="*/ 1746250 w 2352687"/>
                <a:gd name="connsiteY107" fmla="*/ 38100 h 355600"/>
                <a:gd name="connsiteX108" fmla="*/ 1765300 w 2352687"/>
                <a:gd name="connsiteY108" fmla="*/ 50800 h 355600"/>
                <a:gd name="connsiteX109" fmla="*/ 1781175 w 2352687"/>
                <a:gd name="connsiteY109" fmla="*/ 63500 h 355600"/>
                <a:gd name="connsiteX110" fmla="*/ 1803400 w 2352687"/>
                <a:gd name="connsiteY110" fmla="*/ 76200 h 355600"/>
                <a:gd name="connsiteX111" fmla="*/ 1828800 w 2352687"/>
                <a:gd name="connsiteY111" fmla="*/ 85725 h 355600"/>
                <a:gd name="connsiteX112" fmla="*/ 1866900 w 2352687"/>
                <a:gd name="connsiteY112" fmla="*/ 98425 h 355600"/>
                <a:gd name="connsiteX113" fmla="*/ 1879600 w 2352687"/>
                <a:gd name="connsiteY113" fmla="*/ 107950 h 355600"/>
                <a:gd name="connsiteX114" fmla="*/ 1889125 w 2352687"/>
                <a:gd name="connsiteY114" fmla="*/ 114300 h 355600"/>
                <a:gd name="connsiteX115" fmla="*/ 1898650 w 2352687"/>
                <a:gd name="connsiteY115" fmla="*/ 127000 h 355600"/>
                <a:gd name="connsiteX116" fmla="*/ 1901825 w 2352687"/>
                <a:gd name="connsiteY116" fmla="*/ 136525 h 355600"/>
                <a:gd name="connsiteX117" fmla="*/ 1917700 w 2352687"/>
                <a:gd name="connsiteY117" fmla="*/ 177800 h 355600"/>
                <a:gd name="connsiteX118" fmla="*/ 1927225 w 2352687"/>
                <a:gd name="connsiteY118" fmla="*/ 200025 h 355600"/>
                <a:gd name="connsiteX119" fmla="*/ 1933575 w 2352687"/>
                <a:gd name="connsiteY119" fmla="*/ 212725 h 355600"/>
                <a:gd name="connsiteX120" fmla="*/ 1943100 w 2352687"/>
                <a:gd name="connsiteY120" fmla="*/ 219075 h 355600"/>
                <a:gd name="connsiteX121" fmla="*/ 1946275 w 2352687"/>
                <a:gd name="connsiteY121" fmla="*/ 244475 h 355600"/>
                <a:gd name="connsiteX122" fmla="*/ 1968500 w 2352687"/>
                <a:gd name="connsiteY122" fmla="*/ 266700 h 355600"/>
                <a:gd name="connsiteX123" fmla="*/ 1978025 w 2352687"/>
                <a:gd name="connsiteY123" fmla="*/ 269875 h 355600"/>
                <a:gd name="connsiteX124" fmla="*/ 1990725 w 2352687"/>
                <a:gd name="connsiteY124" fmla="*/ 276225 h 355600"/>
                <a:gd name="connsiteX125" fmla="*/ 2016125 w 2352687"/>
                <a:gd name="connsiteY125" fmla="*/ 301625 h 355600"/>
                <a:gd name="connsiteX126" fmla="*/ 2032000 w 2352687"/>
                <a:gd name="connsiteY126" fmla="*/ 314325 h 355600"/>
                <a:gd name="connsiteX127" fmla="*/ 2051050 w 2352687"/>
                <a:gd name="connsiteY127" fmla="*/ 320675 h 355600"/>
                <a:gd name="connsiteX128" fmla="*/ 2073275 w 2352687"/>
                <a:gd name="connsiteY128" fmla="*/ 314325 h 355600"/>
                <a:gd name="connsiteX129" fmla="*/ 2098675 w 2352687"/>
                <a:gd name="connsiteY129" fmla="*/ 292100 h 355600"/>
                <a:gd name="connsiteX130" fmla="*/ 2108200 w 2352687"/>
                <a:gd name="connsiteY130" fmla="*/ 285750 h 355600"/>
                <a:gd name="connsiteX131" fmla="*/ 2130425 w 2352687"/>
                <a:gd name="connsiteY131" fmla="*/ 266700 h 355600"/>
                <a:gd name="connsiteX132" fmla="*/ 2139950 w 2352687"/>
                <a:gd name="connsiteY132" fmla="*/ 263525 h 355600"/>
                <a:gd name="connsiteX133" fmla="*/ 2168525 w 2352687"/>
                <a:gd name="connsiteY133" fmla="*/ 247650 h 355600"/>
                <a:gd name="connsiteX134" fmla="*/ 2193925 w 2352687"/>
                <a:gd name="connsiteY134" fmla="*/ 228600 h 355600"/>
                <a:gd name="connsiteX135" fmla="*/ 2203450 w 2352687"/>
                <a:gd name="connsiteY135" fmla="*/ 219075 h 355600"/>
                <a:gd name="connsiteX136" fmla="*/ 2222500 w 2352687"/>
                <a:gd name="connsiteY136" fmla="*/ 212725 h 355600"/>
                <a:gd name="connsiteX137" fmla="*/ 2244725 w 2352687"/>
                <a:gd name="connsiteY137" fmla="*/ 193675 h 355600"/>
                <a:gd name="connsiteX138" fmla="*/ 2273300 w 2352687"/>
                <a:gd name="connsiteY138" fmla="*/ 177800 h 355600"/>
                <a:gd name="connsiteX139" fmla="*/ 2286000 w 2352687"/>
                <a:gd name="connsiteY139" fmla="*/ 165100 h 355600"/>
                <a:gd name="connsiteX140" fmla="*/ 2298700 w 2352687"/>
                <a:gd name="connsiteY140" fmla="*/ 161925 h 355600"/>
                <a:gd name="connsiteX141" fmla="*/ 2336800 w 2352687"/>
                <a:gd name="connsiteY141" fmla="*/ 155575 h 355600"/>
                <a:gd name="connsiteX142" fmla="*/ 2352675 w 2352687"/>
                <a:gd name="connsiteY142" fmla="*/ 161925 h 355600"/>
                <a:gd name="connsiteX0" fmla="*/ 0 w 2352687"/>
                <a:gd name="connsiteY0" fmla="*/ 69850 h 346151"/>
                <a:gd name="connsiteX1" fmla="*/ 19050 w 2352687"/>
                <a:gd name="connsiteY1" fmla="*/ 88900 h 346151"/>
                <a:gd name="connsiteX2" fmla="*/ 28575 w 2352687"/>
                <a:gd name="connsiteY2" fmla="*/ 101600 h 346151"/>
                <a:gd name="connsiteX3" fmla="*/ 38100 w 2352687"/>
                <a:gd name="connsiteY3" fmla="*/ 107950 h 346151"/>
                <a:gd name="connsiteX4" fmla="*/ 50800 w 2352687"/>
                <a:gd name="connsiteY4" fmla="*/ 117475 h 346151"/>
                <a:gd name="connsiteX5" fmla="*/ 60325 w 2352687"/>
                <a:gd name="connsiteY5" fmla="*/ 127000 h 346151"/>
                <a:gd name="connsiteX6" fmla="*/ 76200 w 2352687"/>
                <a:gd name="connsiteY6" fmla="*/ 139700 h 346151"/>
                <a:gd name="connsiteX7" fmla="*/ 85725 w 2352687"/>
                <a:gd name="connsiteY7" fmla="*/ 149225 h 346151"/>
                <a:gd name="connsiteX8" fmla="*/ 104775 w 2352687"/>
                <a:gd name="connsiteY8" fmla="*/ 161925 h 346151"/>
                <a:gd name="connsiteX9" fmla="*/ 114300 w 2352687"/>
                <a:gd name="connsiteY9" fmla="*/ 168275 h 346151"/>
                <a:gd name="connsiteX10" fmla="*/ 123825 w 2352687"/>
                <a:gd name="connsiteY10" fmla="*/ 174625 h 346151"/>
                <a:gd name="connsiteX11" fmla="*/ 133350 w 2352687"/>
                <a:gd name="connsiteY11" fmla="*/ 184150 h 346151"/>
                <a:gd name="connsiteX12" fmla="*/ 142875 w 2352687"/>
                <a:gd name="connsiteY12" fmla="*/ 187325 h 346151"/>
                <a:gd name="connsiteX13" fmla="*/ 152400 w 2352687"/>
                <a:gd name="connsiteY13" fmla="*/ 193675 h 346151"/>
                <a:gd name="connsiteX14" fmla="*/ 158750 w 2352687"/>
                <a:gd name="connsiteY14" fmla="*/ 206375 h 346151"/>
                <a:gd name="connsiteX15" fmla="*/ 187325 w 2352687"/>
                <a:gd name="connsiteY15" fmla="*/ 222250 h 346151"/>
                <a:gd name="connsiteX16" fmla="*/ 200025 w 2352687"/>
                <a:gd name="connsiteY16" fmla="*/ 225425 h 346151"/>
                <a:gd name="connsiteX17" fmla="*/ 222250 w 2352687"/>
                <a:gd name="connsiteY17" fmla="*/ 231775 h 346151"/>
                <a:gd name="connsiteX18" fmla="*/ 317500 w 2352687"/>
                <a:gd name="connsiteY18" fmla="*/ 228600 h 346151"/>
                <a:gd name="connsiteX19" fmla="*/ 342900 w 2352687"/>
                <a:gd name="connsiteY19" fmla="*/ 215900 h 346151"/>
                <a:gd name="connsiteX20" fmla="*/ 352425 w 2352687"/>
                <a:gd name="connsiteY20" fmla="*/ 206375 h 346151"/>
                <a:gd name="connsiteX21" fmla="*/ 361950 w 2352687"/>
                <a:gd name="connsiteY21" fmla="*/ 200025 h 346151"/>
                <a:gd name="connsiteX22" fmla="*/ 374650 w 2352687"/>
                <a:gd name="connsiteY22" fmla="*/ 184150 h 346151"/>
                <a:gd name="connsiteX23" fmla="*/ 393700 w 2352687"/>
                <a:gd name="connsiteY23" fmla="*/ 168275 h 346151"/>
                <a:gd name="connsiteX24" fmla="*/ 400050 w 2352687"/>
                <a:gd name="connsiteY24" fmla="*/ 158750 h 346151"/>
                <a:gd name="connsiteX25" fmla="*/ 409575 w 2352687"/>
                <a:gd name="connsiteY25" fmla="*/ 152400 h 346151"/>
                <a:gd name="connsiteX26" fmla="*/ 428625 w 2352687"/>
                <a:gd name="connsiteY26" fmla="*/ 127000 h 346151"/>
                <a:gd name="connsiteX27" fmla="*/ 434975 w 2352687"/>
                <a:gd name="connsiteY27" fmla="*/ 117475 h 346151"/>
                <a:gd name="connsiteX28" fmla="*/ 454025 w 2352687"/>
                <a:gd name="connsiteY28" fmla="*/ 104775 h 346151"/>
                <a:gd name="connsiteX29" fmla="*/ 473075 w 2352687"/>
                <a:gd name="connsiteY29" fmla="*/ 85725 h 346151"/>
                <a:gd name="connsiteX30" fmla="*/ 466725 w 2352687"/>
                <a:gd name="connsiteY30" fmla="*/ 76200 h 346151"/>
                <a:gd name="connsiteX31" fmla="*/ 488950 w 2352687"/>
                <a:gd name="connsiteY31" fmla="*/ 79375 h 346151"/>
                <a:gd name="connsiteX32" fmla="*/ 517525 w 2352687"/>
                <a:gd name="connsiteY32" fmla="*/ 82550 h 346151"/>
                <a:gd name="connsiteX33" fmla="*/ 530225 w 2352687"/>
                <a:gd name="connsiteY33" fmla="*/ 88900 h 346151"/>
                <a:gd name="connsiteX34" fmla="*/ 536575 w 2352687"/>
                <a:gd name="connsiteY34" fmla="*/ 76200 h 346151"/>
                <a:gd name="connsiteX35" fmla="*/ 561975 w 2352687"/>
                <a:gd name="connsiteY35" fmla="*/ 60325 h 346151"/>
                <a:gd name="connsiteX36" fmla="*/ 596900 w 2352687"/>
                <a:gd name="connsiteY36" fmla="*/ 44450 h 346151"/>
                <a:gd name="connsiteX37" fmla="*/ 625475 w 2352687"/>
                <a:gd name="connsiteY37" fmla="*/ 31750 h 346151"/>
                <a:gd name="connsiteX38" fmla="*/ 663575 w 2352687"/>
                <a:gd name="connsiteY38" fmla="*/ 12700 h 346151"/>
                <a:gd name="connsiteX39" fmla="*/ 679450 w 2352687"/>
                <a:gd name="connsiteY39" fmla="*/ 6350 h 346151"/>
                <a:gd name="connsiteX40" fmla="*/ 698500 w 2352687"/>
                <a:gd name="connsiteY40" fmla="*/ 0 h 346151"/>
                <a:gd name="connsiteX41" fmla="*/ 727075 w 2352687"/>
                <a:gd name="connsiteY41" fmla="*/ 3175 h 346151"/>
                <a:gd name="connsiteX42" fmla="*/ 736600 w 2352687"/>
                <a:gd name="connsiteY42" fmla="*/ 6350 h 346151"/>
                <a:gd name="connsiteX43" fmla="*/ 762000 w 2352687"/>
                <a:gd name="connsiteY43" fmla="*/ 12700 h 346151"/>
                <a:gd name="connsiteX44" fmla="*/ 787400 w 2352687"/>
                <a:gd name="connsiteY44" fmla="*/ 34925 h 346151"/>
                <a:gd name="connsiteX45" fmla="*/ 806450 w 2352687"/>
                <a:gd name="connsiteY45" fmla="*/ 53975 h 346151"/>
                <a:gd name="connsiteX46" fmla="*/ 815975 w 2352687"/>
                <a:gd name="connsiteY46" fmla="*/ 63500 h 346151"/>
                <a:gd name="connsiteX47" fmla="*/ 828675 w 2352687"/>
                <a:gd name="connsiteY47" fmla="*/ 82550 h 346151"/>
                <a:gd name="connsiteX48" fmla="*/ 838200 w 2352687"/>
                <a:gd name="connsiteY48" fmla="*/ 88900 h 346151"/>
                <a:gd name="connsiteX49" fmla="*/ 860425 w 2352687"/>
                <a:gd name="connsiteY49" fmla="*/ 107950 h 346151"/>
                <a:gd name="connsiteX50" fmla="*/ 892175 w 2352687"/>
                <a:gd name="connsiteY50" fmla="*/ 130175 h 346151"/>
                <a:gd name="connsiteX51" fmla="*/ 901700 w 2352687"/>
                <a:gd name="connsiteY51" fmla="*/ 139700 h 346151"/>
                <a:gd name="connsiteX52" fmla="*/ 917575 w 2352687"/>
                <a:gd name="connsiteY52" fmla="*/ 152400 h 346151"/>
                <a:gd name="connsiteX53" fmla="*/ 936625 w 2352687"/>
                <a:gd name="connsiteY53" fmla="*/ 168275 h 346151"/>
                <a:gd name="connsiteX54" fmla="*/ 942975 w 2352687"/>
                <a:gd name="connsiteY54" fmla="*/ 177800 h 346151"/>
                <a:gd name="connsiteX55" fmla="*/ 965200 w 2352687"/>
                <a:gd name="connsiteY55" fmla="*/ 193675 h 346151"/>
                <a:gd name="connsiteX56" fmla="*/ 990600 w 2352687"/>
                <a:gd name="connsiteY56" fmla="*/ 200025 h 346151"/>
                <a:gd name="connsiteX57" fmla="*/ 1019175 w 2352687"/>
                <a:gd name="connsiteY57" fmla="*/ 209550 h 346151"/>
                <a:gd name="connsiteX58" fmla="*/ 1063625 w 2352687"/>
                <a:gd name="connsiteY58" fmla="*/ 219075 h 346151"/>
                <a:gd name="connsiteX59" fmla="*/ 1111250 w 2352687"/>
                <a:gd name="connsiteY59" fmla="*/ 228600 h 346151"/>
                <a:gd name="connsiteX60" fmla="*/ 1200150 w 2352687"/>
                <a:gd name="connsiteY60" fmla="*/ 260350 h 346151"/>
                <a:gd name="connsiteX61" fmla="*/ 1263650 w 2352687"/>
                <a:gd name="connsiteY61" fmla="*/ 282575 h 346151"/>
                <a:gd name="connsiteX62" fmla="*/ 1333500 w 2352687"/>
                <a:gd name="connsiteY62" fmla="*/ 317500 h 346151"/>
                <a:gd name="connsiteX63" fmla="*/ 1397000 w 2352687"/>
                <a:gd name="connsiteY63" fmla="*/ 333375 h 346151"/>
                <a:gd name="connsiteX64" fmla="*/ 1435100 w 2352687"/>
                <a:gd name="connsiteY64" fmla="*/ 346075 h 346151"/>
                <a:gd name="connsiteX65" fmla="*/ 1431925 w 2352687"/>
                <a:gd name="connsiteY65" fmla="*/ 327025 h 346151"/>
                <a:gd name="connsiteX66" fmla="*/ 1349375 w 2352687"/>
                <a:gd name="connsiteY66" fmla="*/ 304800 h 346151"/>
                <a:gd name="connsiteX67" fmla="*/ 1301750 w 2352687"/>
                <a:gd name="connsiteY67" fmla="*/ 288925 h 346151"/>
                <a:gd name="connsiteX68" fmla="*/ 1149350 w 2352687"/>
                <a:gd name="connsiteY68" fmla="*/ 219075 h 346151"/>
                <a:gd name="connsiteX69" fmla="*/ 1117600 w 2352687"/>
                <a:gd name="connsiteY69" fmla="*/ 209550 h 346151"/>
                <a:gd name="connsiteX70" fmla="*/ 1066800 w 2352687"/>
                <a:gd name="connsiteY70" fmla="*/ 193675 h 346151"/>
                <a:gd name="connsiteX71" fmla="*/ 1016000 w 2352687"/>
                <a:gd name="connsiteY71" fmla="*/ 184150 h 346151"/>
                <a:gd name="connsiteX72" fmla="*/ 1003300 w 2352687"/>
                <a:gd name="connsiteY72" fmla="*/ 174625 h 346151"/>
                <a:gd name="connsiteX73" fmla="*/ 993775 w 2352687"/>
                <a:gd name="connsiteY73" fmla="*/ 168275 h 346151"/>
                <a:gd name="connsiteX74" fmla="*/ 1003300 w 2352687"/>
                <a:gd name="connsiteY74" fmla="*/ 171450 h 346151"/>
                <a:gd name="connsiteX75" fmla="*/ 1022350 w 2352687"/>
                <a:gd name="connsiteY75" fmla="*/ 184150 h 346151"/>
                <a:gd name="connsiteX76" fmla="*/ 1031875 w 2352687"/>
                <a:gd name="connsiteY76" fmla="*/ 193675 h 346151"/>
                <a:gd name="connsiteX77" fmla="*/ 1044575 w 2352687"/>
                <a:gd name="connsiteY77" fmla="*/ 200025 h 346151"/>
                <a:gd name="connsiteX78" fmla="*/ 1057275 w 2352687"/>
                <a:gd name="connsiteY78" fmla="*/ 212725 h 346151"/>
                <a:gd name="connsiteX79" fmla="*/ 1120775 w 2352687"/>
                <a:gd name="connsiteY79" fmla="*/ 219075 h 346151"/>
                <a:gd name="connsiteX80" fmla="*/ 1203325 w 2352687"/>
                <a:gd name="connsiteY80" fmla="*/ 215900 h 346151"/>
                <a:gd name="connsiteX81" fmla="*/ 1222375 w 2352687"/>
                <a:gd name="connsiteY81" fmla="*/ 203200 h 346151"/>
                <a:gd name="connsiteX82" fmla="*/ 1231900 w 2352687"/>
                <a:gd name="connsiteY82" fmla="*/ 200025 h 346151"/>
                <a:gd name="connsiteX83" fmla="*/ 1250950 w 2352687"/>
                <a:gd name="connsiteY83" fmla="*/ 190500 h 346151"/>
                <a:gd name="connsiteX84" fmla="*/ 1270000 w 2352687"/>
                <a:gd name="connsiteY84" fmla="*/ 184150 h 346151"/>
                <a:gd name="connsiteX85" fmla="*/ 1289050 w 2352687"/>
                <a:gd name="connsiteY85" fmla="*/ 174625 h 346151"/>
                <a:gd name="connsiteX86" fmla="*/ 1343025 w 2352687"/>
                <a:gd name="connsiteY86" fmla="*/ 165100 h 346151"/>
                <a:gd name="connsiteX87" fmla="*/ 1390650 w 2352687"/>
                <a:gd name="connsiteY87" fmla="*/ 158750 h 346151"/>
                <a:gd name="connsiteX88" fmla="*/ 1412875 w 2352687"/>
                <a:gd name="connsiteY88" fmla="*/ 149225 h 346151"/>
                <a:gd name="connsiteX89" fmla="*/ 1425575 w 2352687"/>
                <a:gd name="connsiteY89" fmla="*/ 146050 h 346151"/>
                <a:gd name="connsiteX90" fmla="*/ 1435100 w 2352687"/>
                <a:gd name="connsiteY90" fmla="*/ 142875 h 346151"/>
                <a:gd name="connsiteX91" fmla="*/ 1444625 w 2352687"/>
                <a:gd name="connsiteY91" fmla="*/ 133350 h 346151"/>
                <a:gd name="connsiteX92" fmla="*/ 1485900 w 2352687"/>
                <a:gd name="connsiteY92" fmla="*/ 117475 h 346151"/>
                <a:gd name="connsiteX93" fmla="*/ 1498600 w 2352687"/>
                <a:gd name="connsiteY93" fmla="*/ 111125 h 346151"/>
                <a:gd name="connsiteX94" fmla="*/ 1530350 w 2352687"/>
                <a:gd name="connsiteY94" fmla="*/ 101600 h 346151"/>
                <a:gd name="connsiteX95" fmla="*/ 1539875 w 2352687"/>
                <a:gd name="connsiteY95" fmla="*/ 95250 h 346151"/>
                <a:gd name="connsiteX96" fmla="*/ 1558925 w 2352687"/>
                <a:gd name="connsiteY96" fmla="*/ 88900 h 346151"/>
                <a:gd name="connsiteX97" fmla="*/ 1577975 w 2352687"/>
                <a:gd name="connsiteY97" fmla="*/ 76200 h 346151"/>
                <a:gd name="connsiteX98" fmla="*/ 1593850 w 2352687"/>
                <a:gd name="connsiteY98" fmla="*/ 66675 h 346151"/>
                <a:gd name="connsiteX99" fmla="*/ 1612900 w 2352687"/>
                <a:gd name="connsiteY99" fmla="*/ 53975 h 346151"/>
                <a:gd name="connsiteX100" fmla="*/ 1625600 w 2352687"/>
                <a:gd name="connsiteY100" fmla="*/ 50800 h 346151"/>
                <a:gd name="connsiteX101" fmla="*/ 1635125 w 2352687"/>
                <a:gd name="connsiteY101" fmla="*/ 47625 h 346151"/>
                <a:gd name="connsiteX102" fmla="*/ 1651000 w 2352687"/>
                <a:gd name="connsiteY102" fmla="*/ 44450 h 346151"/>
                <a:gd name="connsiteX103" fmla="*/ 1657350 w 2352687"/>
                <a:gd name="connsiteY103" fmla="*/ 34925 h 346151"/>
                <a:gd name="connsiteX104" fmla="*/ 1673225 w 2352687"/>
                <a:gd name="connsiteY104" fmla="*/ 31750 h 346151"/>
                <a:gd name="connsiteX105" fmla="*/ 1704975 w 2352687"/>
                <a:gd name="connsiteY105" fmla="*/ 25400 h 346151"/>
                <a:gd name="connsiteX106" fmla="*/ 1746250 w 2352687"/>
                <a:gd name="connsiteY106" fmla="*/ 38100 h 346151"/>
                <a:gd name="connsiteX107" fmla="*/ 1765300 w 2352687"/>
                <a:gd name="connsiteY107" fmla="*/ 50800 h 346151"/>
                <a:gd name="connsiteX108" fmla="*/ 1781175 w 2352687"/>
                <a:gd name="connsiteY108" fmla="*/ 63500 h 346151"/>
                <a:gd name="connsiteX109" fmla="*/ 1803400 w 2352687"/>
                <a:gd name="connsiteY109" fmla="*/ 76200 h 346151"/>
                <a:gd name="connsiteX110" fmla="*/ 1828800 w 2352687"/>
                <a:gd name="connsiteY110" fmla="*/ 85725 h 346151"/>
                <a:gd name="connsiteX111" fmla="*/ 1866900 w 2352687"/>
                <a:gd name="connsiteY111" fmla="*/ 98425 h 346151"/>
                <a:gd name="connsiteX112" fmla="*/ 1879600 w 2352687"/>
                <a:gd name="connsiteY112" fmla="*/ 107950 h 346151"/>
                <a:gd name="connsiteX113" fmla="*/ 1889125 w 2352687"/>
                <a:gd name="connsiteY113" fmla="*/ 114300 h 346151"/>
                <a:gd name="connsiteX114" fmla="*/ 1898650 w 2352687"/>
                <a:gd name="connsiteY114" fmla="*/ 127000 h 346151"/>
                <a:gd name="connsiteX115" fmla="*/ 1901825 w 2352687"/>
                <a:gd name="connsiteY115" fmla="*/ 136525 h 346151"/>
                <a:gd name="connsiteX116" fmla="*/ 1917700 w 2352687"/>
                <a:gd name="connsiteY116" fmla="*/ 177800 h 346151"/>
                <a:gd name="connsiteX117" fmla="*/ 1927225 w 2352687"/>
                <a:gd name="connsiteY117" fmla="*/ 200025 h 346151"/>
                <a:gd name="connsiteX118" fmla="*/ 1933575 w 2352687"/>
                <a:gd name="connsiteY118" fmla="*/ 212725 h 346151"/>
                <a:gd name="connsiteX119" fmla="*/ 1943100 w 2352687"/>
                <a:gd name="connsiteY119" fmla="*/ 219075 h 346151"/>
                <a:gd name="connsiteX120" fmla="*/ 1946275 w 2352687"/>
                <a:gd name="connsiteY120" fmla="*/ 244475 h 346151"/>
                <a:gd name="connsiteX121" fmla="*/ 1968500 w 2352687"/>
                <a:gd name="connsiteY121" fmla="*/ 266700 h 346151"/>
                <a:gd name="connsiteX122" fmla="*/ 1978025 w 2352687"/>
                <a:gd name="connsiteY122" fmla="*/ 269875 h 346151"/>
                <a:gd name="connsiteX123" fmla="*/ 1990725 w 2352687"/>
                <a:gd name="connsiteY123" fmla="*/ 276225 h 346151"/>
                <a:gd name="connsiteX124" fmla="*/ 2016125 w 2352687"/>
                <a:gd name="connsiteY124" fmla="*/ 301625 h 346151"/>
                <a:gd name="connsiteX125" fmla="*/ 2032000 w 2352687"/>
                <a:gd name="connsiteY125" fmla="*/ 314325 h 346151"/>
                <a:gd name="connsiteX126" fmla="*/ 2051050 w 2352687"/>
                <a:gd name="connsiteY126" fmla="*/ 320675 h 346151"/>
                <a:gd name="connsiteX127" fmla="*/ 2073275 w 2352687"/>
                <a:gd name="connsiteY127" fmla="*/ 314325 h 346151"/>
                <a:gd name="connsiteX128" fmla="*/ 2098675 w 2352687"/>
                <a:gd name="connsiteY128" fmla="*/ 292100 h 346151"/>
                <a:gd name="connsiteX129" fmla="*/ 2108200 w 2352687"/>
                <a:gd name="connsiteY129" fmla="*/ 285750 h 346151"/>
                <a:gd name="connsiteX130" fmla="*/ 2130425 w 2352687"/>
                <a:gd name="connsiteY130" fmla="*/ 266700 h 346151"/>
                <a:gd name="connsiteX131" fmla="*/ 2139950 w 2352687"/>
                <a:gd name="connsiteY131" fmla="*/ 263525 h 346151"/>
                <a:gd name="connsiteX132" fmla="*/ 2168525 w 2352687"/>
                <a:gd name="connsiteY132" fmla="*/ 247650 h 346151"/>
                <a:gd name="connsiteX133" fmla="*/ 2193925 w 2352687"/>
                <a:gd name="connsiteY133" fmla="*/ 228600 h 346151"/>
                <a:gd name="connsiteX134" fmla="*/ 2203450 w 2352687"/>
                <a:gd name="connsiteY134" fmla="*/ 219075 h 346151"/>
                <a:gd name="connsiteX135" fmla="*/ 2222500 w 2352687"/>
                <a:gd name="connsiteY135" fmla="*/ 212725 h 346151"/>
                <a:gd name="connsiteX136" fmla="*/ 2244725 w 2352687"/>
                <a:gd name="connsiteY136" fmla="*/ 193675 h 346151"/>
                <a:gd name="connsiteX137" fmla="*/ 2273300 w 2352687"/>
                <a:gd name="connsiteY137" fmla="*/ 177800 h 346151"/>
                <a:gd name="connsiteX138" fmla="*/ 2286000 w 2352687"/>
                <a:gd name="connsiteY138" fmla="*/ 165100 h 346151"/>
                <a:gd name="connsiteX139" fmla="*/ 2298700 w 2352687"/>
                <a:gd name="connsiteY139" fmla="*/ 161925 h 346151"/>
                <a:gd name="connsiteX140" fmla="*/ 2336800 w 2352687"/>
                <a:gd name="connsiteY140" fmla="*/ 155575 h 346151"/>
                <a:gd name="connsiteX141" fmla="*/ 2352675 w 2352687"/>
                <a:gd name="connsiteY141" fmla="*/ 161925 h 346151"/>
                <a:gd name="connsiteX0" fmla="*/ 0 w 2352687"/>
                <a:gd name="connsiteY0" fmla="*/ 69850 h 347061"/>
                <a:gd name="connsiteX1" fmla="*/ 19050 w 2352687"/>
                <a:gd name="connsiteY1" fmla="*/ 88900 h 347061"/>
                <a:gd name="connsiteX2" fmla="*/ 28575 w 2352687"/>
                <a:gd name="connsiteY2" fmla="*/ 101600 h 347061"/>
                <a:gd name="connsiteX3" fmla="*/ 38100 w 2352687"/>
                <a:gd name="connsiteY3" fmla="*/ 107950 h 347061"/>
                <a:gd name="connsiteX4" fmla="*/ 50800 w 2352687"/>
                <a:gd name="connsiteY4" fmla="*/ 117475 h 347061"/>
                <a:gd name="connsiteX5" fmla="*/ 60325 w 2352687"/>
                <a:gd name="connsiteY5" fmla="*/ 127000 h 347061"/>
                <a:gd name="connsiteX6" fmla="*/ 76200 w 2352687"/>
                <a:gd name="connsiteY6" fmla="*/ 139700 h 347061"/>
                <a:gd name="connsiteX7" fmla="*/ 85725 w 2352687"/>
                <a:gd name="connsiteY7" fmla="*/ 149225 h 347061"/>
                <a:gd name="connsiteX8" fmla="*/ 104775 w 2352687"/>
                <a:gd name="connsiteY8" fmla="*/ 161925 h 347061"/>
                <a:gd name="connsiteX9" fmla="*/ 114300 w 2352687"/>
                <a:gd name="connsiteY9" fmla="*/ 168275 h 347061"/>
                <a:gd name="connsiteX10" fmla="*/ 123825 w 2352687"/>
                <a:gd name="connsiteY10" fmla="*/ 174625 h 347061"/>
                <a:gd name="connsiteX11" fmla="*/ 133350 w 2352687"/>
                <a:gd name="connsiteY11" fmla="*/ 184150 h 347061"/>
                <a:gd name="connsiteX12" fmla="*/ 142875 w 2352687"/>
                <a:gd name="connsiteY12" fmla="*/ 187325 h 347061"/>
                <a:gd name="connsiteX13" fmla="*/ 152400 w 2352687"/>
                <a:gd name="connsiteY13" fmla="*/ 193675 h 347061"/>
                <a:gd name="connsiteX14" fmla="*/ 158750 w 2352687"/>
                <a:gd name="connsiteY14" fmla="*/ 206375 h 347061"/>
                <a:gd name="connsiteX15" fmla="*/ 187325 w 2352687"/>
                <a:gd name="connsiteY15" fmla="*/ 222250 h 347061"/>
                <a:gd name="connsiteX16" fmla="*/ 200025 w 2352687"/>
                <a:gd name="connsiteY16" fmla="*/ 225425 h 347061"/>
                <a:gd name="connsiteX17" fmla="*/ 222250 w 2352687"/>
                <a:gd name="connsiteY17" fmla="*/ 231775 h 347061"/>
                <a:gd name="connsiteX18" fmla="*/ 317500 w 2352687"/>
                <a:gd name="connsiteY18" fmla="*/ 228600 h 347061"/>
                <a:gd name="connsiteX19" fmla="*/ 342900 w 2352687"/>
                <a:gd name="connsiteY19" fmla="*/ 215900 h 347061"/>
                <a:gd name="connsiteX20" fmla="*/ 352425 w 2352687"/>
                <a:gd name="connsiteY20" fmla="*/ 206375 h 347061"/>
                <a:gd name="connsiteX21" fmla="*/ 361950 w 2352687"/>
                <a:gd name="connsiteY21" fmla="*/ 200025 h 347061"/>
                <a:gd name="connsiteX22" fmla="*/ 374650 w 2352687"/>
                <a:gd name="connsiteY22" fmla="*/ 184150 h 347061"/>
                <a:gd name="connsiteX23" fmla="*/ 393700 w 2352687"/>
                <a:gd name="connsiteY23" fmla="*/ 168275 h 347061"/>
                <a:gd name="connsiteX24" fmla="*/ 400050 w 2352687"/>
                <a:gd name="connsiteY24" fmla="*/ 158750 h 347061"/>
                <a:gd name="connsiteX25" fmla="*/ 409575 w 2352687"/>
                <a:gd name="connsiteY25" fmla="*/ 152400 h 347061"/>
                <a:gd name="connsiteX26" fmla="*/ 428625 w 2352687"/>
                <a:gd name="connsiteY26" fmla="*/ 127000 h 347061"/>
                <a:gd name="connsiteX27" fmla="*/ 434975 w 2352687"/>
                <a:gd name="connsiteY27" fmla="*/ 117475 h 347061"/>
                <a:gd name="connsiteX28" fmla="*/ 454025 w 2352687"/>
                <a:gd name="connsiteY28" fmla="*/ 104775 h 347061"/>
                <a:gd name="connsiteX29" fmla="*/ 473075 w 2352687"/>
                <a:gd name="connsiteY29" fmla="*/ 85725 h 347061"/>
                <a:gd name="connsiteX30" fmla="*/ 466725 w 2352687"/>
                <a:gd name="connsiteY30" fmla="*/ 76200 h 347061"/>
                <a:gd name="connsiteX31" fmla="*/ 488950 w 2352687"/>
                <a:gd name="connsiteY31" fmla="*/ 79375 h 347061"/>
                <a:gd name="connsiteX32" fmla="*/ 517525 w 2352687"/>
                <a:gd name="connsiteY32" fmla="*/ 82550 h 347061"/>
                <a:gd name="connsiteX33" fmla="*/ 530225 w 2352687"/>
                <a:gd name="connsiteY33" fmla="*/ 88900 h 347061"/>
                <a:gd name="connsiteX34" fmla="*/ 536575 w 2352687"/>
                <a:gd name="connsiteY34" fmla="*/ 76200 h 347061"/>
                <a:gd name="connsiteX35" fmla="*/ 561975 w 2352687"/>
                <a:gd name="connsiteY35" fmla="*/ 60325 h 347061"/>
                <a:gd name="connsiteX36" fmla="*/ 596900 w 2352687"/>
                <a:gd name="connsiteY36" fmla="*/ 44450 h 347061"/>
                <a:gd name="connsiteX37" fmla="*/ 625475 w 2352687"/>
                <a:gd name="connsiteY37" fmla="*/ 31750 h 347061"/>
                <a:gd name="connsiteX38" fmla="*/ 663575 w 2352687"/>
                <a:gd name="connsiteY38" fmla="*/ 12700 h 347061"/>
                <a:gd name="connsiteX39" fmla="*/ 679450 w 2352687"/>
                <a:gd name="connsiteY39" fmla="*/ 6350 h 347061"/>
                <a:gd name="connsiteX40" fmla="*/ 698500 w 2352687"/>
                <a:gd name="connsiteY40" fmla="*/ 0 h 347061"/>
                <a:gd name="connsiteX41" fmla="*/ 727075 w 2352687"/>
                <a:gd name="connsiteY41" fmla="*/ 3175 h 347061"/>
                <a:gd name="connsiteX42" fmla="*/ 736600 w 2352687"/>
                <a:gd name="connsiteY42" fmla="*/ 6350 h 347061"/>
                <a:gd name="connsiteX43" fmla="*/ 762000 w 2352687"/>
                <a:gd name="connsiteY43" fmla="*/ 12700 h 347061"/>
                <a:gd name="connsiteX44" fmla="*/ 787400 w 2352687"/>
                <a:gd name="connsiteY44" fmla="*/ 34925 h 347061"/>
                <a:gd name="connsiteX45" fmla="*/ 806450 w 2352687"/>
                <a:gd name="connsiteY45" fmla="*/ 53975 h 347061"/>
                <a:gd name="connsiteX46" fmla="*/ 815975 w 2352687"/>
                <a:gd name="connsiteY46" fmla="*/ 63500 h 347061"/>
                <a:gd name="connsiteX47" fmla="*/ 828675 w 2352687"/>
                <a:gd name="connsiteY47" fmla="*/ 82550 h 347061"/>
                <a:gd name="connsiteX48" fmla="*/ 838200 w 2352687"/>
                <a:gd name="connsiteY48" fmla="*/ 88900 h 347061"/>
                <a:gd name="connsiteX49" fmla="*/ 860425 w 2352687"/>
                <a:gd name="connsiteY49" fmla="*/ 107950 h 347061"/>
                <a:gd name="connsiteX50" fmla="*/ 892175 w 2352687"/>
                <a:gd name="connsiteY50" fmla="*/ 130175 h 347061"/>
                <a:gd name="connsiteX51" fmla="*/ 901700 w 2352687"/>
                <a:gd name="connsiteY51" fmla="*/ 139700 h 347061"/>
                <a:gd name="connsiteX52" fmla="*/ 917575 w 2352687"/>
                <a:gd name="connsiteY52" fmla="*/ 152400 h 347061"/>
                <a:gd name="connsiteX53" fmla="*/ 936625 w 2352687"/>
                <a:gd name="connsiteY53" fmla="*/ 168275 h 347061"/>
                <a:gd name="connsiteX54" fmla="*/ 942975 w 2352687"/>
                <a:gd name="connsiteY54" fmla="*/ 177800 h 347061"/>
                <a:gd name="connsiteX55" fmla="*/ 965200 w 2352687"/>
                <a:gd name="connsiteY55" fmla="*/ 193675 h 347061"/>
                <a:gd name="connsiteX56" fmla="*/ 990600 w 2352687"/>
                <a:gd name="connsiteY56" fmla="*/ 200025 h 347061"/>
                <a:gd name="connsiteX57" fmla="*/ 1019175 w 2352687"/>
                <a:gd name="connsiteY57" fmla="*/ 209550 h 347061"/>
                <a:gd name="connsiteX58" fmla="*/ 1063625 w 2352687"/>
                <a:gd name="connsiteY58" fmla="*/ 219075 h 347061"/>
                <a:gd name="connsiteX59" fmla="*/ 1111250 w 2352687"/>
                <a:gd name="connsiteY59" fmla="*/ 228600 h 347061"/>
                <a:gd name="connsiteX60" fmla="*/ 1200150 w 2352687"/>
                <a:gd name="connsiteY60" fmla="*/ 260350 h 347061"/>
                <a:gd name="connsiteX61" fmla="*/ 1263650 w 2352687"/>
                <a:gd name="connsiteY61" fmla="*/ 282575 h 347061"/>
                <a:gd name="connsiteX62" fmla="*/ 1333500 w 2352687"/>
                <a:gd name="connsiteY62" fmla="*/ 317500 h 347061"/>
                <a:gd name="connsiteX63" fmla="*/ 1397000 w 2352687"/>
                <a:gd name="connsiteY63" fmla="*/ 333375 h 347061"/>
                <a:gd name="connsiteX64" fmla="*/ 1435100 w 2352687"/>
                <a:gd name="connsiteY64" fmla="*/ 346075 h 347061"/>
                <a:gd name="connsiteX65" fmla="*/ 1349375 w 2352687"/>
                <a:gd name="connsiteY65" fmla="*/ 304800 h 347061"/>
                <a:gd name="connsiteX66" fmla="*/ 1301750 w 2352687"/>
                <a:gd name="connsiteY66" fmla="*/ 288925 h 347061"/>
                <a:gd name="connsiteX67" fmla="*/ 1149350 w 2352687"/>
                <a:gd name="connsiteY67" fmla="*/ 219075 h 347061"/>
                <a:gd name="connsiteX68" fmla="*/ 1117600 w 2352687"/>
                <a:gd name="connsiteY68" fmla="*/ 209550 h 347061"/>
                <a:gd name="connsiteX69" fmla="*/ 1066800 w 2352687"/>
                <a:gd name="connsiteY69" fmla="*/ 193675 h 347061"/>
                <a:gd name="connsiteX70" fmla="*/ 1016000 w 2352687"/>
                <a:gd name="connsiteY70" fmla="*/ 184150 h 347061"/>
                <a:gd name="connsiteX71" fmla="*/ 1003300 w 2352687"/>
                <a:gd name="connsiteY71" fmla="*/ 174625 h 347061"/>
                <a:gd name="connsiteX72" fmla="*/ 993775 w 2352687"/>
                <a:gd name="connsiteY72" fmla="*/ 168275 h 347061"/>
                <a:gd name="connsiteX73" fmla="*/ 1003300 w 2352687"/>
                <a:gd name="connsiteY73" fmla="*/ 171450 h 347061"/>
                <a:gd name="connsiteX74" fmla="*/ 1022350 w 2352687"/>
                <a:gd name="connsiteY74" fmla="*/ 184150 h 347061"/>
                <a:gd name="connsiteX75" fmla="*/ 1031875 w 2352687"/>
                <a:gd name="connsiteY75" fmla="*/ 193675 h 347061"/>
                <a:gd name="connsiteX76" fmla="*/ 1044575 w 2352687"/>
                <a:gd name="connsiteY76" fmla="*/ 200025 h 347061"/>
                <a:gd name="connsiteX77" fmla="*/ 1057275 w 2352687"/>
                <a:gd name="connsiteY77" fmla="*/ 212725 h 347061"/>
                <a:gd name="connsiteX78" fmla="*/ 1120775 w 2352687"/>
                <a:gd name="connsiteY78" fmla="*/ 219075 h 347061"/>
                <a:gd name="connsiteX79" fmla="*/ 1203325 w 2352687"/>
                <a:gd name="connsiteY79" fmla="*/ 215900 h 347061"/>
                <a:gd name="connsiteX80" fmla="*/ 1222375 w 2352687"/>
                <a:gd name="connsiteY80" fmla="*/ 203200 h 347061"/>
                <a:gd name="connsiteX81" fmla="*/ 1231900 w 2352687"/>
                <a:gd name="connsiteY81" fmla="*/ 200025 h 347061"/>
                <a:gd name="connsiteX82" fmla="*/ 1250950 w 2352687"/>
                <a:gd name="connsiteY82" fmla="*/ 190500 h 347061"/>
                <a:gd name="connsiteX83" fmla="*/ 1270000 w 2352687"/>
                <a:gd name="connsiteY83" fmla="*/ 184150 h 347061"/>
                <a:gd name="connsiteX84" fmla="*/ 1289050 w 2352687"/>
                <a:gd name="connsiteY84" fmla="*/ 174625 h 347061"/>
                <a:gd name="connsiteX85" fmla="*/ 1343025 w 2352687"/>
                <a:gd name="connsiteY85" fmla="*/ 165100 h 347061"/>
                <a:gd name="connsiteX86" fmla="*/ 1390650 w 2352687"/>
                <a:gd name="connsiteY86" fmla="*/ 158750 h 347061"/>
                <a:gd name="connsiteX87" fmla="*/ 1412875 w 2352687"/>
                <a:gd name="connsiteY87" fmla="*/ 149225 h 347061"/>
                <a:gd name="connsiteX88" fmla="*/ 1425575 w 2352687"/>
                <a:gd name="connsiteY88" fmla="*/ 146050 h 347061"/>
                <a:gd name="connsiteX89" fmla="*/ 1435100 w 2352687"/>
                <a:gd name="connsiteY89" fmla="*/ 142875 h 347061"/>
                <a:gd name="connsiteX90" fmla="*/ 1444625 w 2352687"/>
                <a:gd name="connsiteY90" fmla="*/ 133350 h 347061"/>
                <a:gd name="connsiteX91" fmla="*/ 1485900 w 2352687"/>
                <a:gd name="connsiteY91" fmla="*/ 117475 h 347061"/>
                <a:gd name="connsiteX92" fmla="*/ 1498600 w 2352687"/>
                <a:gd name="connsiteY92" fmla="*/ 111125 h 347061"/>
                <a:gd name="connsiteX93" fmla="*/ 1530350 w 2352687"/>
                <a:gd name="connsiteY93" fmla="*/ 101600 h 347061"/>
                <a:gd name="connsiteX94" fmla="*/ 1539875 w 2352687"/>
                <a:gd name="connsiteY94" fmla="*/ 95250 h 347061"/>
                <a:gd name="connsiteX95" fmla="*/ 1558925 w 2352687"/>
                <a:gd name="connsiteY95" fmla="*/ 88900 h 347061"/>
                <a:gd name="connsiteX96" fmla="*/ 1577975 w 2352687"/>
                <a:gd name="connsiteY96" fmla="*/ 76200 h 347061"/>
                <a:gd name="connsiteX97" fmla="*/ 1593850 w 2352687"/>
                <a:gd name="connsiteY97" fmla="*/ 66675 h 347061"/>
                <a:gd name="connsiteX98" fmla="*/ 1612900 w 2352687"/>
                <a:gd name="connsiteY98" fmla="*/ 53975 h 347061"/>
                <a:gd name="connsiteX99" fmla="*/ 1625600 w 2352687"/>
                <a:gd name="connsiteY99" fmla="*/ 50800 h 347061"/>
                <a:gd name="connsiteX100" fmla="*/ 1635125 w 2352687"/>
                <a:gd name="connsiteY100" fmla="*/ 47625 h 347061"/>
                <a:gd name="connsiteX101" fmla="*/ 1651000 w 2352687"/>
                <a:gd name="connsiteY101" fmla="*/ 44450 h 347061"/>
                <a:gd name="connsiteX102" fmla="*/ 1657350 w 2352687"/>
                <a:gd name="connsiteY102" fmla="*/ 34925 h 347061"/>
                <a:gd name="connsiteX103" fmla="*/ 1673225 w 2352687"/>
                <a:gd name="connsiteY103" fmla="*/ 31750 h 347061"/>
                <a:gd name="connsiteX104" fmla="*/ 1704975 w 2352687"/>
                <a:gd name="connsiteY104" fmla="*/ 25400 h 347061"/>
                <a:gd name="connsiteX105" fmla="*/ 1746250 w 2352687"/>
                <a:gd name="connsiteY105" fmla="*/ 38100 h 347061"/>
                <a:gd name="connsiteX106" fmla="*/ 1765300 w 2352687"/>
                <a:gd name="connsiteY106" fmla="*/ 50800 h 347061"/>
                <a:gd name="connsiteX107" fmla="*/ 1781175 w 2352687"/>
                <a:gd name="connsiteY107" fmla="*/ 63500 h 347061"/>
                <a:gd name="connsiteX108" fmla="*/ 1803400 w 2352687"/>
                <a:gd name="connsiteY108" fmla="*/ 76200 h 347061"/>
                <a:gd name="connsiteX109" fmla="*/ 1828800 w 2352687"/>
                <a:gd name="connsiteY109" fmla="*/ 85725 h 347061"/>
                <a:gd name="connsiteX110" fmla="*/ 1866900 w 2352687"/>
                <a:gd name="connsiteY110" fmla="*/ 98425 h 347061"/>
                <a:gd name="connsiteX111" fmla="*/ 1879600 w 2352687"/>
                <a:gd name="connsiteY111" fmla="*/ 107950 h 347061"/>
                <a:gd name="connsiteX112" fmla="*/ 1889125 w 2352687"/>
                <a:gd name="connsiteY112" fmla="*/ 114300 h 347061"/>
                <a:gd name="connsiteX113" fmla="*/ 1898650 w 2352687"/>
                <a:gd name="connsiteY113" fmla="*/ 127000 h 347061"/>
                <a:gd name="connsiteX114" fmla="*/ 1901825 w 2352687"/>
                <a:gd name="connsiteY114" fmla="*/ 136525 h 347061"/>
                <a:gd name="connsiteX115" fmla="*/ 1917700 w 2352687"/>
                <a:gd name="connsiteY115" fmla="*/ 177800 h 347061"/>
                <a:gd name="connsiteX116" fmla="*/ 1927225 w 2352687"/>
                <a:gd name="connsiteY116" fmla="*/ 200025 h 347061"/>
                <a:gd name="connsiteX117" fmla="*/ 1933575 w 2352687"/>
                <a:gd name="connsiteY117" fmla="*/ 212725 h 347061"/>
                <a:gd name="connsiteX118" fmla="*/ 1943100 w 2352687"/>
                <a:gd name="connsiteY118" fmla="*/ 219075 h 347061"/>
                <a:gd name="connsiteX119" fmla="*/ 1946275 w 2352687"/>
                <a:gd name="connsiteY119" fmla="*/ 244475 h 347061"/>
                <a:gd name="connsiteX120" fmla="*/ 1968500 w 2352687"/>
                <a:gd name="connsiteY120" fmla="*/ 266700 h 347061"/>
                <a:gd name="connsiteX121" fmla="*/ 1978025 w 2352687"/>
                <a:gd name="connsiteY121" fmla="*/ 269875 h 347061"/>
                <a:gd name="connsiteX122" fmla="*/ 1990725 w 2352687"/>
                <a:gd name="connsiteY122" fmla="*/ 276225 h 347061"/>
                <a:gd name="connsiteX123" fmla="*/ 2016125 w 2352687"/>
                <a:gd name="connsiteY123" fmla="*/ 301625 h 347061"/>
                <a:gd name="connsiteX124" fmla="*/ 2032000 w 2352687"/>
                <a:gd name="connsiteY124" fmla="*/ 314325 h 347061"/>
                <a:gd name="connsiteX125" fmla="*/ 2051050 w 2352687"/>
                <a:gd name="connsiteY125" fmla="*/ 320675 h 347061"/>
                <a:gd name="connsiteX126" fmla="*/ 2073275 w 2352687"/>
                <a:gd name="connsiteY126" fmla="*/ 314325 h 347061"/>
                <a:gd name="connsiteX127" fmla="*/ 2098675 w 2352687"/>
                <a:gd name="connsiteY127" fmla="*/ 292100 h 347061"/>
                <a:gd name="connsiteX128" fmla="*/ 2108200 w 2352687"/>
                <a:gd name="connsiteY128" fmla="*/ 285750 h 347061"/>
                <a:gd name="connsiteX129" fmla="*/ 2130425 w 2352687"/>
                <a:gd name="connsiteY129" fmla="*/ 266700 h 347061"/>
                <a:gd name="connsiteX130" fmla="*/ 2139950 w 2352687"/>
                <a:gd name="connsiteY130" fmla="*/ 263525 h 347061"/>
                <a:gd name="connsiteX131" fmla="*/ 2168525 w 2352687"/>
                <a:gd name="connsiteY131" fmla="*/ 247650 h 347061"/>
                <a:gd name="connsiteX132" fmla="*/ 2193925 w 2352687"/>
                <a:gd name="connsiteY132" fmla="*/ 228600 h 347061"/>
                <a:gd name="connsiteX133" fmla="*/ 2203450 w 2352687"/>
                <a:gd name="connsiteY133" fmla="*/ 219075 h 347061"/>
                <a:gd name="connsiteX134" fmla="*/ 2222500 w 2352687"/>
                <a:gd name="connsiteY134" fmla="*/ 212725 h 347061"/>
                <a:gd name="connsiteX135" fmla="*/ 2244725 w 2352687"/>
                <a:gd name="connsiteY135" fmla="*/ 193675 h 347061"/>
                <a:gd name="connsiteX136" fmla="*/ 2273300 w 2352687"/>
                <a:gd name="connsiteY136" fmla="*/ 177800 h 347061"/>
                <a:gd name="connsiteX137" fmla="*/ 2286000 w 2352687"/>
                <a:gd name="connsiteY137" fmla="*/ 165100 h 347061"/>
                <a:gd name="connsiteX138" fmla="*/ 2298700 w 2352687"/>
                <a:gd name="connsiteY138" fmla="*/ 161925 h 347061"/>
                <a:gd name="connsiteX139" fmla="*/ 2336800 w 2352687"/>
                <a:gd name="connsiteY139" fmla="*/ 155575 h 347061"/>
                <a:gd name="connsiteX140" fmla="*/ 2352675 w 2352687"/>
                <a:gd name="connsiteY140" fmla="*/ 161925 h 347061"/>
                <a:gd name="connsiteX0" fmla="*/ 0 w 2352687"/>
                <a:gd name="connsiteY0" fmla="*/ 69850 h 333657"/>
                <a:gd name="connsiteX1" fmla="*/ 19050 w 2352687"/>
                <a:gd name="connsiteY1" fmla="*/ 88900 h 333657"/>
                <a:gd name="connsiteX2" fmla="*/ 28575 w 2352687"/>
                <a:gd name="connsiteY2" fmla="*/ 101600 h 333657"/>
                <a:gd name="connsiteX3" fmla="*/ 38100 w 2352687"/>
                <a:gd name="connsiteY3" fmla="*/ 107950 h 333657"/>
                <a:gd name="connsiteX4" fmla="*/ 50800 w 2352687"/>
                <a:gd name="connsiteY4" fmla="*/ 117475 h 333657"/>
                <a:gd name="connsiteX5" fmla="*/ 60325 w 2352687"/>
                <a:gd name="connsiteY5" fmla="*/ 127000 h 333657"/>
                <a:gd name="connsiteX6" fmla="*/ 76200 w 2352687"/>
                <a:gd name="connsiteY6" fmla="*/ 139700 h 333657"/>
                <a:gd name="connsiteX7" fmla="*/ 85725 w 2352687"/>
                <a:gd name="connsiteY7" fmla="*/ 149225 h 333657"/>
                <a:gd name="connsiteX8" fmla="*/ 104775 w 2352687"/>
                <a:gd name="connsiteY8" fmla="*/ 161925 h 333657"/>
                <a:gd name="connsiteX9" fmla="*/ 114300 w 2352687"/>
                <a:gd name="connsiteY9" fmla="*/ 168275 h 333657"/>
                <a:gd name="connsiteX10" fmla="*/ 123825 w 2352687"/>
                <a:gd name="connsiteY10" fmla="*/ 174625 h 333657"/>
                <a:gd name="connsiteX11" fmla="*/ 133350 w 2352687"/>
                <a:gd name="connsiteY11" fmla="*/ 184150 h 333657"/>
                <a:gd name="connsiteX12" fmla="*/ 142875 w 2352687"/>
                <a:gd name="connsiteY12" fmla="*/ 187325 h 333657"/>
                <a:gd name="connsiteX13" fmla="*/ 152400 w 2352687"/>
                <a:gd name="connsiteY13" fmla="*/ 193675 h 333657"/>
                <a:gd name="connsiteX14" fmla="*/ 158750 w 2352687"/>
                <a:gd name="connsiteY14" fmla="*/ 206375 h 333657"/>
                <a:gd name="connsiteX15" fmla="*/ 187325 w 2352687"/>
                <a:gd name="connsiteY15" fmla="*/ 222250 h 333657"/>
                <a:gd name="connsiteX16" fmla="*/ 200025 w 2352687"/>
                <a:gd name="connsiteY16" fmla="*/ 225425 h 333657"/>
                <a:gd name="connsiteX17" fmla="*/ 222250 w 2352687"/>
                <a:gd name="connsiteY17" fmla="*/ 231775 h 333657"/>
                <a:gd name="connsiteX18" fmla="*/ 317500 w 2352687"/>
                <a:gd name="connsiteY18" fmla="*/ 228600 h 333657"/>
                <a:gd name="connsiteX19" fmla="*/ 342900 w 2352687"/>
                <a:gd name="connsiteY19" fmla="*/ 215900 h 333657"/>
                <a:gd name="connsiteX20" fmla="*/ 352425 w 2352687"/>
                <a:gd name="connsiteY20" fmla="*/ 206375 h 333657"/>
                <a:gd name="connsiteX21" fmla="*/ 361950 w 2352687"/>
                <a:gd name="connsiteY21" fmla="*/ 200025 h 333657"/>
                <a:gd name="connsiteX22" fmla="*/ 374650 w 2352687"/>
                <a:gd name="connsiteY22" fmla="*/ 184150 h 333657"/>
                <a:gd name="connsiteX23" fmla="*/ 393700 w 2352687"/>
                <a:gd name="connsiteY23" fmla="*/ 168275 h 333657"/>
                <a:gd name="connsiteX24" fmla="*/ 400050 w 2352687"/>
                <a:gd name="connsiteY24" fmla="*/ 158750 h 333657"/>
                <a:gd name="connsiteX25" fmla="*/ 409575 w 2352687"/>
                <a:gd name="connsiteY25" fmla="*/ 152400 h 333657"/>
                <a:gd name="connsiteX26" fmla="*/ 428625 w 2352687"/>
                <a:gd name="connsiteY26" fmla="*/ 127000 h 333657"/>
                <a:gd name="connsiteX27" fmla="*/ 434975 w 2352687"/>
                <a:gd name="connsiteY27" fmla="*/ 117475 h 333657"/>
                <a:gd name="connsiteX28" fmla="*/ 454025 w 2352687"/>
                <a:gd name="connsiteY28" fmla="*/ 104775 h 333657"/>
                <a:gd name="connsiteX29" fmla="*/ 473075 w 2352687"/>
                <a:gd name="connsiteY29" fmla="*/ 85725 h 333657"/>
                <a:gd name="connsiteX30" fmla="*/ 466725 w 2352687"/>
                <a:gd name="connsiteY30" fmla="*/ 76200 h 333657"/>
                <a:gd name="connsiteX31" fmla="*/ 488950 w 2352687"/>
                <a:gd name="connsiteY31" fmla="*/ 79375 h 333657"/>
                <a:gd name="connsiteX32" fmla="*/ 517525 w 2352687"/>
                <a:gd name="connsiteY32" fmla="*/ 82550 h 333657"/>
                <a:gd name="connsiteX33" fmla="*/ 530225 w 2352687"/>
                <a:gd name="connsiteY33" fmla="*/ 88900 h 333657"/>
                <a:gd name="connsiteX34" fmla="*/ 536575 w 2352687"/>
                <a:gd name="connsiteY34" fmla="*/ 76200 h 333657"/>
                <a:gd name="connsiteX35" fmla="*/ 561975 w 2352687"/>
                <a:gd name="connsiteY35" fmla="*/ 60325 h 333657"/>
                <a:gd name="connsiteX36" fmla="*/ 596900 w 2352687"/>
                <a:gd name="connsiteY36" fmla="*/ 44450 h 333657"/>
                <a:gd name="connsiteX37" fmla="*/ 625475 w 2352687"/>
                <a:gd name="connsiteY37" fmla="*/ 31750 h 333657"/>
                <a:gd name="connsiteX38" fmla="*/ 663575 w 2352687"/>
                <a:gd name="connsiteY38" fmla="*/ 12700 h 333657"/>
                <a:gd name="connsiteX39" fmla="*/ 679450 w 2352687"/>
                <a:gd name="connsiteY39" fmla="*/ 6350 h 333657"/>
                <a:gd name="connsiteX40" fmla="*/ 698500 w 2352687"/>
                <a:gd name="connsiteY40" fmla="*/ 0 h 333657"/>
                <a:gd name="connsiteX41" fmla="*/ 727075 w 2352687"/>
                <a:gd name="connsiteY41" fmla="*/ 3175 h 333657"/>
                <a:gd name="connsiteX42" fmla="*/ 736600 w 2352687"/>
                <a:gd name="connsiteY42" fmla="*/ 6350 h 333657"/>
                <a:gd name="connsiteX43" fmla="*/ 762000 w 2352687"/>
                <a:gd name="connsiteY43" fmla="*/ 12700 h 333657"/>
                <a:gd name="connsiteX44" fmla="*/ 787400 w 2352687"/>
                <a:gd name="connsiteY44" fmla="*/ 34925 h 333657"/>
                <a:gd name="connsiteX45" fmla="*/ 806450 w 2352687"/>
                <a:gd name="connsiteY45" fmla="*/ 53975 h 333657"/>
                <a:gd name="connsiteX46" fmla="*/ 815975 w 2352687"/>
                <a:gd name="connsiteY46" fmla="*/ 63500 h 333657"/>
                <a:gd name="connsiteX47" fmla="*/ 828675 w 2352687"/>
                <a:gd name="connsiteY47" fmla="*/ 82550 h 333657"/>
                <a:gd name="connsiteX48" fmla="*/ 838200 w 2352687"/>
                <a:gd name="connsiteY48" fmla="*/ 88900 h 333657"/>
                <a:gd name="connsiteX49" fmla="*/ 860425 w 2352687"/>
                <a:gd name="connsiteY49" fmla="*/ 107950 h 333657"/>
                <a:gd name="connsiteX50" fmla="*/ 892175 w 2352687"/>
                <a:gd name="connsiteY50" fmla="*/ 130175 h 333657"/>
                <a:gd name="connsiteX51" fmla="*/ 901700 w 2352687"/>
                <a:gd name="connsiteY51" fmla="*/ 139700 h 333657"/>
                <a:gd name="connsiteX52" fmla="*/ 917575 w 2352687"/>
                <a:gd name="connsiteY52" fmla="*/ 152400 h 333657"/>
                <a:gd name="connsiteX53" fmla="*/ 936625 w 2352687"/>
                <a:gd name="connsiteY53" fmla="*/ 168275 h 333657"/>
                <a:gd name="connsiteX54" fmla="*/ 942975 w 2352687"/>
                <a:gd name="connsiteY54" fmla="*/ 177800 h 333657"/>
                <a:gd name="connsiteX55" fmla="*/ 965200 w 2352687"/>
                <a:gd name="connsiteY55" fmla="*/ 193675 h 333657"/>
                <a:gd name="connsiteX56" fmla="*/ 990600 w 2352687"/>
                <a:gd name="connsiteY56" fmla="*/ 200025 h 333657"/>
                <a:gd name="connsiteX57" fmla="*/ 1019175 w 2352687"/>
                <a:gd name="connsiteY57" fmla="*/ 209550 h 333657"/>
                <a:gd name="connsiteX58" fmla="*/ 1063625 w 2352687"/>
                <a:gd name="connsiteY58" fmla="*/ 219075 h 333657"/>
                <a:gd name="connsiteX59" fmla="*/ 1111250 w 2352687"/>
                <a:gd name="connsiteY59" fmla="*/ 228600 h 333657"/>
                <a:gd name="connsiteX60" fmla="*/ 1200150 w 2352687"/>
                <a:gd name="connsiteY60" fmla="*/ 260350 h 333657"/>
                <a:gd name="connsiteX61" fmla="*/ 1263650 w 2352687"/>
                <a:gd name="connsiteY61" fmla="*/ 282575 h 333657"/>
                <a:gd name="connsiteX62" fmla="*/ 1333500 w 2352687"/>
                <a:gd name="connsiteY62" fmla="*/ 317500 h 333657"/>
                <a:gd name="connsiteX63" fmla="*/ 1397000 w 2352687"/>
                <a:gd name="connsiteY63" fmla="*/ 333375 h 333657"/>
                <a:gd name="connsiteX64" fmla="*/ 1349375 w 2352687"/>
                <a:gd name="connsiteY64" fmla="*/ 304800 h 333657"/>
                <a:gd name="connsiteX65" fmla="*/ 1301750 w 2352687"/>
                <a:gd name="connsiteY65" fmla="*/ 288925 h 333657"/>
                <a:gd name="connsiteX66" fmla="*/ 1149350 w 2352687"/>
                <a:gd name="connsiteY66" fmla="*/ 219075 h 333657"/>
                <a:gd name="connsiteX67" fmla="*/ 1117600 w 2352687"/>
                <a:gd name="connsiteY67" fmla="*/ 209550 h 333657"/>
                <a:gd name="connsiteX68" fmla="*/ 1066800 w 2352687"/>
                <a:gd name="connsiteY68" fmla="*/ 193675 h 333657"/>
                <a:gd name="connsiteX69" fmla="*/ 1016000 w 2352687"/>
                <a:gd name="connsiteY69" fmla="*/ 184150 h 333657"/>
                <a:gd name="connsiteX70" fmla="*/ 1003300 w 2352687"/>
                <a:gd name="connsiteY70" fmla="*/ 174625 h 333657"/>
                <a:gd name="connsiteX71" fmla="*/ 993775 w 2352687"/>
                <a:gd name="connsiteY71" fmla="*/ 168275 h 333657"/>
                <a:gd name="connsiteX72" fmla="*/ 1003300 w 2352687"/>
                <a:gd name="connsiteY72" fmla="*/ 171450 h 333657"/>
                <a:gd name="connsiteX73" fmla="*/ 1022350 w 2352687"/>
                <a:gd name="connsiteY73" fmla="*/ 184150 h 333657"/>
                <a:gd name="connsiteX74" fmla="*/ 1031875 w 2352687"/>
                <a:gd name="connsiteY74" fmla="*/ 193675 h 333657"/>
                <a:gd name="connsiteX75" fmla="*/ 1044575 w 2352687"/>
                <a:gd name="connsiteY75" fmla="*/ 200025 h 333657"/>
                <a:gd name="connsiteX76" fmla="*/ 1057275 w 2352687"/>
                <a:gd name="connsiteY76" fmla="*/ 212725 h 333657"/>
                <a:gd name="connsiteX77" fmla="*/ 1120775 w 2352687"/>
                <a:gd name="connsiteY77" fmla="*/ 219075 h 333657"/>
                <a:gd name="connsiteX78" fmla="*/ 1203325 w 2352687"/>
                <a:gd name="connsiteY78" fmla="*/ 215900 h 333657"/>
                <a:gd name="connsiteX79" fmla="*/ 1222375 w 2352687"/>
                <a:gd name="connsiteY79" fmla="*/ 203200 h 333657"/>
                <a:gd name="connsiteX80" fmla="*/ 1231900 w 2352687"/>
                <a:gd name="connsiteY80" fmla="*/ 200025 h 333657"/>
                <a:gd name="connsiteX81" fmla="*/ 1250950 w 2352687"/>
                <a:gd name="connsiteY81" fmla="*/ 190500 h 333657"/>
                <a:gd name="connsiteX82" fmla="*/ 1270000 w 2352687"/>
                <a:gd name="connsiteY82" fmla="*/ 184150 h 333657"/>
                <a:gd name="connsiteX83" fmla="*/ 1289050 w 2352687"/>
                <a:gd name="connsiteY83" fmla="*/ 174625 h 333657"/>
                <a:gd name="connsiteX84" fmla="*/ 1343025 w 2352687"/>
                <a:gd name="connsiteY84" fmla="*/ 165100 h 333657"/>
                <a:gd name="connsiteX85" fmla="*/ 1390650 w 2352687"/>
                <a:gd name="connsiteY85" fmla="*/ 158750 h 333657"/>
                <a:gd name="connsiteX86" fmla="*/ 1412875 w 2352687"/>
                <a:gd name="connsiteY86" fmla="*/ 149225 h 333657"/>
                <a:gd name="connsiteX87" fmla="*/ 1425575 w 2352687"/>
                <a:gd name="connsiteY87" fmla="*/ 146050 h 333657"/>
                <a:gd name="connsiteX88" fmla="*/ 1435100 w 2352687"/>
                <a:gd name="connsiteY88" fmla="*/ 142875 h 333657"/>
                <a:gd name="connsiteX89" fmla="*/ 1444625 w 2352687"/>
                <a:gd name="connsiteY89" fmla="*/ 133350 h 333657"/>
                <a:gd name="connsiteX90" fmla="*/ 1485900 w 2352687"/>
                <a:gd name="connsiteY90" fmla="*/ 117475 h 333657"/>
                <a:gd name="connsiteX91" fmla="*/ 1498600 w 2352687"/>
                <a:gd name="connsiteY91" fmla="*/ 111125 h 333657"/>
                <a:gd name="connsiteX92" fmla="*/ 1530350 w 2352687"/>
                <a:gd name="connsiteY92" fmla="*/ 101600 h 333657"/>
                <a:gd name="connsiteX93" fmla="*/ 1539875 w 2352687"/>
                <a:gd name="connsiteY93" fmla="*/ 95250 h 333657"/>
                <a:gd name="connsiteX94" fmla="*/ 1558925 w 2352687"/>
                <a:gd name="connsiteY94" fmla="*/ 88900 h 333657"/>
                <a:gd name="connsiteX95" fmla="*/ 1577975 w 2352687"/>
                <a:gd name="connsiteY95" fmla="*/ 76200 h 333657"/>
                <a:gd name="connsiteX96" fmla="*/ 1593850 w 2352687"/>
                <a:gd name="connsiteY96" fmla="*/ 66675 h 333657"/>
                <a:gd name="connsiteX97" fmla="*/ 1612900 w 2352687"/>
                <a:gd name="connsiteY97" fmla="*/ 53975 h 333657"/>
                <a:gd name="connsiteX98" fmla="*/ 1625600 w 2352687"/>
                <a:gd name="connsiteY98" fmla="*/ 50800 h 333657"/>
                <a:gd name="connsiteX99" fmla="*/ 1635125 w 2352687"/>
                <a:gd name="connsiteY99" fmla="*/ 47625 h 333657"/>
                <a:gd name="connsiteX100" fmla="*/ 1651000 w 2352687"/>
                <a:gd name="connsiteY100" fmla="*/ 44450 h 333657"/>
                <a:gd name="connsiteX101" fmla="*/ 1657350 w 2352687"/>
                <a:gd name="connsiteY101" fmla="*/ 34925 h 333657"/>
                <a:gd name="connsiteX102" fmla="*/ 1673225 w 2352687"/>
                <a:gd name="connsiteY102" fmla="*/ 31750 h 333657"/>
                <a:gd name="connsiteX103" fmla="*/ 1704975 w 2352687"/>
                <a:gd name="connsiteY103" fmla="*/ 25400 h 333657"/>
                <a:gd name="connsiteX104" fmla="*/ 1746250 w 2352687"/>
                <a:gd name="connsiteY104" fmla="*/ 38100 h 333657"/>
                <a:gd name="connsiteX105" fmla="*/ 1765300 w 2352687"/>
                <a:gd name="connsiteY105" fmla="*/ 50800 h 333657"/>
                <a:gd name="connsiteX106" fmla="*/ 1781175 w 2352687"/>
                <a:gd name="connsiteY106" fmla="*/ 63500 h 333657"/>
                <a:gd name="connsiteX107" fmla="*/ 1803400 w 2352687"/>
                <a:gd name="connsiteY107" fmla="*/ 76200 h 333657"/>
                <a:gd name="connsiteX108" fmla="*/ 1828800 w 2352687"/>
                <a:gd name="connsiteY108" fmla="*/ 85725 h 333657"/>
                <a:gd name="connsiteX109" fmla="*/ 1866900 w 2352687"/>
                <a:gd name="connsiteY109" fmla="*/ 98425 h 333657"/>
                <a:gd name="connsiteX110" fmla="*/ 1879600 w 2352687"/>
                <a:gd name="connsiteY110" fmla="*/ 107950 h 333657"/>
                <a:gd name="connsiteX111" fmla="*/ 1889125 w 2352687"/>
                <a:gd name="connsiteY111" fmla="*/ 114300 h 333657"/>
                <a:gd name="connsiteX112" fmla="*/ 1898650 w 2352687"/>
                <a:gd name="connsiteY112" fmla="*/ 127000 h 333657"/>
                <a:gd name="connsiteX113" fmla="*/ 1901825 w 2352687"/>
                <a:gd name="connsiteY113" fmla="*/ 136525 h 333657"/>
                <a:gd name="connsiteX114" fmla="*/ 1917700 w 2352687"/>
                <a:gd name="connsiteY114" fmla="*/ 177800 h 333657"/>
                <a:gd name="connsiteX115" fmla="*/ 1927225 w 2352687"/>
                <a:gd name="connsiteY115" fmla="*/ 200025 h 333657"/>
                <a:gd name="connsiteX116" fmla="*/ 1933575 w 2352687"/>
                <a:gd name="connsiteY116" fmla="*/ 212725 h 333657"/>
                <a:gd name="connsiteX117" fmla="*/ 1943100 w 2352687"/>
                <a:gd name="connsiteY117" fmla="*/ 219075 h 333657"/>
                <a:gd name="connsiteX118" fmla="*/ 1946275 w 2352687"/>
                <a:gd name="connsiteY118" fmla="*/ 244475 h 333657"/>
                <a:gd name="connsiteX119" fmla="*/ 1968500 w 2352687"/>
                <a:gd name="connsiteY119" fmla="*/ 266700 h 333657"/>
                <a:gd name="connsiteX120" fmla="*/ 1978025 w 2352687"/>
                <a:gd name="connsiteY120" fmla="*/ 269875 h 333657"/>
                <a:gd name="connsiteX121" fmla="*/ 1990725 w 2352687"/>
                <a:gd name="connsiteY121" fmla="*/ 276225 h 333657"/>
                <a:gd name="connsiteX122" fmla="*/ 2016125 w 2352687"/>
                <a:gd name="connsiteY122" fmla="*/ 301625 h 333657"/>
                <a:gd name="connsiteX123" fmla="*/ 2032000 w 2352687"/>
                <a:gd name="connsiteY123" fmla="*/ 314325 h 333657"/>
                <a:gd name="connsiteX124" fmla="*/ 2051050 w 2352687"/>
                <a:gd name="connsiteY124" fmla="*/ 320675 h 333657"/>
                <a:gd name="connsiteX125" fmla="*/ 2073275 w 2352687"/>
                <a:gd name="connsiteY125" fmla="*/ 314325 h 333657"/>
                <a:gd name="connsiteX126" fmla="*/ 2098675 w 2352687"/>
                <a:gd name="connsiteY126" fmla="*/ 292100 h 333657"/>
                <a:gd name="connsiteX127" fmla="*/ 2108200 w 2352687"/>
                <a:gd name="connsiteY127" fmla="*/ 285750 h 333657"/>
                <a:gd name="connsiteX128" fmla="*/ 2130425 w 2352687"/>
                <a:gd name="connsiteY128" fmla="*/ 266700 h 333657"/>
                <a:gd name="connsiteX129" fmla="*/ 2139950 w 2352687"/>
                <a:gd name="connsiteY129" fmla="*/ 263525 h 333657"/>
                <a:gd name="connsiteX130" fmla="*/ 2168525 w 2352687"/>
                <a:gd name="connsiteY130" fmla="*/ 247650 h 333657"/>
                <a:gd name="connsiteX131" fmla="*/ 2193925 w 2352687"/>
                <a:gd name="connsiteY131" fmla="*/ 228600 h 333657"/>
                <a:gd name="connsiteX132" fmla="*/ 2203450 w 2352687"/>
                <a:gd name="connsiteY132" fmla="*/ 219075 h 333657"/>
                <a:gd name="connsiteX133" fmla="*/ 2222500 w 2352687"/>
                <a:gd name="connsiteY133" fmla="*/ 212725 h 333657"/>
                <a:gd name="connsiteX134" fmla="*/ 2244725 w 2352687"/>
                <a:gd name="connsiteY134" fmla="*/ 193675 h 333657"/>
                <a:gd name="connsiteX135" fmla="*/ 2273300 w 2352687"/>
                <a:gd name="connsiteY135" fmla="*/ 177800 h 333657"/>
                <a:gd name="connsiteX136" fmla="*/ 2286000 w 2352687"/>
                <a:gd name="connsiteY136" fmla="*/ 165100 h 333657"/>
                <a:gd name="connsiteX137" fmla="*/ 2298700 w 2352687"/>
                <a:gd name="connsiteY137" fmla="*/ 161925 h 333657"/>
                <a:gd name="connsiteX138" fmla="*/ 2336800 w 2352687"/>
                <a:gd name="connsiteY138" fmla="*/ 155575 h 333657"/>
                <a:gd name="connsiteX139" fmla="*/ 2352675 w 2352687"/>
                <a:gd name="connsiteY139" fmla="*/ 161925 h 333657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49375 w 2352687"/>
                <a:gd name="connsiteY63" fmla="*/ 304800 h 320675"/>
                <a:gd name="connsiteX64" fmla="*/ 1301750 w 2352687"/>
                <a:gd name="connsiteY64" fmla="*/ 288925 h 320675"/>
                <a:gd name="connsiteX65" fmla="*/ 1149350 w 2352687"/>
                <a:gd name="connsiteY65" fmla="*/ 219075 h 320675"/>
                <a:gd name="connsiteX66" fmla="*/ 1117600 w 2352687"/>
                <a:gd name="connsiteY66" fmla="*/ 209550 h 320675"/>
                <a:gd name="connsiteX67" fmla="*/ 1066800 w 2352687"/>
                <a:gd name="connsiteY67" fmla="*/ 193675 h 320675"/>
                <a:gd name="connsiteX68" fmla="*/ 1016000 w 2352687"/>
                <a:gd name="connsiteY68" fmla="*/ 184150 h 320675"/>
                <a:gd name="connsiteX69" fmla="*/ 1003300 w 2352687"/>
                <a:gd name="connsiteY69" fmla="*/ 174625 h 320675"/>
                <a:gd name="connsiteX70" fmla="*/ 993775 w 2352687"/>
                <a:gd name="connsiteY70" fmla="*/ 168275 h 320675"/>
                <a:gd name="connsiteX71" fmla="*/ 1003300 w 2352687"/>
                <a:gd name="connsiteY71" fmla="*/ 171450 h 320675"/>
                <a:gd name="connsiteX72" fmla="*/ 1022350 w 2352687"/>
                <a:gd name="connsiteY72" fmla="*/ 184150 h 320675"/>
                <a:gd name="connsiteX73" fmla="*/ 1031875 w 2352687"/>
                <a:gd name="connsiteY73" fmla="*/ 193675 h 320675"/>
                <a:gd name="connsiteX74" fmla="*/ 1044575 w 2352687"/>
                <a:gd name="connsiteY74" fmla="*/ 200025 h 320675"/>
                <a:gd name="connsiteX75" fmla="*/ 1057275 w 2352687"/>
                <a:gd name="connsiteY75" fmla="*/ 212725 h 320675"/>
                <a:gd name="connsiteX76" fmla="*/ 1120775 w 2352687"/>
                <a:gd name="connsiteY76" fmla="*/ 219075 h 320675"/>
                <a:gd name="connsiteX77" fmla="*/ 1203325 w 2352687"/>
                <a:gd name="connsiteY77" fmla="*/ 215900 h 320675"/>
                <a:gd name="connsiteX78" fmla="*/ 1222375 w 2352687"/>
                <a:gd name="connsiteY78" fmla="*/ 203200 h 320675"/>
                <a:gd name="connsiteX79" fmla="*/ 1231900 w 2352687"/>
                <a:gd name="connsiteY79" fmla="*/ 200025 h 320675"/>
                <a:gd name="connsiteX80" fmla="*/ 1250950 w 2352687"/>
                <a:gd name="connsiteY80" fmla="*/ 190500 h 320675"/>
                <a:gd name="connsiteX81" fmla="*/ 1270000 w 2352687"/>
                <a:gd name="connsiteY81" fmla="*/ 184150 h 320675"/>
                <a:gd name="connsiteX82" fmla="*/ 1289050 w 2352687"/>
                <a:gd name="connsiteY82" fmla="*/ 174625 h 320675"/>
                <a:gd name="connsiteX83" fmla="*/ 1343025 w 2352687"/>
                <a:gd name="connsiteY83" fmla="*/ 165100 h 320675"/>
                <a:gd name="connsiteX84" fmla="*/ 1390650 w 2352687"/>
                <a:gd name="connsiteY84" fmla="*/ 158750 h 320675"/>
                <a:gd name="connsiteX85" fmla="*/ 1412875 w 2352687"/>
                <a:gd name="connsiteY85" fmla="*/ 149225 h 320675"/>
                <a:gd name="connsiteX86" fmla="*/ 1425575 w 2352687"/>
                <a:gd name="connsiteY86" fmla="*/ 146050 h 320675"/>
                <a:gd name="connsiteX87" fmla="*/ 1435100 w 2352687"/>
                <a:gd name="connsiteY87" fmla="*/ 142875 h 320675"/>
                <a:gd name="connsiteX88" fmla="*/ 1444625 w 2352687"/>
                <a:gd name="connsiteY88" fmla="*/ 133350 h 320675"/>
                <a:gd name="connsiteX89" fmla="*/ 1485900 w 2352687"/>
                <a:gd name="connsiteY89" fmla="*/ 117475 h 320675"/>
                <a:gd name="connsiteX90" fmla="*/ 1498600 w 2352687"/>
                <a:gd name="connsiteY90" fmla="*/ 111125 h 320675"/>
                <a:gd name="connsiteX91" fmla="*/ 1530350 w 2352687"/>
                <a:gd name="connsiteY91" fmla="*/ 101600 h 320675"/>
                <a:gd name="connsiteX92" fmla="*/ 1539875 w 2352687"/>
                <a:gd name="connsiteY92" fmla="*/ 95250 h 320675"/>
                <a:gd name="connsiteX93" fmla="*/ 1558925 w 2352687"/>
                <a:gd name="connsiteY93" fmla="*/ 88900 h 320675"/>
                <a:gd name="connsiteX94" fmla="*/ 1577975 w 2352687"/>
                <a:gd name="connsiteY94" fmla="*/ 76200 h 320675"/>
                <a:gd name="connsiteX95" fmla="*/ 1593850 w 2352687"/>
                <a:gd name="connsiteY95" fmla="*/ 66675 h 320675"/>
                <a:gd name="connsiteX96" fmla="*/ 1612900 w 2352687"/>
                <a:gd name="connsiteY96" fmla="*/ 53975 h 320675"/>
                <a:gd name="connsiteX97" fmla="*/ 1625600 w 2352687"/>
                <a:gd name="connsiteY97" fmla="*/ 50800 h 320675"/>
                <a:gd name="connsiteX98" fmla="*/ 1635125 w 2352687"/>
                <a:gd name="connsiteY98" fmla="*/ 47625 h 320675"/>
                <a:gd name="connsiteX99" fmla="*/ 1651000 w 2352687"/>
                <a:gd name="connsiteY99" fmla="*/ 44450 h 320675"/>
                <a:gd name="connsiteX100" fmla="*/ 1657350 w 2352687"/>
                <a:gd name="connsiteY100" fmla="*/ 34925 h 320675"/>
                <a:gd name="connsiteX101" fmla="*/ 1673225 w 2352687"/>
                <a:gd name="connsiteY101" fmla="*/ 31750 h 320675"/>
                <a:gd name="connsiteX102" fmla="*/ 1704975 w 2352687"/>
                <a:gd name="connsiteY102" fmla="*/ 25400 h 320675"/>
                <a:gd name="connsiteX103" fmla="*/ 1746250 w 2352687"/>
                <a:gd name="connsiteY103" fmla="*/ 38100 h 320675"/>
                <a:gd name="connsiteX104" fmla="*/ 1765300 w 2352687"/>
                <a:gd name="connsiteY104" fmla="*/ 50800 h 320675"/>
                <a:gd name="connsiteX105" fmla="*/ 1781175 w 2352687"/>
                <a:gd name="connsiteY105" fmla="*/ 63500 h 320675"/>
                <a:gd name="connsiteX106" fmla="*/ 1803400 w 2352687"/>
                <a:gd name="connsiteY106" fmla="*/ 76200 h 320675"/>
                <a:gd name="connsiteX107" fmla="*/ 1828800 w 2352687"/>
                <a:gd name="connsiteY107" fmla="*/ 85725 h 320675"/>
                <a:gd name="connsiteX108" fmla="*/ 1866900 w 2352687"/>
                <a:gd name="connsiteY108" fmla="*/ 98425 h 320675"/>
                <a:gd name="connsiteX109" fmla="*/ 1879600 w 2352687"/>
                <a:gd name="connsiteY109" fmla="*/ 107950 h 320675"/>
                <a:gd name="connsiteX110" fmla="*/ 1889125 w 2352687"/>
                <a:gd name="connsiteY110" fmla="*/ 114300 h 320675"/>
                <a:gd name="connsiteX111" fmla="*/ 1898650 w 2352687"/>
                <a:gd name="connsiteY111" fmla="*/ 127000 h 320675"/>
                <a:gd name="connsiteX112" fmla="*/ 1901825 w 2352687"/>
                <a:gd name="connsiteY112" fmla="*/ 136525 h 320675"/>
                <a:gd name="connsiteX113" fmla="*/ 1917700 w 2352687"/>
                <a:gd name="connsiteY113" fmla="*/ 177800 h 320675"/>
                <a:gd name="connsiteX114" fmla="*/ 1927225 w 2352687"/>
                <a:gd name="connsiteY114" fmla="*/ 200025 h 320675"/>
                <a:gd name="connsiteX115" fmla="*/ 1933575 w 2352687"/>
                <a:gd name="connsiteY115" fmla="*/ 212725 h 320675"/>
                <a:gd name="connsiteX116" fmla="*/ 1943100 w 2352687"/>
                <a:gd name="connsiteY116" fmla="*/ 219075 h 320675"/>
                <a:gd name="connsiteX117" fmla="*/ 1946275 w 2352687"/>
                <a:gd name="connsiteY117" fmla="*/ 244475 h 320675"/>
                <a:gd name="connsiteX118" fmla="*/ 1968500 w 2352687"/>
                <a:gd name="connsiteY118" fmla="*/ 266700 h 320675"/>
                <a:gd name="connsiteX119" fmla="*/ 1978025 w 2352687"/>
                <a:gd name="connsiteY119" fmla="*/ 269875 h 320675"/>
                <a:gd name="connsiteX120" fmla="*/ 1990725 w 2352687"/>
                <a:gd name="connsiteY120" fmla="*/ 276225 h 320675"/>
                <a:gd name="connsiteX121" fmla="*/ 2016125 w 2352687"/>
                <a:gd name="connsiteY121" fmla="*/ 301625 h 320675"/>
                <a:gd name="connsiteX122" fmla="*/ 2032000 w 2352687"/>
                <a:gd name="connsiteY122" fmla="*/ 314325 h 320675"/>
                <a:gd name="connsiteX123" fmla="*/ 2051050 w 2352687"/>
                <a:gd name="connsiteY123" fmla="*/ 320675 h 320675"/>
                <a:gd name="connsiteX124" fmla="*/ 2073275 w 2352687"/>
                <a:gd name="connsiteY124" fmla="*/ 314325 h 320675"/>
                <a:gd name="connsiteX125" fmla="*/ 2098675 w 2352687"/>
                <a:gd name="connsiteY125" fmla="*/ 292100 h 320675"/>
                <a:gd name="connsiteX126" fmla="*/ 2108200 w 2352687"/>
                <a:gd name="connsiteY126" fmla="*/ 285750 h 320675"/>
                <a:gd name="connsiteX127" fmla="*/ 2130425 w 2352687"/>
                <a:gd name="connsiteY127" fmla="*/ 266700 h 320675"/>
                <a:gd name="connsiteX128" fmla="*/ 2139950 w 2352687"/>
                <a:gd name="connsiteY128" fmla="*/ 263525 h 320675"/>
                <a:gd name="connsiteX129" fmla="*/ 2168525 w 2352687"/>
                <a:gd name="connsiteY129" fmla="*/ 247650 h 320675"/>
                <a:gd name="connsiteX130" fmla="*/ 2193925 w 2352687"/>
                <a:gd name="connsiteY130" fmla="*/ 228600 h 320675"/>
                <a:gd name="connsiteX131" fmla="*/ 2203450 w 2352687"/>
                <a:gd name="connsiteY131" fmla="*/ 219075 h 320675"/>
                <a:gd name="connsiteX132" fmla="*/ 2222500 w 2352687"/>
                <a:gd name="connsiteY132" fmla="*/ 212725 h 320675"/>
                <a:gd name="connsiteX133" fmla="*/ 2244725 w 2352687"/>
                <a:gd name="connsiteY133" fmla="*/ 193675 h 320675"/>
                <a:gd name="connsiteX134" fmla="*/ 2273300 w 2352687"/>
                <a:gd name="connsiteY134" fmla="*/ 177800 h 320675"/>
                <a:gd name="connsiteX135" fmla="*/ 2286000 w 2352687"/>
                <a:gd name="connsiteY135" fmla="*/ 165100 h 320675"/>
                <a:gd name="connsiteX136" fmla="*/ 2298700 w 2352687"/>
                <a:gd name="connsiteY136" fmla="*/ 161925 h 320675"/>
                <a:gd name="connsiteX137" fmla="*/ 2336800 w 2352687"/>
                <a:gd name="connsiteY137" fmla="*/ 155575 h 320675"/>
                <a:gd name="connsiteX138" fmla="*/ 2352675 w 2352687"/>
                <a:gd name="connsiteY138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33500 w 2352687"/>
                <a:gd name="connsiteY62" fmla="*/ 317500 h 320675"/>
                <a:gd name="connsiteX63" fmla="*/ 1301750 w 2352687"/>
                <a:gd name="connsiteY63" fmla="*/ 288925 h 320675"/>
                <a:gd name="connsiteX64" fmla="*/ 1149350 w 2352687"/>
                <a:gd name="connsiteY64" fmla="*/ 219075 h 320675"/>
                <a:gd name="connsiteX65" fmla="*/ 1117600 w 2352687"/>
                <a:gd name="connsiteY65" fmla="*/ 209550 h 320675"/>
                <a:gd name="connsiteX66" fmla="*/ 1066800 w 2352687"/>
                <a:gd name="connsiteY66" fmla="*/ 193675 h 320675"/>
                <a:gd name="connsiteX67" fmla="*/ 1016000 w 2352687"/>
                <a:gd name="connsiteY67" fmla="*/ 184150 h 320675"/>
                <a:gd name="connsiteX68" fmla="*/ 1003300 w 2352687"/>
                <a:gd name="connsiteY68" fmla="*/ 174625 h 320675"/>
                <a:gd name="connsiteX69" fmla="*/ 993775 w 2352687"/>
                <a:gd name="connsiteY69" fmla="*/ 168275 h 320675"/>
                <a:gd name="connsiteX70" fmla="*/ 1003300 w 2352687"/>
                <a:gd name="connsiteY70" fmla="*/ 171450 h 320675"/>
                <a:gd name="connsiteX71" fmla="*/ 1022350 w 2352687"/>
                <a:gd name="connsiteY71" fmla="*/ 184150 h 320675"/>
                <a:gd name="connsiteX72" fmla="*/ 1031875 w 2352687"/>
                <a:gd name="connsiteY72" fmla="*/ 193675 h 320675"/>
                <a:gd name="connsiteX73" fmla="*/ 1044575 w 2352687"/>
                <a:gd name="connsiteY73" fmla="*/ 200025 h 320675"/>
                <a:gd name="connsiteX74" fmla="*/ 1057275 w 2352687"/>
                <a:gd name="connsiteY74" fmla="*/ 212725 h 320675"/>
                <a:gd name="connsiteX75" fmla="*/ 1120775 w 2352687"/>
                <a:gd name="connsiteY75" fmla="*/ 219075 h 320675"/>
                <a:gd name="connsiteX76" fmla="*/ 1203325 w 2352687"/>
                <a:gd name="connsiteY76" fmla="*/ 215900 h 320675"/>
                <a:gd name="connsiteX77" fmla="*/ 1222375 w 2352687"/>
                <a:gd name="connsiteY77" fmla="*/ 203200 h 320675"/>
                <a:gd name="connsiteX78" fmla="*/ 1231900 w 2352687"/>
                <a:gd name="connsiteY78" fmla="*/ 200025 h 320675"/>
                <a:gd name="connsiteX79" fmla="*/ 1250950 w 2352687"/>
                <a:gd name="connsiteY79" fmla="*/ 190500 h 320675"/>
                <a:gd name="connsiteX80" fmla="*/ 1270000 w 2352687"/>
                <a:gd name="connsiteY80" fmla="*/ 184150 h 320675"/>
                <a:gd name="connsiteX81" fmla="*/ 1289050 w 2352687"/>
                <a:gd name="connsiteY81" fmla="*/ 174625 h 320675"/>
                <a:gd name="connsiteX82" fmla="*/ 1343025 w 2352687"/>
                <a:gd name="connsiteY82" fmla="*/ 165100 h 320675"/>
                <a:gd name="connsiteX83" fmla="*/ 1390650 w 2352687"/>
                <a:gd name="connsiteY83" fmla="*/ 158750 h 320675"/>
                <a:gd name="connsiteX84" fmla="*/ 1412875 w 2352687"/>
                <a:gd name="connsiteY84" fmla="*/ 149225 h 320675"/>
                <a:gd name="connsiteX85" fmla="*/ 1425575 w 2352687"/>
                <a:gd name="connsiteY85" fmla="*/ 146050 h 320675"/>
                <a:gd name="connsiteX86" fmla="*/ 1435100 w 2352687"/>
                <a:gd name="connsiteY86" fmla="*/ 142875 h 320675"/>
                <a:gd name="connsiteX87" fmla="*/ 1444625 w 2352687"/>
                <a:gd name="connsiteY87" fmla="*/ 133350 h 320675"/>
                <a:gd name="connsiteX88" fmla="*/ 1485900 w 2352687"/>
                <a:gd name="connsiteY88" fmla="*/ 117475 h 320675"/>
                <a:gd name="connsiteX89" fmla="*/ 1498600 w 2352687"/>
                <a:gd name="connsiteY89" fmla="*/ 111125 h 320675"/>
                <a:gd name="connsiteX90" fmla="*/ 1530350 w 2352687"/>
                <a:gd name="connsiteY90" fmla="*/ 101600 h 320675"/>
                <a:gd name="connsiteX91" fmla="*/ 1539875 w 2352687"/>
                <a:gd name="connsiteY91" fmla="*/ 95250 h 320675"/>
                <a:gd name="connsiteX92" fmla="*/ 1558925 w 2352687"/>
                <a:gd name="connsiteY92" fmla="*/ 88900 h 320675"/>
                <a:gd name="connsiteX93" fmla="*/ 1577975 w 2352687"/>
                <a:gd name="connsiteY93" fmla="*/ 76200 h 320675"/>
                <a:gd name="connsiteX94" fmla="*/ 1593850 w 2352687"/>
                <a:gd name="connsiteY94" fmla="*/ 66675 h 320675"/>
                <a:gd name="connsiteX95" fmla="*/ 1612900 w 2352687"/>
                <a:gd name="connsiteY95" fmla="*/ 53975 h 320675"/>
                <a:gd name="connsiteX96" fmla="*/ 1625600 w 2352687"/>
                <a:gd name="connsiteY96" fmla="*/ 50800 h 320675"/>
                <a:gd name="connsiteX97" fmla="*/ 1635125 w 2352687"/>
                <a:gd name="connsiteY97" fmla="*/ 47625 h 320675"/>
                <a:gd name="connsiteX98" fmla="*/ 1651000 w 2352687"/>
                <a:gd name="connsiteY98" fmla="*/ 44450 h 320675"/>
                <a:gd name="connsiteX99" fmla="*/ 1657350 w 2352687"/>
                <a:gd name="connsiteY99" fmla="*/ 34925 h 320675"/>
                <a:gd name="connsiteX100" fmla="*/ 1673225 w 2352687"/>
                <a:gd name="connsiteY100" fmla="*/ 31750 h 320675"/>
                <a:gd name="connsiteX101" fmla="*/ 1704975 w 2352687"/>
                <a:gd name="connsiteY101" fmla="*/ 25400 h 320675"/>
                <a:gd name="connsiteX102" fmla="*/ 1746250 w 2352687"/>
                <a:gd name="connsiteY102" fmla="*/ 38100 h 320675"/>
                <a:gd name="connsiteX103" fmla="*/ 1765300 w 2352687"/>
                <a:gd name="connsiteY103" fmla="*/ 50800 h 320675"/>
                <a:gd name="connsiteX104" fmla="*/ 1781175 w 2352687"/>
                <a:gd name="connsiteY104" fmla="*/ 63500 h 320675"/>
                <a:gd name="connsiteX105" fmla="*/ 1803400 w 2352687"/>
                <a:gd name="connsiteY105" fmla="*/ 76200 h 320675"/>
                <a:gd name="connsiteX106" fmla="*/ 1828800 w 2352687"/>
                <a:gd name="connsiteY106" fmla="*/ 85725 h 320675"/>
                <a:gd name="connsiteX107" fmla="*/ 1866900 w 2352687"/>
                <a:gd name="connsiteY107" fmla="*/ 98425 h 320675"/>
                <a:gd name="connsiteX108" fmla="*/ 1879600 w 2352687"/>
                <a:gd name="connsiteY108" fmla="*/ 107950 h 320675"/>
                <a:gd name="connsiteX109" fmla="*/ 1889125 w 2352687"/>
                <a:gd name="connsiteY109" fmla="*/ 114300 h 320675"/>
                <a:gd name="connsiteX110" fmla="*/ 1898650 w 2352687"/>
                <a:gd name="connsiteY110" fmla="*/ 127000 h 320675"/>
                <a:gd name="connsiteX111" fmla="*/ 1901825 w 2352687"/>
                <a:gd name="connsiteY111" fmla="*/ 136525 h 320675"/>
                <a:gd name="connsiteX112" fmla="*/ 1917700 w 2352687"/>
                <a:gd name="connsiteY112" fmla="*/ 177800 h 320675"/>
                <a:gd name="connsiteX113" fmla="*/ 1927225 w 2352687"/>
                <a:gd name="connsiteY113" fmla="*/ 200025 h 320675"/>
                <a:gd name="connsiteX114" fmla="*/ 1933575 w 2352687"/>
                <a:gd name="connsiteY114" fmla="*/ 212725 h 320675"/>
                <a:gd name="connsiteX115" fmla="*/ 1943100 w 2352687"/>
                <a:gd name="connsiteY115" fmla="*/ 219075 h 320675"/>
                <a:gd name="connsiteX116" fmla="*/ 1946275 w 2352687"/>
                <a:gd name="connsiteY116" fmla="*/ 244475 h 320675"/>
                <a:gd name="connsiteX117" fmla="*/ 1968500 w 2352687"/>
                <a:gd name="connsiteY117" fmla="*/ 266700 h 320675"/>
                <a:gd name="connsiteX118" fmla="*/ 1978025 w 2352687"/>
                <a:gd name="connsiteY118" fmla="*/ 269875 h 320675"/>
                <a:gd name="connsiteX119" fmla="*/ 1990725 w 2352687"/>
                <a:gd name="connsiteY119" fmla="*/ 276225 h 320675"/>
                <a:gd name="connsiteX120" fmla="*/ 2016125 w 2352687"/>
                <a:gd name="connsiteY120" fmla="*/ 301625 h 320675"/>
                <a:gd name="connsiteX121" fmla="*/ 2032000 w 2352687"/>
                <a:gd name="connsiteY121" fmla="*/ 314325 h 320675"/>
                <a:gd name="connsiteX122" fmla="*/ 2051050 w 2352687"/>
                <a:gd name="connsiteY122" fmla="*/ 320675 h 320675"/>
                <a:gd name="connsiteX123" fmla="*/ 2073275 w 2352687"/>
                <a:gd name="connsiteY123" fmla="*/ 314325 h 320675"/>
                <a:gd name="connsiteX124" fmla="*/ 2098675 w 2352687"/>
                <a:gd name="connsiteY124" fmla="*/ 292100 h 320675"/>
                <a:gd name="connsiteX125" fmla="*/ 2108200 w 2352687"/>
                <a:gd name="connsiteY125" fmla="*/ 285750 h 320675"/>
                <a:gd name="connsiteX126" fmla="*/ 2130425 w 2352687"/>
                <a:gd name="connsiteY126" fmla="*/ 266700 h 320675"/>
                <a:gd name="connsiteX127" fmla="*/ 2139950 w 2352687"/>
                <a:gd name="connsiteY127" fmla="*/ 263525 h 320675"/>
                <a:gd name="connsiteX128" fmla="*/ 2168525 w 2352687"/>
                <a:gd name="connsiteY128" fmla="*/ 247650 h 320675"/>
                <a:gd name="connsiteX129" fmla="*/ 2193925 w 2352687"/>
                <a:gd name="connsiteY129" fmla="*/ 228600 h 320675"/>
                <a:gd name="connsiteX130" fmla="*/ 2203450 w 2352687"/>
                <a:gd name="connsiteY130" fmla="*/ 219075 h 320675"/>
                <a:gd name="connsiteX131" fmla="*/ 2222500 w 2352687"/>
                <a:gd name="connsiteY131" fmla="*/ 212725 h 320675"/>
                <a:gd name="connsiteX132" fmla="*/ 2244725 w 2352687"/>
                <a:gd name="connsiteY132" fmla="*/ 193675 h 320675"/>
                <a:gd name="connsiteX133" fmla="*/ 2273300 w 2352687"/>
                <a:gd name="connsiteY133" fmla="*/ 177800 h 320675"/>
                <a:gd name="connsiteX134" fmla="*/ 2286000 w 2352687"/>
                <a:gd name="connsiteY134" fmla="*/ 165100 h 320675"/>
                <a:gd name="connsiteX135" fmla="*/ 2298700 w 2352687"/>
                <a:gd name="connsiteY135" fmla="*/ 161925 h 320675"/>
                <a:gd name="connsiteX136" fmla="*/ 2336800 w 2352687"/>
                <a:gd name="connsiteY136" fmla="*/ 155575 h 320675"/>
                <a:gd name="connsiteX137" fmla="*/ 2352675 w 2352687"/>
                <a:gd name="connsiteY137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301750 w 2352687"/>
                <a:gd name="connsiteY62" fmla="*/ 288925 h 320675"/>
                <a:gd name="connsiteX63" fmla="*/ 1149350 w 2352687"/>
                <a:gd name="connsiteY63" fmla="*/ 219075 h 320675"/>
                <a:gd name="connsiteX64" fmla="*/ 1117600 w 2352687"/>
                <a:gd name="connsiteY64" fmla="*/ 209550 h 320675"/>
                <a:gd name="connsiteX65" fmla="*/ 1066800 w 2352687"/>
                <a:gd name="connsiteY65" fmla="*/ 193675 h 320675"/>
                <a:gd name="connsiteX66" fmla="*/ 1016000 w 2352687"/>
                <a:gd name="connsiteY66" fmla="*/ 184150 h 320675"/>
                <a:gd name="connsiteX67" fmla="*/ 1003300 w 2352687"/>
                <a:gd name="connsiteY67" fmla="*/ 174625 h 320675"/>
                <a:gd name="connsiteX68" fmla="*/ 993775 w 2352687"/>
                <a:gd name="connsiteY68" fmla="*/ 168275 h 320675"/>
                <a:gd name="connsiteX69" fmla="*/ 1003300 w 2352687"/>
                <a:gd name="connsiteY69" fmla="*/ 171450 h 320675"/>
                <a:gd name="connsiteX70" fmla="*/ 1022350 w 2352687"/>
                <a:gd name="connsiteY70" fmla="*/ 184150 h 320675"/>
                <a:gd name="connsiteX71" fmla="*/ 1031875 w 2352687"/>
                <a:gd name="connsiteY71" fmla="*/ 193675 h 320675"/>
                <a:gd name="connsiteX72" fmla="*/ 1044575 w 2352687"/>
                <a:gd name="connsiteY72" fmla="*/ 200025 h 320675"/>
                <a:gd name="connsiteX73" fmla="*/ 1057275 w 2352687"/>
                <a:gd name="connsiteY73" fmla="*/ 212725 h 320675"/>
                <a:gd name="connsiteX74" fmla="*/ 1120775 w 2352687"/>
                <a:gd name="connsiteY74" fmla="*/ 219075 h 320675"/>
                <a:gd name="connsiteX75" fmla="*/ 1203325 w 2352687"/>
                <a:gd name="connsiteY75" fmla="*/ 215900 h 320675"/>
                <a:gd name="connsiteX76" fmla="*/ 1222375 w 2352687"/>
                <a:gd name="connsiteY76" fmla="*/ 203200 h 320675"/>
                <a:gd name="connsiteX77" fmla="*/ 1231900 w 2352687"/>
                <a:gd name="connsiteY77" fmla="*/ 200025 h 320675"/>
                <a:gd name="connsiteX78" fmla="*/ 1250950 w 2352687"/>
                <a:gd name="connsiteY78" fmla="*/ 190500 h 320675"/>
                <a:gd name="connsiteX79" fmla="*/ 1270000 w 2352687"/>
                <a:gd name="connsiteY79" fmla="*/ 184150 h 320675"/>
                <a:gd name="connsiteX80" fmla="*/ 1289050 w 2352687"/>
                <a:gd name="connsiteY80" fmla="*/ 174625 h 320675"/>
                <a:gd name="connsiteX81" fmla="*/ 1343025 w 2352687"/>
                <a:gd name="connsiteY81" fmla="*/ 165100 h 320675"/>
                <a:gd name="connsiteX82" fmla="*/ 1390650 w 2352687"/>
                <a:gd name="connsiteY82" fmla="*/ 158750 h 320675"/>
                <a:gd name="connsiteX83" fmla="*/ 1412875 w 2352687"/>
                <a:gd name="connsiteY83" fmla="*/ 149225 h 320675"/>
                <a:gd name="connsiteX84" fmla="*/ 1425575 w 2352687"/>
                <a:gd name="connsiteY84" fmla="*/ 146050 h 320675"/>
                <a:gd name="connsiteX85" fmla="*/ 1435100 w 2352687"/>
                <a:gd name="connsiteY85" fmla="*/ 142875 h 320675"/>
                <a:gd name="connsiteX86" fmla="*/ 1444625 w 2352687"/>
                <a:gd name="connsiteY86" fmla="*/ 133350 h 320675"/>
                <a:gd name="connsiteX87" fmla="*/ 1485900 w 2352687"/>
                <a:gd name="connsiteY87" fmla="*/ 117475 h 320675"/>
                <a:gd name="connsiteX88" fmla="*/ 1498600 w 2352687"/>
                <a:gd name="connsiteY88" fmla="*/ 111125 h 320675"/>
                <a:gd name="connsiteX89" fmla="*/ 1530350 w 2352687"/>
                <a:gd name="connsiteY89" fmla="*/ 101600 h 320675"/>
                <a:gd name="connsiteX90" fmla="*/ 1539875 w 2352687"/>
                <a:gd name="connsiteY90" fmla="*/ 95250 h 320675"/>
                <a:gd name="connsiteX91" fmla="*/ 1558925 w 2352687"/>
                <a:gd name="connsiteY91" fmla="*/ 88900 h 320675"/>
                <a:gd name="connsiteX92" fmla="*/ 1577975 w 2352687"/>
                <a:gd name="connsiteY92" fmla="*/ 76200 h 320675"/>
                <a:gd name="connsiteX93" fmla="*/ 1593850 w 2352687"/>
                <a:gd name="connsiteY93" fmla="*/ 66675 h 320675"/>
                <a:gd name="connsiteX94" fmla="*/ 1612900 w 2352687"/>
                <a:gd name="connsiteY94" fmla="*/ 53975 h 320675"/>
                <a:gd name="connsiteX95" fmla="*/ 1625600 w 2352687"/>
                <a:gd name="connsiteY95" fmla="*/ 50800 h 320675"/>
                <a:gd name="connsiteX96" fmla="*/ 1635125 w 2352687"/>
                <a:gd name="connsiteY96" fmla="*/ 47625 h 320675"/>
                <a:gd name="connsiteX97" fmla="*/ 1651000 w 2352687"/>
                <a:gd name="connsiteY97" fmla="*/ 44450 h 320675"/>
                <a:gd name="connsiteX98" fmla="*/ 1657350 w 2352687"/>
                <a:gd name="connsiteY98" fmla="*/ 34925 h 320675"/>
                <a:gd name="connsiteX99" fmla="*/ 1673225 w 2352687"/>
                <a:gd name="connsiteY99" fmla="*/ 31750 h 320675"/>
                <a:gd name="connsiteX100" fmla="*/ 1704975 w 2352687"/>
                <a:gd name="connsiteY100" fmla="*/ 25400 h 320675"/>
                <a:gd name="connsiteX101" fmla="*/ 1746250 w 2352687"/>
                <a:gd name="connsiteY101" fmla="*/ 38100 h 320675"/>
                <a:gd name="connsiteX102" fmla="*/ 1765300 w 2352687"/>
                <a:gd name="connsiteY102" fmla="*/ 50800 h 320675"/>
                <a:gd name="connsiteX103" fmla="*/ 1781175 w 2352687"/>
                <a:gd name="connsiteY103" fmla="*/ 63500 h 320675"/>
                <a:gd name="connsiteX104" fmla="*/ 1803400 w 2352687"/>
                <a:gd name="connsiteY104" fmla="*/ 76200 h 320675"/>
                <a:gd name="connsiteX105" fmla="*/ 1828800 w 2352687"/>
                <a:gd name="connsiteY105" fmla="*/ 85725 h 320675"/>
                <a:gd name="connsiteX106" fmla="*/ 1866900 w 2352687"/>
                <a:gd name="connsiteY106" fmla="*/ 98425 h 320675"/>
                <a:gd name="connsiteX107" fmla="*/ 1879600 w 2352687"/>
                <a:gd name="connsiteY107" fmla="*/ 107950 h 320675"/>
                <a:gd name="connsiteX108" fmla="*/ 1889125 w 2352687"/>
                <a:gd name="connsiteY108" fmla="*/ 114300 h 320675"/>
                <a:gd name="connsiteX109" fmla="*/ 1898650 w 2352687"/>
                <a:gd name="connsiteY109" fmla="*/ 127000 h 320675"/>
                <a:gd name="connsiteX110" fmla="*/ 1901825 w 2352687"/>
                <a:gd name="connsiteY110" fmla="*/ 136525 h 320675"/>
                <a:gd name="connsiteX111" fmla="*/ 1917700 w 2352687"/>
                <a:gd name="connsiteY111" fmla="*/ 177800 h 320675"/>
                <a:gd name="connsiteX112" fmla="*/ 1927225 w 2352687"/>
                <a:gd name="connsiteY112" fmla="*/ 200025 h 320675"/>
                <a:gd name="connsiteX113" fmla="*/ 1933575 w 2352687"/>
                <a:gd name="connsiteY113" fmla="*/ 212725 h 320675"/>
                <a:gd name="connsiteX114" fmla="*/ 1943100 w 2352687"/>
                <a:gd name="connsiteY114" fmla="*/ 219075 h 320675"/>
                <a:gd name="connsiteX115" fmla="*/ 1946275 w 2352687"/>
                <a:gd name="connsiteY115" fmla="*/ 244475 h 320675"/>
                <a:gd name="connsiteX116" fmla="*/ 1968500 w 2352687"/>
                <a:gd name="connsiteY116" fmla="*/ 266700 h 320675"/>
                <a:gd name="connsiteX117" fmla="*/ 1978025 w 2352687"/>
                <a:gd name="connsiteY117" fmla="*/ 269875 h 320675"/>
                <a:gd name="connsiteX118" fmla="*/ 1990725 w 2352687"/>
                <a:gd name="connsiteY118" fmla="*/ 276225 h 320675"/>
                <a:gd name="connsiteX119" fmla="*/ 2016125 w 2352687"/>
                <a:gd name="connsiteY119" fmla="*/ 301625 h 320675"/>
                <a:gd name="connsiteX120" fmla="*/ 2032000 w 2352687"/>
                <a:gd name="connsiteY120" fmla="*/ 314325 h 320675"/>
                <a:gd name="connsiteX121" fmla="*/ 2051050 w 2352687"/>
                <a:gd name="connsiteY121" fmla="*/ 320675 h 320675"/>
                <a:gd name="connsiteX122" fmla="*/ 2073275 w 2352687"/>
                <a:gd name="connsiteY122" fmla="*/ 314325 h 320675"/>
                <a:gd name="connsiteX123" fmla="*/ 2098675 w 2352687"/>
                <a:gd name="connsiteY123" fmla="*/ 292100 h 320675"/>
                <a:gd name="connsiteX124" fmla="*/ 2108200 w 2352687"/>
                <a:gd name="connsiteY124" fmla="*/ 285750 h 320675"/>
                <a:gd name="connsiteX125" fmla="*/ 2130425 w 2352687"/>
                <a:gd name="connsiteY125" fmla="*/ 266700 h 320675"/>
                <a:gd name="connsiteX126" fmla="*/ 2139950 w 2352687"/>
                <a:gd name="connsiteY126" fmla="*/ 263525 h 320675"/>
                <a:gd name="connsiteX127" fmla="*/ 2168525 w 2352687"/>
                <a:gd name="connsiteY127" fmla="*/ 247650 h 320675"/>
                <a:gd name="connsiteX128" fmla="*/ 2193925 w 2352687"/>
                <a:gd name="connsiteY128" fmla="*/ 228600 h 320675"/>
                <a:gd name="connsiteX129" fmla="*/ 2203450 w 2352687"/>
                <a:gd name="connsiteY129" fmla="*/ 219075 h 320675"/>
                <a:gd name="connsiteX130" fmla="*/ 2222500 w 2352687"/>
                <a:gd name="connsiteY130" fmla="*/ 212725 h 320675"/>
                <a:gd name="connsiteX131" fmla="*/ 2244725 w 2352687"/>
                <a:gd name="connsiteY131" fmla="*/ 193675 h 320675"/>
                <a:gd name="connsiteX132" fmla="*/ 2273300 w 2352687"/>
                <a:gd name="connsiteY132" fmla="*/ 177800 h 320675"/>
                <a:gd name="connsiteX133" fmla="*/ 2286000 w 2352687"/>
                <a:gd name="connsiteY133" fmla="*/ 165100 h 320675"/>
                <a:gd name="connsiteX134" fmla="*/ 2298700 w 2352687"/>
                <a:gd name="connsiteY134" fmla="*/ 161925 h 320675"/>
                <a:gd name="connsiteX135" fmla="*/ 2336800 w 2352687"/>
                <a:gd name="connsiteY135" fmla="*/ 155575 h 320675"/>
                <a:gd name="connsiteX136" fmla="*/ 2352675 w 2352687"/>
                <a:gd name="connsiteY136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263650 w 2352687"/>
                <a:gd name="connsiteY61" fmla="*/ 282575 h 320675"/>
                <a:gd name="connsiteX62" fmla="*/ 1149350 w 2352687"/>
                <a:gd name="connsiteY62" fmla="*/ 219075 h 320675"/>
                <a:gd name="connsiteX63" fmla="*/ 1117600 w 2352687"/>
                <a:gd name="connsiteY63" fmla="*/ 209550 h 320675"/>
                <a:gd name="connsiteX64" fmla="*/ 1066800 w 2352687"/>
                <a:gd name="connsiteY64" fmla="*/ 193675 h 320675"/>
                <a:gd name="connsiteX65" fmla="*/ 1016000 w 2352687"/>
                <a:gd name="connsiteY65" fmla="*/ 184150 h 320675"/>
                <a:gd name="connsiteX66" fmla="*/ 1003300 w 2352687"/>
                <a:gd name="connsiteY66" fmla="*/ 174625 h 320675"/>
                <a:gd name="connsiteX67" fmla="*/ 993775 w 2352687"/>
                <a:gd name="connsiteY67" fmla="*/ 168275 h 320675"/>
                <a:gd name="connsiteX68" fmla="*/ 1003300 w 2352687"/>
                <a:gd name="connsiteY68" fmla="*/ 171450 h 320675"/>
                <a:gd name="connsiteX69" fmla="*/ 1022350 w 2352687"/>
                <a:gd name="connsiteY69" fmla="*/ 184150 h 320675"/>
                <a:gd name="connsiteX70" fmla="*/ 1031875 w 2352687"/>
                <a:gd name="connsiteY70" fmla="*/ 193675 h 320675"/>
                <a:gd name="connsiteX71" fmla="*/ 1044575 w 2352687"/>
                <a:gd name="connsiteY71" fmla="*/ 200025 h 320675"/>
                <a:gd name="connsiteX72" fmla="*/ 1057275 w 2352687"/>
                <a:gd name="connsiteY72" fmla="*/ 212725 h 320675"/>
                <a:gd name="connsiteX73" fmla="*/ 1120775 w 2352687"/>
                <a:gd name="connsiteY73" fmla="*/ 219075 h 320675"/>
                <a:gd name="connsiteX74" fmla="*/ 1203325 w 2352687"/>
                <a:gd name="connsiteY74" fmla="*/ 215900 h 320675"/>
                <a:gd name="connsiteX75" fmla="*/ 1222375 w 2352687"/>
                <a:gd name="connsiteY75" fmla="*/ 203200 h 320675"/>
                <a:gd name="connsiteX76" fmla="*/ 1231900 w 2352687"/>
                <a:gd name="connsiteY76" fmla="*/ 200025 h 320675"/>
                <a:gd name="connsiteX77" fmla="*/ 1250950 w 2352687"/>
                <a:gd name="connsiteY77" fmla="*/ 190500 h 320675"/>
                <a:gd name="connsiteX78" fmla="*/ 1270000 w 2352687"/>
                <a:gd name="connsiteY78" fmla="*/ 184150 h 320675"/>
                <a:gd name="connsiteX79" fmla="*/ 1289050 w 2352687"/>
                <a:gd name="connsiteY79" fmla="*/ 174625 h 320675"/>
                <a:gd name="connsiteX80" fmla="*/ 1343025 w 2352687"/>
                <a:gd name="connsiteY80" fmla="*/ 165100 h 320675"/>
                <a:gd name="connsiteX81" fmla="*/ 1390650 w 2352687"/>
                <a:gd name="connsiteY81" fmla="*/ 158750 h 320675"/>
                <a:gd name="connsiteX82" fmla="*/ 1412875 w 2352687"/>
                <a:gd name="connsiteY82" fmla="*/ 149225 h 320675"/>
                <a:gd name="connsiteX83" fmla="*/ 1425575 w 2352687"/>
                <a:gd name="connsiteY83" fmla="*/ 146050 h 320675"/>
                <a:gd name="connsiteX84" fmla="*/ 1435100 w 2352687"/>
                <a:gd name="connsiteY84" fmla="*/ 142875 h 320675"/>
                <a:gd name="connsiteX85" fmla="*/ 1444625 w 2352687"/>
                <a:gd name="connsiteY85" fmla="*/ 133350 h 320675"/>
                <a:gd name="connsiteX86" fmla="*/ 1485900 w 2352687"/>
                <a:gd name="connsiteY86" fmla="*/ 117475 h 320675"/>
                <a:gd name="connsiteX87" fmla="*/ 1498600 w 2352687"/>
                <a:gd name="connsiteY87" fmla="*/ 111125 h 320675"/>
                <a:gd name="connsiteX88" fmla="*/ 1530350 w 2352687"/>
                <a:gd name="connsiteY88" fmla="*/ 101600 h 320675"/>
                <a:gd name="connsiteX89" fmla="*/ 1539875 w 2352687"/>
                <a:gd name="connsiteY89" fmla="*/ 95250 h 320675"/>
                <a:gd name="connsiteX90" fmla="*/ 1558925 w 2352687"/>
                <a:gd name="connsiteY90" fmla="*/ 88900 h 320675"/>
                <a:gd name="connsiteX91" fmla="*/ 1577975 w 2352687"/>
                <a:gd name="connsiteY91" fmla="*/ 76200 h 320675"/>
                <a:gd name="connsiteX92" fmla="*/ 1593850 w 2352687"/>
                <a:gd name="connsiteY92" fmla="*/ 66675 h 320675"/>
                <a:gd name="connsiteX93" fmla="*/ 1612900 w 2352687"/>
                <a:gd name="connsiteY93" fmla="*/ 53975 h 320675"/>
                <a:gd name="connsiteX94" fmla="*/ 1625600 w 2352687"/>
                <a:gd name="connsiteY94" fmla="*/ 50800 h 320675"/>
                <a:gd name="connsiteX95" fmla="*/ 1635125 w 2352687"/>
                <a:gd name="connsiteY95" fmla="*/ 47625 h 320675"/>
                <a:gd name="connsiteX96" fmla="*/ 1651000 w 2352687"/>
                <a:gd name="connsiteY96" fmla="*/ 44450 h 320675"/>
                <a:gd name="connsiteX97" fmla="*/ 1657350 w 2352687"/>
                <a:gd name="connsiteY97" fmla="*/ 34925 h 320675"/>
                <a:gd name="connsiteX98" fmla="*/ 1673225 w 2352687"/>
                <a:gd name="connsiteY98" fmla="*/ 31750 h 320675"/>
                <a:gd name="connsiteX99" fmla="*/ 1704975 w 2352687"/>
                <a:gd name="connsiteY99" fmla="*/ 25400 h 320675"/>
                <a:gd name="connsiteX100" fmla="*/ 1746250 w 2352687"/>
                <a:gd name="connsiteY100" fmla="*/ 38100 h 320675"/>
                <a:gd name="connsiteX101" fmla="*/ 1765300 w 2352687"/>
                <a:gd name="connsiteY101" fmla="*/ 50800 h 320675"/>
                <a:gd name="connsiteX102" fmla="*/ 1781175 w 2352687"/>
                <a:gd name="connsiteY102" fmla="*/ 63500 h 320675"/>
                <a:gd name="connsiteX103" fmla="*/ 1803400 w 2352687"/>
                <a:gd name="connsiteY103" fmla="*/ 76200 h 320675"/>
                <a:gd name="connsiteX104" fmla="*/ 1828800 w 2352687"/>
                <a:gd name="connsiteY104" fmla="*/ 85725 h 320675"/>
                <a:gd name="connsiteX105" fmla="*/ 1866900 w 2352687"/>
                <a:gd name="connsiteY105" fmla="*/ 98425 h 320675"/>
                <a:gd name="connsiteX106" fmla="*/ 1879600 w 2352687"/>
                <a:gd name="connsiteY106" fmla="*/ 107950 h 320675"/>
                <a:gd name="connsiteX107" fmla="*/ 1889125 w 2352687"/>
                <a:gd name="connsiteY107" fmla="*/ 114300 h 320675"/>
                <a:gd name="connsiteX108" fmla="*/ 1898650 w 2352687"/>
                <a:gd name="connsiteY108" fmla="*/ 127000 h 320675"/>
                <a:gd name="connsiteX109" fmla="*/ 1901825 w 2352687"/>
                <a:gd name="connsiteY109" fmla="*/ 136525 h 320675"/>
                <a:gd name="connsiteX110" fmla="*/ 1917700 w 2352687"/>
                <a:gd name="connsiteY110" fmla="*/ 177800 h 320675"/>
                <a:gd name="connsiteX111" fmla="*/ 1927225 w 2352687"/>
                <a:gd name="connsiteY111" fmla="*/ 200025 h 320675"/>
                <a:gd name="connsiteX112" fmla="*/ 1933575 w 2352687"/>
                <a:gd name="connsiteY112" fmla="*/ 212725 h 320675"/>
                <a:gd name="connsiteX113" fmla="*/ 1943100 w 2352687"/>
                <a:gd name="connsiteY113" fmla="*/ 219075 h 320675"/>
                <a:gd name="connsiteX114" fmla="*/ 1946275 w 2352687"/>
                <a:gd name="connsiteY114" fmla="*/ 244475 h 320675"/>
                <a:gd name="connsiteX115" fmla="*/ 1968500 w 2352687"/>
                <a:gd name="connsiteY115" fmla="*/ 266700 h 320675"/>
                <a:gd name="connsiteX116" fmla="*/ 1978025 w 2352687"/>
                <a:gd name="connsiteY116" fmla="*/ 269875 h 320675"/>
                <a:gd name="connsiteX117" fmla="*/ 1990725 w 2352687"/>
                <a:gd name="connsiteY117" fmla="*/ 276225 h 320675"/>
                <a:gd name="connsiteX118" fmla="*/ 2016125 w 2352687"/>
                <a:gd name="connsiteY118" fmla="*/ 301625 h 320675"/>
                <a:gd name="connsiteX119" fmla="*/ 2032000 w 2352687"/>
                <a:gd name="connsiteY119" fmla="*/ 314325 h 320675"/>
                <a:gd name="connsiteX120" fmla="*/ 2051050 w 2352687"/>
                <a:gd name="connsiteY120" fmla="*/ 320675 h 320675"/>
                <a:gd name="connsiteX121" fmla="*/ 2073275 w 2352687"/>
                <a:gd name="connsiteY121" fmla="*/ 314325 h 320675"/>
                <a:gd name="connsiteX122" fmla="*/ 2098675 w 2352687"/>
                <a:gd name="connsiteY122" fmla="*/ 292100 h 320675"/>
                <a:gd name="connsiteX123" fmla="*/ 2108200 w 2352687"/>
                <a:gd name="connsiteY123" fmla="*/ 285750 h 320675"/>
                <a:gd name="connsiteX124" fmla="*/ 2130425 w 2352687"/>
                <a:gd name="connsiteY124" fmla="*/ 266700 h 320675"/>
                <a:gd name="connsiteX125" fmla="*/ 2139950 w 2352687"/>
                <a:gd name="connsiteY125" fmla="*/ 263525 h 320675"/>
                <a:gd name="connsiteX126" fmla="*/ 2168525 w 2352687"/>
                <a:gd name="connsiteY126" fmla="*/ 247650 h 320675"/>
                <a:gd name="connsiteX127" fmla="*/ 2193925 w 2352687"/>
                <a:gd name="connsiteY127" fmla="*/ 228600 h 320675"/>
                <a:gd name="connsiteX128" fmla="*/ 2203450 w 2352687"/>
                <a:gd name="connsiteY128" fmla="*/ 219075 h 320675"/>
                <a:gd name="connsiteX129" fmla="*/ 2222500 w 2352687"/>
                <a:gd name="connsiteY129" fmla="*/ 212725 h 320675"/>
                <a:gd name="connsiteX130" fmla="*/ 2244725 w 2352687"/>
                <a:gd name="connsiteY130" fmla="*/ 193675 h 320675"/>
                <a:gd name="connsiteX131" fmla="*/ 2273300 w 2352687"/>
                <a:gd name="connsiteY131" fmla="*/ 177800 h 320675"/>
                <a:gd name="connsiteX132" fmla="*/ 2286000 w 2352687"/>
                <a:gd name="connsiteY132" fmla="*/ 165100 h 320675"/>
                <a:gd name="connsiteX133" fmla="*/ 2298700 w 2352687"/>
                <a:gd name="connsiteY133" fmla="*/ 161925 h 320675"/>
                <a:gd name="connsiteX134" fmla="*/ 2336800 w 2352687"/>
                <a:gd name="connsiteY134" fmla="*/ 155575 h 320675"/>
                <a:gd name="connsiteX135" fmla="*/ 2352675 w 2352687"/>
                <a:gd name="connsiteY135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200150 w 2352687"/>
                <a:gd name="connsiteY60" fmla="*/ 260350 h 320675"/>
                <a:gd name="connsiteX61" fmla="*/ 1149350 w 2352687"/>
                <a:gd name="connsiteY61" fmla="*/ 219075 h 320675"/>
                <a:gd name="connsiteX62" fmla="*/ 1117600 w 2352687"/>
                <a:gd name="connsiteY62" fmla="*/ 209550 h 320675"/>
                <a:gd name="connsiteX63" fmla="*/ 1066800 w 2352687"/>
                <a:gd name="connsiteY63" fmla="*/ 193675 h 320675"/>
                <a:gd name="connsiteX64" fmla="*/ 1016000 w 2352687"/>
                <a:gd name="connsiteY64" fmla="*/ 184150 h 320675"/>
                <a:gd name="connsiteX65" fmla="*/ 1003300 w 2352687"/>
                <a:gd name="connsiteY65" fmla="*/ 174625 h 320675"/>
                <a:gd name="connsiteX66" fmla="*/ 993775 w 2352687"/>
                <a:gd name="connsiteY66" fmla="*/ 168275 h 320675"/>
                <a:gd name="connsiteX67" fmla="*/ 1003300 w 2352687"/>
                <a:gd name="connsiteY67" fmla="*/ 171450 h 320675"/>
                <a:gd name="connsiteX68" fmla="*/ 1022350 w 2352687"/>
                <a:gd name="connsiteY68" fmla="*/ 184150 h 320675"/>
                <a:gd name="connsiteX69" fmla="*/ 1031875 w 2352687"/>
                <a:gd name="connsiteY69" fmla="*/ 193675 h 320675"/>
                <a:gd name="connsiteX70" fmla="*/ 1044575 w 2352687"/>
                <a:gd name="connsiteY70" fmla="*/ 200025 h 320675"/>
                <a:gd name="connsiteX71" fmla="*/ 1057275 w 2352687"/>
                <a:gd name="connsiteY71" fmla="*/ 212725 h 320675"/>
                <a:gd name="connsiteX72" fmla="*/ 1120775 w 2352687"/>
                <a:gd name="connsiteY72" fmla="*/ 219075 h 320675"/>
                <a:gd name="connsiteX73" fmla="*/ 1203325 w 2352687"/>
                <a:gd name="connsiteY73" fmla="*/ 215900 h 320675"/>
                <a:gd name="connsiteX74" fmla="*/ 1222375 w 2352687"/>
                <a:gd name="connsiteY74" fmla="*/ 203200 h 320675"/>
                <a:gd name="connsiteX75" fmla="*/ 1231900 w 2352687"/>
                <a:gd name="connsiteY75" fmla="*/ 200025 h 320675"/>
                <a:gd name="connsiteX76" fmla="*/ 1250950 w 2352687"/>
                <a:gd name="connsiteY76" fmla="*/ 190500 h 320675"/>
                <a:gd name="connsiteX77" fmla="*/ 1270000 w 2352687"/>
                <a:gd name="connsiteY77" fmla="*/ 184150 h 320675"/>
                <a:gd name="connsiteX78" fmla="*/ 1289050 w 2352687"/>
                <a:gd name="connsiteY78" fmla="*/ 174625 h 320675"/>
                <a:gd name="connsiteX79" fmla="*/ 1343025 w 2352687"/>
                <a:gd name="connsiteY79" fmla="*/ 165100 h 320675"/>
                <a:gd name="connsiteX80" fmla="*/ 1390650 w 2352687"/>
                <a:gd name="connsiteY80" fmla="*/ 158750 h 320675"/>
                <a:gd name="connsiteX81" fmla="*/ 1412875 w 2352687"/>
                <a:gd name="connsiteY81" fmla="*/ 149225 h 320675"/>
                <a:gd name="connsiteX82" fmla="*/ 1425575 w 2352687"/>
                <a:gd name="connsiteY82" fmla="*/ 146050 h 320675"/>
                <a:gd name="connsiteX83" fmla="*/ 1435100 w 2352687"/>
                <a:gd name="connsiteY83" fmla="*/ 142875 h 320675"/>
                <a:gd name="connsiteX84" fmla="*/ 1444625 w 2352687"/>
                <a:gd name="connsiteY84" fmla="*/ 133350 h 320675"/>
                <a:gd name="connsiteX85" fmla="*/ 1485900 w 2352687"/>
                <a:gd name="connsiteY85" fmla="*/ 117475 h 320675"/>
                <a:gd name="connsiteX86" fmla="*/ 1498600 w 2352687"/>
                <a:gd name="connsiteY86" fmla="*/ 111125 h 320675"/>
                <a:gd name="connsiteX87" fmla="*/ 1530350 w 2352687"/>
                <a:gd name="connsiteY87" fmla="*/ 101600 h 320675"/>
                <a:gd name="connsiteX88" fmla="*/ 1539875 w 2352687"/>
                <a:gd name="connsiteY88" fmla="*/ 95250 h 320675"/>
                <a:gd name="connsiteX89" fmla="*/ 1558925 w 2352687"/>
                <a:gd name="connsiteY89" fmla="*/ 88900 h 320675"/>
                <a:gd name="connsiteX90" fmla="*/ 1577975 w 2352687"/>
                <a:gd name="connsiteY90" fmla="*/ 76200 h 320675"/>
                <a:gd name="connsiteX91" fmla="*/ 1593850 w 2352687"/>
                <a:gd name="connsiteY91" fmla="*/ 66675 h 320675"/>
                <a:gd name="connsiteX92" fmla="*/ 1612900 w 2352687"/>
                <a:gd name="connsiteY92" fmla="*/ 53975 h 320675"/>
                <a:gd name="connsiteX93" fmla="*/ 1625600 w 2352687"/>
                <a:gd name="connsiteY93" fmla="*/ 50800 h 320675"/>
                <a:gd name="connsiteX94" fmla="*/ 1635125 w 2352687"/>
                <a:gd name="connsiteY94" fmla="*/ 47625 h 320675"/>
                <a:gd name="connsiteX95" fmla="*/ 1651000 w 2352687"/>
                <a:gd name="connsiteY95" fmla="*/ 44450 h 320675"/>
                <a:gd name="connsiteX96" fmla="*/ 1657350 w 2352687"/>
                <a:gd name="connsiteY96" fmla="*/ 34925 h 320675"/>
                <a:gd name="connsiteX97" fmla="*/ 1673225 w 2352687"/>
                <a:gd name="connsiteY97" fmla="*/ 31750 h 320675"/>
                <a:gd name="connsiteX98" fmla="*/ 1704975 w 2352687"/>
                <a:gd name="connsiteY98" fmla="*/ 25400 h 320675"/>
                <a:gd name="connsiteX99" fmla="*/ 1746250 w 2352687"/>
                <a:gd name="connsiteY99" fmla="*/ 38100 h 320675"/>
                <a:gd name="connsiteX100" fmla="*/ 1765300 w 2352687"/>
                <a:gd name="connsiteY100" fmla="*/ 50800 h 320675"/>
                <a:gd name="connsiteX101" fmla="*/ 1781175 w 2352687"/>
                <a:gd name="connsiteY101" fmla="*/ 63500 h 320675"/>
                <a:gd name="connsiteX102" fmla="*/ 1803400 w 2352687"/>
                <a:gd name="connsiteY102" fmla="*/ 76200 h 320675"/>
                <a:gd name="connsiteX103" fmla="*/ 1828800 w 2352687"/>
                <a:gd name="connsiteY103" fmla="*/ 85725 h 320675"/>
                <a:gd name="connsiteX104" fmla="*/ 1866900 w 2352687"/>
                <a:gd name="connsiteY104" fmla="*/ 98425 h 320675"/>
                <a:gd name="connsiteX105" fmla="*/ 1879600 w 2352687"/>
                <a:gd name="connsiteY105" fmla="*/ 107950 h 320675"/>
                <a:gd name="connsiteX106" fmla="*/ 1889125 w 2352687"/>
                <a:gd name="connsiteY106" fmla="*/ 114300 h 320675"/>
                <a:gd name="connsiteX107" fmla="*/ 1898650 w 2352687"/>
                <a:gd name="connsiteY107" fmla="*/ 127000 h 320675"/>
                <a:gd name="connsiteX108" fmla="*/ 1901825 w 2352687"/>
                <a:gd name="connsiteY108" fmla="*/ 136525 h 320675"/>
                <a:gd name="connsiteX109" fmla="*/ 1917700 w 2352687"/>
                <a:gd name="connsiteY109" fmla="*/ 177800 h 320675"/>
                <a:gd name="connsiteX110" fmla="*/ 1927225 w 2352687"/>
                <a:gd name="connsiteY110" fmla="*/ 200025 h 320675"/>
                <a:gd name="connsiteX111" fmla="*/ 1933575 w 2352687"/>
                <a:gd name="connsiteY111" fmla="*/ 212725 h 320675"/>
                <a:gd name="connsiteX112" fmla="*/ 1943100 w 2352687"/>
                <a:gd name="connsiteY112" fmla="*/ 219075 h 320675"/>
                <a:gd name="connsiteX113" fmla="*/ 1946275 w 2352687"/>
                <a:gd name="connsiteY113" fmla="*/ 244475 h 320675"/>
                <a:gd name="connsiteX114" fmla="*/ 1968500 w 2352687"/>
                <a:gd name="connsiteY114" fmla="*/ 266700 h 320675"/>
                <a:gd name="connsiteX115" fmla="*/ 1978025 w 2352687"/>
                <a:gd name="connsiteY115" fmla="*/ 269875 h 320675"/>
                <a:gd name="connsiteX116" fmla="*/ 1990725 w 2352687"/>
                <a:gd name="connsiteY116" fmla="*/ 276225 h 320675"/>
                <a:gd name="connsiteX117" fmla="*/ 2016125 w 2352687"/>
                <a:gd name="connsiteY117" fmla="*/ 301625 h 320675"/>
                <a:gd name="connsiteX118" fmla="*/ 2032000 w 2352687"/>
                <a:gd name="connsiteY118" fmla="*/ 314325 h 320675"/>
                <a:gd name="connsiteX119" fmla="*/ 2051050 w 2352687"/>
                <a:gd name="connsiteY119" fmla="*/ 320675 h 320675"/>
                <a:gd name="connsiteX120" fmla="*/ 2073275 w 2352687"/>
                <a:gd name="connsiteY120" fmla="*/ 314325 h 320675"/>
                <a:gd name="connsiteX121" fmla="*/ 2098675 w 2352687"/>
                <a:gd name="connsiteY121" fmla="*/ 292100 h 320675"/>
                <a:gd name="connsiteX122" fmla="*/ 2108200 w 2352687"/>
                <a:gd name="connsiteY122" fmla="*/ 285750 h 320675"/>
                <a:gd name="connsiteX123" fmla="*/ 2130425 w 2352687"/>
                <a:gd name="connsiteY123" fmla="*/ 266700 h 320675"/>
                <a:gd name="connsiteX124" fmla="*/ 2139950 w 2352687"/>
                <a:gd name="connsiteY124" fmla="*/ 263525 h 320675"/>
                <a:gd name="connsiteX125" fmla="*/ 2168525 w 2352687"/>
                <a:gd name="connsiteY125" fmla="*/ 247650 h 320675"/>
                <a:gd name="connsiteX126" fmla="*/ 2193925 w 2352687"/>
                <a:gd name="connsiteY126" fmla="*/ 228600 h 320675"/>
                <a:gd name="connsiteX127" fmla="*/ 2203450 w 2352687"/>
                <a:gd name="connsiteY127" fmla="*/ 219075 h 320675"/>
                <a:gd name="connsiteX128" fmla="*/ 2222500 w 2352687"/>
                <a:gd name="connsiteY128" fmla="*/ 212725 h 320675"/>
                <a:gd name="connsiteX129" fmla="*/ 2244725 w 2352687"/>
                <a:gd name="connsiteY129" fmla="*/ 193675 h 320675"/>
                <a:gd name="connsiteX130" fmla="*/ 2273300 w 2352687"/>
                <a:gd name="connsiteY130" fmla="*/ 177800 h 320675"/>
                <a:gd name="connsiteX131" fmla="*/ 2286000 w 2352687"/>
                <a:gd name="connsiteY131" fmla="*/ 165100 h 320675"/>
                <a:gd name="connsiteX132" fmla="*/ 2298700 w 2352687"/>
                <a:gd name="connsiteY132" fmla="*/ 161925 h 320675"/>
                <a:gd name="connsiteX133" fmla="*/ 2336800 w 2352687"/>
                <a:gd name="connsiteY133" fmla="*/ 155575 h 320675"/>
                <a:gd name="connsiteX134" fmla="*/ 2352675 w 2352687"/>
                <a:gd name="connsiteY134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488950 w 2352687"/>
                <a:gd name="connsiteY31" fmla="*/ 79375 h 320675"/>
                <a:gd name="connsiteX32" fmla="*/ 517525 w 2352687"/>
                <a:gd name="connsiteY32" fmla="*/ 82550 h 320675"/>
                <a:gd name="connsiteX33" fmla="*/ 530225 w 2352687"/>
                <a:gd name="connsiteY33" fmla="*/ 88900 h 320675"/>
                <a:gd name="connsiteX34" fmla="*/ 536575 w 2352687"/>
                <a:gd name="connsiteY34" fmla="*/ 76200 h 320675"/>
                <a:gd name="connsiteX35" fmla="*/ 561975 w 2352687"/>
                <a:gd name="connsiteY35" fmla="*/ 60325 h 320675"/>
                <a:gd name="connsiteX36" fmla="*/ 596900 w 2352687"/>
                <a:gd name="connsiteY36" fmla="*/ 44450 h 320675"/>
                <a:gd name="connsiteX37" fmla="*/ 625475 w 2352687"/>
                <a:gd name="connsiteY37" fmla="*/ 31750 h 320675"/>
                <a:gd name="connsiteX38" fmla="*/ 663575 w 2352687"/>
                <a:gd name="connsiteY38" fmla="*/ 12700 h 320675"/>
                <a:gd name="connsiteX39" fmla="*/ 679450 w 2352687"/>
                <a:gd name="connsiteY39" fmla="*/ 6350 h 320675"/>
                <a:gd name="connsiteX40" fmla="*/ 698500 w 2352687"/>
                <a:gd name="connsiteY40" fmla="*/ 0 h 320675"/>
                <a:gd name="connsiteX41" fmla="*/ 727075 w 2352687"/>
                <a:gd name="connsiteY41" fmla="*/ 3175 h 320675"/>
                <a:gd name="connsiteX42" fmla="*/ 736600 w 2352687"/>
                <a:gd name="connsiteY42" fmla="*/ 6350 h 320675"/>
                <a:gd name="connsiteX43" fmla="*/ 762000 w 2352687"/>
                <a:gd name="connsiteY43" fmla="*/ 12700 h 320675"/>
                <a:gd name="connsiteX44" fmla="*/ 787400 w 2352687"/>
                <a:gd name="connsiteY44" fmla="*/ 34925 h 320675"/>
                <a:gd name="connsiteX45" fmla="*/ 806450 w 2352687"/>
                <a:gd name="connsiteY45" fmla="*/ 53975 h 320675"/>
                <a:gd name="connsiteX46" fmla="*/ 815975 w 2352687"/>
                <a:gd name="connsiteY46" fmla="*/ 63500 h 320675"/>
                <a:gd name="connsiteX47" fmla="*/ 828675 w 2352687"/>
                <a:gd name="connsiteY47" fmla="*/ 82550 h 320675"/>
                <a:gd name="connsiteX48" fmla="*/ 838200 w 2352687"/>
                <a:gd name="connsiteY48" fmla="*/ 88900 h 320675"/>
                <a:gd name="connsiteX49" fmla="*/ 860425 w 2352687"/>
                <a:gd name="connsiteY49" fmla="*/ 107950 h 320675"/>
                <a:gd name="connsiteX50" fmla="*/ 892175 w 2352687"/>
                <a:gd name="connsiteY50" fmla="*/ 130175 h 320675"/>
                <a:gd name="connsiteX51" fmla="*/ 901700 w 2352687"/>
                <a:gd name="connsiteY51" fmla="*/ 139700 h 320675"/>
                <a:gd name="connsiteX52" fmla="*/ 917575 w 2352687"/>
                <a:gd name="connsiteY52" fmla="*/ 152400 h 320675"/>
                <a:gd name="connsiteX53" fmla="*/ 936625 w 2352687"/>
                <a:gd name="connsiteY53" fmla="*/ 168275 h 320675"/>
                <a:gd name="connsiteX54" fmla="*/ 942975 w 2352687"/>
                <a:gd name="connsiteY54" fmla="*/ 177800 h 320675"/>
                <a:gd name="connsiteX55" fmla="*/ 965200 w 2352687"/>
                <a:gd name="connsiteY55" fmla="*/ 193675 h 320675"/>
                <a:gd name="connsiteX56" fmla="*/ 990600 w 2352687"/>
                <a:gd name="connsiteY56" fmla="*/ 200025 h 320675"/>
                <a:gd name="connsiteX57" fmla="*/ 1019175 w 2352687"/>
                <a:gd name="connsiteY57" fmla="*/ 209550 h 320675"/>
                <a:gd name="connsiteX58" fmla="*/ 1063625 w 2352687"/>
                <a:gd name="connsiteY58" fmla="*/ 219075 h 320675"/>
                <a:gd name="connsiteX59" fmla="*/ 1111250 w 2352687"/>
                <a:gd name="connsiteY59" fmla="*/ 228600 h 320675"/>
                <a:gd name="connsiteX60" fmla="*/ 1149350 w 2352687"/>
                <a:gd name="connsiteY60" fmla="*/ 219075 h 320675"/>
                <a:gd name="connsiteX61" fmla="*/ 1117600 w 2352687"/>
                <a:gd name="connsiteY61" fmla="*/ 209550 h 320675"/>
                <a:gd name="connsiteX62" fmla="*/ 1066800 w 2352687"/>
                <a:gd name="connsiteY62" fmla="*/ 193675 h 320675"/>
                <a:gd name="connsiteX63" fmla="*/ 1016000 w 2352687"/>
                <a:gd name="connsiteY63" fmla="*/ 184150 h 320675"/>
                <a:gd name="connsiteX64" fmla="*/ 1003300 w 2352687"/>
                <a:gd name="connsiteY64" fmla="*/ 174625 h 320675"/>
                <a:gd name="connsiteX65" fmla="*/ 993775 w 2352687"/>
                <a:gd name="connsiteY65" fmla="*/ 168275 h 320675"/>
                <a:gd name="connsiteX66" fmla="*/ 1003300 w 2352687"/>
                <a:gd name="connsiteY66" fmla="*/ 171450 h 320675"/>
                <a:gd name="connsiteX67" fmla="*/ 1022350 w 2352687"/>
                <a:gd name="connsiteY67" fmla="*/ 184150 h 320675"/>
                <a:gd name="connsiteX68" fmla="*/ 1031875 w 2352687"/>
                <a:gd name="connsiteY68" fmla="*/ 193675 h 320675"/>
                <a:gd name="connsiteX69" fmla="*/ 1044575 w 2352687"/>
                <a:gd name="connsiteY69" fmla="*/ 200025 h 320675"/>
                <a:gd name="connsiteX70" fmla="*/ 1057275 w 2352687"/>
                <a:gd name="connsiteY70" fmla="*/ 212725 h 320675"/>
                <a:gd name="connsiteX71" fmla="*/ 1120775 w 2352687"/>
                <a:gd name="connsiteY71" fmla="*/ 219075 h 320675"/>
                <a:gd name="connsiteX72" fmla="*/ 1203325 w 2352687"/>
                <a:gd name="connsiteY72" fmla="*/ 215900 h 320675"/>
                <a:gd name="connsiteX73" fmla="*/ 1222375 w 2352687"/>
                <a:gd name="connsiteY73" fmla="*/ 203200 h 320675"/>
                <a:gd name="connsiteX74" fmla="*/ 1231900 w 2352687"/>
                <a:gd name="connsiteY74" fmla="*/ 200025 h 320675"/>
                <a:gd name="connsiteX75" fmla="*/ 1250950 w 2352687"/>
                <a:gd name="connsiteY75" fmla="*/ 190500 h 320675"/>
                <a:gd name="connsiteX76" fmla="*/ 1270000 w 2352687"/>
                <a:gd name="connsiteY76" fmla="*/ 184150 h 320675"/>
                <a:gd name="connsiteX77" fmla="*/ 1289050 w 2352687"/>
                <a:gd name="connsiteY77" fmla="*/ 174625 h 320675"/>
                <a:gd name="connsiteX78" fmla="*/ 1343025 w 2352687"/>
                <a:gd name="connsiteY78" fmla="*/ 165100 h 320675"/>
                <a:gd name="connsiteX79" fmla="*/ 1390650 w 2352687"/>
                <a:gd name="connsiteY79" fmla="*/ 158750 h 320675"/>
                <a:gd name="connsiteX80" fmla="*/ 1412875 w 2352687"/>
                <a:gd name="connsiteY80" fmla="*/ 149225 h 320675"/>
                <a:gd name="connsiteX81" fmla="*/ 1425575 w 2352687"/>
                <a:gd name="connsiteY81" fmla="*/ 146050 h 320675"/>
                <a:gd name="connsiteX82" fmla="*/ 1435100 w 2352687"/>
                <a:gd name="connsiteY82" fmla="*/ 142875 h 320675"/>
                <a:gd name="connsiteX83" fmla="*/ 1444625 w 2352687"/>
                <a:gd name="connsiteY83" fmla="*/ 133350 h 320675"/>
                <a:gd name="connsiteX84" fmla="*/ 1485900 w 2352687"/>
                <a:gd name="connsiteY84" fmla="*/ 117475 h 320675"/>
                <a:gd name="connsiteX85" fmla="*/ 1498600 w 2352687"/>
                <a:gd name="connsiteY85" fmla="*/ 111125 h 320675"/>
                <a:gd name="connsiteX86" fmla="*/ 1530350 w 2352687"/>
                <a:gd name="connsiteY86" fmla="*/ 101600 h 320675"/>
                <a:gd name="connsiteX87" fmla="*/ 1539875 w 2352687"/>
                <a:gd name="connsiteY87" fmla="*/ 95250 h 320675"/>
                <a:gd name="connsiteX88" fmla="*/ 1558925 w 2352687"/>
                <a:gd name="connsiteY88" fmla="*/ 88900 h 320675"/>
                <a:gd name="connsiteX89" fmla="*/ 1577975 w 2352687"/>
                <a:gd name="connsiteY89" fmla="*/ 76200 h 320675"/>
                <a:gd name="connsiteX90" fmla="*/ 1593850 w 2352687"/>
                <a:gd name="connsiteY90" fmla="*/ 66675 h 320675"/>
                <a:gd name="connsiteX91" fmla="*/ 1612900 w 2352687"/>
                <a:gd name="connsiteY91" fmla="*/ 53975 h 320675"/>
                <a:gd name="connsiteX92" fmla="*/ 1625600 w 2352687"/>
                <a:gd name="connsiteY92" fmla="*/ 50800 h 320675"/>
                <a:gd name="connsiteX93" fmla="*/ 1635125 w 2352687"/>
                <a:gd name="connsiteY93" fmla="*/ 47625 h 320675"/>
                <a:gd name="connsiteX94" fmla="*/ 1651000 w 2352687"/>
                <a:gd name="connsiteY94" fmla="*/ 44450 h 320675"/>
                <a:gd name="connsiteX95" fmla="*/ 1657350 w 2352687"/>
                <a:gd name="connsiteY95" fmla="*/ 34925 h 320675"/>
                <a:gd name="connsiteX96" fmla="*/ 1673225 w 2352687"/>
                <a:gd name="connsiteY96" fmla="*/ 31750 h 320675"/>
                <a:gd name="connsiteX97" fmla="*/ 1704975 w 2352687"/>
                <a:gd name="connsiteY97" fmla="*/ 25400 h 320675"/>
                <a:gd name="connsiteX98" fmla="*/ 1746250 w 2352687"/>
                <a:gd name="connsiteY98" fmla="*/ 38100 h 320675"/>
                <a:gd name="connsiteX99" fmla="*/ 1765300 w 2352687"/>
                <a:gd name="connsiteY99" fmla="*/ 50800 h 320675"/>
                <a:gd name="connsiteX100" fmla="*/ 1781175 w 2352687"/>
                <a:gd name="connsiteY100" fmla="*/ 63500 h 320675"/>
                <a:gd name="connsiteX101" fmla="*/ 1803400 w 2352687"/>
                <a:gd name="connsiteY101" fmla="*/ 76200 h 320675"/>
                <a:gd name="connsiteX102" fmla="*/ 1828800 w 2352687"/>
                <a:gd name="connsiteY102" fmla="*/ 85725 h 320675"/>
                <a:gd name="connsiteX103" fmla="*/ 1866900 w 2352687"/>
                <a:gd name="connsiteY103" fmla="*/ 98425 h 320675"/>
                <a:gd name="connsiteX104" fmla="*/ 1879600 w 2352687"/>
                <a:gd name="connsiteY104" fmla="*/ 107950 h 320675"/>
                <a:gd name="connsiteX105" fmla="*/ 1889125 w 2352687"/>
                <a:gd name="connsiteY105" fmla="*/ 114300 h 320675"/>
                <a:gd name="connsiteX106" fmla="*/ 1898650 w 2352687"/>
                <a:gd name="connsiteY106" fmla="*/ 127000 h 320675"/>
                <a:gd name="connsiteX107" fmla="*/ 1901825 w 2352687"/>
                <a:gd name="connsiteY107" fmla="*/ 136525 h 320675"/>
                <a:gd name="connsiteX108" fmla="*/ 1917700 w 2352687"/>
                <a:gd name="connsiteY108" fmla="*/ 177800 h 320675"/>
                <a:gd name="connsiteX109" fmla="*/ 1927225 w 2352687"/>
                <a:gd name="connsiteY109" fmla="*/ 200025 h 320675"/>
                <a:gd name="connsiteX110" fmla="*/ 1933575 w 2352687"/>
                <a:gd name="connsiteY110" fmla="*/ 212725 h 320675"/>
                <a:gd name="connsiteX111" fmla="*/ 1943100 w 2352687"/>
                <a:gd name="connsiteY111" fmla="*/ 219075 h 320675"/>
                <a:gd name="connsiteX112" fmla="*/ 1946275 w 2352687"/>
                <a:gd name="connsiteY112" fmla="*/ 244475 h 320675"/>
                <a:gd name="connsiteX113" fmla="*/ 1968500 w 2352687"/>
                <a:gd name="connsiteY113" fmla="*/ 266700 h 320675"/>
                <a:gd name="connsiteX114" fmla="*/ 1978025 w 2352687"/>
                <a:gd name="connsiteY114" fmla="*/ 269875 h 320675"/>
                <a:gd name="connsiteX115" fmla="*/ 1990725 w 2352687"/>
                <a:gd name="connsiteY115" fmla="*/ 276225 h 320675"/>
                <a:gd name="connsiteX116" fmla="*/ 2016125 w 2352687"/>
                <a:gd name="connsiteY116" fmla="*/ 301625 h 320675"/>
                <a:gd name="connsiteX117" fmla="*/ 2032000 w 2352687"/>
                <a:gd name="connsiteY117" fmla="*/ 314325 h 320675"/>
                <a:gd name="connsiteX118" fmla="*/ 2051050 w 2352687"/>
                <a:gd name="connsiteY118" fmla="*/ 320675 h 320675"/>
                <a:gd name="connsiteX119" fmla="*/ 2073275 w 2352687"/>
                <a:gd name="connsiteY119" fmla="*/ 314325 h 320675"/>
                <a:gd name="connsiteX120" fmla="*/ 2098675 w 2352687"/>
                <a:gd name="connsiteY120" fmla="*/ 292100 h 320675"/>
                <a:gd name="connsiteX121" fmla="*/ 2108200 w 2352687"/>
                <a:gd name="connsiteY121" fmla="*/ 285750 h 320675"/>
                <a:gd name="connsiteX122" fmla="*/ 2130425 w 2352687"/>
                <a:gd name="connsiteY122" fmla="*/ 266700 h 320675"/>
                <a:gd name="connsiteX123" fmla="*/ 2139950 w 2352687"/>
                <a:gd name="connsiteY123" fmla="*/ 263525 h 320675"/>
                <a:gd name="connsiteX124" fmla="*/ 2168525 w 2352687"/>
                <a:gd name="connsiteY124" fmla="*/ 247650 h 320675"/>
                <a:gd name="connsiteX125" fmla="*/ 2193925 w 2352687"/>
                <a:gd name="connsiteY125" fmla="*/ 228600 h 320675"/>
                <a:gd name="connsiteX126" fmla="*/ 2203450 w 2352687"/>
                <a:gd name="connsiteY126" fmla="*/ 219075 h 320675"/>
                <a:gd name="connsiteX127" fmla="*/ 2222500 w 2352687"/>
                <a:gd name="connsiteY127" fmla="*/ 212725 h 320675"/>
                <a:gd name="connsiteX128" fmla="*/ 2244725 w 2352687"/>
                <a:gd name="connsiteY128" fmla="*/ 193675 h 320675"/>
                <a:gd name="connsiteX129" fmla="*/ 2273300 w 2352687"/>
                <a:gd name="connsiteY129" fmla="*/ 177800 h 320675"/>
                <a:gd name="connsiteX130" fmla="*/ 2286000 w 2352687"/>
                <a:gd name="connsiteY130" fmla="*/ 165100 h 320675"/>
                <a:gd name="connsiteX131" fmla="*/ 2298700 w 2352687"/>
                <a:gd name="connsiteY131" fmla="*/ 161925 h 320675"/>
                <a:gd name="connsiteX132" fmla="*/ 2336800 w 2352687"/>
                <a:gd name="connsiteY132" fmla="*/ 155575 h 320675"/>
                <a:gd name="connsiteX133" fmla="*/ 2352675 w 2352687"/>
                <a:gd name="connsiteY133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466725 w 2352687"/>
                <a:gd name="connsiteY30" fmla="*/ 76200 h 320675"/>
                <a:gd name="connsiteX31" fmla="*/ 517525 w 2352687"/>
                <a:gd name="connsiteY31" fmla="*/ 82550 h 320675"/>
                <a:gd name="connsiteX32" fmla="*/ 530225 w 2352687"/>
                <a:gd name="connsiteY32" fmla="*/ 88900 h 320675"/>
                <a:gd name="connsiteX33" fmla="*/ 536575 w 2352687"/>
                <a:gd name="connsiteY33" fmla="*/ 76200 h 320675"/>
                <a:gd name="connsiteX34" fmla="*/ 561975 w 2352687"/>
                <a:gd name="connsiteY34" fmla="*/ 60325 h 320675"/>
                <a:gd name="connsiteX35" fmla="*/ 596900 w 2352687"/>
                <a:gd name="connsiteY35" fmla="*/ 44450 h 320675"/>
                <a:gd name="connsiteX36" fmla="*/ 625475 w 2352687"/>
                <a:gd name="connsiteY36" fmla="*/ 31750 h 320675"/>
                <a:gd name="connsiteX37" fmla="*/ 663575 w 2352687"/>
                <a:gd name="connsiteY37" fmla="*/ 12700 h 320675"/>
                <a:gd name="connsiteX38" fmla="*/ 679450 w 2352687"/>
                <a:gd name="connsiteY38" fmla="*/ 6350 h 320675"/>
                <a:gd name="connsiteX39" fmla="*/ 698500 w 2352687"/>
                <a:gd name="connsiteY39" fmla="*/ 0 h 320675"/>
                <a:gd name="connsiteX40" fmla="*/ 727075 w 2352687"/>
                <a:gd name="connsiteY40" fmla="*/ 3175 h 320675"/>
                <a:gd name="connsiteX41" fmla="*/ 736600 w 2352687"/>
                <a:gd name="connsiteY41" fmla="*/ 6350 h 320675"/>
                <a:gd name="connsiteX42" fmla="*/ 762000 w 2352687"/>
                <a:gd name="connsiteY42" fmla="*/ 12700 h 320675"/>
                <a:gd name="connsiteX43" fmla="*/ 787400 w 2352687"/>
                <a:gd name="connsiteY43" fmla="*/ 34925 h 320675"/>
                <a:gd name="connsiteX44" fmla="*/ 806450 w 2352687"/>
                <a:gd name="connsiteY44" fmla="*/ 53975 h 320675"/>
                <a:gd name="connsiteX45" fmla="*/ 815975 w 2352687"/>
                <a:gd name="connsiteY45" fmla="*/ 63500 h 320675"/>
                <a:gd name="connsiteX46" fmla="*/ 828675 w 2352687"/>
                <a:gd name="connsiteY46" fmla="*/ 82550 h 320675"/>
                <a:gd name="connsiteX47" fmla="*/ 838200 w 2352687"/>
                <a:gd name="connsiteY47" fmla="*/ 88900 h 320675"/>
                <a:gd name="connsiteX48" fmla="*/ 860425 w 2352687"/>
                <a:gd name="connsiteY48" fmla="*/ 107950 h 320675"/>
                <a:gd name="connsiteX49" fmla="*/ 892175 w 2352687"/>
                <a:gd name="connsiteY49" fmla="*/ 130175 h 320675"/>
                <a:gd name="connsiteX50" fmla="*/ 901700 w 2352687"/>
                <a:gd name="connsiteY50" fmla="*/ 139700 h 320675"/>
                <a:gd name="connsiteX51" fmla="*/ 917575 w 2352687"/>
                <a:gd name="connsiteY51" fmla="*/ 152400 h 320675"/>
                <a:gd name="connsiteX52" fmla="*/ 936625 w 2352687"/>
                <a:gd name="connsiteY52" fmla="*/ 168275 h 320675"/>
                <a:gd name="connsiteX53" fmla="*/ 942975 w 2352687"/>
                <a:gd name="connsiteY53" fmla="*/ 177800 h 320675"/>
                <a:gd name="connsiteX54" fmla="*/ 965200 w 2352687"/>
                <a:gd name="connsiteY54" fmla="*/ 193675 h 320675"/>
                <a:gd name="connsiteX55" fmla="*/ 990600 w 2352687"/>
                <a:gd name="connsiteY55" fmla="*/ 200025 h 320675"/>
                <a:gd name="connsiteX56" fmla="*/ 1019175 w 2352687"/>
                <a:gd name="connsiteY56" fmla="*/ 209550 h 320675"/>
                <a:gd name="connsiteX57" fmla="*/ 1063625 w 2352687"/>
                <a:gd name="connsiteY57" fmla="*/ 219075 h 320675"/>
                <a:gd name="connsiteX58" fmla="*/ 1111250 w 2352687"/>
                <a:gd name="connsiteY58" fmla="*/ 228600 h 320675"/>
                <a:gd name="connsiteX59" fmla="*/ 1149350 w 2352687"/>
                <a:gd name="connsiteY59" fmla="*/ 219075 h 320675"/>
                <a:gd name="connsiteX60" fmla="*/ 1117600 w 2352687"/>
                <a:gd name="connsiteY60" fmla="*/ 209550 h 320675"/>
                <a:gd name="connsiteX61" fmla="*/ 1066800 w 2352687"/>
                <a:gd name="connsiteY61" fmla="*/ 193675 h 320675"/>
                <a:gd name="connsiteX62" fmla="*/ 1016000 w 2352687"/>
                <a:gd name="connsiteY62" fmla="*/ 184150 h 320675"/>
                <a:gd name="connsiteX63" fmla="*/ 1003300 w 2352687"/>
                <a:gd name="connsiteY63" fmla="*/ 174625 h 320675"/>
                <a:gd name="connsiteX64" fmla="*/ 993775 w 2352687"/>
                <a:gd name="connsiteY64" fmla="*/ 168275 h 320675"/>
                <a:gd name="connsiteX65" fmla="*/ 1003300 w 2352687"/>
                <a:gd name="connsiteY65" fmla="*/ 171450 h 320675"/>
                <a:gd name="connsiteX66" fmla="*/ 1022350 w 2352687"/>
                <a:gd name="connsiteY66" fmla="*/ 184150 h 320675"/>
                <a:gd name="connsiteX67" fmla="*/ 1031875 w 2352687"/>
                <a:gd name="connsiteY67" fmla="*/ 193675 h 320675"/>
                <a:gd name="connsiteX68" fmla="*/ 1044575 w 2352687"/>
                <a:gd name="connsiteY68" fmla="*/ 200025 h 320675"/>
                <a:gd name="connsiteX69" fmla="*/ 1057275 w 2352687"/>
                <a:gd name="connsiteY69" fmla="*/ 212725 h 320675"/>
                <a:gd name="connsiteX70" fmla="*/ 1120775 w 2352687"/>
                <a:gd name="connsiteY70" fmla="*/ 219075 h 320675"/>
                <a:gd name="connsiteX71" fmla="*/ 1203325 w 2352687"/>
                <a:gd name="connsiteY71" fmla="*/ 215900 h 320675"/>
                <a:gd name="connsiteX72" fmla="*/ 1222375 w 2352687"/>
                <a:gd name="connsiteY72" fmla="*/ 203200 h 320675"/>
                <a:gd name="connsiteX73" fmla="*/ 1231900 w 2352687"/>
                <a:gd name="connsiteY73" fmla="*/ 200025 h 320675"/>
                <a:gd name="connsiteX74" fmla="*/ 1250950 w 2352687"/>
                <a:gd name="connsiteY74" fmla="*/ 190500 h 320675"/>
                <a:gd name="connsiteX75" fmla="*/ 1270000 w 2352687"/>
                <a:gd name="connsiteY75" fmla="*/ 184150 h 320675"/>
                <a:gd name="connsiteX76" fmla="*/ 1289050 w 2352687"/>
                <a:gd name="connsiteY76" fmla="*/ 174625 h 320675"/>
                <a:gd name="connsiteX77" fmla="*/ 1343025 w 2352687"/>
                <a:gd name="connsiteY77" fmla="*/ 165100 h 320675"/>
                <a:gd name="connsiteX78" fmla="*/ 1390650 w 2352687"/>
                <a:gd name="connsiteY78" fmla="*/ 158750 h 320675"/>
                <a:gd name="connsiteX79" fmla="*/ 1412875 w 2352687"/>
                <a:gd name="connsiteY79" fmla="*/ 149225 h 320675"/>
                <a:gd name="connsiteX80" fmla="*/ 1425575 w 2352687"/>
                <a:gd name="connsiteY80" fmla="*/ 146050 h 320675"/>
                <a:gd name="connsiteX81" fmla="*/ 1435100 w 2352687"/>
                <a:gd name="connsiteY81" fmla="*/ 142875 h 320675"/>
                <a:gd name="connsiteX82" fmla="*/ 1444625 w 2352687"/>
                <a:gd name="connsiteY82" fmla="*/ 133350 h 320675"/>
                <a:gd name="connsiteX83" fmla="*/ 1485900 w 2352687"/>
                <a:gd name="connsiteY83" fmla="*/ 117475 h 320675"/>
                <a:gd name="connsiteX84" fmla="*/ 1498600 w 2352687"/>
                <a:gd name="connsiteY84" fmla="*/ 111125 h 320675"/>
                <a:gd name="connsiteX85" fmla="*/ 1530350 w 2352687"/>
                <a:gd name="connsiteY85" fmla="*/ 101600 h 320675"/>
                <a:gd name="connsiteX86" fmla="*/ 1539875 w 2352687"/>
                <a:gd name="connsiteY86" fmla="*/ 95250 h 320675"/>
                <a:gd name="connsiteX87" fmla="*/ 1558925 w 2352687"/>
                <a:gd name="connsiteY87" fmla="*/ 88900 h 320675"/>
                <a:gd name="connsiteX88" fmla="*/ 1577975 w 2352687"/>
                <a:gd name="connsiteY88" fmla="*/ 76200 h 320675"/>
                <a:gd name="connsiteX89" fmla="*/ 1593850 w 2352687"/>
                <a:gd name="connsiteY89" fmla="*/ 66675 h 320675"/>
                <a:gd name="connsiteX90" fmla="*/ 1612900 w 2352687"/>
                <a:gd name="connsiteY90" fmla="*/ 53975 h 320675"/>
                <a:gd name="connsiteX91" fmla="*/ 1625600 w 2352687"/>
                <a:gd name="connsiteY91" fmla="*/ 50800 h 320675"/>
                <a:gd name="connsiteX92" fmla="*/ 1635125 w 2352687"/>
                <a:gd name="connsiteY92" fmla="*/ 47625 h 320675"/>
                <a:gd name="connsiteX93" fmla="*/ 1651000 w 2352687"/>
                <a:gd name="connsiteY93" fmla="*/ 44450 h 320675"/>
                <a:gd name="connsiteX94" fmla="*/ 1657350 w 2352687"/>
                <a:gd name="connsiteY94" fmla="*/ 34925 h 320675"/>
                <a:gd name="connsiteX95" fmla="*/ 1673225 w 2352687"/>
                <a:gd name="connsiteY95" fmla="*/ 31750 h 320675"/>
                <a:gd name="connsiteX96" fmla="*/ 1704975 w 2352687"/>
                <a:gd name="connsiteY96" fmla="*/ 25400 h 320675"/>
                <a:gd name="connsiteX97" fmla="*/ 1746250 w 2352687"/>
                <a:gd name="connsiteY97" fmla="*/ 38100 h 320675"/>
                <a:gd name="connsiteX98" fmla="*/ 1765300 w 2352687"/>
                <a:gd name="connsiteY98" fmla="*/ 50800 h 320675"/>
                <a:gd name="connsiteX99" fmla="*/ 1781175 w 2352687"/>
                <a:gd name="connsiteY99" fmla="*/ 63500 h 320675"/>
                <a:gd name="connsiteX100" fmla="*/ 1803400 w 2352687"/>
                <a:gd name="connsiteY100" fmla="*/ 76200 h 320675"/>
                <a:gd name="connsiteX101" fmla="*/ 1828800 w 2352687"/>
                <a:gd name="connsiteY101" fmla="*/ 85725 h 320675"/>
                <a:gd name="connsiteX102" fmla="*/ 1866900 w 2352687"/>
                <a:gd name="connsiteY102" fmla="*/ 98425 h 320675"/>
                <a:gd name="connsiteX103" fmla="*/ 1879600 w 2352687"/>
                <a:gd name="connsiteY103" fmla="*/ 107950 h 320675"/>
                <a:gd name="connsiteX104" fmla="*/ 1889125 w 2352687"/>
                <a:gd name="connsiteY104" fmla="*/ 114300 h 320675"/>
                <a:gd name="connsiteX105" fmla="*/ 1898650 w 2352687"/>
                <a:gd name="connsiteY105" fmla="*/ 127000 h 320675"/>
                <a:gd name="connsiteX106" fmla="*/ 1901825 w 2352687"/>
                <a:gd name="connsiteY106" fmla="*/ 136525 h 320675"/>
                <a:gd name="connsiteX107" fmla="*/ 1917700 w 2352687"/>
                <a:gd name="connsiteY107" fmla="*/ 177800 h 320675"/>
                <a:gd name="connsiteX108" fmla="*/ 1927225 w 2352687"/>
                <a:gd name="connsiteY108" fmla="*/ 200025 h 320675"/>
                <a:gd name="connsiteX109" fmla="*/ 1933575 w 2352687"/>
                <a:gd name="connsiteY109" fmla="*/ 212725 h 320675"/>
                <a:gd name="connsiteX110" fmla="*/ 1943100 w 2352687"/>
                <a:gd name="connsiteY110" fmla="*/ 219075 h 320675"/>
                <a:gd name="connsiteX111" fmla="*/ 1946275 w 2352687"/>
                <a:gd name="connsiteY111" fmla="*/ 244475 h 320675"/>
                <a:gd name="connsiteX112" fmla="*/ 1968500 w 2352687"/>
                <a:gd name="connsiteY112" fmla="*/ 266700 h 320675"/>
                <a:gd name="connsiteX113" fmla="*/ 1978025 w 2352687"/>
                <a:gd name="connsiteY113" fmla="*/ 269875 h 320675"/>
                <a:gd name="connsiteX114" fmla="*/ 1990725 w 2352687"/>
                <a:gd name="connsiteY114" fmla="*/ 276225 h 320675"/>
                <a:gd name="connsiteX115" fmla="*/ 2016125 w 2352687"/>
                <a:gd name="connsiteY115" fmla="*/ 301625 h 320675"/>
                <a:gd name="connsiteX116" fmla="*/ 2032000 w 2352687"/>
                <a:gd name="connsiteY116" fmla="*/ 314325 h 320675"/>
                <a:gd name="connsiteX117" fmla="*/ 2051050 w 2352687"/>
                <a:gd name="connsiteY117" fmla="*/ 320675 h 320675"/>
                <a:gd name="connsiteX118" fmla="*/ 2073275 w 2352687"/>
                <a:gd name="connsiteY118" fmla="*/ 314325 h 320675"/>
                <a:gd name="connsiteX119" fmla="*/ 2098675 w 2352687"/>
                <a:gd name="connsiteY119" fmla="*/ 292100 h 320675"/>
                <a:gd name="connsiteX120" fmla="*/ 2108200 w 2352687"/>
                <a:gd name="connsiteY120" fmla="*/ 285750 h 320675"/>
                <a:gd name="connsiteX121" fmla="*/ 2130425 w 2352687"/>
                <a:gd name="connsiteY121" fmla="*/ 266700 h 320675"/>
                <a:gd name="connsiteX122" fmla="*/ 2139950 w 2352687"/>
                <a:gd name="connsiteY122" fmla="*/ 263525 h 320675"/>
                <a:gd name="connsiteX123" fmla="*/ 2168525 w 2352687"/>
                <a:gd name="connsiteY123" fmla="*/ 247650 h 320675"/>
                <a:gd name="connsiteX124" fmla="*/ 2193925 w 2352687"/>
                <a:gd name="connsiteY124" fmla="*/ 228600 h 320675"/>
                <a:gd name="connsiteX125" fmla="*/ 2203450 w 2352687"/>
                <a:gd name="connsiteY125" fmla="*/ 219075 h 320675"/>
                <a:gd name="connsiteX126" fmla="*/ 2222500 w 2352687"/>
                <a:gd name="connsiteY126" fmla="*/ 212725 h 320675"/>
                <a:gd name="connsiteX127" fmla="*/ 2244725 w 2352687"/>
                <a:gd name="connsiteY127" fmla="*/ 193675 h 320675"/>
                <a:gd name="connsiteX128" fmla="*/ 2273300 w 2352687"/>
                <a:gd name="connsiteY128" fmla="*/ 177800 h 320675"/>
                <a:gd name="connsiteX129" fmla="*/ 2286000 w 2352687"/>
                <a:gd name="connsiteY129" fmla="*/ 165100 h 320675"/>
                <a:gd name="connsiteX130" fmla="*/ 2298700 w 2352687"/>
                <a:gd name="connsiteY130" fmla="*/ 161925 h 320675"/>
                <a:gd name="connsiteX131" fmla="*/ 2336800 w 2352687"/>
                <a:gd name="connsiteY131" fmla="*/ 155575 h 320675"/>
                <a:gd name="connsiteX132" fmla="*/ 2352675 w 2352687"/>
                <a:gd name="connsiteY132" fmla="*/ 161925 h 320675"/>
                <a:gd name="connsiteX0" fmla="*/ 0 w 2352687"/>
                <a:gd name="connsiteY0" fmla="*/ 69850 h 320675"/>
                <a:gd name="connsiteX1" fmla="*/ 19050 w 2352687"/>
                <a:gd name="connsiteY1" fmla="*/ 88900 h 320675"/>
                <a:gd name="connsiteX2" fmla="*/ 28575 w 2352687"/>
                <a:gd name="connsiteY2" fmla="*/ 101600 h 320675"/>
                <a:gd name="connsiteX3" fmla="*/ 38100 w 2352687"/>
                <a:gd name="connsiteY3" fmla="*/ 107950 h 320675"/>
                <a:gd name="connsiteX4" fmla="*/ 50800 w 2352687"/>
                <a:gd name="connsiteY4" fmla="*/ 117475 h 320675"/>
                <a:gd name="connsiteX5" fmla="*/ 60325 w 2352687"/>
                <a:gd name="connsiteY5" fmla="*/ 127000 h 320675"/>
                <a:gd name="connsiteX6" fmla="*/ 76200 w 2352687"/>
                <a:gd name="connsiteY6" fmla="*/ 139700 h 320675"/>
                <a:gd name="connsiteX7" fmla="*/ 85725 w 2352687"/>
                <a:gd name="connsiteY7" fmla="*/ 149225 h 320675"/>
                <a:gd name="connsiteX8" fmla="*/ 104775 w 2352687"/>
                <a:gd name="connsiteY8" fmla="*/ 161925 h 320675"/>
                <a:gd name="connsiteX9" fmla="*/ 114300 w 2352687"/>
                <a:gd name="connsiteY9" fmla="*/ 168275 h 320675"/>
                <a:gd name="connsiteX10" fmla="*/ 123825 w 2352687"/>
                <a:gd name="connsiteY10" fmla="*/ 174625 h 320675"/>
                <a:gd name="connsiteX11" fmla="*/ 133350 w 2352687"/>
                <a:gd name="connsiteY11" fmla="*/ 184150 h 320675"/>
                <a:gd name="connsiteX12" fmla="*/ 142875 w 2352687"/>
                <a:gd name="connsiteY12" fmla="*/ 187325 h 320675"/>
                <a:gd name="connsiteX13" fmla="*/ 152400 w 2352687"/>
                <a:gd name="connsiteY13" fmla="*/ 193675 h 320675"/>
                <a:gd name="connsiteX14" fmla="*/ 158750 w 2352687"/>
                <a:gd name="connsiteY14" fmla="*/ 206375 h 320675"/>
                <a:gd name="connsiteX15" fmla="*/ 187325 w 2352687"/>
                <a:gd name="connsiteY15" fmla="*/ 222250 h 320675"/>
                <a:gd name="connsiteX16" fmla="*/ 200025 w 2352687"/>
                <a:gd name="connsiteY16" fmla="*/ 225425 h 320675"/>
                <a:gd name="connsiteX17" fmla="*/ 222250 w 2352687"/>
                <a:gd name="connsiteY17" fmla="*/ 231775 h 320675"/>
                <a:gd name="connsiteX18" fmla="*/ 317500 w 2352687"/>
                <a:gd name="connsiteY18" fmla="*/ 228600 h 320675"/>
                <a:gd name="connsiteX19" fmla="*/ 342900 w 2352687"/>
                <a:gd name="connsiteY19" fmla="*/ 215900 h 320675"/>
                <a:gd name="connsiteX20" fmla="*/ 352425 w 2352687"/>
                <a:gd name="connsiteY20" fmla="*/ 206375 h 320675"/>
                <a:gd name="connsiteX21" fmla="*/ 361950 w 2352687"/>
                <a:gd name="connsiteY21" fmla="*/ 200025 h 320675"/>
                <a:gd name="connsiteX22" fmla="*/ 374650 w 2352687"/>
                <a:gd name="connsiteY22" fmla="*/ 184150 h 320675"/>
                <a:gd name="connsiteX23" fmla="*/ 393700 w 2352687"/>
                <a:gd name="connsiteY23" fmla="*/ 168275 h 320675"/>
                <a:gd name="connsiteX24" fmla="*/ 400050 w 2352687"/>
                <a:gd name="connsiteY24" fmla="*/ 158750 h 320675"/>
                <a:gd name="connsiteX25" fmla="*/ 409575 w 2352687"/>
                <a:gd name="connsiteY25" fmla="*/ 152400 h 320675"/>
                <a:gd name="connsiteX26" fmla="*/ 428625 w 2352687"/>
                <a:gd name="connsiteY26" fmla="*/ 127000 h 320675"/>
                <a:gd name="connsiteX27" fmla="*/ 434975 w 2352687"/>
                <a:gd name="connsiteY27" fmla="*/ 117475 h 320675"/>
                <a:gd name="connsiteX28" fmla="*/ 454025 w 2352687"/>
                <a:gd name="connsiteY28" fmla="*/ 104775 h 320675"/>
                <a:gd name="connsiteX29" fmla="*/ 473075 w 2352687"/>
                <a:gd name="connsiteY29" fmla="*/ 85725 h 320675"/>
                <a:gd name="connsiteX30" fmla="*/ 517525 w 2352687"/>
                <a:gd name="connsiteY30" fmla="*/ 82550 h 320675"/>
                <a:gd name="connsiteX31" fmla="*/ 530225 w 2352687"/>
                <a:gd name="connsiteY31" fmla="*/ 88900 h 320675"/>
                <a:gd name="connsiteX32" fmla="*/ 536575 w 2352687"/>
                <a:gd name="connsiteY32" fmla="*/ 76200 h 320675"/>
                <a:gd name="connsiteX33" fmla="*/ 561975 w 2352687"/>
                <a:gd name="connsiteY33" fmla="*/ 60325 h 320675"/>
                <a:gd name="connsiteX34" fmla="*/ 596900 w 2352687"/>
                <a:gd name="connsiteY34" fmla="*/ 44450 h 320675"/>
                <a:gd name="connsiteX35" fmla="*/ 625475 w 2352687"/>
                <a:gd name="connsiteY35" fmla="*/ 31750 h 320675"/>
                <a:gd name="connsiteX36" fmla="*/ 663575 w 2352687"/>
                <a:gd name="connsiteY36" fmla="*/ 12700 h 320675"/>
                <a:gd name="connsiteX37" fmla="*/ 679450 w 2352687"/>
                <a:gd name="connsiteY37" fmla="*/ 6350 h 320675"/>
                <a:gd name="connsiteX38" fmla="*/ 698500 w 2352687"/>
                <a:gd name="connsiteY38" fmla="*/ 0 h 320675"/>
                <a:gd name="connsiteX39" fmla="*/ 727075 w 2352687"/>
                <a:gd name="connsiteY39" fmla="*/ 3175 h 320675"/>
                <a:gd name="connsiteX40" fmla="*/ 736600 w 2352687"/>
                <a:gd name="connsiteY40" fmla="*/ 6350 h 320675"/>
                <a:gd name="connsiteX41" fmla="*/ 762000 w 2352687"/>
                <a:gd name="connsiteY41" fmla="*/ 12700 h 320675"/>
                <a:gd name="connsiteX42" fmla="*/ 787400 w 2352687"/>
                <a:gd name="connsiteY42" fmla="*/ 34925 h 320675"/>
                <a:gd name="connsiteX43" fmla="*/ 806450 w 2352687"/>
                <a:gd name="connsiteY43" fmla="*/ 53975 h 320675"/>
                <a:gd name="connsiteX44" fmla="*/ 815975 w 2352687"/>
                <a:gd name="connsiteY44" fmla="*/ 63500 h 320675"/>
                <a:gd name="connsiteX45" fmla="*/ 828675 w 2352687"/>
                <a:gd name="connsiteY45" fmla="*/ 82550 h 320675"/>
                <a:gd name="connsiteX46" fmla="*/ 838200 w 2352687"/>
                <a:gd name="connsiteY46" fmla="*/ 88900 h 320675"/>
                <a:gd name="connsiteX47" fmla="*/ 860425 w 2352687"/>
                <a:gd name="connsiteY47" fmla="*/ 107950 h 320675"/>
                <a:gd name="connsiteX48" fmla="*/ 892175 w 2352687"/>
                <a:gd name="connsiteY48" fmla="*/ 130175 h 320675"/>
                <a:gd name="connsiteX49" fmla="*/ 901700 w 2352687"/>
                <a:gd name="connsiteY49" fmla="*/ 139700 h 320675"/>
                <a:gd name="connsiteX50" fmla="*/ 917575 w 2352687"/>
                <a:gd name="connsiteY50" fmla="*/ 152400 h 320675"/>
                <a:gd name="connsiteX51" fmla="*/ 936625 w 2352687"/>
                <a:gd name="connsiteY51" fmla="*/ 168275 h 320675"/>
                <a:gd name="connsiteX52" fmla="*/ 942975 w 2352687"/>
                <a:gd name="connsiteY52" fmla="*/ 177800 h 320675"/>
                <a:gd name="connsiteX53" fmla="*/ 965200 w 2352687"/>
                <a:gd name="connsiteY53" fmla="*/ 193675 h 320675"/>
                <a:gd name="connsiteX54" fmla="*/ 990600 w 2352687"/>
                <a:gd name="connsiteY54" fmla="*/ 200025 h 320675"/>
                <a:gd name="connsiteX55" fmla="*/ 1019175 w 2352687"/>
                <a:gd name="connsiteY55" fmla="*/ 209550 h 320675"/>
                <a:gd name="connsiteX56" fmla="*/ 1063625 w 2352687"/>
                <a:gd name="connsiteY56" fmla="*/ 219075 h 320675"/>
                <a:gd name="connsiteX57" fmla="*/ 1111250 w 2352687"/>
                <a:gd name="connsiteY57" fmla="*/ 228600 h 320675"/>
                <a:gd name="connsiteX58" fmla="*/ 1149350 w 2352687"/>
                <a:gd name="connsiteY58" fmla="*/ 219075 h 320675"/>
                <a:gd name="connsiteX59" fmla="*/ 1117600 w 2352687"/>
                <a:gd name="connsiteY59" fmla="*/ 209550 h 320675"/>
                <a:gd name="connsiteX60" fmla="*/ 1066800 w 2352687"/>
                <a:gd name="connsiteY60" fmla="*/ 193675 h 320675"/>
                <a:gd name="connsiteX61" fmla="*/ 1016000 w 2352687"/>
                <a:gd name="connsiteY61" fmla="*/ 184150 h 320675"/>
                <a:gd name="connsiteX62" fmla="*/ 1003300 w 2352687"/>
                <a:gd name="connsiteY62" fmla="*/ 174625 h 320675"/>
                <a:gd name="connsiteX63" fmla="*/ 993775 w 2352687"/>
                <a:gd name="connsiteY63" fmla="*/ 168275 h 320675"/>
                <a:gd name="connsiteX64" fmla="*/ 1003300 w 2352687"/>
                <a:gd name="connsiteY64" fmla="*/ 171450 h 320675"/>
                <a:gd name="connsiteX65" fmla="*/ 1022350 w 2352687"/>
                <a:gd name="connsiteY65" fmla="*/ 184150 h 320675"/>
                <a:gd name="connsiteX66" fmla="*/ 1031875 w 2352687"/>
                <a:gd name="connsiteY66" fmla="*/ 193675 h 320675"/>
                <a:gd name="connsiteX67" fmla="*/ 1044575 w 2352687"/>
                <a:gd name="connsiteY67" fmla="*/ 200025 h 320675"/>
                <a:gd name="connsiteX68" fmla="*/ 1057275 w 2352687"/>
                <a:gd name="connsiteY68" fmla="*/ 212725 h 320675"/>
                <a:gd name="connsiteX69" fmla="*/ 1120775 w 2352687"/>
                <a:gd name="connsiteY69" fmla="*/ 219075 h 320675"/>
                <a:gd name="connsiteX70" fmla="*/ 1203325 w 2352687"/>
                <a:gd name="connsiteY70" fmla="*/ 215900 h 320675"/>
                <a:gd name="connsiteX71" fmla="*/ 1222375 w 2352687"/>
                <a:gd name="connsiteY71" fmla="*/ 203200 h 320675"/>
                <a:gd name="connsiteX72" fmla="*/ 1231900 w 2352687"/>
                <a:gd name="connsiteY72" fmla="*/ 200025 h 320675"/>
                <a:gd name="connsiteX73" fmla="*/ 1250950 w 2352687"/>
                <a:gd name="connsiteY73" fmla="*/ 190500 h 320675"/>
                <a:gd name="connsiteX74" fmla="*/ 1270000 w 2352687"/>
                <a:gd name="connsiteY74" fmla="*/ 184150 h 320675"/>
                <a:gd name="connsiteX75" fmla="*/ 1289050 w 2352687"/>
                <a:gd name="connsiteY75" fmla="*/ 174625 h 320675"/>
                <a:gd name="connsiteX76" fmla="*/ 1343025 w 2352687"/>
                <a:gd name="connsiteY76" fmla="*/ 165100 h 320675"/>
                <a:gd name="connsiteX77" fmla="*/ 1390650 w 2352687"/>
                <a:gd name="connsiteY77" fmla="*/ 158750 h 320675"/>
                <a:gd name="connsiteX78" fmla="*/ 1412875 w 2352687"/>
                <a:gd name="connsiteY78" fmla="*/ 149225 h 320675"/>
                <a:gd name="connsiteX79" fmla="*/ 1425575 w 2352687"/>
                <a:gd name="connsiteY79" fmla="*/ 146050 h 320675"/>
                <a:gd name="connsiteX80" fmla="*/ 1435100 w 2352687"/>
                <a:gd name="connsiteY80" fmla="*/ 142875 h 320675"/>
                <a:gd name="connsiteX81" fmla="*/ 1444625 w 2352687"/>
                <a:gd name="connsiteY81" fmla="*/ 133350 h 320675"/>
                <a:gd name="connsiteX82" fmla="*/ 1485900 w 2352687"/>
                <a:gd name="connsiteY82" fmla="*/ 117475 h 320675"/>
                <a:gd name="connsiteX83" fmla="*/ 1498600 w 2352687"/>
                <a:gd name="connsiteY83" fmla="*/ 111125 h 320675"/>
                <a:gd name="connsiteX84" fmla="*/ 1530350 w 2352687"/>
                <a:gd name="connsiteY84" fmla="*/ 101600 h 320675"/>
                <a:gd name="connsiteX85" fmla="*/ 1539875 w 2352687"/>
                <a:gd name="connsiteY85" fmla="*/ 95250 h 320675"/>
                <a:gd name="connsiteX86" fmla="*/ 1558925 w 2352687"/>
                <a:gd name="connsiteY86" fmla="*/ 88900 h 320675"/>
                <a:gd name="connsiteX87" fmla="*/ 1577975 w 2352687"/>
                <a:gd name="connsiteY87" fmla="*/ 76200 h 320675"/>
                <a:gd name="connsiteX88" fmla="*/ 1593850 w 2352687"/>
                <a:gd name="connsiteY88" fmla="*/ 66675 h 320675"/>
                <a:gd name="connsiteX89" fmla="*/ 1612900 w 2352687"/>
                <a:gd name="connsiteY89" fmla="*/ 53975 h 320675"/>
                <a:gd name="connsiteX90" fmla="*/ 1625600 w 2352687"/>
                <a:gd name="connsiteY90" fmla="*/ 50800 h 320675"/>
                <a:gd name="connsiteX91" fmla="*/ 1635125 w 2352687"/>
                <a:gd name="connsiteY91" fmla="*/ 47625 h 320675"/>
                <a:gd name="connsiteX92" fmla="*/ 1651000 w 2352687"/>
                <a:gd name="connsiteY92" fmla="*/ 44450 h 320675"/>
                <a:gd name="connsiteX93" fmla="*/ 1657350 w 2352687"/>
                <a:gd name="connsiteY93" fmla="*/ 34925 h 320675"/>
                <a:gd name="connsiteX94" fmla="*/ 1673225 w 2352687"/>
                <a:gd name="connsiteY94" fmla="*/ 31750 h 320675"/>
                <a:gd name="connsiteX95" fmla="*/ 1704975 w 2352687"/>
                <a:gd name="connsiteY95" fmla="*/ 25400 h 320675"/>
                <a:gd name="connsiteX96" fmla="*/ 1746250 w 2352687"/>
                <a:gd name="connsiteY96" fmla="*/ 38100 h 320675"/>
                <a:gd name="connsiteX97" fmla="*/ 1765300 w 2352687"/>
                <a:gd name="connsiteY97" fmla="*/ 50800 h 320675"/>
                <a:gd name="connsiteX98" fmla="*/ 1781175 w 2352687"/>
                <a:gd name="connsiteY98" fmla="*/ 63500 h 320675"/>
                <a:gd name="connsiteX99" fmla="*/ 1803400 w 2352687"/>
                <a:gd name="connsiteY99" fmla="*/ 76200 h 320675"/>
                <a:gd name="connsiteX100" fmla="*/ 1828800 w 2352687"/>
                <a:gd name="connsiteY100" fmla="*/ 85725 h 320675"/>
                <a:gd name="connsiteX101" fmla="*/ 1866900 w 2352687"/>
                <a:gd name="connsiteY101" fmla="*/ 98425 h 320675"/>
                <a:gd name="connsiteX102" fmla="*/ 1879600 w 2352687"/>
                <a:gd name="connsiteY102" fmla="*/ 107950 h 320675"/>
                <a:gd name="connsiteX103" fmla="*/ 1889125 w 2352687"/>
                <a:gd name="connsiteY103" fmla="*/ 114300 h 320675"/>
                <a:gd name="connsiteX104" fmla="*/ 1898650 w 2352687"/>
                <a:gd name="connsiteY104" fmla="*/ 127000 h 320675"/>
                <a:gd name="connsiteX105" fmla="*/ 1901825 w 2352687"/>
                <a:gd name="connsiteY105" fmla="*/ 136525 h 320675"/>
                <a:gd name="connsiteX106" fmla="*/ 1917700 w 2352687"/>
                <a:gd name="connsiteY106" fmla="*/ 177800 h 320675"/>
                <a:gd name="connsiteX107" fmla="*/ 1927225 w 2352687"/>
                <a:gd name="connsiteY107" fmla="*/ 200025 h 320675"/>
                <a:gd name="connsiteX108" fmla="*/ 1933575 w 2352687"/>
                <a:gd name="connsiteY108" fmla="*/ 212725 h 320675"/>
                <a:gd name="connsiteX109" fmla="*/ 1943100 w 2352687"/>
                <a:gd name="connsiteY109" fmla="*/ 219075 h 320675"/>
                <a:gd name="connsiteX110" fmla="*/ 1946275 w 2352687"/>
                <a:gd name="connsiteY110" fmla="*/ 244475 h 320675"/>
                <a:gd name="connsiteX111" fmla="*/ 1968500 w 2352687"/>
                <a:gd name="connsiteY111" fmla="*/ 266700 h 320675"/>
                <a:gd name="connsiteX112" fmla="*/ 1978025 w 2352687"/>
                <a:gd name="connsiteY112" fmla="*/ 269875 h 320675"/>
                <a:gd name="connsiteX113" fmla="*/ 1990725 w 2352687"/>
                <a:gd name="connsiteY113" fmla="*/ 276225 h 320675"/>
                <a:gd name="connsiteX114" fmla="*/ 2016125 w 2352687"/>
                <a:gd name="connsiteY114" fmla="*/ 301625 h 320675"/>
                <a:gd name="connsiteX115" fmla="*/ 2032000 w 2352687"/>
                <a:gd name="connsiteY115" fmla="*/ 314325 h 320675"/>
                <a:gd name="connsiteX116" fmla="*/ 2051050 w 2352687"/>
                <a:gd name="connsiteY116" fmla="*/ 320675 h 320675"/>
                <a:gd name="connsiteX117" fmla="*/ 2073275 w 2352687"/>
                <a:gd name="connsiteY117" fmla="*/ 314325 h 320675"/>
                <a:gd name="connsiteX118" fmla="*/ 2098675 w 2352687"/>
                <a:gd name="connsiteY118" fmla="*/ 292100 h 320675"/>
                <a:gd name="connsiteX119" fmla="*/ 2108200 w 2352687"/>
                <a:gd name="connsiteY119" fmla="*/ 285750 h 320675"/>
                <a:gd name="connsiteX120" fmla="*/ 2130425 w 2352687"/>
                <a:gd name="connsiteY120" fmla="*/ 266700 h 320675"/>
                <a:gd name="connsiteX121" fmla="*/ 2139950 w 2352687"/>
                <a:gd name="connsiteY121" fmla="*/ 263525 h 320675"/>
                <a:gd name="connsiteX122" fmla="*/ 2168525 w 2352687"/>
                <a:gd name="connsiteY122" fmla="*/ 247650 h 320675"/>
                <a:gd name="connsiteX123" fmla="*/ 2193925 w 2352687"/>
                <a:gd name="connsiteY123" fmla="*/ 228600 h 320675"/>
                <a:gd name="connsiteX124" fmla="*/ 2203450 w 2352687"/>
                <a:gd name="connsiteY124" fmla="*/ 219075 h 320675"/>
                <a:gd name="connsiteX125" fmla="*/ 2222500 w 2352687"/>
                <a:gd name="connsiteY125" fmla="*/ 212725 h 320675"/>
                <a:gd name="connsiteX126" fmla="*/ 2244725 w 2352687"/>
                <a:gd name="connsiteY126" fmla="*/ 193675 h 320675"/>
                <a:gd name="connsiteX127" fmla="*/ 2273300 w 2352687"/>
                <a:gd name="connsiteY127" fmla="*/ 177800 h 320675"/>
                <a:gd name="connsiteX128" fmla="*/ 2286000 w 2352687"/>
                <a:gd name="connsiteY128" fmla="*/ 165100 h 320675"/>
                <a:gd name="connsiteX129" fmla="*/ 2298700 w 2352687"/>
                <a:gd name="connsiteY129" fmla="*/ 161925 h 320675"/>
                <a:gd name="connsiteX130" fmla="*/ 2336800 w 2352687"/>
                <a:gd name="connsiteY130" fmla="*/ 155575 h 320675"/>
                <a:gd name="connsiteX131" fmla="*/ 2352675 w 2352687"/>
                <a:gd name="connsiteY131" fmla="*/ 16192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298700 w 2552700"/>
                <a:gd name="connsiteY129" fmla="*/ 161925 h 320675"/>
                <a:gd name="connsiteX130" fmla="*/ 2336800 w 2552700"/>
                <a:gd name="connsiteY130" fmla="*/ 155575 h 320675"/>
                <a:gd name="connsiteX131" fmla="*/ 2552700 w 2552700"/>
                <a:gd name="connsiteY131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286000 w 2552700"/>
                <a:gd name="connsiteY128" fmla="*/ 165100 h 320675"/>
                <a:gd name="connsiteX129" fmla="*/ 2336800 w 2552700"/>
                <a:gd name="connsiteY129" fmla="*/ 155575 h 320675"/>
                <a:gd name="connsiteX130" fmla="*/ 2552700 w 2552700"/>
                <a:gd name="connsiteY130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336800 w 2552700"/>
                <a:gd name="connsiteY128" fmla="*/ 155575 h 320675"/>
                <a:gd name="connsiteX129" fmla="*/ 2552700 w 2552700"/>
                <a:gd name="connsiteY129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273300 w 2552700"/>
                <a:gd name="connsiteY127" fmla="*/ 1778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08200 w 2552700"/>
                <a:gd name="connsiteY119" fmla="*/ 285750 h 320675"/>
                <a:gd name="connsiteX120" fmla="*/ 2130425 w 2552700"/>
                <a:gd name="connsiteY120" fmla="*/ 266700 h 320675"/>
                <a:gd name="connsiteX121" fmla="*/ 2139950 w 2552700"/>
                <a:gd name="connsiteY121" fmla="*/ 263525 h 320675"/>
                <a:gd name="connsiteX122" fmla="*/ 2168525 w 2552700"/>
                <a:gd name="connsiteY122" fmla="*/ 247650 h 320675"/>
                <a:gd name="connsiteX123" fmla="*/ 2193925 w 2552700"/>
                <a:gd name="connsiteY123" fmla="*/ 228600 h 320675"/>
                <a:gd name="connsiteX124" fmla="*/ 2203450 w 2552700"/>
                <a:gd name="connsiteY124" fmla="*/ 219075 h 320675"/>
                <a:gd name="connsiteX125" fmla="*/ 2222500 w 2552700"/>
                <a:gd name="connsiteY125" fmla="*/ 212725 h 320675"/>
                <a:gd name="connsiteX126" fmla="*/ 2244725 w 2552700"/>
                <a:gd name="connsiteY126" fmla="*/ 193675 h 320675"/>
                <a:gd name="connsiteX127" fmla="*/ 2355850 w 2552700"/>
                <a:gd name="connsiteY127" fmla="*/ 152400 h 320675"/>
                <a:gd name="connsiteX128" fmla="*/ 2552700 w 2552700"/>
                <a:gd name="connsiteY128" fmla="*/ 155575 h 320675"/>
                <a:gd name="connsiteX0" fmla="*/ 0 w 2552700"/>
                <a:gd name="connsiteY0" fmla="*/ 69850 h 320675"/>
                <a:gd name="connsiteX1" fmla="*/ 19050 w 2552700"/>
                <a:gd name="connsiteY1" fmla="*/ 88900 h 320675"/>
                <a:gd name="connsiteX2" fmla="*/ 28575 w 2552700"/>
                <a:gd name="connsiteY2" fmla="*/ 101600 h 320675"/>
                <a:gd name="connsiteX3" fmla="*/ 38100 w 2552700"/>
                <a:gd name="connsiteY3" fmla="*/ 107950 h 320675"/>
                <a:gd name="connsiteX4" fmla="*/ 50800 w 2552700"/>
                <a:gd name="connsiteY4" fmla="*/ 117475 h 320675"/>
                <a:gd name="connsiteX5" fmla="*/ 60325 w 2552700"/>
                <a:gd name="connsiteY5" fmla="*/ 127000 h 320675"/>
                <a:gd name="connsiteX6" fmla="*/ 76200 w 2552700"/>
                <a:gd name="connsiteY6" fmla="*/ 139700 h 320675"/>
                <a:gd name="connsiteX7" fmla="*/ 85725 w 2552700"/>
                <a:gd name="connsiteY7" fmla="*/ 149225 h 320675"/>
                <a:gd name="connsiteX8" fmla="*/ 104775 w 2552700"/>
                <a:gd name="connsiteY8" fmla="*/ 161925 h 320675"/>
                <a:gd name="connsiteX9" fmla="*/ 114300 w 2552700"/>
                <a:gd name="connsiteY9" fmla="*/ 168275 h 320675"/>
                <a:gd name="connsiteX10" fmla="*/ 123825 w 2552700"/>
                <a:gd name="connsiteY10" fmla="*/ 174625 h 320675"/>
                <a:gd name="connsiteX11" fmla="*/ 133350 w 2552700"/>
                <a:gd name="connsiteY11" fmla="*/ 184150 h 320675"/>
                <a:gd name="connsiteX12" fmla="*/ 142875 w 2552700"/>
                <a:gd name="connsiteY12" fmla="*/ 187325 h 320675"/>
                <a:gd name="connsiteX13" fmla="*/ 152400 w 2552700"/>
                <a:gd name="connsiteY13" fmla="*/ 193675 h 320675"/>
                <a:gd name="connsiteX14" fmla="*/ 158750 w 2552700"/>
                <a:gd name="connsiteY14" fmla="*/ 206375 h 320675"/>
                <a:gd name="connsiteX15" fmla="*/ 187325 w 2552700"/>
                <a:gd name="connsiteY15" fmla="*/ 222250 h 320675"/>
                <a:gd name="connsiteX16" fmla="*/ 200025 w 2552700"/>
                <a:gd name="connsiteY16" fmla="*/ 225425 h 320675"/>
                <a:gd name="connsiteX17" fmla="*/ 222250 w 2552700"/>
                <a:gd name="connsiteY17" fmla="*/ 231775 h 320675"/>
                <a:gd name="connsiteX18" fmla="*/ 317500 w 2552700"/>
                <a:gd name="connsiteY18" fmla="*/ 228600 h 320675"/>
                <a:gd name="connsiteX19" fmla="*/ 342900 w 2552700"/>
                <a:gd name="connsiteY19" fmla="*/ 215900 h 320675"/>
                <a:gd name="connsiteX20" fmla="*/ 352425 w 2552700"/>
                <a:gd name="connsiteY20" fmla="*/ 206375 h 320675"/>
                <a:gd name="connsiteX21" fmla="*/ 361950 w 2552700"/>
                <a:gd name="connsiteY21" fmla="*/ 200025 h 320675"/>
                <a:gd name="connsiteX22" fmla="*/ 374650 w 2552700"/>
                <a:gd name="connsiteY22" fmla="*/ 184150 h 320675"/>
                <a:gd name="connsiteX23" fmla="*/ 393700 w 2552700"/>
                <a:gd name="connsiteY23" fmla="*/ 168275 h 320675"/>
                <a:gd name="connsiteX24" fmla="*/ 400050 w 2552700"/>
                <a:gd name="connsiteY24" fmla="*/ 158750 h 320675"/>
                <a:gd name="connsiteX25" fmla="*/ 409575 w 2552700"/>
                <a:gd name="connsiteY25" fmla="*/ 152400 h 320675"/>
                <a:gd name="connsiteX26" fmla="*/ 428625 w 2552700"/>
                <a:gd name="connsiteY26" fmla="*/ 127000 h 320675"/>
                <a:gd name="connsiteX27" fmla="*/ 434975 w 2552700"/>
                <a:gd name="connsiteY27" fmla="*/ 117475 h 320675"/>
                <a:gd name="connsiteX28" fmla="*/ 454025 w 2552700"/>
                <a:gd name="connsiteY28" fmla="*/ 104775 h 320675"/>
                <a:gd name="connsiteX29" fmla="*/ 473075 w 2552700"/>
                <a:gd name="connsiteY29" fmla="*/ 85725 h 320675"/>
                <a:gd name="connsiteX30" fmla="*/ 517525 w 2552700"/>
                <a:gd name="connsiteY30" fmla="*/ 82550 h 320675"/>
                <a:gd name="connsiteX31" fmla="*/ 530225 w 2552700"/>
                <a:gd name="connsiteY31" fmla="*/ 88900 h 320675"/>
                <a:gd name="connsiteX32" fmla="*/ 536575 w 2552700"/>
                <a:gd name="connsiteY32" fmla="*/ 76200 h 320675"/>
                <a:gd name="connsiteX33" fmla="*/ 561975 w 2552700"/>
                <a:gd name="connsiteY33" fmla="*/ 60325 h 320675"/>
                <a:gd name="connsiteX34" fmla="*/ 596900 w 2552700"/>
                <a:gd name="connsiteY34" fmla="*/ 44450 h 320675"/>
                <a:gd name="connsiteX35" fmla="*/ 625475 w 2552700"/>
                <a:gd name="connsiteY35" fmla="*/ 31750 h 320675"/>
                <a:gd name="connsiteX36" fmla="*/ 663575 w 2552700"/>
                <a:gd name="connsiteY36" fmla="*/ 12700 h 320675"/>
                <a:gd name="connsiteX37" fmla="*/ 679450 w 2552700"/>
                <a:gd name="connsiteY37" fmla="*/ 6350 h 320675"/>
                <a:gd name="connsiteX38" fmla="*/ 698500 w 2552700"/>
                <a:gd name="connsiteY38" fmla="*/ 0 h 320675"/>
                <a:gd name="connsiteX39" fmla="*/ 727075 w 2552700"/>
                <a:gd name="connsiteY39" fmla="*/ 3175 h 320675"/>
                <a:gd name="connsiteX40" fmla="*/ 736600 w 2552700"/>
                <a:gd name="connsiteY40" fmla="*/ 6350 h 320675"/>
                <a:gd name="connsiteX41" fmla="*/ 762000 w 2552700"/>
                <a:gd name="connsiteY41" fmla="*/ 12700 h 320675"/>
                <a:gd name="connsiteX42" fmla="*/ 787400 w 2552700"/>
                <a:gd name="connsiteY42" fmla="*/ 34925 h 320675"/>
                <a:gd name="connsiteX43" fmla="*/ 806450 w 2552700"/>
                <a:gd name="connsiteY43" fmla="*/ 53975 h 320675"/>
                <a:gd name="connsiteX44" fmla="*/ 815975 w 2552700"/>
                <a:gd name="connsiteY44" fmla="*/ 63500 h 320675"/>
                <a:gd name="connsiteX45" fmla="*/ 828675 w 2552700"/>
                <a:gd name="connsiteY45" fmla="*/ 82550 h 320675"/>
                <a:gd name="connsiteX46" fmla="*/ 838200 w 2552700"/>
                <a:gd name="connsiteY46" fmla="*/ 88900 h 320675"/>
                <a:gd name="connsiteX47" fmla="*/ 860425 w 2552700"/>
                <a:gd name="connsiteY47" fmla="*/ 107950 h 320675"/>
                <a:gd name="connsiteX48" fmla="*/ 892175 w 2552700"/>
                <a:gd name="connsiteY48" fmla="*/ 130175 h 320675"/>
                <a:gd name="connsiteX49" fmla="*/ 901700 w 2552700"/>
                <a:gd name="connsiteY49" fmla="*/ 139700 h 320675"/>
                <a:gd name="connsiteX50" fmla="*/ 917575 w 2552700"/>
                <a:gd name="connsiteY50" fmla="*/ 152400 h 320675"/>
                <a:gd name="connsiteX51" fmla="*/ 936625 w 2552700"/>
                <a:gd name="connsiteY51" fmla="*/ 168275 h 320675"/>
                <a:gd name="connsiteX52" fmla="*/ 942975 w 2552700"/>
                <a:gd name="connsiteY52" fmla="*/ 177800 h 320675"/>
                <a:gd name="connsiteX53" fmla="*/ 965200 w 2552700"/>
                <a:gd name="connsiteY53" fmla="*/ 193675 h 320675"/>
                <a:gd name="connsiteX54" fmla="*/ 990600 w 2552700"/>
                <a:gd name="connsiteY54" fmla="*/ 200025 h 320675"/>
                <a:gd name="connsiteX55" fmla="*/ 1019175 w 2552700"/>
                <a:gd name="connsiteY55" fmla="*/ 209550 h 320675"/>
                <a:gd name="connsiteX56" fmla="*/ 1063625 w 2552700"/>
                <a:gd name="connsiteY56" fmla="*/ 219075 h 320675"/>
                <a:gd name="connsiteX57" fmla="*/ 1111250 w 2552700"/>
                <a:gd name="connsiteY57" fmla="*/ 228600 h 320675"/>
                <a:gd name="connsiteX58" fmla="*/ 1149350 w 2552700"/>
                <a:gd name="connsiteY58" fmla="*/ 219075 h 320675"/>
                <a:gd name="connsiteX59" fmla="*/ 1117600 w 2552700"/>
                <a:gd name="connsiteY59" fmla="*/ 209550 h 320675"/>
                <a:gd name="connsiteX60" fmla="*/ 1066800 w 2552700"/>
                <a:gd name="connsiteY60" fmla="*/ 193675 h 320675"/>
                <a:gd name="connsiteX61" fmla="*/ 1016000 w 2552700"/>
                <a:gd name="connsiteY61" fmla="*/ 184150 h 320675"/>
                <a:gd name="connsiteX62" fmla="*/ 1003300 w 2552700"/>
                <a:gd name="connsiteY62" fmla="*/ 174625 h 320675"/>
                <a:gd name="connsiteX63" fmla="*/ 993775 w 2552700"/>
                <a:gd name="connsiteY63" fmla="*/ 168275 h 320675"/>
                <a:gd name="connsiteX64" fmla="*/ 1003300 w 2552700"/>
                <a:gd name="connsiteY64" fmla="*/ 171450 h 320675"/>
                <a:gd name="connsiteX65" fmla="*/ 1022350 w 2552700"/>
                <a:gd name="connsiteY65" fmla="*/ 184150 h 320675"/>
                <a:gd name="connsiteX66" fmla="*/ 1031875 w 2552700"/>
                <a:gd name="connsiteY66" fmla="*/ 193675 h 320675"/>
                <a:gd name="connsiteX67" fmla="*/ 1044575 w 2552700"/>
                <a:gd name="connsiteY67" fmla="*/ 200025 h 320675"/>
                <a:gd name="connsiteX68" fmla="*/ 1057275 w 2552700"/>
                <a:gd name="connsiteY68" fmla="*/ 212725 h 320675"/>
                <a:gd name="connsiteX69" fmla="*/ 1120775 w 2552700"/>
                <a:gd name="connsiteY69" fmla="*/ 219075 h 320675"/>
                <a:gd name="connsiteX70" fmla="*/ 1203325 w 2552700"/>
                <a:gd name="connsiteY70" fmla="*/ 215900 h 320675"/>
                <a:gd name="connsiteX71" fmla="*/ 1222375 w 2552700"/>
                <a:gd name="connsiteY71" fmla="*/ 203200 h 320675"/>
                <a:gd name="connsiteX72" fmla="*/ 1231900 w 2552700"/>
                <a:gd name="connsiteY72" fmla="*/ 200025 h 320675"/>
                <a:gd name="connsiteX73" fmla="*/ 1250950 w 2552700"/>
                <a:gd name="connsiteY73" fmla="*/ 190500 h 320675"/>
                <a:gd name="connsiteX74" fmla="*/ 1270000 w 2552700"/>
                <a:gd name="connsiteY74" fmla="*/ 184150 h 320675"/>
                <a:gd name="connsiteX75" fmla="*/ 1289050 w 2552700"/>
                <a:gd name="connsiteY75" fmla="*/ 174625 h 320675"/>
                <a:gd name="connsiteX76" fmla="*/ 1343025 w 2552700"/>
                <a:gd name="connsiteY76" fmla="*/ 165100 h 320675"/>
                <a:gd name="connsiteX77" fmla="*/ 1390650 w 2552700"/>
                <a:gd name="connsiteY77" fmla="*/ 158750 h 320675"/>
                <a:gd name="connsiteX78" fmla="*/ 1412875 w 2552700"/>
                <a:gd name="connsiteY78" fmla="*/ 149225 h 320675"/>
                <a:gd name="connsiteX79" fmla="*/ 1425575 w 2552700"/>
                <a:gd name="connsiteY79" fmla="*/ 146050 h 320675"/>
                <a:gd name="connsiteX80" fmla="*/ 1435100 w 2552700"/>
                <a:gd name="connsiteY80" fmla="*/ 142875 h 320675"/>
                <a:gd name="connsiteX81" fmla="*/ 1444625 w 2552700"/>
                <a:gd name="connsiteY81" fmla="*/ 133350 h 320675"/>
                <a:gd name="connsiteX82" fmla="*/ 1485900 w 2552700"/>
                <a:gd name="connsiteY82" fmla="*/ 117475 h 320675"/>
                <a:gd name="connsiteX83" fmla="*/ 1498600 w 2552700"/>
                <a:gd name="connsiteY83" fmla="*/ 111125 h 320675"/>
                <a:gd name="connsiteX84" fmla="*/ 1530350 w 2552700"/>
                <a:gd name="connsiteY84" fmla="*/ 101600 h 320675"/>
                <a:gd name="connsiteX85" fmla="*/ 1539875 w 2552700"/>
                <a:gd name="connsiteY85" fmla="*/ 95250 h 320675"/>
                <a:gd name="connsiteX86" fmla="*/ 1558925 w 2552700"/>
                <a:gd name="connsiteY86" fmla="*/ 88900 h 320675"/>
                <a:gd name="connsiteX87" fmla="*/ 1577975 w 2552700"/>
                <a:gd name="connsiteY87" fmla="*/ 76200 h 320675"/>
                <a:gd name="connsiteX88" fmla="*/ 1593850 w 2552700"/>
                <a:gd name="connsiteY88" fmla="*/ 66675 h 320675"/>
                <a:gd name="connsiteX89" fmla="*/ 1612900 w 2552700"/>
                <a:gd name="connsiteY89" fmla="*/ 53975 h 320675"/>
                <a:gd name="connsiteX90" fmla="*/ 1625600 w 2552700"/>
                <a:gd name="connsiteY90" fmla="*/ 50800 h 320675"/>
                <a:gd name="connsiteX91" fmla="*/ 1635125 w 2552700"/>
                <a:gd name="connsiteY91" fmla="*/ 47625 h 320675"/>
                <a:gd name="connsiteX92" fmla="*/ 1651000 w 2552700"/>
                <a:gd name="connsiteY92" fmla="*/ 44450 h 320675"/>
                <a:gd name="connsiteX93" fmla="*/ 1657350 w 2552700"/>
                <a:gd name="connsiteY93" fmla="*/ 34925 h 320675"/>
                <a:gd name="connsiteX94" fmla="*/ 1673225 w 2552700"/>
                <a:gd name="connsiteY94" fmla="*/ 31750 h 320675"/>
                <a:gd name="connsiteX95" fmla="*/ 1704975 w 2552700"/>
                <a:gd name="connsiteY95" fmla="*/ 25400 h 320675"/>
                <a:gd name="connsiteX96" fmla="*/ 1746250 w 2552700"/>
                <a:gd name="connsiteY96" fmla="*/ 38100 h 320675"/>
                <a:gd name="connsiteX97" fmla="*/ 1765300 w 2552700"/>
                <a:gd name="connsiteY97" fmla="*/ 50800 h 320675"/>
                <a:gd name="connsiteX98" fmla="*/ 1781175 w 2552700"/>
                <a:gd name="connsiteY98" fmla="*/ 63500 h 320675"/>
                <a:gd name="connsiteX99" fmla="*/ 1803400 w 2552700"/>
                <a:gd name="connsiteY99" fmla="*/ 76200 h 320675"/>
                <a:gd name="connsiteX100" fmla="*/ 1828800 w 2552700"/>
                <a:gd name="connsiteY100" fmla="*/ 85725 h 320675"/>
                <a:gd name="connsiteX101" fmla="*/ 1866900 w 2552700"/>
                <a:gd name="connsiteY101" fmla="*/ 98425 h 320675"/>
                <a:gd name="connsiteX102" fmla="*/ 1879600 w 2552700"/>
                <a:gd name="connsiteY102" fmla="*/ 107950 h 320675"/>
                <a:gd name="connsiteX103" fmla="*/ 1889125 w 2552700"/>
                <a:gd name="connsiteY103" fmla="*/ 114300 h 320675"/>
                <a:gd name="connsiteX104" fmla="*/ 1898650 w 2552700"/>
                <a:gd name="connsiteY104" fmla="*/ 127000 h 320675"/>
                <a:gd name="connsiteX105" fmla="*/ 1901825 w 2552700"/>
                <a:gd name="connsiteY105" fmla="*/ 136525 h 320675"/>
                <a:gd name="connsiteX106" fmla="*/ 1917700 w 2552700"/>
                <a:gd name="connsiteY106" fmla="*/ 177800 h 320675"/>
                <a:gd name="connsiteX107" fmla="*/ 1927225 w 2552700"/>
                <a:gd name="connsiteY107" fmla="*/ 200025 h 320675"/>
                <a:gd name="connsiteX108" fmla="*/ 1933575 w 2552700"/>
                <a:gd name="connsiteY108" fmla="*/ 212725 h 320675"/>
                <a:gd name="connsiteX109" fmla="*/ 1943100 w 2552700"/>
                <a:gd name="connsiteY109" fmla="*/ 219075 h 320675"/>
                <a:gd name="connsiteX110" fmla="*/ 1946275 w 2552700"/>
                <a:gd name="connsiteY110" fmla="*/ 244475 h 320675"/>
                <a:gd name="connsiteX111" fmla="*/ 1968500 w 2552700"/>
                <a:gd name="connsiteY111" fmla="*/ 266700 h 320675"/>
                <a:gd name="connsiteX112" fmla="*/ 1978025 w 2552700"/>
                <a:gd name="connsiteY112" fmla="*/ 269875 h 320675"/>
                <a:gd name="connsiteX113" fmla="*/ 1990725 w 2552700"/>
                <a:gd name="connsiteY113" fmla="*/ 276225 h 320675"/>
                <a:gd name="connsiteX114" fmla="*/ 2016125 w 2552700"/>
                <a:gd name="connsiteY114" fmla="*/ 301625 h 320675"/>
                <a:gd name="connsiteX115" fmla="*/ 2032000 w 2552700"/>
                <a:gd name="connsiteY115" fmla="*/ 314325 h 320675"/>
                <a:gd name="connsiteX116" fmla="*/ 2051050 w 2552700"/>
                <a:gd name="connsiteY116" fmla="*/ 320675 h 320675"/>
                <a:gd name="connsiteX117" fmla="*/ 2073275 w 2552700"/>
                <a:gd name="connsiteY117" fmla="*/ 314325 h 320675"/>
                <a:gd name="connsiteX118" fmla="*/ 2098675 w 2552700"/>
                <a:gd name="connsiteY118" fmla="*/ 292100 h 320675"/>
                <a:gd name="connsiteX119" fmla="*/ 2130425 w 2552700"/>
                <a:gd name="connsiteY119" fmla="*/ 266700 h 320675"/>
                <a:gd name="connsiteX120" fmla="*/ 2139950 w 2552700"/>
                <a:gd name="connsiteY120" fmla="*/ 263525 h 320675"/>
                <a:gd name="connsiteX121" fmla="*/ 2168525 w 2552700"/>
                <a:gd name="connsiteY121" fmla="*/ 247650 h 320675"/>
                <a:gd name="connsiteX122" fmla="*/ 2193925 w 2552700"/>
                <a:gd name="connsiteY122" fmla="*/ 228600 h 320675"/>
                <a:gd name="connsiteX123" fmla="*/ 2203450 w 2552700"/>
                <a:gd name="connsiteY123" fmla="*/ 219075 h 320675"/>
                <a:gd name="connsiteX124" fmla="*/ 2222500 w 2552700"/>
                <a:gd name="connsiteY124" fmla="*/ 212725 h 320675"/>
                <a:gd name="connsiteX125" fmla="*/ 2244725 w 2552700"/>
                <a:gd name="connsiteY125" fmla="*/ 193675 h 320675"/>
                <a:gd name="connsiteX126" fmla="*/ 2355850 w 2552700"/>
                <a:gd name="connsiteY126" fmla="*/ 152400 h 320675"/>
                <a:gd name="connsiteX127" fmla="*/ 2552700 w 2552700"/>
                <a:gd name="connsiteY127" fmla="*/ 155575 h 320675"/>
                <a:gd name="connsiteX0" fmla="*/ 0 w 2552700"/>
                <a:gd name="connsiteY0" fmla="*/ 69850 h 321744"/>
                <a:gd name="connsiteX1" fmla="*/ 19050 w 2552700"/>
                <a:gd name="connsiteY1" fmla="*/ 88900 h 321744"/>
                <a:gd name="connsiteX2" fmla="*/ 28575 w 2552700"/>
                <a:gd name="connsiteY2" fmla="*/ 101600 h 321744"/>
                <a:gd name="connsiteX3" fmla="*/ 38100 w 2552700"/>
                <a:gd name="connsiteY3" fmla="*/ 107950 h 321744"/>
                <a:gd name="connsiteX4" fmla="*/ 50800 w 2552700"/>
                <a:gd name="connsiteY4" fmla="*/ 117475 h 321744"/>
                <a:gd name="connsiteX5" fmla="*/ 60325 w 2552700"/>
                <a:gd name="connsiteY5" fmla="*/ 127000 h 321744"/>
                <a:gd name="connsiteX6" fmla="*/ 76200 w 2552700"/>
                <a:gd name="connsiteY6" fmla="*/ 139700 h 321744"/>
                <a:gd name="connsiteX7" fmla="*/ 85725 w 2552700"/>
                <a:gd name="connsiteY7" fmla="*/ 149225 h 321744"/>
                <a:gd name="connsiteX8" fmla="*/ 104775 w 2552700"/>
                <a:gd name="connsiteY8" fmla="*/ 161925 h 321744"/>
                <a:gd name="connsiteX9" fmla="*/ 114300 w 2552700"/>
                <a:gd name="connsiteY9" fmla="*/ 168275 h 321744"/>
                <a:gd name="connsiteX10" fmla="*/ 123825 w 2552700"/>
                <a:gd name="connsiteY10" fmla="*/ 174625 h 321744"/>
                <a:gd name="connsiteX11" fmla="*/ 133350 w 2552700"/>
                <a:gd name="connsiteY11" fmla="*/ 184150 h 321744"/>
                <a:gd name="connsiteX12" fmla="*/ 142875 w 2552700"/>
                <a:gd name="connsiteY12" fmla="*/ 187325 h 321744"/>
                <a:gd name="connsiteX13" fmla="*/ 152400 w 2552700"/>
                <a:gd name="connsiteY13" fmla="*/ 193675 h 321744"/>
                <a:gd name="connsiteX14" fmla="*/ 158750 w 2552700"/>
                <a:gd name="connsiteY14" fmla="*/ 206375 h 321744"/>
                <a:gd name="connsiteX15" fmla="*/ 187325 w 2552700"/>
                <a:gd name="connsiteY15" fmla="*/ 222250 h 321744"/>
                <a:gd name="connsiteX16" fmla="*/ 200025 w 2552700"/>
                <a:gd name="connsiteY16" fmla="*/ 225425 h 321744"/>
                <a:gd name="connsiteX17" fmla="*/ 222250 w 2552700"/>
                <a:gd name="connsiteY17" fmla="*/ 231775 h 321744"/>
                <a:gd name="connsiteX18" fmla="*/ 317500 w 2552700"/>
                <a:gd name="connsiteY18" fmla="*/ 228600 h 321744"/>
                <a:gd name="connsiteX19" fmla="*/ 342900 w 2552700"/>
                <a:gd name="connsiteY19" fmla="*/ 215900 h 321744"/>
                <a:gd name="connsiteX20" fmla="*/ 352425 w 2552700"/>
                <a:gd name="connsiteY20" fmla="*/ 206375 h 321744"/>
                <a:gd name="connsiteX21" fmla="*/ 361950 w 2552700"/>
                <a:gd name="connsiteY21" fmla="*/ 200025 h 321744"/>
                <a:gd name="connsiteX22" fmla="*/ 374650 w 2552700"/>
                <a:gd name="connsiteY22" fmla="*/ 184150 h 321744"/>
                <a:gd name="connsiteX23" fmla="*/ 393700 w 2552700"/>
                <a:gd name="connsiteY23" fmla="*/ 168275 h 321744"/>
                <a:gd name="connsiteX24" fmla="*/ 400050 w 2552700"/>
                <a:gd name="connsiteY24" fmla="*/ 158750 h 321744"/>
                <a:gd name="connsiteX25" fmla="*/ 409575 w 2552700"/>
                <a:gd name="connsiteY25" fmla="*/ 152400 h 321744"/>
                <a:gd name="connsiteX26" fmla="*/ 428625 w 2552700"/>
                <a:gd name="connsiteY26" fmla="*/ 127000 h 321744"/>
                <a:gd name="connsiteX27" fmla="*/ 434975 w 2552700"/>
                <a:gd name="connsiteY27" fmla="*/ 117475 h 321744"/>
                <a:gd name="connsiteX28" fmla="*/ 454025 w 2552700"/>
                <a:gd name="connsiteY28" fmla="*/ 104775 h 321744"/>
                <a:gd name="connsiteX29" fmla="*/ 473075 w 2552700"/>
                <a:gd name="connsiteY29" fmla="*/ 85725 h 321744"/>
                <a:gd name="connsiteX30" fmla="*/ 517525 w 2552700"/>
                <a:gd name="connsiteY30" fmla="*/ 82550 h 321744"/>
                <a:gd name="connsiteX31" fmla="*/ 530225 w 2552700"/>
                <a:gd name="connsiteY31" fmla="*/ 88900 h 321744"/>
                <a:gd name="connsiteX32" fmla="*/ 536575 w 2552700"/>
                <a:gd name="connsiteY32" fmla="*/ 76200 h 321744"/>
                <a:gd name="connsiteX33" fmla="*/ 561975 w 2552700"/>
                <a:gd name="connsiteY33" fmla="*/ 60325 h 321744"/>
                <a:gd name="connsiteX34" fmla="*/ 596900 w 2552700"/>
                <a:gd name="connsiteY34" fmla="*/ 44450 h 321744"/>
                <a:gd name="connsiteX35" fmla="*/ 625475 w 2552700"/>
                <a:gd name="connsiteY35" fmla="*/ 31750 h 321744"/>
                <a:gd name="connsiteX36" fmla="*/ 663575 w 2552700"/>
                <a:gd name="connsiteY36" fmla="*/ 12700 h 321744"/>
                <a:gd name="connsiteX37" fmla="*/ 679450 w 2552700"/>
                <a:gd name="connsiteY37" fmla="*/ 6350 h 321744"/>
                <a:gd name="connsiteX38" fmla="*/ 698500 w 2552700"/>
                <a:gd name="connsiteY38" fmla="*/ 0 h 321744"/>
                <a:gd name="connsiteX39" fmla="*/ 727075 w 2552700"/>
                <a:gd name="connsiteY39" fmla="*/ 3175 h 321744"/>
                <a:gd name="connsiteX40" fmla="*/ 736600 w 2552700"/>
                <a:gd name="connsiteY40" fmla="*/ 6350 h 321744"/>
                <a:gd name="connsiteX41" fmla="*/ 762000 w 2552700"/>
                <a:gd name="connsiteY41" fmla="*/ 12700 h 321744"/>
                <a:gd name="connsiteX42" fmla="*/ 787400 w 2552700"/>
                <a:gd name="connsiteY42" fmla="*/ 34925 h 321744"/>
                <a:gd name="connsiteX43" fmla="*/ 806450 w 2552700"/>
                <a:gd name="connsiteY43" fmla="*/ 53975 h 321744"/>
                <a:gd name="connsiteX44" fmla="*/ 815975 w 2552700"/>
                <a:gd name="connsiteY44" fmla="*/ 63500 h 321744"/>
                <a:gd name="connsiteX45" fmla="*/ 828675 w 2552700"/>
                <a:gd name="connsiteY45" fmla="*/ 82550 h 321744"/>
                <a:gd name="connsiteX46" fmla="*/ 838200 w 2552700"/>
                <a:gd name="connsiteY46" fmla="*/ 88900 h 321744"/>
                <a:gd name="connsiteX47" fmla="*/ 860425 w 2552700"/>
                <a:gd name="connsiteY47" fmla="*/ 107950 h 321744"/>
                <a:gd name="connsiteX48" fmla="*/ 892175 w 2552700"/>
                <a:gd name="connsiteY48" fmla="*/ 130175 h 321744"/>
                <a:gd name="connsiteX49" fmla="*/ 901700 w 2552700"/>
                <a:gd name="connsiteY49" fmla="*/ 139700 h 321744"/>
                <a:gd name="connsiteX50" fmla="*/ 917575 w 2552700"/>
                <a:gd name="connsiteY50" fmla="*/ 152400 h 321744"/>
                <a:gd name="connsiteX51" fmla="*/ 936625 w 2552700"/>
                <a:gd name="connsiteY51" fmla="*/ 168275 h 321744"/>
                <a:gd name="connsiteX52" fmla="*/ 942975 w 2552700"/>
                <a:gd name="connsiteY52" fmla="*/ 177800 h 321744"/>
                <a:gd name="connsiteX53" fmla="*/ 965200 w 2552700"/>
                <a:gd name="connsiteY53" fmla="*/ 193675 h 321744"/>
                <a:gd name="connsiteX54" fmla="*/ 990600 w 2552700"/>
                <a:gd name="connsiteY54" fmla="*/ 200025 h 321744"/>
                <a:gd name="connsiteX55" fmla="*/ 1019175 w 2552700"/>
                <a:gd name="connsiteY55" fmla="*/ 209550 h 321744"/>
                <a:gd name="connsiteX56" fmla="*/ 1063625 w 2552700"/>
                <a:gd name="connsiteY56" fmla="*/ 219075 h 321744"/>
                <a:gd name="connsiteX57" fmla="*/ 1111250 w 2552700"/>
                <a:gd name="connsiteY57" fmla="*/ 228600 h 321744"/>
                <a:gd name="connsiteX58" fmla="*/ 1149350 w 2552700"/>
                <a:gd name="connsiteY58" fmla="*/ 219075 h 321744"/>
                <a:gd name="connsiteX59" fmla="*/ 1117600 w 2552700"/>
                <a:gd name="connsiteY59" fmla="*/ 209550 h 321744"/>
                <a:gd name="connsiteX60" fmla="*/ 1066800 w 2552700"/>
                <a:gd name="connsiteY60" fmla="*/ 193675 h 321744"/>
                <a:gd name="connsiteX61" fmla="*/ 1016000 w 2552700"/>
                <a:gd name="connsiteY61" fmla="*/ 184150 h 321744"/>
                <a:gd name="connsiteX62" fmla="*/ 1003300 w 2552700"/>
                <a:gd name="connsiteY62" fmla="*/ 174625 h 321744"/>
                <a:gd name="connsiteX63" fmla="*/ 993775 w 2552700"/>
                <a:gd name="connsiteY63" fmla="*/ 168275 h 321744"/>
                <a:gd name="connsiteX64" fmla="*/ 1003300 w 2552700"/>
                <a:gd name="connsiteY64" fmla="*/ 171450 h 321744"/>
                <a:gd name="connsiteX65" fmla="*/ 1022350 w 2552700"/>
                <a:gd name="connsiteY65" fmla="*/ 184150 h 321744"/>
                <a:gd name="connsiteX66" fmla="*/ 1031875 w 2552700"/>
                <a:gd name="connsiteY66" fmla="*/ 193675 h 321744"/>
                <a:gd name="connsiteX67" fmla="*/ 1044575 w 2552700"/>
                <a:gd name="connsiteY67" fmla="*/ 200025 h 321744"/>
                <a:gd name="connsiteX68" fmla="*/ 1057275 w 2552700"/>
                <a:gd name="connsiteY68" fmla="*/ 212725 h 321744"/>
                <a:gd name="connsiteX69" fmla="*/ 1120775 w 2552700"/>
                <a:gd name="connsiteY69" fmla="*/ 219075 h 321744"/>
                <a:gd name="connsiteX70" fmla="*/ 1203325 w 2552700"/>
                <a:gd name="connsiteY70" fmla="*/ 215900 h 321744"/>
                <a:gd name="connsiteX71" fmla="*/ 1222375 w 2552700"/>
                <a:gd name="connsiteY71" fmla="*/ 203200 h 321744"/>
                <a:gd name="connsiteX72" fmla="*/ 1231900 w 2552700"/>
                <a:gd name="connsiteY72" fmla="*/ 200025 h 321744"/>
                <a:gd name="connsiteX73" fmla="*/ 1250950 w 2552700"/>
                <a:gd name="connsiteY73" fmla="*/ 190500 h 321744"/>
                <a:gd name="connsiteX74" fmla="*/ 1270000 w 2552700"/>
                <a:gd name="connsiteY74" fmla="*/ 184150 h 321744"/>
                <a:gd name="connsiteX75" fmla="*/ 1289050 w 2552700"/>
                <a:gd name="connsiteY75" fmla="*/ 174625 h 321744"/>
                <a:gd name="connsiteX76" fmla="*/ 1343025 w 2552700"/>
                <a:gd name="connsiteY76" fmla="*/ 165100 h 321744"/>
                <a:gd name="connsiteX77" fmla="*/ 1390650 w 2552700"/>
                <a:gd name="connsiteY77" fmla="*/ 158750 h 321744"/>
                <a:gd name="connsiteX78" fmla="*/ 1412875 w 2552700"/>
                <a:gd name="connsiteY78" fmla="*/ 149225 h 321744"/>
                <a:gd name="connsiteX79" fmla="*/ 1425575 w 2552700"/>
                <a:gd name="connsiteY79" fmla="*/ 146050 h 321744"/>
                <a:gd name="connsiteX80" fmla="*/ 1435100 w 2552700"/>
                <a:gd name="connsiteY80" fmla="*/ 142875 h 321744"/>
                <a:gd name="connsiteX81" fmla="*/ 1444625 w 2552700"/>
                <a:gd name="connsiteY81" fmla="*/ 133350 h 321744"/>
                <a:gd name="connsiteX82" fmla="*/ 1485900 w 2552700"/>
                <a:gd name="connsiteY82" fmla="*/ 117475 h 321744"/>
                <a:gd name="connsiteX83" fmla="*/ 1498600 w 2552700"/>
                <a:gd name="connsiteY83" fmla="*/ 111125 h 321744"/>
                <a:gd name="connsiteX84" fmla="*/ 1530350 w 2552700"/>
                <a:gd name="connsiteY84" fmla="*/ 101600 h 321744"/>
                <a:gd name="connsiteX85" fmla="*/ 1539875 w 2552700"/>
                <a:gd name="connsiteY85" fmla="*/ 95250 h 321744"/>
                <a:gd name="connsiteX86" fmla="*/ 1558925 w 2552700"/>
                <a:gd name="connsiteY86" fmla="*/ 88900 h 321744"/>
                <a:gd name="connsiteX87" fmla="*/ 1577975 w 2552700"/>
                <a:gd name="connsiteY87" fmla="*/ 76200 h 321744"/>
                <a:gd name="connsiteX88" fmla="*/ 1593850 w 2552700"/>
                <a:gd name="connsiteY88" fmla="*/ 66675 h 321744"/>
                <a:gd name="connsiteX89" fmla="*/ 1612900 w 2552700"/>
                <a:gd name="connsiteY89" fmla="*/ 53975 h 321744"/>
                <a:gd name="connsiteX90" fmla="*/ 1625600 w 2552700"/>
                <a:gd name="connsiteY90" fmla="*/ 50800 h 321744"/>
                <a:gd name="connsiteX91" fmla="*/ 1635125 w 2552700"/>
                <a:gd name="connsiteY91" fmla="*/ 47625 h 321744"/>
                <a:gd name="connsiteX92" fmla="*/ 1651000 w 2552700"/>
                <a:gd name="connsiteY92" fmla="*/ 44450 h 321744"/>
                <a:gd name="connsiteX93" fmla="*/ 1657350 w 2552700"/>
                <a:gd name="connsiteY93" fmla="*/ 34925 h 321744"/>
                <a:gd name="connsiteX94" fmla="*/ 1673225 w 2552700"/>
                <a:gd name="connsiteY94" fmla="*/ 31750 h 321744"/>
                <a:gd name="connsiteX95" fmla="*/ 1704975 w 2552700"/>
                <a:gd name="connsiteY95" fmla="*/ 25400 h 321744"/>
                <a:gd name="connsiteX96" fmla="*/ 1746250 w 2552700"/>
                <a:gd name="connsiteY96" fmla="*/ 38100 h 321744"/>
                <a:gd name="connsiteX97" fmla="*/ 1765300 w 2552700"/>
                <a:gd name="connsiteY97" fmla="*/ 50800 h 321744"/>
                <a:gd name="connsiteX98" fmla="*/ 1781175 w 2552700"/>
                <a:gd name="connsiteY98" fmla="*/ 63500 h 321744"/>
                <a:gd name="connsiteX99" fmla="*/ 1803400 w 2552700"/>
                <a:gd name="connsiteY99" fmla="*/ 76200 h 321744"/>
                <a:gd name="connsiteX100" fmla="*/ 1828800 w 2552700"/>
                <a:gd name="connsiteY100" fmla="*/ 85725 h 321744"/>
                <a:gd name="connsiteX101" fmla="*/ 1866900 w 2552700"/>
                <a:gd name="connsiteY101" fmla="*/ 98425 h 321744"/>
                <a:gd name="connsiteX102" fmla="*/ 1879600 w 2552700"/>
                <a:gd name="connsiteY102" fmla="*/ 107950 h 321744"/>
                <a:gd name="connsiteX103" fmla="*/ 1889125 w 2552700"/>
                <a:gd name="connsiteY103" fmla="*/ 114300 h 321744"/>
                <a:gd name="connsiteX104" fmla="*/ 1898650 w 2552700"/>
                <a:gd name="connsiteY104" fmla="*/ 127000 h 321744"/>
                <a:gd name="connsiteX105" fmla="*/ 1901825 w 2552700"/>
                <a:gd name="connsiteY105" fmla="*/ 136525 h 321744"/>
                <a:gd name="connsiteX106" fmla="*/ 1917700 w 2552700"/>
                <a:gd name="connsiteY106" fmla="*/ 177800 h 321744"/>
                <a:gd name="connsiteX107" fmla="*/ 1927225 w 2552700"/>
                <a:gd name="connsiteY107" fmla="*/ 200025 h 321744"/>
                <a:gd name="connsiteX108" fmla="*/ 1933575 w 2552700"/>
                <a:gd name="connsiteY108" fmla="*/ 212725 h 321744"/>
                <a:gd name="connsiteX109" fmla="*/ 1943100 w 2552700"/>
                <a:gd name="connsiteY109" fmla="*/ 219075 h 321744"/>
                <a:gd name="connsiteX110" fmla="*/ 1946275 w 2552700"/>
                <a:gd name="connsiteY110" fmla="*/ 244475 h 321744"/>
                <a:gd name="connsiteX111" fmla="*/ 1968500 w 2552700"/>
                <a:gd name="connsiteY111" fmla="*/ 266700 h 321744"/>
                <a:gd name="connsiteX112" fmla="*/ 1978025 w 2552700"/>
                <a:gd name="connsiteY112" fmla="*/ 269875 h 321744"/>
                <a:gd name="connsiteX113" fmla="*/ 1990725 w 2552700"/>
                <a:gd name="connsiteY113" fmla="*/ 276225 h 321744"/>
                <a:gd name="connsiteX114" fmla="*/ 2016125 w 2552700"/>
                <a:gd name="connsiteY114" fmla="*/ 301625 h 321744"/>
                <a:gd name="connsiteX115" fmla="*/ 2032000 w 2552700"/>
                <a:gd name="connsiteY115" fmla="*/ 314325 h 321744"/>
                <a:gd name="connsiteX116" fmla="*/ 2051050 w 2552700"/>
                <a:gd name="connsiteY116" fmla="*/ 320675 h 321744"/>
                <a:gd name="connsiteX117" fmla="*/ 2098675 w 2552700"/>
                <a:gd name="connsiteY117" fmla="*/ 292100 h 321744"/>
                <a:gd name="connsiteX118" fmla="*/ 2130425 w 2552700"/>
                <a:gd name="connsiteY118" fmla="*/ 266700 h 321744"/>
                <a:gd name="connsiteX119" fmla="*/ 2139950 w 2552700"/>
                <a:gd name="connsiteY119" fmla="*/ 263525 h 321744"/>
                <a:gd name="connsiteX120" fmla="*/ 2168525 w 2552700"/>
                <a:gd name="connsiteY120" fmla="*/ 247650 h 321744"/>
                <a:gd name="connsiteX121" fmla="*/ 2193925 w 2552700"/>
                <a:gd name="connsiteY121" fmla="*/ 228600 h 321744"/>
                <a:gd name="connsiteX122" fmla="*/ 2203450 w 2552700"/>
                <a:gd name="connsiteY122" fmla="*/ 219075 h 321744"/>
                <a:gd name="connsiteX123" fmla="*/ 2222500 w 2552700"/>
                <a:gd name="connsiteY123" fmla="*/ 212725 h 321744"/>
                <a:gd name="connsiteX124" fmla="*/ 2244725 w 2552700"/>
                <a:gd name="connsiteY124" fmla="*/ 193675 h 321744"/>
                <a:gd name="connsiteX125" fmla="*/ 2355850 w 2552700"/>
                <a:gd name="connsiteY125" fmla="*/ 152400 h 321744"/>
                <a:gd name="connsiteX126" fmla="*/ 2552700 w 2552700"/>
                <a:gd name="connsiteY126" fmla="*/ 155575 h 321744"/>
                <a:gd name="connsiteX0" fmla="*/ 0 w 2552700"/>
                <a:gd name="connsiteY0" fmla="*/ 69850 h 314493"/>
                <a:gd name="connsiteX1" fmla="*/ 19050 w 2552700"/>
                <a:gd name="connsiteY1" fmla="*/ 88900 h 314493"/>
                <a:gd name="connsiteX2" fmla="*/ 28575 w 2552700"/>
                <a:gd name="connsiteY2" fmla="*/ 101600 h 314493"/>
                <a:gd name="connsiteX3" fmla="*/ 38100 w 2552700"/>
                <a:gd name="connsiteY3" fmla="*/ 107950 h 314493"/>
                <a:gd name="connsiteX4" fmla="*/ 50800 w 2552700"/>
                <a:gd name="connsiteY4" fmla="*/ 117475 h 314493"/>
                <a:gd name="connsiteX5" fmla="*/ 60325 w 2552700"/>
                <a:gd name="connsiteY5" fmla="*/ 127000 h 314493"/>
                <a:gd name="connsiteX6" fmla="*/ 76200 w 2552700"/>
                <a:gd name="connsiteY6" fmla="*/ 139700 h 314493"/>
                <a:gd name="connsiteX7" fmla="*/ 85725 w 2552700"/>
                <a:gd name="connsiteY7" fmla="*/ 149225 h 314493"/>
                <a:gd name="connsiteX8" fmla="*/ 104775 w 2552700"/>
                <a:gd name="connsiteY8" fmla="*/ 161925 h 314493"/>
                <a:gd name="connsiteX9" fmla="*/ 114300 w 2552700"/>
                <a:gd name="connsiteY9" fmla="*/ 168275 h 314493"/>
                <a:gd name="connsiteX10" fmla="*/ 123825 w 2552700"/>
                <a:gd name="connsiteY10" fmla="*/ 174625 h 314493"/>
                <a:gd name="connsiteX11" fmla="*/ 133350 w 2552700"/>
                <a:gd name="connsiteY11" fmla="*/ 184150 h 314493"/>
                <a:gd name="connsiteX12" fmla="*/ 142875 w 2552700"/>
                <a:gd name="connsiteY12" fmla="*/ 187325 h 314493"/>
                <a:gd name="connsiteX13" fmla="*/ 152400 w 2552700"/>
                <a:gd name="connsiteY13" fmla="*/ 193675 h 314493"/>
                <a:gd name="connsiteX14" fmla="*/ 158750 w 2552700"/>
                <a:gd name="connsiteY14" fmla="*/ 206375 h 314493"/>
                <a:gd name="connsiteX15" fmla="*/ 187325 w 2552700"/>
                <a:gd name="connsiteY15" fmla="*/ 222250 h 314493"/>
                <a:gd name="connsiteX16" fmla="*/ 200025 w 2552700"/>
                <a:gd name="connsiteY16" fmla="*/ 225425 h 314493"/>
                <a:gd name="connsiteX17" fmla="*/ 222250 w 2552700"/>
                <a:gd name="connsiteY17" fmla="*/ 231775 h 314493"/>
                <a:gd name="connsiteX18" fmla="*/ 317500 w 2552700"/>
                <a:gd name="connsiteY18" fmla="*/ 228600 h 314493"/>
                <a:gd name="connsiteX19" fmla="*/ 342900 w 2552700"/>
                <a:gd name="connsiteY19" fmla="*/ 215900 h 314493"/>
                <a:gd name="connsiteX20" fmla="*/ 352425 w 2552700"/>
                <a:gd name="connsiteY20" fmla="*/ 206375 h 314493"/>
                <a:gd name="connsiteX21" fmla="*/ 361950 w 2552700"/>
                <a:gd name="connsiteY21" fmla="*/ 200025 h 314493"/>
                <a:gd name="connsiteX22" fmla="*/ 374650 w 2552700"/>
                <a:gd name="connsiteY22" fmla="*/ 184150 h 314493"/>
                <a:gd name="connsiteX23" fmla="*/ 393700 w 2552700"/>
                <a:gd name="connsiteY23" fmla="*/ 168275 h 314493"/>
                <a:gd name="connsiteX24" fmla="*/ 400050 w 2552700"/>
                <a:gd name="connsiteY24" fmla="*/ 158750 h 314493"/>
                <a:gd name="connsiteX25" fmla="*/ 409575 w 2552700"/>
                <a:gd name="connsiteY25" fmla="*/ 152400 h 314493"/>
                <a:gd name="connsiteX26" fmla="*/ 428625 w 2552700"/>
                <a:gd name="connsiteY26" fmla="*/ 127000 h 314493"/>
                <a:gd name="connsiteX27" fmla="*/ 434975 w 2552700"/>
                <a:gd name="connsiteY27" fmla="*/ 117475 h 314493"/>
                <a:gd name="connsiteX28" fmla="*/ 454025 w 2552700"/>
                <a:gd name="connsiteY28" fmla="*/ 104775 h 314493"/>
                <a:gd name="connsiteX29" fmla="*/ 473075 w 2552700"/>
                <a:gd name="connsiteY29" fmla="*/ 85725 h 314493"/>
                <a:gd name="connsiteX30" fmla="*/ 517525 w 2552700"/>
                <a:gd name="connsiteY30" fmla="*/ 82550 h 314493"/>
                <a:gd name="connsiteX31" fmla="*/ 530225 w 2552700"/>
                <a:gd name="connsiteY31" fmla="*/ 88900 h 314493"/>
                <a:gd name="connsiteX32" fmla="*/ 536575 w 2552700"/>
                <a:gd name="connsiteY32" fmla="*/ 76200 h 314493"/>
                <a:gd name="connsiteX33" fmla="*/ 561975 w 2552700"/>
                <a:gd name="connsiteY33" fmla="*/ 60325 h 314493"/>
                <a:gd name="connsiteX34" fmla="*/ 596900 w 2552700"/>
                <a:gd name="connsiteY34" fmla="*/ 44450 h 314493"/>
                <a:gd name="connsiteX35" fmla="*/ 625475 w 2552700"/>
                <a:gd name="connsiteY35" fmla="*/ 31750 h 314493"/>
                <a:gd name="connsiteX36" fmla="*/ 663575 w 2552700"/>
                <a:gd name="connsiteY36" fmla="*/ 12700 h 314493"/>
                <a:gd name="connsiteX37" fmla="*/ 679450 w 2552700"/>
                <a:gd name="connsiteY37" fmla="*/ 6350 h 314493"/>
                <a:gd name="connsiteX38" fmla="*/ 698500 w 2552700"/>
                <a:gd name="connsiteY38" fmla="*/ 0 h 314493"/>
                <a:gd name="connsiteX39" fmla="*/ 727075 w 2552700"/>
                <a:gd name="connsiteY39" fmla="*/ 3175 h 314493"/>
                <a:gd name="connsiteX40" fmla="*/ 736600 w 2552700"/>
                <a:gd name="connsiteY40" fmla="*/ 6350 h 314493"/>
                <a:gd name="connsiteX41" fmla="*/ 762000 w 2552700"/>
                <a:gd name="connsiteY41" fmla="*/ 12700 h 314493"/>
                <a:gd name="connsiteX42" fmla="*/ 787400 w 2552700"/>
                <a:gd name="connsiteY42" fmla="*/ 34925 h 314493"/>
                <a:gd name="connsiteX43" fmla="*/ 806450 w 2552700"/>
                <a:gd name="connsiteY43" fmla="*/ 53975 h 314493"/>
                <a:gd name="connsiteX44" fmla="*/ 815975 w 2552700"/>
                <a:gd name="connsiteY44" fmla="*/ 63500 h 314493"/>
                <a:gd name="connsiteX45" fmla="*/ 828675 w 2552700"/>
                <a:gd name="connsiteY45" fmla="*/ 82550 h 314493"/>
                <a:gd name="connsiteX46" fmla="*/ 838200 w 2552700"/>
                <a:gd name="connsiteY46" fmla="*/ 88900 h 314493"/>
                <a:gd name="connsiteX47" fmla="*/ 860425 w 2552700"/>
                <a:gd name="connsiteY47" fmla="*/ 107950 h 314493"/>
                <a:gd name="connsiteX48" fmla="*/ 892175 w 2552700"/>
                <a:gd name="connsiteY48" fmla="*/ 130175 h 314493"/>
                <a:gd name="connsiteX49" fmla="*/ 901700 w 2552700"/>
                <a:gd name="connsiteY49" fmla="*/ 139700 h 314493"/>
                <a:gd name="connsiteX50" fmla="*/ 917575 w 2552700"/>
                <a:gd name="connsiteY50" fmla="*/ 152400 h 314493"/>
                <a:gd name="connsiteX51" fmla="*/ 936625 w 2552700"/>
                <a:gd name="connsiteY51" fmla="*/ 168275 h 314493"/>
                <a:gd name="connsiteX52" fmla="*/ 942975 w 2552700"/>
                <a:gd name="connsiteY52" fmla="*/ 177800 h 314493"/>
                <a:gd name="connsiteX53" fmla="*/ 965200 w 2552700"/>
                <a:gd name="connsiteY53" fmla="*/ 193675 h 314493"/>
                <a:gd name="connsiteX54" fmla="*/ 990600 w 2552700"/>
                <a:gd name="connsiteY54" fmla="*/ 200025 h 314493"/>
                <a:gd name="connsiteX55" fmla="*/ 1019175 w 2552700"/>
                <a:gd name="connsiteY55" fmla="*/ 209550 h 314493"/>
                <a:gd name="connsiteX56" fmla="*/ 1063625 w 2552700"/>
                <a:gd name="connsiteY56" fmla="*/ 219075 h 314493"/>
                <a:gd name="connsiteX57" fmla="*/ 1111250 w 2552700"/>
                <a:gd name="connsiteY57" fmla="*/ 228600 h 314493"/>
                <a:gd name="connsiteX58" fmla="*/ 1149350 w 2552700"/>
                <a:gd name="connsiteY58" fmla="*/ 219075 h 314493"/>
                <a:gd name="connsiteX59" fmla="*/ 1117600 w 2552700"/>
                <a:gd name="connsiteY59" fmla="*/ 209550 h 314493"/>
                <a:gd name="connsiteX60" fmla="*/ 1066800 w 2552700"/>
                <a:gd name="connsiteY60" fmla="*/ 193675 h 314493"/>
                <a:gd name="connsiteX61" fmla="*/ 1016000 w 2552700"/>
                <a:gd name="connsiteY61" fmla="*/ 184150 h 314493"/>
                <a:gd name="connsiteX62" fmla="*/ 1003300 w 2552700"/>
                <a:gd name="connsiteY62" fmla="*/ 174625 h 314493"/>
                <a:gd name="connsiteX63" fmla="*/ 993775 w 2552700"/>
                <a:gd name="connsiteY63" fmla="*/ 168275 h 314493"/>
                <a:gd name="connsiteX64" fmla="*/ 1003300 w 2552700"/>
                <a:gd name="connsiteY64" fmla="*/ 171450 h 314493"/>
                <a:gd name="connsiteX65" fmla="*/ 1022350 w 2552700"/>
                <a:gd name="connsiteY65" fmla="*/ 184150 h 314493"/>
                <a:gd name="connsiteX66" fmla="*/ 1031875 w 2552700"/>
                <a:gd name="connsiteY66" fmla="*/ 193675 h 314493"/>
                <a:gd name="connsiteX67" fmla="*/ 1044575 w 2552700"/>
                <a:gd name="connsiteY67" fmla="*/ 200025 h 314493"/>
                <a:gd name="connsiteX68" fmla="*/ 1057275 w 2552700"/>
                <a:gd name="connsiteY68" fmla="*/ 212725 h 314493"/>
                <a:gd name="connsiteX69" fmla="*/ 1120775 w 2552700"/>
                <a:gd name="connsiteY69" fmla="*/ 219075 h 314493"/>
                <a:gd name="connsiteX70" fmla="*/ 1203325 w 2552700"/>
                <a:gd name="connsiteY70" fmla="*/ 215900 h 314493"/>
                <a:gd name="connsiteX71" fmla="*/ 1222375 w 2552700"/>
                <a:gd name="connsiteY71" fmla="*/ 203200 h 314493"/>
                <a:gd name="connsiteX72" fmla="*/ 1231900 w 2552700"/>
                <a:gd name="connsiteY72" fmla="*/ 200025 h 314493"/>
                <a:gd name="connsiteX73" fmla="*/ 1250950 w 2552700"/>
                <a:gd name="connsiteY73" fmla="*/ 190500 h 314493"/>
                <a:gd name="connsiteX74" fmla="*/ 1270000 w 2552700"/>
                <a:gd name="connsiteY74" fmla="*/ 184150 h 314493"/>
                <a:gd name="connsiteX75" fmla="*/ 1289050 w 2552700"/>
                <a:gd name="connsiteY75" fmla="*/ 174625 h 314493"/>
                <a:gd name="connsiteX76" fmla="*/ 1343025 w 2552700"/>
                <a:gd name="connsiteY76" fmla="*/ 165100 h 314493"/>
                <a:gd name="connsiteX77" fmla="*/ 1390650 w 2552700"/>
                <a:gd name="connsiteY77" fmla="*/ 158750 h 314493"/>
                <a:gd name="connsiteX78" fmla="*/ 1412875 w 2552700"/>
                <a:gd name="connsiteY78" fmla="*/ 149225 h 314493"/>
                <a:gd name="connsiteX79" fmla="*/ 1425575 w 2552700"/>
                <a:gd name="connsiteY79" fmla="*/ 146050 h 314493"/>
                <a:gd name="connsiteX80" fmla="*/ 1435100 w 2552700"/>
                <a:gd name="connsiteY80" fmla="*/ 142875 h 314493"/>
                <a:gd name="connsiteX81" fmla="*/ 1444625 w 2552700"/>
                <a:gd name="connsiteY81" fmla="*/ 133350 h 314493"/>
                <a:gd name="connsiteX82" fmla="*/ 1485900 w 2552700"/>
                <a:gd name="connsiteY82" fmla="*/ 117475 h 314493"/>
                <a:gd name="connsiteX83" fmla="*/ 1498600 w 2552700"/>
                <a:gd name="connsiteY83" fmla="*/ 111125 h 314493"/>
                <a:gd name="connsiteX84" fmla="*/ 1530350 w 2552700"/>
                <a:gd name="connsiteY84" fmla="*/ 101600 h 314493"/>
                <a:gd name="connsiteX85" fmla="*/ 1539875 w 2552700"/>
                <a:gd name="connsiteY85" fmla="*/ 95250 h 314493"/>
                <a:gd name="connsiteX86" fmla="*/ 1558925 w 2552700"/>
                <a:gd name="connsiteY86" fmla="*/ 88900 h 314493"/>
                <a:gd name="connsiteX87" fmla="*/ 1577975 w 2552700"/>
                <a:gd name="connsiteY87" fmla="*/ 76200 h 314493"/>
                <a:gd name="connsiteX88" fmla="*/ 1593850 w 2552700"/>
                <a:gd name="connsiteY88" fmla="*/ 66675 h 314493"/>
                <a:gd name="connsiteX89" fmla="*/ 1612900 w 2552700"/>
                <a:gd name="connsiteY89" fmla="*/ 53975 h 314493"/>
                <a:gd name="connsiteX90" fmla="*/ 1625600 w 2552700"/>
                <a:gd name="connsiteY90" fmla="*/ 50800 h 314493"/>
                <a:gd name="connsiteX91" fmla="*/ 1635125 w 2552700"/>
                <a:gd name="connsiteY91" fmla="*/ 47625 h 314493"/>
                <a:gd name="connsiteX92" fmla="*/ 1651000 w 2552700"/>
                <a:gd name="connsiteY92" fmla="*/ 44450 h 314493"/>
                <a:gd name="connsiteX93" fmla="*/ 1657350 w 2552700"/>
                <a:gd name="connsiteY93" fmla="*/ 34925 h 314493"/>
                <a:gd name="connsiteX94" fmla="*/ 1673225 w 2552700"/>
                <a:gd name="connsiteY94" fmla="*/ 31750 h 314493"/>
                <a:gd name="connsiteX95" fmla="*/ 1704975 w 2552700"/>
                <a:gd name="connsiteY95" fmla="*/ 25400 h 314493"/>
                <a:gd name="connsiteX96" fmla="*/ 1746250 w 2552700"/>
                <a:gd name="connsiteY96" fmla="*/ 38100 h 314493"/>
                <a:gd name="connsiteX97" fmla="*/ 1765300 w 2552700"/>
                <a:gd name="connsiteY97" fmla="*/ 50800 h 314493"/>
                <a:gd name="connsiteX98" fmla="*/ 1781175 w 2552700"/>
                <a:gd name="connsiteY98" fmla="*/ 63500 h 314493"/>
                <a:gd name="connsiteX99" fmla="*/ 1803400 w 2552700"/>
                <a:gd name="connsiteY99" fmla="*/ 76200 h 314493"/>
                <a:gd name="connsiteX100" fmla="*/ 1828800 w 2552700"/>
                <a:gd name="connsiteY100" fmla="*/ 85725 h 314493"/>
                <a:gd name="connsiteX101" fmla="*/ 1866900 w 2552700"/>
                <a:gd name="connsiteY101" fmla="*/ 98425 h 314493"/>
                <a:gd name="connsiteX102" fmla="*/ 1879600 w 2552700"/>
                <a:gd name="connsiteY102" fmla="*/ 107950 h 314493"/>
                <a:gd name="connsiteX103" fmla="*/ 1889125 w 2552700"/>
                <a:gd name="connsiteY103" fmla="*/ 114300 h 314493"/>
                <a:gd name="connsiteX104" fmla="*/ 1898650 w 2552700"/>
                <a:gd name="connsiteY104" fmla="*/ 127000 h 314493"/>
                <a:gd name="connsiteX105" fmla="*/ 1901825 w 2552700"/>
                <a:gd name="connsiteY105" fmla="*/ 136525 h 314493"/>
                <a:gd name="connsiteX106" fmla="*/ 1917700 w 2552700"/>
                <a:gd name="connsiteY106" fmla="*/ 177800 h 314493"/>
                <a:gd name="connsiteX107" fmla="*/ 1927225 w 2552700"/>
                <a:gd name="connsiteY107" fmla="*/ 200025 h 314493"/>
                <a:gd name="connsiteX108" fmla="*/ 1933575 w 2552700"/>
                <a:gd name="connsiteY108" fmla="*/ 212725 h 314493"/>
                <a:gd name="connsiteX109" fmla="*/ 1943100 w 2552700"/>
                <a:gd name="connsiteY109" fmla="*/ 219075 h 314493"/>
                <a:gd name="connsiteX110" fmla="*/ 1946275 w 2552700"/>
                <a:gd name="connsiteY110" fmla="*/ 244475 h 314493"/>
                <a:gd name="connsiteX111" fmla="*/ 1968500 w 2552700"/>
                <a:gd name="connsiteY111" fmla="*/ 266700 h 314493"/>
                <a:gd name="connsiteX112" fmla="*/ 1978025 w 2552700"/>
                <a:gd name="connsiteY112" fmla="*/ 269875 h 314493"/>
                <a:gd name="connsiteX113" fmla="*/ 1990725 w 2552700"/>
                <a:gd name="connsiteY113" fmla="*/ 276225 h 314493"/>
                <a:gd name="connsiteX114" fmla="*/ 2016125 w 2552700"/>
                <a:gd name="connsiteY114" fmla="*/ 301625 h 314493"/>
                <a:gd name="connsiteX115" fmla="*/ 2032000 w 2552700"/>
                <a:gd name="connsiteY115" fmla="*/ 314325 h 314493"/>
                <a:gd name="connsiteX116" fmla="*/ 2098675 w 2552700"/>
                <a:gd name="connsiteY116" fmla="*/ 292100 h 314493"/>
                <a:gd name="connsiteX117" fmla="*/ 2130425 w 2552700"/>
                <a:gd name="connsiteY117" fmla="*/ 266700 h 314493"/>
                <a:gd name="connsiteX118" fmla="*/ 2139950 w 2552700"/>
                <a:gd name="connsiteY118" fmla="*/ 263525 h 314493"/>
                <a:gd name="connsiteX119" fmla="*/ 2168525 w 2552700"/>
                <a:gd name="connsiteY119" fmla="*/ 247650 h 314493"/>
                <a:gd name="connsiteX120" fmla="*/ 2193925 w 2552700"/>
                <a:gd name="connsiteY120" fmla="*/ 228600 h 314493"/>
                <a:gd name="connsiteX121" fmla="*/ 2203450 w 2552700"/>
                <a:gd name="connsiteY121" fmla="*/ 219075 h 314493"/>
                <a:gd name="connsiteX122" fmla="*/ 2222500 w 2552700"/>
                <a:gd name="connsiteY122" fmla="*/ 212725 h 314493"/>
                <a:gd name="connsiteX123" fmla="*/ 2244725 w 2552700"/>
                <a:gd name="connsiteY123" fmla="*/ 193675 h 314493"/>
                <a:gd name="connsiteX124" fmla="*/ 2355850 w 2552700"/>
                <a:gd name="connsiteY124" fmla="*/ 152400 h 314493"/>
                <a:gd name="connsiteX125" fmla="*/ 2552700 w 2552700"/>
                <a:gd name="connsiteY125" fmla="*/ 155575 h 314493"/>
                <a:gd name="connsiteX0" fmla="*/ 0 w 2552700"/>
                <a:gd name="connsiteY0" fmla="*/ 69850 h 314530"/>
                <a:gd name="connsiteX1" fmla="*/ 19050 w 2552700"/>
                <a:gd name="connsiteY1" fmla="*/ 88900 h 314530"/>
                <a:gd name="connsiteX2" fmla="*/ 28575 w 2552700"/>
                <a:gd name="connsiteY2" fmla="*/ 101600 h 314530"/>
                <a:gd name="connsiteX3" fmla="*/ 38100 w 2552700"/>
                <a:gd name="connsiteY3" fmla="*/ 107950 h 314530"/>
                <a:gd name="connsiteX4" fmla="*/ 50800 w 2552700"/>
                <a:gd name="connsiteY4" fmla="*/ 117475 h 314530"/>
                <a:gd name="connsiteX5" fmla="*/ 60325 w 2552700"/>
                <a:gd name="connsiteY5" fmla="*/ 127000 h 314530"/>
                <a:gd name="connsiteX6" fmla="*/ 76200 w 2552700"/>
                <a:gd name="connsiteY6" fmla="*/ 139700 h 314530"/>
                <a:gd name="connsiteX7" fmla="*/ 85725 w 2552700"/>
                <a:gd name="connsiteY7" fmla="*/ 149225 h 314530"/>
                <a:gd name="connsiteX8" fmla="*/ 104775 w 2552700"/>
                <a:gd name="connsiteY8" fmla="*/ 161925 h 314530"/>
                <a:gd name="connsiteX9" fmla="*/ 114300 w 2552700"/>
                <a:gd name="connsiteY9" fmla="*/ 168275 h 314530"/>
                <a:gd name="connsiteX10" fmla="*/ 123825 w 2552700"/>
                <a:gd name="connsiteY10" fmla="*/ 174625 h 314530"/>
                <a:gd name="connsiteX11" fmla="*/ 133350 w 2552700"/>
                <a:gd name="connsiteY11" fmla="*/ 184150 h 314530"/>
                <a:gd name="connsiteX12" fmla="*/ 142875 w 2552700"/>
                <a:gd name="connsiteY12" fmla="*/ 187325 h 314530"/>
                <a:gd name="connsiteX13" fmla="*/ 152400 w 2552700"/>
                <a:gd name="connsiteY13" fmla="*/ 193675 h 314530"/>
                <a:gd name="connsiteX14" fmla="*/ 158750 w 2552700"/>
                <a:gd name="connsiteY14" fmla="*/ 206375 h 314530"/>
                <a:gd name="connsiteX15" fmla="*/ 187325 w 2552700"/>
                <a:gd name="connsiteY15" fmla="*/ 222250 h 314530"/>
                <a:gd name="connsiteX16" fmla="*/ 200025 w 2552700"/>
                <a:gd name="connsiteY16" fmla="*/ 225425 h 314530"/>
                <a:gd name="connsiteX17" fmla="*/ 222250 w 2552700"/>
                <a:gd name="connsiteY17" fmla="*/ 231775 h 314530"/>
                <a:gd name="connsiteX18" fmla="*/ 317500 w 2552700"/>
                <a:gd name="connsiteY18" fmla="*/ 228600 h 314530"/>
                <a:gd name="connsiteX19" fmla="*/ 342900 w 2552700"/>
                <a:gd name="connsiteY19" fmla="*/ 215900 h 314530"/>
                <a:gd name="connsiteX20" fmla="*/ 352425 w 2552700"/>
                <a:gd name="connsiteY20" fmla="*/ 206375 h 314530"/>
                <a:gd name="connsiteX21" fmla="*/ 361950 w 2552700"/>
                <a:gd name="connsiteY21" fmla="*/ 200025 h 314530"/>
                <a:gd name="connsiteX22" fmla="*/ 374650 w 2552700"/>
                <a:gd name="connsiteY22" fmla="*/ 184150 h 314530"/>
                <a:gd name="connsiteX23" fmla="*/ 393700 w 2552700"/>
                <a:gd name="connsiteY23" fmla="*/ 168275 h 314530"/>
                <a:gd name="connsiteX24" fmla="*/ 400050 w 2552700"/>
                <a:gd name="connsiteY24" fmla="*/ 158750 h 314530"/>
                <a:gd name="connsiteX25" fmla="*/ 409575 w 2552700"/>
                <a:gd name="connsiteY25" fmla="*/ 152400 h 314530"/>
                <a:gd name="connsiteX26" fmla="*/ 428625 w 2552700"/>
                <a:gd name="connsiteY26" fmla="*/ 127000 h 314530"/>
                <a:gd name="connsiteX27" fmla="*/ 434975 w 2552700"/>
                <a:gd name="connsiteY27" fmla="*/ 117475 h 314530"/>
                <a:gd name="connsiteX28" fmla="*/ 454025 w 2552700"/>
                <a:gd name="connsiteY28" fmla="*/ 104775 h 314530"/>
                <a:gd name="connsiteX29" fmla="*/ 473075 w 2552700"/>
                <a:gd name="connsiteY29" fmla="*/ 85725 h 314530"/>
                <a:gd name="connsiteX30" fmla="*/ 517525 w 2552700"/>
                <a:gd name="connsiteY30" fmla="*/ 82550 h 314530"/>
                <a:gd name="connsiteX31" fmla="*/ 530225 w 2552700"/>
                <a:gd name="connsiteY31" fmla="*/ 88900 h 314530"/>
                <a:gd name="connsiteX32" fmla="*/ 536575 w 2552700"/>
                <a:gd name="connsiteY32" fmla="*/ 76200 h 314530"/>
                <a:gd name="connsiteX33" fmla="*/ 561975 w 2552700"/>
                <a:gd name="connsiteY33" fmla="*/ 60325 h 314530"/>
                <a:gd name="connsiteX34" fmla="*/ 596900 w 2552700"/>
                <a:gd name="connsiteY34" fmla="*/ 44450 h 314530"/>
                <a:gd name="connsiteX35" fmla="*/ 625475 w 2552700"/>
                <a:gd name="connsiteY35" fmla="*/ 31750 h 314530"/>
                <a:gd name="connsiteX36" fmla="*/ 663575 w 2552700"/>
                <a:gd name="connsiteY36" fmla="*/ 12700 h 314530"/>
                <a:gd name="connsiteX37" fmla="*/ 679450 w 2552700"/>
                <a:gd name="connsiteY37" fmla="*/ 6350 h 314530"/>
                <a:gd name="connsiteX38" fmla="*/ 698500 w 2552700"/>
                <a:gd name="connsiteY38" fmla="*/ 0 h 314530"/>
                <a:gd name="connsiteX39" fmla="*/ 727075 w 2552700"/>
                <a:gd name="connsiteY39" fmla="*/ 3175 h 314530"/>
                <a:gd name="connsiteX40" fmla="*/ 736600 w 2552700"/>
                <a:gd name="connsiteY40" fmla="*/ 6350 h 314530"/>
                <a:gd name="connsiteX41" fmla="*/ 762000 w 2552700"/>
                <a:gd name="connsiteY41" fmla="*/ 12700 h 314530"/>
                <a:gd name="connsiteX42" fmla="*/ 787400 w 2552700"/>
                <a:gd name="connsiteY42" fmla="*/ 34925 h 314530"/>
                <a:gd name="connsiteX43" fmla="*/ 806450 w 2552700"/>
                <a:gd name="connsiteY43" fmla="*/ 53975 h 314530"/>
                <a:gd name="connsiteX44" fmla="*/ 815975 w 2552700"/>
                <a:gd name="connsiteY44" fmla="*/ 63500 h 314530"/>
                <a:gd name="connsiteX45" fmla="*/ 828675 w 2552700"/>
                <a:gd name="connsiteY45" fmla="*/ 82550 h 314530"/>
                <a:gd name="connsiteX46" fmla="*/ 838200 w 2552700"/>
                <a:gd name="connsiteY46" fmla="*/ 88900 h 314530"/>
                <a:gd name="connsiteX47" fmla="*/ 860425 w 2552700"/>
                <a:gd name="connsiteY47" fmla="*/ 107950 h 314530"/>
                <a:gd name="connsiteX48" fmla="*/ 892175 w 2552700"/>
                <a:gd name="connsiteY48" fmla="*/ 130175 h 314530"/>
                <a:gd name="connsiteX49" fmla="*/ 901700 w 2552700"/>
                <a:gd name="connsiteY49" fmla="*/ 139700 h 314530"/>
                <a:gd name="connsiteX50" fmla="*/ 917575 w 2552700"/>
                <a:gd name="connsiteY50" fmla="*/ 152400 h 314530"/>
                <a:gd name="connsiteX51" fmla="*/ 936625 w 2552700"/>
                <a:gd name="connsiteY51" fmla="*/ 168275 h 314530"/>
                <a:gd name="connsiteX52" fmla="*/ 942975 w 2552700"/>
                <a:gd name="connsiteY52" fmla="*/ 177800 h 314530"/>
                <a:gd name="connsiteX53" fmla="*/ 965200 w 2552700"/>
                <a:gd name="connsiteY53" fmla="*/ 193675 h 314530"/>
                <a:gd name="connsiteX54" fmla="*/ 990600 w 2552700"/>
                <a:gd name="connsiteY54" fmla="*/ 200025 h 314530"/>
                <a:gd name="connsiteX55" fmla="*/ 1019175 w 2552700"/>
                <a:gd name="connsiteY55" fmla="*/ 209550 h 314530"/>
                <a:gd name="connsiteX56" fmla="*/ 1063625 w 2552700"/>
                <a:gd name="connsiteY56" fmla="*/ 219075 h 314530"/>
                <a:gd name="connsiteX57" fmla="*/ 1111250 w 2552700"/>
                <a:gd name="connsiteY57" fmla="*/ 228600 h 314530"/>
                <a:gd name="connsiteX58" fmla="*/ 1149350 w 2552700"/>
                <a:gd name="connsiteY58" fmla="*/ 219075 h 314530"/>
                <a:gd name="connsiteX59" fmla="*/ 1117600 w 2552700"/>
                <a:gd name="connsiteY59" fmla="*/ 209550 h 314530"/>
                <a:gd name="connsiteX60" fmla="*/ 1066800 w 2552700"/>
                <a:gd name="connsiteY60" fmla="*/ 193675 h 314530"/>
                <a:gd name="connsiteX61" fmla="*/ 1016000 w 2552700"/>
                <a:gd name="connsiteY61" fmla="*/ 184150 h 314530"/>
                <a:gd name="connsiteX62" fmla="*/ 1003300 w 2552700"/>
                <a:gd name="connsiteY62" fmla="*/ 174625 h 314530"/>
                <a:gd name="connsiteX63" fmla="*/ 993775 w 2552700"/>
                <a:gd name="connsiteY63" fmla="*/ 168275 h 314530"/>
                <a:gd name="connsiteX64" fmla="*/ 1003300 w 2552700"/>
                <a:gd name="connsiteY64" fmla="*/ 171450 h 314530"/>
                <a:gd name="connsiteX65" fmla="*/ 1022350 w 2552700"/>
                <a:gd name="connsiteY65" fmla="*/ 184150 h 314530"/>
                <a:gd name="connsiteX66" fmla="*/ 1031875 w 2552700"/>
                <a:gd name="connsiteY66" fmla="*/ 193675 h 314530"/>
                <a:gd name="connsiteX67" fmla="*/ 1044575 w 2552700"/>
                <a:gd name="connsiteY67" fmla="*/ 200025 h 314530"/>
                <a:gd name="connsiteX68" fmla="*/ 1057275 w 2552700"/>
                <a:gd name="connsiteY68" fmla="*/ 212725 h 314530"/>
                <a:gd name="connsiteX69" fmla="*/ 1120775 w 2552700"/>
                <a:gd name="connsiteY69" fmla="*/ 219075 h 314530"/>
                <a:gd name="connsiteX70" fmla="*/ 1203325 w 2552700"/>
                <a:gd name="connsiteY70" fmla="*/ 215900 h 314530"/>
                <a:gd name="connsiteX71" fmla="*/ 1222375 w 2552700"/>
                <a:gd name="connsiteY71" fmla="*/ 203200 h 314530"/>
                <a:gd name="connsiteX72" fmla="*/ 1231900 w 2552700"/>
                <a:gd name="connsiteY72" fmla="*/ 200025 h 314530"/>
                <a:gd name="connsiteX73" fmla="*/ 1250950 w 2552700"/>
                <a:gd name="connsiteY73" fmla="*/ 190500 h 314530"/>
                <a:gd name="connsiteX74" fmla="*/ 1270000 w 2552700"/>
                <a:gd name="connsiteY74" fmla="*/ 184150 h 314530"/>
                <a:gd name="connsiteX75" fmla="*/ 1289050 w 2552700"/>
                <a:gd name="connsiteY75" fmla="*/ 174625 h 314530"/>
                <a:gd name="connsiteX76" fmla="*/ 1343025 w 2552700"/>
                <a:gd name="connsiteY76" fmla="*/ 165100 h 314530"/>
                <a:gd name="connsiteX77" fmla="*/ 1390650 w 2552700"/>
                <a:gd name="connsiteY77" fmla="*/ 158750 h 314530"/>
                <a:gd name="connsiteX78" fmla="*/ 1412875 w 2552700"/>
                <a:gd name="connsiteY78" fmla="*/ 149225 h 314530"/>
                <a:gd name="connsiteX79" fmla="*/ 1425575 w 2552700"/>
                <a:gd name="connsiteY79" fmla="*/ 146050 h 314530"/>
                <a:gd name="connsiteX80" fmla="*/ 1435100 w 2552700"/>
                <a:gd name="connsiteY80" fmla="*/ 142875 h 314530"/>
                <a:gd name="connsiteX81" fmla="*/ 1444625 w 2552700"/>
                <a:gd name="connsiteY81" fmla="*/ 133350 h 314530"/>
                <a:gd name="connsiteX82" fmla="*/ 1485900 w 2552700"/>
                <a:gd name="connsiteY82" fmla="*/ 117475 h 314530"/>
                <a:gd name="connsiteX83" fmla="*/ 1498600 w 2552700"/>
                <a:gd name="connsiteY83" fmla="*/ 111125 h 314530"/>
                <a:gd name="connsiteX84" fmla="*/ 1530350 w 2552700"/>
                <a:gd name="connsiteY84" fmla="*/ 101600 h 314530"/>
                <a:gd name="connsiteX85" fmla="*/ 1539875 w 2552700"/>
                <a:gd name="connsiteY85" fmla="*/ 95250 h 314530"/>
                <a:gd name="connsiteX86" fmla="*/ 1558925 w 2552700"/>
                <a:gd name="connsiteY86" fmla="*/ 88900 h 314530"/>
                <a:gd name="connsiteX87" fmla="*/ 1577975 w 2552700"/>
                <a:gd name="connsiteY87" fmla="*/ 76200 h 314530"/>
                <a:gd name="connsiteX88" fmla="*/ 1593850 w 2552700"/>
                <a:gd name="connsiteY88" fmla="*/ 66675 h 314530"/>
                <a:gd name="connsiteX89" fmla="*/ 1612900 w 2552700"/>
                <a:gd name="connsiteY89" fmla="*/ 53975 h 314530"/>
                <a:gd name="connsiteX90" fmla="*/ 1625600 w 2552700"/>
                <a:gd name="connsiteY90" fmla="*/ 50800 h 314530"/>
                <a:gd name="connsiteX91" fmla="*/ 1635125 w 2552700"/>
                <a:gd name="connsiteY91" fmla="*/ 47625 h 314530"/>
                <a:gd name="connsiteX92" fmla="*/ 1651000 w 2552700"/>
                <a:gd name="connsiteY92" fmla="*/ 44450 h 314530"/>
                <a:gd name="connsiteX93" fmla="*/ 1657350 w 2552700"/>
                <a:gd name="connsiteY93" fmla="*/ 34925 h 314530"/>
                <a:gd name="connsiteX94" fmla="*/ 1673225 w 2552700"/>
                <a:gd name="connsiteY94" fmla="*/ 31750 h 314530"/>
                <a:gd name="connsiteX95" fmla="*/ 1704975 w 2552700"/>
                <a:gd name="connsiteY95" fmla="*/ 25400 h 314530"/>
                <a:gd name="connsiteX96" fmla="*/ 1746250 w 2552700"/>
                <a:gd name="connsiteY96" fmla="*/ 38100 h 314530"/>
                <a:gd name="connsiteX97" fmla="*/ 1765300 w 2552700"/>
                <a:gd name="connsiteY97" fmla="*/ 50800 h 314530"/>
                <a:gd name="connsiteX98" fmla="*/ 1781175 w 2552700"/>
                <a:gd name="connsiteY98" fmla="*/ 63500 h 314530"/>
                <a:gd name="connsiteX99" fmla="*/ 1803400 w 2552700"/>
                <a:gd name="connsiteY99" fmla="*/ 76200 h 314530"/>
                <a:gd name="connsiteX100" fmla="*/ 1828800 w 2552700"/>
                <a:gd name="connsiteY100" fmla="*/ 85725 h 314530"/>
                <a:gd name="connsiteX101" fmla="*/ 1866900 w 2552700"/>
                <a:gd name="connsiteY101" fmla="*/ 98425 h 314530"/>
                <a:gd name="connsiteX102" fmla="*/ 1879600 w 2552700"/>
                <a:gd name="connsiteY102" fmla="*/ 107950 h 314530"/>
                <a:gd name="connsiteX103" fmla="*/ 1889125 w 2552700"/>
                <a:gd name="connsiteY103" fmla="*/ 114300 h 314530"/>
                <a:gd name="connsiteX104" fmla="*/ 1898650 w 2552700"/>
                <a:gd name="connsiteY104" fmla="*/ 127000 h 314530"/>
                <a:gd name="connsiteX105" fmla="*/ 1901825 w 2552700"/>
                <a:gd name="connsiteY105" fmla="*/ 136525 h 314530"/>
                <a:gd name="connsiteX106" fmla="*/ 1917700 w 2552700"/>
                <a:gd name="connsiteY106" fmla="*/ 177800 h 314530"/>
                <a:gd name="connsiteX107" fmla="*/ 1927225 w 2552700"/>
                <a:gd name="connsiteY107" fmla="*/ 200025 h 314530"/>
                <a:gd name="connsiteX108" fmla="*/ 1933575 w 2552700"/>
                <a:gd name="connsiteY108" fmla="*/ 212725 h 314530"/>
                <a:gd name="connsiteX109" fmla="*/ 1943100 w 2552700"/>
                <a:gd name="connsiteY109" fmla="*/ 219075 h 314530"/>
                <a:gd name="connsiteX110" fmla="*/ 1946275 w 2552700"/>
                <a:gd name="connsiteY110" fmla="*/ 244475 h 314530"/>
                <a:gd name="connsiteX111" fmla="*/ 1968500 w 2552700"/>
                <a:gd name="connsiteY111" fmla="*/ 266700 h 314530"/>
                <a:gd name="connsiteX112" fmla="*/ 1978025 w 2552700"/>
                <a:gd name="connsiteY112" fmla="*/ 269875 h 314530"/>
                <a:gd name="connsiteX113" fmla="*/ 1990725 w 2552700"/>
                <a:gd name="connsiteY113" fmla="*/ 276225 h 314530"/>
                <a:gd name="connsiteX114" fmla="*/ 2016125 w 2552700"/>
                <a:gd name="connsiteY114" fmla="*/ 301625 h 314530"/>
                <a:gd name="connsiteX115" fmla="*/ 2032000 w 2552700"/>
                <a:gd name="connsiteY115" fmla="*/ 314325 h 314530"/>
                <a:gd name="connsiteX116" fmla="*/ 2098675 w 2552700"/>
                <a:gd name="connsiteY116" fmla="*/ 292100 h 314530"/>
                <a:gd name="connsiteX117" fmla="*/ 2130425 w 2552700"/>
                <a:gd name="connsiteY117" fmla="*/ 266700 h 314530"/>
                <a:gd name="connsiteX118" fmla="*/ 2139950 w 2552700"/>
                <a:gd name="connsiteY118" fmla="*/ 263525 h 314530"/>
                <a:gd name="connsiteX119" fmla="*/ 2168525 w 2552700"/>
                <a:gd name="connsiteY119" fmla="*/ 247650 h 314530"/>
                <a:gd name="connsiteX120" fmla="*/ 2193925 w 2552700"/>
                <a:gd name="connsiteY120" fmla="*/ 228600 h 314530"/>
                <a:gd name="connsiteX121" fmla="*/ 2203450 w 2552700"/>
                <a:gd name="connsiteY121" fmla="*/ 219075 h 314530"/>
                <a:gd name="connsiteX122" fmla="*/ 2222500 w 2552700"/>
                <a:gd name="connsiteY122" fmla="*/ 212725 h 314530"/>
                <a:gd name="connsiteX123" fmla="*/ 2244725 w 2552700"/>
                <a:gd name="connsiteY123" fmla="*/ 193675 h 314530"/>
                <a:gd name="connsiteX124" fmla="*/ 2355850 w 2552700"/>
                <a:gd name="connsiteY124" fmla="*/ 152400 h 314530"/>
                <a:gd name="connsiteX125" fmla="*/ 2552700 w 2552700"/>
                <a:gd name="connsiteY125" fmla="*/ 155575 h 314530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289050 w 2552700"/>
                <a:gd name="connsiteY75" fmla="*/ 174625 h 302243"/>
                <a:gd name="connsiteX76" fmla="*/ 1343025 w 2552700"/>
                <a:gd name="connsiteY76" fmla="*/ 165100 h 302243"/>
                <a:gd name="connsiteX77" fmla="*/ 1390650 w 2552700"/>
                <a:gd name="connsiteY77" fmla="*/ 158750 h 302243"/>
                <a:gd name="connsiteX78" fmla="*/ 1412875 w 2552700"/>
                <a:gd name="connsiteY78" fmla="*/ 149225 h 302243"/>
                <a:gd name="connsiteX79" fmla="*/ 1425575 w 2552700"/>
                <a:gd name="connsiteY79" fmla="*/ 146050 h 302243"/>
                <a:gd name="connsiteX80" fmla="*/ 1435100 w 2552700"/>
                <a:gd name="connsiteY80" fmla="*/ 142875 h 302243"/>
                <a:gd name="connsiteX81" fmla="*/ 1444625 w 2552700"/>
                <a:gd name="connsiteY81" fmla="*/ 133350 h 302243"/>
                <a:gd name="connsiteX82" fmla="*/ 1485900 w 2552700"/>
                <a:gd name="connsiteY82" fmla="*/ 117475 h 302243"/>
                <a:gd name="connsiteX83" fmla="*/ 1498600 w 2552700"/>
                <a:gd name="connsiteY83" fmla="*/ 111125 h 302243"/>
                <a:gd name="connsiteX84" fmla="*/ 1530350 w 2552700"/>
                <a:gd name="connsiteY84" fmla="*/ 101600 h 302243"/>
                <a:gd name="connsiteX85" fmla="*/ 1539875 w 2552700"/>
                <a:gd name="connsiteY85" fmla="*/ 95250 h 302243"/>
                <a:gd name="connsiteX86" fmla="*/ 1558925 w 2552700"/>
                <a:gd name="connsiteY86" fmla="*/ 88900 h 302243"/>
                <a:gd name="connsiteX87" fmla="*/ 1577975 w 2552700"/>
                <a:gd name="connsiteY87" fmla="*/ 76200 h 302243"/>
                <a:gd name="connsiteX88" fmla="*/ 1593850 w 2552700"/>
                <a:gd name="connsiteY88" fmla="*/ 66675 h 302243"/>
                <a:gd name="connsiteX89" fmla="*/ 1612900 w 2552700"/>
                <a:gd name="connsiteY89" fmla="*/ 53975 h 302243"/>
                <a:gd name="connsiteX90" fmla="*/ 1625600 w 2552700"/>
                <a:gd name="connsiteY90" fmla="*/ 50800 h 302243"/>
                <a:gd name="connsiteX91" fmla="*/ 1635125 w 2552700"/>
                <a:gd name="connsiteY91" fmla="*/ 47625 h 302243"/>
                <a:gd name="connsiteX92" fmla="*/ 1651000 w 2552700"/>
                <a:gd name="connsiteY92" fmla="*/ 44450 h 302243"/>
                <a:gd name="connsiteX93" fmla="*/ 1657350 w 2552700"/>
                <a:gd name="connsiteY93" fmla="*/ 34925 h 302243"/>
                <a:gd name="connsiteX94" fmla="*/ 1673225 w 2552700"/>
                <a:gd name="connsiteY94" fmla="*/ 31750 h 302243"/>
                <a:gd name="connsiteX95" fmla="*/ 1704975 w 2552700"/>
                <a:gd name="connsiteY95" fmla="*/ 25400 h 302243"/>
                <a:gd name="connsiteX96" fmla="*/ 1746250 w 2552700"/>
                <a:gd name="connsiteY96" fmla="*/ 38100 h 302243"/>
                <a:gd name="connsiteX97" fmla="*/ 1765300 w 2552700"/>
                <a:gd name="connsiteY97" fmla="*/ 50800 h 302243"/>
                <a:gd name="connsiteX98" fmla="*/ 1781175 w 2552700"/>
                <a:gd name="connsiteY98" fmla="*/ 63500 h 302243"/>
                <a:gd name="connsiteX99" fmla="*/ 1803400 w 2552700"/>
                <a:gd name="connsiteY99" fmla="*/ 76200 h 302243"/>
                <a:gd name="connsiteX100" fmla="*/ 1828800 w 2552700"/>
                <a:gd name="connsiteY100" fmla="*/ 85725 h 302243"/>
                <a:gd name="connsiteX101" fmla="*/ 1866900 w 2552700"/>
                <a:gd name="connsiteY101" fmla="*/ 98425 h 302243"/>
                <a:gd name="connsiteX102" fmla="*/ 1879600 w 2552700"/>
                <a:gd name="connsiteY102" fmla="*/ 107950 h 302243"/>
                <a:gd name="connsiteX103" fmla="*/ 1889125 w 2552700"/>
                <a:gd name="connsiteY103" fmla="*/ 114300 h 302243"/>
                <a:gd name="connsiteX104" fmla="*/ 1898650 w 2552700"/>
                <a:gd name="connsiteY104" fmla="*/ 127000 h 302243"/>
                <a:gd name="connsiteX105" fmla="*/ 1901825 w 2552700"/>
                <a:gd name="connsiteY105" fmla="*/ 136525 h 302243"/>
                <a:gd name="connsiteX106" fmla="*/ 1917700 w 2552700"/>
                <a:gd name="connsiteY106" fmla="*/ 177800 h 302243"/>
                <a:gd name="connsiteX107" fmla="*/ 1927225 w 2552700"/>
                <a:gd name="connsiteY107" fmla="*/ 200025 h 302243"/>
                <a:gd name="connsiteX108" fmla="*/ 1933575 w 2552700"/>
                <a:gd name="connsiteY108" fmla="*/ 212725 h 302243"/>
                <a:gd name="connsiteX109" fmla="*/ 1943100 w 2552700"/>
                <a:gd name="connsiteY109" fmla="*/ 219075 h 302243"/>
                <a:gd name="connsiteX110" fmla="*/ 1946275 w 2552700"/>
                <a:gd name="connsiteY110" fmla="*/ 244475 h 302243"/>
                <a:gd name="connsiteX111" fmla="*/ 1968500 w 2552700"/>
                <a:gd name="connsiteY111" fmla="*/ 266700 h 302243"/>
                <a:gd name="connsiteX112" fmla="*/ 1978025 w 2552700"/>
                <a:gd name="connsiteY112" fmla="*/ 269875 h 302243"/>
                <a:gd name="connsiteX113" fmla="*/ 1990725 w 2552700"/>
                <a:gd name="connsiteY113" fmla="*/ 276225 h 302243"/>
                <a:gd name="connsiteX114" fmla="*/ 2016125 w 2552700"/>
                <a:gd name="connsiteY114" fmla="*/ 301625 h 302243"/>
                <a:gd name="connsiteX115" fmla="*/ 2098675 w 2552700"/>
                <a:gd name="connsiteY115" fmla="*/ 292100 h 302243"/>
                <a:gd name="connsiteX116" fmla="*/ 2130425 w 2552700"/>
                <a:gd name="connsiteY116" fmla="*/ 266700 h 302243"/>
                <a:gd name="connsiteX117" fmla="*/ 2139950 w 2552700"/>
                <a:gd name="connsiteY117" fmla="*/ 263525 h 302243"/>
                <a:gd name="connsiteX118" fmla="*/ 2168525 w 2552700"/>
                <a:gd name="connsiteY118" fmla="*/ 247650 h 302243"/>
                <a:gd name="connsiteX119" fmla="*/ 2193925 w 2552700"/>
                <a:gd name="connsiteY119" fmla="*/ 228600 h 302243"/>
                <a:gd name="connsiteX120" fmla="*/ 2203450 w 2552700"/>
                <a:gd name="connsiteY120" fmla="*/ 219075 h 302243"/>
                <a:gd name="connsiteX121" fmla="*/ 2222500 w 2552700"/>
                <a:gd name="connsiteY121" fmla="*/ 212725 h 302243"/>
                <a:gd name="connsiteX122" fmla="*/ 2244725 w 2552700"/>
                <a:gd name="connsiteY122" fmla="*/ 193675 h 302243"/>
                <a:gd name="connsiteX123" fmla="*/ 2355850 w 2552700"/>
                <a:gd name="connsiteY123" fmla="*/ 152400 h 302243"/>
                <a:gd name="connsiteX124" fmla="*/ 2552700 w 2552700"/>
                <a:gd name="connsiteY12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31900 w 2552700"/>
                <a:gd name="connsiteY72" fmla="*/ 200025 h 302243"/>
                <a:gd name="connsiteX73" fmla="*/ 1250950 w 2552700"/>
                <a:gd name="connsiteY73" fmla="*/ 190500 h 302243"/>
                <a:gd name="connsiteX74" fmla="*/ 1270000 w 2552700"/>
                <a:gd name="connsiteY74" fmla="*/ 184150 h 302243"/>
                <a:gd name="connsiteX75" fmla="*/ 1343025 w 2552700"/>
                <a:gd name="connsiteY75" fmla="*/ 165100 h 302243"/>
                <a:gd name="connsiteX76" fmla="*/ 1390650 w 2552700"/>
                <a:gd name="connsiteY76" fmla="*/ 158750 h 302243"/>
                <a:gd name="connsiteX77" fmla="*/ 1412875 w 2552700"/>
                <a:gd name="connsiteY77" fmla="*/ 149225 h 302243"/>
                <a:gd name="connsiteX78" fmla="*/ 1425575 w 2552700"/>
                <a:gd name="connsiteY78" fmla="*/ 146050 h 302243"/>
                <a:gd name="connsiteX79" fmla="*/ 1435100 w 2552700"/>
                <a:gd name="connsiteY79" fmla="*/ 142875 h 302243"/>
                <a:gd name="connsiteX80" fmla="*/ 1444625 w 2552700"/>
                <a:gd name="connsiteY80" fmla="*/ 133350 h 302243"/>
                <a:gd name="connsiteX81" fmla="*/ 1485900 w 2552700"/>
                <a:gd name="connsiteY81" fmla="*/ 117475 h 302243"/>
                <a:gd name="connsiteX82" fmla="*/ 1498600 w 2552700"/>
                <a:gd name="connsiteY82" fmla="*/ 111125 h 302243"/>
                <a:gd name="connsiteX83" fmla="*/ 1530350 w 2552700"/>
                <a:gd name="connsiteY83" fmla="*/ 101600 h 302243"/>
                <a:gd name="connsiteX84" fmla="*/ 1539875 w 2552700"/>
                <a:gd name="connsiteY84" fmla="*/ 95250 h 302243"/>
                <a:gd name="connsiteX85" fmla="*/ 1558925 w 2552700"/>
                <a:gd name="connsiteY85" fmla="*/ 88900 h 302243"/>
                <a:gd name="connsiteX86" fmla="*/ 1577975 w 2552700"/>
                <a:gd name="connsiteY86" fmla="*/ 76200 h 302243"/>
                <a:gd name="connsiteX87" fmla="*/ 1593850 w 2552700"/>
                <a:gd name="connsiteY87" fmla="*/ 66675 h 302243"/>
                <a:gd name="connsiteX88" fmla="*/ 1612900 w 2552700"/>
                <a:gd name="connsiteY88" fmla="*/ 53975 h 302243"/>
                <a:gd name="connsiteX89" fmla="*/ 1625600 w 2552700"/>
                <a:gd name="connsiteY89" fmla="*/ 50800 h 302243"/>
                <a:gd name="connsiteX90" fmla="*/ 1635125 w 2552700"/>
                <a:gd name="connsiteY90" fmla="*/ 47625 h 302243"/>
                <a:gd name="connsiteX91" fmla="*/ 1651000 w 2552700"/>
                <a:gd name="connsiteY91" fmla="*/ 44450 h 302243"/>
                <a:gd name="connsiteX92" fmla="*/ 1657350 w 2552700"/>
                <a:gd name="connsiteY92" fmla="*/ 34925 h 302243"/>
                <a:gd name="connsiteX93" fmla="*/ 1673225 w 2552700"/>
                <a:gd name="connsiteY93" fmla="*/ 31750 h 302243"/>
                <a:gd name="connsiteX94" fmla="*/ 1704975 w 2552700"/>
                <a:gd name="connsiteY94" fmla="*/ 25400 h 302243"/>
                <a:gd name="connsiteX95" fmla="*/ 1746250 w 2552700"/>
                <a:gd name="connsiteY95" fmla="*/ 38100 h 302243"/>
                <a:gd name="connsiteX96" fmla="*/ 1765300 w 2552700"/>
                <a:gd name="connsiteY96" fmla="*/ 50800 h 302243"/>
                <a:gd name="connsiteX97" fmla="*/ 1781175 w 2552700"/>
                <a:gd name="connsiteY97" fmla="*/ 63500 h 302243"/>
                <a:gd name="connsiteX98" fmla="*/ 1803400 w 2552700"/>
                <a:gd name="connsiteY98" fmla="*/ 76200 h 302243"/>
                <a:gd name="connsiteX99" fmla="*/ 1828800 w 2552700"/>
                <a:gd name="connsiteY99" fmla="*/ 85725 h 302243"/>
                <a:gd name="connsiteX100" fmla="*/ 1866900 w 2552700"/>
                <a:gd name="connsiteY100" fmla="*/ 98425 h 302243"/>
                <a:gd name="connsiteX101" fmla="*/ 1879600 w 2552700"/>
                <a:gd name="connsiteY101" fmla="*/ 107950 h 302243"/>
                <a:gd name="connsiteX102" fmla="*/ 1889125 w 2552700"/>
                <a:gd name="connsiteY102" fmla="*/ 114300 h 302243"/>
                <a:gd name="connsiteX103" fmla="*/ 1898650 w 2552700"/>
                <a:gd name="connsiteY103" fmla="*/ 127000 h 302243"/>
                <a:gd name="connsiteX104" fmla="*/ 1901825 w 2552700"/>
                <a:gd name="connsiteY104" fmla="*/ 136525 h 302243"/>
                <a:gd name="connsiteX105" fmla="*/ 1917700 w 2552700"/>
                <a:gd name="connsiteY105" fmla="*/ 177800 h 302243"/>
                <a:gd name="connsiteX106" fmla="*/ 1927225 w 2552700"/>
                <a:gd name="connsiteY106" fmla="*/ 200025 h 302243"/>
                <a:gd name="connsiteX107" fmla="*/ 1933575 w 2552700"/>
                <a:gd name="connsiteY107" fmla="*/ 212725 h 302243"/>
                <a:gd name="connsiteX108" fmla="*/ 1943100 w 2552700"/>
                <a:gd name="connsiteY108" fmla="*/ 219075 h 302243"/>
                <a:gd name="connsiteX109" fmla="*/ 1946275 w 2552700"/>
                <a:gd name="connsiteY109" fmla="*/ 244475 h 302243"/>
                <a:gd name="connsiteX110" fmla="*/ 1968500 w 2552700"/>
                <a:gd name="connsiteY110" fmla="*/ 266700 h 302243"/>
                <a:gd name="connsiteX111" fmla="*/ 1978025 w 2552700"/>
                <a:gd name="connsiteY111" fmla="*/ 269875 h 302243"/>
                <a:gd name="connsiteX112" fmla="*/ 1990725 w 2552700"/>
                <a:gd name="connsiteY112" fmla="*/ 276225 h 302243"/>
                <a:gd name="connsiteX113" fmla="*/ 2016125 w 2552700"/>
                <a:gd name="connsiteY113" fmla="*/ 301625 h 302243"/>
                <a:gd name="connsiteX114" fmla="*/ 2098675 w 2552700"/>
                <a:gd name="connsiteY114" fmla="*/ 292100 h 302243"/>
                <a:gd name="connsiteX115" fmla="*/ 2130425 w 2552700"/>
                <a:gd name="connsiteY115" fmla="*/ 266700 h 302243"/>
                <a:gd name="connsiteX116" fmla="*/ 2139950 w 2552700"/>
                <a:gd name="connsiteY116" fmla="*/ 263525 h 302243"/>
                <a:gd name="connsiteX117" fmla="*/ 2168525 w 2552700"/>
                <a:gd name="connsiteY117" fmla="*/ 247650 h 302243"/>
                <a:gd name="connsiteX118" fmla="*/ 2193925 w 2552700"/>
                <a:gd name="connsiteY118" fmla="*/ 228600 h 302243"/>
                <a:gd name="connsiteX119" fmla="*/ 2203450 w 2552700"/>
                <a:gd name="connsiteY119" fmla="*/ 219075 h 302243"/>
                <a:gd name="connsiteX120" fmla="*/ 2222500 w 2552700"/>
                <a:gd name="connsiteY120" fmla="*/ 212725 h 302243"/>
                <a:gd name="connsiteX121" fmla="*/ 2244725 w 2552700"/>
                <a:gd name="connsiteY121" fmla="*/ 193675 h 302243"/>
                <a:gd name="connsiteX122" fmla="*/ 2355850 w 2552700"/>
                <a:gd name="connsiteY122" fmla="*/ 152400 h 302243"/>
                <a:gd name="connsiteX123" fmla="*/ 2552700 w 2552700"/>
                <a:gd name="connsiteY12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50950 w 2552700"/>
                <a:gd name="connsiteY72" fmla="*/ 190500 h 302243"/>
                <a:gd name="connsiteX73" fmla="*/ 1270000 w 2552700"/>
                <a:gd name="connsiteY73" fmla="*/ 184150 h 302243"/>
                <a:gd name="connsiteX74" fmla="*/ 1343025 w 2552700"/>
                <a:gd name="connsiteY74" fmla="*/ 165100 h 302243"/>
                <a:gd name="connsiteX75" fmla="*/ 1390650 w 2552700"/>
                <a:gd name="connsiteY75" fmla="*/ 158750 h 302243"/>
                <a:gd name="connsiteX76" fmla="*/ 1412875 w 2552700"/>
                <a:gd name="connsiteY76" fmla="*/ 149225 h 302243"/>
                <a:gd name="connsiteX77" fmla="*/ 1425575 w 2552700"/>
                <a:gd name="connsiteY77" fmla="*/ 146050 h 302243"/>
                <a:gd name="connsiteX78" fmla="*/ 1435100 w 2552700"/>
                <a:gd name="connsiteY78" fmla="*/ 142875 h 302243"/>
                <a:gd name="connsiteX79" fmla="*/ 1444625 w 2552700"/>
                <a:gd name="connsiteY79" fmla="*/ 133350 h 302243"/>
                <a:gd name="connsiteX80" fmla="*/ 1485900 w 2552700"/>
                <a:gd name="connsiteY80" fmla="*/ 117475 h 302243"/>
                <a:gd name="connsiteX81" fmla="*/ 1498600 w 2552700"/>
                <a:gd name="connsiteY81" fmla="*/ 111125 h 302243"/>
                <a:gd name="connsiteX82" fmla="*/ 1530350 w 2552700"/>
                <a:gd name="connsiteY82" fmla="*/ 101600 h 302243"/>
                <a:gd name="connsiteX83" fmla="*/ 1539875 w 2552700"/>
                <a:gd name="connsiteY83" fmla="*/ 95250 h 302243"/>
                <a:gd name="connsiteX84" fmla="*/ 1558925 w 2552700"/>
                <a:gd name="connsiteY84" fmla="*/ 88900 h 302243"/>
                <a:gd name="connsiteX85" fmla="*/ 1577975 w 2552700"/>
                <a:gd name="connsiteY85" fmla="*/ 76200 h 302243"/>
                <a:gd name="connsiteX86" fmla="*/ 1593850 w 2552700"/>
                <a:gd name="connsiteY86" fmla="*/ 66675 h 302243"/>
                <a:gd name="connsiteX87" fmla="*/ 1612900 w 2552700"/>
                <a:gd name="connsiteY87" fmla="*/ 53975 h 302243"/>
                <a:gd name="connsiteX88" fmla="*/ 1625600 w 2552700"/>
                <a:gd name="connsiteY88" fmla="*/ 50800 h 302243"/>
                <a:gd name="connsiteX89" fmla="*/ 1635125 w 2552700"/>
                <a:gd name="connsiteY89" fmla="*/ 47625 h 302243"/>
                <a:gd name="connsiteX90" fmla="*/ 1651000 w 2552700"/>
                <a:gd name="connsiteY90" fmla="*/ 44450 h 302243"/>
                <a:gd name="connsiteX91" fmla="*/ 1657350 w 2552700"/>
                <a:gd name="connsiteY91" fmla="*/ 34925 h 302243"/>
                <a:gd name="connsiteX92" fmla="*/ 1673225 w 2552700"/>
                <a:gd name="connsiteY92" fmla="*/ 31750 h 302243"/>
                <a:gd name="connsiteX93" fmla="*/ 1704975 w 2552700"/>
                <a:gd name="connsiteY93" fmla="*/ 25400 h 302243"/>
                <a:gd name="connsiteX94" fmla="*/ 1746250 w 2552700"/>
                <a:gd name="connsiteY94" fmla="*/ 38100 h 302243"/>
                <a:gd name="connsiteX95" fmla="*/ 1765300 w 2552700"/>
                <a:gd name="connsiteY95" fmla="*/ 50800 h 302243"/>
                <a:gd name="connsiteX96" fmla="*/ 1781175 w 2552700"/>
                <a:gd name="connsiteY96" fmla="*/ 63500 h 302243"/>
                <a:gd name="connsiteX97" fmla="*/ 1803400 w 2552700"/>
                <a:gd name="connsiteY97" fmla="*/ 76200 h 302243"/>
                <a:gd name="connsiteX98" fmla="*/ 1828800 w 2552700"/>
                <a:gd name="connsiteY98" fmla="*/ 85725 h 302243"/>
                <a:gd name="connsiteX99" fmla="*/ 1866900 w 2552700"/>
                <a:gd name="connsiteY99" fmla="*/ 98425 h 302243"/>
                <a:gd name="connsiteX100" fmla="*/ 1879600 w 2552700"/>
                <a:gd name="connsiteY100" fmla="*/ 107950 h 302243"/>
                <a:gd name="connsiteX101" fmla="*/ 1889125 w 2552700"/>
                <a:gd name="connsiteY101" fmla="*/ 114300 h 302243"/>
                <a:gd name="connsiteX102" fmla="*/ 1898650 w 2552700"/>
                <a:gd name="connsiteY102" fmla="*/ 127000 h 302243"/>
                <a:gd name="connsiteX103" fmla="*/ 1901825 w 2552700"/>
                <a:gd name="connsiteY103" fmla="*/ 136525 h 302243"/>
                <a:gd name="connsiteX104" fmla="*/ 1917700 w 2552700"/>
                <a:gd name="connsiteY104" fmla="*/ 177800 h 302243"/>
                <a:gd name="connsiteX105" fmla="*/ 1927225 w 2552700"/>
                <a:gd name="connsiteY105" fmla="*/ 200025 h 302243"/>
                <a:gd name="connsiteX106" fmla="*/ 1933575 w 2552700"/>
                <a:gd name="connsiteY106" fmla="*/ 212725 h 302243"/>
                <a:gd name="connsiteX107" fmla="*/ 1943100 w 2552700"/>
                <a:gd name="connsiteY107" fmla="*/ 219075 h 302243"/>
                <a:gd name="connsiteX108" fmla="*/ 1946275 w 2552700"/>
                <a:gd name="connsiteY108" fmla="*/ 244475 h 302243"/>
                <a:gd name="connsiteX109" fmla="*/ 1968500 w 2552700"/>
                <a:gd name="connsiteY109" fmla="*/ 266700 h 302243"/>
                <a:gd name="connsiteX110" fmla="*/ 1978025 w 2552700"/>
                <a:gd name="connsiteY110" fmla="*/ 269875 h 302243"/>
                <a:gd name="connsiteX111" fmla="*/ 1990725 w 2552700"/>
                <a:gd name="connsiteY111" fmla="*/ 276225 h 302243"/>
                <a:gd name="connsiteX112" fmla="*/ 2016125 w 2552700"/>
                <a:gd name="connsiteY112" fmla="*/ 301625 h 302243"/>
                <a:gd name="connsiteX113" fmla="*/ 2098675 w 2552700"/>
                <a:gd name="connsiteY113" fmla="*/ 292100 h 302243"/>
                <a:gd name="connsiteX114" fmla="*/ 2130425 w 2552700"/>
                <a:gd name="connsiteY114" fmla="*/ 266700 h 302243"/>
                <a:gd name="connsiteX115" fmla="*/ 2139950 w 2552700"/>
                <a:gd name="connsiteY115" fmla="*/ 263525 h 302243"/>
                <a:gd name="connsiteX116" fmla="*/ 2168525 w 2552700"/>
                <a:gd name="connsiteY116" fmla="*/ 247650 h 302243"/>
                <a:gd name="connsiteX117" fmla="*/ 2193925 w 2552700"/>
                <a:gd name="connsiteY117" fmla="*/ 228600 h 302243"/>
                <a:gd name="connsiteX118" fmla="*/ 2203450 w 2552700"/>
                <a:gd name="connsiteY118" fmla="*/ 219075 h 302243"/>
                <a:gd name="connsiteX119" fmla="*/ 2222500 w 2552700"/>
                <a:gd name="connsiteY119" fmla="*/ 212725 h 302243"/>
                <a:gd name="connsiteX120" fmla="*/ 2244725 w 2552700"/>
                <a:gd name="connsiteY120" fmla="*/ 193675 h 302243"/>
                <a:gd name="connsiteX121" fmla="*/ 2355850 w 2552700"/>
                <a:gd name="connsiteY121" fmla="*/ 152400 h 302243"/>
                <a:gd name="connsiteX122" fmla="*/ 2552700 w 2552700"/>
                <a:gd name="connsiteY12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31875 w 2552700"/>
                <a:gd name="connsiteY66" fmla="*/ 193675 h 302243"/>
                <a:gd name="connsiteX67" fmla="*/ 1044575 w 2552700"/>
                <a:gd name="connsiteY67" fmla="*/ 200025 h 302243"/>
                <a:gd name="connsiteX68" fmla="*/ 1057275 w 2552700"/>
                <a:gd name="connsiteY68" fmla="*/ 212725 h 302243"/>
                <a:gd name="connsiteX69" fmla="*/ 1120775 w 2552700"/>
                <a:gd name="connsiteY69" fmla="*/ 219075 h 302243"/>
                <a:gd name="connsiteX70" fmla="*/ 1203325 w 2552700"/>
                <a:gd name="connsiteY70" fmla="*/ 215900 h 302243"/>
                <a:gd name="connsiteX71" fmla="*/ 1222375 w 2552700"/>
                <a:gd name="connsiteY71" fmla="*/ 203200 h 302243"/>
                <a:gd name="connsiteX72" fmla="*/ 1270000 w 2552700"/>
                <a:gd name="connsiteY72" fmla="*/ 184150 h 302243"/>
                <a:gd name="connsiteX73" fmla="*/ 1343025 w 2552700"/>
                <a:gd name="connsiteY73" fmla="*/ 165100 h 302243"/>
                <a:gd name="connsiteX74" fmla="*/ 1390650 w 2552700"/>
                <a:gd name="connsiteY74" fmla="*/ 158750 h 302243"/>
                <a:gd name="connsiteX75" fmla="*/ 1412875 w 2552700"/>
                <a:gd name="connsiteY75" fmla="*/ 149225 h 302243"/>
                <a:gd name="connsiteX76" fmla="*/ 1425575 w 2552700"/>
                <a:gd name="connsiteY76" fmla="*/ 146050 h 302243"/>
                <a:gd name="connsiteX77" fmla="*/ 1435100 w 2552700"/>
                <a:gd name="connsiteY77" fmla="*/ 142875 h 302243"/>
                <a:gd name="connsiteX78" fmla="*/ 1444625 w 2552700"/>
                <a:gd name="connsiteY78" fmla="*/ 133350 h 302243"/>
                <a:gd name="connsiteX79" fmla="*/ 1485900 w 2552700"/>
                <a:gd name="connsiteY79" fmla="*/ 117475 h 302243"/>
                <a:gd name="connsiteX80" fmla="*/ 1498600 w 2552700"/>
                <a:gd name="connsiteY80" fmla="*/ 111125 h 302243"/>
                <a:gd name="connsiteX81" fmla="*/ 1530350 w 2552700"/>
                <a:gd name="connsiteY81" fmla="*/ 101600 h 302243"/>
                <a:gd name="connsiteX82" fmla="*/ 1539875 w 2552700"/>
                <a:gd name="connsiteY82" fmla="*/ 95250 h 302243"/>
                <a:gd name="connsiteX83" fmla="*/ 1558925 w 2552700"/>
                <a:gd name="connsiteY83" fmla="*/ 88900 h 302243"/>
                <a:gd name="connsiteX84" fmla="*/ 1577975 w 2552700"/>
                <a:gd name="connsiteY84" fmla="*/ 76200 h 302243"/>
                <a:gd name="connsiteX85" fmla="*/ 1593850 w 2552700"/>
                <a:gd name="connsiteY85" fmla="*/ 66675 h 302243"/>
                <a:gd name="connsiteX86" fmla="*/ 1612900 w 2552700"/>
                <a:gd name="connsiteY86" fmla="*/ 53975 h 302243"/>
                <a:gd name="connsiteX87" fmla="*/ 1625600 w 2552700"/>
                <a:gd name="connsiteY87" fmla="*/ 50800 h 302243"/>
                <a:gd name="connsiteX88" fmla="*/ 1635125 w 2552700"/>
                <a:gd name="connsiteY88" fmla="*/ 47625 h 302243"/>
                <a:gd name="connsiteX89" fmla="*/ 1651000 w 2552700"/>
                <a:gd name="connsiteY89" fmla="*/ 44450 h 302243"/>
                <a:gd name="connsiteX90" fmla="*/ 1657350 w 2552700"/>
                <a:gd name="connsiteY90" fmla="*/ 34925 h 302243"/>
                <a:gd name="connsiteX91" fmla="*/ 1673225 w 2552700"/>
                <a:gd name="connsiteY91" fmla="*/ 31750 h 302243"/>
                <a:gd name="connsiteX92" fmla="*/ 1704975 w 2552700"/>
                <a:gd name="connsiteY92" fmla="*/ 25400 h 302243"/>
                <a:gd name="connsiteX93" fmla="*/ 1746250 w 2552700"/>
                <a:gd name="connsiteY93" fmla="*/ 38100 h 302243"/>
                <a:gd name="connsiteX94" fmla="*/ 1765300 w 2552700"/>
                <a:gd name="connsiteY94" fmla="*/ 50800 h 302243"/>
                <a:gd name="connsiteX95" fmla="*/ 1781175 w 2552700"/>
                <a:gd name="connsiteY95" fmla="*/ 63500 h 302243"/>
                <a:gd name="connsiteX96" fmla="*/ 1803400 w 2552700"/>
                <a:gd name="connsiteY96" fmla="*/ 76200 h 302243"/>
                <a:gd name="connsiteX97" fmla="*/ 1828800 w 2552700"/>
                <a:gd name="connsiteY97" fmla="*/ 85725 h 302243"/>
                <a:gd name="connsiteX98" fmla="*/ 1866900 w 2552700"/>
                <a:gd name="connsiteY98" fmla="*/ 98425 h 302243"/>
                <a:gd name="connsiteX99" fmla="*/ 1879600 w 2552700"/>
                <a:gd name="connsiteY99" fmla="*/ 107950 h 302243"/>
                <a:gd name="connsiteX100" fmla="*/ 1889125 w 2552700"/>
                <a:gd name="connsiteY100" fmla="*/ 114300 h 302243"/>
                <a:gd name="connsiteX101" fmla="*/ 1898650 w 2552700"/>
                <a:gd name="connsiteY101" fmla="*/ 127000 h 302243"/>
                <a:gd name="connsiteX102" fmla="*/ 1901825 w 2552700"/>
                <a:gd name="connsiteY102" fmla="*/ 136525 h 302243"/>
                <a:gd name="connsiteX103" fmla="*/ 1917700 w 2552700"/>
                <a:gd name="connsiteY103" fmla="*/ 177800 h 302243"/>
                <a:gd name="connsiteX104" fmla="*/ 1927225 w 2552700"/>
                <a:gd name="connsiteY104" fmla="*/ 200025 h 302243"/>
                <a:gd name="connsiteX105" fmla="*/ 1933575 w 2552700"/>
                <a:gd name="connsiteY105" fmla="*/ 212725 h 302243"/>
                <a:gd name="connsiteX106" fmla="*/ 1943100 w 2552700"/>
                <a:gd name="connsiteY106" fmla="*/ 219075 h 302243"/>
                <a:gd name="connsiteX107" fmla="*/ 1946275 w 2552700"/>
                <a:gd name="connsiteY107" fmla="*/ 244475 h 302243"/>
                <a:gd name="connsiteX108" fmla="*/ 1968500 w 2552700"/>
                <a:gd name="connsiteY108" fmla="*/ 266700 h 302243"/>
                <a:gd name="connsiteX109" fmla="*/ 1978025 w 2552700"/>
                <a:gd name="connsiteY109" fmla="*/ 269875 h 302243"/>
                <a:gd name="connsiteX110" fmla="*/ 1990725 w 2552700"/>
                <a:gd name="connsiteY110" fmla="*/ 276225 h 302243"/>
                <a:gd name="connsiteX111" fmla="*/ 2016125 w 2552700"/>
                <a:gd name="connsiteY111" fmla="*/ 301625 h 302243"/>
                <a:gd name="connsiteX112" fmla="*/ 2098675 w 2552700"/>
                <a:gd name="connsiteY112" fmla="*/ 292100 h 302243"/>
                <a:gd name="connsiteX113" fmla="*/ 2130425 w 2552700"/>
                <a:gd name="connsiteY113" fmla="*/ 266700 h 302243"/>
                <a:gd name="connsiteX114" fmla="*/ 2139950 w 2552700"/>
                <a:gd name="connsiteY114" fmla="*/ 263525 h 302243"/>
                <a:gd name="connsiteX115" fmla="*/ 2168525 w 2552700"/>
                <a:gd name="connsiteY115" fmla="*/ 247650 h 302243"/>
                <a:gd name="connsiteX116" fmla="*/ 2193925 w 2552700"/>
                <a:gd name="connsiteY116" fmla="*/ 228600 h 302243"/>
                <a:gd name="connsiteX117" fmla="*/ 2203450 w 2552700"/>
                <a:gd name="connsiteY117" fmla="*/ 219075 h 302243"/>
                <a:gd name="connsiteX118" fmla="*/ 2222500 w 2552700"/>
                <a:gd name="connsiteY118" fmla="*/ 212725 h 302243"/>
                <a:gd name="connsiteX119" fmla="*/ 2244725 w 2552700"/>
                <a:gd name="connsiteY119" fmla="*/ 193675 h 302243"/>
                <a:gd name="connsiteX120" fmla="*/ 2355850 w 2552700"/>
                <a:gd name="connsiteY120" fmla="*/ 152400 h 302243"/>
                <a:gd name="connsiteX121" fmla="*/ 2552700 w 2552700"/>
                <a:gd name="connsiteY12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22350 w 2552700"/>
                <a:gd name="connsiteY65" fmla="*/ 184150 h 302243"/>
                <a:gd name="connsiteX66" fmla="*/ 1044575 w 2552700"/>
                <a:gd name="connsiteY66" fmla="*/ 200025 h 302243"/>
                <a:gd name="connsiteX67" fmla="*/ 1057275 w 2552700"/>
                <a:gd name="connsiteY67" fmla="*/ 212725 h 302243"/>
                <a:gd name="connsiteX68" fmla="*/ 1120775 w 2552700"/>
                <a:gd name="connsiteY68" fmla="*/ 219075 h 302243"/>
                <a:gd name="connsiteX69" fmla="*/ 1203325 w 2552700"/>
                <a:gd name="connsiteY69" fmla="*/ 215900 h 302243"/>
                <a:gd name="connsiteX70" fmla="*/ 1222375 w 2552700"/>
                <a:gd name="connsiteY70" fmla="*/ 203200 h 302243"/>
                <a:gd name="connsiteX71" fmla="*/ 1270000 w 2552700"/>
                <a:gd name="connsiteY71" fmla="*/ 184150 h 302243"/>
                <a:gd name="connsiteX72" fmla="*/ 1343025 w 2552700"/>
                <a:gd name="connsiteY72" fmla="*/ 165100 h 302243"/>
                <a:gd name="connsiteX73" fmla="*/ 1390650 w 2552700"/>
                <a:gd name="connsiteY73" fmla="*/ 158750 h 302243"/>
                <a:gd name="connsiteX74" fmla="*/ 1412875 w 2552700"/>
                <a:gd name="connsiteY74" fmla="*/ 149225 h 302243"/>
                <a:gd name="connsiteX75" fmla="*/ 1425575 w 2552700"/>
                <a:gd name="connsiteY75" fmla="*/ 146050 h 302243"/>
                <a:gd name="connsiteX76" fmla="*/ 1435100 w 2552700"/>
                <a:gd name="connsiteY76" fmla="*/ 142875 h 302243"/>
                <a:gd name="connsiteX77" fmla="*/ 1444625 w 2552700"/>
                <a:gd name="connsiteY77" fmla="*/ 133350 h 302243"/>
                <a:gd name="connsiteX78" fmla="*/ 1485900 w 2552700"/>
                <a:gd name="connsiteY78" fmla="*/ 117475 h 302243"/>
                <a:gd name="connsiteX79" fmla="*/ 1498600 w 2552700"/>
                <a:gd name="connsiteY79" fmla="*/ 111125 h 302243"/>
                <a:gd name="connsiteX80" fmla="*/ 1530350 w 2552700"/>
                <a:gd name="connsiteY80" fmla="*/ 101600 h 302243"/>
                <a:gd name="connsiteX81" fmla="*/ 1539875 w 2552700"/>
                <a:gd name="connsiteY81" fmla="*/ 95250 h 302243"/>
                <a:gd name="connsiteX82" fmla="*/ 1558925 w 2552700"/>
                <a:gd name="connsiteY82" fmla="*/ 88900 h 302243"/>
                <a:gd name="connsiteX83" fmla="*/ 1577975 w 2552700"/>
                <a:gd name="connsiteY83" fmla="*/ 76200 h 302243"/>
                <a:gd name="connsiteX84" fmla="*/ 1593850 w 2552700"/>
                <a:gd name="connsiteY84" fmla="*/ 66675 h 302243"/>
                <a:gd name="connsiteX85" fmla="*/ 1612900 w 2552700"/>
                <a:gd name="connsiteY85" fmla="*/ 53975 h 302243"/>
                <a:gd name="connsiteX86" fmla="*/ 1625600 w 2552700"/>
                <a:gd name="connsiteY86" fmla="*/ 50800 h 302243"/>
                <a:gd name="connsiteX87" fmla="*/ 1635125 w 2552700"/>
                <a:gd name="connsiteY87" fmla="*/ 47625 h 302243"/>
                <a:gd name="connsiteX88" fmla="*/ 1651000 w 2552700"/>
                <a:gd name="connsiteY88" fmla="*/ 44450 h 302243"/>
                <a:gd name="connsiteX89" fmla="*/ 1657350 w 2552700"/>
                <a:gd name="connsiteY89" fmla="*/ 34925 h 302243"/>
                <a:gd name="connsiteX90" fmla="*/ 1673225 w 2552700"/>
                <a:gd name="connsiteY90" fmla="*/ 31750 h 302243"/>
                <a:gd name="connsiteX91" fmla="*/ 1704975 w 2552700"/>
                <a:gd name="connsiteY91" fmla="*/ 25400 h 302243"/>
                <a:gd name="connsiteX92" fmla="*/ 1746250 w 2552700"/>
                <a:gd name="connsiteY92" fmla="*/ 38100 h 302243"/>
                <a:gd name="connsiteX93" fmla="*/ 1765300 w 2552700"/>
                <a:gd name="connsiteY93" fmla="*/ 50800 h 302243"/>
                <a:gd name="connsiteX94" fmla="*/ 1781175 w 2552700"/>
                <a:gd name="connsiteY94" fmla="*/ 63500 h 302243"/>
                <a:gd name="connsiteX95" fmla="*/ 1803400 w 2552700"/>
                <a:gd name="connsiteY95" fmla="*/ 76200 h 302243"/>
                <a:gd name="connsiteX96" fmla="*/ 1828800 w 2552700"/>
                <a:gd name="connsiteY96" fmla="*/ 85725 h 302243"/>
                <a:gd name="connsiteX97" fmla="*/ 1866900 w 2552700"/>
                <a:gd name="connsiteY97" fmla="*/ 98425 h 302243"/>
                <a:gd name="connsiteX98" fmla="*/ 1879600 w 2552700"/>
                <a:gd name="connsiteY98" fmla="*/ 107950 h 302243"/>
                <a:gd name="connsiteX99" fmla="*/ 1889125 w 2552700"/>
                <a:gd name="connsiteY99" fmla="*/ 114300 h 302243"/>
                <a:gd name="connsiteX100" fmla="*/ 1898650 w 2552700"/>
                <a:gd name="connsiteY100" fmla="*/ 127000 h 302243"/>
                <a:gd name="connsiteX101" fmla="*/ 1901825 w 2552700"/>
                <a:gd name="connsiteY101" fmla="*/ 136525 h 302243"/>
                <a:gd name="connsiteX102" fmla="*/ 1917700 w 2552700"/>
                <a:gd name="connsiteY102" fmla="*/ 177800 h 302243"/>
                <a:gd name="connsiteX103" fmla="*/ 1927225 w 2552700"/>
                <a:gd name="connsiteY103" fmla="*/ 200025 h 302243"/>
                <a:gd name="connsiteX104" fmla="*/ 1933575 w 2552700"/>
                <a:gd name="connsiteY104" fmla="*/ 212725 h 302243"/>
                <a:gd name="connsiteX105" fmla="*/ 1943100 w 2552700"/>
                <a:gd name="connsiteY105" fmla="*/ 219075 h 302243"/>
                <a:gd name="connsiteX106" fmla="*/ 1946275 w 2552700"/>
                <a:gd name="connsiteY106" fmla="*/ 244475 h 302243"/>
                <a:gd name="connsiteX107" fmla="*/ 1968500 w 2552700"/>
                <a:gd name="connsiteY107" fmla="*/ 266700 h 302243"/>
                <a:gd name="connsiteX108" fmla="*/ 1978025 w 2552700"/>
                <a:gd name="connsiteY108" fmla="*/ 269875 h 302243"/>
                <a:gd name="connsiteX109" fmla="*/ 1990725 w 2552700"/>
                <a:gd name="connsiteY109" fmla="*/ 276225 h 302243"/>
                <a:gd name="connsiteX110" fmla="*/ 2016125 w 2552700"/>
                <a:gd name="connsiteY110" fmla="*/ 301625 h 302243"/>
                <a:gd name="connsiteX111" fmla="*/ 2098675 w 2552700"/>
                <a:gd name="connsiteY111" fmla="*/ 292100 h 302243"/>
                <a:gd name="connsiteX112" fmla="*/ 2130425 w 2552700"/>
                <a:gd name="connsiteY112" fmla="*/ 266700 h 302243"/>
                <a:gd name="connsiteX113" fmla="*/ 2139950 w 2552700"/>
                <a:gd name="connsiteY113" fmla="*/ 263525 h 302243"/>
                <a:gd name="connsiteX114" fmla="*/ 2168525 w 2552700"/>
                <a:gd name="connsiteY114" fmla="*/ 247650 h 302243"/>
                <a:gd name="connsiteX115" fmla="*/ 2193925 w 2552700"/>
                <a:gd name="connsiteY115" fmla="*/ 228600 h 302243"/>
                <a:gd name="connsiteX116" fmla="*/ 2203450 w 2552700"/>
                <a:gd name="connsiteY116" fmla="*/ 219075 h 302243"/>
                <a:gd name="connsiteX117" fmla="*/ 2222500 w 2552700"/>
                <a:gd name="connsiteY117" fmla="*/ 212725 h 302243"/>
                <a:gd name="connsiteX118" fmla="*/ 2244725 w 2552700"/>
                <a:gd name="connsiteY118" fmla="*/ 193675 h 302243"/>
                <a:gd name="connsiteX119" fmla="*/ 2355850 w 2552700"/>
                <a:gd name="connsiteY119" fmla="*/ 152400 h 302243"/>
                <a:gd name="connsiteX120" fmla="*/ 2552700 w 2552700"/>
                <a:gd name="connsiteY12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03300 w 2552700"/>
                <a:gd name="connsiteY64" fmla="*/ 171450 h 302243"/>
                <a:gd name="connsiteX65" fmla="*/ 1044575 w 2552700"/>
                <a:gd name="connsiteY65" fmla="*/ 200025 h 302243"/>
                <a:gd name="connsiteX66" fmla="*/ 1057275 w 2552700"/>
                <a:gd name="connsiteY66" fmla="*/ 212725 h 302243"/>
                <a:gd name="connsiteX67" fmla="*/ 1120775 w 2552700"/>
                <a:gd name="connsiteY67" fmla="*/ 219075 h 302243"/>
                <a:gd name="connsiteX68" fmla="*/ 1203325 w 2552700"/>
                <a:gd name="connsiteY68" fmla="*/ 215900 h 302243"/>
                <a:gd name="connsiteX69" fmla="*/ 1222375 w 2552700"/>
                <a:gd name="connsiteY69" fmla="*/ 203200 h 302243"/>
                <a:gd name="connsiteX70" fmla="*/ 1270000 w 2552700"/>
                <a:gd name="connsiteY70" fmla="*/ 184150 h 302243"/>
                <a:gd name="connsiteX71" fmla="*/ 1343025 w 2552700"/>
                <a:gd name="connsiteY71" fmla="*/ 165100 h 302243"/>
                <a:gd name="connsiteX72" fmla="*/ 1390650 w 2552700"/>
                <a:gd name="connsiteY72" fmla="*/ 158750 h 302243"/>
                <a:gd name="connsiteX73" fmla="*/ 1412875 w 2552700"/>
                <a:gd name="connsiteY73" fmla="*/ 149225 h 302243"/>
                <a:gd name="connsiteX74" fmla="*/ 1425575 w 2552700"/>
                <a:gd name="connsiteY74" fmla="*/ 146050 h 302243"/>
                <a:gd name="connsiteX75" fmla="*/ 1435100 w 2552700"/>
                <a:gd name="connsiteY75" fmla="*/ 142875 h 302243"/>
                <a:gd name="connsiteX76" fmla="*/ 1444625 w 2552700"/>
                <a:gd name="connsiteY76" fmla="*/ 133350 h 302243"/>
                <a:gd name="connsiteX77" fmla="*/ 1485900 w 2552700"/>
                <a:gd name="connsiteY77" fmla="*/ 117475 h 302243"/>
                <a:gd name="connsiteX78" fmla="*/ 1498600 w 2552700"/>
                <a:gd name="connsiteY78" fmla="*/ 111125 h 302243"/>
                <a:gd name="connsiteX79" fmla="*/ 1530350 w 2552700"/>
                <a:gd name="connsiteY79" fmla="*/ 101600 h 302243"/>
                <a:gd name="connsiteX80" fmla="*/ 1539875 w 2552700"/>
                <a:gd name="connsiteY80" fmla="*/ 95250 h 302243"/>
                <a:gd name="connsiteX81" fmla="*/ 1558925 w 2552700"/>
                <a:gd name="connsiteY81" fmla="*/ 88900 h 302243"/>
                <a:gd name="connsiteX82" fmla="*/ 1577975 w 2552700"/>
                <a:gd name="connsiteY82" fmla="*/ 76200 h 302243"/>
                <a:gd name="connsiteX83" fmla="*/ 1593850 w 2552700"/>
                <a:gd name="connsiteY83" fmla="*/ 66675 h 302243"/>
                <a:gd name="connsiteX84" fmla="*/ 1612900 w 2552700"/>
                <a:gd name="connsiteY84" fmla="*/ 53975 h 302243"/>
                <a:gd name="connsiteX85" fmla="*/ 1625600 w 2552700"/>
                <a:gd name="connsiteY85" fmla="*/ 50800 h 302243"/>
                <a:gd name="connsiteX86" fmla="*/ 1635125 w 2552700"/>
                <a:gd name="connsiteY86" fmla="*/ 47625 h 302243"/>
                <a:gd name="connsiteX87" fmla="*/ 1651000 w 2552700"/>
                <a:gd name="connsiteY87" fmla="*/ 44450 h 302243"/>
                <a:gd name="connsiteX88" fmla="*/ 1657350 w 2552700"/>
                <a:gd name="connsiteY88" fmla="*/ 34925 h 302243"/>
                <a:gd name="connsiteX89" fmla="*/ 1673225 w 2552700"/>
                <a:gd name="connsiteY89" fmla="*/ 31750 h 302243"/>
                <a:gd name="connsiteX90" fmla="*/ 1704975 w 2552700"/>
                <a:gd name="connsiteY90" fmla="*/ 25400 h 302243"/>
                <a:gd name="connsiteX91" fmla="*/ 1746250 w 2552700"/>
                <a:gd name="connsiteY91" fmla="*/ 38100 h 302243"/>
                <a:gd name="connsiteX92" fmla="*/ 1765300 w 2552700"/>
                <a:gd name="connsiteY92" fmla="*/ 50800 h 302243"/>
                <a:gd name="connsiteX93" fmla="*/ 1781175 w 2552700"/>
                <a:gd name="connsiteY93" fmla="*/ 63500 h 302243"/>
                <a:gd name="connsiteX94" fmla="*/ 1803400 w 2552700"/>
                <a:gd name="connsiteY94" fmla="*/ 76200 h 302243"/>
                <a:gd name="connsiteX95" fmla="*/ 1828800 w 2552700"/>
                <a:gd name="connsiteY95" fmla="*/ 85725 h 302243"/>
                <a:gd name="connsiteX96" fmla="*/ 1866900 w 2552700"/>
                <a:gd name="connsiteY96" fmla="*/ 98425 h 302243"/>
                <a:gd name="connsiteX97" fmla="*/ 1879600 w 2552700"/>
                <a:gd name="connsiteY97" fmla="*/ 107950 h 302243"/>
                <a:gd name="connsiteX98" fmla="*/ 1889125 w 2552700"/>
                <a:gd name="connsiteY98" fmla="*/ 114300 h 302243"/>
                <a:gd name="connsiteX99" fmla="*/ 1898650 w 2552700"/>
                <a:gd name="connsiteY99" fmla="*/ 127000 h 302243"/>
                <a:gd name="connsiteX100" fmla="*/ 1901825 w 2552700"/>
                <a:gd name="connsiteY100" fmla="*/ 136525 h 302243"/>
                <a:gd name="connsiteX101" fmla="*/ 1917700 w 2552700"/>
                <a:gd name="connsiteY101" fmla="*/ 177800 h 302243"/>
                <a:gd name="connsiteX102" fmla="*/ 1927225 w 2552700"/>
                <a:gd name="connsiteY102" fmla="*/ 200025 h 302243"/>
                <a:gd name="connsiteX103" fmla="*/ 1933575 w 2552700"/>
                <a:gd name="connsiteY103" fmla="*/ 212725 h 302243"/>
                <a:gd name="connsiteX104" fmla="*/ 1943100 w 2552700"/>
                <a:gd name="connsiteY104" fmla="*/ 219075 h 302243"/>
                <a:gd name="connsiteX105" fmla="*/ 1946275 w 2552700"/>
                <a:gd name="connsiteY105" fmla="*/ 244475 h 302243"/>
                <a:gd name="connsiteX106" fmla="*/ 1968500 w 2552700"/>
                <a:gd name="connsiteY106" fmla="*/ 266700 h 302243"/>
                <a:gd name="connsiteX107" fmla="*/ 1978025 w 2552700"/>
                <a:gd name="connsiteY107" fmla="*/ 269875 h 302243"/>
                <a:gd name="connsiteX108" fmla="*/ 1990725 w 2552700"/>
                <a:gd name="connsiteY108" fmla="*/ 276225 h 302243"/>
                <a:gd name="connsiteX109" fmla="*/ 2016125 w 2552700"/>
                <a:gd name="connsiteY109" fmla="*/ 301625 h 302243"/>
                <a:gd name="connsiteX110" fmla="*/ 2098675 w 2552700"/>
                <a:gd name="connsiteY110" fmla="*/ 292100 h 302243"/>
                <a:gd name="connsiteX111" fmla="*/ 2130425 w 2552700"/>
                <a:gd name="connsiteY111" fmla="*/ 266700 h 302243"/>
                <a:gd name="connsiteX112" fmla="*/ 2139950 w 2552700"/>
                <a:gd name="connsiteY112" fmla="*/ 263525 h 302243"/>
                <a:gd name="connsiteX113" fmla="*/ 2168525 w 2552700"/>
                <a:gd name="connsiteY113" fmla="*/ 247650 h 302243"/>
                <a:gd name="connsiteX114" fmla="*/ 2193925 w 2552700"/>
                <a:gd name="connsiteY114" fmla="*/ 228600 h 302243"/>
                <a:gd name="connsiteX115" fmla="*/ 2203450 w 2552700"/>
                <a:gd name="connsiteY115" fmla="*/ 219075 h 302243"/>
                <a:gd name="connsiteX116" fmla="*/ 2222500 w 2552700"/>
                <a:gd name="connsiteY116" fmla="*/ 212725 h 302243"/>
                <a:gd name="connsiteX117" fmla="*/ 2244725 w 2552700"/>
                <a:gd name="connsiteY117" fmla="*/ 193675 h 302243"/>
                <a:gd name="connsiteX118" fmla="*/ 2355850 w 2552700"/>
                <a:gd name="connsiteY118" fmla="*/ 152400 h 302243"/>
                <a:gd name="connsiteX119" fmla="*/ 2552700 w 2552700"/>
                <a:gd name="connsiteY119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993775 w 2552700"/>
                <a:gd name="connsiteY63" fmla="*/ 168275 h 302243"/>
                <a:gd name="connsiteX64" fmla="*/ 1044575 w 2552700"/>
                <a:gd name="connsiteY64" fmla="*/ 200025 h 302243"/>
                <a:gd name="connsiteX65" fmla="*/ 1057275 w 2552700"/>
                <a:gd name="connsiteY65" fmla="*/ 212725 h 302243"/>
                <a:gd name="connsiteX66" fmla="*/ 1120775 w 2552700"/>
                <a:gd name="connsiteY66" fmla="*/ 219075 h 302243"/>
                <a:gd name="connsiteX67" fmla="*/ 1203325 w 2552700"/>
                <a:gd name="connsiteY67" fmla="*/ 215900 h 302243"/>
                <a:gd name="connsiteX68" fmla="*/ 1222375 w 2552700"/>
                <a:gd name="connsiteY68" fmla="*/ 203200 h 302243"/>
                <a:gd name="connsiteX69" fmla="*/ 1270000 w 2552700"/>
                <a:gd name="connsiteY69" fmla="*/ 184150 h 302243"/>
                <a:gd name="connsiteX70" fmla="*/ 1343025 w 2552700"/>
                <a:gd name="connsiteY70" fmla="*/ 165100 h 302243"/>
                <a:gd name="connsiteX71" fmla="*/ 1390650 w 2552700"/>
                <a:gd name="connsiteY71" fmla="*/ 158750 h 302243"/>
                <a:gd name="connsiteX72" fmla="*/ 1412875 w 2552700"/>
                <a:gd name="connsiteY72" fmla="*/ 149225 h 302243"/>
                <a:gd name="connsiteX73" fmla="*/ 1425575 w 2552700"/>
                <a:gd name="connsiteY73" fmla="*/ 146050 h 302243"/>
                <a:gd name="connsiteX74" fmla="*/ 1435100 w 2552700"/>
                <a:gd name="connsiteY74" fmla="*/ 142875 h 302243"/>
                <a:gd name="connsiteX75" fmla="*/ 1444625 w 2552700"/>
                <a:gd name="connsiteY75" fmla="*/ 133350 h 302243"/>
                <a:gd name="connsiteX76" fmla="*/ 1485900 w 2552700"/>
                <a:gd name="connsiteY76" fmla="*/ 117475 h 302243"/>
                <a:gd name="connsiteX77" fmla="*/ 1498600 w 2552700"/>
                <a:gd name="connsiteY77" fmla="*/ 111125 h 302243"/>
                <a:gd name="connsiteX78" fmla="*/ 1530350 w 2552700"/>
                <a:gd name="connsiteY78" fmla="*/ 101600 h 302243"/>
                <a:gd name="connsiteX79" fmla="*/ 1539875 w 2552700"/>
                <a:gd name="connsiteY79" fmla="*/ 95250 h 302243"/>
                <a:gd name="connsiteX80" fmla="*/ 1558925 w 2552700"/>
                <a:gd name="connsiteY80" fmla="*/ 88900 h 302243"/>
                <a:gd name="connsiteX81" fmla="*/ 1577975 w 2552700"/>
                <a:gd name="connsiteY81" fmla="*/ 76200 h 302243"/>
                <a:gd name="connsiteX82" fmla="*/ 1593850 w 2552700"/>
                <a:gd name="connsiteY82" fmla="*/ 66675 h 302243"/>
                <a:gd name="connsiteX83" fmla="*/ 1612900 w 2552700"/>
                <a:gd name="connsiteY83" fmla="*/ 53975 h 302243"/>
                <a:gd name="connsiteX84" fmla="*/ 1625600 w 2552700"/>
                <a:gd name="connsiteY84" fmla="*/ 50800 h 302243"/>
                <a:gd name="connsiteX85" fmla="*/ 1635125 w 2552700"/>
                <a:gd name="connsiteY85" fmla="*/ 47625 h 302243"/>
                <a:gd name="connsiteX86" fmla="*/ 1651000 w 2552700"/>
                <a:gd name="connsiteY86" fmla="*/ 44450 h 302243"/>
                <a:gd name="connsiteX87" fmla="*/ 1657350 w 2552700"/>
                <a:gd name="connsiteY87" fmla="*/ 34925 h 302243"/>
                <a:gd name="connsiteX88" fmla="*/ 1673225 w 2552700"/>
                <a:gd name="connsiteY88" fmla="*/ 31750 h 302243"/>
                <a:gd name="connsiteX89" fmla="*/ 1704975 w 2552700"/>
                <a:gd name="connsiteY89" fmla="*/ 25400 h 302243"/>
                <a:gd name="connsiteX90" fmla="*/ 1746250 w 2552700"/>
                <a:gd name="connsiteY90" fmla="*/ 38100 h 302243"/>
                <a:gd name="connsiteX91" fmla="*/ 1765300 w 2552700"/>
                <a:gd name="connsiteY91" fmla="*/ 50800 h 302243"/>
                <a:gd name="connsiteX92" fmla="*/ 1781175 w 2552700"/>
                <a:gd name="connsiteY92" fmla="*/ 63500 h 302243"/>
                <a:gd name="connsiteX93" fmla="*/ 1803400 w 2552700"/>
                <a:gd name="connsiteY93" fmla="*/ 76200 h 302243"/>
                <a:gd name="connsiteX94" fmla="*/ 1828800 w 2552700"/>
                <a:gd name="connsiteY94" fmla="*/ 85725 h 302243"/>
                <a:gd name="connsiteX95" fmla="*/ 1866900 w 2552700"/>
                <a:gd name="connsiteY95" fmla="*/ 98425 h 302243"/>
                <a:gd name="connsiteX96" fmla="*/ 1879600 w 2552700"/>
                <a:gd name="connsiteY96" fmla="*/ 107950 h 302243"/>
                <a:gd name="connsiteX97" fmla="*/ 1889125 w 2552700"/>
                <a:gd name="connsiteY97" fmla="*/ 114300 h 302243"/>
                <a:gd name="connsiteX98" fmla="*/ 1898650 w 2552700"/>
                <a:gd name="connsiteY98" fmla="*/ 127000 h 302243"/>
                <a:gd name="connsiteX99" fmla="*/ 1901825 w 2552700"/>
                <a:gd name="connsiteY99" fmla="*/ 136525 h 302243"/>
                <a:gd name="connsiteX100" fmla="*/ 1917700 w 2552700"/>
                <a:gd name="connsiteY100" fmla="*/ 177800 h 302243"/>
                <a:gd name="connsiteX101" fmla="*/ 1927225 w 2552700"/>
                <a:gd name="connsiteY101" fmla="*/ 200025 h 302243"/>
                <a:gd name="connsiteX102" fmla="*/ 1933575 w 2552700"/>
                <a:gd name="connsiteY102" fmla="*/ 212725 h 302243"/>
                <a:gd name="connsiteX103" fmla="*/ 1943100 w 2552700"/>
                <a:gd name="connsiteY103" fmla="*/ 219075 h 302243"/>
                <a:gd name="connsiteX104" fmla="*/ 1946275 w 2552700"/>
                <a:gd name="connsiteY104" fmla="*/ 244475 h 302243"/>
                <a:gd name="connsiteX105" fmla="*/ 1968500 w 2552700"/>
                <a:gd name="connsiteY105" fmla="*/ 266700 h 302243"/>
                <a:gd name="connsiteX106" fmla="*/ 1978025 w 2552700"/>
                <a:gd name="connsiteY106" fmla="*/ 269875 h 302243"/>
                <a:gd name="connsiteX107" fmla="*/ 1990725 w 2552700"/>
                <a:gd name="connsiteY107" fmla="*/ 276225 h 302243"/>
                <a:gd name="connsiteX108" fmla="*/ 2016125 w 2552700"/>
                <a:gd name="connsiteY108" fmla="*/ 301625 h 302243"/>
                <a:gd name="connsiteX109" fmla="*/ 2098675 w 2552700"/>
                <a:gd name="connsiteY109" fmla="*/ 292100 h 302243"/>
                <a:gd name="connsiteX110" fmla="*/ 2130425 w 2552700"/>
                <a:gd name="connsiteY110" fmla="*/ 266700 h 302243"/>
                <a:gd name="connsiteX111" fmla="*/ 2139950 w 2552700"/>
                <a:gd name="connsiteY111" fmla="*/ 263525 h 302243"/>
                <a:gd name="connsiteX112" fmla="*/ 2168525 w 2552700"/>
                <a:gd name="connsiteY112" fmla="*/ 247650 h 302243"/>
                <a:gd name="connsiteX113" fmla="*/ 2193925 w 2552700"/>
                <a:gd name="connsiteY113" fmla="*/ 228600 h 302243"/>
                <a:gd name="connsiteX114" fmla="*/ 2203450 w 2552700"/>
                <a:gd name="connsiteY114" fmla="*/ 219075 h 302243"/>
                <a:gd name="connsiteX115" fmla="*/ 2222500 w 2552700"/>
                <a:gd name="connsiteY115" fmla="*/ 212725 h 302243"/>
                <a:gd name="connsiteX116" fmla="*/ 2244725 w 2552700"/>
                <a:gd name="connsiteY116" fmla="*/ 193675 h 302243"/>
                <a:gd name="connsiteX117" fmla="*/ 2355850 w 2552700"/>
                <a:gd name="connsiteY117" fmla="*/ 152400 h 302243"/>
                <a:gd name="connsiteX118" fmla="*/ 2552700 w 2552700"/>
                <a:gd name="connsiteY118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03300 w 2552700"/>
                <a:gd name="connsiteY62" fmla="*/ 174625 h 302243"/>
                <a:gd name="connsiteX63" fmla="*/ 1044575 w 2552700"/>
                <a:gd name="connsiteY63" fmla="*/ 200025 h 302243"/>
                <a:gd name="connsiteX64" fmla="*/ 1057275 w 2552700"/>
                <a:gd name="connsiteY64" fmla="*/ 212725 h 302243"/>
                <a:gd name="connsiteX65" fmla="*/ 1120775 w 2552700"/>
                <a:gd name="connsiteY65" fmla="*/ 219075 h 302243"/>
                <a:gd name="connsiteX66" fmla="*/ 1203325 w 2552700"/>
                <a:gd name="connsiteY66" fmla="*/ 215900 h 302243"/>
                <a:gd name="connsiteX67" fmla="*/ 1222375 w 2552700"/>
                <a:gd name="connsiteY67" fmla="*/ 203200 h 302243"/>
                <a:gd name="connsiteX68" fmla="*/ 1270000 w 2552700"/>
                <a:gd name="connsiteY68" fmla="*/ 184150 h 302243"/>
                <a:gd name="connsiteX69" fmla="*/ 1343025 w 2552700"/>
                <a:gd name="connsiteY69" fmla="*/ 165100 h 302243"/>
                <a:gd name="connsiteX70" fmla="*/ 1390650 w 2552700"/>
                <a:gd name="connsiteY70" fmla="*/ 158750 h 302243"/>
                <a:gd name="connsiteX71" fmla="*/ 1412875 w 2552700"/>
                <a:gd name="connsiteY71" fmla="*/ 149225 h 302243"/>
                <a:gd name="connsiteX72" fmla="*/ 1425575 w 2552700"/>
                <a:gd name="connsiteY72" fmla="*/ 146050 h 302243"/>
                <a:gd name="connsiteX73" fmla="*/ 1435100 w 2552700"/>
                <a:gd name="connsiteY73" fmla="*/ 142875 h 302243"/>
                <a:gd name="connsiteX74" fmla="*/ 1444625 w 2552700"/>
                <a:gd name="connsiteY74" fmla="*/ 133350 h 302243"/>
                <a:gd name="connsiteX75" fmla="*/ 1485900 w 2552700"/>
                <a:gd name="connsiteY75" fmla="*/ 117475 h 302243"/>
                <a:gd name="connsiteX76" fmla="*/ 1498600 w 2552700"/>
                <a:gd name="connsiteY76" fmla="*/ 111125 h 302243"/>
                <a:gd name="connsiteX77" fmla="*/ 1530350 w 2552700"/>
                <a:gd name="connsiteY77" fmla="*/ 101600 h 302243"/>
                <a:gd name="connsiteX78" fmla="*/ 1539875 w 2552700"/>
                <a:gd name="connsiteY78" fmla="*/ 95250 h 302243"/>
                <a:gd name="connsiteX79" fmla="*/ 1558925 w 2552700"/>
                <a:gd name="connsiteY79" fmla="*/ 88900 h 302243"/>
                <a:gd name="connsiteX80" fmla="*/ 1577975 w 2552700"/>
                <a:gd name="connsiteY80" fmla="*/ 76200 h 302243"/>
                <a:gd name="connsiteX81" fmla="*/ 1593850 w 2552700"/>
                <a:gd name="connsiteY81" fmla="*/ 66675 h 302243"/>
                <a:gd name="connsiteX82" fmla="*/ 1612900 w 2552700"/>
                <a:gd name="connsiteY82" fmla="*/ 53975 h 302243"/>
                <a:gd name="connsiteX83" fmla="*/ 1625600 w 2552700"/>
                <a:gd name="connsiteY83" fmla="*/ 50800 h 302243"/>
                <a:gd name="connsiteX84" fmla="*/ 1635125 w 2552700"/>
                <a:gd name="connsiteY84" fmla="*/ 47625 h 302243"/>
                <a:gd name="connsiteX85" fmla="*/ 1651000 w 2552700"/>
                <a:gd name="connsiteY85" fmla="*/ 44450 h 302243"/>
                <a:gd name="connsiteX86" fmla="*/ 1657350 w 2552700"/>
                <a:gd name="connsiteY86" fmla="*/ 34925 h 302243"/>
                <a:gd name="connsiteX87" fmla="*/ 1673225 w 2552700"/>
                <a:gd name="connsiteY87" fmla="*/ 31750 h 302243"/>
                <a:gd name="connsiteX88" fmla="*/ 1704975 w 2552700"/>
                <a:gd name="connsiteY88" fmla="*/ 25400 h 302243"/>
                <a:gd name="connsiteX89" fmla="*/ 1746250 w 2552700"/>
                <a:gd name="connsiteY89" fmla="*/ 38100 h 302243"/>
                <a:gd name="connsiteX90" fmla="*/ 1765300 w 2552700"/>
                <a:gd name="connsiteY90" fmla="*/ 50800 h 302243"/>
                <a:gd name="connsiteX91" fmla="*/ 1781175 w 2552700"/>
                <a:gd name="connsiteY91" fmla="*/ 63500 h 302243"/>
                <a:gd name="connsiteX92" fmla="*/ 1803400 w 2552700"/>
                <a:gd name="connsiteY92" fmla="*/ 76200 h 302243"/>
                <a:gd name="connsiteX93" fmla="*/ 1828800 w 2552700"/>
                <a:gd name="connsiteY93" fmla="*/ 85725 h 302243"/>
                <a:gd name="connsiteX94" fmla="*/ 1866900 w 2552700"/>
                <a:gd name="connsiteY94" fmla="*/ 98425 h 302243"/>
                <a:gd name="connsiteX95" fmla="*/ 1879600 w 2552700"/>
                <a:gd name="connsiteY95" fmla="*/ 107950 h 302243"/>
                <a:gd name="connsiteX96" fmla="*/ 1889125 w 2552700"/>
                <a:gd name="connsiteY96" fmla="*/ 114300 h 302243"/>
                <a:gd name="connsiteX97" fmla="*/ 1898650 w 2552700"/>
                <a:gd name="connsiteY97" fmla="*/ 127000 h 302243"/>
                <a:gd name="connsiteX98" fmla="*/ 1901825 w 2552700"/>
                <a:gd name="connsiteY98" fmla="*/ 136525 h 302243"/>
                <a:gd name="connsiteX99" fmla="*/ 1917700 w 2552700"/>
                <a:gd name="connsiteY99" fmla="*/ 177800 h 302243"/>
                <a:gd name="connsiteX100" fmla="*/ 1927225 w 2552700"/>
                <a:gd name="connsiteY100" fmla="*/ 200025 h 302243"/>
                <a:gd name="connsiteX101" fmla="*/ 1933575 w 2552700"/>
                <a:gd name="connsiteY101" fmla="*/ 212725 h 302243"/>
                <a:gd name="connsiteX102" fmla="*/ 1943100 w 2552700"/>
                <a:gd name="connsiteY102" fmla="*/ 219075 h 302243"/>
                <a:gd name="connsiteX103" fmla="*/ 1946275 w 2552700"/>
                <a:gd name="connsiteY103" fmla="*/ 244475 h 302243"/>
                <a:gd name="connsiteX104" fmla="*/ 1968500 w 2552700"/>
                <a:gd name="connsiteY104" fmla="*/ 266700 h 302243"/>
                <a:gd name="connsiteX105" fmla="*/ 1978025 w 2552700"/>
                <a:gd name="connsiteY105" fmla="*/ 269875 h 302243"/>
                <a:gd name="connsiteX106" fmla="*/ 1990725 w 2552700"/>
                <a:gd name="connsiteY106" fmla="*/ 276225 h 302243"/>
                <a:gd name="connsiteX107" fmla="*/ 2016125 w 2552700"/>
                <a:gd name="connsiteY107" fmla="*/ 301625 h 302243"/>
                <a:gd name="connsiteX108" fmla="*/ 2098675 w 2552700"/>
                <a:gd name="connsiteY108" fmla="*/ 292100 h 302243"/>
                <a:gd name="connsiteX109" fmla="*/ 2130425 w 2552700"/>
                <a:gd name="connsiteY109" fmla="*/ 266700 h 302243"/>
                <a:gd name="connsiteX110" fmla="*/ 2139950 w 2552700"/>
                <a:gd name="connsiteY110" fmla="*/ 263525 h 302243"/>
                <a:gd name="connsiteX111" fmla="*/ 2168525 w 2552700"/>
                <a:gd name="connsiteY111" fmla="*/ 247650 h 302243"/>
                <a:gd name="connsiteX112" fmla="*/ 2193925 w 2552700"/>
                <a:gd name="connsiteY112" fmla="*/ 228600 h 302243"/>
                <a:gd name="connsiteX113" fmla="*/ 2203450 w 2552700"/>
                <a:gd name="connsiteY113" fmla="*/ 219075 h 302243"/>
                <a:gd name="connsiteX114" fmla="*/ 2222500 w 2552700"/>
                <a:gd name="connsiteY114" fmla="*/ 212725 h 302243"/>
                <a:gd name="connsiteX115" fmla="*/ 2244725 w 2552700"/>
                <a:gd name="connsiteY115" fmla="*/ 193675 h 302243"/>
                <a:gd name="connsiteX116" fmla="*/ 2355850 w 2552700"/>
                <a:gd name="connsiteY116" fmla="*/ 152400 h 302243"/>
                <a:gd name="connsiteX117" fmla="*/ 2552700 w 2552700"/>
                <a:gd name="connsiteY117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61975 w 2552700"/>
                <a:gd name="connsiteY33" fmla="*/ 60325 h 302243"/>
                <a:gd name="connsiteX34" fmla="*/ 596900 w 2552700"/>
                <a:gd name="connsiteY34" fmla="*/ 44450 h 302243"/>
                <a:gd name="connsiteX35" fmla="*/ 625475 w 2552700"/>
                <a:gd name="connsiteY35" fmla="*/ 31750 h 302243"/>
                <a:gd name="connsiteX36" fmla="*/ 663575 w 2552700"/>
                <a:gd name="connsiteY36" fmla="*/ 12700 h 302243"/>
                <a:gd name="connsiteX37" fmla="*/ 679450 w 2552700"/>
                <a:gd name="connsiteY37" fmla="*/ 6350 h 302243"/>
                <a:gd name="connsiteX38" fmla="*/ 698500 w 2552700"/>
                <a:gd name="connsiteY38" fmla="*/ 0 h 302243"/>
                <a:gd name="connsiteX39" fmla="*/ 727075 w 2552700"/>
                <a:gd name="connsiteY39" fmla="*/ 3175 h 302243"/>
                <a:gd name="connsiteX40" fmla="*/ 736600 w 2552700"/>
                <a:gd name="connsiteY40" fmla="*/ 6350 h 302243"/>
                <a:gd name="connsiteX41" fmla="*/ 762000 w 2552700"/>
                <a:gd name="connsiteY41" fmla="*/ 12700 h 302243"/>
                <a:gd name="connsiteX42" fmla="*/ 787400 w 2552700"/>
                <a:gd name="connsiteY42" fmla="*/ 34925 h 302243"/>
                <a:gd name="connsiteX43" fmla="*/ 806450 w 2552700"/>
                <a:gd name="connsiteY43" fmla="*/ 53975 h 302243"/>
                <a:gd name="connsiteX44" fmla="*/ 815975 w 2552700"/>
                <a:gd name="connsiteY44" fmla="*/ 63500 h 302243"/>
                <a:gd name="connsiteX45" fmla="*/ 828675 w 2552700"/>
                <a:gd name="connsiteY45" fmla="*/ 82550 h 302243"/>
                <a:gd name="connsiteX46" fmla="*/ 838200 w 2552700"/>
                <a:gd name="connsiteY46" fmla="*/ 88900 h 302243"/>
                <a:gd name="connsiteX47" fmla="*/ 860425 w 2552700"/>
                <a:gd name="connsiteY47" fmla="*/ 107950 h 302243"/>
                <a:gd name="connsiteX48" fmla="*/ 892175 w 2552700"/>
                <a:gd name="connsiteY48" fmla="*/ 130175 h 302243"/>
                <a:gd name="connsiteX49" fmla="*/ 901700 w 2552700"/>
                <a:gd name="connsiteY49" fmla="*/ 139700 h 302243"/>
                <a:gd name="connsiteX50" fmla="*/ 917575 w 2552700"/>
                <a:gd name="connsiteY50" fmla="*/ 152400 h 302243"/>
                <a:gd name="connsiteX51" fmla="*/ 936625 w 2552700"/>
                <a:gd name="connsiteY51" fmla="*/ 168275 h 302243"/>
                <a:gd name="connsiteX52" fmla="*/ 942975 w 2552700"/>
                <a:gd name="connsiteY52" fmla="*/ 177800 h 302243"/>
                <a:gd name="connsiteX53" fmla="*/ 965200 w 2552700"/>
                <a:gd name="connsiteY53" fmla="*/ 193675 h 302243"/>
                <a:gd name="connsiteX54" fmla="*/ 990600 w 2552700"/>
                <a:gd name="connsiteY54" fmla="*/ 200025 h 302243"/>
                <a:gd name="connsiteX55" fmla="*/ 1019175 w 2552700"/>
                <a:gd name="connsiteY55" fmla="*/ 209550 h 302243"/>
                <a:gd name="connsiteX56" fmla="*/ 1063625 w 2552700"/>
                <a:gd name="connsiteY56" fmla="*/ 219075 h 302243"/>
                <a:gd name="connsiteX57" fmla="*/ 1111250 w 2552700"/>
                <a:gd name="connsiteY57" fmla="*/ 228600 h 302243"/>
                <a:gd name="connsiteX58" fmla="*/ 1149350 w 2552700"/>
                <a:gd name="connsiteY58" fmla="*/ 219075 h 302243"/>
                <a:gd name="connsiteX59" fmla="*/ 1117600 w 2552700"/>
                <a:gd name="connsiteY59" fmla="*/ 209550 h 302243"/>
                <a:gd name="connsiteX60" fmla="*/ 1066800 w 2552700"/>
                <a:gd name="connsiteY60" fmla="*/ 193675 h 302243"/>
                <a:gd name="connsiteX61" fmla="*/ 1016000 w 2552700"/>
                <a:gd name="connsiteY61" fmla="*/ 184150 h 302243"/>
                <a:gd name="connsiteX62" fmla="*/ 1044575 w 2552700"/>
                <a:gd name="connsiteY62" fmla="*/ 200025 h 302243"/>
                <a:gd name="connsiteX63" fmla="*/ 1057275 w 2552700"/>
                <a:gd name="connsiteY63" fmla="*/ 212725 h 302243"/>
                <a:gd name="connsiteX64" fmla="*/ 1120775 w 2552700"/>
                <a:gd name="connsiteY64" fmla="*/ 219075 h 302243"/>
                <a:gd name="connsiteX65" fmla="*/ 1203325 w 2552700"/>
                <a:gd name="connsiteY65" fmla="*/ 215900 h 302243"/>
                <a:gd name="connsiteX66" fmla="*/ 1222375 w 2552700"/>
                <a:gd name="connsiteY66" fmla="*/ 203200 h 302243"/>
                <a:gd name="connsiteX67" fmla="*/ 1270000 w 2552700"/>
                <a:gd name="connsiteY67" fmla="*/ 184150 h 302243"/>
                <a:gd name="connsiteX68" fmla="*/ 1343025 w 2552700"/>
                <a:gd name="connsiteY68" fmla="*/ 165100 h 302243"/>
                <a:gd name="connsiteX69" fmla="*/ 1390650 w 2552700"/>
                <a:gd name="connsiteY69" fmla="*/ 158750 h 302243"/>
                <a:gd name="connsiteX70" fmla="*/ 1412875 w 2552700"/>
                <a:gd name="connsiteY70" fmla="*/ 149225 h 302243"/>
                <a:gd name="connsiteX71" fmla="*/ 1425575 w 2552700"/>
                <a:gd name="connsiteY71" fmla="*/ 146050 h 302243"/>
                <a:gd name="connsiteX72" fmla="*/ 1435100 w 2552700"/>
                <a:gd name="connsiteY72" fmla="*/ 142875 h 302243"/>
                <a:gd name="connsiteX73" fmla="*/ 1444625 w 2552700"/>
                <a:gd name="connsiteY73" fmla="*/ 133350 h 302243"/>
                <a:gd name="connsiteX74" fmla="*/ 1485900 w 2552700"/>
                <a:gd name="connsiteY74" fmla="*/ 117475 h 302243"/>
                <a:gd name="connsiteX75" fmla="*/ 1498600 w 2552700"/>
                <a:gd name="connsiteY75" fmla="*/ 111125 h 302243"/>
                <a:gd name="connsiteX76" fmla="*/ 1530350 w 2552700"/>
                <a:gd name="connsiteY76" fmla="*/ 101600 h 302243"/>
                <a:gd name="connsiteX77" fmla="*/ 1539875 w 2552700"/>
                <a:gd name="connsiteY77" fmla="*/ 95250 h 302243"/>
                <a:gd name="connsiteX78" fmla="*/ 1558925 w 2552700"/>
                <a:gd name="connsiteY78" fmla="*/ 88900 h 302243"/>
                <a:gd name="connsiteX79" fmla="*/ 1577975 w 2552700"/>
                <a:gd name="connsiteY79" fmla="*/ 76200 h 302243"/>
                <a:gd name="connsiteX80" fmla="*/ 1593850 w 2552700"/>
                <a:gd name="connsiteY80" fmla="*/ 66675 h 302243"/>
                <a:gd name="connsiteX81" fmla="*/ 1612900 w 2552700"/>
                <a:gd name="connsiteY81" fmla="*/ 53975 h 302243"/>
                <a:gd name="connsiteX82" fmla="*/ 1625600 w 2552700"/>
                <a:gd name="connsiteY82" fmla="*/ 50800 h 302243"/>
                <a:gd name="connsiteX83" fmla="*/ 1635125 w 2552700"/>
                <a:gd name="connsiteY83" fmla="*/ 47625 h 302243"/>
                <a:gd name="connsiteX84" fmla="*/ 1651000 w 2552700"/>
                <a:gd name="connsiteY84" fmla="*/ 44450 h 302243"/>
                <a:gd name="connsiteX85" fmla="*/ 1657350 w 2552700"/>
                <a:gd name="connsiteY85" fmla="*/ 34925 h 302243"/>
                <a:gd name="connsiteX86" fmla="*/ 1673225 w 2552700"/>
                <a:gd name="connsiteY86" fmla="*/ 31750 h 302243"/>
                <a:gd name="connsiteX87" fmla="*/ 1704975 w 2552700"/>
                <a:gd name="connsiteY87" fmla="*/ 25400 h 302243"/>
                <a:gd name="connsiteX88" fmla="*/ 1746250 w 2552700"/>
                <a:gd name="connsiteY88" fmla="*/ 38100 h 302243"/>
                <a:gd name="connsiteX89" fmla="*/ 1765300 w 2552700"/>
                <a:gd name="connsiteY89" fmla="*/ 50800 h 302243"/>
                <a:gd name="connsiteX90" fmla="*/ 1781175 w 2552700"/>
                <a:gd name="connsiteY90" fmla="*/ 63500 h 302243"/>
                <a:gd name="connsiteX91" fmla="*/ 1803400 w 2552700"/>
                <a:gd name="connsiteY91" fmla="*/ 76200 h 302243"/>
                <a:gd name="connsiteX92" fmla="*/ 1828800 w 2552700"/>
                <a:gd name="connsiteY92" fmla="*/ 85725 h 302243"/>
                <a:gd name="connsiteX93" fmla="*/ 1866900 w 2552700"/>
                <a:gd name="connsiteY93" fmla="*/ 98425 h 302243"/>
                <a:gd name="connsiteX94" fmla="*/ 1879600 w 2552700"/>
                <a:gd name="connsiteY94" fmla="*/ 107950 h 302243"/>
                <a:gd name="connsiteX95" fmla="*/ 1889125 w 2552700"/>
                <a:gd name="connsiteY95" fmla="*/ 114300 h 302243"/>
                <a:gd name="connsiteX96" fmla="*/ 1898650 w 2552700"/>
                <a:gd name="connsiteY96" fmla="*/ 127000 h 302243"/>
                <a:gd name="connsiteX97" fmla="*/ 1901825 w 2552700"/>
                <a:gd name="connsiteY97" fmla="*/ 136525 h 302243"/>
                <a:gd name="connsiteX98" fmla="*/ 1917700 w 2552700"/>
                <a:gd name="connsiteY98" fmla="*/ 177800 h 302243"/>
                <a:gd name="connsiteX99" fmla="*/ 1927225 w 2552700"/>
                <a:gd name="connsiteY99" fmla="*/ 200025 h 302243"/>
                <a:gd name="connsiteX100" fmla="*/ 1933575 w 2552700"/>
                <a:gd name="connsiteY100" fmla="*/ 212725 h 302243"/>
                <a:gd name="connsiteX101" fmla="*/ 1943100 w 2552700"/>
                <a:gd name="connsiteY101" fmla="*/ 219075 h 302243"/>
                <a:gd name="connsiteX102" fmla="*/ 1946275 w 2552700"/>
                <a:gd name="connsiteY102" fmla="*/ 244475 h 302243"/>
                <a:gd name="connsiteX103" fmla="*/ 1968500 w 2552700"/>
                <a:gd name="connsiteY103" fmla="*/ 266700 h 302243"/>
                <a:gd name="connsiteX104" fmla="*/ 1978025 w 2552700"/>
                <a:gd name="connsiteY104" fmla="*/ 269875 h 302243"/>
                <a:gd name="connsiteX105" fmla="*/ 1990725 w 2552700"/>
                <a:gd name="connsiteY105" fmla="*/ 276225 h 302243"/>
                <a:gd name="connsiteX106" fmla="*/ 2016125 w 2552700"/>
                <a:gd name="connsiteY106" fmla="*/ 301625 h 302243"/>
                <a:gd name="connsiteX107" fmla="*/ 2098675 w 2552700"/>
                <a:gd name="connsiteY107" fmla="*/ 292100 h 302243"/>
                <a:gd name="connsiteX108" fmla="*/ 2130425 w 2552700"/>
                <a:gd name="connsiteY108" fmla="*/ 266700 h 302243"/>
                <a:gd name="connsiteX109" fmla="*/ 2139950 w 2552700"/>
                <a:gd name="connsiteY109" fmla="*/ 263525 h 302243"/>
                <a:gd name="connsiteX110" fmla="*/ 2168525 w 2552700"/>
                <a:gd name="connsiteY110" fmla="*/ 247650 h 302243"/>
                <a:gd name="connsiteX111" fmla="*/ 2193925 w 2552700"/>
                <a:gd name="connsiteY111" fmla="*/ 228600 h 302243"/>
                <a:gd name="connsiteX112" fmla="*/ 2203450 w 2552700"/>
                <a:gd name="connsiteY112" fmla="*/ 219075 h 302243"/>
                <a:gd name="connsiteX113" fmla="*/ 2222500 w 2552700"/>
                <a:gd name="connsiteY113" fmla="*/ 212725 h 302243"/>
                <a:gd name="connsiteX114" fmla="*/ 2244725 w 2552700"/>
                <a:gd name="connsiteY114" fmla="*/ 193675 h 302243"/>
                <a:gd name="connsiteX115" fmla="*/ 2355850 w 2552700"/>
                <a:gd name="connsiteY115" fmla="*/ 152400 h 302243"/>
                <a:gd name="connsiteX116" fmla="*/ 2552700 w 2552700"/>
                <a:gd name="connsiteY116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473075 w 2552700"/>
                <a:gd name="connsiteY29" fmla="*/ 85725 h 302243"/>
                <a:gd name="connsiteX30" fmla="*/ 517525 w 2552700"/>
                <a:gd name="connsiteY30" fmla="*/ 82550 h 302243"/>
                <a:gd name="connsiteX31" fmla="*/ 530225 w 2552700"/>
                <a:gd name="connsiteY31" fmla="*/ 88900 h 302243"/>
                <a:gd name="connsiteX32" fmla="*/ 536575 w 2552700"/>
                <a:gd name="connsiteY32" fmla="*/ 76200 h 302243"/>
                <a:gd name="connsiteX33" fmla="*/ 596900 w 2552700"/>
                <a:gd name="connsiteY33" fmla="*/ 44450 h 302243"/>
                <a:gd name="connsiteX34" fmla="*/ 625475 w 2552700"/>
                <a:gd name="connsiteY34" fmla="*/ 31750 h 302243"/>
                <a:gd name="connsiteX35" fmla="*/ 663575 w 2552700"/>
                <a:gd name="connsiteY35" fmla="*/ 12700 h 302243"/>
                <a:gd name="connsiteX36" fmla="*/ 679450 w 2552700"/>
                <a:gd name="connsiteY36" fmla="*/ 6350 h 302243"/>
                <a:gd name="connsiteX37" fmla="*/ 698500 w 2552700"/>
                <a:gd name="connsiteY37" fmla="*/ 0 h 302243"/>
                <a:gd name="connsiteX38" fmla="*/ 727075 w 2552700"/>
                <a:gd name="connsiteY38" fmla="*/ 3175 h 302243"/>
                <a:gd name="connsiteX39" fmla="*/ 736600 w 2552700"/>
                <a:gd name="connsiteY39" fmla="*/ 6350 h 302243"/>
                <a:gd name="connsiteX40" fmla="*/ 762000 w 2552700"/>
                <a:gd name="connsiteY40" fmla="*/ 12700 h 302243"/>
                <a:gd name="connsiteX41" fmla="*/ 787400 w 2552700"/>
                <a:gd name="connsiteY41" fmla="*/ 34925 h 302243"/>
                <a:gd name="connsiteX42" fmla="*/ 806450 w 2552700"/>
                <a:gd name="connsiteY42" fmla="*/ 53975 h 302243"/>
                <a:gd name="connsiteX43" fmla="*/ 815975 w 2552700"/>
                <a:gd name="connsiteY43" fmla="*/ 63500 h 302243"/>
                <a:gd name="connsiteX44" fmla="*/ 828675 w 2552700"/>
                <a:gd name="connsiteY44" fmla="*/ 82550 h 302243"/>
                <a:gd name="connsiteX45" fmla="*/ 838200 w 2552700"/>
                <a:gd name="connsiteY45" fmla="*/ 88900 h 302243"/>
                <a:gd name="connsiteX46" fmla="*/ 860425 w 2552700"/>
                <a:gd name="connsiteY46" fmla="*/ 107950 h 302243"/>
                <a:gd name="connsiteX47" fmla="*/ 892175 w 2552700"/>
                <a:gd name="connsiteY47" fmla="*/ 130175 h 302243"/>
                <a:gd name="connsiteX48" fmla="*/ 901700 w 2552700"/>
                <a:gd name="connsiteY48" fmla="*/ 139700 h 302243"/>
                <a:gd name="connsiteX49" fmla="*/ 917575 w 2552700"/>
                <a:gd name="connsiteY49" fmla="*/ 152400 h 302243"/>
                <a:gd name="connsiteX50" fmla="*/ 936625 w 2552700"/>
                <a:gd name="connsiteY50" fmla="*/ 168275 h 302243"/>
                <a:gd name="connsiteX51" fmla="*/ 942975 w 2552700"/>
                <a:gd name="connsiteY51" fmla="*/ 177800 h 302243"/>
                <a:gd name="connsiteX52" fmla="*/ 965200 w 2552700"/>
                <a:gd name="connsiteY52" fmla="*/ 193675 h 302243"/>
                <a:gd name="connsiteX53" fmla="*/ 990600 w 2552700"/>
                <a:gd name="connsiteY53" fmla="*/ 200025 h 302243"/>
                <a:gd name="connsiteX54" fmla="*/ 1019175 w 2552700"/>
                <a:gd name="connsiteY54" fmla="*/ 209550 h 302243"/>
                <a:gd name="connsiteX55" fmla="*/ 1063625 w 2552700"/>
                <a:gd name="connsiteY55" fmla="*/ 219075 h 302243"/>
                <a:gd name="connsiteX56" fmla="*/ 1111250 w 2552700"/>
                <a:gd name="connsiteY56" fmla="*/ 228600 h 302243"/>
                <a:gd name="connsiteX57" fmla="*/ 1149350 w 2552700"/>
                <a:gd name="connsiteY57" fmla="*/ 219075 h 302243"/>
                <a:gd name="connsiteX58" fmla="*/ 1117600 w 2552700"/>
                <a:gd name="connsiteY58" fmla="*/ 209550 h 302243"/>
                <a:gd name="connsiteX59" fmla="*/ 1066800 w 2552700"/>
                <a:gd name="connsiteY59" fmla="*/ 193675 h 302243"/>
                <a:gd name="connsiteX60" fmla="*/ 1016000 w 2552700"/>
                <a:gd name="connsiteY60" fmla="*/ 184150 h 302243"/>
                <a:gd name="connsiteX61" fmla="*/ 1044575 w 2552700"/>
                <a:gd name="connsiteY61" fmla="*/ 200025 h 302243"/>
                <a:gd name="connsiteX62" fmla="*/ 1057275 w 2552700"/>
                <a:gd name="connsiteY62" fmla="*/ 212725 h 302243"/>
                <a:gd name="connsiteX63" fmla="*/ 1120775 w 2552700"/>
                <a:gd name="connsiteY63" fmla="*/ 219075 h 302243"/>
                <a:gd name="connsiteX64" fmla="*/ 1203325 w 2552700"/>
                <a:gd name="connsiteY64" fmla="*/ 215900 h 302243"/>
                <a:gd name="connsiteX65" fmla="*/ 1222375 w 2552700"/>
                <a:gd name="connsiteY65" fmla="*/ 203200 h 302243"/>
                <a:gd name="connsiteX66" fmla="*/ 1270000 w 2552700"/>
                <a:gd name="connsiteY66" fmla="*/ 184150 h 302243"/>
                <a:gd name="connsiteX67" fmla="*/ 1343025 w 2552700"/>
                <a:gd name="connsiteY67" fmla="*/ 165100 h 302243"/>
                <a:gd name="connsiteX68" fmla="*/ 1390650 w 2552700"/>
                <a:gd name="connsiteY68" fmla="*/ 158750 h 302243"/>
                <a:gd name="connsiteX69" fmla="*/ 1412875 w 2552700"/>
                <a:gd name="connsiteY69" fmla="*/ 149225 h 302243"/>
                <a:gd name="connsiteX70" fmla="*/ 1425575 w 2552700"/>
                <a:gd name="connsiteY70" fmla="*/ 146050 h 302243"/>
                <a:gd name="connsiteX71" fmla="*/ 1435100 w 2552700"/>
                <a:gd name="connsiteY71" fmla="*/ 142875 h 302243"/>
                <a:gd name="connsiteX72" fmla="*/ 1444625 w 2552700"/>
                <a:gd name="connsiteY72" fmla="*/ 133350 h 302243"/>
                <a:gd name="connsiteX73" fmla="*/ 1485900 w 2552700"/>
                <a:gd name="connsiteY73" fmla="*/ 117475 h 302243"/>
                <a:gd name="connsiteX74" fmla="*/ 1498600 w 2552700"/>
                <a:gd name="connsiteY74" fmla="*/ 111125 h 302243"/>
                <a:gd name="connsiteX75" fmla="*/ 1530350 w 2552700"/>
                <a:gd name="connsiteY75" fmla="*/ 101600 h 302243"/>
                <a:gd name="connsiteX76" fmla="*/ 1539875 w 2552700"/>
                <a:gd name="connsiteY76" fmla="*/ 95250 h 302243"/>
                <a:gd name="connsiteX77" fmla="*/ 1558925 w 2552700"/>
                <a:gd name="connsiteY77" fmla="*/ 88900 h 302243"/>
                <a:gd name="connsiteX78" fmla="*/ 1577975 w 2552700"/>
                <a:gd name="connsiteY78" fmla="*/ 76200 h 302243"/>
                <a:gd name="connsiteX79" fmla="*/ 1593850 w 2552700"/>
                <a:gd name="connsiteY79" fmla="*/ 66675 h 302243"/>
                <a:gd name="connsiteX80" fmla="*/ 1612900 w 2552700"/>
                <a:gd name="connsiteY80" fmla="*/ 53975 h 302243"/>
                <a:gd name="connsiteX81" fmla="*/ 1625600 w 2552700"/>
                <a:gd name="connsiteY81" fmla="*/ 50800 h 302243"/>
                <a:gd name="connsiteX82" fmla="*/ 1635125 w 2552700"/>
                <a:gd name="connsiteY82" fmla="*/ 47625 h 302243"/>
                <a:gd name="connsiteX83" fmla="*/ 1651000 w 2552700"/>
                <a:gd name="connsiteY83" fmla="*/ 44450 h 302243"/>
                <a:gd name="connsiteX84" fmla="*/ 1657350 w 2552700"/>
                <a:gd name="connsiteY84" fmla="*/ 34925 h 302243"/>
                <a:gd name="connsiteX85" fmla="*/ 1673225 w 2552700"/>
                <a:gd name="connsiteY85" fmla="*/ 31750 h 302243"/>
                <a:gd name="connsiteX86" fmla="*/ 1704975 w 2552700"/>
                <a:gd name="connsiteY86" fmla="*/ 25400 h 302243"/>
                <a:gd name="connsiteX87" fmla="*/ 1746250 w 2552700"/>
                <a:gd name="connsiteY87" fmla="*/ 38100 h 302243"/>
                <a:gd name="connsiteX88" fmla="*/ 1765300 w 2552700"/>
                <a:gd name="connsiteY88" fmla="*/ 50800 h 302243"/>
                <a:gd name="connsiteX89" fmla="*/ 1781175 w 2552700"/>
                <a:gd name="connsiteY89" fmla="*/ 63500 h 302243"/>
                <a:gd name="connsiteX90" fmla="*/ 1803400 w 2552700"/>
                <a:gd name="connsiteY90" fmla="*/ 76200 h 302243"/>
                <a:gd name="connsiteX91" fmla="*/ 1828800 w 2552700"/>
                <a:gd name="connsiteY91" fmla="*/ 85725 h 302243"/>
                <a:gd name="connsiteX92" fmla="*/ 1866900 w 2552700"/>
                <a:gd name="connsiteY92" fmla="*/ 98425 h 302243"/>
                <a:gd name="connsiteX93" fmla="*/ 1879600 w 2552700"/>
                <a:gd name="connsiteY93" fmla="*/ 107950 h 302243"/>
                <a:gd name="connsiteX94" fmla="*/ 1889125 w 2552700"/>
                <a:gd name="connsiteY94" fmla="*/ 114300 h 302243"/>
                <a:gd name="connsiteX95" fmla="*/ 1898650 w 2552700"/>
                <a:gd name="connsiteY95" fmla="*/ 127000 h 302243"/>
                <a:gd name="connsiteX96" fmla="*/ 1901825 w 2552700"/>
                <a:gd name="connsiteY96" fmla="*/ 136525 h 302243"/>
                <a:gd name="connsiteX97" fmla="*/ 1917700 w 2552700"/>
                <a:gd name="connsiteY97" fmla="*/ 177800 h 302243"/>
                <a:gd name="connsiteX98" fmla="*/ 1927225 w 2552700"/>
                <a:gd name="connsiteY98" fmla="*/ 200025 h 302243"/>
                <a:gd name="connsiteX99" fmla="*/ 1933575 w 2552700"/>
                <a:gd name="connsiteY99" fmla="*/ 212725 h 302243"/>
                <a:gd name="connsiteX100" fmla="*/ 1943100 w 2552700"/>
                <a:gd name="connsiteY100" fmla="*/ 219075 h 302243"/>
                <a:gd name="connsiteX101" fmla="*/ 1946275 w 2552700"/>
                <a:gd name="connsiteY101" fmla="*/ 244475 h 302243"/>
                <a:gd name="connsiteX102" fmla="*/ 1968500 w 2552700"/>
                <a:gd name="connsiteY102" fmla="*/ 266700 h 302243"/>
                <a:gd name="connsiteX103" fmla="*/ 1978025 w 2552700"/>
                <a:gd name="connsiteY103" fmla="*/ 269875 h 302243"/>
                <a:gd name="connsiteX104" fmla="*/ 1990725 w 2552700"/>
                <a:gd name="connsiteY104" fmla="*/ 276225 h 302243"/>
                <a:gd name="connsiteX105" fmla="*/ 2016125 w 2552700"/>
                <a:gd name="connsiteY105" fmla="*/ 301625 h 302243"/>
                <a:gd name="connsiteX106" fmla="*/ 2098675 w 2552700"/>
                <a:gd name="connsiteY106" fmla="*/ 292100 h 302243"/>
                <a:gd name="connsiteX107" fmla="*/ 2130425 w 2552700"/>
                <a:gd name="connsiteY107" fmla="*/ 266700 h 302243"/>
                <a:gd name="connsiteX108" fmla="*/ 2139950 w 2552700"/>
                <a:gd name="connsiteY108" fmla="*/ 263525 h 302243"/>
                <a:gd name="connsiteX109" fmla="*/ 2168525 w 2552700"/>
                <a:gd name="connsiteY109" fmla="*/ 247650 h 302243"/>
                <a:gd name="connsiteX110" fmla="*/ 2193925 w 2552700"/>
                <a:gd name="connsiteY110" fmla="*/ 228600 h 302243"/>
                <a:gd name="connsiteX111" fmla="*/ 2203450 w 2552700"/>
                <a:gd name="connsiteY111" fmla="*/ 219075 h 302243"/>
                <a:gd name="connsiteX112" fmla="*/ 2222500 w 2552700"/>
                <a:gd name="connsiteY112" fmla="*/ 212725 h 302243"/>
                <a:gd name="connsiteX113" fmla="*/ 2244725 w 2552700"/>
                <a:gd name="connsiteY113" fmla="*/ 193675 h 302243"/>
                <a:gd name="connsiteX114" fmla="*/ 2355850 w 2552700"/>
                <a:gd name="connsiteY114" fmla="*/ 152400 h 302243"/>
                <a:gd name="connsiteX115" fmla="*/ 2552700 w 2552700"/>
                <a:gd name="connsiteY115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52425 w 2552700"/>
                <a:gd name="connsiteY20" fmla="*/ 206375 h 302243"/>
                <a:gd name="connsiteX21" fmla="*/ 361950 w 2552700"/>
                <a:gd name="connsiteY21" fmla="*/ 200025 h 302243"/>
                <a:gd name="connsiteX22" fmla="*/ 374650 w 2552700"/>
                <a:gd name="connsiteY22" fmla="*/ 184150 h 302243"/>
                <a:gd name="connsiteX23" fmla="*/ 393700 w 2552700"/>
                <a:gd name="connsiteY23" fmla="*/ 168275 h 302243"/>
                <a:gd name="connsiteX24" fmla="*/ 400050 w 2552700"/>
                <a:gd name="connsiteY24" fmla="*/ 158750 h 302243"/>
                <a:gd name="connsiteX25" fmla="*/ 409575 w 2552700"/>
                <a:gd name="connsiteY25" fmla="*/ 152400 h 302243"/>
                <a:gd name="connsiteX26" fmla="*/ 428625 w 2552700"/>
                <a:gd name="connsiteY26" fmla="*/ 127000 h 302243"/>
                <a:gd name="connsiteX27" fmla="*/ 434975 w 2552700"/>
                <a:gd name="connsiteY27" fmla="*/ 117475 h 302243"/>
                <a:gd name="connsiteX28" fmla="*/ 454025 w 2552700"/>
                <a:gd name="connsiteY28" fmla="*/ 104775 h 302243"/>
                <a:gd name="connsiteX29" fmla="*/ 517525 w 2552700"/>
                <a:gd name="connsiteY29" fmla="*/ 82550 h 302243"/>
                <a:gd name="connsiteX30" fmla="*/ 530225 w 2552700"/>
                <a:gd name="connsiteY30" fmla="*/ 88900 h 302243"/>
                <a:gd name="connsiteX31" fmla="*/ 536575 w 2552700"/>
                <a:gd name="connsiteY31" fmla="*/ 76200 h 302243"/>
                <a:gd name="connsiteX32" fmla="*/ 596900 w 2552700"/>
                <a:gd name="connsiteY32" fmla="*/ 44450 h 302243"/>
                <a:gd name="connsiteX33" fmla="*/ 625475 w 2552700"/>
                <a:gd name="connsiteY33" fmla="*/ 31750 h 302243"/>
                <a:gd name="connsiteX34" fmla="*/ 663575 w 2552700"/>
                <a:gd name="connsiteY34" fmla="*/ 12700 h 302243"/>
                <a:gd name="connsiteX35" fmla="*/ 679450 w 2552700"/>
                <a:gd name="connsiteY35" fmla="*/ 6350 h 302243"/>
                <a:gd name="connsiteX36" fmla="*/ 698500 w 2552700"/>
                <a:gd name="connsiteY36" fmla="*/ 0 h 302243"/>
                <a:gd name="connsiteX37" fmla="*/ 727075 w 2552700"/>
                <a:gd name="connsiteY37" fmla="*/ 3175 h 302243"/>
                <a:gd name="connsiteX38" fmla="*/ 736600 w 2552700"/>
                <a:gd name="connsiteY38" fmla="*/ 6350 h 302243"/>
                <a:gd name="connsiteX39" fmla="*/ 762000 w 2552700"/>
                <a:gd name="connsiteY39" fmla="*/ 12700 h 302243"/>
                <a:gd name="connsiteX40" fmla="*/ 787400 w 2552700"/>
                <a:gd name="connsiteY40" fmla="*/ 34925 h 302243"/>
                <a:gd name="connsiteX41" fmla="*/ 806450 w 2552700"/>
                <a:gd name="connsiteY41" fmla="*/ 53975 h 302243"/>
                <a:gd name="connsiteX42" fmla="*/ 815975 w 2552700"/>
                <a:gd name="connsiteY42" fmla="*/ 63500 h 302243"/>
                <a:gd name="connsiteX43" fmla="*/ 828675 w 2552700"/>
                <a:gd name="connsiteY43" fmla="*/ 82550 h 302243"/>
                <a:gd name="connsiteX44" fmla="*/ 838200 w 2552700"/>
                <a:gd name="connsiteY44" fmla="*/ 88900 h 302243"/>
                <a:gd name="connsiteX45" fmla="*/ 860425 w 2552700"/>
                <a:gd name="connsiteY45" fmla="*/ 107950 h 302243"/>
                <a:gd name="connsiteX46" fmla="*/ 892175 w 2552700"/>
                <a:gd name="connsiteY46" fmla="*/ 130175 h 302243"/>
                <a:gd name="connsiteX47" fmla="*/ 901700 w 2552700"/>
                <a:gd name="connsiteY47" fmla="*/ 139700 h 302243"/>
                <a:gd name="connsiteX48" fmla="*/ 917575 w 2552700"/>
                <a:gd name="connsiteY48" fmla="*/ 152400 h 302243"/>
                <a:gd name="connsiteX49" fmla="*/ 936625 w 2552700"/>
                <a:gd name="connsiteY49" fmla="*/ 168275 h 302243"/>
                <a:gd name="connsiteX50" fmla="*/ 942975 w 2552700"/>
                <a:gd name="connsiteY50" fmla="*/ 177800 h 302243"/>
                <a:gd name="connsiteX51" fmla="*/ 965200 w 2552700"/>
                <a:gd name="connsiteY51" fmla="*/ 193675 h 302243"/>
                <a:gd name="connsiteX52" fmla="*/ 990600 w 2552700"/>
                <a:gd name="connsiteY52" fmla="*/ 200025 h 302243"/>
                <a:gd name="connsiteX53" fmla="*/ 1019175 w 2552700"/>
                <a:gd name="connsiteY53" fmla="*/ 209550 h 302243"/>
                <a:gd name="connsiteX54" fmla="*/ 1063625 w 2552700"/>
                <a:gd name="connsiteY54" fmla="*/ 219075 h 302243"/>
                <a:gd name="connsiteX55" fmla="*/ 1111250 w 2552700"/>
                <a:gd name="connsiteY55" fmla="*/ 228600 h 302243"/>
                <a:gd name="connsiteX56" fmla="*/ 1149350 w 2552700"/>
                <a:gd name="connsiteY56" fmla="*/ 219075 h 302243"/>
                <a:gd name="connsiteX57" fmla="*/ 1117600 w 2552700"/>
                <a:gd name="connsiteY57" fmla="*/ 209550 h 302243"/>
                <a:gd name="connsiteX58" fmla="*/ 1066800 w 2552700"/>
                <a:gd name="connsiteY58" fmla="*/ 193675 h 302243"/>
                <a:gd name="connsiteX59" fmla="*/ 1016000 w 2552700"/>
                <a:gd name="connsiteY59" fmla="*/ 184150 h 302243"/>
                <a:gd name="connsiteX60" fmla="*/ 1044575 w 2552700"/>
                <a:gd name="connsiteY60" fmla="*/ 200025 h 302243"/>
                <a:gd name="connsiteX61" fmla="*/ 1057275 w 2552700"/>
                <a:gd name="connsiteY61" fmla="*/ 212725 h 302243"/>
                <a:gd name="connsiteX62" fmla="*/ 1120775 w 2552700"/>
                <a:gd name="connsiteY62" fmla="*/ 219075 h 302243"/>
                <a:gd name="connsiteX63" fmla="*/ 1203325 w 2552700"/>
                <a:gd name="connsiteY63" fmla="*/ 215900 h 302243"/>
                <a:gd name="connsiteX64" fmla="*/ 1222375 w 2552700"/>
                <a:gd name="connsiteY64" fmla="*/ 203200 h 302243"/>
                <a:gd name="connsiteX65" fmla="*/ 1270000 w 2552700"/>
                <a:gd name="connsiteY65" fmla="*/ 184150 h 302243"/>
                <a:gd name="connsiteX66" fmla="*/ 1343025 w 2552700"/>
                <a:gd name="connsiteY66" fmla="*/ 165100 h 302243"/>
                <a:gd name="connsiteX67" fmla="*/ 1390650 w 2552700"/>
                <a:gd name="connsiteY67" fmla="*/ 158750 h 302243"/>
                <a:gd name="connsiteX68" fmla="*/ 1412875 w 2552700"/>
                <a:gd name="connsiteY68" fmla="*/ 149225 h 302243"/>
                <a:gd name="connsiteX69" fmla="*/ 1425575 w 2552700"/>
                <a:gd name="connsiteY69" fmla="*/ 146050 h 302243"/>
                <a:gd name="connsiteX70" fmla="*/ 1435100 w 2552700"/>
                <a:gd name="connsiteY70" fmla="*/ 142875 h 302243"/>
                <a:gd name="connsiteX71" fmla="*/ 1444625 w 2552700"/>
                <a:gd name="connsiteY71" fmla="*/ 133350 h 302243"/>
                <a:gd name="connsiteX72" fmla="*/ 1485900 w 2552700"/>
                <a:gd name="connsiteY72" fmla="*/ 117475 h 302243"/>
                <a:gd name="connsiteX73" fmla="*/ 1498600 w 2552700"/>
                <a:gd name="connsiteY73" fmla="*/ 111125 h 302243"/>
                <a:gd name="connsiteX74" fmla="*/ 1530350 w 2552700"/>
                <a:gd name="connsiteY74" fmla="*/ 101600 h 302243"/>
                <a:gd name="connsiteX75" fmla="*/ 1539875 w 2552700"/>
                <a:gd name="connsiteY75" fmla="*/ 95250 h 302243"/>
                <a:gd name="connsiteX76" fmla="*/ 1558925 w 2552700"/>
                <a:gd name="connsiteY76" fmla="*/ 88900 h 302243"/>
                <a:gd name="connsiteX77" fmla="*/ 1577975 w 2552700"/>
                <a:gd name="connsiteY77" fmla="*/ 76200 h 302243"/>
                <a:gd name="connsiteX78" fmla="*/ 1593850 w 2552700"/>
                <a:gd name="connsiteY78" fmla="*/ 66675 h 302243"/>
                <a:gd name="connsiteX79" fmla="*/ 1612900 w 2552700"/>
                <a:gd name="connsiteY79" fmla="*/ 53975 h 302243"/>
                <a:gd name="connsiteX80" fmla="*/ 1625600 w 2552700"/>
                <a:gd name="connsiteY80" fmla="*/ 50800 h 302243"/>
                <a:gd name="connsiteX81" fmla="*/ 1635125 w 2552700"/>
                <a:gd name="connsiteY81" fmla="*/ 47625 h 302243"/>
                <a:gd name="connsiteX82" fmla="*/ 1651000 w 2552700"/>
                <a:gd name="connsiteY82" fmla="*/ 44450 h 302243"/>
                <a:gd name="connsiteX83" fmla="*/ 1657350 w 2552700"/>
                <a:gd name="connsiteY83" fmla="*/ 34925 h 302243"/>
                <a:gd name="connsiteX84" fmla="*/ 1673225 w 2552700"/>
                <a:gd name="connsiteY84" fmla="*/ 31750 h 302243"/>
                <a:gd name="connsiteX85" fmla="*/ 1704975 w 2552700"/>
                <a:gd name="connsiteY85" fmla="*/ 25400 h 302243"/>
                <a:gd name="connsiteX86" fmla="*/ 1746250 w 2552700"/>
                <a:gd name="connsiteY86" fmla="*/ 38100 h 302243"/>
                <a:gd name="connsiteX87" fmla="*/ 1765300 w 2552700"/>
                <a:gd name="connsiteY87" fmla="*/ 50800 h 302243"/>
                <a:gd name="connsiteX88" fmla="*/ 1781175 w 2552700"/>
                <a:gd name="connsiteY88" fmla="*/ 63500 h 302243"/>
                <a:gd name="connsiteX89" fmla="*/ 1803400 w 2552700"/>
                <a:gd name="connsiteY89" fmla="*/ 76200 h 302243"/>
                <a:gd name="connsiteX90" fmla="*/ 1828800 w 2552700"/>
                <a:gd name="connsiteY90" fmla="*/ 85725 h 302243"/>
                <a:gd name="connsiteX91" fmla="*/ 1866900 w 2552700"/>
                <a:gd name="connsiteY91" fmla="*/ 98425 h 302243"/>
                <a:gd name="connsiteX92" fmla="*/ 1879600 w 2552700"/>
                <a:gd name="connsiteY92" fmla="*/ 107950 h 302243"/>
                <a:gd name="connsiteX93" fmla="*/ 1889125 w 2552700"/>
                <a:gd name="connsiteY93" fmla="*/ 114300 h 302243"/>
                <a:gd name="connsiteX94" fmla="*/ 1898650 w 2552700"/>
                <a:gd name="connsiteY94" fmla="*/ 127000 h 302243"/>
                <a:gd name="connsiteX95" fmla="*/ 1901825 w 2552700"/>
                <a:gd name="connsiteY95" fmla="*/ 136525 h 302243"/>
                <a:gd name="connsiteX96" fmla="*/ 1917700 w 2552700"/>
                <a:gd name="connsiteY96" fmla="*/ 177800 h 302243"/>
                <a:gd name="connsiteX97" fmla="*/ 1927225 w 2552700"/>
                <a:gd name="connsiteY97" fmla="*/ 200025 h 302243"/>
                <a:gd name="connsiteX98" fmla="*/ 1933575 w 2552700"/>
                <a:gd name="connsiteY98" fmla="*/ 212725 h 302243"/>
                <a:gd name="connsiteX99" fmla="*/ 1943100 w 2552700"/>
                <a:gd name="connsiteY99" fmla="*/ 219075 h 302243"/>
                <a:gd name="connsiteX100" fmla="*/ 1946275 w 2552700"/>
                <a:gd name="connsiteY100" fmla="*/ 244475 h 302243"/>
                <a:gd name="connsiteX101" fmla="*/ 1968500 w 2552700"/>
                <a:gd name="connsiteY101" fmla="*/ 266700 h 302243"/>
                <a:gd name="connsiteX102" fmla="*/ 1978025 w 2552700"/>
                <a:gd name="connsiteY102" fmla="*/ 269875 h 302243"/>
                <a:gd name="connsiteX103" fmla="*/ 1990725 w 2552700"/>
                <a:gd name="connsiteY103" fmla="*/ 276225 h 302243"/>
                <a:gd name="connsiteX104" fmla="*/ 2016125 w 2552700"/>
                <a:gd name="connsiteY104" fmla="*/ 301625 h 302243"/>
                <a:gd name="connsiteX105" fmla="*/ 2098675 w 2552700"/>
                <a:gd name="connsiteY105" fmla="*/ 292100 h 302243"/>
                <a:gd name="connsiteX106" fmla="*/ 2130425 w 2552700"/>
                <a:gd name="connsiteY106" fmla="*/ 266700 h 302243"/>
                <a:gd name="connsiteX107" fmla="*/ 2139950 w 2552700"/>
                <a:gd name="connsiteY107" fmla="*/ 263525 h 302243"/>
                <a:gd name="connsiteX108" fmla="*/ 2168525 w 2552700"/>
                <a:gd name="connsiteY108" fmla="*/ 247650 h 302243"/>
                <a:gd name="connsiteX109" fmla="*/ 2193925 w 2552700"/>
                <a:gd name="connsiteY109" fmla="*/ 228600 h 302243"/>
                <a:gd name="connsiteX110" fmla="*/ 2203450 w 2552700"/>
                <a:gd name="connsiteY110" fmla="*/ 219075 h 302243"/>
                <a:gd name="connsiteX111" fmla="*/ 2222500 w 2552700"/>
                <a:gd name="connsiteY111" fmla="*/ 212725 h 302243"/>
                <a:gd name="connsiteX112" fmla="*/ 2244725 w 2552700"/>
                <a:gd name="connsiteY112" fmla="*/ 193675 h 302243"/>
                <a:gd name="connsiteX113" fmla="*/ 2355850 w 2552700"/>
                <a:gd name="connsiteY113" fmla="*/ 152400 h 302243"/>
                <a:gd name="connsiteX114" fmla="*/ 2552700 w 2552700"/>
                <a:gd name="connsiteY114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42875 w 2552700"/>
                <a:gd name="connsiteY12" fmla="*/ 187325 h 302243"/>
                <a:gd name="connsiteX13" fmla="*/ 152400 w 2552700"/>
                <a:gd name="connsiteY13" fmla="*/ 193675 h 302243"/>
                <a:gd name="connsiteX14" fmla="*/ 158750 w 2552700"/>
                <a:gd name="connsiteY14" fmla="*/ 206375 h 302243"/>
                <a:gd name="connsiteX15" fmla="*/ 187325 w 2552700"/>
                <a:gd name="connsiteY15" fmla="*/ 222250 h 302243"/>
                <a:gd name="connsiteX16" fmla="*/ 200025 w 2552700"/>
                <a:gd name="connsiteY16" fmla="*/ 225425 h 302243"/>
                <a:gd name="connsiteX17" fmla="*/ 222250 w 2552700"/>
                <a:gd name="connsiteY17" fmla="*/ 231775 h 302243"/>
                <a:gd name="connsiteX18" fmla="*/ 317500 w 2552700"/>
                <a:gd name="connsiteY18" fmla="*/ 228600 h 302243"/>
                <a:gd name="connsiteX19" fmla="*/ 342900 w 2552700"/>
                <a:gd name="connsiteY19" fmla="*/ 215900 h 302243"/>
                <a:gd name="connsiteX20" fmla="*/ 361950 w 2552700"/>
                <a:gd name="connsiteY20" fmla="*/ 200025 h 302243"/>
                <a:gd name="connsiteX21" fmla="*/ 374650 w 2552700"/>
                <a:gd name="connsiteY21" fmla="*/ 184150 h 302243"/>
                <a:gd name="connsiteX22" fmla="*/ 393700 w 2552700"/>
                <a:gd name="connsiteY22" fmla="*/ 168275 h 302243"/>
                <a:gd name="connsiteX23" fmla="*/ 400050 w 2552700"/>
                <a:gd name="connsiteY23" fmla="*/ 158750 h 302243"/>
                <a:gd name="connsiteX24" fmla="*/ 409575 w 2552700"/>
                <a:gd name="connsiteY24" fmla="*/ 152400 h 302243"/>
                <a:gd name="connsiteX25" fmla="*/ 428625 w 2552700"/>
                <a:gd name="connsiteY25" fmla="*/ 127000 h 302243"/>
                <a:gd name="connsiteX26" fmla="*/ 434975 w 2552700"/>
                <a:gd name="connsiteY26" fmla="*/ 117475 h 302243"/>
                <a:gd name="connsiteX27" fmla="*/ 454025 w 2552700"/>
                <a:gd name="connsiteY27" fmla="*/ 104775 h 302243"/>
                <a:gd name="connsiteX28" fmla="*/ 517525 w 2552700"/>
                <a:gd name="connsiteY28" fmla="*/ 82550 h 302243"/>
                <a:gd name="connsiteX29" fmla="*/ 530225 w 2552700"/>
                <a:gd name="connsiteY29" fmla="*/ 88900 h 302243"/>
                <a:gd name="connsiteX30" fmla="*/ 536575 w 2552700"/>
                <a:gd name="connsiteY30" fmla="*/ 76200 h 302243"/>
                <a:gd name="connsiteX31" fmla="*/ 596900 w 2552700"/>
                <a:gd name="connsiteY31" fmla="*/ 44450 h 302243"/>
                <a:gd name="connsiteX32" fmla="*/ 625475 w 2552700"/>
                <a:gd name="connsiteY32" fmla="*/ 31750 h 302243"/>
                <a:gd name="connsiteX33" fmla="*/ 663575 w 2552700"/>
                <a:gd name="connsiteY33" fmla="*/ 12700 h 302243"/>
                <a:gd name="connsiteX34" fmla="*/ 679450 w 2552700"/>
                <a:gd name="connsiteY34" fmla="*/ 6350 h 302243"/>
                <a:gd name="connsiteX35" fmla="*/ 698500 w 2552700"/>
                <a:gd name="connsiteY35" fmla="*/ 0 h 302243"/>
                <a:gd name="connsiteX36" fmla="*/ 727075 w 2552700"/>
                <a:gd name="connsiteY36" fmla="*/ 3175 h 302243"/>
                <a:gd name="connsiteX37" fmla="*/ 736600 w 2552700"/>
                <a:gd name="connsiteY37" fmla="*/ 6350 h 302243"/>
                <a:gd name="connsiteX38" fmla="*/ 762000 w 2552700"/>
                <a:gd name="connsiteY38" fmla="*/ 12700 h 302243"/>
                <a:gd name="connsiteX39" fmla="*/ 787400 w 2552700"/>
                <a:gd name="connsiteY39" fmla="*/ 34925 h 302243"/>
                <a:gd name="connsiteX40" fmla="*/ 806450 w 2552700"/>
                <a:gd name="connsiteY40" fmla="*/ 53975 h 302243"/>
                <a:gd name="connsiteX41" fmla="*/ 815975 w 2552700"/>
                <a:gd name="connsiteY41" fmla="*/ 63500 h 302243"/>
                <a:gd name="connsiteX42" fmla="*/ 828675 w 2552700"/>
                <a:gd name="connsiteY42" fmla="*/ 82550 h 302243"/>
                <a:gd name="connsiteX43" fmla="*/ 838200 w 2552700"/>
                <a:gd name="connsiteY43" fmla="*/ 88900 h 302243"/>
                <a:gd name="connsiteX44" fmla="*/ 860425 w 2552700"/>
                <a:gd name="connsiteY44" fmla="*/ 107950 h 302243"/>
                <a:gd name="connsiteX45" fmla="*/ 892175 w 2552700"/>
                <a:gd name="connsiteY45" fmla="*/ 130175 h 302243"/>
                <a:gd name="connsiteX46" fmla="*/ 901700 w 2552700"/>
                <a:gd name="connsiteY46" fmla="*/ 139700 h 302243"/>
                <a:gd name="connsiteX47" fmla="*/ 917575 w 2552700"/>
                <a:gd name="connsiteY47" fmla="*/ 152400 h 302243"/>
                <a:gd name="connsiteX48" fmla="*/ 936625 w 2552700"/>
                <a:gd name="connsiteY48" fmla="*/ 168275 h 302243"/>
                <a:gd name="connsiteX49" fmla="*/ 942975 w 2552700"/>
                <a:gd name="connsiteY49" fmla="*/ 177800 h 302243"/>
                <a:gd name="connsiteX50" fmla="*/ 965200 w 2552700"/>
                <a:gd name="connsiteY50" fmla="*/ 193675 h 302243"/>
                <a:gd name="connsiteX51" fmla="*/ 990600 w 2552700"/>
                <a:gd name="connsiteY51" fmla="*/ 200025 h 302243"/>
                <a:gd name="connsiteX52" fmla="*/ 1019175 w 2552700"/>
                <a:gd name="connsiteY52" fmla="*/ 209550 h 302243"/>
                <a:gd name="connsiteX53" fmla="*/ 1063625 w 2552700"/>
                <a:gd name="connsiteY53" fmla="*/ 219075 h 302243"/>
                <a:gd name="connsiteX54" fmla="*/ 1111250 w 2552700"/>
                <a:gd name="connsiteY54" fmla="*/ 228600 h 302243"/>
                <a:gd name="connsiteX55" fmla="*/ 1149350 w 2552700"/>
                <a:gd name="connsiteY55" fmla="*/ 219075 h 302243"/>
                <a:gd name="connsiteX56" fmla="*/ 1117600 w 2552700"/>
                <a:gd name="connsiteY56" fmla="*/ 209550 h 302243"/>
                <a:gd name="connsiteX57" fmla="*/ 1066800 w 2552700"/>
                <a:gd name="connsiteY57" fmla="*/ 193675 h 302243"/>
                <a:gd name="connsiteX58" fmla="*/ 1016000 w 2552700"/>
                <a:gd name="connsiteY58" fmla="*/ 184150 h 302243"/>
                <a:gd name="connsiteX59" fmla="*/ 1044575 w 2552700"/>
                <a:gd name="connsiteY59" fmla="*/ 200025 h 302243"/>
                <a:gd name="connsiteX60" fmla="*/ 1057275 w 2552700"/>
                <a:gd name="connsiteY60" fmla="*/ 212725 h 302243"/>
                <a:gd name="connsiteX61" fmla="*/ 1120775 w 2552700"/>
                <a:gd name="connsiteY61" fmla="*/ 219075 h 302243"/>
                <a:gd name="connsiteX62" fmla="*/ 1203325 w 2552700"/>
                <a:gd name="connsiteY62" fmla="*/ 215900 h 302243"/>
                <a:gd name="connsiteX63" fmla="*/ 1222375 w 2552700"/>
                <a:gd name="connsiteY63" fmla="*/ 203200 h 302243"/>
                <a:gd name="connsiteX64" fmla="*/ 1270000 w 2552700"/>
                <a:gd name="connsiteY64" fmla="*/ 184150 h 302243"/>
                <a:gd name="connsiteX65" fmla="*/ 1343025 w 2552700"/>
                <a:gd name="connsiteY65" fmla="*/ 165100 h 302243"/>
                <a:gd name="connsiteX66" fmla="*/ 1390650 w 2552700"/>
                <a:gd name="connsiteY66" fmla="*/ 158750 h 302243"/>
                <a:gd name="connsiteX67" fmla="*/ 1412875 w 2552700"/>
                <a:gd name="connsiteY67" fmla="*/ 149225 h 302243"/>
                <a:gd name="connsiteX68" fmla="*/ 1425575 w 2552700"/>
                <a:gd name="connsiteY68" fmla="*/ 146050 h 302243"/>
                <a:gd name="connsiteX69" fmla="*/ 1435100 w 2552700"/>
                <a:gd name="connsiteY69" fmla="*/ 142875 h 302243"/>
                <a:gd name="connsiteX70" fmla="*/ 1444625 w 2552700"/>
                <a:gd name="connsiteY70" fmla="*/ 133350 h 302243"/>
                <a:gd name="connsiteX71" fmla="*/ 1485900 w 2552700"/>
                <a:gd name="connsiteY71" fmla="*/ 117475 h 302243"/>
                <a:gd name="connsiteX72" fmla="*/ 1498600 w 2552700"/>
                <a:gd name="connsiteY72" fmla="*/ 111125 h 302243"/>
                <a:gd name="connsiteX73" fmla="*/ 1530350 w 2552700"/>
                <a:gd name="connsiteY73" fmla="*/ 101600 h 302243"/>
                <a:gd name="connsiteX74" fmla="*/ 1539875 w 2552700"/>
                <a:gd name="connsiteY74" fmla="*/ 95250 h 302243"/>
                <a:gd name="connsiteX75" fmla="*/ 1558925 w 2552700"/>
                <a:gd name="connsiteY75" fmla="*/ 88900 h 302243"/>
                <a:gd name="connsiteX76" fmla="*/ 1577975 w 2552700"/>
                <a:gd name="connsiteY76" fmla="*/ 76200 h 302243"/>
                <a:gd name="connsiteX77" fmla="*/ 1593850 w 2552700"/>
                <a:gd name="connsiteY77" fmla="*/ 66675 h 302243"/>
                <a:gd name="connsiteX78" fmla="*/ 1612900 w 2552700"/>
                <a:gd name="connsiteY78" fmla="*/ 53975 h 302243"/>
                <a:gd name="connsiteX79" fmla="*/ 1625600 w 2552700"/>
                <a:gd name="connsiteY79" fmla="*/ 50800 h 302243"/>
                <a:gd name="connsiteX80" fmla="*/ 1635125 w 2552700"/>
                <a:gd name="connsiteY80" fmla="*/ 47625 h 302243"/>
                <a:gd name="connsiteX81" fmla="*/ 1651000 w 2552700"/>
                <a:gd name="connsiteY81" fmla="*/ 44450 h 302243"/>
                <a:gd name="connsiteX82" fmla="*/ 1657350 w 2552700"/>
                <a:gd name="connsiteY82" fmla="*/ 34925 h 302243"/>
                <a:gd name="connsiteX83" fmla="*/ 1673225 w 2552700"/>
                <a:gd name="connsiteY83" fmla="*/ 31750 h 302243"/>
                <a:gd name="connsiteX84" fmla="*/ 1704975 w 2552700"/>
                <a:gd name="connsiteY84" fmla="*/ 25400 h 302243"/>
                <a:gd name="connsiteX85" fmla="*/ 1746250 w 2552700"/>
                <a:gd name="connsiteY85" fmla="*/ 38100 h 302243"/>
                <a:gd name="connsiteX86" fmla="*/ 1765300 w 2552700"/>
                <a:gd name="connsiteY86" fmla="*/ 50800 h 302243"/>
                <a:gd name="connsiteX87" fmla="*/ 1781175 w 2552700"/>
                <a:gd name="connsiteY87" fmla="*/ 63500 h 302243"/>
                <a:gd name="connsiteX88" fmla="*/ 1803400 w 2552700"/>
                <a:gd name="connsiteY88" fmla="*/ 76200 h 302243"/>
                <a:gd name="connsiteX89" fmla="*/ 1828800 w 2552700"/>
                <a:gd name="connsiteY89" fmla="*/ 85725 h 302243"/>
                <a:gd name="connsiteX90" fmla="*/ 1866900 w 2552700"/>
                <a:gd name="connsiteY90" fmla="*/ 98425 h 302243"/>
                <a:gd name="connsiteX91" fmla="*/ 1879600 w 2552700"/>
                <a:gd name="connsiteY91" fmla="*/ 107950 h 302243"/>
                <a:gd name="connsiteX92" fmla="*/ 1889125 w 2552700"/>
                <a:gd name="connsiteY92" fmla="*/ 114300 h 302243"/>
                <a:gd name="connsiteX93" fmla="*/ 1898650 w 2552700"/>
                <a:gd name="connsiteY93" fmla="*/ 127000 h 302243"/>
                <a:gd name="connsiteX94" fmla="*/ 1901825 w 2552700"/>
                <a:gd name="connsiteY94" fmla="*/ 136525 h 302243"/>
                <a:gd name="connsiteX95" fmla="*/ 1917700 w 2552700"/>
                <a:gd name="connsiteY95" fmla="*/ 177800 h 302243"/>
                <a:gd name="connsiteX96" fmla="*/ 1927225 w 2552700"/>
                <a:gd name="connsiteY96" fmla="*/ 200025 h 302243"/>
                <a:gd name="connsiteX97" fmla="*/ 1933575 w 2552700"/>
                <a:gd name="connsiteY97" fmla="*/ 212725 h 302243"/>
                <a:gd name="connsiteX98" fmla="*/ 1943100 w 2552700"/>
                <a:gd name="connsiteY98" fmla="*/ 219075 h 302243"/>
                <a:gd name="connsiteX99" fmla="*/ 1946275 w 2552700"/>
                <a:gd name="connsiteY99" fmla="*/ 244475 h 302243"/>
                <a:gd name="connsiteX100" fmla="*/ 1968500 w 2552700"/>
                <a:gd name="connsiteY100" fmla="*/ 266700 h 302243"/>
                <a:gd name="connsiteX101" fmla="*/ 1978025 w 2552700"/>
                <a:gd name="connsiteY101" fmla="*/ 269875 h 302243"/>
                <a:gd name="connsiteX102" fmla="*/ 1990725 w 2552700"/>
                <a:gd name="connsiteY102" fmla="*/ 276225 h 302243"/>
                <a:gd name="connsiteX103" fmla="*/ 2016125 w 2552700"/>
                <a:gd name="connsiteY103" fmla="*/ 301625 h 302243"/>
                <a:gd name="connsiteX104" fmla="*/ 2098675 w 2552700"/>
                <a:gd name="connsiteY104" fmla="*/ 292100 h 302243"/>
                <a:gd name="connsiteX105" fmla="*/ 2130425 w 2552700"/>
                <a:gd name="connsiteY105" fmla="*/ 266700 h 302243"/>
                <a:gd name="connsiteX106" fmla="*/ 2139950 w 2552700"/>
                <a:gd name="connsiteY106" fmla="*/ 263525 h 302243"/>
                <a:gd name="connsiteX107" fmla="*/ 2168525 w 2552700"/>
                <a:gd name="connsiteY107" fmla="*/ 247650 h 302243"/>
                <a:gd name="connsiteX108" fmla="*/ 2193925 w 2552700"/>
                <a:gd name="connsiteY108" fmla="*/ 228600 h 302243"/>
                <a:gd name="connsiteX109" fmla="*/ 2203450 w 2552700"/>
                <a:gd name="connsiteY109" fmla="*/ 219075 h 302243"/>
                <a:gd name="connsiteX110" fmla="*/ 2222500 w 2552700"/>
                <a:gd name="connsiteY110" fmla="*/ 212725 h 302243"/>
                <a:gd name="connsiteX111" fmla="*/ 2244725 w 2552700"/>
                <a:gd name="connsiteY111" fmla="*/ 193675 h 302243"/>
                <a:gd name="connsiteX112" fmla="*/ 2355850 w 2552700"/>
                <a:gd name="connsiteY112" fmla="*/ 152400 h 302243"/>
                <a:gd name="connsiteX113" fmla="*/ 2552700 w 2552700"/>
                <a:gd name="connsiteY113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00025 w 2552700"/>
                <a:gd name="connsiteY15" fmla="*/ 225425 h 302243"/>
                <a:gd name="connsiteX16" fmla="*/ 222250 w 2552700"/>
                <a:gd name="connsiteY16" fmla="*/ 231775 h 302243"/>
                <a:gd name="connsiteX17" fmla="*/ 317500 w 2552700"/>
                <a:gd name="connsiteY17" fmla="*/ 228600 h 302243"/>
                <a:gd name="connsiteX18" fmla="*/ 342900 w 2552700"/>
                <a:gd name="connsiteY18" fmla="*/ 215900 h 302243"/>
                <a:gd name="connsiteX19" fmla="*/ 361950 w 2552700"/>
                <a:gd name="connsiteY19" fmla="*/ 200025 h 302243"/>
                <a:gd name="connsiteX20" fmla="*/ 374650 w 2552700"/>
                <a:gd name="connsiteY20" fmla="*/ 184150 h 302243"/>
                <a:gd name="connsiteX21" fmla="*/ 393700 w 2552700"/>
                <a:gd name="connsiteY21" fmla="*/ 168275 h 302243"/>
                <a:gd name="connsiteX22" fmla="*/ 400050 w 2552700"/>
                <a:gd name="connsiteY22" fmla="*/ 158750 h 302243"/>
                <a:gd name="connsiteX23" fmla="*/ 409575 w 2552700"/>
                <a:gd name="connsiteY23" fmla="*/ 152400 h 302243"/>
                <a:gd name="connsiteX24" fmla="*/ 428625 w 2552700"/>
                <a:gd name="connsiteY24" fmla="*/ 127000 h 302243"/>
                <a:gd name="connsiteX25" fmla="*/ 434975 w 2552700"/>
                <a:gd name="connsiteY25" fmla="*/ 117475 h 302243"/>
                <a:gd name="connsiteX26" fmla="*/ 454025 w 2552700"/>
                <a:gd name="connsiteY26" fmla="*/ 104775 h 302243"/>
                <a:gd name="connsiteX27" fmla="*/ 517525 w 2552700"/>
                <a:gd name="connsiteY27" fmla="*/ 82550 h 302243"/>
                <a:gd name="connsiteX28" fmla="*/ 530225 w 2552700"/>
                <a:gd name="connsiteY28" fmla="*/ 88900 h 302243"/>
                <a:gd name="connsiteX29" fmla="*/ 536575 w 2552700"/>
                <a:gd name="connsiteY29" fmla="*/ 76200 h 302243"/>
                <a:gd name="connsiteX30" fmla="*/ 596900 w 2552700"/>
                <a:gd name="connsiteY30" fmla="*/ 44450 h 302243"/>
                <a:gd name="connsiteX31" fmla="*/ 625475 w 2552700"/>
                <a:gd name="connsiteY31" fmla="*/ 31750 h 302243"/>
                <a:gd name="connsiteX32" fmla="*/ 663575 w 2552700"/>
                <a:gd name="connsiteY32" fmla="*/ 12700 h 302243"/>
                <a:gd name="connsiteX33" fmla="*/ 679450 w 2552700"/>
                <a:gd name="connsiteY33" fmla="*/ 6350 h 302243"/>
                <a:gd name="connsiteX34" fmla="*/ 698500 w 2552700"/>
                <a:gd name="connsiteY34" fmla="*/ 0 h 302243"/>
                <a:gd name="connsiteX35" fmla="*/ 727075 w 2552700"/>
                <a:gd name="connsiteY35" fmla="*/ 3175 h 302243"/>
                <a:gd name="connsiteX36" fmla="*/ 736600 w 2552700"/>
                <a:gd name="connsiteY36" fmla="*/ 6350 h 302243"/>
                <a:gd name="connsiteX37" fmla="*/ 762000 w 2552700"/>
                <a:gd name="connsiteY37" fmla="*/ 12700 h 302243"/>
                <a:gd name="connsiteX38" fmla="*/ 787400 w 2552700"/>
                <a:gd name="connsiteY38" fmla="*/ 34925 h 302243"/>
                <a:gd name="connsiteX39" fmla="*/ 806450 w 2552700"/>
                <a:gd name="connsiteY39" fmla="*/ 53975 h 302243"/>
                <a:gd name="connsiteX40" fmla="*/ 815975 w 2552700"/>
                <a:gd name="connsiteY40" fmla="*/ 63500 h 302243"/>
                <a:gd name="connsiteX41" fmla="*/ 828675 w 2552700"/>
                <a:gd name="connsiteY41" fmla="*/ 82550 h 302243"/>
                <a:gd name="connsiteX42" fmla="*/ 838200 w 2552700"/>
                <a:gd name="connsiteY42" fmla="*/ 88900 h 302243"/>
                <a:gd name="connsiteX43" fmla="*/ 860425 w 2552700"/>
                <a:gd name="connsiteY43" fmla="*/ 107950 h 302243"/>
                <a:gd name="connsiteX44" fmla="*/ 892175 w 2552700"/>
                <a:gd name="connsiteY44" fmla="*/ 130175 h 302243"/>
                <a:gd name="connsiteX45" fmla="*/ 901700 w 2552700"/>
                <a:gd name="connsiteY45" fmla="*/ 139700 h 302243"/>
                <a:gd name="connsiteX46" fmla="*/ 917575 w 2552700"/>
                <a:gd name="connsiteY46" fmla="*/ 152400 h 302243"/>
                <a:gd name="connsiteX47" fmla="*/ 936625 w 2552700"/>
                <a:gd name="connsiteY47" fmla="*/ 168275 h 302243"/>
                <a:gd name="connsiteX48" fmla="*/ 942975 w 2552700"/>
                <a:gd name="connsiteY48" fmla="*/ 177800 h 302243"/>
                <a:gd name="connsiteX49" fmla="*/ 965200 w 2552700"/>
                <a:gd name="connsiteY49" fmla="*/ 193675 h 302243"/>
                <a:gd name="connsiteX50" fmla="*/ 990600 w 2552700"/>
                <a:gd name="connsiteY50" fmla="*/ 200025 h 302243"/>
                <a:gd name="connsiteX51" fmla="*/ 1019175 w 2552700"/>
                <a:gd name="connsiteY51" fmla="*/ 209550 h 302243"/>
                <a:gd name="connsiteX52" fmla="*/ 1063625 w 2552700"/>
                <a:gd name="connsiteY52" fmla="*/ 219075 h 302243"/>
                <a:gd name="connsiteX53" fmla="*/ 1111250 w 2552700"/>
                <a:gd name="connsiteY53" fmla="*/ 228600 h 302243"/>
                <a:gd name="connsiteX54" fmla="*/ 1149350 w 2552700"/>
                <a:gd name="connsiteY54" fmla="*/ 219075 h 302243"/>
                <a:gd name="connsiteX55" fmla="*/ 1117600 w 2552700"/>
                <a:gd name="connsiteY55" fmla="*/ 209550 h 302243"/>
                <a:gd name="connsiteX56" fmla="*/ 1066800 w 2552700"/>
                <a:gd name="connsiteY56" fmla="*/ 193675 h 302243"/>
                <a:gd name="connsiteX57" fmla="*/ 1016000 w 2552700"/>
                <a:gd name="connsiteY57" fmla="*/ 184150 h 302243"/>
                <a:gd name="connsiteX58" fmla="*/ 1044575 w 2552700"/>
                <a:gd name="connsiteY58" fmla="*/ 200025 h 302243"/>
                <a:gd name="connsiteX59" fmla="*/ 1057275 w 2552700"/>
                <a:gd name="connsiteY59" fmla="*/ 212725 h 302243"/>
                <a:gd name="connsiteX60" fmla="*/ 1120775 w 2552700"/>
                <a:gd name="connsiteY60" fmla="*/ 219075 h 302243"/>
                <a:gd name="connsiteX61" fmla="*/ 1203325 w 2552700"/>
                <a:gd name="connsiteY61" fmla="*/ 215900 h 302243"/>
                <a:gd name="connsiteX62" fmla="*/ 1222375 w 2552700"/>
                <a:gd name="connsiteY62" fmla="*/ 203200 h 302243"/>
                <a:gd name="connsiteX63" fmla="*/ 1270000 w 2552700"/>
                <a:gd name="connsiteY63" fmla="*/ 184150 h 302243"/>
                <a:gd name="connsiteX64" fmla="*/ 1343025 w 2552700"/>
                <a:gd name="connsiteY64" fmla="*/ 165100 h 302243"/>
                <a:gd name="connsiteX65" fmla="*/ 1390650 w 2552700"/>
                <a:gd name="connsiteY65" fmla="*/ 158750 h 302243"/>
                <a:gd name="connsiteX66" fmla="*/ 1412875 w 2552700"/>
                <a:gd name="connsiteY66" fmla="*/ 149225 h 302243"/>
                <a:gd name="connsiteX67" fmla="*/ 1425575 w 2552700"/>
                <a:gd name="connsiteY67" fmla="*/ 146050 h 302243"/>
                <a:gd name="connsiteX68" fmla="*/ 1435100 w 2552700"/>
                <a:gd name="connsiteY68" fmla="*/ 142875 h 302243"/>
                <a:gd name="connsiteX69" fmla="*/ 1444625 w 2552700"/>
                <a:gd name="connsiteY69" fmla="*/ 133350 h 302243"/>
                <a:gd name="connsiteX70" fmla="*/ 1485900 w 2552700"/>
                <a:gd name="connsiteY70" fmla="*/ 117475 h 302243"/>
                <a:gd name="connsiteX71" fmla="*/ 1498600 w 2552700"/>
                <a:gd name="connsiteY71" fmla="*/ 111125 h 302243"/>
                <a:gd name="connsiteX72" fmla="*/ 1530350 w 2552700"/>
                <a:gd name="connsiteY72" fmla="*/ 101600 h 302243"/>
                <a:gd name="connsiteX73" fmla="*/ 1539875 w 2552700"/>
                <a:gd name="connsiteY73" fmla="*/ 95250 h 302243"/>
                <a:gd name="connsiteX74" fmla="*/ 1558925 w 2552700"/>
                <a:gd name="connsiteY74" fmla="*/ 88900 h 302243"/>
                <a:gd name="connsiteX75" fmla="*/ 1577975 w 2552700"/>
                <a:gd name="connsiteY75" fmla="*/ 76200 h 302243"/>
                <a:gd name="connsiteX76" fmla="*/ 1593850 w 2552700"/>
                <a:gd name="connsiteY76" fmla="*/ 66675 h 302243"/>
                <a:gd name="connsiteX77" fmla="*/ 1612900 w 2552700"/>
                <a:gd name="connsiteY77" fmla="*/ 53975 h 302243"/>
                <a:gd name="connsiteX78" fmla="*/ 1625600 w 2552700"/>
                <a:gd name="connsiteY78" fmla="*/ 50800 h 302243"/>
                <a:gd name="connsiteX79" fmla="*/ 1635125 w 2552700"/>
                <a:gd name="connsiteY79" fmla="*/ 47625 h 302243"/>
                <a:gd name="connsiteX80" fmla="*/ 1651000 w 2552700"/>
                <a:gd name="connsiteY80" fmla="*/ 44450 h 302243"/>
                <a:gd name="connsiteX81" fmla="*/ 1657350 w 2552700"/>
                <a:gd name="connsiteY81" fmla="*/ 34925 h 302243"/>
                <a:gd name="connsiteX82" fmla="*/ 1673225 w 2552700"/>
                <a:gd name="connsiteY82" fmla="*/ 31750 h 302243"/>
                <a:gd name="connsiteX83" fmla="*/ 1704975 w 2552700"/>
                <a:gd name="connsiteY83" fmla="*/ 25400 h 302243"/>
                <a:gd name="connsiteX84" fmla="*/ 1746250 w 2552700"/>
                <a:gd name="connsiteY84" fmla="*/ 38100 h 302243"/>
                <a:gd name="connsiteX85" fmla="*/ 1765300 w 2552700"/>
                <a:gd name="connsiteY85" fmla="*/ 50800 h 302243"/>
                <a:gd name="connsiteX86" fmla="*/ 1781175 w 2552700"/>
                <a:gd name="connsiteY86" fmla="*/ 63500 h 302243"/>
                <a:gd name="connsiteX87" fmla="*/ 1803400 w 2552700"/>
                <a:gd name="connsiteY87" fmla="*/ 76200 h 302243"/>
                <a:gd name="connsiteX88" fmla="*/ 1828800 w 2552700"/>
                <a:gd name="connsiteY88" fmla="*/ 85725 h 302243"/>
                <a:gd name="connsiteX89" fmla="*/ 1866900 w 2552700"/>
                <a:gd name="connsiteY89" fmla="*/ 98425 h 302243"/>
                <a:gd name="connsiteX90" fmla="*/ 1879600 w 2552700"/>
                <a:gd name="connsiteY90" fmla="*/ 107950 h 302243"/>
                <a:gd name="connsiteX91" fmla="*/ 1889125 w 2552700"/>
                <a:gd name="connsiteY91" fmla="*/ 114300 h 302243"/>
                <a:gd name="connsiteX92" fmla="*/ 1898650 w 2552700"/>
                <a:gd name="connsiteY92" fmla="*/ 127000 h 302243"/>
                <a:gd name="connsiteX93" fmla="*/ 1901825 w 2552700"/>
                <a:gd name="connsiteY93" fmla="*/ 136525 h 302243"/>
                <a:gd name="connsiteX94" fmla="*/ 1917700 w 2552700"/>
                <a:gd name="connsiteY94" fmla="*/ 177800 h 302243"/>
                <a:gd name="connsiteX95" fmla="*/ 1927225 w 2552700"/>
                <a:gd name="connsiteY95" fmla="*/ 200025 h 302243"/>
                <a:gd name="connsiteX96" fmla="*/ 1933575 w 2552700"/>
                <a:gd name="connsiteY96" fmla="*/ 212725 h 302243"/>
                <a:gd name="connsiteX97" fmla="*/ 1943100 w 2552700"/>
                <a:gd name="connsiteY97" fmla="*/ 219075 h 302243"/>
                <a:gd name="connsiteX98" fmla="*/ 1946275 w 2552700"/>
                <a:gd name="connsiteY98" fmla="*/ 244475 h 302243"/>
                <a:gd name="connsiteX99" fmla="*/ 1968500 w 2552700"/>
                <a:gd name="connsiteY99" fmla="*/ 266700 h 302243"/>
                <a:gd name="connsiteX100" fmla="*/ 1978025 w 2552700"/>
                <a:gd name="connsiteY100" fmla="*/ 269875 h 302243"/>
                <a:gd name="connsiteX101" fmla="*/ 1990725 w 2552700"/>
                <a:gd name="connsiteY101" fmla="*/ 276225 h 302243"/>
                <a:gd name="connsiteX102" fmla="*/ 2016125 w 2552700"/>
                <a:gd name="connsiteY102" fmla="*/ 301625 h 302243"/>
                <a:gd name="connsiteX103" fmla="*/ 2098675 w 2552700"/>
                <a:gd name="connsiteY103" fmla="*/ 292100 h 302243"/>
                <a:gd name="connsiteX104" fmla="*/ 2130425 w 2552700"/>
                <a:gd name="connsiteY104" fmla="*/ 266700 h 302243"/>
                <a:gd name="connsiteX105" fmla="*/ 2139950 w 2552700"/>
                <a:gd name="connsiteY105" fmla="*/ 263525 h 302243"/>
                <a:gd name="connsiteX106" fmla="*/ 2168525 w 2552700"/>
                <a:gd name="connsiteY106" fmla="*/ 247650 h 302243"/>
                <a:gd name="connsiteX107" fmla="*/ 2193925 w 2552700"/>
                <a:gd name="connsiteY107" fmla="*/ 228600 h 302243"/>
                <a:gd name="connsiteX108" fmla="*/ 2203450 w 2552700"/>
                <a:gd name="connsiteY108" fmla="*/ 219075 h 302243"/>
                <a:gd name="connsiteX109" fmla="*/ 2222500 w 2552700"/>
                <a:gd name="connsiteY109" fmla="*/ 212725 h 302243"/>
                <a:gd name="connsiteX110" fmla="*/ 2244725 w 2552700"/>
                <a:gd name="connsiteY110" fmla="*/ 193675 h 302243"/>
                <a:gd name="connsiteX111" fmla="*/ 2355850 w 2552700"/>
                <a:gd name="connsiteY111" fmla="*/ 152400 h 302243"/>
                <a:gd name="connsiteX112" fmla="*/ 2552700 w 2552700"/>
                <a:gd name="connsiteY112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65200 w 2552700"/>
                <a:gd name="connsiteY48" fmla="*/ 193675 h 302243"/>
                <a:gd name="connsiteX49" fmla="*/ 990600 w 2552700"/>
                <a:gd name="connsiteY49" fmla="*/ 200025 h 302243"/>
                <a:gd name="connsiteX50" fmla="*/ 1019175 w 2552700"/>
                <a:gd name="connsiteY50" fmla="*/ 209550 h 302243"/>
                <a:gd name="connsiteX51" fmla="*/ 1063625 w 2552700"/>
                <a:gd name="connsiteY51" fmla="*/ 219075 h 302243"/>
                <a:gd name="connsiteX52" fmla="*/ 1111250 w 2552700"/>
                <a:gd name="connsiteY52" fmla="*/ 228600 h 302243"/>
                <a:gd name="connsiteX53" fmla="*/ 1149350 w 2552700"/>
                <a:gd name="connsiteY53" fmla="*/ 219075 h 302243"/>
                <a:gd name="connsiteX54" fmla="*/ 1117600 w 2552700"/>
                <a:gd name="connsiteY54" fmla="*/ 209550 h 302243"/>
                <a:gd name="connsiteX55" fmla="*/ 1066800 w 2552700"/>
                <a:gd name="connsiteY55" fmla="*/ 193675 h 302243"/>
                <a:gd name="connsiteX56" fmla="*/ 1016000 w 2552700"/>
                <a:gd name="connsiteY56" fmla="*/ 184150 h 302243"/>
                <a:gd name="connsiteX57" fmla="*/ 1044575 w 2552700"/>
                <a:gd name="connsiteY57" fmla="*/ 200025 h 302243"/>
                <a:gd name="connsiteX58" fmla="*/ 1057275 w 2552700"/>
                <a:gd name="connsiteY58" fmla="*/ 212725 h 302243"/>
                <a:gd name="connsiteX59" fmla="*/ 1120775 w 2552700"/>
                <a:gd name="connsiteY59" fmla="*/ 219075 h 302243"/>
                <a:gd name="connsiteX60" fmla="*/ 1203325 w 2552700"/>
                <a:gd name="connsiteY60" fmla="*/ 215900 h 302243"/>
                <a:gd name="connsiteX61" fmla="*/ 1222375 w 2552700"/>
                <a:gd name="connsiteY61" fmla="*/ 203200 h 302243"/>
                <a:gd name="connsiteX62" fmla="*/ 1270000 w 2552700"/>
                <a:gd name="connsiteY62" fmla="*/ 184150 h 302243"/>
                <a:gd name="connsiteX63" fmla="*/ 1343025 w 2552700"/>
                <a:gd name="connsiteY63" fmla="*/ 165100 h 302243"/>
                <a:gd name="connsiteX64" fmla="*/ 1390650 w 2552700"/>
                <a:gd name="connsiteY64" fmla="*/ 158750 h 302243"/>
                <a:gd name="connsiteX65" fmla="*/ 1412875 w 2552700"/>
                <a:gd name="connsiteY65" fmla="*/ 149225 h 302243"/>
                <a:gd name="connsiteX66" fmla="*/ 1425575 w 2552700"/>
                <a:gd name="connsiteY66" fmla="*/ 146050 h 302243"/>
                <a:gd name="connsiteX67" fmla="*/ 1435100 w 2552700"/>
                <a:gd name="connsiteY67" fmla="*/ 142875 h 302243"/>
                <a:gd name="connsiteX68" fmla="*/ 1444625 w 2552700"/>
                <a:gd name="connsiteY68" fmla="*/ 133350 h 302243"/>
                <a:gd name="connsiteX69" fmla="*/ 1485900 w 2552700"/>
                <a:gd name="connsiteY69" fmla="*/ 117475 h 302243"/>
                <a:gd name="connsiteX70" fmla="*/ 1498600 w 2552700"/>
                <a:gd name="connsiteY70" fmla="*/ 111125 h 302243"/>
                <a:gd name="connsiteX71" fmla="*/ 1530350 w 2552700"/>
                <a:gd name="connsiteY71" fmla="*/ 101600 h 302243"/>
                <a:gd name="connsiteX72" fmla="*/ 1539875 w 2552700"/>
                <a:gd name="connsiteY72" fmla="*/ 95250 h 302243"/>
                <a:gd name="connsiteX73" fmla="*/ 1558925 w 2552700"/>
                <a:gd name="connsiteY73" fmla="*/ 88900 h 302243"/>
                <a:gd name="connsiteX74" fmla="*/ 1577975 w 2552700"/>
                <a:gd name="connsiteY74" fmla="*/ 76200 h 302243"/>
                <a:gd name="connsiteX75" fmla="*/ 1593850 w 2552700"/>
                <a:gd name="connsiteY75" fmla="*/ 66675 h 302243"/>
                <a:gd name="connsiteX76" fmla="*/ 1612900 w 2552700"/>
                <a:gd name="connsiteY76" fmla="*/ 53975 h 302243"/>
                <a:gd name="connsiteX77" fmla="*/ 1625600 w 2552700"/>
                <a:gd name="connsiteY77" fmla="*/ 50800 h 302243"/>
                <a:gd name="connsiteX78" fmla="*/ 1635125 w 2552700"/>
                <a:gd name="connsiteY78" fmla="*/ 47625 h 302243"/>
                <a:gd name="connsiteX79" fmla="*/ 1651000 w 2552700"/>
                <a:gd name="connsiteY79" fmla="*/ 44450 h 302243"/>
                <a:gd name="connsiteX80" fmla="*/ 1657350 w 2552700"/>
                <a:gd name="connsiteY80" fmla="*/ 34925 h 302243"/>
                <a:gd name="connsiteX81" fmla="*/ 1673225 w 2552700"/>
                <a:gd name="connsiteY81" fmla="*/ 31750 h 302243"/>
                <a:gd name="connsiteX82" fmla="*/ 1704975 w 2552700"/>
                <a:gd name="connsiteY82" fmla="*/ 25400 h 302243"/>
                <a:gd name="connsiteX83" fmla="*/ 1746250 w 2552700"/>
                <a:gd name="connsiteY83" fmla="*/ 38100 h 302243"/>
                <a:gd name="connsiteX84" fmla="*/ 1765300 w 2552700"/>
                <a:gd name="connsiteY84" fmla="*/ 50800 h 302243"/>
                <a:gd name="connsiteX85" fmla="*/ 1781175 w 2552700"/>
                <a:gd name="connsiteY85" fmla="*/ 63500 h 302243"/>
                <a:gd name="connsiteX86" fmla="*/ 1803400 w 2552700"/>
                <a:gd name="connsiteY86" fmla="*/ 76200 h 302243"/>
                <a:gd name="connsiteX87" fmla="*/ 1828800 w 2552700"/>
                <a:gd name="connsiteY87" fmla="*/ 85725 h 302243"/>
                <a:gd name="connsiteX88" fmla="*/ 1866900 w 2552700"/>
                <a:gd name="connsiteY88" fmla="*/ 98425 h 302243"/>
                <a:gd name="connsiteX89" fmla="*/ 1879600 w 2552700"/>
                <a:gd name="connsiteY89" fmla="*/ 107950 h 302243"/>
                <a:gd name="connsiteX90" fmla="*/ 1889125 w 2552700"/>
                <a:gd name="connsiteY90" fmla="*/ 114300 h 302243"/>
                <a:gd name="connsiteX91" fmla="*/ 1898650 w 2552700"/>
                <a:gd name="connsiteY91" fmla="*/ 127000 h 302243"/>
                <a:gd name="connsiteX92" fmla="*/ 1901825 w 2552700"/>
                <a:gd name="connsiteY92" fmla="*/ 136525 h 302243"/>
                <a:gd name="connsiteX93" fmla="*/ 1917700 w 2552700"/>
                <a:gd name="connsiteY93" fmla="*/ 177800 h 302243"/>
                <a:gd name="connsiteX94" fmla="*/ 1927225 w 2552700"/>
                <a:gd name="connsiteY94" fmla="*/ 200025 h 302243"/>
                <a:gd name="connsiteX95" fmla="*/ 1933575 w 2552700"/>
                <a:gd name="connsiteY95" fmla="*/ 212725 h 302243"/>
                <a:gd name="connsiteX96" fmla="*/ 1943100 w 2552700"/>
                <a:gd name="connsiteY96" fmla="*/ 219075 h 302243"/>
                <a:gd name="connsiteX97" fmla="*/ 1946275 w 2552700"/>
                <a:gd name="connsiteY97" fmla="*/ 244475 h 302243"/>
                <a:gd name="connsiteX98" fmla="*/ 1968500 w 2552700"/>
                <a:gd name="connsiteY98" fmla="*/ 266700 h 302243"/>
                <a:gd name="connsiteX99" fmla="*/ 1978025 w 2552700"/>
                <a:gd name="connsiteY99" fmla="*/ 269875 h 302243"/>
                <a:gd name="connsiteX100" fmla="*/ 1990725 w 2552700"/>
                <a:gd name="connsiteY100" fmla="*/ 276225 h 302243"/>
                <a:gd name="connsiteX101" fmla="*/ 2016125 w 2552700"/>
                <a:gd name="connsiteY101" fmla="*/ 301625 h 302243"/>
                <a:gd name="connsiteX102" fmla="*/ 2098675 w 2552700"/>
                <a:gd name="connsiteY102" fmla="*/ 292100 h 302243"/>
                <a:gd name="connsiteX103" fmla="*/ 2130425 w 2552700"/>
                <a:gd name="connsiteY103" fmla="*/ 266700 h 302243"/>
                <a:gd name="connsiteX104" fmla="*/ 2139950 w 2552700"/>
                <a:gd name="connsiteY104" fmla="*/ 263525 h 302243"/>
                <a:gd name="connsiteX105" fmla="*/ 2168525 w 2552700"/>
                <a:gd name="connsiteY105" fmla="*/ 247650 h 302243"/>
                <a:gd name="connsiteX106" fmla="*/ 2193925 w 2552700"/>
                <a:gd name="connsiteY106" fmla="*/ 228600 h 302243"/>
                <a:gd name="connsiteX107" fmla="*/ 2203450 w 2552700"/>
                <a:gd name="connsiteY107" fmla="*/ 219075 h 302243"/>
                <a:gd name="connsiteX108" fmla="*/ 2222500 w 2552700"/>
                <a:gd name="connsiteY108" fmla="*/ 212725 h 302243"/>
                <a:gd name="connsiteX109" fmla="*/ 2244725 w 2552700"/>
                <a:gd name="connsiteY109" fmla="*/ 193675 h 302243"/>
                <a:gd name="connsiteX110" fmla="*/ 2355850 w 2552700"/>
                <a:gd name="connsiteY110" fmla="*/ 152400 h 302243"/>
                <a:gd name="connsiteX111" fmla="*/ 2552700 w 2552700"/>
                <a:gd name="connsiteY111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17575 w 2552700"/>
                <a:gd name="connsiteY45" fmla="*/ 152400 h 302243"/>
                <a:gd name="connsiteX46" fmla="*/ 936625 w 2552700"/>
                <a:gd name="connsiteY46" fmla="*/ 168275 h 302243"/>
                <a:gd name="connsiteX47" fmla="*/ 942975 w 2552700"/>
                <a:gd name="connsiteY47" fmla="*/ 177800 h 302243"/>
                <a:gd name="connsiteX48" fmla="*/ 990600 w 2552700"/>
                <a:gd name="connsiteY48" fmla="*/ 200025 h 302243"/>
                <a:gd name="connsiteX49" fmla="*/ 1019175 w 2552700"/>
                <a:gd name="connsiteY49" fmla="*/ 209550 h 302243"/>
                <a:gd name="connsiteX50" fmla="*/ 1063625 w 2552700"/>
                <a:gd name="connsiteY50" fmla="*/ 219075 h 302243"/>
                <a:gd name="connsiteX51" fmla="*/ 1111250 w 2552700"/>
                <a:gd name="connsiteY51" fmla="*/ 228600 h 302243"/>
                <a:gd name="connsiteX52" fmla="*/ 1149350 w 2552700"/>
                <a:gd name="connsiteY52" fmla="*/ 219075 h 302243"/>
                <a:gd name="connsiteX53" fmla="*/ 1117600 w 2552700"/>
                <a:gd name="connsiteY53" fmla="*/ 209550 h 302243"/>
                <a:gd name="connsiteX54" fmla="*/ 1066800 w 2552700"/>
                <a:gd name="connsiteY54" fmla="*/ 193675 h 302243"/>
                <a:gd name="connsiteX55" fmla="*/ 1016000 w 2552700"/>
                <a:gd name="connsiteY55" fmla="*/ 184150 h 302243"/>
                <a:gd name="connsiteX56" fmla="*/ 1044575 w 2552700"/>
                <a:gd name="connsiteY56" fmla="*/ 200025 h 302243"/>
                <a:gd name="connsiteX57" fmla="*/ 1057275 w 2552700"/>
                <a:gd name="connsiteY57" fmla="*/ 212725 h 302243"/>
                <a:gd name="connsiteX58" fmla="*/ 1120775 w 2552700"/>
                <a:gd name="connsiteY58" fmla="*/ 219075 h 302243"/>
                <a:gd name="connsiteX59" fmla="*/ 1203325 w 2552700"/>
                <a:gd name="connsiteY59" fmla="*/ 215900 h 302243"/>
                <a:gd name="connsiteX60" fmla="*/ 1222375 w 2552700"/>
                <a:gd name="connsiteY60" fmla="*/ 203200 h 302243"/>
                <a:gd name="connsiteX61" fmla="*/ 1270000 w 2552700"/>
                <a:gd name="connsiteY61" fmla="*/ 184150 h 302243"/>
                <a:gd name="connsiteX62" fmla="*/ 1343025 w 2552700"/>
                <a:gd name="connsiteY62" fmla="*/ 165100 h 302243"/>
                <a:gd name="connsiteX63" fmla="*/ 1390650 w 2552700"/>
                <a:gd name="connsiteY63" fmla="*/ 158750 h 302243"/>
                <a:gd name="connsiteX64" fmla="*/ 1412875 w 2552700"/>
                <a:gd name="connsiteY64" fmla="*/ 149225 h 302243"/>
                <a:gd name="connsiteX65" fmla="*/ 1425575 w 2552700"/>
                <a:gd name="connsiteY65" fmla="*/ 146050 h 302243"/>
                <a:gd name="connsiteX66" fmla="*/ 1435100 w 2552700"/>
                <a:gd name="connsiteY66" fmla="*/ 142875 h 302243"/>
                <a:gd name="connsiteX67" fmla="*/ 1444625 w 2552700"/>
                <a:gd name="connsiteY67" fmla="*/ 133350 h 302243"/>
                <a:gd name="connsiteX68" fmla="*/ 1485900 w 2552700"/>
                <a:gd name="connsiteY68" fmla="*/ 117475 h 302243"/>
                <a:gd name="connsiteX69" fmla="*/ 1498600 w 2552700"/>
                <a:gd name="connsiteY69" fmla="*/ 111125 h 302243"/>
                <a:gd name="connsiteX70" fmla="*/ 1530350 w 2552700"/>
                <a:gd name="connsiteY70" fmla="*/ 101600 h 302243"/>
                <a:gd name="connsiteX71" fmla="*/ 1539875 w 2552700"/>
                <a:gd name="connsiteY71" fmla="*/ 95250 h 302243"/>
                <a:gd name="connsiteX72" fmla="*/ 1558925 w 2552700"/>
                <a:gd name="connsiteY72" fmla="*/ 88900 h 302243"/>
                <a:gd name="connsiteX73" fmla="*/ 1577975 w 2552700"/>
                <a:gd name="connsiteY73" fmla="*/ 76200 h 302243"/>
                <a:gd name="connsiteX74" fmla="*/ 1593850 w 2552700"/>
                <a:gd name="connsiteY74" fmla="*/ 66675 h 302243"/>
                <a:gd name="connsiteX75" fmla="*/ 1612900 w 2552700"/>
                <a:gd name="connsiteY75" fmla="*/ 53975 h 302243"/>
                <a:gd name="connsiteX76" fmla="*/ 1625600 w 2552700"/>
                <a:gd name="connsiteY76" fmla="*/ 50800 h 302243"/>
                <a:gd name="connsiteX77" fmla="*/ 1635125 w 2552700"/>
                <a:gd name="connsiteY77" fmla="*/ 47625 h 302243"/>
                <a:gd name="connsiteX78" fmla="*/ 1651000 w 2552700"/>
                <a:gd name="connsiteY78" fmla="*/ 44450 h 302243"/>
                <a:gd name="connsiteX79" fmla="*/ 1657350 w 2552700"/>
                <a:gd name="connsiteY79" fmla="*/ 34925 h 302243"/>
                <a:gd name="connsiteX80" fmla="*/ 1673225 w 2552700"/>
                <a:gd name="connsiteY80" fmla="*/ 31750 h 302243"/>
                <a:gd name="connsiteX81" fmla="*/ 1704975 w 2552700"/>
                <a:gd name="connsiteY81" fmla="*/ 25400 h 302243"/>
                <a:gd name="connsiteX82" fmla="*/ 1746250 w 2552700"/>
                <a:gd name="connsiteY82" fmla="*/ 38100 h 302243"/>
                <a:gd name="connsiteX83" fmla="*/ 1765300 w 2552700"/>
                <a:gd name="connsiteY83" fmla="*/ 50800 h 302243"/>
                <a:gd name="connsiteX84" fmla="*/ 1781175 w 2552700"/>
                <a:gd name="connsiteY84" fmla="*/ 63500 h 302243"/>
                <a:gd name="connsiteX85" fmla="*/ 1803400 w 2552700"/>
                <a:gd name="connsiteY85" fmla="*/ 76200 h 302243"/>
                <a:gd name="connsiteX86" fmla="*/ 1828800 w 2552700"/>
                <a:gd name="connsiteY86" fmla="*/ 85725 h 302243"/>
                <a:gd name="connsiteX87" fmla="*/ 1866900 w 2552700"/>
                <a:gd name="connsiteY87" fmla="*/ 98425 h 302243"/>
                <a:gd name="connsiteX88" fmla="*/ 1879600 w 2552700"/>
                <a:gd name="connsiteY88" fmla="*/ 107950 h 302243"/>
                <a:gd name="connsiteX89" fmla="*/ 1889125 w 2552700"/>
                <a:gd name="connsiteY89" fmla="*/ 114300 h 302243"/>
                <a:gd name="connsiteX90" fmla="*/ 1898650 w 2552700"/>
                <a:gd name="connsiteY90" fmla="*/ 127000 h 302243"/>
                <a:gd name="connsiteX91" fmla="*/ 1901825 w 2552700"/>
                <a:gd name="connsiteY91" fmla="*/ 136525 h 302243"/>
                <a:gd name="connsiteX92" fmla="*/ 1917700 w 2552700"/>
                <a:gd name="connsiteY92" fmla="*/ 177800 h 302243"/>
                <a:gd name="connsiteX93" fmla="*/ 1927225 w 2552700"/>
                <a:gd name="connsiteY93" fmla="*/ 200025 h 302243"/>
                <a:gd name="connsiteX94" fmla="*/ 1933575 w 2552700"/>
                <a:gd name="connsiteY94" fmla="*/ 212725 h 302243"/>
                <a:gd name="connsiteX95" fmla="*/ 1943100 w 2552700"/>
                <a:gd name="connsiteY95" fmla="*/ 219075 h 302243"/>
                <a:gd name="connsiteX96" fmla="*/ 1946275 w 2552700"/>
                <a:gd name="connsiteY96" fmla="*/ 244475 h 302243"/>
                <a:gd name="connsiteX97" fmla="*/ 1968500 w 2552700"/>
                <a:gd name="connsiteY97" fmla="*/ 266700 h 302243"/>
                <a:gd name="connsiteX98" fmla="*/ 1978025 w 2552700"/>
                <a:gd name="connsiteY98" fmla="*/ 269875 h 302243"/>
                <a:gd name="connsiteX99" fmla="*/ 1990725 w 2552700"/>
                <a:gd name="connsiteY99" fmla="*/ 276225 h 302243"/>
                <a:gd name="connsiteX100" fmla="*/ 2016125 w 2552700"/>
                <a:gd name="connsiteY100" fmla="*/ 301625 h 302243"/>
                <a:gd name="connsiteX101" fmla="*/ 2098675 w 2552700"/>
                <a:gd name="connsiteY101" fmla="*/ 292100 h 302243"/>
                <a:gd name="connsiteX102" fmla="*/ 2130425 w 2552700"/>
                <a:gd name="connsiteY102" fmla="*/ 266700 h 302243"/>
                <a:gd name="connsiteX103" fmla="*/ 2139950 w 2552700"/>
                <a:gd name="connsiteY103" fmla="*/ 263525 h 302243"/>
                <a:gd name="connsiteX104" fmla="*/ 2168525 w 2552700"/>
                <a:gd name="connsiteY104" fmla="*/ 247650 h 302243"/>
                <a:gd name="connsiteX105" fmla="*/ 2193925 w 2552700"/>
                <a:gd name="connsiteY105" fmla="*/ 228600 h 302243"/>
                <a:gd name="connsiteX106" fmla="*/ 2203450 w 2552700"/>
                <a:gd name="connsiteY106" fmla="*/ 219075 h 302243"/>
                <a:gd name="connsiteX107" fmla="*/ 2222500 w 2552700"/>
                <a:gd name="connsiteY107" fmla="*/ 212725 h 302243"/>
                <a:gd name="connsiteX108" fmla="*/ 2244725 w 2552700"/>
                <a:gd name="connsiteY108" fmla="*/ 193675 h 302243"/>
                <a:gd name="connsiteX109" fmla="*/ 2355850 w 2552700"/>
                <a:gd name="connsiteY109" fmla="*/ 152400 h 302243"/>
                <a:gd name="connsiteX110" fmla="*/ 2552700 w 2552700"/>
                <a:gd name="connsiteY110" fmla="*/ 155575 h 302243"/>
                <a:gd name="connsiteX0" fmla="*/ 0 w 2552700"/>
                <a:gd name="connsiteY0" fmla="*/ 69850 h 302243"/>
                <a:gd name="connsiteX1" fmla="*/ 19050 w 2552700"/>
                <a:gd name="connsiteY1" fmla="*/ 88900 h 302243"/>
                <a:gd name="connsiteX2" fmla="*/ 28575 w 2552700"/>
                <a:gd name="connsiteY2" fmla="*/ 101600 h 302243"/>
                <a:gd name="connsiteX3" fmla="*/ 38100 w 2552700"/>
                <a:gd name="connsiteY3" fmla="*/ 107950 h 302243"/>
                <a:gd name="connsiteX4" fmla="*/ 50800 w 2552700"/>
                <a:gd name="connsiteY4" fmla="*/ 117475 h 302243"/>
                <a:gd name="connsiteX5" fmla="*/ 60325 w 2552700"/>
                <a:gd name="connsiteY5" fmla="*/ 127000 h 302243"/>
                <a:gd name="connsiteX6" fmla="*/ 76200 w 2552700"/>
                <a:gd name="connsiteY6" fmla="*/ 139700 h 302243"/>
                <a:gd name="connsiteX7" fmla="*/ 85725 w 2552700"/>
                <a:gd name="connsiteY7" fmla="*/ 149225 h 302243"/>
                <a:gd name="connsiteX8" fmla="*/ 104775 w 2552700"/>
                <a:gd name="connsiteY8" fmla="*/ 161925 h 302243"/>
                <a:gd name="connsiteX9" fmla="*/ 114300 w 2552700"/>
                <a:gd name="connsiteY9" fmla="*/ 168275 h 302243"/>
                <a:gd name="connsiteX10" fmla="*/ 123825 w 2552700"/>
                <a:gd name="connsiteY10" fmla="*/ 174625 h 302243"/>
                <a:gd name="connsiteX11" fmla="*/ 133350 w 2552700"/>
                <a:gd name="connsiteY11" fmla="*/ 184150 h 302243"/>
                <a:gd name="connsiteX12" fmla="*/ 152400 w 2552700"/>
                <a:gd name="connsiteY12" fmla="*/ 193675 h 302243"/>
                <a:gd name="connsiteX13" fmla="*/ 158750 w 2552700"/>
                <a:gd name="connsiteY13" fmla="*/ 206375 h 302243"/>
                <a:gd name="connsiteX14" fmla="*/ 187325 w 2552700"/>
                <a:gd name="connsiteY14" fmla="*/ 222250 h 302243"/>
                <a:gd name="connsiteX15" fmla="*/ 222250 w 2552700"/>
                <a:gd name="connsiteY15" fmla="*/ 231775 h 302243"/>
                <a:gd name="connsiteX16" fmla="*/ 317500 w 2552700"/>
                <a:gd name="connsiteY16" fmla="*/ 228600 h 302243"/>
                <a:gd name="connsiteX17" fmla="*/ 342900 w 2552700"/>
                <a:gd name="connsiteY17" fmla="*/ 215900 h 302243"/>
                <a:gd name="connsiteX18" fmla="*/ 361950 w 2552700"/>
                <a:gd name="connsiteY18" fmla="*/ 200025 h 302243"/>
                <a:gd name="connsiteX19" fmla="*/ 374650 w 2552700"/>
                <a:gd name="connsiteY19" fmla="*/ 184150 h 302243"/>
                <a:gd name="connsiteX20" fmla="*/ 393700 w 2552700"/>
                <a:gd name="connsiteY20" fmla="*/ 168275 h 302243"/>
                <a:gd name="connsiteX21" fmla="*/ 400050 w 2552700"/>
                <a:gd name="connsiteY21" fmla="*/ 158750 h 302243"/>
                <a:gd name="connsiteX22" fmla="*/ 409575 w 2552700"/>
                <a:gd name="connsiteY22" fmla="*/ 152400 h 302243"/>
                <a:gd name="connsiteX23" fmla="*/ 428625 w 2552700"/>
                <a:gd name="connsiteY23" fmla="*/ 127000 h 302243"/>
                <a:gd name="connsiteX24" fmla="*/ 434975 w 2552700"/>
                <a:gd name="connsiteY24" fmla="*/ 117475 h 302243"/>
                <a:gd name="connsiteX25" fmla="*/ 454025 w 2552700"/>
                <a:gd name="connsiteY25" fmla="*/ 104775 h 302243"/>
                <a:gd name="connsiteX26" fmla="*/ 517525 w 2552700"/>
                <a:gd name="connsiteY26" fmla="*/ 82550 h 302243"/>
                <a:gd name="connsiteX27" fmla="*/ 530225 w 2552700"/>
                <a:gd name="connsiteY27" fmla="*/ 88900 h 302243"/>
                <a:gd name="connsiteX28" fmla="*/ 536575 w 2552700"/>
                <a:gd name="connsiteY28" fmla="*/ 76200 h 302243"/>
                <a:gd name="connsiteX29" fmla="*/ 596900 w 2552700"/>
                <a:gd name="connsiteY29" fmla="*/ 44450 h 302243"/>
                <a:gd name="connsiteX30" fmla="*/ 625475 w 2552700"/>
                <a:gd name="connsiteY30" fmla="*/ 31750 h 302243"/>
                <a:gd name="connsiteX31" fmla="*/ 663575 w 2552700"/>
                <a:gd name="connsiteY31" fmla="*/ 12700 h 302243"/>
                <a:gd name="connsiteX32" fmla="*/ 679450 w 2552700"/>
                <a:gd name="connsiteY32" fmla="*/ 6350 h 302243"/>
                <a:gd name="connsiteX33" fmla="*/ 698500 w 2552700"/>
                <a:gd name="connsiteY33" fmla="*/ 0 h 302243"/>
                <a:gd name="connsiteX34" fmla="*/ 727075 w 2552700"/>
                <a:gd name="connsiteY34" fmla="*/ 3175 h 302243"/>
                <a:gd name="connsiteX35" fmla="*/ 736600 w 2552700"/>
                <a:gd name="connsiteY35" fmla="*/ 6350 h 302243"/>
                <a:gd name="connsiteX36" fmla="*/ 762000 w 2552700"/>
                <a:gd name="connsiteY36" fmla="*/ 12700 h 302243"/>
                <a:gd name="connsiteX37" fmla="*/ 787400 w 2552700"/>
                <a:gd name="connsiteY37" fmla="*/ 34925 h 302243"/>
                <a:gd name="connsiteX38" fmla="*/ 806450 w 2552700"/>
                <a:gd name="connsiteY38" fmla="*/ 53975 h 302243"/>
                <a:gd name="connsiteX39" fmla="*/ 815975 w 2552700"/>
                <a:gd name="connsiteY39" fmla="*/ 63500 h 302243"/>
                <a:gd name="connsiteX40" fmla="*/ 828675 w 2552700"/>
                <a:gd name="connsiteY40" fmla="*/ 82550 h 302243"/>
                <a:gd name="connsiteX41" fmla="*/ 838200 w 2552700"/>
                <a:gd name="connsiteY41" fmla="*/ 88900 h 302243"/>
                <a:gd name="connsiteX42" fmla="*/ 860425 w 2552700"/>
                <a:gd name="connsiteY42" fmla="*/ 107950 h 302243"/>
                <a:gd name="connsiteX43" fmla="*/ 892175 w 2552700"/>
                <a:gd name="connsiteY43" fmla="*/ 130175 h 302243"/>
                <a:gd name="connsiteX44" fmla="*/ 901700 w 2552700"/>
                <a:gd name="connsiteY44" fmla="*/ 139700 h 302243"/>
                <a:gd name="connsiteX45" fmla="*/ 936625 w 2552700"/>
                <a:gd name="connsiteY45" fmla="*/ 168275 h 302243"/>
                <a:gd name="connsiteX46" fmla="*/ 942975 w 2552700"/>
                <a:gd name="connsiteY46" fmla="*/ 177800 h 302243"/>
                <a:gd name="connsiteX47" fmla="*/ 990600 w 2552700"/>
                <a:gd name="connsiteY47" fmla="*/ 200025 h 302243"/>
                <a:gd name="connsiteX48" fmla="*/ 1019175 w 2552700"/>
                <a:gd name="connsiteY48" fmla="*/ 209550 h 302243"/>
                <a:gd name="connsiteX49" fmla="*/ 1063625 w 2552700"/>
                <a:gd name="connsiteY49" fmla="*/ 219075 h 302243"/>
                <a:gd name="connsiteX50" fmla="*/ 1111250 w 2552700"/>
                <a:gd name="connsiteY50" fmla="*/ 228600 h 302243"/>
                <a:gd name="connsiteX51" fmla="*/ 1149350 w 2552700"/>
                <a:gd name="connsiteY51" fmla="*/ 219075 h 302243"/>
                <a:gd name="connsiteX52" fmla="*/ 1117600 w 2552700"/>
                <a:gd name="connsiteY52" fmla="*/ 209550 h 302243"/>
                <a:gd name="connsiteX53" fmla="*/ 1066800 w 2552700"/>
                <a:gd name="connsiteY53" fmla="*/ 193675 h 302243"/>
                <a:gd name="connsiteX54" fmla="*/ 1016000 w 2552700"/>
                <a:gd name="connsiteY54" fmla="*/ 184150 h 302243"/>
                <a:gd name="connsiteX55" fmla="*/ 1044575 w 2552700"/>
                <a:gd name="connsiteY55" fmla="*/ 200025 h 302243"/>
                <a:gd name="connsiteX56" fmla="*/ 1057275 w 2552700"/>
                <a:gd name="connsiteY56" fmla="*/ 212725 h 302243"/>
                <a:gd name="connsiteX57" fmla="*/ 1120775 w 2552700"/>
                <a:gd name="connsiteY57" fmla="*/ 219075 h 302243"/>
                <a:gd name="connsiteX58" fmla="*/ 1203325 w 2552700"/>
                <a:gd name="connsiteY58" fmla="*/ 215900 h 302243"/>
                <a:gd name="connsiteX59" fmla="*/ 1222375 w 2552700"/>
                <a:gd name="connsiteY59" fmla="*/ 203200 h 302243"/>
                <a:gd name="connsiteX60" fmla="*/ 1270000 w 2552700"/>
                <a:gd name="connsiteY60" fmla="*/ 184150 h 302243"/>
                <a:gd name="connsiteX61" fmla="*/ 1343025 w 2552700"/>
                <a:gd name="connsiteY61" fmla="*/ 165100 h 302243"/>
                <a:gd name="connsiteX62" fmla="*/ 1390650 w 2552700"/>
                <a:gd name="connsiteY62" fmla="*/ 158750 h 302243"/>
                <a:gd name="connsiteX63" fmla="*/ 1412875 w 2552700"/>
                <a:gd name="connsiteY63" fmla="*/ 149225 h 302243"/>
                <a:gd name="connsiteX64" fmla="*/ 1425575 w 2552700"/>
                <a:gd name="connsiteY64" fmla="*/ 146050 h 302243"/>
                <a:gd name="connsiteX65" fmla="*/ 1435100 w 2552700"/>
                <a:gd name="connsiteY65" fmla="*/ 142875 h 302243"/>
                <a:gd name="connsiteX66" fmla="*/ 1444625 w 2552700"/>
                <a:gd name="connsiteY66" fmla="*/ 133350 h 302243"/>
                <a:gd name="connsiteX67" fmla="*/ 1485900 w 2552700"/>
                <a:gd name="connsiteY67" fmla="*/ 117475 h 302243"/>
                <a:gd name="connsiteX68" fmla="*/ 1498600 w 2552700"/>
                <a:gd name="connsiteY68" fmla="*/ 111125 h 302243"/>
                <a:gd name="connsiteX69" fmla="*/ 1530350 w 2552700"/>
                <a:gd name="connsiteY69" fmla="*/ 101600 h 302243"/>
                <a:gd name="connsiteX70" fmla="*/ 1539875 w 2552700"/>
                <a:gd name="connsiteY70" fmla="*/ 95250 h 302243"/>
                <a:gd name="connsiteX71" fmla="*/ 1558925 w 2552700"/>
                <a:gd name="connsiteY71" fmla="*/ 88900 h 302243"/>
                <a:gd name="connsiteX72" fmla="*/ 1577975 w 2552700"/>
                <a:gd name="connsiteY72" fmla="*/ 76200 h 302243"/>
                <a:gd name="connsiteX73" fmla="*/ 1593850 w 2552700"/>
                <a:gd name="connsiteY73" fmla="*/ 66675 h 302243"/>
                <a:gd name="connsiteX74" fmla="*/ 1612900 w 2552700"/>
                <a:gd name="connsiteY74" fmla="*/ 53975 h 302243"/>
                <a:gd name="connsiteX75" fmla="*/ 1625600 w 2552700"/>
                <a:gd name="connsiteY75" fmla="*/ 50800 h 302243"/>
                <a:gd name="connsiteX76" fmla="*/ 1635125 w 2552700"/>
                <a:gd name="connsiteY76" fmla="*/ 47625 h 302243"/>
                <a:gd name="connsiteX77" fmla="*/ 1651000 w 2552700"/>
                <a:gd name="connsiteY77" fmla="*/ 44450 h 302243"/>
                <a:gd name="connsiteX78" fmla="*/ 1657350 w 2552700"/>
                <a:gd name="connsiteY78" fmla="*/ 34925 h 302243"/>
                <a:gd name="connsiteX79" fmla="*/ 1673225 w 2552700"/>
                <a:gd name="connsiteY79" fmla="*/ 31750 h 302243"/>
                <a:gd name="connsiteX80" fmla="*/ 1704975 w 2552700"/>
                <a:gd name="connsiteY80" fmla="*/ 25400 h 302243"/>
                <a:gd name="connsiteX81" fmla="*/ 1746250 w 2552700"/>
                <a:gd name="connsiteY81" fmla="*/ 38100 h 302243"/>
                <a:gd name="connsiteX82" fmla="*/ 1765300 w 2552700"/>
                <a:gd name="connsiteY82" fmla="*/ 50800 h 302243"/>
                <a:gd name="connsiteX83" fmla="*/ 1781175 w 2552700"/>
                <a:gd name="connsiteY83" fmla="*/ 63500 h 302243"/>
                <a:gd name="connsiteX84" fmla="*/ 1803400 w 2552700"/>
                <a:gd name="connsiteY84" fmla="*/ 76200 h 302243"/>
                <a:gd name="connsiteX85" fmla="*/ 1828800 w 2552700"/>
                <a:gd name="connsiteY85" fmla="*/ 85725 h 302243"/>
                <a:gd name="connsiteX86" fmla="*/ 1866900 w 2552700"/>
                <a:gd name="connsiteY86" fmla="*/ 98425 h 302243"/>
                <a:gd name="connsiteX87" fmla="*/ 1879600 w 2552700"/>
                <a:gd name="connsiteY87" fmla="*/ 107950 h 302243"/>
                <a:gd name="connsiteX88" fmla="*/ 1889125 w 2552700"/>
                <a:gd name="connsiteY88" fmla="*/ 114300 h 302243"/>
                <a:gd name="connsiteX89" fmla="*/ 1898650 w 2552700"/>
                <a:gd name="connsiteY89" fmla="*/ 127000 h 302243"/>
                <a:gd name="connsiteX90" fmla="*/ 1901825 w 2552700"/>
                <a:gd name="connsiteY90" fmla="*/ 136525 h 302243"/>
                <a:gd name="connsiteX91" fmla="*/ 1917700 w 2552700"/>
                <a:gd name="connsiteY91" fmla="*/ 177800 h 302243"/>
                <a:gd name="connsiteX92" fmla="*/ 1927225 w 2552700"/>
                <a:gd name="connsiteY92" fmla="*/ 200025 h 302243"/>
                <a:gd name="connsiteX93" fmla="*/ 1933575 w 2552700"/>
                <a:gd name="connsiteY93" fmla="*/ 212725 h 302243"/>
                <a:gd name="connsiteX94" fmla="*/ 1943100 w 2552700"/>
                <a:gd name="connsiteY94" fmla="*/ 219075 h 302243"/>
                <a:gd name="connsiteX95" fmla="*/ 1946275 w 2552700"/>
                <a:gd name="connsiteY95" fmla="*/ 244475 h 302243"/>
                <a:gd name="connsiteX96" fmla="*/ 1968500 w 2552700"/>
                <a:gd name="connsiteY96" fmla="*/ 266700 h 302243"/>
                <a:gd name="connsiteX97" fmla="*/ 1978025 w 2552700"/>
                <a:gd name="connsiteY97" fmla="*/ 269875 h 302243"/>
                <a:gd name="connsiteX98" fmla="*/ 1990725 w 2552700"/>
                <a:gd name="connsiteY98" fmla="*/ 276225 h 302243"/>
                <a:gd name="connsiteX99" fmla="*/ 2016125 w 2552700"/>
                <a:gd name="connsiteY99" fmla="*/ 301625 h 302243"/>
                <a:gd name="connsiteX100" fmla="*/ 2098675 w 2552700"/>
                <a:gd name="connsiteY100" fmla="*/ 292100 h 302243"/>
                <a:gd name="connsiteX101" fmla="*/ 2130425 w 2552700"/>
                <a:gd name="connsiteY101" fmla="*/ 266700 h 302243"/>
                <a:gd name="connsiteX102" fmla="*/ 2139950 w 2552700"/>
                <a:gd name="connsiteY102" fmla="*/ 263525 h 302243"/>
                <a:gd name="connsiteX103" fmla="*/ 2168525 w 2552700"/>
                <a:gd name="connsiteY103" fmla="*/ 247650 h 302243"/>
                <a:gd name="connsiteX104" fmla="*/ 2193925 w 2552700"/>
                <a:gd name="connsiteY104" fmla="*/ 228600 h 302243"/>
                <a:gd name="connsiteX105" fmla="*/ 2203450 w 2552700"/>
                <a:gd name="connsiteY105" fmla="*/ 219075 h 302243"/>
                <a:gd name="connsiteX106" fmla="*/ 2222500 w 2552700"/>
                <a:gd name="connsiteY106" fmla="*/ 212725 h 302243"/>
                <a:gd name="connsiteX107" fmla="*/ 2244725 w 2552700"/>
                <a:gd name="connsiteY107" fmla="*/ 193675 h 302243"/>
                <a:gd name="connsiteX108" fmla="*/ 2355850 w 2552700"/>
                <a:gd name="connsiteY108" fmla="*/ 152400 h 302243"/>
                <a:gd name="connsiteX109" fmla="*/ 2552700 w 2552700"/>
                <a:gd name="connsiteY109" fmla="*/ 155575 h 30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552700" h="302243">
                  <a:moveTo>
                    <a:pt x="0" y="69850"/>
                  </a:moveTo>
                  <a:cubicBezTo>
                    <a:pt x="6350" y="76200"/>
                    <a:pt x="13043" y="82225"/>
                    <a:pt x="19050" y="88900"/>
                  </a:cubicBezTo>
                  <a:cubicBezTo>
                    <a:pt x="22590" y="92833"/>
                    <a:pt x="24833" y="97858"/>
                    <a:pt x="28575" y="101600"/>
                  </a:cubicBezTo>
                  <a:cubicBezTo>
                    <a:pt x="31273" y="104298"/>
                    <a:pt x="34995" y="105732"/>
                    <a:pt x="38100" y="107950"/>
                  </a:cubicBezTo>
                  <a:cubicBezTo>
                    <a:pt x="42406" y="111026"/>
                    <a:pt x="46782" y="114031"/>
                    <a:pt x="50800" y="117475"/>
                  </a:cubicBezTo>
                  <a:cubicBezTo>
                    <a:pt x="54209" y="120397"/>
                    <a:pt x="56946" y="124043"/>
                    <a:pt x="60325" y="127000"/>
                  </a:cubicBezTo>
                  <a:cubicBezTo>
                    <a:pt x="65425" y="131462"/>
                    <a:pt x="71100" y="135238"/>
                    <a:pt x="76200" y="139700"/>
                  </a:cubicBezTo>
                  <a:cubicBezTo>
                    <a:pt x="79579" y="142657"/>
                    <a:pt x="82181" y="146468"/>
                    <a:pt x="85725" y="149225"/>
                  </a:cubicBezTo>
                  <a:cubicBezTo>
                    <a:pt x="91749" y="153910"/>
                    <a:pt x="98425" y="157692"/>
                    <a:pt x="104775" y="161925"/>
                  </a:cubicBezTo>
                  <a:lnTo>
                    <a:pt x="114300" y="168275"/>
                  </a:lnTo>
                  <a:cubicBezTo>
                    <a:pt x="117475" y="170392"/>
                    <a:pt x="121127" y="171927"/>
                    <a:pt x="123825" y="174625"/>
                  </a:cubicBezTo>
                  <a:cubicBezTo>
                    <a:pt x="127000" y="177800"/>
                    <a:pt x="128588" y="180975"/>
                    <a:pt x="133350" y="184150"/>
                  </a:cubicBezTo>
                  <a:cubicBezTo>
                    <a:pt x="138112" y="187325"/>
                    <a:pt x="148167" y="189971"/>
                    <a:pt x="152400" y="193675"/>
                  </a:cubicBezTo>
                  <a:cubicBezTo>
                    <a:pt x="154517" y="197908"/>
                    <a:pt x="155403" y="203028"/>
                    <a:pt x="158750" y="206375"/>
                  </a:cubicBezTo>
                  <a:cubicBezTo>
                    <a:pt x="167846" y="215471"/>
                    <a:pt x="176742" y="218017"/>
                    <a:pt x="187325" y="222250"/>
                  </a:cubicBezTo>
                  <a:cubicBezTo>
                    <a:pt x="197908" y="226483"/>
                    <a:pt x="200554" y="230717"/>
                    <a:pt x="222250" y="231775"/>
                  </a:cubicBezTo>
                  <a:cubicBezTo>
                    <a:pt x="254000" y="230717"/>
                    <a:pt x="285787" y="230465"/>
                    <a:pt x="317500" y="228600"/>
                  </a:cubicBezTo>
                  <a:cubicBezTo>
                    <a:pt x="329271" y="227908"/>
                    <a:pt x="335492" y="220663"/>
                    <a:pt x="342900" y="215900"/>
                  </a:cubicBezTo>
                  <a:cubicBezTo>
                    <a:pt x="350308" y="211138"/>
                    <a:pt x="356658" y="205317"/>
                    <a:pt x="361950" y="200025"/>
                  </a:cubicBezTo>
                  <a:cubicBezTo>
                    <a:pt x="367242" y="194733"/>
                    <a:pt x="370188" y="189250"/>
                    <a:pt x="374650" y="184150"/>
                  </a:cubicBezTo>
                  <a:cubicBezTo>
                    <a:pt x="383206" y="174371"/>
                    <a:pt x="383555" y="175038"/>
                    <a:pt x="393700" y="168275"/>
                  </a:cubicBezTo>
                  <a:cubicBezTo>
                    <a:pt x="395817" y="165100"/>
                    <a:pt x="397352" y="161448"/>
                    <a:pt x="400050" y="158750"/>
                  </a:cubicBezTo>
                  <a:cubicBezTo>
                    <a:pt x="402748" y="156052"/>
                    <a:pt x="407553" y="155636"/>
                    <a:pt x="409575" y="152400"/>
                  </a:cubicBezTo>
                  <a:cubicBezTo>
                    <a:pt x="427408" y="123867"/>
                    <a:pt x="402876" y="139874"/>
                    <a:pt x="428625" y="127000"/>
                  </a:cubicBezTo>
                  <a:cubicBezTo>
                    <a:pt x="430742" y="123825"/>
                    <a:pt x="432103" y="119988"/>
                    <a:pt x="434975" y="117475"/>
                  </a:cubicBezTo>
                  <a:cubicBezTo>
                    <a:pt x="440718" y="112449"/>
                    <a:pt x="440267" y="110596"/>
                    <a:pt x="454025" y="104775"/>
                  </a:cubicBezTo>
                  <a:cubicBezTo>
                    <a:pt x="467783" y="98954"/>
                    <a:pt x="504825" y="85196"/>
                    <a:pt x="517525" y="82550"/>
                  </a:cubicBezTo>
                  <a:cubicBezTo>
                    <a:pt x="530225" y="79904"/>
                    <a:pt x="525735" y="90397"/>
                    <a:pt x="530225" y="88900"/>
                  </a:cubicBezTo>
                  <a:cubicBezTo>
                    <a:pt x="534715" y="87403"/>
                    <a:pt x="525463" y="83608"/>
                    <a:pt x="536575" y="76200"/>
                  </a:cubicBezTo>
                  <a:cubicBezTo>
                    <a:pt x="547688" y="68792"/>
                    <a:pt x="582083" y="51858"/>
                    <a:pt x="596900" y="44450"/>
                  </a:cubicBezTo>
                  <a:cubicBezTo>
                    <a:pt x="618456" y="30079"/>
                    <a:pt x="591470" y="46863"/>
                    <a:pt x="625475" y="31750"/>
                  </a:cubicBezTo>
                  <a:cubicBezTo>
                    <a:pt x="638450" y="25983"/>
                    <a:pt x="650392" y="17973"/>
                    <a:pt x="663575" y="12700"/>
                  </a:cubicBezTo>
                  <a:cubicBezTo>
                    <a:pt x="668867" y="10583"/>
                    <a:pt x="674094" y="8298"/>
                    <a:pt x="679450" y="6350"/>
                  </a:cubicBezTo>
                  <a:cubicBezTo>
                    <a:pt x="685740" y="4063"/>
                    <a:pt x="698500" y="0"/>
                    <a:pt x="698500" y="0"/>
                  </a:cubicBezTo>
                  <a:cubicBezTo>
                    <a:pt x="708025" y="1058"/>
                    <a:pt x="717622" y="1599"/>
                    <a:pt x="727075" y="3175"/>
                  </a:cubicBezTo>
                  <a:cubicBezTo>
                    <a:pt x="730376" y="3725"/>
                    <a:pt x="733371" y="5469"/>
                    <a:pt x="736600" y="6350"/>
                  </a:cubicBezTo>
                  <a:cubicBezTo>
                    <a:pt x="745020" y="8646"/>
                    <a:pt x="753533" y="10583"/>
                    <a:pt x="762000" y="12700"/>
                  </a:cubicBezTo>
                  <a:cubicBezTo>
                    <a:pt x="775361" y="32742"/>
                    <a:pt x="759619" y="11774"/>
                    <a:pt x="787400" y="34925"/>
                  </a:cubicBezTo>
                  <a:cubicBezTo>
                    <a:pt x="794299" y="40674"/>
                    <a:pt x="800100" y="47625"/>
                    <a:pt x="806450" y="53975"/>
                  </a:cubicBezTo>
                  <a:cubicBezTo>
                    <a:pt x="809625" y="57150"/>
                    <a:pt x="813484" y="59764"/>
                    <a:pt x="815975" y="63500"/>
                  </a:cubicBezTo>
                  <a:cubicBezTo>
                    <a:pt x="820208" y="69850"/>
                    <a:pt x="822325" y="78317"/>
                    <a:pt x="828675" y="82550"/>
                  </a:cubicBezTo>
                  <a:cubicBezTo>
                    <a:pt x="831850" y="84667"/>
                    <a:pt x="835269" y="86457"/>
                    <a:pt x="838200" y="88900"/>
                  </a:cubicBezTo>
                  <a:cubicBezTo>
                    <a:pt x="862866" y="109455"/>
                    <a:pt x="830699" y="87142"/>
                    <a:pt x="860425" y="107950"/>
                  </a:cubicBezTo>
                  <a:cubicBezTo>
                    <a:pt x="870361" y="114905"/>
                    <a:pt x="882742" y="122090"/>
                    <a:pt x="892175" y="130175"/>
                  </a:cubicBezTo>
                  <a:cubicBezTo>
                    <a:pt x="895584" y="133097"/>
                    <a:pt x="894292" y="133350"/>
                    <a:pt x="901700" y="139700"/>
                  </a:cubicBezTo>
                  <a:cubicBezTo>
                    <a:pt x="909108" y="146050"/>
                    <a:pt x="929746" y="161925"/>
                    <a:pt x="936625" y="168275"/>
                  </a:cubicBezTo>
                  <a:cubicBezTo>
                    <a:pt x="943504" y="174625"/>
                    <a:pt x="933979" y="172508"/>
                    <a:pt x="942975" y="177800"/>
                  </a:cubicBezTo>
                  <a:cubicBezTo>
                    <a:pt x="951971" y="183092"/>
                    <a:pt x="977900" y="194733"/>
                    <a:pt x="990600" y="200025"/>
                  </a:cubicBezTo>
                  <a:cubicBezTo>
                    <a:pt x="1011726" y="210588"/>
                    <a:pt x="994556" y="203395"/>
                    <a:pt x="1019175" y="209550"/>
                  </a:cubicBezTo>
                  <a:cubicBezTo>
                    <a:pt x="1058402" y="219357"/>
                    <a:pt x="1024247" y="213450"/>
                    <a:pt x="1063625" y="219075"/>
                  </a:cubicBezTo>
                  <a:cubicBezTo>
                    <a:pt x="1091767" y="228456"/>
                    <a:pt x="1076022" y="224686"/>
                    <a:pt x="1111250" y="228600"/>
                  </a:cubicBezTo>
                  <a:cubicBezTo>
                    <a:pt x="1125537" y="228600"/>
                    <a:pt x="1148292" y="222250"/>
                    <a:pt x="1149350" y="219075"/>
                  </a:cubicBezTo>
                  <a:cubicBezTo>
                    <a:pt x="1150408" y="215900"/>
                    <a:pt x="1128082" y="213044"/>
                    <a:pt x="1117600" y="209550"/>
                  </a:cubicBezTo>
                  <a:cubicBezTo>
                    <a:pt x="1089611" y="200220"/>
                    <a:pt x="1095585" y="199072"/>
                    <a:pt x="1066800" y="193675"/>
                  </a:cubicBezTo>
                  <a:cubicBezTo>
                    <a:pt x="998680" y="180903"/>
                    <a:pt x="1084515" y="201279"/>
                    <a:pt x="1016000" y="184150"/>
                  </a:cubicBezTo>
                  <a:cubicBezTo>
                    <a:pt x="1012296" y="185208"/>
                    <a:pt x="1037696" y="195263"/>
                    <a:pt x="1044575" y="200025"/>
                  </a:cubicBezTo>
                  <a:cubicBezTo>
                    <a:pt x="1051454" y="204787"/>
                    <a:pt x="1051467" y="211273"/>
                    <a:pt x="1057275" y="212725"/>
                  </a:cubicBezTo>
                  <a:cubicBezTo>
                    <a:pt x="1077912" y="217884"/>
                    <a:pt x="1120775" y="219075"/>
                    <a:pt x="1120775" y="219075"/>
                  </a:cubicBezTo>
                  <a:cubicBezTo>
                    <a:pt x="1148292" y="218017"/>
                    <a:pt x="1175853" y="217795"/>
                    <a:pt x="1203325" y="215900"/>
                  </a:cubicBezTo>
                  <a:cubicBezTo>
                    <a:pt x="1215956" y="215029"/>
                    <a:pt x="1211263" y="208492"/>
                    <a:pt x="1222375" y="203200"/>
                  </a:cubicBezTo>
                  <a:cubicBezTo>
                    <a:pt x="1233488" y="197908"/>
                    <a:pt x="1249892" y="190500"/>
                    <a:pt x="1270000" y="184150"/>
                  </a:cubicBezTo>
                  <a:cubicBezTo>
                    <a:pt x="1290108" y="177800"/>
                    <a:pt x="1322917" y="169333"/>
                    <a:pt x="1343025" y="165100"/>
                  </a:cubicBezTo>
                  <a:cubicBezTo>
                    <a:pt x="1367360" y="156988"/>
                    <a:pt x="1338856" y="165656"/>
                    <a:pt x="1390650" y="158750"/>
                  </a:cubicBezTo>
                  <a:cubicBezTo>
                    <a:pt x="1398806" y="157663"/>
                    <a:pt x="1405467" y="152003"/>
                    <a:pt x="1412875" y="149225"/>
                  </a:cubicBezTo>
                  <a:cubicBezTo>
                    <a:pt x="1416961" y="147693"/>
                    <a:pt x="1421379" y="147249"/>
                    <a:pt x="1425575" y="146050"/>
                  </a:cubicBezTo>
                  <a:cubicBezTo>
                    <a:pt x="1428793" y="145131"/>
                    <a:pt x="1431925" y="143933"/>
                    <a:pt x="1435100" y="142875"/>
                  </a:cubicBezTo>
                  <a:cubicBezTo>
                    <a:pt x="1438275" y="139700"/>
                    <a:pt x="1440971" y="135960"/>
                    <a:pt x="1444625" y="133350"/>
                  </a:cubicBezTo>
                  <a:cubicBezTo>
                    <a:pt x="1456748" y="124691"/>
                    <a:pt x="1473108" y="123871"/>
                    <a:pt x="1485900" y="117475"/>
                  </a:cubicBezTo>
                  <a:cubicBezTo>
                    <a:pt x="1490133" y="115358"/>
                    <a:pt x="1494206" y="112883"/>
                    <a:pt x="1498600" y="111125"/>
                  </a:cubicBezTo>
                  <a:cubicBezTo>
                    <a:pt x="1511483" y="105972"/>
                    <a:pt x="1517875" y="104719"/>
                    <a:pt x="1530350" y="101600"/>
                  </a:cubicBezTo>
                  <a:cubicBezTo>
                    <a:pt x="1533525" y="99483"/>
                    <a:pt x="1536388" y="96800"/>
                    <a:pt x="1539875" y="95250"/>
                  </a:cubicBezTo>
                  <a:cubicBezTo>
                    <a:pt x="1545992" y="92532"/>
                    <a:pt x="1553356" y="92613"/>
                    <a:pt x="1558925" y="88900"/>
                  </a:cubicBezTo>
                  <a:cubicBezTo>
                    <a:pt x="1565275" y="84667"/>
                    <a:pt x="1571536" y="80297"/>
                    <a:pt x="1577975" y="76200"/>
                  </a:cubicBezTo>
                  <a:cubicBezTo>
                    <a:pt x="1583181" y="72887"/>
                    <a:pt x="1588715" y="70098"/>
                    <a:pt x="1593850" y="66675"/>
                  </a:cubicBezTo>
                  <a:cubicBezTo>
                    <a:pt x="1600200" y="62442"/>
                    <a:pt x="1605496" y="55826"/>
                    <a:pt x="1612900" y="53975"/>
                  </a:cubicBezTo>
                  <a:cubicBezTo>
                    <a:pt x="1617133" y="52917"/>
                    <a:pt x="1621404" y="51999"/>
                    <a:pt x="1625600" y="50800"/>
                  </a:cubicBezTo>
                  <a:cubicBezTo>
                    <a:pt x="1628818" y="49881"/>
                    <a:pt x="1631878" y="48437"/>
                    <a:pt x="1635125" y="47625"/>
                  </a:cubicBezTo>
                  <a:cubicBezTo>
                    <a:pt x="1640360" y="46316"/>
                    <a:pt x="1645708" y="45508"/>
                    <a:pt x="1651000" y="44450"/>
                  </a:cubicBezTo>
                  <a:cubicBezTo>
                    <a:pt x="1653117" y="41275"/>
                    <a:pt x="1654037" y="36818"/>
                    <a:pt x="1657350" y="34925"/>
                  </a:cubicBezTo>
                  <a:cubicBezTo>
                    <a:pt x="1662035" y="32248"/>
                    <a:pt x="1667957" y="32921"/>
                    <a:pt x="1673225" y="31750"/>
                  </a:cubicBezTo>
                  <a:cubicBezTo>
                    <a:pt x="1701643" y="25435"/>
                    <a:pt x="1667646" y="31622"/>
                    <a:pt x="1704975" y="25400"/>
                  </a:cubicBezTo>
                  <a:cubicBezTo>
                    <a:pt x="1754431" y="30346"/>
                    <a:pt x="1723615" y="20495"/>
                    <a:pt x="1746250" y="38100"/>
                  </a:cubicBezTo>
                  <a:cubicBezTo>
                    <a:pt x="1752274" y="42785"/>
                    <a:pt x="1765300" y="50800"/>
                    <a:pt x="1765300" y="50800"/>
                  </a:cubicBezTo>
                  <a:cubicBezTo>
                    <a:pt x="1776004" y="66857"/>
                    <a:pt x="1765839" y="55832"/>
                    <a:pt x="1781175" y="63500"/>
                  </a:cubicBezTo>
                  <a:cubicBezTo>
                    <a:pt x="1788807" y="67316"/>
                    <a:pt x="1795668" y="72592"/>
                    <a:pt x="1803400" y="76200"/>
                  </a:cubicBezTo>
                  <a:cubicBezTo>
                    <a:pt x="1811594" y="80024"/>
                    <a:pt x="1820489" y="82163"/>
                    <a:pt x="1828800" y="85725"/>
                  </a:cubicBezTo>
                  <a:cubicBezTo>
                    <a:pt x="1860374" y="99257"/>
                    <a:pt x="1834712" y="93060"/>
                    <a:pt x="1866900" y="98425"/>
                  </a:cubicBezTo>
                  <a:cubicBezTo>
                    <a:pt x="1871133" y="101600"/>
                    <a:pt x="1875294" y="104874"/>
                    <a:pt x="1879600" y="107950"/>
                  </a:cubicBezTo>
                  <a:cubicBezTo>
                    <a:pt x="1882705" y="110168"/>
                    <a:pt x="1886427" y="111602"/>
                    <a:pt x="1889125" y="114300"/>
                  </a:cubicBezTo>
                  <a:cubicBezTo>
                    <a:pt x="1892867" y="118042"/>
                    <a:pt x="1895475" y="122767"/>
                    <a:pt x="1898650" y="127000"/>
                  </a:cubicBezTo>
                  <a:cubicBezTo>
                    <a:pt x="1899708" y="130175"/>
                    <a:pt x="1900650" y="133391"/>
                    <a:pt x="1901825" y="136525"/>
                  </a:cubicBezTo>
                  <a:cubicBezTo>
                    <a:pt x="1907001" y="150327"/>
                    <a:pt x="1914125" y="163499"/>
                    <a:pt x="1917700" y="177800"/>
                  </a:cubicBezTo>
                  <a:cubicBezTo>
                    <a:pt x="1922915" y="198659"/>
                    <a:pt x="1917480" y="182971"/>
                    <a:pt x="1927225" y="200025"/>
                  </a:cubicBezTo>
                  <a:cubicBezTo>
                    <a:pt x="1929573" y="204134"/>
                    <a:pt x="1930545" y="209089"/>
                    <a:pt x="1933575" y="212725"/>
                  </a:cubicBezTo>
                  <a:cubicBezTo>
                    <a:pt x="1936018" y="215656"/>
                    <a:pt x="1939925" y="216958"/>
                    <a:pt x="1943100" y="219075"/>
                  </a:cubicBezTo>
                  <a:cubicBezTo>
                    <a:pt x="1944158" y="227542"/>
                    <a:pt x="1942260" y="236946"/>
                    <a:pt x="1946275" y="244475"/>
                  </a:cubicBezTo>
                  <a:cubicBezTo>
                    <a:pt x="1951205" y="253719"/>
                    <a:pt x="1960319" y="260155"/>
                    <a:pt x="1968500" y="266700"/>
                  </a:cubicBezTo>
                  <a:cubicBezTo>
                    <a:pt x="1971113" y="268791"/>
                    <a:pt x="1974949" y="268557"/>
                    <a:pt x="1978025" y="269875"/>
                  </a:cubicBezTo>
                  <a:cubicBezTo>
                    <a:pt x="1982375" y="271739"/>
                    <a:pt x="1987089" y="273195"/>
                    <a:pt x="1990725" y="276225"/>
                  </a:cubicBezTo>
                  <a:cubicBezTo>
                    <a:pt x="1999923" y="283890"/>
                    <a:pt x="1998133" y="298979"/>
                    <a:pt x="2016125" y="301625"/>
                  </a:cubicBezTo>
                  <a:cubicBezTo>
                    <a:pt x="2034117" y="304271"/>
                    <a:pt x="2079625" y="297921"/>
                    <a:pt x="2098675" y="292100"/>
                  </a:cubicBezTo>
                  <a:cubicBezTo>
                    <a:pt x="2117725" y="286279"/>
                    <a:pt x="2123546" y="271462"/>
                    <a:pt x="2130425" y="266700"/>
                  </a:cubicBezTo>
                  <a:cubicBezTo>
                    <a:pt x="2137304" y="261938"/>
                    <a:pt x="2136874" y="264843"/>
                    <a:pt x="2139950" y="263525"/>
                  </a:cubicBezTo>
                  <a:cubicBezTo>
                    <a:pt x="2147884" y="260125"/>
                    <a:pt x="2162002" y="252166"/>
                    <a:pt x="2168525" y="247650"/>
                  </a:cubicBezTo>
                  <a:cubicBezTo>
                    <a:pt x="2177227" y="241626"/>
                    <a:pt x="2186441" y="236084"/>
                    <a:pt x="2193925" y="228600"/>
                  </a:cubicBezTo>
                  <a:cubicBezTo>
                    <a:pt x="2197100" y="225425"/>
                    <a:pt x="2199525" y="221256"/>
                    <a:pt x="2203450" y="219075"/>
                  </a:cubicBezTo>
                  <a:cubicBezTo>
                    <a:pt x="2209301" y="215824"/>
                    <a:pt x="2222500" y="212725"/>
                    <a:pt x="2222500" y="212725"/>
                  </a:cubicBezTo>
                  <a:cubicBezTo>
                    <a:pt x="2230007" y="205218"/>
                    <a:pt x="2222500" y="203729"/>
                    <a:pt x="2244725" y="193675"/>
                  </a:cubicBezTo>
                  <a:cubicBezTo>
                    <a:pt x="2266950" y="183621"/>
                    <a:pt x="2304521" y="158750"/>
                    <a:pt x="2355850" y="152400"/>
                  </a:cubicBezTo>
                  <a:cubicBezTo>
                    <a:pt x="2407179" y="146050"/>
                    <a:pt x="2494492" y="160205"/>
                    <a:pt x="2552700" y="155575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300" dirty="0"/>
            </a:p>
          </p:txBody>
        </p:sp>
      </p:grp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560034F-BA92-4C7C-0573-2A14E87E4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860" y="2069827"/>
            <a:ext cx="1490678" cy="41434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D8DF7-CCC9-7B29-1214-B207C314D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3</a:t>
            </a:fld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224A944-B4F3-256F-8F4F-B2B0EAEEE824}"/>
              </a:ext>
            </a:extLst>
          </p:cNvPr>
          <p:cNvSpPr/>
          <p:nvPr/>
        </p:nvSpPr>
        <p:spPr>
          <a:xfrm>
            <a:off x="72916" y="1690688"/>
            <a:ext cx="599090" cy="378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4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D04962-6110-BFA8-F65E-03DE524A05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7"/>
          <a:stretch/>
        </p:blipFill>
        <p:spPr>
          <a:xfrm>
            <a:off x="561354" y="1177003"/>
            <a:ext cx="4504112" cy="1205804"/>
          </a:xfrm>
          <a:prstGeom prst="rect">
            <a:avLst/>
          </a:prstGeom>
        </p:spPr>
      </p:pic>
      <p:pic>
        <p:nvPicPr>
          <p:cNvPr id="4" name="Picture 4" descr="Kernfysisch Versneller Instituut - Wikipedia">
            <a:extLst>
              <a:ext uri="{FF2B5EF4-FFF2-40B4-BE49-F238E27FC236}">
                <a16:creationId xmlns:a16="http://schemas.microsoft.com/office/drawing/2014/main" id="{2F0E3E64-854C-CEDC-46D8-1721DAB38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3" r="19807" b="1"/>
          <a:stretch/>
        </p:blipFill>
        <p:spPr bwMode="auto">
          <a:xfrm>
            <a:off x="3624314" y="3799140"/>
            <a:ext cx="2079952" cy="207995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Viroloog UMCG: het virus gaat de wedstrijd winnen | Groningen | AD.nl">
            <a:extLst>
              <a:ext uri="{FF2B5EF4-FFF2-40B4-BE49-F238E27FC236}">
                <a16:creationId xmlns:a16="http://schemas.microsoft.com/office/drawing/2014/main" id="{11E2D62B-8B69-57E9-3E2B-8081C874D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r="18042" b="4"/>
          <a:stretch/>
        </p:blipFill>
        <p:spPr bwMode="auto">
          <a:xfrm>
            <a:off x="5065466" y="1177003"/>
            <a:ext cx="2079952" cy="207995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Alles over protonentherapie | UMCG Protonentherapiecentrum">
            <a:extLst>
              <a:ext uri="{FF2B5EF4-FFF2-40B4-BE49-F238E27FC236}">
                <a16:creationId xmlns:a16="http://schemas.microsoft.com/office/drawing/2014/main" id="{4E46E29A-32AA-6997-C1F9-8443447F9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4" r="14435" b="-3"/>
          <a:stretch/>
        </p:blipFill>
        <p:spPr bwMode="auto">
          <a:xfrm>
            <a:off x="6702098" y="3799140"/>
            <a:ext cx="2079952" cy="207995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DFFCDDE-C39B-1887-9A49-8D3423233F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1" y="4262297"/>
            <a:ext cx="2775687" cy="77152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9" name="Picture 2" descr="Vanhauten ENLIGHT 2016 v.2.0">
            <a:extLst>
              <a:ext uri="{FF2B5EF4-FFF2-40B4-BE49-F238E27FC236}">
                <a16:creationId xmlns:a16="http://schemas.microsoft.com/office/drawing/2014/main" id="{D1DC5B48-9D67-9808-E7ED-9A3E8947E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4209441"/>
            <a:ext cx="34099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B2F446-390F-5720-4A44-1E707401971F}"/>
              </a:ext>
            </a:extLst>
          </p:cNvPr>
          <p:cNvSpPr txBox="1"/>
          <p:nvPr/>
        </p:nvSpPr>
        <p:spPr>
          <a:xfrm>
            <a:off x="9458313" y="5300446"/>
            <a:ext cx="205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First patient in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0158F6-2811-2052-0866-F3982400F3A7}"/>
              </a:ext>
            </a:extLst>
          </p:cNvPr>
          <p:cNvSpPr txBox="1"/>
          <p:nvPr/>
        </p:nvSpPr>
        <p:spPr>
          <a:xfrm>
            <a:off x="1065849" y="2322147"/>
            <a:ext cx="3811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Integrated with Medical Faculty of University of Groningen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ADD6B-DF7E-371B-09D6-44D3CD67077F}"/>
              </a:ext>
            </a:extLst>
          </p:cNvPr>
          <p:cNvSpPr txBox="1"/>
          <p:nvPr/>
        </p:nvSpPr>
        <p:spPr>
          <a:xfrm>
            <a:off x="118621" y="5087394"/>
            <a:ext cx="3811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Integrated into UMCG in 2019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41CD27-607C-C535-781B-725D6707DB9B}"/>
              </a:ext>
            </a:extLst>
          </p:cNvPr>
          <p:cNvCxnSpPr>
            <a:cxnSpLocks/>
          </p:cNvCxnSpPr>
          <p:nvPr/>
        </p:nvCxnSpPr>
        <p:spPr>
          <a:xfrm flipH="1">
            <a:off x="5065466" y="3176833"/>
            <a:ext cx="571763" cy="6519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BFC2BC-470F-850A-E8B4-974687CB9E79}"/>
              </a:ext>
            </a:extLst>
          </p:cNvPr>
          <p:cNvCxnSpPr>
            <a:cxnSpLocks/>
          </p:cNvCxnSpPr>
          <p:nvPr/>
        </p:nvCxnSpPr>
        <p:spPr>
          <a:xfrm>
            <a:off x="6619981" y="3164768"/>
            <a:ext cx="571763" cy="6519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7B29CD-A9BA-D3D0-FD0B-50E2FF62F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4</a:t>
            </a:fld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D70E0F-3F35-A65C-2F18-CFC8D3AED1C3}"/>
              </a:ext>
            </a:extLst>
          </p:cNvPr>
          <p:cNvCxnSpPr>
            <a:cxnSpLocks/>
          </p:cNvCxnSpPr>
          <p:nvPr/>
        </p:nvCxnSpPr>
        <p:spPr>
          <a:xfrm>
            <a:off x="6619981" y="3164768"/>
            <a:ext cx="571763" cy="6519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Afdeling Nucleaire Geneeskunde en Moleculaire Beeldvorming">
            <a:extLst>
              <a:ext uri="{FF2B5EF4-FFF2-40B4-BE49-F238E27FC236}">
                <a16:creationId xmlns:a16="http://schemas.microsoft.com/office/drawing/2014/main" id="{CCDB8DBE-244C-0990-BE05-2E2AE6F1F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133" y="1282171"/>
            <a:ext cx="2162068" cy="207995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GMB UMCG - YouTube">
            <a:extLst>
              <a:ext uri="{FF2B5EF4-FFF2-40B4-BE49-F238E27FC236}">
                <a16:creationId xmlns:a16="http://schemas.microsoft.com/office/drawing/2014/main" id="{0E4EDF1B-1785-A7E2-048D-5B3F60BEF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953" y="1566033"/>
            <a:ext cx="1401274" cy="140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2EE540-5DC5-40F3-E2D7-0624402FFDFB}"/>
              </a:ext>
            </a:extLst>
          </p:cNvPr>
          <p:cNvCxnSpPr>
            <a:cxnSpLocks/>
          </p:cNvCxnSpPr>
          <p:nvPr/>
        </p:nvCxnSpPr>
        <p:spPr>
          <a:xfrm>
            <a:off x="7191744" y="2266670"/>
            <a:ext cx="82306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027EDD-17DF-A8A5-99DB-A8539ABDE5A6}"/>
              </a:ext>
            </a:extLst>
          </p:cNvPr>
          <p:cNvSpPr txBox="1"/>
          <p:nvPr/>
        </p:nvSpPr>
        <p:spPr>
          <a:xfrm>
            <a:off x="10063878" y="3109941"/>
            <a:ext cx="1988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Clinical production </a:t>
            </a:r>
          </a:p>
          <a:p>
            <a:pPr algn="ctr"/>
            <a:r>
              <a:rPr lang="en-GB" dirty="0"/>
              <a:t>of radio-isotopes</a:t>
            </a:r>
          </a:p>
        </p:txBody>
      </p:sp>
    </p:spTree>
    <p:extLst>
      <p:ext uri="{BB962C8B-B14F-4D97-AF65-F5344CB8AC3E}">
        <p14:creationId xmlns:p14="http://schemas.microsoft.com/office/powerpoint/2010/main" val="2217450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AGOR Cyclotron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9049"/>
            <a:ext cx="5343434" cy="4351338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Superconducting AGOR cyclotron is a multi-particle, variable energy AVF-cyclotron</a:t>
            </a:r>
          </a:p>
          <a:p>
            <a:r>
              <a:rPr lang="en-GB" dirty="0"/>
              <a:t>French-Dutch collaboration built 1987 – 1994</a:t>
            </a:r>
          </a:p>
          <a:p>
            <a:r>
              <a:rPr lang="en-GB" dirty="0"/>
              <a:t>Operational since 1996</a:t>
            </a:r>
          </a:p>
          <a:p>
            <a:r>
              <a:rPr lang="en-GB" dirty="0"/>
              <a:t>Magnetic field (1.7 to 4.1 T) produced by </a:t>
            </a:r>
          </a:p>
          <a:p>
            <a:pPr marL="742950" lvl="1" indent="-285750"/>
            <a:r>
              <a:rPr lang="en-GB" dirty="0"/>
              <a:t>Two pairs of superconducting main coils</a:t>
            </a:r>
          </a:p>
          <a:p>
            <a:pPr marL="742950" lvl="1" indent="-285750"/>
            <a:r>
              <a:rPr lang="en-GB" dirty="0"/>
              <a:t>fifteen trim coils</a:t>
            </a:r>
          </a:p>
          <a:p>
            <a:pPr marL="742950" lvl="1" indent="-285750"/>
            <a:r>
              <a:rPr lang="en-GB" dirty="0"/>
              <a:t>three iron hill sectors for focussing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3 </a:t>
            </a:r>
            <a:r>
              <a:rPr lang="en-US" altLang="en-US" dirty="0" err="1"/>
              <a:t>halfwave</a:t>
            </a:r>
            <a:r>
              <a:rPr lang="en-US" altLang="en-US" dirty="0"/>
              <a:t> RF cavities, 24 - 62 MHz; h = 2, 3 or 4</a:t>
            </a:r>
          </a:p>
          <a:p>
            <a:r>
              <a:rPr lang="en-GB" dirty="0"/>
              <a:t>Three external ion sources (two ECR sources for protons and heavy ions, multi-cusp source for light ions) are axially injected</a:t>
            </a:r>
          </a:p>
          <a:p>
            <a:r>
              <a:rPr lang="en-GB" dirty="0"/>
              <a:t>Extraction </a:t>
            </a:r>
          </a:p>
          <a:p>
            <a:pPr marL="742950" lvl="1" indent="-285750"/>
            <a:r>
              <a:rPr lang="en-US" altLang="en-US" dirty="0"/>
              <a:t>300 - 500 turns depending on harmonic mode</a:t>
            </a:r>
          </a:p>
          <a:p>
            <a:pPr marL="742950" lvl="1" indent="-285750"/>
            <a:r>
              <a:rPr lang="en-US" altLang="en-US" dirty="0"/>
              <a:t>extraction radius 870 - 890 mm depending on E/A</a:t>
            </a:r>
          </a:p>
          <a:p>
            <a:pPr marL="742950" lvl="1" indent="-285750"/>
            <a:r>
              <a:rPr lang="en-US" altLang="en-US" dirty="0"/>
              <a:t>turn separation at extraction 2 - 3 mm ~ </a:t>
            </a:r>
            <a:r>
              <a:rPr lang="en-US" altLang="en-US" dirty="0" err="1"/>
              <a:t>beamwidth</a:t>
            </a:r>
            <a:endParaRPr lang="en-US" altLang="en-US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EA6C76-2BE6-D459-DC8B-6B383624B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9675" r="13187" b="7751"/>
          <a:stretch/>
        </p:blipFill>
        <p:spPr bwMode="auto">
          <a:xfrm>
            <a:off x="8661620" y="3955774"/>
            <a:ext cx="3530380" cy="29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8A266D9A-49D4-4483-847C-E07766AFDC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004469"/>
              </p:ext>
            </p:extLst>
          </p:nvPr>
        </p:nvGraphicFramePr>
        <p:xfrm>
          <a:off x="6070313" y="361364"/>
          <a:ext cx="3455273" cy="434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190476" imgH="7621064" progId="Paint.Picture">
                  <p:embed/>
                </p:oleObj>
              </mc:Choice>
              <mc:Fallback>
                <p:oleObj name="Bitmap Image" r:id="rId3" imgW="6190476" imgH="7621064" progId="Paint.Picture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8A266D9A-49D4-4483-847C-E07766AFDC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168" t="8398" r="5240"/>
                      <a:stretch>
                        <a:fillRect/>
                      </a:stretch>
                    </p:blipFill>
                    <p:spPr bwMode="auto">
                      <a:xfrm>
                        <a:off x="6070313" y="361364"/>
                        <a:ext cx="3455273" cy="434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8564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Beams and Test Rooms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01687-841D-4816-9707-4F50432B4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493" y="1536635"/>
            <a:ext cx="4856485" cy="4425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64331F-0748-4CBF-AFAB-21BCFF3501C4}"/>
              </a:ext>
            </a:extLst>
          </p:cNvPr>
          <p:cNvSpPr txBox="1"/>
          <p:nvPr/>
        </p:nvSpPr>
        <p:spPr>
          <a:xfrm>
            <a:off x="6805917" y="958780"/>
            <a:ext cx="4872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AGOR can deliver beams of all elements up to Xe</a:t>
            </a:r>
          </a:p>
          <a:p>
            <a:pPr algn="ctr"/>
            <a:endParaRPr lang="en-GB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5D17705-A196-07AF-FEF3-0FA6598EC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1" t="10108" r="9987" b="11057"/>
          <a:stretch/>
        </p:blipFill>
        <p:spPr bwMode="auto">
          <a:xfrm>
            <a:off x="1709688" y="1919333"/>
            <a:ext cx="4090118" cy="298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628EF6-D9BF-8E19-4BE7-CCF3CA9B9057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191512" y="4245102"/>
            <a:ext cx="1235699" cy="9597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0F8A40F-CF94-7E2A-1A9D-9EC5CD88EDA7}"/>
              </a:ext>
            </a:extLst>
          </p:cNvPr>
          <p:cNvSpPr txBox="1"/>
          <p:nvPr/>
        </p:nvSpPr>
        <p:spPr>
          <a:xfrm>
            <a:off x="637514" y="5204821"/>
            <a:ext cx="110799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dirty="0">
                <a:solidFill>
                  <a:schemeClr val="accent1">
                    <a:lumMod val="75000"/>
                  </a:schemeClr>
                </a:solidFill>
              </a:rPr>
              <a:t>Accelerator </a:t>
            </a:r>
            <a:br>
              <a:rPr lang="en-GB" sz="135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1350" dirty="0">
                <a:solidFill>
                  <a:schemeClr val="accent1">
                    <a:lumMod val="75000"/>
                  </a:schemeClr>
                </a:solidFill>
              </a:rPr>
              <a:t>(AGOR)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4C2B30-4F7C-6B95-7AAB-9D083A2023E4}"/>
              </a:ext>
            </a:extLst>
          </p:cNvPr>
          <p:cNvCxnSpPr>
            <a:cxnSpLocks/>
          </p:cNvCxnSpPr>
          <p:nvPr/>
        </p:nvCxnSpPr>
        <p:spPr>
          <a:xfrm flipH="1" flipV="1">
            <a:off x="4897422" y="3532669"/>
            <a:ext cx="741378" cy="10007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FA6C09E-8FE3-DBCD-916C-38C45906E1F4}"/>
              </a:ext>
            </a:extLst>
          </p:cNvPr>
          <p:cNvSpPr txBox="1"/>
          <p:nvPr/>
        </p:nvSpPr>
        <p:spPr>
          <a:xfrm>
            <a:off x="4644682" y="4569943"/>
            <a:ext cx="23102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dirty="0">
                <a:solidFill>
                  <a:schemeClr val="accent1">
                    <a:lumMod val="75000"/>
                  </a:schemeClr>
                </a:solidFill>
              </a:rPr>
              <a:t>Experimental Room (H-cell)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8F4A82A-D5F7-483A-CD9C-0AE2734F226E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4979561" y="1836402"/>
            <a:ext cx="946615" cy="6367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B18B3B8-5180-EA70-602F-57F76CE8573F}"/>
              </a:ext>
            </a:extLst>
          </p:cNvPr>
          <p:cNvSpPr txBox="1"/>
          <p:nvPr/>
        </p:nvSpPr>
        <p:spPr>
          <a:xfrm>
            <a:off x="4897421" y="1328571"/>
            <a:ext cx="20575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solidFill>
                  <a:schemeClr val="accent1">
                    <a:lumMod val="75000"/>
                  </a:schemeClr>
                </a:solidFill>
              </a:rPr>
              <a:t>Nuclear physics experiment (NEXT)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79BE26-8968-4F6C-DFA8-A5B9F70C4A90}"/>
              </a:ext>
            </a:extLst>
          </p:cNvPr>
          <p:cNvCxnSpPr>
            <a:cxnSpLocks/>
          </p:cNvCxnSpPr>
          <p:nvPr/>
        </p:nvCxnSpPr>
        <p:spPr>
          <a:xfrm flipV="1">
            <a:off x="782623" y="2820235"/>
            <a:ext cx="1266143" cy="4793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6B462E0-0751-F9E9-3053-B1D27A3F1FD4}"/>
              </a:ext>
            </a:extLst>
          </p:cNvPr>
          <p:cNvSpPr txBox="1"/>
          <p:nvPr/>
        </p:nvSpPr>
        <p:spPr>
          <a:xfrm>
            <a:off x="-542954" y="3306702"/>
            <a:ext cx="25917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solidFill>
                  <a:schemeClr val="accent1">
                    <a:lumMod val="75000"/>
                  </a:schemeClr>
                </a:solidFill>
              </a:rPr>
              <a:t>New animal facility </a:t>
            </a:r>
            <a:br>
              <a:rPr lang="en-GB" sz="135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1350" dirty="0">
                <a:solidFill>
                  <a:schemeClr val="accent1">
                    <a:lumMod val="75000"/>
                  </a:schemeClr>
                </a:solidFill>
              </a:rPr>
              <a:t>IMPACT (A-cell)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D8089B-1BE9-844F-23E8-195BE5AB869A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3804260" y="1727166"/>
            <a:ext cx="515949" cy="2871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3D251B2-1DE0-C072-6FEE-2312C2DFEC3B}"/>
              </a:ext>
            </a:extLst>
          </p:cNvPr>
          <p:cNvSpPr txBox="1"/>
          <p:nvPr/>
        </p:nvSpPr>
        <p:spPr>
          <a:xfrm>
            <a:off x="2511085" y="1427084"/>
            <a:ext cx="25863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dirty="0">
                <a:solidFill>
                  <a:schemeClr val="accent1">
                    <a:lumMod val="75000"/>
                  </a:schemeClr>
                </a:solidFill>
              </a:rPr>
              <a:t>Large in-vacuum irradiation setup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090794-2CC3-98FA-4BD0-4CAA6F4BD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51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FE9E-11A8-487D-3788-311658EA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 Beam Line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9120C8-B532-19F5-70C3-55A9FB7525FD}"/>
              </a:ext>
            </a:extLst>
          </p:cNvPr>
          <p:cNvSpPr txBox="1">
            <a:spLocks/>
          </p:cNvSpPr>
          <p:nvPr/>
        </p:nvSpPr>
        <p:spPr>
          <a:xfrm>
            <a:off x="767277" y="1813119"/>
            <a:ext cx="3598360" cy="369169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Geneva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Geneva" charset="-128"/>
                <a:cs typeface="Geneva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r>
              <a:rPr lang="en-GB" sz="1800" kern="0" dirty="0">
                <a:ea typeface="ＭＳ Ｐゴシック"/>
              </a:rPr>
              <a:t>&gt;3 MEUR grant from KWF</a:t>
            </a:r>
          </a:p>
          <a:p>
            <a:r>
              <a:rPr lang="en-GB" sz="1800" kern="0" dirty="0">
                <a:ea typeface="ＭＳ Ｐゴシック"/>
              </a:rPr>
              <a:t>Designed for small animals</a:t>
            </a:r>
          </a:p>
          <a:p>
            <a:r>
              <a:rPr lang="en-GB" sz="1800" kern="0" dirty="0"/>
              <a:t>New beam line</a:t>
            </a:r>
          </a:p>
          <a:p>
            <a:pPr lvl="1"/>
            <a:r>
              <a:rPr lang="en-GB" sz="1600" kern="0" dirty="0"/>
              <a:t>Pencil beam scanning </a:t>
            </a:r>
            <a:br>
              <a:rPr lang="en-GB" sz="1600" kern="0" dirty="0"/>
            </a:br>
            <a:r>
              <a:rPr lang="en-GB" sz="1600" kern="0" dirty="0"/>
              <a:t>(10 cm x 10 cm)</a:t>
            </a:r>
          </a:p>
          <a:p>
            <a:pPr lvl="1"/>
            <a:r>
              <a:rPr lang="en-US" sz="1600" kern="0" dirty="0"/>
              <a:t>Shoot-through or </a:t>
            </a:r>
            <a:r>
              <a:rPr lang="en-GB" sz="1600" kern="0" dirty="0"/>
              <a:t>SOBP</a:t>
            </a:r>
          </a:p>
          <a:p>
            <a:pPr lvl="1"/>
            <a:r>
              <a:rPr lang="en-GB" sz="1600" kern="0" dirty="0"/>
              <a:t>Collimator for penumbra  </a:t>
            </a:r>
          </a:p>
          <a:p>
            <a:r>
              <a:rPr lang="en-GB" sz="1800" kern="0" dirty="0"/>
              <a:t>Combined on-line 3D X-ray imager and X-ray irradiator</a:t>
            </a:r>
          </a:p>
          <a:p>
            <a:r>
              <a:rPr lang="en-GB" sz="1800" kern="0" dirty="0"/>
              <a:t>Irradiation planning</a:t>
            </a:r>
          </a:p>
          <a:p>
            <a:r>
              <a:rPr lang="en-GB" sz="1800" kern="0" dirty="0"/>
              <a:t>First beam: 04.10.2024</a:t>
            </a:r>
          </a:p>
          <a:p>
            <a:r>
              <a:rPr lang="en-GB" sz="1800" kern="0" dirty="0"/>
              <a:t>Fully operational: March 2026</a:t>
            </a:r>
          </a:p>
          <a:p>
            <a:endParaRPr lang="en-GB" sz="1800" kern="0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67878B2-1E9E-B49F-1146-A31CABB570C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7" r="13487"/>
          <a:stretch/>
        </p:blipFill>
        <p:spPr bwMode="auto">
          <a:xfrm>
            <a:off x="4231541" y="1364262"/>
            <a:ext cx="4488312" cy="229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EF76F5D-72DD-F66B-1724-B41C1428B0AB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6" t="12567" b="8352"/>
          <a:stretch/>
        </p:blipFill>
        <p:spPr bwMode="auto">
          <a:xfrm rot="5400000">
            <a:off x="8091783" y="2012065"/>
            <a:ext cx="4437942" cy="314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004846-FB68-5E4C-7F32-DE08D2F79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18" y="3666685"/>
            <a:ext cx="2318456" cy="1738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93EEBE-0682-8C29-6010-B1C373F9E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197" y="3742197"/>
            <a:ext cx="1750465" cy="160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DC5459-7416-146C-6E9A-5C32F21B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A green square with a black rectangle&#10;&#10;Description automatically generated">
            <a:extLst>
              <a:ext uri="{FF2B5EF4-FFF2-40B4-BE49-F238E27FC236}">
                <a16:creationId xmlns:a16="http://schemas.microsoft.com/office/drawing/2014/main" id="{BAEC958C-4E1E-48EB-5383-8693910501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33333" r="12738" b="44089"/>
          <a:stretch/>
        </p:blipFill>
        <p:spPr>
          <a:xfrm>
            <a:off x="5372783" y="5447074"/>
            <a:ext cx="2743200" cy="107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43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Team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61C264-B2B9-276E-E57A-0CBDD0110A98}"/>
              </a:ext>
            </a:extLst>
          </p:cNvPr>
          <p:cNvSpPr txBox="1">
            <a:spLocks/>
          </p:cNvSpPr>
          <p:nvPr/>
        </p:nvSpPr>
        <p:spPr>
          <a:xfrm>
            <a:off x="838200" y="1558711"/>
            <a:ext cx="7070889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Geneva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Geneva" charset="-128"/>
                <a:cs typeface="Geneva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charset="-128"/>
              </a:defRPr>
            </a:lvl9pPr>
          </a:lstStyle>
          <a:p>
            <a:pPr marL="285750" indent="-285750">
              <a:spcBef>
                <a:spcPts val="600"/>
              </a:spcBef>
            </a:pPr>
            <a:r>
              <a:rPr lang="en-GB" sz="1800" kern="0" dirty="0"/>
              <a:t>Faculty (4)</a:t>
            </a:r>
          </a:p>
          <a:p>
            <a:pPr marL="285750" indent="-285750">
              <a:spcBef>
                <a:spcPts val="600"/>
              </a:spcBef>
            </a:pPr>
            <a:r>
              <a:rPr lang="en-GB" sz="1800" kern="0" dirty="0"/>
              <a:t>Post-doc, PhD-students (~10)</a:t>
            </a:r>
          </a:p>
          <a:p>
            <a:pPr marL="285750" indent="-285750">
              <a:spcBef>
                <a:spcPts val="600"/>
              </a:spcBef>
            </a:pPr>
            <a:r>
              <a:rPr lang="en-GB" sz="1800" kern="0" dirty="0"/>
              <a:t>Technical staff (25)</a:t>
            </a:r>
          </a:p>
          <a:p>
            <a:pPr lvl="1">
              <a:spcBef>
                <a:spcPts val="600"/>
              </a:spcBef>
            </a:pPr>
            <a:r>
              <a:rPr lang="en-GB" sz="1800" kern="0" dirty="0"/>
              <a:t>Operators </a:t>
            </a:r>
          </a:p>
          <a:p>
            <a:pPr lvl="1">
              <a:spcBef>
                <a:spcPts val="600"/>
              </a:spcBef>
            </a:pPr>
            <a:r>
              <a:rPr lang="en-GB" sz="1800" kern="0" dirty="0"/>
              <a:t>Experimental and project support</a:t>
            </a:r>
          </a:p>
          <a:p>
            <a:pPr lvl="1">
              <a:spcBef>
                <a:spcPts val="600"/>
              </a:spcBef>
            </a:pPr>
            <a:r>
              <a:rPr lang="en-GB" sz="1800" kern="0" dirty="0"/>
              <a:t>Cryogenics, cooling and vacuum </a:t>
            </a:r>
          </a:p>
          <a:p>
            <a:pPr lvl="1">
              <a:spcBef>
                <a:spcPts val="600"/>
              </a:spcBef>
            </a:pPr>
            <a:r>
              <a:rPr lang="en-GB" sz="1800" kern="0" dirty="0"/>
              <a:t>Design/Mechanical</a:t>
            </a:r>
          </a:p>
          <a:p>
            <a:pPr lvl="1">
              <a:spcBef>
                <a:spcPts val="600"/>
              </a:spcBef>
            </a:pPr>
            <a:r>
              <a:rPr lang="en-GB" sz="1800" kern="0" dirty="0"/>
              <a:t>Electronics</a:t>
            </a:r>
          </a:p>
          <a:p>
            <a:pPr lvl="1">
              <a:spcBef>
                <a:spcPts val="600"/>
              </a:spcBef>
            </a:pPr>
            <a:r>
              <a:rPr lang="en-GB" sz="1800" kern="0" dirty="0"/>
              <a:t>IT Support</a:t>
            </a:r>
          </a:p>
          <a:p>
            <a:pPr>
              <a:spcBef>
                <a:spcPts val="600"/>
              </a:spcBef>
            </a:pPr>
            <a:r>
              <a:rPr lang="en-GB" sz="1800" kern="0" dirty="0"/>
              <a:t>Operational 120 hours/week, 26 weeks/year</a:t>
            </a:r>
          </a:p>
          <a:p>
            <a:pPr>
              <a:spcBef>
                <a:spcPts val="600"/>
              </a:spcBef>
            </a:pPr>
            <a:r>
              <a:rPr lang="en-GB" sz="1800" kern="0" dirty="0"/>
              <a:t>Users: Medical Physics, Radiobiology, ESA, Detectors, Commercial</a:t>
            </a:r>
          </a:p>
          <a:p>
            <a:pPr>
              <a:spcBef>
                <a:spcPts val="600"/>
              </a:spcBef>
            </a:pPr>
            <a:r>
              <a:rPr lang="en-GB" sz="1800" kern="0" dirty="0"/>
              <a:t>Beam requests: </a:t>
            </a:r>
            <a:r>
              <a:rPr lang="en-GB" sz="1800" kern="0" dirty="0">
                <a:hlinkClick r:id="rId2"/>
              </a:rPr>
              <a:t>irradiations.partrec@umcg.nl</a:t>
            </a:r>
            <a:r>
              <a:rPr lang="en-GB" sz="1800" kern="0" dirty="0"/>
              <a:t> 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66837E-1A85-F13F-E533-0E0D9921C0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14401" r="6732" b="22649"/>
          <a:stretch/>
        </p:blipFill>
        <p:spPr>
          <a:xfrm>
            <a:off x="4962525" y="1690688"/>
            <a:ext cx="3279244" cy="2388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AF2E1-8436-BCDF-2F42-FA10C2491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450" y="1533950"/>
            <a:ext cx="2848227" cy="37901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FBAD1-2940-186F-4DB9-20AF04FB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57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 Stop 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21010" cy="4351338"/>
          </a:xfrm>
        </p:spPr>
        <p:txBody>
          <a:bodyPr>
            <a:noAutofit/>
          </a:bodyPr>
          <a:lstStyle/>
          <a:p>
            <a:pPr indent="-285750">
              <a:spcBef>
                <a:spcPts val="300"/>
              </a:spcBef>
            </a:pPr>
            <a:r>
              <a:rPr lang="en-US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Experiment development</a:t>
            </a:r>
            <a:endParaRPr lang="en-GB" sz="20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indent="-285750">
              <a:spcBef>
                <a:spcPts val="300"/>
              </a:spcBef>
            </a:pPr>
            <a:r>
              <a:rPr lang="en-GB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Ethics authorisation process</a:t>
            </a:r>
          </a:p>
          <a:p>
            <a:pPr indent="-285750">
              <a:spcBef>
                <a:spcPts val="300"/>
              </a:spcBef>
            </a:pPr>
            <a:r>
              <a:rPr lang="en-GB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Animal procurement logistics</a:t>
            </a:r>
          </a:p>
          <a:p>
            <a:pPr marL="285750" indent="-285750">
              <a:spcBef>
                <a:spcPts val="300"/>
              </a:spcBef>
            </a:pPr>
            <a:r>
              <a:rPr lang="en-US" sz="2000" dirty="0"/>
              <a:t>On site animal accommodation with IVCs</a:t>
            </a:r>
          </a:p>
          <a:p>
            <a:pPr marL="742950" lvl="1" indent="-285750">
              <a:spcBef>
                <a:spcPts val="300"/>
              </a:spcBef>
            </a:pPr>
            <a:r>
              <a:rPr lang="en-US" sz="2000" dirty="0"/>
              <a:t>capacity 200 rats and mice</a:t>
            </a:r>
          </a:p>
          <a:p>
            <a:pPr marL="742950" lvl="1" indent="-285750">
              <a:spcBef>
                <a:spcPts val="300"/>
              </a:spcBef>
            </a:pPr>
            <a:r>
              <a:rPr lang="en-US" sz="2000" dirty="0"/>
              <a:t>no long term stay</a:t>
            </a:r>
          </a:p>
          <a:p>
            <a:pPr marL="742950" lvl="1" indent="-285750">
              <a:spcBef>
                <a:spcPts val="300"/>
              </a:spcBef>
            </a:pPr>
            <a:r>
              <a:rPr lang="en-US" sz="2000" dirty="0"/>
              <a:t>two additional accommodations planned</a:t>
            </a:r>
          </a:p>
          <a:p>
            <a:pPr indent="-285750">
              <a:spcBef>
                <a:spcPts val="300"/>
              </a:spcBef>
            </a:pPr>
            <a:r>
              <a:rPr lang="en-GB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“Twin Beam” Irradiation </a:t>
            </a:r>
          </a:p>
          <a:p>
            <a:pPr indent="-285750">
              <a:spcBef>
                <a:spcPts val="300"/>
              </a:spcBef>
            </a:pPr>
            <a:r>
              <a:rPr lang="en-US" sz="2000" dirty="0"/>
              <a:t>Laboratory for animal handling prior and post irradiation</a:t>
            </a:r>
          </a:p>
          <a:p>
            <a:pPr lvl="1" indent="-285750">
              <a:spcBef>
                <a:spcPts val="300"/>
              </a:spcBef>
            </a:pPr>
            <a:r>
              <a:rPr lang="en-US" sz="20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GronSAI</a:t>
            </a:r>
            <a:r>
              <a:rPr lang="en-US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imaging center: </a:t>
            </a:r>
            <a:br>
              <a:rPr lang="en-US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</a:br>
            <a:r>
              <a:rPr lang="en-US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optical, molecular, CT, MRI, PET</a:t>
            </a:r>
            <a:endParaRPr lang="en-US" sz="18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indent="-285750">
              <a:spcBef>
                <a:spcPts val="300"/>
              </a:spcBef>
            </a:pPr>
            <a:r>
              <a:rPr lang="en-US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Data management facilities</a:t>
            </a:r>
            <a:r>
              <a:rPr lang="en-GB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</a:p>
          <a:p>
            <a:pPr>
              <a:spcBef>
                <a:spcPts val="300"/>
              </a:spcBef>
            </a:pPr>
            <a:endParaRPr lang="en-GB" sz="2000" dirty="0"/>
          </a:p>
        </p:txBody>
      </p:sp>
      <p:pic>
        <p:nvPicPr>
          <p:cNvPr id="4" name="Afbeelding 26">
            <a:extLst>
              <a:ext uri="{FF2B5EF4-FFF2-40B4-BE49-F238E27FC236}">
                <a16:creationId xmlns:a16="http://schemas.microsoft.com/office/drawing/2014/main" id="{44EDD037-96E4-485B-8720-913EA37E2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581" y="538491"/>
            <a:ext cx="2084588" cy="2304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FA0332-0DD6-4236-A6F8-731AB756A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5" b="10622"/>
          <a:stretch/>
        </p:blipFill>
        <p:spPr>
          <a:xfrm>
            <a:off x="7065177" y="2912649"/>
            <a:ext cx="4232780" cy="1360379"/>
          </a:xfrm>
          <a:prstGeom prst="rect">
            <a:avLst/>
          </a:prstGeom>
        </p:spPr>
      </p:pic>
      <p:pic>
        <p:nvPicPr>
          <p:cNvPr id="6" name="Picture 5" descr="A person standing next to a machine&#10;&#10;Description automatically generated with low confidence">
            <a:extLst>
              <a:ext uri="{FF2B5EF4-FFF2-40B4-BE49-F238E27FC236}">
                <a16:creationId xmlns:a16="http://schemas.microsoft.com/office/drawing/2014/main" id="{F14E341F-7E35-47B2-BDAB-30BC4B04E8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58" y="4269045"/>
            <a:ext cx="2790028" cy="1729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E419B0-9B04-43DE-A8D0-182BEA864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1996" r="27899" b="17275"/>
          <a:stretch/>
        </p:blipFill>
        <p:spPr>
          <a:xfrm>
            <a:off x="6791874" y="4263717"/>
            <a:ext cx="2337001" cy="173510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13436FB-243E-21E3-D425-A8032528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56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2456</TotalTime>
  <Words>1142</Words>
  <Application>Microsoft Office PowerPoint</Application>
  <PresentationFormat>Widescreen</PresentationFormat>
  <Paragraphs>282</Paragraphs>
  <Slides>19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ＭＳ Ｐゴシック</vt:lpstr>
      <vt:lpstr>Aptos</vt:lpstr>
      <vt:lpstr>Arial</vt:lpstr>
      <vt:lpstr>Calibri</vt:lpstr>
      <vt:lpstr>Helvetica</vt:lpstr>
      <vt:lpstr>Times New Roman</vt:lpstr>
      <vt:lpstr>Wingdings</vt:lpstr>
      <vt:lpstr>Office Theme</vt:lpstr>
      <vt:lpstr>Bitmap Image</vt:lpstr>
      <vt:lpstr>Medical Physics and Radiation Biology Research at PARTREC</vt:lpstr>
      <vt:lpstr>Contents</vt:lpstr>
      <vt:lpstr>Contents</vt:lpstr>
      <vt:lpstr>PowerPoint Presentation</vt:lpstr>
      <vt:lpstr>AGOR Cyclotron</vt:lpstr>
      <vt:lpstr>Beams and Test Rooms</vt:lpstr>
      <vt:lpstr>IMPACT Beam Line</vt:lpstr>
      <vt:lpstr>Our Team</vt:lpstr>
      <vt:lpstr>One Stop Shop</vt:lpstr>
      <vt:lpstr>Contents</vt:lpstr>
      <vt:lpstr>Stem cell sparing radiotherapy</vt:lpstr>
      <vt:lpstr>Spinal cord: inhomogeneous dose distribution</vt:lpstr>
      <vt:lpstr>Spinal cord: include repair in model</vt:lpstr>
      <vt:lpstr>Contents</vt:lpstr>
      <vt:lpstr>NuCapCure</vt:lpstr>
      <vt:lpstr>Terbium Theranostics</vt:lpstr>
      <vt:lpstr>Image-Guided Pharmacotherapy</vt:lpstr>
      <vt:lpstr>Real-time In-vivo VERification of proton therapy (RIVER)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Gurram, M (eriba)</dc:creator>
  <cp:lastModifiedBy>Gerbershagen, A (rt)</cp:lastModifiedBy>
  <cp:revision>257</cp:revision>
  <dcterms:created xsi:type="dcterms:W3CDTF">2021-10-04T08:04:44Z</dcterms:created>
  <dcterms:modified xsi:type="dcterms:W3CDTF">2026-02-27T08:37:27Z</dcterms:modified>
</cp:coreProperties>
</file>