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  <p:sldMasterId id="2147483699" r:id="rId4"/>
    <p:sldMasterId id="2147483701" r:id="rId5"/>
    <p:sldMasterId id="2147483716" r:id="rId6"/>
    <p:sldMasterId id="2147483728" r:id="rId7"/>
    <p:sldMasterId id="2147483741" r:id="rId8"/>
    <p:sldMasterId id="2147483770" r:id="rId9"/>
  </p:sldMasterIdLst>
  <p:notesMasterIdLst>
    <p:notesMasterId r:id="rId21"/>
  </p:notesMasterIdLst>
  <p:sldIdLst>
    <p:sldId id="256" r:id="rId10"/>
    <p:sldId id="371" r:id="rId11"/>
    <p:sldId id="257" r:id="rId12"/>
    <p:sldId id="368" r:id="rId13"/>
    <p:sldId id="369" r:id="rId14"/>
    <p:sldId id="370" r:id="rId15"/>
    <p:sldId id="372" r:id="rId16"/>
    <p:sldId id="373" r:id="rId17"/>
    <p:sldId id="374" r:id="rId18"/>
    <p:sldId id="681" r:id="rId19"/>
    <p:sldId id="6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351939-0548-4767-8B82-BD1F93AB6BEB}" v="221" dt="2025-09-16T11:01:3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1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Matt (STFC,RAL,TECH)" userId="3eebfcd9-79e2-44fc-8db6-710f7a86356f" providerId="ADAL" clId="{F4351939-0548-4767-8B82-BD1F93AB6BEB}"/>
    <pc:docChg chg="undo custSel addSld delSld modSld sldOrd">
      <pc:chgData name="Wilson, Matt (STFC,RAL,TECH)" userId="3eebfcd9-79e2-44fc-8db6-710f7a86356f" providerId="ADAL" clId="{F4351939-0548-4767-8B82-BD1F93AB6BEB}" dt="2025-09-16T11:01:36.477" v="1158" actId="20577"/>
      <pc:docMkLst>
        <pc:docMk/>
      </pc:docMkLst>
      <pc:sldChg chg="addSp modSp mod">
        <pc:chgData name="Wilson, Matt (STFC,RAL,TECH)" userId="3eebfcd9-79e2-44fc-8db6-710f7a86356f" providerId="ADAL" clId="{F4351939-0548-4767-8B82-BD1F93AB6BEB}" dt="2025-09-16T10:36:12.574" v="19" actId="403"/>
        <pc:sldMkLst>
          <pc:docMk/>
          <pc:sldMk cId="2649938359" sldId="373"/>
        </pc:sldMkLst>
        <pc:spChg chg="mod ord">
          <ac:chgData name="Wilson, Matt (STFC,RAL,TECH)" userId="3eebfcd9-79e2-44fc-8db6-710f7a86356f" providerId="ADAL" clId="{F4351939-0548-4767-8B82-BD1F93AB6BEB}" dt="2025-09-16T10:35:07.749" v="5" actId="1076"/>
          <ac:spMkLst>
            <pc:docMk/>
            <pc:sldMk cId="2649938359" sldId="373"/>
            <ac:spMk id="2" creationId="{3030DFFA-7BCF-9D37-3646-AA4A4BCE8526}"/>
          </ac:spMkLst>
        </pc:spChg>
        <pc:spChg chg="add mod">
          <ac:chgData name="Wilson, Matt (STFC,RAL,TECH)" userId="3eebfcd9-79e2-44fc-8db6-710f7a86356f" providerId="ADAL" clId="{F4351939-0548-4767-8B82-BD1F93AB6BEB}" dt="2025-09-16T10:36:12.574" v="19" actId="403"/>
          <ac:spMkLst>
            <pc:docMk/>
            <pc:sldMk cId="2649938359" sldId="373"/>
            <ac:spMk id="5" creationId="{B543263F-19B0-F287-18C1-91CA35FDAF80}"/>
          </ac:spMkLst>
        </pc:spChg>
        <pc:picChg chg="add mod">
          <ac:chgData name="Wilson, Matt (STFC,RAL,TECH)" userId="3eebfcd9-79e2-44fc-8db6-710f7a86356f" providerId="ADAL" clId="{F4351939-0548-4767-8B82-BD1F93AB6BEB}" dt="2025-09-16T10:35:09.300" v="6" actId="1076"/>
          <ac:picMkLst>
            <pc:docMk/>
            <pc:sldMk cId="2649938359" sldId="373"/>
            <ac:picMk id="4" creationId="{59EEC7CA-A082-0D5B-1039-C87C5F579CAA}"/>
          </ac:picMkLst>
        </pc:picChg>
      </pc:sldChg>
      <pc:sldChg chg="addSp delSp modSp new mod modAnim">
        <pc:chgData name="Wilson, Matt (STFC,RAL,TECH)" userId="3eebfcd9-79e2-44fc-8db6-710f7a86356f" providerId="ADAL" clId="{F4351939-0548-4767-8B82-BD1F93AB6BEB}" dt="2025-09-16T10:59:38.832" v="982" actId="313"/>
        <pc:sldMkLst>
          <pc:docMk/>
          <pc:sldMk cId="4039456774" sldId="374"/>
        </pc:sldMkLst>
        <pc:spChg chg="mod">
          <ac:chgData name="Wilson, Matt (STFC,RAL,TECH)" userId="3eebfcd9-79e2-44fc-8db6-710f7a86356f" providerId="ADAL" clId="{F4351939-0548-4767-8B82-BD1F93AB6BEB}" dt="2025-09-16T10:37:18.646" v="37" actId="5793"/>
          <ac:spMkLst>
            <pc:docMk/>
            <pc:sldMk cId="4039456774" sldId="374"/>
            <ac:spMk id="2" creationId="{CFC2C616-7310-8049-F1C0-46DB6F0B0195}"/>
          </ac:spMkLst>
        </pc:spChg>
        <pc:spChg chg="add mod">
          <ac:chgData name="Wilson, Matt (STFC,RAL,TECH)" userId="3eebfcd9-79e2-44fc-8db6-710f7a86356f" providerId="ADAL" clId="{F4351939-0548-4767-8B82-BD1F93AB6BEB}" dt="2025-09-16T10:59:29.621" v="976" actId="313"/>
          <ac:spMkLst>
            <pc:docMk/>
            <pc:sldMk cId="4039456774" sldId="374"/>
            <ac:spMk id="3" creationId="{0A00818A-6A57-3041-D3CD-0C5E4829E240}"/>
          </ac:spMkLst>
        </pc:spChg>
        <pc:spChg chg="add del mod">
          <ac:chgData name="Wilson, Matt (STFC,RAL,TECH)" userId="3eebfcd9-79e2-44fc-8db6-710f7a86356f" providerId="ADAL" clId="{F4351939-0548-4767-8B82-BD1F93AB6BEB}" dt="2025-09-16T10:39:12.551" v="117"/>
          <ac:spMkLst>
            <pc:docMk/>
            <pc:sldMk cId="4039456774" sldId="374"/>
            <ac:spMk id="4" creationId="{827BB29F-6C86-EA24-7673-E0AC060E1CFC}"/>
          </ac:spMkLst>
        </pc:spChg>
        <pc:spChg chg="add mod">
          <ac:chgData name="Wilson, Matt (STFC,RAL,TECH)" userId="3eebfcd9-79e2-44fc-8db6-710f7a86356f" providerId="ADAL" clId="{F4351939-0548-4767-8B82-BD1F93AB6BEB}" dt="2025-09-16T10:59:32.009" v="978" actId="313"/>
          <ac:spMkLst>
            <pc:docMk/>
            <pc:sldMk cId="4039456774" sldId="374"/>
            <ac:spMk id="6" creationId="{4F0CE1A8-3F4D-AC33-EFC2-89A895F24EDF}"/>
          </ac:spMkLst>
        </pc:spChg>
        <pc:spChg chg="add mod">
          <ac:chgData name="Wilson, Matt (STFC,RAL,TECH)" userId="3eebfcd9-79e2-44fc-8db6-710f7a86356f" providerId="ADAL" clId="{F4351939-0548-4767-8B82-BD1F93AB6BEB}" dt="2025-09-16T10:59:35.783" v="980" actId="313"/>
          <ac:spMkLst>
            <pc:docMk/>
            <pc:sldMk cId="4039456774" sldId="374"/>
            <ac:spMk id="11" creationId="{7CC42C65-9270-F668-F18E-6B304D2CBF74}"/>
          </ac:spMkLst>
        </pc:spChg>
        <pc:spChg chg="add mod">
          <ac:chgData name="Wilson, Matt (STFC,RAL,TECH)" userId="3eebfcd9-79e2-44fc-8db6-710f7a86356f" providerId="ADAL" clId="{F4351939-0548-4767-8B82-BD1F93AB6BEB}" dt="2025-09-16T10:59:38.832" v="982" actId="313"/>
          <ac:spMkLst>
            <pc:docMk/>
            <pc:sldMk cId="4039456774" sldId="374"/>
            <ac:spMk id="12" creationId="{65E619B4-2955-8E19-101D-FE135F33CCF9}"/>
          </ac:spMkLst>
        </pc:spChg>
        <pc:grpChg chg="add mod">
          <ac:chgData name="Wilson, Matt (STFC,RAL,TECH)" userId="3eebfcd9-79e2-44fc-8db6-710f7a86356f" providerId="ADAL" clId="{F4351939-0548-4767-8B82-BD1F93AB6BEB}" dt="2025-09-16T10:41:34.961" v="222" actId="164"/>
          <ac:grpSpMkLst>
            <pc:docMk/>
            <pc:sldMk cId="4039456774" sldId="374"/>
            <ac:grpSpMk id="10" creationId="{9CEF0F50-63AF-3FF6-DAA4-D06FCDD21251}"/>
          </ac:grpSpMkLst>
        </pc:grpChg>
        <pc:picChg chg="add mod">
          <ac:chgData name="Wilson, Matt (STFC,RAL,TECH)" userId="3eebfcd9-79e2-44fc-8db6-710f7a86356f" providerId="ADAL" clId="{F4351939-0548-4767-8B82-BD1F93AB6BEB}" dt="2025-09-16T10:39:03.013" v="112" actId="1076"/>
          <ac:picMkLst>
            <pc:docMk/>
            <pc:sldMk cId="4039456774" sldId="374"/>
            <ac:picMk id="5" creationId="{6F01A8AB-1E9F-C8C6-CD62-B6F18159141B}"/>
          </ac:picMkLst>
        </pc:picChg>
        <pc:picChg chg="add mod">
          <ac:chgData name="Wilson, Matt (STFC,RAL,TECH)" userId="3eebfcd9-79e2-44fc-8db6-710f7a86356f" providerId="ADAL" clId="{F4351939-0548-4767-8B82-BD1F93AB6BEB}" dt="2025-09-16T10:41:34.961" v="222" actId="164"/>
          <ac:picMkLst>
            <pc:docMk/>
            <pc:sldMk cId="4039456774" sldId="374"/>
            <ac:picMk id="8" creationId="{6856AB9D-FC0B-4558-C16F-C640B690FF39}"/>
          </ac:picMkLst>
        </pc:picChg>
        <pc:picChg chg="add mod">
          <ac:chgData name="Wilson, Matt (STFC,RAL,TECH)" userId="3eebfcd9-79e2-44fc-8db6-710f7a86356f" providerId="ADAL" clId="{F4351939-0548-4767-8B82-BD1F93AB6BEB}" dt="2025-09-16T10:41:34.961" v="222" actId="164"/>
          <ac:picMkLst>
            <pc:docMk/>
            <pc:sldMk cId="4039456774" sldId="374"/>
            <ac:picMk id="9" creationId="{A85E6887-5535-6D6D-E452-92B7F88C3F0C}"/>
          </ac:picMkLst>
        </pc:picChg>
        <pc:picChg chg="add mod">
          <ac:chgData name="Wilson, Matt (STFC,RAL,TECH)" userId="3eebfcd9-79e2-44fc-8db6-710f7a86356f" providerId="ADAL" clId="{F4351939-0548-4767-8B82-BD1F93AB6BEB}" dt="2025-09-16T10:47:39.041" v="396" actId="1076"/>
          <ac:picMkLst>
            <pc:docMk/>
            <pc:sldMk cId="4039456774" sldId="374"/>
            <ac:picMk id="13" creationId="{B5C9CB7B-6DD6-A886-7695-605B174D00D0}"/>
          </ac:picMkLst>
        </pc:picChg>
        <pc:picChg chg="add del">
          <ac:chgData name="Wilson, Matt (STFC,RAL,TECH)" userId="3eebfcd9-79e2-44fc-8db6-710f7a86356f" providerId="ADAL" clId="{F4351939-0548-4767-8B82-BD1F93AB6BEB}" dt="2025-09-16T10:47:49.639" v="399" actId="478"/>
          <ac:picMkLst>
            <pc:docMk/>
            <pc:sldMk cId="4039456774" sldId="374"/>
            <ac:picMk id="2050" creationId="{5EEECE51-6912-E4E1-6B75-B9269AACCFF1}"/>
          </ac:picMkLst>
        </pc:picChg>
        <pc:picChg chg="add del mod">
          <ac:chgData name="Wilson, Matt (STFC,RAL,TECH)" userId="3eebfcd9-79e2-44fc-8db6-710f7a86356f" providerId="ADAL" clId="{F4351939-0548-4767-8B82-BD1F93AB6BEB}" dt="2025-09-16T10:47:49.639" v="399" actId="478"/>
          <ac:picMkLst>
            <pc:docMk/>
            <pc:sldMk cId="4039456774" sldId="374"/>
            <ac:picMk id="2052" creationId="{61E194F5-3296-3ED7-AE46-C8EEA7F8A238}"/>
          </ac:picMkLst>
        </pc:picChg>
        <pc:picChg chg="add mod">
          <ac:chgData name="Wilson, Matt (STFC,RAL,TECH)" userId="3eebfcd9-79e2-44fc-8db6-710f7a86356f" providerId="ADAL" clId="{F4351939-0548-4767-8B82-BD1F93AB6BEB}" dt="2025-09-16T10:48:12.664" v="408" actId="1076"/>
          <ac:picMkLst>
            <pc:docMk/>
            <pc:sldMk cId="4039456774" sldId="374"/>
            <ac:picMk id="2054" creationId="{F6EF8CAA-CFDB-7147-A2C0-FDB7FB6A497B}"/>
          </ac:picMkLst>
        </pc:picChg>
      </pc:sldChg>
      <pc:sldChg chg="new del">
        <pc:chgData name="Wilson, Matt (STFC,RAL,TECH)" userId="3eebfcd9-79e2-44fc-8db6-710f7a86356f" providerId="ADAL" clId="{F4351939-0548-4767-8B82-BD1F93AB6BEB}" dt="2025-09-16T10:49:37.068" v="418" actId="47"/>
        <pc:sldMkLst>
          <pc:docMk/>
          <pc:sldMk cId="2882650161" sldId="375"/>
        </pc:sldMkLst>
      </pc:sldChg>
      <pc:sldChg chg="delSp modSp add mod ord">
        <pc:chgData name="Wilson, Matt (STFC,RAL,TECH)" userId="3eebfcd9-79e2-44fc-8db6-710f7a86356f" providerId="ADAL" clId="{F4351939-0548-4767-8B82-BD1F93AB6BEB}" dt="2025-09-16T10:50:26.739" v="424" actId="14100"/>
        <pc:sldMkLst>
          <pc:docMk/>
          <pc:sldMk cId="1484845109" sldId="681"/>
        </pc:sldMkLst>
        <pc:spChg chg="del">
          <ac:chgData name="Wilson, Matt (STFC,RAL,TECH)" userId="3eebfcd9-79e2-44fc-8db6-710f7a86356f" providerId="ADAL" clId="{F4351939-0548-4767-8B82-BD1F93AB6BEB}" dt="2025-09-16T10:50:11.291" v="419" actId="478"/>
          <ac:spMkLst>
            <pc:docMk/>
            <pc:sldMk cId="1484845109" sldId="681"/>
            <ac:spMk id="2" creationId="{FDE9E803-A015-837A-DFAD-8C73BFD18F36}"/>
          </ac:spMkLst>
        </pc:spChg>
        <pc:picChg chg="mod">
          <ac:chgData name="Wilson, Matt (STFC,RAL,TECH)" userId="3eebfcd9-79e2-44fc-8db6-710f7a86356f" providerId="ADAL" clId="{F4351939-0548-4767-8B82-BD1F93AB6BEB}" dt="2025-09-16T10:50:26.739" v="424" actId="14100"/>
          <ac:picMkLst>
            <pc:docMk/>
            <pc:sldMk cId="1484845109" sldId="681"/>
            <ac:picMk id="4" creationId="{158F7CB7-55CD-A54F-0894-A6EFCAAB793B}"/>
          </ac:picMkLst>
        </pc:picChg>
      </pc:sldChg>
      <pc:sldChg chg="modSp new mod modAnim">
        <pc:chgData name="Wilson, Matt (STFC,RAL,TECH)" userId="3eebfcd9-79e2-44fc-8db6-710f7a86356f" providerId="ADAL" clId="{F4351939-0548-4767-8B82-BD1F93AB6BEB}" dt="2025-09-16T11:01:36.477" v="1158" actId="20577"/>
        <pc:sldMkLst>
          <pc:docMk/>
          <pc:sldMk cId="2827407314" sldId="682"/>
        </pc:sldMkLst>
        <pc:spChg chg="mod">
          <ac:chgData name="Wilson, Matt (STFC,RAL,TECH)" userId="3eebfcd9-79e2-44fc-8db6-710f7a86356f" providerId="ADAL" clId="{F4351939-0548-4767-8B82-BD1F93AB6BEB}" dt="2025-09-16T10:52:15.490" v="436" actId="20577"/>
          <ac:spMkLst>
            <pc:docMk/>
            <pc:sldMk cId="2827407314" sldId="682"/>
            <ac:spMk id="2" creationId="{AAF7728D-55A8-BC26-CBD0-2456F4A8306C}"/>
          </ac:spMkLst>
        </pc:spChg>
        <pc:spChg chg="mod">
          <ac:chgData name="Wilson, Matt (STFC,RAL,TECH)" userId="3eebfcd9-79e2-44fc-8db6-710f7a86356f" providerId="ADAL" clId="{F4351939-0548-4767-8B82-BD1F93AB6BEB}" dt="2025-09-16T11:01:36.477" v="1158" actId="20577"/>
          <ac:spMkLst>
            <pc:docMk/>
            <pc:sldMk cId="2827407314" sldId="682"/>
            <ac:spMk id="3" creationId="{DA4848CE-78B8-0C0B-88EE-D12C47A1BB1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0CAAD2-1863-4764-944A-A2D84E1F38E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E0239C6E-6806-4EF7-A10C-20C1DB38895B}">
      <dgm:prSet phldrT="[Text]" custT="1"/>
      <dgm:spPr/>
      <dgm:t>
        <a:bodyPr/>
        <a:lstStyle/>
        <a:p>
          <a:r>
            <a:rPr lang="en-US" sz="1600" dirty="0"/>
            <a:t>Graduate Scheme</a:t>
          </a:r>
        </a:p>
        <a:p>
          <a:r>
            <a:rPr lang="en-US" sz="1600" dirty="0"/>
            <a:t>2006-08</a:t>
          </a:r>
        </a:p>
      </dgm:t>
    </dgm:pt>
    <dgm:pt modelId="{B781D895-27F6-4055-A984-10E9FCD79377}" type="parTrans" cxnId="{A85596FD-192E-4C41-A117-D68FCDB4DD7C}">
      <dgm:prSet/>
      <dgm:spPr/>
      <dgm:t>
        <a:bodyPr/>
        <a:lstStyle/>
        <a:p>
          <a:endParaRPr lang="en-US"/>
        </a:p>
      </dgm:t>
    </dgm:pt>
    <dgm:pt modelId="{92167888-9A91-4A7D-8DE2-635EA5AE94E3}" type="sibTrans" cxnId="{A85596FD-192E-4C41-A117-D68FCDB4DD7C}">
      <dgm:prSet/>
      <dgm:spPr/>
      <dgm:t>
        <a:bodyPr/>
        <a:lstStyle/>
        <a:p>
          <a:endParaRPr lang="en-US"/>
        </a:p>
      </dgm:t>
    </dgm:pt>
    <dgm:pt modelId="{F285BF35-92DE-489B-BB5E-C69DF448F290}">
      <dgm:prSet phldrT="[Text]" custT="1"/>
      <dgm:spPr/>
      <dgm:t>
        <a:bodyPr/>
        <a:lstStyle/>
        <a:p>
          <a:r>
            <a:rPr lang="en-US" sz="1600" dirty="0" err="1"/>
            <a:t>CPhys</a:t>
          </a:r>
          <a:r>
            <a:rPr lang="en-US" sz="1600" dirty="0"/>
            <a:t> 2011</a:t>
          </a:r>
        </a:p>
      </dgm:t>
    </dgm:pt>
    <dgm:pt modelId="{8CC151D1-0B44-4202-89EB-D288E0541C42}" type="parTrans" cxnId="{0D64F6CE-ADE7-4844-8EEC-7E329D3D39CC}">
      <dgm:prSet/>
      <dgm:spPr/>
      <dgm:t>
        <a:bodyPr/>
        <a:lstStyle/>
        <a:p>
          <a:endParaRPr lang="en-US"/>
        </a:p>
      </dgm:t>
    </dgm:pt>
    <dgm:pt modelId="{941D7EE2-3DFF-4412-8252-1BD5851A054A}" type="sibTrans" cxnId="{0D64F6CE-ADE7-4844-8EEC-7E329D3D39CC}">
      <dgm:prSet/>
      <dgm:spPr/>
      <dgm:t>
        <a:bodyPr/>
        <a:lstStyle/>
        <a:p>
          <a:endParaRPr lang="en-US"/>
        </a:p>
      </dgm:t>
    </dgm:pt>
    <dgm:pt modelId="{A73ABB72-33B1-40F0-9D76-28B81504A86E}">
      <dgm:prSet phldrT="[Text]"/>
      <dgm:spPr/>
      <dgm:t>
        <a:bodyPr/>
        <a:lstStyle/>
        <a:p>
          <a:r>
            <a:rPr lang="en-US" dirty="0"/>
            <a:t>Advanced Development Scheme 2014-16</a:t>
          </a:r>
        </a:p>
      </dgm:t>
    </dgm:pt>
    <dgm:pt modelId="{6F44CC67-1C5D-4F1C-98AA-290B92BC458D}" type="parTrans" cxnId="{7AAF74D3-1A2F-4A3C-9947-D9AB0D9BB755}">
      <dgm:prSet/>
      <dgm:spPr/>
      <dgm:t>
        <a:bodyPr/>
        <a:lstStyle/>
        <a:p>
          <a:endParaRPr lang="en-US"/>
        </a:p>
      </dgm:t>
    </dgm:pt>
    <dgm:pt modelId="{FE5EC6D3-0E7B-4A8A-8C83-78C964CE07B8}" type="sibTrans" cxnId="{7AAF74D3-1A2F-4A3C-9947-D9AB0D9BB755}">
      <dgm:prSet/>
      <dgm:spPr/>
      <dgm:t>
        <a:bodyPr/>
        <a:lstStyle/>
        <a:p>
          <a:endParaRPr lang="en-US"/>
        </a:p>
      </dgm:t>
    </dgm:pt>
    <dgm:pt modelId="{1CCA2512-3759-4AF9-B8E0-769D1836DC6A}">
      <dgm:prSet/>
      <dgm:spPr/>
      <dgm:t>
        <a:bodyPr/>
        <a:lstStyle/>
        <a:p>
          <a:r>
            <a:rPr lang="en-US" dirty="0"/>
            <a:t>Part of project team</a:t>
          </a:r>
        </a:p>
      </dgm:t>
    </dgm:pt>
    <dgm:pt modelId="{565F64EE-C492-4DF1-A10B-7E46DAF0F097}" type="parTrans" cxnId="{FADA7882-039C-4CE7-B266-41C2B6974ED4}">
      <dgm:prSet/>
      <dgm:spPr/>
      <dgm:t>
        <a:bodyPr/>
        <a:lstStyle/>
        <a:p>
          <a:endParaRPr lang="en-US"/>
        </a:p>
      </dgm:t>
    </dgm:pt>
    <dgm:pt modelId="{167403A7-D29D-4510-BDC8-1945C4F61999}" type="sibTrans" cxnId="{FADA7882-039C-4CE7-B266-41C2B6974ED4}">
      <dgm:prSet/>
      <dgm:spPr/>
      <dgm:t>
        <a:bodyPr/>
        <a:lstStyle/>
        <a:p>
          <a:endParaRPr lang="en-US"/>
        </a:p>
      </dgm:t>
    </dgm:pt>
    <dgm:pt modelId="{3A76EC26-97B7-46AA-9208-6A94446AF551}">
      <dgm:prSet/>
      <dgm:spPr/>
      <dgm:t>
        <a:bodyPr/>
        <a:lstStyle/>
        <a:p>
          <a:r>
            <a:rPr lang="en-US" dirty="0"/>
            <a:t>Extra training and mentoring</a:t>
          </a:r>
        </a:p>
      </dgm:t>
    </dgm:pt>
    <dgm:pt modelId="{EA95A289-FDB5-4001-B4D0-FE3F36BFC8C2}" type="parTrans" cxnId="{3731F786-50BB-40B5-96A7-B1D0CF94D8BB}">
      <dgm:prSet/>
      <dgm:spPr/>
      <dgm:t>
        <a:bodyPr/>
        <a:lstStyle/>
        <a:p>
          <a:endParaRPr lang="en-US"/>
        </a:p>
      </dgm:t>
    </dgm:pt>
    <dgm:pt modelId="{1AAE8881-44EC-4E51-B4AD-5CF43472264C}" type="sibTrans" cxnId="{3731F786-50BB-40B5-96A7-B1D0CF94D8BB}">
      <dgm:prSet/>
      <dgm:spPr/>
      <dgm:t>
        <a:bodyPr/>
        <a:lstStyle/>
        <a:p>
          <a:endParaRPr lang="en-US"/>
        </a:p>
      </dgm:t>
    </dgm:pt>
    <dgm:pt modelId="{C85B6797-37FD-4CBF-81FD-046C0D3428B1}">
      <dgm:prSet/>
      <dgm:spPr/>
      <dgm:t>
        <a:bodyPr/>
        <a:lstStyle/>
        <a:p>
          <a:r>
            <a:rPr lang="en-US" dirty="0"/>
            <a:t>On the job experience</a:t>
          </a:r>
        </a:p>
      </dgm:t>
    </dgm:pt>
    <dgm:pt modelId="{F2402190-D433-4C3D-9532-0892CFFD39AE}" type="parTrans" cxnId="{3988BFBF-1E2F-4457-90A6-5B952763F02A}">
      <dgm:prSet/>
      <dgm:spPr/>
      <dgm:t>
        <a:bodyPr/>
        <a:lstStyle/>
        <a:p>
          <a:endParaRPr lang="en-US"/>
        </a:p>
      </dgm:t>
    </dgm:pt>
    <dgm:pt modelId="{2E7025CE-FF43-4363-8211-B9F470B41ACA}" type="sibTrans" cxnId="{3988BFBF-1E2F-4457-90A6-5B952763F02A}">
      <dgm:prSet/>
      <dgm:spPr/>
      <dgm:t>
        <a:bodyPr/>
        <a:lstStyle/>
        <a:p>
          <a:endParaRPr lang="en-US"/>
        </a:p>
      </dgm:t>
    </dgm:pt>
    <dgm:pt modelId="{8C302F30-472C-4838-8635-0BD5872661E3}">
      <dgm:prSet/>
      <dgm:spPr/>
      <dgm:t>
        <a:bodyPr/>
        <a:lstStyle/>
        <a:p>
          <a:r>
            <a:rPr lang="en-US" dirty="0"/>
            <a:t>Formal Training</a:t>
          </a:r>
        </a:p>
      </dgm:t>
    </dgm:pt>
    <dgm:pt modelId="{F4E10D95-BCFE-43A8-8ADB-16EE13E373F1}" type="parTrans" cxnId="{03C2BBBA-E0A8-4AC6-90FA-77F7185CF08F}">
      <dgm:prSet/>
      <dgm:spPr/>
      <dgm:t>
        <a:bodyPr/>
        <a:lstStyle/>
        <a:p>
          <a:endParaRPr lang="en-US"/>
        </a:p>
      </dgm:t>
    </dgm:pt>
    <dgm:pt modelId="{2C9261E0-E63B-4798-A0E9-A3A6DAD0C389}" type="sibTrans" cxnId="{03C2BBBA-E0A8-4AC6-90FA-77F7185CF08F}">
      <dgm:prSet/>
      <dgm:spPr/>
      <dgm:t>
        <a:bodyPr/>
        <a:lstStyle/>
        <a:p>
          <a:endParaRPr lang="en-US"/>
        </a:p>
      </dgm:t>
    </dgm:pt>
    <dgm:pt modelId="{4A48697D-B105-42D9-94B6-39DE70498BB2}">
      <dgm:prSet/>
      <dgm:spPr/>
      <dgm:t>
        <a:bodyPr/>
        <a:lstStyle/>
        <a:p>
          <a:r>
            <a:rPr lang="en-US" dirty="0"/>
            <a:t>Supervise Students</a:t>
          </a:r>
        </a:p>
      </dgm:t>
    </dgm:pt>
    <dgm:pt modelId="{7D967709-CDBF-44FF-9043-BDC7C7F2812F}" type="parTrans" cxnId="{292A9270-7FC3-435A-B87E-C17E7AD88AC5}">
      <dgm:prSet/>
      <dgm:spPr/>
      <dgm:t>
        <a:bodyPr/>
        <a:lstStyle/>
        <a:p>
          <a:endParaRPr lang="en-US"/>
        </a:p>
      </dgm:t>
    </dgm:pt>
    <dgm:pt modelId="{05B6FDB3-EC19-4E5F-8B30-D734A446A6A5}" type="sibTrans" cxnId="{292A9270-7FC3-435A-B87E-C17E7AD88AC5}">
      <dgm:prSet/>
      <dgm:spPr/>
      <dgm:t>
        <a:bodyPr/>
        <a:lstStyle/>
        <a:p>
          <a:endParaRPr lang="en-US"/>
        </a:p>
      </dgm:t>
    </dgm:pt>
    <dgm:pt modelId="{57342D42-43F4-49F6-A21C-C1E2CE50C6AB}">
      <dgm:prSet/>
      <dgm:spPr/>
      <dgm:t>
        <a:bodyPr/>
        <a:lstStyle/>
        <a:p>
          <a:r>
            <a:rPr lang="en-US" dirty="0"/>
            <a:t>Running Work Packages</a:t>
          </a:r>
        </a:p>
      </dgm:t>
    </dgm:pt>
    <dgm:pt modelId="{EB8B69CA-D268-4989-89BC-94431C444187}" type="parTrans" cxnId="{B8520F9E-A431-4A3C-AF82-962D746317CB}">
      <dgm:prSet/>
      <dgm:spPr/>
      <dgm:t>
        <a:bodyPr/>
        <a:lstStyle/>
        <a:p>
          <a:endParaRPr lang="en-US"/>
        </a:p>
      </dgm:t>
    </dgm:pt>
    <dgm:pt modelId="{D375D3FD-0F70-4BA8-A721-A665CFE8D57B}" type="sibTrans" cxnId="{B8520F9E-A431-4A3C-AF82-962D746317CB}">
      <dgm:prSet/>
      <dgm:spPr/>
      <dgm:t>
        <a:bodyPr/>
        <a:lstStyle/>
        <a:p>
          <a:endParaRPr lang="en-US"/>
        </a:p>
      </dgm:t>
    </dgm:pt>
    <dgm:pt modelId="{941FE6DF-B7A8-491B-A011-CFF6E88A34FB}">
      <dgm:prSet/>
      <dgm:spPr/>
      <dgm:t>
        <a:bodyPr/>
        <a:lstStyle/>
        <a:p>
          <a:r>
            <a:rPr lang="en-US" dirty="0"/>
            <a:t>Build experience</a:t>
          </a:r>
        </a:p>
      </dgm:t>
    </dgm:pt>
    <dgm:pt modelId="{D167E3CF-8480-4DF2-90DA-70E6D2BA5C6E}" type="parTrans" cxnId="{B02D71BA-D810-445D-AADA-EECE93171E0A}">
      <dgm:prSet/>
      <dgm:spPr/>
      <dgm:t>
        <a:bodyPr/>
        <a:lstStyle/>
        <a:p>
          <a:endParaRPr lang="en-US"/>
        </a:p>
      </dgm:t>
    </dgm:pt>
    <dgm:pt modelId="{29E96A21-67E3-4AA2-A88C-2CA3C8931126}" type="sibTrans" cxnId="{B02D71BA-D810-445D-AADA-EECE93171E0A}">
      <dgm:prSet/>
      <dgm:spPr/>
      <dgm:t>
        <a:bodyPr/>
        <a:lstStyle/>
        <a:p>
          <a:endParaRPr lang="en-US"/>
        </a:p>
      </dgm:t>
    </dgm:pt>
    <dgm:pt modelId="{C51C1E3A-CAC1-45BC-8EFB-F0F131D31A06}">
      <dgm:prSet/>
      <dgm:spPr/>
      <dgm:t>
        <a:bodyPr/>
        <a:lstStyle/>
        <a:p>
          <a:r>
            <a:rPr lang="en-US" dirty="0"/>
            <a:t>Leadership, corporate</a:t>
          </a:r>
        </a:p>
      </dgm:t>
    </dgm:pt>
    <dgm:pt modelId="{1879684B-DE79-4A7B-86F0-BCBD79B2CA0E}" type="parTrans" cxnId="{1C5862DF-273A-4E2E-8CF5-FC8CE0E90838}">
      <dgm:prSet/>
      <dgm:spPr/>
      <dgm:t>
        <a:bodyPr/>
        <a:lstStyle/>
        <a:p>
          <a:endParaRPr lang="en-US"/>
        </a:p>
      </dgm:t>
    </dgm:pt>
    <dgm:pt modelId="{20C8D911-F1D7-4FA2-B62E-1C3FA0215561}" type="sibTrans" cxnId="{1C5862DF-273A-4E2E-8CF5-FC8CE0E90838}">
      <dgm:prSet/>
      <dgm:spPr/>
      <dgm:t>
        <a:bodyPr/>
        <a:lstStyle/>
        <a:p>
          <a:endParaRPr lang="en-US"/>
        </a:p>
      </dgm:t>
    </dgm:pt>
    <dgm:pt modelId="{CE6F629E-8240-4940-AAB9-1AFED0D6155B}">
      <dgm:prSet/>
      <dgm:spPr/>
      <dgm:t>
        <a:bodyPr/>
        <a:lstStyle/>
        <a:p>
          <a:r>
            <a:rPr lang="en-US" dirty="0" err="1"/>
            <a:t>Secondments</a:t>
          </a:r>
          <a:endParaRPr lang="en-US" dirty="0"/>
        </a:p>
      </dgm:t>
    </dgm:pt>
    <dgm:pt modelId="{4E34B802-FBCB-4245-A15F-6C75643AD5CE}" type="parTrans" cxnId="{7AD5C5EA-745C-4E2A-A517-4A68B1C9D24E}">
      <dgm:prSet/>
      <dgm:spPr/>
      <dgm:t>
        <a:bodyPr/>
        <a:lstStyle/>
        <a:p>
          <a:endParaRPr lang="en-US"/>
        </a:p>
      </dgm:t>
    </dgm:pt>
    <dgm:pt modelId="{F514A2A7-195F-4DAD-B96C-12F9B59178EE}" type="sibTrans" cxnId="{7AD5C5EA-745C-4E2A-A517-4A68B1C9D24E}">
      <dgm:prSet/>
      <dgm:spPr/>
      <dgm:t>
        <a:bodyPr/>
        <a:lstStyle/>
        <a:p>
          <a:endParaRPr lang="en-US"/>
        </a:p>
      </dgm:t>
    </dgm:pt>
    <dgm:pt modelId="{BD1DBBC6-EDA1-4E7F-9115-664166221D39}" type="pres">
      <dgm:prSet presAssocID="{BC0CAAD2-1863-4764-944A-A2D84E1F38EF}" presName="linearFlow" presStyleCnt="0">
        <dgm:presLayoutVars>
          <dgm:dir/>
          <dgm:animLvl val="lvl"/>
          <dgm:resizeHandles val="exact"/>
        </dgm:presLayoutVars>
      </dgm:prSet>
      <dgm:spPr/>
    </dgm:pt>
    <dgm:pt modelId="{C0B0378A-AF5C-4A31-BF13-D1A2BA66DBB9}" type="pres">
      <dgm:prSet presAssocID="{E0239C6E-6806-4EF7-A10C-20C1DB38895B}" presName="composite" presStyleCnt="0"/>
      <dgm:spPr/>
    </dgm:pt>
    <dgm:pt modelId="{4B2D50A1-28AD-4918-83F9-EB1527A36177}" type="pres">
      <dgm:prSet presAssocID="{E0239C6E-6806-4EF7-A10C-20C1DB38895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0504A3A-0BF0-4A21-834E-7FCAB424E34A}" type="pres">
      <dgm:prSet presAssocID="{E0239C6E-6806-4EF7-A10C-20C1DB38895B}" presName="parSh" presStyleLbl="node1" presStyleIdx="0" presStyleCnt="3"/>
      <dgm:spPr/>
    </dgm:pt>
    <dgm:pt modelId="{9109A18C-327F-4958-9127-48793F4A3BDE}" type="pres">
      <dgm:prSet presAssocID="{E0239C6E-6806-4EF7-A10C-20C1DB38895B}" presName="desTx" presStyleLbl="fgAcc1" presStyleIdx="0" presStyleCnt="3">
        <dgm:presLayoutVars>
          <dgm:bulletEnabled val="1"/>
        </dgm:presLayoutVars>
      </dgm:prSet>
      <dgm:spPr/>
    </dgm:pt>
    <dgm:pt modelId="{14586A39-FD8A-441B-8376-4D8041982EDA}" type="pres">
      <dgm:prSet presAssocID="{92167888-9A91-4A7D-8DE2-635EA5AE94E3}" presName="sibTrans" presStyleLbl="sibTrans2D1" presStyleIdx="0" presStyleCnt="2"/>
      <dgm:spPr/>
    </dgm:pt>
    <dgm:pt modelId="{9B7D0ECB-D41E-415C-93E1-EFCEEBFD2170}" type="pres">
      <dgm:prSet presAssocID="{92167888-9A91-4A7D-8DE2-635EA5AE94E3}" presName="connTx" presStyleLbl="sibTrans2D1" presStyleIdx="0" presStyleCnt="2"/>
      <dgm:spPr/>
    </dgm:pt>
    <dgm:pt modelId="{17679F32-318C-4888-AD75-53141B8583E1}" type="pres">
      <dgm:prSet presAssocID="{F285BF35-92DE-489B-BB5E-C69DF448F290}" presName="composite" presStyleCnt="0"/>
      <dgm:spPr/>
    </dgm:pt>
    <dgm:pt modelId="{469E1187-D062-42E0-B05A-5B51C8048936}" type="pres">
      <dgm:prSet presAssocID="{F285BF35-92DE-489B-BB5E-C69DF448F29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FD682E3-5168-4768-91E6-3C1D4085B520}" type="pres">
      <dgm:prSet presAssocID="{F285BF35-92DE-489B-BB5E-C69DF448F290}" presName="parSh" presStyleLbl="node1" presStyleIdx="1" presStyleCnt="3"/>
      <dgm:spPr/>
    </dgm:pt>
    <dgm:pt modelId="{D4E74C7F-9680-4D5B-8133-0E64F012AC00}" type="pres">
      <dgm:prSet presAssocID="{F285BF35-92DE-489B-BB5E-C69DF448F290}" presName="desTx" presStyleLbl="fgAcc1" presStyleIdx="1" presStyleCnt="3">
        <dgm:presLayoutVars>
          <dgm:bulletEnabled val="1"/>
        </dgm:presLayoutVars>
      </dgm:prSet>
      <dgm:spPr/>
    </dgm:pt>
    <dgm:pt modelId="{3E8C79DC-D557-484C-9C1B-02F0E8D5B621}" type="pres">
      <dgm:prSet presAssocID="{941D7EE2-3DFF-4412-8252-1BD5851A054A}" presName="sibTrans" presStyleLbl="sibTrans2D1" presStyleIdx="1" presStyleCnt="2"/>
      <dgm:spPr/>
    </dgm:pt>
    <dgm:pt modelId="{D77303C6-1ED5-49C9-898A-87DDA824E830}" type="pres">
      <dgm:prSet presAssocID="{941D7EE2-3DFF-4412-8252-1BD5851A054A}" presName="connTx" presStyleLbl="sibTrans2D1" presStyleIdx="1" presStyleCnt="2"/>
      <dgm:spPr/>
    </dgm:pt>
    <dgm:pt modelId="{E31B8CCD-6BFA-449B-8A70-469A45DD5890}" type="pres">
      <dgm:prSet presAssocID="{A73ABB72-33B1-40F0-9D76-28B81504A86E}" presName="composite" presStyleCnt="0"/>
      <dgm:spPr/>
    </dgm:pt>
    <dgm:pt modelId="{238C5A09-0B1E-4F76-939A-DECA88E68AA9}" type="pres">
      <dgm:prSet presAssocID="{A73ABB72-33B1-40F0-9D76-28B81504A86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7532273-C972-4539-B212-DC1E44F7716B}" type="pres">
      <dgm:prSet presAssocID="{A73ABB72-33B1-40F0-9D76-28B81504A86E}" presName="parSh" presStyleLbl="node1" presStyleIdx="2" presStyleCnt="3"/>
      <dgm:spPr/>
    </dgm:pt>
    <dgm:pt modelId="{0373B2AD-27F9-4E19-984D-9BC80FB03393}" type="pres">
      <dgm:prSet presAssocID="{A73ABB72-33B1-40F0-9D76-28B81504A86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5E2EC037-7A3C-47F0-A566-A93105DF30DD}" type="presOf" srcId="{941D7EE2-3DFF-4412-8252-1BD5851A054A}" destId="{D77303C6-1ED5-49C9-898A-87DDA824E830}" srcOrd="1" destOrd="0" presId="urn:microsoft.com/office/officeart/2005/8/layout/process3"/>
    <dgm:cxn modelId="{66AE0A68-60DF-40A5-82B8-DBECEE2F2888}" type="presOf" srcId="{57342D42-43F4-49F6-A21C-C1E2CE50C6AB}" destId="{D4E74C7F-9680-4D5B-8133-0E64F012AC00}" srcOrd="0" destOrd="1" presId="urn:microsoft.com/office/officeart/2005/8/layout/process3"/>
    <dgm:cxn modelId="{8489B668-9048-40CB-9D2F-3435297AD189}" type="presOf" srcId="{3A76EC26-97B7-46AA-9208-6A94446AF551}" destId="{0373B2AD-27F9-4E19-984D-9BC80FB03393}" srcOrd="0" destOrd="0" presId="urn:microsoft.com/office/officeart/2005/8/layout/process3"/>
    <dgm:cxn modelId="{CA7CDF4A-AF9E-4725-9E63-79ADF736BF8A}" type="presOf" srcId="{CE6F629E-8240-4940-AAB9-1AFED0D6155B}" destId="{0373B2AD-27F9-4E19-984D-9BC80FB03393}" srcOrd="0" destOrd="2" presId="urn:microsoft.com/office/officeart/2005/8/layout/process3"/>
    <dgm:cxn modelId="{DAD0C46C-764D-4722-8555-DE1CAF3DD3A2}" type="presOf" srcId="{92167888-9A91-4A7D-8DE2-635EA5AE94E3}" destId="{9B7D0ECB-D41E-415C-93E1-EFCEEBFD2170}" srcOrd="1" destOrd="0" presId="urn:microsoft.com/office/officeart/2005/8/layout/process3"/>
    <dgm:cxn modelId="{292A9270-7FC3-435A-B87E-C17E7AD88AC5}" srcId="{F285BF35-92DE-489B-BB5E-C69DF448F290}" destId="{4A48697D-B105-42D9-94B6-39DE70498BB2}" srcOrd="0" destOrd="0" parTransId="{7D967709-CDBF-44FF-9043-BDC7C7F2812F}" sibTransId="{05B6FDB3-EC19-4E5F-8B30-D734A446A6A5}"/>
    <dgm:cxn modelId="{6B94CF73-430B-4C92-9FCF-3FE5EE867FE2}" type="presOf" srcId="{941D7EE2-3DFF-4412-8252-1BD5851A054A}" destId="{3E8C79DC-D557-484C-9C1B-02F0E8D5B621}" srcOrd="0" destOrd="0" presId="urn:microsoft.com/office/officeart/2005/8/layout/process3"/>
    <dgm:cxn modelId="{3B0C5A54-A32B-4FC9-AF17-7B7996935701}" type="presOf" srcId="{1CCA2512-3759-4AF9-B8E0-769D1836DC6A}" destId="{9109A18C-327F-4958-9127-48793F4A3BDE}" srcOrd="0" destOrd="0" presId="urn:microsoft.com/office/officeart/2005/8/layout/process3"/>
    <dgm:cxn modelId="{B599FC55-6A82-40A1-A14D-AF4CF2B70032}" type="presOf" srcId="{BC0CAAD2-1863-4764-944A-A2D84E1F38EF}" destId="{BD1DBBC6-EDA1-4E7F-9115-664166221D39}" srcOrd="0" destOrd="0" presId="urn:microsoft.com/office/officeart/2005/8/layout/process3"/>
    <dgm:cxn modelId="{FADA7882-039C-4CE7-B266-41C2B6974ED4}" srcId="{E0239C6E-6806-4EF7-A10C-20C1DB38895B}" destId="{1CCA2512-3759-4AF9-B8E0-769D1836DC6A}" srcOrd="0" destOrd="0" parTransId="{565F64EE-C492-4DF1-A10B-7E46DAF0F097}" sibTransId="{167403A7-D29D-4510-BDC8-1945C4F61999}"/>
    <dgm:cxn modelId="{3731F786-50BB-40B5-96A7-B1D0CF94D8BB}" srcId="{A73ABB72-33B1-40F0-9D76-28B81504A86E}" destId="{3A76EC26-97B7-46AA-9208-6A94446AF551}" srcOrd="0" destOrd="0" parTransId="{EA95A289-FDB5-4001-B4D0-FE3F36BFC8C2}" sibTransId="{1AAE8881-44EC-4E51-B4AD-5CF43472264C}"/>
    <dgm:cxn modelId="{F6D79C9D-05CE-4105-B1F7-3CD00BA96008}" type="presOf" srcId="{E0239C6E-6806-4EF7-A10C-20C1DB38895B}" destId="{4B2D50A1-28AD-4918-83F9-EB1527A36177}" srcOrd="0" destOrd="0" presId="urn:microsoft.com/office/officeart/2005/8/layout/process3"/>
    <dgm:cxn modelId="{B8520F9E-A431-4A3C-AF82-962D746317CB}" srcId="{F285BF35-92DE-489B-BB5E-C69DF448F290}" destId="{57342D42-43F4-49F6-A21C-C1E2CE50C6AB}" srcOrd="1" destOrd="0" parTransId="{EB8B69CA-D268-4989-89BC-94431C444187}" sibTransId="{D375D3FD-0F70-4BA8-A721-A665CFE8D57B}"/>
    <dgm:cxn modelId="{948C03A1-CE40-4C33-9A82-571E271AE473}" type="presOf" srcId="{F285BF35-92DE-489B-BB5E-C69DF448F290}" destId="{3FD682E3-5168-4768-91E6-3C1D4085B520}" srcOrd="1" destOrd="0" presId="urn:microsoft.com/office/officeart/2005/8/layout/process3"/>
    <dgm:cxn modelId="{6AFA07BA-B224-4844-9821-D2AE308A8967}" type="presOf" srcId="{C51C1E3A-CAC1-45BC-8EFB-F0F131D31A06}" destId="{0373B2AD-27F9-4E19-984D-9BC80FB03393}" srcOrd="0" destOrd="1" presId="urn:microsoft.com/office/officeart/2005/8/layout/process3"/>
    <dgm:cxn modelId="{B02D71BA-D810-445D-AADA-EECE93171E0A}" srcId="{F285BF35-92DE-489B-BB5E-C69DF448F290}" destId="{941FE6DF-B7A8-491B-A011-CFF6E88A34FB}" srcOrd="2" destOrd="0" parTransId="{D167E3CF-8480-4DF2-90DA-70E6D2BA5C6E}" sibTransId="{29E96A21-67E3-4AA2-A88C-2CA3C8931126}"/>
    <dgm:cxn modelId="{03C2BBBA-E0A8-4AC6-90FA-77F7185CF08F}" srcId="{E0239C6E-6806-4EF7-A10C-20C1DB38895B}" destId="{8C302F30-472C-4838-8635-0BD5872661E3}" srcOrd="2" destOrd="0" parTransId="{F4E10D95-BCFE-43A8-8ADB-16EE13E373F1}" sibTransId="{2C9261E0-E63B-4798-A0E9-A3A6DAD0C389}"/>
    <dgm:cxn modelId="{B0E9D7BC-5B7A-42B3-B90A-3B14A38E0656}" type="presOf" srcId="{8C302F30-472C-4838-8635-0BD5872661E3}" destId="{9109A18C-327F-4958-9127-48793F4A3BDE}" srcOrd="0" destOrd="2" presId="urn:microsoft.com/office/officeart/2005/8/layout/process3"/>
    <dgm:cxn modelId="{C309B8BE-E300-48C1-9D12-E8338A46C39A}" type="presOf" srcId="{F285BF35-92DE-489B-BB5E-C69DF448F290}" destId="{469E1187-D062-42E0-B05A-5B51C8048936}" srcOrd="0" destOrd="0" presId="urn:microsoft.com/office/officeart/2005/8/layout/process3"/>
    <dgm:cxn modelId="{2D5BD2BE-152D-43B1-A317-486D1836F913}" type="presOf" srcId="{941FE6DF-B7A8-491B-A011-CFF6E88A34FB}" destId="{D4E74C7F-9680-4D5B-8133-0E64F012AC00}" srcOrd="0" destOrd="2" presId="urn:microsoft.com/office/officeart/2005/8/layout/process3"/>
    <dgm:cxn modelId="{3988BFBF-1E2F-4457-90A6-5B952763F02A}" srcId="{E0239C6E-6806-4EF7-A10C-20C1DB38895B}" destId="{C85B6797-37FD-4CBF-81FD-046C0D3428B1}" srcOrd="1" destOrd="0" parTransId="{F2402190-D433-4C3D-9532-0892CFFD39AE}" sibTransId="{2E7025CE-FF43-4363-8211-B9F470B41ACA}"/>
    <dgm:cxn modelId="{EFF783C0-F39E-4448-8159-ED865EA6E33D}" type="presOf" srcId="{C85B6797-37FD-4CBF-81FD-046C0D3428B1}" destId="{9109A18C-327F-4958-9127-48793F4A3BDE}" srcOrd="0" destOrd="1" presId="urn:microsoft.com/office/officeart/2005/8/layout/process3"/>
    <dgm:cxn modelId="{CBA5D1C0-AE30-49FD-AE0C-92C8A8195420}" type="presOf" srcId="{E0239C6E-6806-4EF7-A10C-20C1DB38895B}" destId="{B0504A3A-0BF0-4A21-834E-7FCAB424E34A}" srcOrd="1" destOrd="0" presId="urn:microsoft.com/office/officeart/2005/8/layout/process3"/>
    <dgm:cxn modelId="{7063FDC5-46B5-4EF3-AA1F-DF0ACBD05BD5}" type="presOf" srcId="{92167888-9A91-4A7D-8DE2-635EA5AE94E3}" destId="{14586A39-FD8A-441B-8376-4D8041982EDA}" srcOrd="0" destOrd="0" presId="urn:microsoft.com/office/officeart/2005/8/layout/process3"/>
    <dgm:cxn modelId="{0D64F6CE-ADE7-4844-8EEC-7E329D3D39CC}" srcId="{BC0CAAD2-1863-4764-944A-A2D84E1F38EF}" destId="{F285BF35-92DE-489B-BB5E-C69DF448F290}" srcOrd="1" destOrd="0" parTransId="{8CC151D1-0B44-4202-89EB-D288E0541C42}" sibTransId="{941D7EE2-3DFF-4412-8252-1BD5851A054A}"/>
    <dgm:cxn modelId="{7AAF74D3-1A2F-4A3C-9947-D9AB0D9BB755}" srcId="{BC0CAAD2-1863-4764-944A-A2D84E1F38EF}" destId="{A73ABB72-33B1-40F0-9D76-28B81504A86E}" srcOrd="2" destOrd="0" parTransId="{6F44CC67-1C5D-4F1C-98AA-290B92BC458D}" sibTransId="{FE5EC6D3-0E7B-4A8A-8C83-78C964CE07B8}"/>
    <dgm:cxn modelId="{FB335FDF-0D4C-4DB8-BD47-42F130D5D0EA}" type="presOf" srcId="{A73ABB72-33B1-40F0-9D76-28B81504A86E}" destId="{37532273-C972-4539-B212-DC1E44F7716B}" srcOrd="1" destOrd="0" presId="urn:microsoft.com/office/officeart/2005/8/layout/process3"/>
    <dgm:cxn modelId="{1C5862DF-273A-4E2E-8CF5-FC8CE0E90838}" srcId="{A73ABB72-33B1-40F0-9D76-28B81504A86E}" destId="{C51C1E3A-CAC1-45BC-8EFB-F0F131D31A06}" srcOrd="1" destOrd="0" parTransId="{1879684B-DE79-4A7B-86F0-BCBD79B2CA0E}" sibTransId="{20C8D911-F1D7-4FA2-B62E-1C3FA0215561}"/>
    <dgm:cxn modelId="{6FF23CE2-110A-442E-8FAD-B1DF9623FBD6}" type="presOf" srcId="{4A48697D-B105-42D9-94B6-39DE70498BB2}" destId="{D4E74C7F-9680-4D5B-8133-0E64F012AC00}" srcOrd="0" destOrd="0" presId="urn:microsoft.com/office/officeart/2005/8/layout/process3"/>
    <dgm:cxn modelId="{7AD5C5EA-745C-4E2A-A517-4A68B1C9D24E}" srcId="{A73ABB72-33B1-40F0-9D76-28B81504A86E}" destId="{CE6F629E-8240-4940-AAB9-1AFED0D6155B}" srcOrd="2" destOrd="0" parTransId="{4E34B802-FBCB-4245-A15F-6C75643AD5CE}" sibTransId="{F514A2A7-195F-4DAD-B96C-12F9B59178EE}"/>
    <dgm:cxn modelId="{A85596FD-192E-4C41-A117-D68FCDB4DD7C}" srcId="{BC0CAAD2-1863-4764-944A-A2D84E1F38EF}" destId="{E0239C6E-6806-4EF7-A10C-20C1DB38895B}" srcOrd="0" destOrd="0" parTransId="{B781D895-27F6-4055-A984-10E9FCD79377}" sibTransId="{92167888-9A91-4A7D-8DE2-635EA5AE94E3}"/>
    <dgm:cxn modelId="{7A081EFF-A423-4287-A04E-2AE1E0C289F1}" type="presOf" srcId="{A73ABB72-33B1-40F0-9D76-28B81504A86E}" destId="{238C5A09-0B1E-4F76-939A-DECA88E68AA9}" srcOrd="0" destOrd="0" presId="urn:microsoft.com/office/officeart/2005/8/layout/process3"/>
    <dgm:cxn modelId="{3C0A1DCD-EB62-4CF4-867E-C85364283F59}" type="presParOf" srcId="{BD1DBBC6-EDA1-4E7F-9115-664166221D39}" destId="{C0B0378A-AF5C-4A31-BF13-D1A2BA66DBB9}" srcOrd="0" destOrd="0" presId="urn:microsoft.com/office/officeart/2005/8/layout/process3"/>
    <dgm:cxn modelId="{5553FE9E-14C0-48F9-9372-1CBEE47723E5}" type="presParOf" srcId="{C0B0378A-AF5C-4A31-BF13-D1A2BA66DBB9}" destId="{4B2D50A1-28AD-4918-83F9-EB1527A36177}" srcOrd="0" destOrd="0" presId="urn:microsoft.com/office/officeart/2005/8/layout/process3"/>
    <dgm:cxn modelId="{44389166-A221-43D5-8EF0-71E75B709C64}" type="presParOf" srcId="{C0B0378A-AF5C-4A31-BF13-D1A2BA66DBB9}" destId="{B0504A3A-0BF0-4A21-834E-7FCAB424E34A}" srcOrd="1" destOrd="0" presId="urn:microsoft.com/office/officeart/2005/8/layout/process3"/>
    <dgm:cxn modelId="{5629D492-7A0C-4285-B85B-69238438E071}" type="presParOf" srcId="{C0B0378A-AF5C-4A31-BF13-D1A2BA66DBB9}" destId="{9109A18C-327F-4958-9127-48793F4A3BDE}" srcOrd="2" destOrd="0" presId="urn:microsoft.com/office/officeart/2005/8/layout/process3"/>
    <dgm:cxn modelId="{9F482028-01F0-4A7E-AF46-34B0AB58D907}" type="presParOf" srcId="{BD1DBBC6-EDA1-4E7F-9115-664166221D39}" destId="{14586A39-FD8A-441B-8376-4D8041982EDA}" srcOrd="1" destOrd="0" presId="urn:microsoft.com/office/officeart/2005/8/layout/process3"/>
    <dgm:cxn modelId="{9C11BBA5-D275-4894-B48F-B8249CA7370F}" type="presParOf" srcId="{14586A39-FD8A-441B-8376-4D8041982EDA}" destId="{9B7D0ECB-D41E-415C-93E1-EFCEEBFD2170}" srcOrd="0" destOrd="0" presId="urn:microsoft.com/office/officeart/2005/8/layout/process3"/>
    <dgm:cxn modelId="{885640C8-B794-4D29-BC66-3D7A43B1D060}" type="presParOf" srcId="{BD1DBBC6-EDA1-4E7F-9115-664166221D39}" destId="{17679F32-318C-4888-AD75-53141B8583E1}" srcOrd="2" destOrd="0" presId="urn:microsoft.com/office/officeart/2005/8/layout/process3"/>
    <dgm:cxn modelId="{1ACC1678-845D-4CFF-8D7E-F2A8B710D1DC}" type="presParOf" srcId="{17679F32-318C-4888-AD75-53141B8583E1}" destId="{469E1187-D062-42E0-B05A-5B51C8048936}" srcOrd="0" destOrd="0" presId="urn:microsoft.com/office/officeart/2005/8/layout/process3"/>
    <dgm:cxn modelId="{ADCED2B9-7885-4184-B4F0-F008322A3AB6}" type="presParOf" srcId="{17679F32-318C-4888-AD75-53141B8583E1}" destId="{3FD682E3-5168-4768-91E6-3C1D4085B520}" srcOrd="1" destOrd="0" presId="urn:microsoft.com/office/officeart/2005/8/layout/process3"/>
    <dgm:cxn modelId="{6FBB79BF-6A95-43BD-83C0-9EA6BCFF208B}" type="presParOf" srcId="{17679F32-318C-4888-AD75-53141B8583E1}" destId="{D4E74C7F-9680-4D5B-8133-0E64F012AC00}" srcOrd="2" destOrd="0" presId="urn:microsoft.com/office/officeart/2005/8/layout/process3"/>
    <dgm:cxn modelId="{1C5E0A58-B180-4852-9519-9FCD400FE5BF}" type="presParOf" srcId="{BD1DBBC6-EDA1-4E7F-9115-664166221D39}" destId="{3E8C79DC-D557-484C-9C1B-02F0E8D5B621}" srcOrd="3" destOrd="0" presId="urn:microsoft.com/office/officeart/2005/8/layout/process3"/>
    <dgm:cxn modelId="{C0F45474-9604-459B-BB53-712D5EB0B6D5}" type="presParOf" srcId="{3E8C79DC-D557-484C-9C1B-02F0E8D5B621}" destId="{D77303C6-1ED5-49C9-898A-87DDA824E830}" srcOrd="0" destOrd="0" presId="urn:microsoft.com/office/officeart/2005/8/layout/process3"/>
    <dgm:cxn modelId="{1E679E30-5583-4F70-9F77-5D4AA04D6D1E}" type="presParOf" srcId="{BD1DBBC6-EDA1-4E7F-9115-664166221D39}" destId="{E31B8CCD-6BFA-449B-8A70-469A45DD5890}" srcOrd="4" destOrd="0" presId="urn:microsoft.com/office/officeart/2005/8/layout/process3"/>
    <dgm:cxn modelId="{01CE0BC8-0DFD-45EE-87BA-33634E2B3A01}" type="presParOf" srcId="{E31B8CCD-6BFA-449B-8A70-469A45DD5890}" destId="{238C5A09-0B1E-4F76-939A-DECA88E68AA9}" srcOrd="0" destOrd="0" presId="urn:microsoft.com/office/officeart/2005/8/layout/process3"/>
    <dgm:cxn modelId="{5892AF14-F35E-4873-ACBA-CC5FB9EB7EFB}" type="presParOf" srcId="{E31B8CCD-6BFA-449B-8A70-469A45DD5890}" destId="{37532273-C972-4539-B212-DC1E44F7716B}" srcOrd="1" destOrd="0" presId="urn:microsoft.com/office/officeart/2005/8/layout/process3"/>
    <dgm:cxn modelId="{F79AFAEB-7EAB-471C-9F81-3B21D96180AB}" type="presParOf" srcId="{E31B8CCD-6BFA-449B-8A70-469A45DD5890}" destId="{0373B2AD-27F9-4E19-984D-9BC80FB0339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0CAAD2-1863-4764-944A-A2D84E1F38E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E0239C6E-6806-4EF7-A10C-20C1DB38895B}">
      <dgm:prSet phldrT="[Text]"/>
      <dgm:spPr/>
      <dgm:t>
        <a:bodyPr/>
        <a:lstStyle/>
        <a:p>
          <a:r>
            <a:rPr lang="en-US" dirty="0" err="1"/>
            <a:t>IoP</a:t>
          </a:r>
          <a:r>
            <a:rPr lang="en-US" dirty="0"/>
            <a:t> Mentoring</a:t>
          </a:r>
        </a:p>
        <a:p>
          <a:r>
            <a:rPr lang="en-US" dirty="0"/>
            <a:t>2006-11</a:t>
          </a:r>
        </a:p>
      </dgm:t>
    </dgm:pt>
    <dgm:pt modelId="{B781D895-27F6-4055-A984-10E9FCD79377}" type="parTrans" cxnId="{A85596FD-192E-4C41-A117-D68FCDB4DD7C}">
      <dgm:prSet/>
      <dgm:spPr/>
      <dgm:t>
        <a:bodyPr/>
        <a:lstStyle/>
        <a:p>
          <a:endParaRPr lang="en-US"/>
        </a:p>
      </dgm:t>
    </dgm:pt>
    <dgm:pt modelId="{92167888-9A91-4A7D-8DE2-635EA5AE94E3}" type="sibTrans" cxnId="{A85596FD-192E-4C41-A117-D68FCDB4DD7C}">
      <dgm:prSet/>
      <dgm:spPr/>
      <dgm:t>
        <a:bodyPr/>
        <a:lstStyle/>
        <a:p>
          <a:endParaRPr lang="en-US"/>
        </a:p>
      </dgm:t>
    </dgm:pt>
    <dgm:pt modelId="{F285BF35-92DE-489B-BB5E-C69DF448F290}">
      <dgm:prSet phldrT="[Text]"/>
      <dgm:spPr/>
      <dgm:t>
        <a:bodyPr/>
        <a:lstStyle/>
        <a:p>
          <a:r>
            <a:rPr lang="en-US" dirty="0"/>
            <a:t>Senior Scientist 2011-14</a:t>
          </a:r>
        </a:p>
      </dgm:t>
    </dgm:pt>
    <dgm:pt modelId="{8CC151D1-0B44-4202-89EB-D288E0541C42}" type="parTrans" cxnId="{0D64F6CE-ADE7-4844-8EEC-7E329D3D39CC}">
      <dgm:prSet/>
      <dgm:spPr/>
      <dgm:t>
        <a:bodyPr/>
        <a:lstStyle/>
        <a:p>
          <a:endParaRPr lang="en-US"/>
        </a:p>
      </dgm:t>
    </dgm:pt>
    <dgm:pt modelId="{941D7EE2-3DFF-4412-8252-1BD5851A054A}" type="sibTrans" cxnId="{0D64F6CE-ADE7-4844-8EEC-7E329D3D39CC}">
      <dgm:prSet/>
      <dgm:spPr/>
      <dgm:t>
        <a:bodyPr/>
        <a:lstStyle/>
        <a:p>
          <a:endParaRPr lang="en-US"/>
        </a:p>
      </dgm:t>
    </dgm:pt>
    <dgm:pt modelId="{A73ABB72-33B1-40F0-9D76-28B81504A86E}">
      <dgm:prSet phldrT="[Text]"/>
      <dgm:spPr/>
      <dgm:t>
        <a:bodyPr/>
        <a:lstStyle/>
        <a:p>
          <a:r>
            <a:rPr lang="en-US" dirty="0"/>
            <a:t>Principle Scientist 2016-18</a:t>
          </a:r>
        </a:p>
      </dgm:t>
    </dgm:pt>
    <dgm:pt modelId="{6F44CC67-1C5D-4F1C-98AA-290B92BC458D}" type="parTrans" cxnId="{7AAF74D3-1A2F-4A3C-9947-D9AB0D9BB755}">
      <dgm:prSet/>
      <dgm:spPr/>
      <dgm:t>
        <a:bodyPr/>
        <a:lstStyle/>
        <a:p>
          <a:endParaRPr lang="en-US"/>
        </a:p>
      </dgm:t>
    </dgm:pt>
    <dgm:pt modelId="{FE5EC6D3-0E7B-4A8A-8C83-78C964CE07B8}" type="sibTrans" cxnId="{7AAF74D3-1A2F-4A3C-9947-D9AB0D9BB755}">
      <dgm:prSet/>
      <dgm:spPr/>
      <dgm:t>
        <a:bodyPr/>
        <a:lstStyle/>
        <a:p>
          <a:endParaRPr lang="en-US"/>
        </a:p>
      </dgm:t>
    </dgm:pt>
    <dgm:pt modelId="{1CCA2512-3759-4AF9-B8E0-769D1836DC6A}">
      <dgm:prSet custT="1"/>
      <dgm:spPr/>
      <dgm:t>
        <a:bodyPr/>
        <a:lstStyle/>
        <a:p>
          <a:r>
            <a:rPr lang="en-US" sz="1400" dirty="0"/>
            <a:t>Rounded professional development</a:t>
          </a:r>
        </a:p>
      </dgm:t>
    </dgm:pt>
    <dgm:pt modelId="{565F64EE-C492-4DF1-A10B-7E46DAF0F097}" type="parTrans" cxnId="{FADA7882-039C-4CE7-B266-41C2B6974ED4}">
      <dgm:prSet/>
      <dgm:spPr/>
      <dgm:t>
        <a:bodyPr/>
        <a:lstStyle/>
        <a:p>
          <a:endParaRPr lang="en-US"/>
        </a:p>
      </dgm:t>
    </dgm:pt>
    <dgm:pt modelId="{167403A7-D29D-4510-BDC8-1945C4F61999}" type="sibTrans" cxnId="{FADA7882-039C-4CE7-B266-41C2B6974ED4}">
      <dgm:prSet/>
      <dgm:spPr/>
      <dgm:t>
        <a:bodyPr/>
        <a:lstStyle/>
        <a:p>
          <a:endParaRPr lang="en-US"/>
        </a:p>
      </dgm:t>
    </dgm:pt>
    <dgm:pt modelId="{3A76EC26-97B7-46AA-9208-6A94446AF551}">
      <dgm:prSet custT="1"/>
      <dgm:spPr/>
      <dgm:t>
        <a:bodyPr/>
        <a:lstStyle/>
        <a:p>
          <a:r>
            <a:rPr lang="en-US" sz="1400" dirty="0"/>
            <a:t>Building Collaborations</a:t>
          </a:r>
        </a:p>
      </dgm:t>
    </dgm:pt>
    <dgm:pt modelId="{EA95A289-FDB5-4001-B4D0-FE3F36BFC8C2}" type="parTrans" cxnId="{3731F786-50BB-40B5-96A7-B1D0CF94D8BB}">
      <dgm:prSet/>
      <dgm:spPr/>
      <dgm:t>
        <a:bodyPr/>
        <a:lstStyle/>
        <a:p>
          <a:endParaRPr lang="en-US"/>
        </a:p>
      </dgm:t>
    </dgm:pt>
    <dgm:pt modelId="{1AAE8881-44EC-4E51-B4AD-5CF43472264C}" type="sibTrans" cxnId="{3731F786-50BB-40B5-96A7-B1D0CF94D8BB}">
      <dgm:prSet/>
      <dgm:spPr/>
      <dgm:t>
        <a:bodyPr/>
        <a:lstStyle/>
        <a:p>
          <a:endParaRPr lang="en-US"/>
        </a:p>
      </dgm:t>
    </dgm:pt>
    <dgm:pt modelId="{4A48697D-B105-42D9-94B6-39DE70498BB2}">
      <dgm:prSet custT="1"/>
      <dgm:spPr/>
      <dgm:t>
        <a:bodyPr/>
        <a:lstStyle/>
        <a:p>
          <a:r>
            <a:rPr lang="en-US" sz="1400" dirty="0"/>
            <a:t>Starting small projects</a:t>
          </a:r>
        </a:p>
      </dgm:t>
    </dgm:pt>
    <dgm:pt modelId="{7D967709-CDBF-44FF-9043-BDC7C7F2812F}" type="parTrans" cxnId="{292A9270-7FC3-435A-B87E-C17E7AD88AC5}">
      <dgm:prSet/>
      <dgm:spPr/>
      <dgm:t>
        <a:bodyPr/>
        <a:lstStyle/>
        <a:p>
          <a:endParaRPr lang="en-US"/>
        </a:p>
      </dgm:t>
    </dgm:pt>
    <dgm:pt modelId="{05B6FDB3-EC19-4E5F-8B30-D734A446A6A5}" type="sibTrans" cxnId="{292A9270-7FC3-435A-B87E-C17E7AD88AC5}">
      <dgm:prSet/>
      <dgm:spPr/>
      <dgm:t>
        <a:bodyPr/>
        <a:lstStyle/>
        <a:p>
          <a:endParaRPr lang="en-US"/>
        </a:p>
      </dgm:t>
    </dgm:pt>
    <dgm:pt modelId="{CB137518-1DD5-4003-8F60-51F1E0181E2E}">
      <dgm:prSet custT="1"/>
      <dgm:spPr/>
      <dgm:t>
        <a:bodyPr/>
        <a:lstStyle/>
        <a:p>
          <a:r>
            <a:rPr lang="en-US" sz="1400" dirty="0"/>
            <a:t>Managing teams</a:t>
          </a:r>
        </a:p>
      </dgm:t>
    </dgm:pt>
    <dgm:pt modelId="{6311ADF6-53FB-4769-8071-EF33E77806CC}" type="parTrans" cxnId="{AA17C310-A03F-425B-B2C1-AA2DA1416098}">
      <dgm:prSet/>
      <dgm:spPr/>
      <dgm:t>
        <a:bodyPr/>
        <a:lstStyle/>
        <a:p>
          <a:endParaRPr lang="en-US"/>
        </a:p>
      </dgm:t>
    </dgm:pt>
    <dgm:pt modelId="{41DBDF62-BA97-401B-B0E8-AEB1DED682C0}" type="sibTrans" cxnId="{AA17C310-A03F-425B-B2C1-AA2DA1416098}">
      <dgm:prSet/>
      <dgm:spPr/>
      <dgm:t>
        <a:bodyPr/>
        <a:lstStyle/>
        <a:p>
          <a:endParaRPr lang="en-US"/>
        </a:p>
      </dgm:t>
    </dgm:pt>
    <dgm:pt modelId="{8F40211D-E517-42B1-B6A6-85432948E53E}">
      <dgm:prSet custT="1"/>
      <dgm:spPr/>
      <dgm:t>
        <a:bodyPr/>
        <a:lstStyle/>
        <a:p>
          <a:r>
            <a:rPr lang="en-US" sz="1400" dirty="0"/>
            <a:t>Delivering Instruments</a:t>
          </a:r>
        </a:p>
      </dgm:t>
    </dgm:pt>
    <dgm:pt modelId="{ACBD2A6B-55EA-4A2E-9FBB-69BB05E96CB9}" type="parTrans" cxnId="{BFEF3CB3-1D71-406C-801E-327664956B61}">
      <dgm:prSet/>
      <dgm:spPr/>
      <dgm:t>
        <a:bodyPr/>
        <a:lstStyle/>
        <a:p>
          <a:endParaRPr lang="en-US"/>
        </a:p>
      </dgm:t>
    </dgm:pt>
    <dgm:pt modelId="{BDAD7520-AE28-4C33-8E7C-A3A316F2372C}" type="sibTrans" cxnId="{BFEF3CB3-1D71-406C-801E-327664956B61}">
      <dgm:prSet/>
      <dgm:spPr/>
      <dgm:t>
        <a:bodyPr/>
        <a:lstStyle/>
        <a:p>
          <a:endParaRPr lang="en-US"/>
        </a:p>
      </dgm:t>
    </dgm:pt>
    <dgm:pt modelId="{BD1DBBC6-EDA1-4E7F-9115-664166221D39}" type="pres">
      <dgm:prSet presAssocID="{BC0CAAD2-1863-4764-944A-A2D84E1F38EF}" presName="linearFlow" presStyleCnt="0">
        <dgm:presLayoutVars>
          <dgm:dir/>
          <dgm:animLvl val="lvl"/>
          <dgm:resizeHandles val="exact"/>
        </dgm:presLayoutVars>
      </dgm:prSet>
      <dgm:spPr/>
    </dgm:pt>
    <dgm:pt modelId="{C0B0378A-AF5C-4A31-BF13-D1A2BA66DBB9}" type="pres">
      <dgm:prSet presAssocID="{E0239C6E-6806-4EF7-A10C-20C1DB38895B}" presName="composite" presStyleCnt="0"/>
      <dgm:spPr/>
    </dgm:pt>
    <dgm:pt modelId="{4B2D50A1-28AD-4918-83F9-EB1527A36177}" type="pres">
      <dgm:prSet presAssocID="{E0239C6E-6806-4EF7-A10C-20C1DB38895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0504A3A-0BF0-4A21-834E-7FCAB424E34A}" type="pres">
      <dgm:prSet presAssocID="{E0239C6E-6806-4EF7-A10C-20C1DB38895B}" presName="parSh" presStyleLbl="node1" presStyleIdx="0" presStyleCnt="3"/>
      <dgm:spPr/>
    </dgm:pt>
    <dgm:pt modelId="{9109A18C-327F-4958-9127-48793F4A3BDE}" type="pres">
      <dgm:prSet presAssocID="{E0239C6E-6806-4EF7-A10C-20C1DB38895B}" presName="desTx" presStyleLbl="fgAcc1" presStyleIdx="0" presStyleCnt="3">
        <dgm:presLayoutVars>
          <dgm:bulletEnabled val="1"/>
        </dgm:presLayoutVars>
      </dgm:prSet>
      <dgm:spPr/>
    </dgm:pt>
    <dgm:pt modelId="{14586A39-FD8A-441B-8376-4D8041982EDA}" type="pres">
      <dgm:prSet presAssocID="{92167888-9A91-4A7D-8DE2-635EA5AE94E3}" presName="sibTrans" presStyleLbl="sibTrans2D1" presStyleIdx="0" presStyleCnt="2"/>
      <dgm:spPr/>
    </dgm:pt>
    <dgm:pt modelId="{9B7D0ECB-D41E-415C-93E1-EFCEEBFD2170}" type="pres">
      <dgm:prSet presAssocID="{92167888-9A91-4A7D-8DE2-635EA5AE94E3}" presName="connTx" presStyleLbl="sibTrans2D1" presStyleIdx="0" presStyleCnt="2"/>
      <dgm:spPr/>
    </dgm:pt>
    <dgm:pt modelId="{17679F32-318C-4888-AD75-53141B8583E1}" type="pres">
      <dgm:prSet presAssocID="{F285BF35-92DE-489B-BB5E-C69DF448F290}" presName="composite" presStyleCnt="0"/>
      <dgm:spPr/>
    </dgm:pt>
    <dgm:pt modelId="{469E1187-D062-42E0-B05A-5B51C8048936}" type="pres">
      <dgm:prSet presAssocID="{F285BF35-92DE-489B-BB5E-C69DF448F29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FD682E3-5168-4768-91E6-3C1D4085B520}" type="pres">
      <dgm:prSet presAssocID="{F285BF35-92DE-489B-BB5E-C69DF448F290}" presName="parSh" presStyleLbl="node1" presStyleIdx="1" presStyleCnt="3"/>
      <dgm:spPr/>
    </dgm:pt>
    <dgm:pt modelId="{D4E74C7F-9680-4D5B-8133-0E64F012AC00}" type="pres">
      <dgm:prSet presAssocID="{F285BF35-92DE-489B-BB5E-C69DF448F290}" presName="desTx" presStyleLbl="fgAcc1" presStyleIdx="1" presStyleCnt="3">
        <dgm:presLayoutVars>
          <dgm:bulletEnabled val="1"/>
        </dgm:presLayoutVars>
      </dgm:prSet>
      <dgm:spPr/>
    </dgm:pt>
    <dgm:pt modelId="{3E8C79DC-D557-484C-9C1B-02F0E8D5B621}" type="pres">
      <dgm:prSet presAssocID="{941D7EE2-3DFF-4412-8252-1BD5851A054A}" presName="sibTrans" presStyleLbl="sibTrans2D1" presStyleIdx="1" presStyleCnt="2"/>
      <dgm:spPr/>
    </dgm:pt>
    <dgm:pt modelId="{D77303C6-1ED5-49C9-898A-87DDA824E830}" type="pres">
      <dgm:prSet presAssocID="{941D7EE2-3DFF-4412-8252-1BD5851A054A}" presName="connTx" presStyleLbl="sibTrans2D1" presStyleIdx="1" presStyleCnt="2"/>
      <dgm:spPr/>
    </dgm:pt>
    <dgm:pt modelId="{E31B8CCD-6BFA-449B-8A70-469A45DD5890}" type="pres">
      <dgm:prSet presAssocID="{A73ABB72-33B1-40F0-9D76-28B81504A86E}" presName="composite" presStyleCnt="0"/>
      <dgm:spPr/>
    </dgm:pt>
    <dgm:pt modelId="{238C5A09-0B1E-4F76-939A-DECA88E68AA9}" type="pres">
      <dgm:prSet presAssocID="{A73ABB72-33B1-40F0-9D76-28B81504A86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7532273-C972-4539-B212-DC1E44F7716B}" type="pres">
      <dgm:prSet presAssocID="{A73ABB72-33B1-40F0-9D76-28B81504A86E}" presName="parSh" presStyleLbl="node1" presStyleIdx="2" presStyleCnt="3"/>
      <dgm:spPr/>
    </dgm:pt>
    <dgm:pt modelId="{0373B2AD-27F9-4E19-984D-9BC80FB03393}" type="pres">
      <dgm:prSet presAssocID="{A73ABB72-33B1-40F0-9D76-28B81504A86E}" presName="desTx" presStyleLbl="fgAcc1" presStyleIdx="2" presStyleCnt="3" custLinFactNeighborX="220" custLinFactNeighborY="700">
        <dgm:presLayoutVars>
          <dgm:bulletEnabled val="1"/>
        </dgm:presLayoutVars>
      </dgm:prSet>
      <dgm:spPr/>
    </dgm:pt>
  </dgm:ptLst>
  <dgm:cxnLst>
    <dgm:cxn modelId="{AA17C310-A03F-425B-B2C1-AA2DA1416098}" srcId="{F285BF35-92DE-489B-BB5E-C69DF448F290}" destId="{CB137518-1DD5-4003-8F60-51F1E0181E2E}" srcOrd="1" destOrd="0" parTransId="{6311ADF6-53FB-4769-8071-EF33E77806CC}" sibTransId="{41DBDF62-BA97-401B-B0E8-AEB1DED682C0}"/>
    <dgm:cxn modelId="{5E2EC037-7A3C-47F0-A566-A93105DF30DD}" type="presOf" srcId="{941D7EE2-3DFF-4412-8252-1BD5851A054A}" destId="{D77303C6-1ED5-49C9-898A-87DDA824E830}" srcOrd="1" destOrd="0" presId="urn:microsoft.com/office/officeart/2005/8/layout/process3"/>
    <dgm:cxn modelId="{330AB13E-26CE-4E73-92C7-CCAEB1C4EE32}" type="presOf" srcId="{8F40211D-E517-42B1-B6A6-85432948E53E}" destId="{0373B2AD-27F9-4E19-984D-9BC80FB03393}" srcOrd="0" destOrd="1" presId="urn:microsoft.com/office/officeart/2005/8/layout/process3"/>
    <dgm:cxn modelId="{8489B668-9048-40CB-9D2F-3435297AD189}" type="presOf" srcId="{3A76EC26-97B7-46AA-9208-6A94446AF551}" destId="{0373B2AD-27F9-4E19-984D-9BC80FB03393}" srcOrd="0" destOrd="0" presId="urn:microsoft.com/office/officeart/2005/8/layout/process3"/>
    <dgm:cxn modelId="{DAD0C46C-764D-4722-8555-DE1CAF3DD3A2}" type="presOf" srcId="{92167888-9A91-4A7D-8DE2-635EA5AE94E3}" destId="{9B7D0ECB-D41E-415C-93E1-EFCEEBFD2170}" srcOrd="1" destOrd="0" presId="urn:microsoft.com/office/officeart/2005/8/layout/process3"/>
    <dgm:cxn modelId="{292A9270-7FC3-435A-B87E-C17E7AD88AC5}" srcId="{F285BF35-92DE-489B-BB5E-C69DF448F290}" destId="{4A48697D-B105-42D9-94B6-39DE70498BB2}" srcOrd="0" destOrd="0" parTransId="{7D967709-CDBF-44FF-9043-BDC7C7F2812F}" sibTransId="{05B6FDB3-EC19-4E5F-8B30-D734A446A6A5}"/>
    <dgm:cxn modelId="{6B94CF73-430B-4C92-9FCF-3FE5EE867FE2}" type="presOf" srcId="{941D7EE2-3DFF-4412-8252-1BD5851A054A}" destId="{3E8C79DC-D557-484C-9C1B-02F0E8D5B621}" srcOrd="0" destOrd="0" presId="urn:microsoft.com/office/officeart/2005/8/layout/process3"/>
    <dgm:cxn modelId="{3B0C5A54-A32B-4FC9-AF17-7B7996935701}" type="presOf" srcId="{1CCA2512-3759-4AF9-B8E0-769D1836DC6A}" destId="{9109A18C-327F-4958-9127-48793F4A3BDE}" srcOrd="0" destOrd="0" presId="urn:microsoft.com/office/officeart/2005/8/layout/process3"/>
    <dgm:cxn modelId="{B599FC55-6A82-40A1-A14D-AF4CF2B70032}" type="presOf" srcId="{BC0CAAD2-1863-4764-944A-A2D84E1F38EF}" destId="{BD1DBBC6-EDA1-4E7F-9115-664166221D39}" srcOrd="0" destOrd="0" presId="urn:microsoft.com/office/officeart/2005/8/layout/process3"/>
    <dgm:cxn modelId="{FADA7882-039C-4CE7-B266-41C2B6974ED4}" srcId="{E0239C6E-6806-4EF7-A10C-20C1DB38895B}" destId="{1CCA2512-3759-4AF9-B8E0-769D1836DC6A}" srcOrd="0" destOrd="0" parTransId="{565F64EE-C492-4DF1-A10B-7E46DAF0F097}" sibTransId="{167403A7-D29D-4510-BDC8-1945C4F61999}"/>
    <dgm:cxn modelId="{78C90784-94F8-4A0E-A0DA-8C50B4CBEDB4}" type="presOf" srcId="{CB137518-1DD5-4003-8F60-51F1E0181E2E}" destId="{D4E74C7F-9680-4D5B-8133-0E64F012AC00}" srcOrd="0" destOrd="1" presId="urn:microsoft.com/office/officeart/2005/8/layout/process3"/>
    <dgm:cxn modelId="{3731F786-50BB-40B5-96A7-B1D0CF94D8BB}" srcId="{A73ABB72-33B1-40F0-9D76-28B81504A86E}" destId="{3A76EC26-97B7-46AA-9208-6A94446AF551}" srcOrd="0" destOrd="0" parTransId="{EA95A289-FDB5-4001-B4D0-FE3F36BFC8C2}" sibTransId="{1AAE8881-44EC-4E51-B4AD-5CF43472264C}"/>
    <dgm:cxn modelId="{F6D79C9D-05CE-4105-B1F7-3CD00BA96008}" type="presOf" srcId="{E0239C6E-6806-4EF7-A10C-20C1DB38895B}" destId="{4B2D50A1-28AD-4918-83F9-EB1527A36177}" srcOrd="0" destOrd="0" presId="urn:microsoft.com/office/officeart/2005/8/layout/process3"/>
    <dgm:cxn modelId="{948C03A1-CE40-4C33-9A82-571E271AE473}" type="presOf" srcId="{F285BF35-92DE-489B-BB5E-C69DF448F290}" destId="{3FD682E3-5168-4768-91E6-3C1D4085B520}" srcOrd="1" destOrd="0" presId="urn:microsoft.com/office/officeart/2005/8/layout/process3"/>
    <dgm:cxn modelId="{BFEF3CB3-1D71-406C-801E-327664956B61}" srcId="{A73ABB72-33B1-40F0-9D76-28B81504A86E}" destId="{8F40211D-E517-42B1-B6A6-85432948E53E}" srcOrd="1" destOrd="0" parTransId="{ACBD2A6B-55EA-4A2E-9FBB-69BB05E96CB9}" sibTransId="{BDAD7520-AE28-4C33-8E7C-A3A316F2372C}"/>
    <dgm:cxn modelId="{C309B8BE-E300-48C1-9D12-E8338A46C39A}" type="presOf" srcId="{F285BF35-92DE-489B-BB5E-C69DF448F290}" destId="{469E1187-D062-42E0-B05A-5B51C8048936}" srcOrd="0" destOrd="0" presId="urn:microsoft.com/office/officeart/2005/8/layout/process3"/>
    <dgm:cxn modelId="{CBA5D1C0-AE30-49FD-AE0C-92C8A8195420}" type="presOf" srcId="{E0239C6E-6806-4EF7-A10C-20C1DB38895B}" destId="{B0504A3A-0BF0-4A21-834E-7FCAB424E34A}" srcOrd="1" destOrd="0" presId="urn:microsoft.com/office/officeart/2005/8/layout/process3"/>
    <dgm:cxn modelId="{7063FDC5-46B5-4EF3-AA1F-DF0ACBD05BD5}" type="presOf" srcId="{92167888-9A91-4A7D-8DE2-635EA5AE94E3}" destId="{14586A39-FD8A-441B-8376-4D8041982EDA}" srcOrd="0" destOrd="0" presId="urn:microsoft.com/office/officeart/2005/8/layout/process3"/>
    <dgm:cxn modelId="{0D64F6CE-ADE7-4844-8EEC-7E329D3D39CC}" srcId="{BC0CAAD2-1863-4764-944A-A2D84E1F38EF}" destId="{F285BF35-92DE-489B-BB5E-C69DF448F290}" srcOrd="1" destOrd="0" parTransId="{8CC151D1-0B44-4202-89EB-D288E0541C42}" sibTransId="{941D7EE2-3DFF-4412-8252-1BD5851A054A}"/>
    <dgm:cxn modelId="{7AAF74D3-1A2F-4A3C-9947-D9AB0D9BB755}" srcId="{BC0CAAD2-1863-4764-944A-A2D84E1F38EF}" destId="{A73ABB72-33B1-40F0-9D76-28B81504A86E}" srcOrd="2" destOrd="0" parTransId="{6F44CC67-1C5D-4F1C-98AA-290B92BC458D}" sibTransId="{FE5EC6D3-0E7B-4A8A-8C83-78C964CE07B8}"/>
    <dgm:cxn modelId="{FB335FDF-0D4C-4DB8-BD47-42F130D5D0EA}" type="presOf" srcId="{A73ABB72-33B1-40F0-9D76-28B81504A86E}" destId="{37532273-C972-4539-B212-DC1E44F7716B}" srcOrd="1" destOrd="0" presId="urn:microsoft.com/office/officeart/2005/8/layout/process3"/>
    <dgm:cxn modelId="{6FF23CE2-110A-442E-8FAD-B1DF9623FBD6}" type="presOf" srcId="{4A48697D-B105-42D9-94B6-39DE70498BB2}" destId="{D4E74C7F-9680-4D5B-8133-0E64F012AC00}" srcOrd="0" destOrd="0" presId="urn:microsoft.com/office/officeart/2005/8/layout/process3"/>
    <dgm:cxn modelId="{A85596FD-192E-4C41-A117-D68FCDB4DD7C}" srcId="{BC0CAAD2-1863-4764-944A-A2D84E1F38EF}" destId="{E0239C6E-6806-4EF7-A10C-20C1DB38895B}" srcOrd="0" destOrd="0" parTransId="{B781D895-27F6-4055-A984-10E9FCD79377}" sibTransId="{92167888-9A91-4A7D-8DE2-635EA5AE94E3}"/>
    <dgm:cxn modelId="{7A081EFF-A423-4287-A04E-2AE1E0C289F1}" type="presOf" srcId="{A73ABB72-33B1-40F0-9D76-28B81504A86E}" destId="{238C5A09-0B1E-4F76-939A-DECA88E68AA9}" srcOrd="0" destOrd="0" presId="urn:microsoft.com/office/officeart/2005/8/layout/process3"/>
    <dgm:cxn modelId="{3C0A1DCD-EB62-4CF4-867E-C85364283F59}" type="presParOf" srcId="{BD1DBBC6-EDA1-4E7F-9115-664166221D39}" destId="{C0B0378A-AF5C-4A31-BF13-D1A2BA66DBB9}" srcOrd="0" destOrd="0" presId="urn:microsoft.com/office/officeart/2005/8/layout/process3"/>
    <dgm:cxn modelId="{5553FE9E-14C0-48F9-9372-1CBEE47723E5}" type="presParOf" srcId="{C0B0378A-AF5C-4A31-BF13-D1A2BA66DBB9}" destId="{4B2D50A1-28AD-4918-83F9-EB1527A36177}" srcOrd="0" destOrd="0" presId="urn:microsoft.com/office/officeart/2005/8/layout/process3"/>
    <dgm:cxn modelId="{44389166-A221-43D5-8EF0-71E75B709C64}" type="presParOf" srcId="{C0B0378A-AF5C-4A31-BF13-D1A2BA66DBB9}" destId="{B0504A3A-0BF0-4A21-834E-7FCAB424E34A}" srcOrd="1" destOrd="0" presId="urn:microsoft.com/office/officeart/2005/8/layout/process3"/>
    <dgm:cxn modelId="{5629D492-7A0C-4285-B85B-69238438E071}" type="presParOf" srcId="{C0B0378A-AF5C-4A31-BF13-D1A2BA66DBB9}" destId="{9109A18C-327F-4958-9127-48793F4A3BDE}" srcOrd="2" destOrd="0" presId="urn:microsoft.com/office/officeart/2005/8/layout/process3"/>
    <dgm:cxn modelId="{9F482028-01F0-4A7E-AF46-34B0AB58D907}" type="presParOf" srcId="{BD1DBBC6-EDA1-4E7F-9115-664166221D39}" destId="{14586A39-FD8A-441B-8376-4D8041982EDA}" srcOrd="1" destOrd="0" presId="urn:microsoft.com/office/officeart/2005/8/layout/process3"/>
    <dgm:cxn modelId="{9C11BBA5-D275-4894-B48F-B8249CA7370F}" type="presParOf" srcId="{14586A39-FD8A-441B-8376-4D8041982EDA}" destId="{9B7D0ECB-D41E-415C-93E1-EFCEEBFD2170}" srcOrd="0" destOrd="0" presId="urn:microsoft.com/office/officeart/2005/8/layout/process3"/>
    <dgm:cxn modelId="{885640C8-B794-4D29-BC66-3D7A43B1D060}" type="presParOf" srcId="{BD1DBBC6-EDA1-4E7F-9115-664166221D39}" destId="{17679F32-318C-4888-AD75-53141B8583E1}" srcOrd="2" destOrd="0" presId="urn:microsoft.com/office/officeart/2005/8/layout/process3"/>
    <dgm:cxn modelId="{1ACC1678-845D-4CFF-8D7E-F2A8B710D1DC}" type="presParOf" srcId="{17679F32-318C-4888-AD75-53141B8583E1}" destId="{469E1187-D062-42E0-B05A-5B51C8048936}" srcOrd="0" destOrd="0" presId="urn:microsoft.com/office/officeart/2005/8/layout/process3"/>
    <dgm:cxn modelId="{ADCED2B9-7885-4184-B4F0-F008322A3AB6}" type="presParOf" srcId="{17679F32-318C-4888-AD75-53141B8583E1}" destId="{3FD682E3-5168-4768-91E6-3C1D4085B520}" srcOrd="1" destOrd="0" presId="urn:microsoft.com/office/officeart/2005/8/layout/process3"/>
    <dgm:cxn modelId="{6FBB79BF-6A95-43BD-83C0-9EA6BCFF208B}" type="presParOf" srcId="{17679F32-318C-4888-AD75-53141B8583E1}" destId="{D4E74C7F-9680-4D5B-8133-0E64F012AC00}" srcOrd="2" destOrd="0" presId="urn:microsoft.com/office/officeart/2005/8/layout/process3"/>
    <dgm:cxn modelId="{1C5E0A58-B180-4852-9519-9FCD400FE5BF}" type="presParOf" srcId="{BD1DBBC6-EDA1-4E7F-9115-664166221D39}" destId="{3E8C79DC-D557-484C-9C1B-02F0E8D5B621}" srcOrd="3" destOrd="0" presId="urn:microsoft.com/office/officeart/2005/8/layout/process3"/>
    <dgm:cxn modelId="{C0F45474-9604-459B-BB53-712D5EB0B6D5}" type="presParOf" srcId="{3E8C79DC-D557-484C-9C1B-02F0E8D5B621}" destId="{D77303C6-1ED5-49C9-898A-87DDA824E830}" srcOrd="0" destOrd="0" presId="urn:microsoft.com/office/officeart/2005/8/layout/process3"/>
    <dgm:cxn modelId="{1E679E30-5583-4F70-9F77-5D4AA04D6D1E}" type="presParOf" srcId="{BD1DBBC6-EDA1-4E7F-9115-664166221D39}" destId="{E31B8CCD-6BFA-449B-8A70-469A45DD5890}" srcOrd="4" destOrd="0" presId="urn:microsoft.com/office/officeart/2005/8/layout/process3"/>
    <dgm:cxn modelId="{01CE0BC8-0DFD-45EE-87BA-33634E2B3A01}" type="presParOf" srcId="{E31B8CCD-6BFA-449B-8A70-469A45DD5890}" destId="{238C5A09-0B1E-4F76-939A-DECA88E68AA9}" srcOrd="0" destOrd="0" presId="urn:microsoft.com/office/officeart/2005/8/layout/process3"/>
    <dgm:cxn modelId="{5892AF14-F35E-4873-ACBA-CC5FB9EB7EFB}" type="presParOf" srcId="{E31B8CCD-6BFA-449B-8A70-469A45DD5890}" destId="{37532273-C972-4539-B212-DC1E44F7716B}" srcOrd="1" destOrd="0" presId="urn:microsoft.com/office/officeart/2005/8/layout/process3"/>
    <dgm:cxn modelId="{F79AFAEB-7EAB-471C-9F81-3B21D96180AB}" type="presParOf" srcId="{E31B8CCD-6BFA-449B-8A70-469A45DD5890}" destId="{0373B2AD-27F9-4E19-984D-9BC80FB0339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4A3A-0BF0-4A21-834E-7FCAB424E34A}">
      <dsp:nvSpPr>
        <dsp:cNvPr id="0" name=""/>
        <dsp:cNvSpPr/>
      </dsp:nvSpPr>
      <dsp:spPr>
        <a:xfrm>
          <a:off x="4042" y="1826492"/>
          <a:ext cx="1838086" cy="1069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Graduate Scheme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2006-08</a:t>
          </a:r>
        </a:p>
      </dsp:txBody>
      <dsp:txXfrm>
        <a:off x="4042" y="1826492"/>
        <a:ext cx="1838086" cy="712682"/>
      </dsp:txXfrm>
    </dsp:sp>
    <dsp:sp modelId="{9109A18C-327F-4958-9127-48793F4A3BDE}">
      <dsp:nvSpPr>
        <dsp:cNvPr id="0" name=""/>
        <dsp:cNvSpPr/>
      </dsp:nvSpPr>
      <dsp:spPr>
        <a:xfrm>
          <a:off x="380518" y="2539174"/>
          <a:ext cx="1838086" cy="1053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Part of project team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On the job experience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Formal Training</a:t>
          </a:r>
        </a:p>
      </dsp:txBody>
      <dsp:txXfrm>
        <a:off x="411359" y="2570015"/>
        <a:ext cx="1776404" cy="991318"/>
      </dsp:txXfrm>
    </dsp:sp>
    <dsp:sp modelId="{14586A39-FD8A-441B-8376-4D8041982EDA}">
      <dsp:nvSpPr>
        <dsp:cNvPr id="0" name=""/>
        <dsp:cNvSpPr/>
      </dsp:nvSpPr>
      <dsp:spPr>
        <a:xfrm>
          <a:off x="2120776" y="1954018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20776" y="2045544"/>
        <a:ext cx="453443" cy="274578"/>
      </dsp:txXfrm>
    </dsp:sp>
    <dsp:sp modelId="{3FD682E3-5168-4768-91E6-3C1D4085B520}">
      <dsp:nvSpPr>
        <dsp:cNvPr id="0" name=""/>
        <dsp:cNvSpPr/>
      </dsp:nvSpPr>
      <dsp:spPr>
        <a:xfrm>
          <a:off x="2956718" y="1826492"/>
          <a:ext cx="1838086" cy="1069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CPhys</a:t>
          </a:r>
          <a:r>
            <a:rPr lang="en-US" sz="1600" kern="1200" dirty="0"/>
            <a:t> 2011</a:t>
          </a:r>
        </a:p>
      </dsp:txBody>
      <dsp:txXfrm>
        <a:off x="2956718" y="1826492"/>
        <a:ext cx="1838086" cy="712682"/>
      </dsp:txXfrm>
    </dsp:sp>
    <dsp:sp modelId="{D4E74C7F-9680-4D5B-8133-0E64F012AC00}">
      <dsp:nvSpPr>
        <dsp:cNvPr id="0" name=""/>
        <dsp:cNvSpPr/>
      </dsp:nvSpPr>
      <dsp:spPr>
        <a:xfrm>
          <a:off x="3333194" y="2539174"/>
          <a:ext cx="1838086" cy="1053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Supervise Students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Running Work Packages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Build experience</a:t>
          </a:r>
        </a:p>
      </dsp:txBody>
      <dsp:txXfrm>
        <a:off x="3364035" y="2570015"/>
        <a:ext cx="1776404" cy="991318"/>
      </dsp:txXfrm>
    </dsp:sp>
    <dsp:sp modelId="{3E8C79DC-D557-484C-9C1B-02F0E8D5B621}">
      <dsp:nvSpPr>
        <dsp:cNvPr id="0" name=""/>
        <dsp:cNvSpPr/>
      </dsp:nvSpPr>
      <dsp:spPr>
        <a:xfrm>
          <a:off x="5073452" y="1954018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073452" y="2045544"/>
        <a:ext cx="453443" cy="274578"/>
      </dsp:txXfrm>
    </dsp:sp>
    <dsp:sp modelId="{37532273-C972-4539-B212-DC1E44F7716B}">
      <dsp:nvSpPr>
        <dsp:cNvPr id="0" name=""/>
        <dsp:cNvSpPr/>
      </dsp:nvSpPr>
      <dsp:spPr>
        <a:xfrm>
          <a:off x="5909394" y="1826492"/>
          <a:ext cx="1838086" cy="1069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Advanced Development Scheme 2014-16</a:t>
          </a:r>
        </a:p>
      </dsp:txBody>
      <dsp:txXfrm>
        <a:off x="5909394" y="1826492"/>
        <a:ext cx="1838086" cy="712682"/>
      </dsp:txXfrm>
    </dsp:sp>
    <dsp:sp modelId="{0373B2AD-27F9-4E19-984D-9BC80FB03393}">
      <dsp:nvSpPr>
        <dsp:cNvPr id="0" name=""/>
        <dsp:cNvSpPr/>
      </dsp:nvSpPr>
      <dsp:spPr>
        <a:xfrm>
          <a:off x="6285870" y="2539174"/>
          <a:ext cx="1838086" cy="1053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Extra training and mentoring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Leadership, corporate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Secondments</a:t>
          </a:r>
          <a:endParaRPr lang="en-US" sz="1300" kern="1200" dirty="0"/>
        </a:p>
      </dsp:txBody>
      <dsp:txXfrm>
        <a:off x="6316711" y="2570015"/>
        <a:ext cx="1776404" cy="991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4A3A-0BF0-4A21-834E-7FCAB424E34A}">
      <dsp:nvSpPr>
        <dsp:cNvPr id="0" name=""/>
        <dsp:cNvSpPr/>
      </dsp:nvSpPr>
      <dsp:spPr>
        <a:xfrm>
          <a:off x="4042" y="1807380"/>
          <a:ext cx="1838086" cy="1064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IoP</a:t>
          </a:r>
          <a:r>
            <a:rPr lang="en-US" sz="1600" kern="1200" dirty="0"/>
            <a:t> Mentoring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2006-11</a:t>
          </a:r>
        </a:p>
      </dsp:txBody>
      <dsp:txXfrm>
        <a:off x="4042" y="1807380"/>
        <a:ext cx="1838086" cy="709506"/>
      </dsp:txXfrm>
    </dsp:sp>
    <dsp:sp modelId="{9109A18C-327F-4958-9127-48793F4A3BDE}">
      <dsp:nvSpPr>
        <dsp:cNvPr id="0" name=""/>
        <dsp:cNvSpPr/>
      </dsp:nvSpPr>
      <dsp:spPr>
        <a:xfrm>
          <a:off x="380518" y="2516886"/>
          <a:ext cx="1838086" cy="1094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Rounded professional development</a:t>
          </a:r>
        </a:p>
      </dsp:txBody>
      <dsp:txXfrm>
        <a:off x="412572" y="2548940"/>
        <a:ext cx="1773978" cy="1030292"/>
      </dsp:txXfrm>
    </dsp:sp>
    <dsp:sp modelId="{14586A39-FD8A-441B-8376-4D8041982EDA}">
      <dsp:nvSpPr>
        <dsp:cNvPr id="0" name=""/>
        <dsp:cNvSpPr/>
      </dsp:nvSpPr>
      <dsp:spPr>
        <a:xfrm>
          <a:off x="2120776" y="1933318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120776" y="2024844"/>
        <a:ext cx="453443" cy="274578"/>
      </dsp:txXfrm>
    </dsp:sp>
    <dsp:sp modelId="{3FD682E3-5168-4768-91E6-3C1D4085B520}">
      <dsp:nvSpPr>
        <dsp:cNvPr id="0" name=""/>
        <dsp:cNvSpPr/>
      </dsp:nvSpPr>
      <dsp:spPr>
        <a:xfrm>
          <a:off x="2956718" y="1807380"/>
          <a:ext cx="1838086" cy="1064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Senior Scientist 2011-14</a:t>
          </a:r>
        </a:p>
      </dsp:txBody>
      <dsp:txXfrm>
        <a:off x="2956718" y="1807380"/>
        <a:ext cx="1838086" cy="709506"/>
      </dsp:txXfrm>
    </dsp:sp>
    <dsp:sp modelId="{D4E74C7F-9680-4D5B-8133-0E64F012AC00}">
      <dsp:nvSpPr>
        <dsp:cNvPr id="0" name=""/>
        <dsp:cNvSpPr/>
      </dsp:nvSpPr>
      <dsp:spPr>
        <a:xfrm>
          <a:off x="3333194" y="2516886"/>
          <a:ext cx="1838086" cy="1094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Starting small projects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Managing teams</a:t>
          </a:r>
        </a:p>
      </dsp:txBody>
      <dsp:txXfrm>
        <a:off x="3365248" y="2548940"/>
        <a:ext cx="1773978" cy="1030292"/>
      </dsp:txXfrm>
    </dsp:sp>
    <dsp:sp modelId="{3E8C79DC-D557-484C-9C1B-02F0E8D5B621}">
      <dsp:nvSpPr>
        <dsp:cNvPr id="0" name=""/>
        <dsp:cNvSpPr/>
      </dsp:nvSpPr>
      <dsp:spPr>
        <a:xfrm>
          <a:off x="5073452" y="1933318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073452" y="2024844"/>
        <a:ext cx="453443" cy="274578"/>
      </dsp:txXfrm>
    </dsp:sp>
    <dsp:sp modelId="{37532273-C972-4539-B212-DC1E44F7716B}">
      <dsp:nvSpPr>
        <dsp:cNvPr id="0" name=""/>
        <dsp:cNvSpPr/>
      </dsp:nvSpPr>
      <dsp:spPr>
        <a:xfrm>
          <a:off x="5909394" y="1807380"/>
          <a:ext cx="1838086" cy="1064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Principle Scientist 2016-18</a:t>
          </a:r>
        </a:p>
      </dsp:txBody>
      <dsp:txXfrm>
        <a:off x="5909394" y="1807380"/>
        <a:ext cx="1838086" cy="709506"/>
      </dsp:txXfrm>
    </dsp:sp>
    <dsp:sp modelId="{0373B2AD-27F9-4E19-984D-9BC80FB03393}">
      <dsp:nvSpPr>
        <dsp:cNvPr id="0" name=""/>
        <dsp:cNvSpPr/>
      </dsp:nvSpPr>
      <dsp:spPr>
        <a:xfrm>
          <a:off x="6289913" y="2524547"/>
          <a:ext cx="1838086" cy="1094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Building Collaborations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Delivering Instruments</a:t>
          </a:r>
        </a:p>
      </dsp:txBody>
      <dsp:txXfrm>
        <a:off x="6321967" y="2556601"/>
        <a:ext cx="1773978" cy="1030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5D6B9-44EB-4D20-A25A-C050C17E37FD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1D584-1770-419E-B47A-BABAF10A6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19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STFC is good</a:t>
            </a:r>
            <a:r>
              <a:rPr lang="en-GB" baseline="0" dirty="0"/>
              <a:t> for career progression – great with good managers</a:t>
            </a:r>
          </a:p>
          <a:p>
            <a:r>
              <a:rPr lang="en-GB" baseline="0" dirty="0"/>
              <a:t>Grad scheme and then work towards </a:t>
            </a:r>
            <a:r>
              <a:rPr lang="en-GB" baseline="0" dirty="0" err="1"/>
              <a:t>chartership</a:t>
            </a:r>
            <a:r>
              <a:rPr lang="en-GB" baseline="0" dirty="0"/>
              <a:t> – </a:t>
            </a:r>
            <a:r>
              <a:rPr lang="en-GB" baseline="0" dirty="0" err="1"/>
              <a:t>Cphys</a:t>
            </a:r>
            <a:r>
              <a:rPr lang="en-GB" baseline="0" dirty="0"/>
              <a:t> or </a:t>
            </a:r>
            <a:r>
              <a:rPr lang="en-GB" baseline="0" dirty="0" err="1"/>
              <a:t>Ceng</a:t>
            </a:r>
            <a:endParaRPr lang="en-GB" baseline="0" dirty="0"/>
          </a:p>
          <a:p>
            <a:r>
              <a:rPr lang="en-GB" baseline="0" dirty="0"/>
              <a:t>Become an expert in your field</a:t>
            </a:r>
          </a:p>
          <a:p>
            <a:r>
              <a:rPr lang="en-GB" baseline="0" dirty="0"/>
              <a:t>Build relationships with people around the world and you can become a leader</a:t>
            </a:r>
          </a:p>
          <a:p>
            <a:r>
              <a:rPr lang="en-GB" baseline="0" dirty="0"/>
              <a:t>Not only deliver science or technology for people to do science but set the future direction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2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49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8567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>
  <p:cSld name="1_Section Header">
    <p:bg>
      <p:bgPr>
        <a:solidFill>
          <a:srgbClr val="03060E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277318" y="6355830"/>
            <a:ext cx="1034321" cy="404734"/>
          </a:xfrm>
          <a:prstGeom prst="rect">
            <a:avLst/>
          </a:prstGeom>
          <a:solidFill>
            <a:srgbClr val="030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4" name="Google Shape;194;p27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/>
          <p:nvPr/>
        </p:nvSpPr>
        <p:spPr>
          <a:xfrm>
            <a:off x="8877782" y="5312780"/>
            <a:ext cx="370390" cy="370390"/>
          </a:xfrm>
          <a:prstGeom prst="ellipse">
            <a:avLst/>
          </a:prstGeom>
          <a:solidFill>
            <a:srgbClr val="BE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636" y="-17362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972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ection Header" preserve="1">
  <p:cSld name="8_Section Header">
    <p:bg>
      <p:bgPr>
        <a:solidFill>
          <a:srgbClr val="03060E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/>
          <p:nvPr/>
        </p:nvSpPr>
        <p:spPr>
          <a:xfrm>
            <a:off x="277318" y="6355830"/>
            <a:ext cx="1034321" cy="404734"/>
          </a:xfrm>
          <a:prstGeom prst="rect">
            <a:avLst/>
          </a:prstGeom>
          <a:solidFill>
            <a:srgbClr val="030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Google Shape;203;p28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1515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1376644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318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223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083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5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952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09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2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0779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310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112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09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1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31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92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26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&amp;T Bullet 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388" y="1557339"/>
            <a:ext cx="10363199" cy="380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9505"/>
            <a:ext cx="12192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04817" indent="0" algn="l">
              <a:tabLst/>
              <a:defRPr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271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3"/>
            <a:ext cx="12192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1970066"/>
            <a:ext cx="8534401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544243" indent="0" algn="ctr">
              <a:buNone/>
              <a:defRPr/>
            </a:lvl2pPr>
            <a:lvl3pPr marL="1088483" indent="0" algn="ctr">
              <a:buNone/>
              <a:defRPr/>
            </a:lvl3pPr>
            <a:lvl4pPr marL="1632725" indent="0" algn="ctr">
              <a:buNone/>
              <a:defRPr/>
            </a:lvl4pPr>
            <a:lvl5pPr marL="2176968" indent="0" algn="ctr">
              <a:buNone/>
              <a:defRPr/>
            </a:lvl5pPr>
            <a:lvl6pPr marL="2721208" indent="0" algn="ctr">
              <a:buNone/>
              <a:defRPr/>
            </a:lvl6pPr>
            <a:lvl7pPr marL="3265451" indent="0" algn="ctr">
              <a:buNone/>
              <a:defRPr/>
            </a:lvl7pPr>
            <a:lvl8pPr marL="3809693" indent="0" algn="ctr">
              <a:buNone/>
              <a:defRPr/>
            </a:lvl8pPr>
            <a:lvl9pPr marL="43539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107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3" y="1557341"/>
            <a:ext cx="10363199" cy="380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808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86049"/>
            <a:ext cx="10363199" cy="1362074"/>
          </a:xfrm>
        </p:spPr>
        <p:txBody>
          <a:bodyPr anchor="t"/>
          <a:lstStyle>
            <a:lvl1pPr algn="l">
              <a:defRPr sz="5291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4"/>
            <a:ext cx="10363199" cy="1500187"/>
          </a:xfrm>
        </p:spPr>
        <p:txBody>
          <a:bodyPr anchor="b"/>
          <a:lstStyle>
            <a:lvl1pPr marL="0" indent="0">
              <a:buNone/>
              <a:defRPr sz="2328"/>
            </a:lvl1pPr>
            <a:lvl2pPr marL="544243" indent="0">
              <a:buNone/>
              <a:defRPr sz="2116"/>
            </a:lvl2pPr>
            <a:lvl3pPr marL="1088483" indent="0">
              <a:buNone/>
              <a:defRPr sz="1905"/>
            </a:lvl3pPr>
            <a:lvl4pPr marL="1632725" indent="0">
              <a:buNone/>
              <a:defRPr sz="1693"/>
            </a:lvl4pPr>
            <a:lvl5pPr marL="2176968" indent="0">
              <a:buNone/>
              <a:defRPr sz="1693"/>
            </a:lvl5pPr>
            <a:lvl6pPr marL="2721208" indent="0">
              <a:buNone/>
              <a:defRPr sz="1693"/>
            </a:lvl6pPr>
            <a:lvl7pPr marL="3265451" indent="0">
              <a:buNone/>
              <a:defRPr sz="1693"/>
            </a:lvl7pPr>
            <a:lvl8pPr marL="3809693" indent="0">
              <a:buNone/>
              <a:defRPr sz="1693"/>
            </a:lvl8pPr>
            <a:lvl9pPr marL="4353934" indent="0">
              <a:buNone/>
              <a:defRPr sz="16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29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557338"/>
            <a:ext cx="5080001" cy="4514867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557341"/>
            <a:ext cx="5080001" cy="3800488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315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42"/>
            <a:ext cx="121920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43" indent="0">
              <a:buNone/>
              <a:defRPr sz="2328" b="1"/>
            </a:lvl2pPr>
            <a:lvl3pPr marL="1088483" indent="0">
              <a:buNone/>
              <a:defRPr sz="2116" b="1"/>
            </a:lvl3pPr>
            <a:lvl4pPr marL="1632725" indent="0">
              <a:buNone/>
              <a:defRPr sz="1905" b="1"/>
            </a:lvl4pPr>
            <a:lvl5pPr marL="2176968" indent="0">
              <a:buNone/>
              <a:defRPr sz="1905" b="1"/>
            </a:lvl5pPr>
            <a:lvl6pPr marL="2721208" indent="0">
              <a:buNone/>
              <a:defRPr sz="1905" b="1"/>
            </a:lvl6pPr>
            <a:lvl7pPr marL="3265451" indent="0">
              <a:buNone/>
              <a:defRPr sz="1905" b="1"/>
            </a:lvl7pPr>
            <a:lvl8pPr marL="3809693" indent="0">
              <a:buNone/>
              <a:defRPr sz="1905" b="1"/>
            </a:lvl8pPr>
            <a:lvl9pPr marL="4353934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6"/>
            <a:ext cx="5386917" cy="3897332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43" indent="0">
              <a:buNone/>
              <a:defRPr sz="2328" b="1"/>
            </a:lvl2pPr>
            <a:lvl3pPr marL="1088483" indent="0">
              <a:buNone/>
              <a:defRPr sz="2116" b="1"/>
            </a:lvl3pPr>
            <a:lvl4pPr marL="1632725" indent="0">
              <a:buNone/>
              <a:defRPr sz="1905" b="1"/>
            </a:lvl4pPr>
            <a:lvl5pPr marL="2176968" indent="0">
              <a:buNone/>
              <a:defRPr sz="1905" b="1"/>
            </a:lvl5pPr>
            <a:lvl6pPr marL="2721208" indent="0">
              <a:buNone/>
              <a:defRPr sz="1905" b="1"/>
            </a:lvl6pPr>
            <a:lvl7pPr marL="3265451" indent="0">
              <a:buNone/>
              <a:defRPr sz="1905" b="1"/>
            </a:lvl7pPr>
            <a:lvl8pPr marL="3809693" indent="0">
              <a:buNone/>
              <a:defRPr sz="1905" b="1"/>
            </a:lvl8pPr>
            <a:lvl9pPr marL="4353934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8"/>
            <a:ext cx="5389034" cy="3182951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529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452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770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49"/>
            <a:ext cx="6815666" cy="5084777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4"/>
            <a:ext cx="4011084" cy="4851419"/>
          </a:xfrm>
        </p:spPr>
        <p:txBody>
          <a:bodyPr/>
          <a:lstStyle>
            <a:lvl1pPr marL="0" indent="0">
              <a:buNone/>
              <a:defRPr sz="1693"/>
            </a:lvl1pPr>
            <a:lvl2pPr marL="544243" indent="0">
              <a:buNone/>
              <a:defRPr sz="1481"/>
            </a:lvl2pPr>
            <a:lvl3pPr marL="1088483" indent="0">
              <a:buNone/>
              <a:defRPr sz="1270"/>
            </a:lvl3pPr>
            <a:lvl4pPr marL="1632725" indent="0">
              <a:buNone/>
              <a:defRPr sz="1058"/>
            </a:lvl4pPr>
            <a:lvl5pPr marL="2176968" indent="0">
              <a:buNone/>
              <a:defRPr sz="1058"/>
            </a:lvl5pPr>
            <a:lvl6pPr marL="2721208" indent="0">
              <a:buNone/>
              <a:defRPr sz="1058"/>
            </a:lvl6pPr>
            <a:lvl7pPr marL="3265451" indent="0">
              <a:buNone/>
              <a:defRPr sz="1058"/>
            </a:lvl7pPr>
            <a:lvl8pPr marL="3809693" indent="0">
              <a:buNone/>
              <a:defRPr sz="1058"/>
            </a:lvl8pPr>
            <a:lvl9pPr marL="4353934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294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071941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3459168"/>
          </a:xfrm>
        </p:spPr>
        <p:txBody>
          <a:bodyPr/>
          <a:lstStyle>
            <a:lvl1pPr marL="0" indent="0">
              <a:buNone/>
              <a:defRPr sz="3809"/>
            </a:lvl1pPr>
            <a:lvl2pPr marL="544243" indent="0">
              <a:buNone/>
              <a:defRPr sz="3386"/>
            </a:lvl2pPr>
            <a:lvl3pPr marL="1088483" indent="0">
              <a:buNone/>
              <a:defRPr sz="2963"/>
            </a:lvl3pPr>
            <a:lvl4pPr marL="1632725" indent="0">
              <a:buNone/>
              <a:defRPr sz="2328"/>
            </a:lvl4pPr>
            <a:lvl5pPr marL="2176968" indent="0">
              <a:buNone/>
              <a:defRPr sz="2328"/>
            </a:lvl5pPr>
            <a:lvl6pPr marL="2721208" indent="0">
              <a:buNone/>
              <a:defRPr sz="2328"/>
            </a:lvl6pPr>
            <a:lvl7pPr marL="3265451" indent="0">
              <a:buNone/>
              <a:defRPr sz="2328"/>
            </a:lvl7pPr>
            <a:lvl8pPr marL="3809693" indent="0">
              <a:buNone/>
              <a:defRPr sz="2328"/>
            </a:lvl8pPr>
            <a:lvl9pPr marL="4353934" indent="0">
              <a:buNone/>
              <a:defRPr sz="2328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4638680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43" indent="0">
              <a:buNone/>
              <a:defRPr sz="1481"/>
            </a:lvl2pPr>
            <a:lvl3pPr marL="1088483" indent="0">
              <a:buNone/>
              <a:defRPr sz="1270"/>
            </a:lvl3pPr>
            <a:lvl4pPr marL="1632725" indent="0">
              <a:buNone/>
              <a:defRPr sz="1058"/>
            </a:lvl4pPr>
            <a:lvl5pPr marL="2176968" indent="0">
              <a:buNone/>
              <a:defRPr sz="1058"/>
            </a:lvl5pPr>
            <a:lvl6pPr marL="2721208" indent="0">
              <a:buNone/>
              <a:defRPr sz="1058"/>
            </a:lvl6pPr>
            <a:lvl7pPr marL="3265451" indent="0">
              <a:buNone/>
              <a:defRPr sz="1058"/>
            </a:lvl7pPr>
            <a:lvl8pPr marL="3809693" indent="0">
              <a:buNone/>
              <a:defRPr sz="1058"/>
            </a:lvl8pPr>
            <a:lvl9pPr marL="4353934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14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&amp;T Bullet 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388" y="1557339"/>
            <a:ext cx="10363199" cy="380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9505"/>
            <a:ext cx="12192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39066" indent="0" algn="l">
              <a:tabLst/>
              <a:defRPr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57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38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58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76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86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5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03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37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60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41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38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8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464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188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6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1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729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54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41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4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2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3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93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91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5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841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785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402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634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9752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95729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86814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53643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2405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1441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3144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8701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70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58827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10867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46215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06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11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2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8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0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6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4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9493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42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5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33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49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614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328" y="487680"/>
            <a:ext cx="1355481" cy="39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A picture containing indoor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52" t="13934" r="35927" b="13579"/>
          <a:stretch/>
        </p:blipFill>
        <p:spPr>
          <a:xfrm>
            <a:off x="6342927" y="0"/>
            <a:ext cx="58490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777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 preserve="1">
  <p:cSld name="7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Google Shape;27;p3" descr="Spire_Hero_Animation_L1R1"/>
          <p:cNvPicPr preferRelativeResize="0"/>
          <p:nvPr/>
        </p:nvPicPr>
        <p:blipFill rotWithShape="1">
          <a:blip r:embed="rId2">
            <a:alphaModFix/>
          </a:blip>
          <a:srcRect l="496" t="2140" r="-571" b="4400"/>
          <a:stretch/>
        </p:blipFill>
        <p:spPr>
          <a:xfrm>
            <a:off x="5557520" y="421639"/>
            <a:ext cx="6380479" cy="5958841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28" y="487680"/>
            <a:ext cx="1355481" cy="397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5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" name="Google Shape;31;p4" descr="A planet in spac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-1586" t="14497" r="36878" b="14074"/>
          <a:stretch/>
        </p:blipFill>
        <p:spPr>
          <a:xfrm>
            <a:off x="5979160" y="0"/>
            <a:ext cx="6212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484" y="448147"/>
            <a:ext cx="3119992" cy="434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8861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 preserve="1">
  <p:cSld name="3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5" descr="A picture containing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4815" r="36878" b="13756"/>
          <a:stretch/>
        </p:blipFill>
        <p:spPr>
          <a:xfrm>
            <a:off x="6131560" y="0"/>
            <a:ext cx="60604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520" y="448148"/>
            <a:ext cx="3341606" cy="437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166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2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454" y="443620"/>
            <a:ext cx="5092196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 descr="A picture containing close, enamel, porcelai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4815" r="36878" b="13756"/>
          <a:stretch/>
        </p:blipFill>
        <p:spPr>
          <a:xfrm>
            <a:off x="6131560" y="0"/>
            <a:ext cx="60604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88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9248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 preserve="1">
  <p:cSld name="4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5" name="Google Shape;55;p7" descr="A planet in spac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-1" t="14709" r="36773" b="13862"/>
          <a:stretch/>
        </p:blipFill>
        <p:spPr>
          <a:xfrm>
            <a:off x="6121400" y="0"/>
            <a:ext cx="6070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53" y="445705"/>
            <a:ext cx="2994496" cy="439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300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 preserve="1">
  <p:cSld name="5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5179" y="448563"/>
            <a:ext cx="4463278" cy="4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 t="14623" r="36565" b="13610"/>
          <a:stretch/>
        </p:blipFill>
        <p:spPr>
          <a:xfrm>
            <a:off x="6130189" y="0"/>
            <a:ext cx="606181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0187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preserve="1">
  <p:cSld name="6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" name="Google Shape;66;p9"/>
          <p:cNvSpPr txBox="1">
            <a:spLocks noGrp="1"/>
          </p:cNvSpPr>
          <p:nvPr>
            <p:ph type="ctrTitle"/>
          </p:nvPr>
        </p:nvSpPr>
        <p:spPr>
          <a:xfrm>
            <a:off x="381000" y="1796486"/>
            <a:ext cx="5267960" cy="21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6000"/>
              <a:buFont typeface="Trebuchet MS"/>
              <a:buNone/>
              <a:defRPr sz="60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381000" y="4076986"/>
            <a:ext cx="5288280" cy="48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 i="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381965" y="5637213"/>
            <a:ext cx="532435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t="14496" r="36772" b="14074"/>
          <a:stretch/>
        </p:blipFill>
        <p:spPr>
          <a:xfrm>
            <a:off x="6121400" y="0"/>
            <a:ext cx="6070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453" y="452047"/>
            <a:ext cx="3312437" cy="43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890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1_Two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381000" y="1338556"/>
            <a:ext cx="5325319" cy="52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6218499" y="1339488"/>
            <a:ext cx="561082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Trebuchet MS"/>
              <a:buAutoNum type="arabicPeriod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Trebuchet MS"/>
              <a:buAutoNum type="arabicPeriod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Trebuchet MS"/>
              <a:buAutoNum type="arabicPeriod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Trebuchet MS"/>
              <a:buAutoNum type="arabicPeriod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Trebuchet MS"/>
              <a:buAutoNum type="arabicPeriod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cxnSp>
        <p:nvCxnSpPr>
          <p:cNvPr id="76" name="Google Shape;76;p10"/>
          <p:cNvCxnSpPr/>
          <p:nvPr/>
        </p:nvCxnSpPr>
        <p:spPr>
          <a:xfrm>
            <a:off x="5972537" y="1331089"/>
            <a:ext cx="0" cy="4363655"/>
          </a:xfrm>
          <a:prstGeom prst="straightConnector1">
            <a:avLst/>
          </a:prstGeom>
          <a:noFill/>
          <a:ln w="12700" cap="flat" cmpd="sng">
            <a:solidFill>
              <a:srgbClr val="AEB1B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l="21786" b="52911"/>
          <a:stretch/>
        </p:blipFill>
        <p:spPr>
          <a:xfrm>
            <a:off x="0" y="3032567"/>
            <a:ext cx="5476099" cy="3229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34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4_Title and 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6080" y="1337945"/>
            <a:ext cx="114249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11430000" cy="52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2108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5707284" cy="112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386080" y="1909823"/>
            <a:ext cx="5704747" cy="377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88" name="Google Shape;88;p12"/>
          <p:cNvSpPr>
            <a:spLocks noGrp="1"/>
          </p:cNvSpPr>
          <p:nvPr>
            <p:ph type="pic" idx="2"/>
          </p:nvPr>
        </p:nvSpPr>
        <p:spPr>
          <a:xfrm>
            <a:off x="7002463" y="406399"/>
            <a:ext cx="5189537" cy="514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9" name="Google Shape;89;p12"/>
          <p:cNvSpPr/>
          <p:nvPr/>
        </p:nvSpPr>
        <p:spPr>
          <a:xfrm>
            <a:off x="7002226" y="5541402"/>
            <a:ext cx="5199934" cy="183205"/>
          </a:xfrm>
          <a:prstGeom prst="rect">
            <a:avLst/>
          </a:prstGeom>
          <a:gradFill>
            <a:gsLst>
              <a:gs pos="0">
                <a:srgbClr val="03060E"/>
              </a:gs>
              <a:gs pos="99000">
                <a:srgbClr val="BE0000"/>
              </a:gs>
              <a:gs pos="100000">
                <a:srgbClr val="BE0000"/>
              </a:gs>
            </a:gsLst>
            <a:lin ang="21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194577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>
  <p:cSld name="3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6105144" y="273685"/>
            <a:ext cx="5707284" cy="112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6110224" y="1909823"/>
            <a:ext cx="5704747" cy="377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95" name="Google Shape;95;p13"/>
          <p:cNvSpPr>
            <a:spLocks noGrp="1"/>
          </p:cNvSpPr>
          <p:nvPr>
            <p:ph type="pic" idx="2"/>
          </p:nvPr>
        </p:nvSpPr>
        <p:spPr>
          <a:xfrm>
            <a:off x="237" y="406399"/>
            <a:ext cx="5189537" cy="514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0" y="5541402"/>
            <a:ext cx="5199934" cy="183205"/>
          </a:xfrm>
          <a:prstGeom prst="rect">
            <a:avLst/>
          </a:prstGeom>
          <a:gradFill>
            <a:gsLst>
              <a:gs pos="0">
                <a:srgbClr val="03060E"/>
              </a:gs>
              <a:gs pos="99000">
                <a:srgbClr val="BE0000"/>
              </a:gs>
              <a:gs pos="100000">
                <a:srgbClr val="BE0000"/>
              </a:gs>
            </a:gsLst>
            <a:lin ang="21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891407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11430000" cy="52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375213" y="1339488"/>
            <a:ext cx="53658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6218499" y="1339488"/>
            <a:ext cx="561082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cxnSp>
        <p:nvCxnSpPr>
          <p:cNvPr id="103" name="Google Shape;103;p14"/>
          <p:cNvCxnSpPr/>
          <p:nvPr/>
        </p:nvCxnSpPr>
        <p:spPr>
          <a:xfrm>
            <a:off x="5972537" y="1331089"/>
            <a:ext cx="0" cy="4363655"/>
          </a:xfrm>
          <a:prstGeom prst="straightConnector1">
            <a:avLst/>
          </a:prstGeom>
          <a:noFill/>
          <a:ln w="12700" cap="flat" cmpd="sng">
            <a:solidFill>
              <a:srgbClr val="AEB1B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37174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 preserve="1">
  <p:cSld name="2_Two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11430000" cy="52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375212" y="1339488"/>
            <a:ext cx="32918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2"/>
          </p:nvPr>
        </p:nvSpPr>
        <p:spPr>
          <a:xfrm>
            <a:off x="4439662" y="1339488"/>
            <a:ext cx="32918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cxnSp>
        <p:nvCxnSpPr>
          <p:cNvPr id="110" name="Google Shape;110;p15"/>
          <p:cNvCxnSpPr/>
          <p:nvPr/>
        </p:nvCxnSpPr>
        <p:spPr>
          <a:xfrm>
            <a:off x="4043153" y="1331089"/>
            <a:ext cx="0" cy="4363655"/>
          </a:xfrm>
          <a:prstGeom prst="straightConnector1">
            <a:avLst/>
          </a:prstGeom>
          <a:noFill/>
          <a:ln w="12700" cap="flat" cmpd="sng">
            <a:solidFill>
              <a:srgbClr val="AEB1B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15"/>
          <p:cNvSpPr txBox="1">
            <a:spLocks noGrp="1"/>
          </p:cNvSpPr>
          <p:nvPr>
            <p:ph type="body" idx="3"/>
          </p:nvPr>
        </p:nvSpPr>
        <p:spPr>
          <a:xfrm>
            <a:off x="8504111" y="1335088"/>
            <a:ext cx="3291840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2" name="Google Shape;112;p15"/>
          <p:cNvCxnSpPr/>
          <p:nvPr/>
        </p:nvCxnSpPr>
        <p:spPr>
          <a:xfrm>
            <a:off x="8116824" y="1331089"/>
            <a:ext cx="0" cy="4363655"/>
          </a:xfrm>
          <a:prstGeom prst="straightConnector1">
            <a:avLst/>
          </a:prstGeom>
          <a:noFill/>
          <a:ln w="12700" cap="flat" cmpd="sng">
            <a:solidFill>
              <a:srgbClr val="AEB1B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58308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5707284" cy="112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386080" y="1909823"/>
            <a:ext cx="5704747" cy="377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16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  <p:extLst>
      <p:ext uri="{BB962C8B-B14F-4D97-AF65-F5344CB8AC3E}">
        <p14:creationId xmlns:p14="http://schemas.microsoft.com/office/powerpoint/2010/main" val="379364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6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 preserve="1">
  <p:cSld name="1_Content with Ca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1947672" y="612648"/>
            <a:ext cx="8293608" cy="253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2000"/>
              <a:buFont typeface="Trebuchet MS"/>
              <a:buNone/>
              <a:defRPr sz="2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"/>
          </p:nvPr>
        </p:nvSpPr>
        <p:spPr>
          <a:xfrm>
            <a:off x="1947672" y="3355848"/>
            <a:ext cx="8293608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Google Shape;121;p17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123" name="Google Shape;123;p17"/>
          <p:cNvSpPr>
            <a:spLocks noGrp="1"/>
          </p:cNvSpPr>
          <p:nvPr>
            <p:ph type="pic" idx="2"/>
          </p:nvPr>
        </p:nvSpPr>
        <p:spPr>
          <a:xfrm>
            <a:off x="5596255" y="4206241"/>
            <a:ext cx="969137" cy="96926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402336" y="5998464"/>
            <a:ext cx="11393424" cy="182880"/>
          </a:xfrm>
          <a:prstGeom prst="rect">
            <a:avLst/>
          </a:prstGeom>
          <a:gradFill>
            <a:gsLst>
              <a:gs pos="0">
                <a:schemeClr val="dk1"/>
              </a:gs>
              <a:gs pos="97000">
                <a:schemeClr val="dk2"/>
              </a:gs>
              <a:gs pos="100000">
                <a:schemeClr val="dk2"/>
              </a:gs>
            </a:gsLst>
            <a:lin ang="21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477484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preserve="1">
  <p:cSld name="Content with Ca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1499616" y="457200"/>
            <a:ext cx="4828032" cy="368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2000"/>
              <a:buFont typeface="Trebuchet MS"/>
              <a:buNone/>
              <a:defRPr sz="2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1499616" y="4352544"/>
            <a:ext cx="4828032" cy="15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130" name="Google Shape;130;p18"/>
          <p:cNvSpPr/>
          <p:nvPr/>
        </p:nvSpPr>
        <p:spPr>
          <a:xfrm>
            <a:off x="8220456" y="1106424"/>
            <a:ext cx="3429000" cy="3429000"/>
          </a:xfrm>
          <a:prstGeom prst="ellipse">
            <a:avLst/>
          </a:prstGeom>
          <a:gradFill>
            <a:gsLst>
              <a:gs pos="0">
                <a:schemeClr val="dk1"/>
              </a:gs>
              <a:gs pos="41000">
                <a:schemeClr val="dk1"/>
              </a:gs>
              <a:gs pos="97000">
                <a:schemeClr val="dk2"/>
              </a:gs>
              <a:gs pos="100000">
                <a:schemeClr val="dk2"/>
              </a:gs>
            </a:gsLst>
            <a:lin ang="21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" name="Google Shape;131;p18"/>
          <p:cNvSpPr>
            <a:spLocks noGrp="1"/>
          </p:cNvSpPr>
          <p:nvPr>
            <p:ph type="pic" idx="2"/>
          </p:nvPr>
        </p:nvSpPr>
        <p:spPr>
          <a:xfrm>
            <a:off x="6556375" y="438150"/>
            <a:ext cx="4224338" cy="556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402336" y="5998464"/>
            <a:ext cx="11393424" cy="182880"/>
          </a:xfrm>
          <a:prstGeom prst="rect">
            <a:avLst/>
          </a:prstGeom>
          <a:gradFill>
            <a:gsLst>
              <a:gs pos="0">
                <a:schemeClr val="dk1"/>
              </a:gs>
              <a:gs pos="97000">
                <a:schemeClr val="dk2"/>
              </a:gs>
              <a:gs pos="100000">
                <a:schemeClr val="dk2"/>
              </a:gs>
            </a:gsLst>
            <a:lin ang="21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41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bg>
      <p:bgPr>
        <a:solidFill>
          <a:srgbClr val="03060E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386080" y="1337945"/>
            <a:ext cx="114249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p19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11430000" cy="52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277318" y="6355830"/>
            <a:ext cx="1034321" cy="404734"/>
          </a:xfrm>
          <a:prstGeom prst="rect">
            <a:avLst/>
          </a:prstGeom>
          <a:solidFill>
            <a:srgbClr val="030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1536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rgbClr val="03060E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/>
          <p:nvPr/>
        </p:nvSpPr>
        <p:spPr>
          <a:xfrm>
            <a:off x="277318" y="6355830"/>
            <a:ext cx="1034321" cy="404734"/>
          </a:xfrm>
          <a:prstGeom prst="rect">
            <a:avLst/>
          </a:prstGeom>
          <a:solidFill>
            <a:srgbClr val="030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4" name="Google Shape;144;p20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535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 preserve="1">
  <p:cSld name="2_Section Header">
    <p:bg>
      <p:bgPr>
        <a:gradFill>
          <a:gsLst>
            <a:gs pos="0">
              <a:srgbClr val="0F437A"/>
            </a:gs>
            <a:gs pos="50000">
              <a:srgbClr val="008081"/>
            </a:gs>
            <a:gs pos="99000">
              <a:srgbClr val="00806C"/>
            </a:gs>
            <a:gs pos="100000">
              <a:srgbClr val="00806C"/>
            </a:gs>
          </a:gsLst>
          <a:lin ang="0" scaled="0"/>
        </a:gra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Google Shape;151;p21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9411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 preserve="1">
  <p:cSld name="3_Section Header">
    <p:bg>
      <p:bgPr>
        <a:gradFill>
          <a:gsLst>
            <a:gs pos="0">
              <a:srgbClr val="80136E"/>
            </a:gs>
            <a:gs pos="50000">
              <a:srgbClr val="3C2680"/>
            </a:gs>
            <a:gs pos="98000">
              <a:srgbClr val="0F437A"/>
            </a:gs>
            <a:gs pos="100000">
              <a:srgbClr val="0F437A"/>
            </a:gs>
          </a:gsLst>
          <a:lin ang="0" scaled="0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9838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 preserve="1">
  <p:cSld name="4_Section Header">
    <p:bg>
      <p:bgPr>
        <a:gradFill>
          <a:gsLst>
            <a:gs pos="0">
              <a:srgbClr val="008081"/>
            </a:gs>
            <a:gs pos="50000">
              <a:srgbClr val="C7904B"/>
            </a:gs>
            <a:gs pos="97000">
              <a:srgbClr val="C8593D"/>
            </a:gs>
            <a:gs pos="100000">
              <a:srgbClr val="C8593D"/>
            </a:gs>
          </a:gsLst>
          <a:lin ang="0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5" name="Google Shape;165;p23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390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6_Section Header">
    <p:bg>
      <p:bgPr>
        <a:gradFill>
          <a:gsLst>
            <a:gs pos="0">
              <a:srgbClr val="03060E"/>
            </a:gs>
            <a:gs pos="16000">
              <a:srgbClr val="03060E"/>
            </a:gs>
            <a:gs pos="52999">
              <a:srgbClr val="6A7680"/>
            </a:gs>
            <a:gs pos="97000">
              <a:srgbClr val="2280C5"/>
            </a:gs>
            <a:gs pos="100000">
              <a:srgbClr val="2280C5"/>
            </a:gs>
          </a:gsLst>
          <a:lin ang="0" scaled="0"/>
        </a:gra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Google Shape;172;p24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056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ection Header" preserve="1">
  <p:cSld name="7_Section Header">
    <p:bg>
      <p:bgPr>
        <a:gradFill>
          <a:gsLst>
            <a:gs pos="0">
              <a:srgbClr val="00806C"/>
            </a:gs>
            <a:gs pos="49000">
              <a:srgbClr val="03060E"/>
            </a:gs>
            <a:gs pos="97000">
              <a:srgbClr val="BB0000"/>
            </a:gs>
            <a:gs pos="100000">
              <a:srgbClr val="BB0000"/>
            </a:gs>
          </a:gsLst>
          <a:lin ang="0" scaled="0"/>
        </a:gra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Google Shape;179;p25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221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Header" preserve="1">
  <p:cSld name="5_Section Header">
    <p:bg>
      <p:bgPr>
        <a:gradFill>
          <a:gsLst>
            <a:gs pos="0">
              <a:srgbClr val="008081"/>
            </a:gs>
            <a:gs pos="49000">
              <a:srgbClr val="00806C"/>
            </a:gs>
            <a:gs pos="97000">
              <a:srgbClr val="2280C5"/>
            </a:gs>
            <a:gs pos="100000">
              <a:srgbClr val="2280C5"/>
            </a:gs>
          </a:gsLst>
          <a:lin ang="0" scaled="0"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392575" y="937550"/>
            <a:ext cx="6621684" cy="25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1"/>
          </p:nvPr>
        </p:nvSpPr>
        <p:spPr>
          <a:xfrm>
            <a:off x="392575" y="3686638"/>
            <a:ext cx="662168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Google Shape;186;p26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512" y="6457790"/>
            <a:ext cx="868680" cy="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28" y="-228600"/>
            <a:ext cx="12598400" cy="708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75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06E19-F7B9-4F72-A0A8-964F372C04D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AC0F-3751-4A41-81F3-ED820A4C0E5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16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76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7"/>
            <a:ext cx="12192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3" tIns="25717" rIns="51433" bIns="2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3" y="1557338"/>
            <a:ext cx="10363199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3" tIns="25717" rIns="51433" bIns="2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1" y="6248400"/>
            <a:ext cx="25399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3" tIns="25717" rIns="51433" bIns="25717" numCol="1" anchor="t" anchorCtr="0" compatLnSpc="1">
            <a:prstTxWarp prst="textNoShape">
              <a:avLst/>
            </a:prstTxWarp>
          </a:bodyPr>
          <a:lstStyle>
            <a:lvl1pPr algn="l">
              <a:defRPr sz="1693">
                <a:latin typeface="Calibri"/>
                <a:ea typeface="ヒラギノ角ゴ Pro W3" pitchFamily="84" charset="-128"/>
              </a:defRPr>
            </a:lvl1pPr>
          </a:lstStyle>
          <a:p>
            <a:pPr defTabSz="10884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4" y="6248400"/>
            <a:ext cx="38608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3" tIns="25717" rIns="51433" bIns="25717" numCol="1" anchor="t" anchorCtr="0" compatLnSpc="1">
            <a:prstTxWarp prst="textNoShape">
              <a:avLst/>
            </a:prstTxWarp>
          </a:bodyPr>
          <a:lstStyle>
            <a:lvl1pPr algn="ctr">
              <a:defRPr sz="1693">
                <a:latin typeface="Calibri"/>
                <a:ea typeface="ヒラギノ角ゴ Pro W3" pitchFamily="84" charset="-128"/>
              </a:defRPr>
            </a:lvl1pPr>
          </a:lstStyle>
          <a:p>
            <a:pPr defTabSz="10884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399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3" tIns="25717" rIns="51433" bIns="25717" numCol="1" anchor="t" anchorCtr="0" compatLnSpc="1">
            <a:prstTxWarp prst="textNoShape">
              <a:avLst/>
            </a:prstTxWarp>
          </a:bodyPr>
          <a:lstStyle>
            <a:lvl1pPr algn="r">
              <a:defRPr sz="1693">
                <a:latin typeface="Calibri"/>
                <a:ea typeface="ヒラギノ角ゴ Pro W3" pitchFamily="84" charset="-128"/>
              </a:defRPr>
            </a:lvl1pPr>
          </a:lstStyle>
          <a:p>
            <a:pPr defTabSz="10884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FEF7F5-AF02-442D-8ACE-FD4DA99F5F6C}" type="slidenum">
              <a:rPr lang="en-US" smtClean="0">
                <a:solidFill>
                  <a:srgbClr val="000000"/>
                </a:solidFill>
              </a:rPr>
              <a:pPr defTabSz="10884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294313"/>
            <a:ext cx="12192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532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91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91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91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91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91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544243" algn="ctr" rtl="0" eaLnBrk="1" fontAlgn="base" hangingPunct="1">
        <a:spcBef>
          <a:spcPct val="0"/>
        </a:spcBef>
        <a:spcAft>
          <a:spcPct val="0"/>
        </a:spcAft>
        <a:defRPr sz="5291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1088483" algn="ctr" rtl="0" eaLnBrk="1" fontAlgn="base" hangingPunct="1">
        <a:spcBef>
          <a:spcPct val="0"/>
        </a:spcBef>
        <a:spcAft>
          <a:spcPct val="0"/>
        </a:spcAft>
        <a:defRPr sz="5291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632725" algn="ctr" rtl="0" eaLnBrk="1" fontAlgn="base" hangingPunct="1">
        <a:spcBef>
          <a:spcPct val="0"/>
        </a:spcBef>
        <a:spcAft>
          <a:spcPct val="0"/>
        </a:spcAft>
        <a:defRPr sz="5291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2176968" algn="ctr" rtl="0" eaLnBrk="1" fontAlgn="base" hangingPunct="1">
        <a:spcBef>
          <a:spcPct val="0"/>
        </a:spcBef>
        <a:spcAft>
          <a:spcPct val="0"/>
        </a:spcAft>
        <a:defRPr sz="5291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408181" indent="-408181" algn="l" rtl="0" eaLnBrk="1" fontAlgn="base" hangingPunct="1">
        <a:spcBef>
          <a:spcPct val="20000"/>
        </a:spcBef>
        <a:spcAft>
          <a:spcPct val="0"/>
        </a:spcAft>
        <a:buChar char="•"/>
        <a:defRPr sz="3809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84391" indent="-340151" algn="l" rtl="0" eaLnBrk="1" fontAlgn="base" hangingPunct="1">
        <a:spcBef>
          <a:spcPct val="20000"/>
        </a:spcBef>
        <a:spcAft>
          <a:spcPct val="0"/>
        </a:spcAft>
        <a:buChar char="–"/>
        <a:defRPr sz="3386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360605" indent="-272122" algn="l" rtl="0" eaLnBrk="1" fontAlgn="base" hangingPunct="1">
        <a:spcBef>
          <a:spcPct val="20000"/>
        </a:spcBef>
        <a:spcAft>
          <a:spcPct val="0"/>
        </a:spcAft>
        <a:buChar char="•"/>
        <a:defRPr sz="2963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904848" indent="-272122" algn="l" rtl="0" eaLnBrk="1" fontAlgn="base" hangingPunct="1">
        <a:spcBef>
          <a:spcPct val="20000"/>
        </a:spcBef>
        <a:spcAft>
          <a:spcPct val="0"/>
        </a:spcAft>
        <a:buChar char="–"/>
        <a:defRPr sz="2328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449088" indent="-272122" algn="l" rtl="0" eaLnBrk="1" fontAlgn="base" hangingPunct="1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993331" indent="-272122" algn="l" rtl="0" eaLnBrk="1" fontAlgn="base" hangingPunct="1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  <a:ea typeface="+mn-ea"/>
        </a:defRPr>
      </a:lvl6pPr>
      <a:lvl7pPr marL="3537573" indent="-272122" algn="l" rtl="0" eaLnBrk="1" fontAlgn="base" hangingPunct="1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  <a:ea typeface="+mn-ea"/>
        </a:defRPr>
      </a:lvl7pPr>
      <a:lvl8pPr marL="4081814" indent="-272122" algn="l" rtl="0" eaLnBrk="1" fontAlgn="base" hangingPunct="1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  <a:ea typeface="+mn-ea"/>
        </a:defRPr>
      </a:lvl8pPr>
      <a:lvl9pPr marL="4626056" indent="-272122" algn="l" rtl="0" eaLnBrk="1" fontAlgn="base" hangingPunct="1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43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483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25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6968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08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451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693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3934" algn="l" defTabSz="108848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4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5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81000" y="273685"/>
            <a:ext cx="11430000" cy="52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0E"/>
              </a:buClr>
              <a:buSzPts val="4400"/>
              <a:buFont typeface="Trebuchet MS"/>
              <a:buNone/>
              <a:defRPr sz="4400" b="1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86080" y="1337945"/>
            <a:ext cx="114249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3060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1493520" y="6461760"/>
            <a:ext cx="665988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AEB1B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9073588" y="6461760"/>
            <a:ext cx="2743200" cy="2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E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384048" y="6455664"/>
            <a:ext cx="873053" cy="25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365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40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840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tif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11EE-56CE-9346-DCE3-0E0FC3AE5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52B6-FB9A-FB99-17AB-2F5B5AB39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Matt Wilson</a:t>
            </a:r>
          </a:p>
          <a:p>
            <a:r>
              <a:rPr lang="en-GB" dirty="0"/>
              <a:t>ESDG Group Meeting</a:t>
            </a:r>
          </a:p>
          <a:p>
            <a:r>
              <a:rPr lang="en-GB" dirty="0"/>
              <a:t>25</a:t>
            </a:r>
            <a:r>
              <a:rPr lang="en-GB" baseline="30000" dirty="0"/>
              <a:t>th</a:t>
            </a:r>
            <a:r>
              <a:rPr lang="en-GB" dirty="0"/>
              <a:t> of September</a:t>
            </a:r>
          </a:p>
        </p:txBody>
      </p:sp>
    </p:spTree>
    <p:extLst>
      <p:ext uri="{BB962C8B-B14F-4D97-AF65-F5344CB8AC3E}">
        <p14:creationId xmlns:p14="http://schemas.microsoft.com/office/powerpoint/2010/main" val="143172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8F7CB7-55CD-A54F-0894-A6EFCAAB7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782" y="1"/>
            <a:ext cx="8917376" cy="68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4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728D-55A8-BC26-CBD0-2456F4A83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848CE-78B8-0C0B-88EE-D12C47A1B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DED is pretty unique with everything we can do as one team</a:t>
            </a:r>
          </a:p>
          <a:p>
            <a:r>
              <a:rPr lang="en-GB" dirty="0"/>
              <a:t>Challenges = Opportunities</a:t>
            </a:r>
          </a:p>
          <a:p>
            <a:pPr lvl="1"/>
            <a:r>
              <a:rPr lang="en-GB" dirty="0"/>
              <a:t>Not just my personality type!... </a:t>
            </a:r>
          </a:p>
          <a:p>
            <a:pPr lvl="2"/>
            <a:r>
              <a:rPr lang="en-GB" dirty="0"/>
              <a:t>Breadth of skills, customers, ability to demonstrate impact and income</a:t>
            </a:r>
          </a:p>
          <a:p>
            <a:r>
              <a:rPr lang="en-GB" dirty="0"/>
              <a:t>Want to bring groups together more</a:t>
            </a:r>
          </a:p>
          <a:p>
            <a:pPr lvl="1"/>
            <a:r>
              <a:rPr lang="en-GB" dirty="0"/>
              <a:t>Geography, awareness, personal links</a:t>
            </a:r>
          </a:p>
          <a:p>
            <a:pPr lvl="2"/>
            <a:r>
              <a:rPr lang="en-GB" dirty="0"/>
              <a:t>Line up how we do DAQ and meet the needs of bring-up, demo, integration</a:t>
            </a:r>
          </a:p>
          <a:p>
            <a:r>
              <a:rPr lang="en-GB" dirty="0"/>
              <a:t>Celebrate success internally</a:t>
            </a:r>
          </a:p>
          <a:p>
            <a:r>
              <a:rPr lang="en-GB" dirty="0"/>
              <a:t>Open to ideas and suggestions</a:t>
            </a:r>
          </a:p>
          <a:p>
            <a:pPr lvl="1"/>
            <a:r>
              <a:rPr lang="en-GB" dirty="0"/>
              <a:t>More and different divisional forum, repository of papers, talks…</a:t>
            </a:r>
          </a:p>
        </p:txBody>
      </p:sp>
    </p:spTree>
    <p:extLst>
      <p:ext uri="{BB962C8B-B14F-4D97-AF65-F5344CB8AC3E}">
        <p14:creationId xmlns:p14="http://schemas.microsoft.com/office/powerpoint/2010/main" val="282740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8FC7-8B5A-0B72-F0E1-993C567F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63" y="390513"/>
            <a:ext cx="10515600" cy="1325563"/>
          </a:xfrm>
        </p:spPr>
        <p:txBody>
          <a:bodyPr/>
          <a:lstStyle/>
          <a:p>
            <a:r>
              <a:rPr lang="en-GB" dirty="0"/>
              <a:t>About 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7FCA3D-4F47-308F-2719-81F1237363A8}"/>
              </a:ext>
            </a:extLst>
          </p:cNvPr>
          <p:cNvGrpSpPr/>
          <p:nvPr/>
        </p:nvGrpSpPr>
        <p:grpSpPr>
          <a:xfrm>
            <a:off x="411198" y="2057670"/>
            <a:ext cx="3097246" cy="2291877"/>
            <a:chOff x="287980" y="1878046"/>
            <a:chExt cx="4200969" cy="29922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4EB441-8F2E-94E4-54EC-C7ACD6AA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980" y="1878046"/>
              <a:ext cx="4200969" cy="299226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975A34-0606-E3FF-8291-34161201185F}"/>
                </a:ext>
              </a:extLst>
            </p:cNvPr>
            <p:cNvSpPr/>
            <p:nvPr/>
          </p:nvSpPr>
          <p:spPr>
            <a:xfrm>
              <a:off x="1405970" y="3190672"/>
              <a:ext cx="1964987" cy="10376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D843F7-59FB-D0C6-3300-036F2CEB1CAA}"/>
              </a:ext>
            </a:extLst>
          </p:cNvPr>
          <p:cNvGrpSpPr/>
          <p:nvPr/>
        </p:nvGrpSpPr>
        <p:grpSpPr>
          <a:xfrm>
            <a:off x="3771427" y="281033"/>
            <a:ext cx="3708059" cy="3553273"/>
            <a:chOff x="3524712" y="1762827"/>
            <a:chExt cx="3708059" cy="3553273"/>
          </a:xfrm>
        </p:grpSpPr>
        <p:pic>
          <p:nvPicPr>
            <p:cNvPr id="8" name="Picture 7" descr="A person and person walking down a path with people watching&#10;&#10;AI-generated content may be incorrect.">
              <a:extLst>
                <a:ext uri="{FF2B5EF4-FFF2-40B4-BE49-F238E27FC236}">
                  <a16:creationId xmlns:a16="http://schemas.microsoft.com/office/drawing/2014/main" id="{E8707664-F1E8-D93B-9685-C2A59BBC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7" t="22601" r="184" b="31726"/>
            <a:stretch>
              <a:fillRect/>
            </a:stretch>
          </p:blipFill>
          <p:spPr>
            <a:xfrm>
              <a:off x="3524712" y="1762827"/>
              <a:ext cx="3164733" cy="31323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B7AA6E-B586-8960-BD83-9202878DEB60}"/>
                </a:ext>
              </a:extLst>
            </p:cNvPr>
            <p:cNvSpPr txBox="1"/>
            <p:nvPr/>
          </p:nvSpPr>
          <p:spPr>
            <a:xfrm>
              <a:off x="3996703" y="4946768"/>
              <a:ext cx="3236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9 years last week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AC6B19-5C6F-5122-1AFD-A1A67003E019}"/>
              </a:ext>
            </a:extLst>
          </p:cNvPr>
          <p:cNvGrpSpPr/>
          <p:nvPr/>
        </p:nvGrpSpPr>
        <p:grpSpPr>
          <a:xfrm>
            <a:off x="7074682" y="32942"/>
            <a:ext cx="4664355" cy="3459770"/>
            <a:chOff x="7074682" y="32942"/>
            <a:chExt cx="4664355" cy="3459770"/>
          </a:xfrm>
        </p:grpSpPr>
        <p:pic>
          <p:nvPicPr>
            <p:cNvPr id="12" name="Picture 11" descr="A person holding a baby&#10;&#10;AI-generated content may be incorrect.">
              <a:extLst>
                <a:ext uri="{FF2B5EF4-FFF2-40B4-BE49-F238E27FC236}">
                  <a16:creationId xmlns:a16="http://schemas.microsoft.com/office/drawing/2014/main" id="{EEFB3A09-9938-248E-EC34-CD67B1634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5" r="-44" b="25296"/>
            <a:stretch>
              <a:fillRect/>
            </a:stretch>
          </p:blipFill>
          <p:spPr>
            <a:xfrm>
              <a:off x="7074682" y="32942"/>
              <a:ext cx="2675703" cy="34597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C59EE-E8E6-D986-07E8-F8740E950C84}"/>
                </a:ext>
              </a:extLst>
            </p:cNvPr>
            <p:cNvSpPr txBox="1"/>
            <p:nvPr/>
          </p:nvSpPr>
          <p:spPr>
            <a:xfrm>
              <a:off x="9783948" y="150743"/>
              <a:ext cx="19550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Niece – started university last week</a:t>
              </a:r>
            </a:p>
            <a:p>
              <a:r>
                <a:rPr lang="en-GB" dirty="0"/>
                <a:t>Nephew’s – 16,12,4,3 and 1/2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7B2600-8075-F2E2-9819-CCC019903DB7}"/>
              </a:ext>
            </a:extLst>
          </p:cNvPr>
          <p:cNvGrpSpPr/>
          <p:nvPr/>
        </p:nvGrpSpPr>
        <p:grpSpPr>
          <a:xfrm>
            <a:off x="7496268" y="2350993"/>
            <a:ext cx="4613832" cy="4277705"/>
            <a:chOff x="7496268" y="2350993"/>
            <a:chExt cx="4613832" cy="4277705"/>
          </a:xfrm>
        </p:grpSpPr>
        <p:pic>
          <p:nvPicPr>
            <p:cNvPr id="15" name="Picture 14" descr="A dog standing on a rocky shore near a body of water&#10;&#10;AI-generated content may be incorrect.">
              <a:extLst>
                <a:ext uri="{FF2B5EF4-FFF2-40B4-BE49-F238E27FC236}">
                  <a16:creationId xmlns:a16="http://schemas.microsoft.com/office/drawing/2014/main" id="{E936F77E-023A-18C2-4CBA-7772830A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49" b="33801"/>
            <a:stretch>
              <a:fillRect/>
            </a:stretch>
          </p:blipFill>
          <p:spPr>
            <a:xfrm>
              <a:off x="9412883" y="2350993"/>
              <a:ext cx="2697217" cy="1955974"/>
            </a:xfrm>
            <a:prstGeom prst="rect">
              <a:avLst/>
            </a:prstGeom>
          </p:spPr>
        </p:pic>
        <p:pic>
          <p:nvPicPr>
            <p:cNvPr id="19" name="Picture 18" descr="A person and dog on a beach&#10;&#10;AI-generated content may be incorrect.">
              <a:extLst>
                <a:ext uri="{FF2B5EF4-FFF2-40B4-BE49-F238E27FC236}">
                  <a16:creationId xmlns:a16="http://schemas.microsoft.com/office/drawing/2014/main" id="{7C030C05-B4A2-266E-9944-8D0F02644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18" r="-44" b="22483"/>
            <a:stretch>
              <a:fillRect/>
            </a:stretch>
          </p:blipFill>
          <p:spPr>
            <a:xfrm>
              <a:off x="7496268" y="3824895"/>
              <a:ext cx="2254117" cy="28038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79B70-00E9-4E1B-1CAD-E268F6D7FBC2}"/>
                </a:ext>
              </a:extLst>
            </p:cNvPr>
            <p:cNvSpPr txBox="1"/>
            <p:nvPr/>
          </p:nvSpPr>
          <p:spPr>
            <a:xfrm>
              <a:off x="9783948" y="4349547"/>
              <a:ext cx="17503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No cats</a:t>
              </a:r>
            </a:p>
            <a:p>
              <a:r>
                <a:rPr lang="en-GB" dirty="0"/>
                <a:t>…but here’s Molly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DD31249-4192-56F9-4777-0A08E0DA7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913" y="3820802"/>
            <a:ext cx="3058608" cy="30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C8C8A-50B2-8267-82C4-FFD53874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F3CA0-BFDD-5B30-84E9-1636D1E0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097" y="1241208"/>
            <a:ext cx="6607629" cy="5251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A0FA6-B590-BBDF-BEF1-A892C5738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366" y1="38525" x2="20889" y2="29778"/>
                        <a14:foregroundMark x1="14222" y1="52889" x2="14343" y2="52469"/>
                        <a14:foregroundMark x1="25778" y1="29778" x2="53778" y2="36444"/>
                        <a14:foregroundMark x1="53778" y1="36444" x2="44000" y2="46667"/>
                        <a14:foregroundMark x1="49333" y1="41333" x2="75111" y2="48000"/>
                        <a14:foregroundMark x1="79556" y1="50222" x2="58222" y2="40000"/>
                        <a14:foregroundMark x1="79556" y1="49778" x2="70667" y2="36889"/>
                        <a14:foregroundMark x1="37778" y1="48000" x2="18222" y2="35111"/>
                        <a14:foregroundMark x1="22652" y1="47556" x2="32889" y2="38222"/>
                        <a14:foregroundMark x1="17778" y1="52000" x2="22652" y2="47556"/>
                        <a14:foregroundMark x1="34667" y1="32889" x2="32889" y2="28444"/>
                        <a14:foregroundMark x1="36889" y1="26222" x2="50667" y2="35111"/>
                        <a14:foregroundMark x1="22667" y1="48000" x2="14667" y2="49778"/>
                        <a14:foregroundMark x1="80000" y1="51111" x2="46667" y2="44889"/>
                        <a14:foregroundMark x1="40444" y1="49778" x2="42222" y2="38667"/>
                        <a14:foregroundMark x1="71556" y1="37778" x2="80444" y2="52889"/>
                        <a14:foregroundMark x1="83111" y1="74222" x2="78222" y2="6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511" y="3867041"/>
            <a:ext cx="2466799" cy="2466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DD26E-57B0-2D21-EEF9-BF53BE504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702" y="2805113"/>
            <a:ext cx="4276725" cy="32194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BA259A-A739-CA21-7FB7-BC42BDD11B01}"/>
              </a:ext>
            </a:extLst>
          </p:cNvPr>
          <p:cNvGrpSpPr/>
          <p:nvPr/>
        </p:nvGrpSpPr>
        <p:grpSpPr>
          <a:xfrm>
            <a:off x="7312206" y="19247"/>
            <a:ext cx="4879794" cy="2785866"/>
            <a:chOff x="7312206" y="19247"/>
            <a:chExt cx="4879794" cy="27858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F9EB06-DA8F-2A3A-960D-1C65645F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2206" y="576263"/>
              <a:ext cx="4438650" cy="2228850"/>
            </a:xfrm>
            <a:prstGeom prst="rect">
              <a:avLst/>
            </a:prstGeom>
          </p:spPr>
        </p:pic>
        <p:pic>
          <p:nvPicPr>
            <p:cNvPr id="1026" name="Picture 2" descr="University of Nottingham | British Cryogenics Council">
              <a:extLst>
                <a:ext uri="{FF2B5EF4-FFF2-40B4-BE49-F238E27FC236}">
                  <a16:creationId xmlns:a16="http://schemas.microsoft.com/office/drawing/2014/main" id="{7ADDC3D6-C4AB-5AC2-7748-90F43143F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4" t="32986" r="5355" b="42392"/>
            <a:stretch>
              <a:fillRect/>
            </a:stretch>
          </p:blipFill>
          <p:spPr bwMode="auto">
            <a:xfrm>
              <a:off x="9270682" y="19247"/>
              <a:ext cx="2921318" cy="81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544F10-1FEB-7BD8-8C7B-D67E0FD297E1}"/>
              </a:ext>
            </a:extLst>
          </p:cNvPr>
          <p:cNvGrpSpPr/>
          <p:nvPr/>
        </p:nvGrpSpPr>
        <p:grpSpPr>
          <a:xfrm>
            <a:off x="2301331" y="1598416"/>
            <a:ext cx="2723745" cy="3892028"/>
            <a:chOff x="2301331" y="1598416"/>
            <a:chExt cx="2723745" cy="38920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F6AE67-7716-3665-4CF8-56DC3670189B}"/>
                </a:ext>
              </a:extLst>
            </p:cNvPr>
            <p:cNvGrpSpPr/>
            <p:nvPr/>
          </p:nvGrpSpPr>
          <p:grpSpPr>
            <a:xfrm>
              <a:off x="2301331" y="1598416"/>
              <a:ext cx="2723745" cy="3892028"/>
              <a:chOff x="2301331" y="1598416"/>
              <a:chExt cx="2723745" cy="3892028"/>
            </a:xfrm>
          </p:grpSpPr>
          <p:pic>
            <p:nvPicPr>
              <p:cNvPr id="11" name="Picture 14" descr="https://upload.wikimedia.org/wikipedia/en/thumb/a/a6/CCLRCLogo.png/250px-CCLRCLogo.png">
                <a:extLst>
                  <a:ext uri="{FF2B5EF4-FFF2-40B4-BE49-F238E27FC236}">
                    <a16:creationId xmlns:a16="http://schemas.microsoft.com/office/drawing/2014/main" id="{511BF608-B8F4-7A4E-97AD-067CB8BF4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8887" y="1598416"/>
                <a:ext cx="2381250" cy="87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04523A8-5820-7723-AF12-36FFDC74E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45" r="423"/>
              <a:stretch/>
            </p:blipFill>
            <p:spPr>
              <a:xfrm>
                <a:off x="2301331" y="2405196"/>
                <a:ext cx="2723745" cy="3085248"/>
              </a:xfrm>
              <a:prstGeom prst="rect">
                <a:avLst/>
              </a:prstGeom>
              <a:effectLst>
                <a:softEdge rad="127000"/>
              </a:effec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8FAE8D-ACB3-0BCE-BE10-E4C9BC6C2FCF}"/>
                </a:ext>
              </a:extLst>
            </p:cNvPr>
            <p:cNvSpPr txBox="1"/>
            <p:nvPr/>
          </p:nvSpPr>
          <p:spPr>
            <a:xfrm>
              <a:off x="2581072" y="4941651"/>
              <a:ext cx="2185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19 years ago!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F8A33A9-59C7-9C61-944F-D0A7D649E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257" y="1483127"/>
            <a:ext cx="1700882" cy="26439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DC7B9A-585D-FEEC-CFFB-0E340F516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1"/>
          <a:stretch>
            <a:fillRect/>
          </a:stretch>
        </p:blipFill>
        <p:spPr>
          <a:xfrm>
            <a:off x="93903" y="4127099"/>
            <a:ext cx="2903924" cy="893723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7154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Career Progression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413665" y="1245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032000" y="205086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8411037" y="1940001"/>
            <a:ext cx="3050504" cy="1920800"/>
            <a:chOff x="8541665" y="1620684"/>
            <a:chExt cx="3050504" cy="1920800"/>
          </a:xfrm>
        </p:grpSpPr>
        <p:grpSp>
          <p:nvGrpSpPr>
            <p:cNvPr id="8" name="Group 7"/>
            <p:cNvGrpSpPr/>
            <p:nvPr/>
          </p:nvGrpSpPr>
          <p:grpSpPr>
            <a:xfrm>
              <a:off x="8541665" y="1702417"/>
              <a:ext cx="590732" cy="457630"/>
              <a:chOff x="5073452" y="1594580"/>
              <a:chExt cx="590732" cy="457630"/>
            </a:xfrm>
          </p:grpSpPr>
          <p:sp>
            <p:nvSpPr>
              <p:cNvPr id="15" name="Right Arrow 14"/>
              <p:cNvSpPr/>
              <p:nvPr/>
            </p:nvSpPr>
            <p:spPr>
              <a:xfrm>
                <a:off x="5073452" y="1594580"/>
                <a:ext cx="590732" cy="45763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ight Arrow 4"/>
              <p:cNvSpPr txBox="1"/>
              <p:nvPr/>
            </p:nvSpPr>
            <p:spPr>
              <a:xfrm>
                <a:off x="5073452" y="1686106"/>
                <a:ext cx="453443" cy="2745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377607" y="1620684"/>
              <a:ext cx="1838086" cy="931646"/>
              <a:chOff x="5909394" y="1512847"/>
              <a:chExt cx="1838086" cy="93164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909394" y="1512847"/>
                <a:ext cx="1838086" cy="93164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ounded Rectangle 6"/>
              <p:cNvSpPr txBox="1"/>
              <p:nvPr/>
            </p:nvSpPr>
            <p:spPr>
              <a:xfrm>
                <a:off x="5909394" y="1512847"/>
                <a:ext cx="1838086" cy="6210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53340" numCol="1" spcCol="1270" anchor="t" anchorCtr="0">
                <a:noAutofit/>
              </a:bodyPr>
              <a:lstStyle/>
              <a:p>
                <a:pPr marL="0" marR="0" lvl="0" indent="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Group Leader 2018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754083" y="2241782"/>
              <a:ext cx="1838086" cy="1299702"/>
              <a:chOff x="6285870" y="2133945"/>
              <a:chExt cx="1838086" cy="1299702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285870" y="2133945"/>
                <a:ext cx="1838086" cy="124255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8"/>
              <p:cNvSpPr txBox="1"/>
              <p:nvPr/>
            </p:nvSpPr>
            <p:spPr>
              <a:xfrm>
                <a:off x="6337766" y="2185841"/>
                <a:ext cx="1786190" cy="12478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t" anchorCtr="0">
                <a:noAutofit/>
              </a:bodyPr>
              <a:lstStyle/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Strategy and planning</a:t>
                </a:r>
              </a:p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Managing resources</a:t>
                </a:r>
              </a:p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Keep projects progressing</a:t>
                </a:r>
              </a:p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People development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71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083889F6-F552-656C-EB80-08602CDFCED5}"/>
              </a:ext>
            </a:extLst>
          </p:cNvPr>
          <p:cNvSpPr/>
          <p:nvPr/>
        </p:nvSpPr>
        <p:spPr>
          <a:xfrm>
            <a:off x="1446178" y="3171218"/>
            <a:ext cx="9221821" cy="307394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45266-B0CA-06FF-FE42-6BEA2B35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motivates me?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F9FF4E-727B-DB8A-607B-D9A8FF8080B0}"/>
              </a:ext>
            </a:extLst>
          </p:cNvPr>
          <p:cNvSpPr/>
          <p:nvPr/>
        </p:nvSpPr>
        <p:spPr>
          <a:xfrm>
            <a:off x="3620309" y="2256817"/>
            <a:ext cx="4572000" cy="12321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Making science happen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33DAB9-F341-2CA6-9C0C-8AC74B3E69BE}"/>
              </a:ext>
            </a:extLst>
          </p:cNvPr>
          <p:cNvSpPr/>
          <p:nvPr/>
        </p:nvSpPr>
        <p:spPr>
          <a:xfrm>
            <a:off x="346951" y="4403388"/>
            <a:ext cx="2992878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Working with inspiring people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E77436-17F0-AD8C-A383-0C20205494BD}"/>
              </a:ext>
            </a:extLst>
          </p:cNvPr>
          <p:cNvSpPr/>
          <p:nvPr/>
        </p:nvSpPr>
        <p:spPr>
          <a:xfrm>
            <a:off x="4409870" y="4396904"/>
            <a:ext cx="2992878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Delivering something unique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B906F1-960A-5ECE-3D4D-91CB85544236}"/>
              </a:ext>
            </a:extLst>
          </p:cNvPr>
          <p:cNvSpPr/>
          <p:nvPr/>
        </p:nvSpPr>
        <p:spPr>
          <a:xfrm>
            <a:off x="8472789" y="4396904"/>
            <a:ext cx="2992878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Seeing the impact it has</a:t>
            </a:r>
          </a:p>
        </p:txBody>
      </p:sp>
    </p:spTree>
    <p:extLst>
      <p:ext uri="{BB962C8B-B14F-4D97-AF65-F5344CB8AC3E}">
        <p14:creationId xmlns:p14="http://schemas.microsoft.com/office/powerpoint/2010/main" val="127944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77D4-E0D5-9FA5-14B8-8CBD426F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018F75-A1F3-2C76-0719-D29BFBA70FCD}"/>
              </a:ext>
            </a:extLst>
          </p:cNvPr>
          <p:cNvGrpSpPr/>
          <p:nvPr/>
        </p:nvGrpSpPr>
        <p:grpSpPr>
          <a:xfrm>
            <a:off x="397213" y="1588851"/>
            <a:ext cx="4336916" cy="3876135"/>
            <a:chOff x="397213" y="1588851"/>
            <a:chExt cx="4336916" cy="3876135"/>
          </a:xfrm>
        </p:grpSpPr>
        <p:pic>
          <p:nvPicPr>
            <p:cNvPr id="4" name="Picture 3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A57CD8E3-5353-6920-BAFB-A96529C51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2789" r="-21" b="31347"/>
            <a:stretch>
              <a:fillRect/>
            </a:stretch>
          </p:blipFill>
          <p:spPr>
            <a:xfrm>
              <a:off x="397213" y="1588851"/>
              <a:ext cx="2752747" cy="2730230"/>
            </a:xfrm>
            <a:prstGeom prst="rect">
              <a:avLst/>
            </a:prstGeom>
          </p:spPr>
        </p:pic>
        <p:pic>
          <p:nvPicPr>
            <p:cNvPr id="8" name="Picture 7" descr="A person and person taking a selfie&#10;&#10;AI-generated content may be incorrect.">
              <a:extLst>
                <a:ext uri="{FF2B5EF4-FFF2-40B4-BE49-F238E27FC236}">
                  <a16:creationId xmlns:a16="http://schemas.microsoft.com/office/drawing/2014/main" id="{2E602EA4-9624-55BA-70B9-7BB203E4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282" y="3782101"/>
              <a:ext cx="2243847" cy="1682885"/>
            </a:xfrm>
            <a:prstGeom prst="rect">
              <a:avLst/>
            </a:prstGeom>
          </p:spPr>
        </p:pic>
      </p:grpSp>
      <p:pic>
        <p:nvPicPr>
          <p:cNvPr id="16" name="Picture 15" descr="A bowl of vegetables&#10;&#10;AI-generated content may be incorrect.">
            <a:extLst>
              <a:ext uri="{FF2B5EF4-FFF2-40B4-BE49-F238E27FC236}">
                <a16:creationId xmlns:a16="http://schemas.microsoft.com/office/drawing/2014/main" id="{A5F67A0A-6908-8AF0-80E3-B813E7192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89789" y="4037808"/>
            <a:ext cx="2668084" cy="150079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D3AD00-AF28-CF72-9E06-927F86F776B4}"/>
              </a:ext>
            </a:extLst>
          </p:cNvPr>
          <p:cNvGrpSpPr/>
          <p:nvPr/>
        </p:nvGrpSpPr>
        <p:grpSpPr>
          <a:xfrm>
            <a:off x="7533528" y="0"/>
            <a:ext cx="4658472" cy="2914280"/>
            <a:chOff x="7306549" y="233463"/>
            <a:chExt cx="4658472" cy="2914280"/>
          </a:xfrm>
        </p:grpSpPr>
        <p:pic>
          <p:nvPicPr>
            <p:cNvPr id="12" name="Picture 11" descr="A group of people sitting in a stadium&#10;&#10;AI-generated content may be incorrect.">
              <a:extLst>
                <a:ext uri="{FF2B5EF4-FFF2-40B4-BE49-F238E27FC236}">
                  <a16:creationId xmlns:a16="http://schemas.microsoft.com/office/drawing/2014/main" id="{28A66AA1-3EFB-DCEA-4AF8-BB35993C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225" y="233463"/>
              <a:ext cx="2991796" cy="1682885"/>
            </a:xfrm>
            <a:prstGeom prst="rect">
              <a:avLst/>
            </a:prstGeom>
          </p:spPr>
        </p:pic>
        <p:pic>
          <p:nvPicPr>
            <p:cNvPr id="18" name="Picture 17" descr="A sports stadium with people in the stands&#10;&#10;AI-generated content may be incorrect.">
              <a:extLst>
                <a:ext uri="{FF2B5EF4-FFF2-40B4-BE49-F238E27FC236}">
                  <a16:creationId xmlns:a16="http://schemas.microsoft.com/office/drawing/2014/main" id="{F15D0E5F-9EBE-254B-4F24-5D48D557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736" y="1771279"/>
              <a:ext cx="1835285" cy="1376464"/>
            </a:xfrm>
            <a:prstGeom prst="rect">
              <a:avLst/>
            </a:prstGeom>
          </p:spPr>
        </p:pic>
        <p:pic>
          <p:nvPicPr>
            <p:cNvPr id="14" name="Picture 13" descr="A group of men sitting in bleachers&#10;&#10;AI-generated content may be incorrect.">
              <a:extLst>
                <a:ext uri="{FF2B5EF4-FFF2-40B4-BE49-F238E27FC236}">
                  <a16:creationId xmlns:a16="http://schemas.microsoft.com/office/drawing/2014/main" id="{4C986521-0E04-4C39-2BED-CAB67A33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549" y="233463"/>
              <a:ext cx="1699097" cy="1274323"/>
            </a:xfrm>
            <a:prstGeom prst="rect">
              <a:avLst/>
            </a:prstGeom>
          </p:spPr>
        </p:pic>
      </p:grpSp>
      <p:pic>
        <p:nvPicPr>
          <p:cNvPr id="21" name="Picture 20" descr="A person holding a knife in his hand&#10;&#10;AI-generated content may be incorrect.">
            <a:extLst>
              <a:ext uri="{FF2B5EF4-FFF2-40B4-BE49-F238E27FC236}">
                <a16:creationId xmlns:a16="http://schemas.microsoft.com/office/drawing/2014/main" id="{2CB40206-190D-29E9-60B5-473F936C8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73" y="0"/>
            <a:ext cx="2306924" cy="3075899"/>
          </a:xfrm>
          <a:prstGeom prst="rect">
            <a:avLst/>
          </a:prstGeom>
        </p:spPr>
      </p:pic>
      <p:pic>
        <p:nvPicPr>
          <p:cNvPr id="23" name="Picture 22" descr="A construction site with a person on a backhoe&#10;&#10;AI-generated content may be incorrect.">
            <a:extLst>
              <a:ext uri="{FF2B5EF4-FFF2-40B4-BE49-F238E27FC236}">
                <a16:creationId xmlns:a16="http://schemas.microsoft.com/office/drawing/2014/main" id="{64F5F2CC-701A-AF42-E0B7-677FE2B58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09" y="3189371"/>
            <a:ext cx="3314612" cy="1864469"/>
          </a:xfrm>
          <a:prstGeom prst="rect">
            <a:avLst/>
          </a:prstGeom>
        </p:spPr>
      </p:pic>
      <p:pic>
        <p:nvPicPr>
          <p:cNvPr id="25" name="Picture 24" descr="A small shed with a deck&#10;&#10;AI-generated content may be incorrect.">
            <a:extLst>
              <a:ext uri="{FF2B5EF4-FFF2-40B4-BE49-F238E27FC236}">
                <a16:creationId xmlns:a16="http://schemas.microsoft.com/office/drawing/2014/main" id="{9E10B2C7-33D6-EEAF-99EA-E6FD682C50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7" y="1639448"/>
            <a:ext cx="2555131" cy="1916348"/>
          </a:xfrm>
          <a:prstGeom prst="rect">
            <a:avLst/>
          </a:prstGeom>
        </p:spPr>
      </p:pic>
      <p:pic>
        <p:nvPicPr>
          <p:cNvPr id="27" name="Picture 26" descr="A small shed with lights on&#10;&#10;AI-generated content may be incorrect.">
            <a:extLst>
              <a:ext uri="{FF2B5EF4-FFF2-40B4-BE49-F238E27FC236}">
                <a16:creationId xmlns:a16="http://schemas.microsoft.com/office/drawing/2014/main" id="{901BFABA-8A6E-5704-8145-9E0CE8580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40" y="4350222"/>
            <a:ext cx="2628374" cy="197128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D37A36F-8125-D090-2916-9BD7EF0DFA64}"/>
              </a:ext>
            </a:extLst>
          </p:cNvPr>
          <p:cNvGrpSpPr/>
          <p:nvPr/>
        </p:nvGrpSpPr>
        <p:grpSpPr>
          <a:xfrm>
            <a:off x="2373488" y="1188590"/>
            <a:ext cx="8431924" cy="5108513"/>
            <a:chOff x="2373488" y="1188590"/>
            <a:chExt cx="8431924" cy="5108513"/>
          </a:xfrm>
        </p:grpSpPr>
        <p:pic>
          <p:nvPicPr>
            <p:cNvPr id="30" name="Picture 29" descr="A plate of pickles and a sandwich on a tray&#10;&#10;AI-generated content may be incorrect.">
              <a:extLst>
                <a:ext uri="{FF2B5EF4-FFF2-40B4-BE49-F238E27FC236}">
                  <a16:creationId xmlns:a16="http://schemas.microsoft.com/office/drawing/2014/main" id="{6EDA0A00-6EED-6EC8-63FA-9F0BE7BD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488" y="1511022"/>
              <a:ext cx="2477352" cy="1858015"/>
            </a:xfrm>
            <a:prstGeom prst="rect">
              <a:avLst/>
            </a:prstGeom>
          </p:spPr>
        </p:pic>
        <p:pic>
          <p:nvPicPr>
            <p:cNvPr id="32" name="Picture 31" descr="A fish on a grill&#10;&#10;AI-generated content may be incorrect.">
              <a:extLst>
                <a:ext uri="{FF2B5EF4-FFF2-40B4-BE49-F238E27FC236}">
                  <a16:creationId xmlns:a16="http://schemas.microsoft.com/office/drawing/2014/main" id="{820B457C-583D-1A06-7B6A-ED5E9F974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1820" y="3810577"/>
              <a:ext cx="1864895" cy="2486526"/>
            </a:xfrm>
            <a:prstGeom prst="rect">
              <a:avLst/>
            </a:prstGeom>
          </p:spPr>
        </p:pic>
        <p:pic>
          <p:nvPicPr>
            <p:cNvPr id="34" name="Picture 33" descr="Food in foil trays on a grill&#10;&#10;AI-generated content may be incorrect.">
              <a:extLst>
                <a:ext uri="{FF2B5EF4-FFF2-40B4-BE49-F238E27FC236}">
                  <a16:creationId xmlns:a16="http://schemas.microsoft.com/office/drawing/2014/main" id="{7B8CF9E2-A12C-F8BD-1162-0032CE04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34580" y="749899"/>
              <a:ext cx="2632142" cy="3509523"/>
            </a:xfrm>
            <a:prstGeom prst="rect">
              <a:avLst/>
            </a:prstGeom>
          </p:spPr>
        </p:pic>
      </p:grpSp>
      <p:pic>
        <p:nvPicPr>
          <p:cNvPr id="36" name="Picture 35" descr="Food on a grill&#10;&#10;AI-generated content may be incorrect.">
            <a:extLst>
              <a:ext uri="{FF2B5EF4-FFF2-40B4-BE49-F238E27FC236}">
                <a16:creationId xmlns:a16="http://schemas.microsoft.com/office/drawing/2014/main" id="{B3FDD917-9E3C-334A-AA9C-76E3CAC731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5115" y="-234572"/>
            <a:ext cx="1730193" cy="2306924"/>
          </a:xfrm>
          <a:prstGeom prst="rect">
            <a:avLst/>
          </a:prstGeom>
        </p:spPr>
      </p:pic>
      <p:pic>
        <p:nvPicPr>
          <p:cNvPr id="39" name="Picture 38" descr="A pizza on a plate&#10;&#10;AI-generated content may be incorrect.">
            <a:extLst>
              <a:ext uri="{FF2B5EF4-FFF2-40B4-BE49-F238E27FC236}">
                <a16:creationId xmlns:a16="http://schemas.microsoft.com/office/drawing/2014/main" id="{AB555E35-0BA0-E769-783E-6FD0605183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746" y="4586291"/>
            <a:ext cx="1624679" cy="2166239"/>
          </a:xfrm>
          <a:prstGeom prst="rect">
            <a:avLst/>
          </a:prstGeom>
        </p:spPr>
      </p:pic>
      <p:pic>
        <p:nvPicPr>
          <p:cNvPr id="41" name="Picture 40" descr="A person holding a plate of meat&#10;&#10;AI-generated content may be incorrect.">
            <a:extLst>
              <a:ext uri="{FF2B5EF4-FFF2-40B4-BE49-F238E27FC236}">
                <a16:creationId xmlns:a16="http://schemas.microsoft.com/office/drawing/2014/main" id="{48CAEDFA-3A44-B9A6-F564-961B6713A1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22033" r="3304" b="32280"/>
          <a:stretch>
            <a:fillRect/>
          </a:stretch>
        </p:blipFill>
        <p:spPr>
          <a:xfrm>
            <a:off x="335646" y="3800848"/>
            <a:ext cx="2146278" cy="232140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76D19A8-C3D3-3A34-C85E-86310D172BCF}"/>
              </a:ext>
            </a:extLst>
          </p:cNvPr>
          <p:cNvGrpSpPr/>
          <p:nvPr/>
        </p:nvGrpSpPr>
        <p:grpSpPr>
          <a:xfrm>
            <a:off x="2397100" y="1127319"/>
            <a:ext cx="8571270" cy="4010632"/>
            <a:chOff x="2397100" y="1127319"/>
            <a:chExt cx="8571270" cy="4010632"/>
          </a:xfrm>
        </p:grpSpPr>
        <p:pic>
          <p:nvPicPr>
            <p:cNvPr id="43" name="Picture 42" descr="A person standing in front of a sign&#10;&#10;AI-generated content may be incorrect.">
              <a:extLst>
                <a:ext uri="{FF2B5EF4-FFF2-40B4-BE49-F238E27FC236}">
                  <a16:creationId xmlns:a16="http://schemas.microsoft.com/office/drawing/2014/main" id="{C151101D-9753-7595-99DC-1152E8D29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" t="19366" r="-745" b="23905"/>
            <a:stretch>
              <a:fillRect/>
            </a:stretch>
          </p:blipFill>
          <p:spPr>
            <a:xfrm>
              <a:off x="2397100" y="1244153"/>
              <a:ext cx="3139306" cy="3890436"/>
            </a:xfrm>
            <a:prstGeom prst="rect">
              <a:avLst/>
            </a:prstGeom>
          </p:spPr>
        </p:pic>
        <p:pic>
          <p:nvPicPr>
            <p:cNvPr id="45" name="Picture 44" descr="A person standing in front of a sign&#10;&#10;AI-generated content may be incorrect.">
              <a:extLst>
                <a:ext uri="{FF2B5EF4-FFF2-40B4-BE49-F238E27FC236}">
                  <a16:creationId xmlns:a16="http://schemas.microsoft.com/office/drawing/2014/main" id="{83BC11ED-33E8-EFBE-CBF4-32008D1A7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" t="32587" r="761" b="34165"/>
            <a:stretch>
              <a:fillRect/>
            </a:stretch>
          </p:blipFill>
          <p:spPr>
            <a:xfrm>
              <a:off x="5553123" y="1127319"/>
              <a:ext cx="5415247" cy="4010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C4EB-A9C0-B605-2C27-C5F3D29E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627"/>
            <a:ext cx="7283116" cy="1325563"/>
          </a:xfrm>
        </p:spPr>
        <p:txBody>
          <a:bodyPr>
            <a:normAutofit/>
          </a:bodyPr>
          <a:lstStyle/>
          <a:p>
            <a:r>
              <a:rPr lang="en-GB" sz="4000" dirty="0"/>
              <a:t>Jog (not run)</a:t>
            </a:r>
            <a:br>
              <a:rPr lang="en-GB" sz="4000" dirty="0"/>
            </a:br>
            <a:r>
              <a:rPr lang="en-GB" sz="4000" dirty="0"/>
              <a:t>…make the most of travel</a:t>
            </a:r>
          </a:p>
        </p:txBody>
      </p:sp>
      <p:pic>
        <p:nvPicPr>
          <p:cNvPr id="10" name="Picture 9" descr="A person taking a selfie in front of a gate&#10;&#10;AI-generated content may be incorrect.">
            <a:extLst>
              <a:ext uri="{FF2B5EF4-FFF2-40B4-BE49-F238E27FC236}">
                <a16:creationId xmlns:a16="http://schemas.microsoft.com/office/drawing/2014/main" id="{7081F5F0-D2EF-5242-517F-44F868956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49" y="12846"/>
            <a:ext cx="4474245" cy="3355684"/>
          </a:xfrm>
          <a:prstGeom prst="rect">
            <a:avLst/>
          </a:prstGeom>
        </p:spPr>
      </p:pic>
      <p:pic>
        <p:nvPicPr>
          <p:cNvPr id="14" name="Picture 13" descr="A person taking a selfie on a bridge&#10;&#10;AI-generated content may be incorrect.">
            <a:extLst>
              <a:ext uri="{FF2B5EF4-FFF2-40B4-BE49-F238E27FC236}">
                <a16:creationId xmlns:a16="http://schemas.microsoft.com/office/drawing/2014/main" id="{1E88A284-D17F-925F-1878-F7426EFC5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683" y="2818572"/>
            <a:ext cx="3029571" cy="4039428"/>
          </a:xfrm>
          <a:prstGeom prst="rect">
            <a:avLst/>
          </a:prstGeom>
        </p:spPr>
      </p:pic>
      <p:pic>
        <p:nvPicPr>
          <p:cNvPr id="16" name="Picture 15" descr="A person wearing headphones and taking a selfie&#10;&#10;AI-generated content may be incorrect.">
            <a:extLst>
              <a:ext uri="{FF2B5EF4-FFF2-40B4-BE49-F238E27FC236}">
                <a16:creationId xmlns:a16="http://schemas.microsoft.com/office/drawing/2014/main" id="{78130AFC-7868-F016-3790-644F44BBD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" y="1751158"/>
            <a:ext cx="4145380" cy="3109035"/>
          </a:xfrm>
          <a:prstGeom prst="rect">
            <a:avLst/>
          </a:prstGeom>
        </p:spPr>
      </p:pic>
      <p:pic>
        <p:nvPicPr>
          <p:cNvPr id="8" name="Picture 7" descr="A person taking a selfie with headphones&#10;&#10;AI-generated content may be incorrect.">
            <a:extLst>
              <a:ext uri="{FF2B5EF4-FFF2-40B4-BE49-F238E27FC236}">
                <a16:creationId xmlns:a16="http://schemas.microsoft.com/office/drawing/2014/main" id="{B6480F48-9893-0D5E-DC34-2620705CD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23" y="3088104"/>
            <a:ext cx="4145380" cy="3109035"/>
          </a:xfrm>
          <a:prstGeom prst="rect">
            <a:avLst/>
          </a:prstGeom>
        </p:spPr>
      </p:pic>
      <p:pic>
        <p:nvPicPr>
          <p:cNvPr id="4" name="Picture 3" descr="A person taking a selfie with headphones on&#10;&#10;AI-generated content may be incorrect.">
            <a:extLst>
              <a:ext uri="{FF2B5EF4-FFF2-40B4-BE49-F238E27FC236}">
                <a16:creationId xmlns:a16="http://schemas.microsoft.com/office/drawing/2014/main" id="{486924CA-3F70-0335-B537-4B175B605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5" y="1631846"/>
            <a:ext cx="3584884" cy="2688663"/>
          </a:xfrm>
          <a:prstGeom prst="rect">
            <a:avLst/>
          </a:prstGeom>
        </p:spPr>
      </p:pic>
      <p:pic>
        <p:nvPicPr>
          <p:cNvPr id="12" name="Picture 11" descr="A person taking a selfie with a harbor and boats in the background&#10;&#10;AI-generated content may be incorrect.">
            <a:extLst>
              <a:ext uri="{FF2B5EF4-FFF2-40B4-BE49-F238E27FC236}">
                <a16:creationId xmlns:a16="http://schemas.microsoft.com/office/drawing/2014/main" id="{D8FA6075-8FD8-8F31-EFB6-EF590EDBD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/>
          <a:stretch>
            <a:fillRect/>
          </a:stretch>
        </p:blipFill>
        <p:spPr>
          <a:xfrm>
            <a:off x="4880438" y="4010526"/>
            <a:ext cx="4474245" cy="2847474"/>
          </a:xfrm>
          <a:prstGeom prst="rect">
            <a:avLst/>
          </a:prstGeom>
        </p:spPr>
      </p:pic>
      <p:pic>
        <p:nvPicPr>
          <p:cNvPr id="6" name="Picture 5" descr="A person wearing headphones and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8C5FEC0E-1F43-4715-CF12-626ABB3FD7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66" y="3088104"/>
            <a:ext cx="2635728" cy="19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6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EEC7CA-A082-0D5B-1039-C87C5F57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298" y="541172"/>
            <a:ext cx="5941403" cy="5775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0DFFA-7BCF-9D37-3646-AA4A4BCE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610"/>
            <a:ext cx="10515600" cy="1325563"/>
          </a:xfrm>
        </p:spPr>
        <p:txBody>
          <a:bodyPr/>
          <a:lstStyle/>
          <a:p>
            <a:r>
              <a:rPr lang="en-GB" dirty="0"/>
              <a:t>More about me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B543263F-19B0-F287-18C1-91CA35FDAF80}"/>
              </a:ext>
            </a:extLst>
          </p:cNvPr>
          <p:cNvSpPr/>
          <p:nvPr/>
        </p:nvSpPr>
        <p:spPr>
          <a:xfrm>
            <a:off x="9510057" y="541171"/>
            <a:ext cx="1844842" cy="1325563"/>
          </a:xfrm>
          <a:prstGeom prst="borderCallout1">
            <a:avLst>
              <a:gd name="adj1" fmla="val 18750"/>
              <a:gd name="adj2" fmla="val -8333"/>
              <a:gd name="adj3" fmla="val 206896"/>
              <a:gd name="adj4" fmla="val -983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/>
              <a:t>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93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C616-7310-8049-F1C0-46DB6F0B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about me…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0818A-6A57-3041-D3CD-0C5E4829E240}"/>
              </a:ext>
            </a:extLst>
          </p:cNvPr>
          <p:cNvSpPr txBox="1"/>
          <p:nvPr/>
        </p:nvSpPr>
        <p:spPr>
          <a:xfrm>
            <a:off x="212557" y="1909010"/>
            <a:ext cx="966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“He prefers to be direct, results orientated and thorough,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1A8AB-1E9F-C8C6-CD62-B6F18159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648" y="619125"/>
            <a:ext cx="2143125" cy="21431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CEF0F50-63AF-3FF6-DAA4-D06FCDD21251}"/>
              </a:ext>
            </a:extLst>
          </p:cNvPr>
          <p:cNvGrpSpPr/>
          <p:nvPr/>
        </p:nvGrpSpPr>
        <p:grpSpPr>
          <a:xfrm>
            <a:off x="212557" y="2493785"/>
            <a:ext cx="9959766" cy="1243580"/>
            <a:chOff x="212557" y="2493785"/>
            <a:chExt cx="9959766" cy="12435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0CE1A8-3F4D-AC33-EFC2-89A895F24EDF}"/>
                </a:ext>
              </a:extLst>
            </p:cNvPr>
            <p:cNvSpPr txBox="1"/>
            <p:nvPr/>
          </p:nvSpPr>
          <p:spPr>
            <a:xfrm>
              <a:off x="212557" y="2493785"/>
              <a:ext cx="9669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whilst not always taking the time to give real consideration to others.”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56AB9D-FC0B-4558-C16F-C640B690F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6383" y="2493785"/>
              <a:ext cx="1209491" cy="12339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5E6887-5535-6D6D-E452-92B7F88C3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50" b="96875" l="5375" r="92125">
                          <a14:foregroundMark x1="79000" y1="26625" x2="40875" y2="14250"/>
                          <a14:foregroundMark x1="8375" y1="60625" x2="6000" y2="36750"/>
                          <a14:foregroundMark x1="14500" y1="26000" x2="34125" y2="8125"/>
                          <a14:foregroundMark x1="42250" y1="6750" x2="66625" y2="10000"/>
                          <a14:foregroundMark x1="74500" y1="12375" x2="92125" y2="35125"/>
                          <a14:foregroundMark x1="53000" y1="92625" x2="27250" y2="90000"/>
                          <a14:foregroundMark x1="34125" y1="96875" x2="32250" y2="94500"/>
                          <a14:foregroundMark x1="7875" y1="49125" x2="5375" y2="4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95105" y="2660147"/>
              <a:ext cx="1077218" cy="107721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CC42C65-9270-F668-F18E-6B304D2CBF74}"/>
              </a:ext>
            </a:extLst>
          </p:cNvPr>
          <p:cNvSpPr txBox="1"/>
          <p:nvPr/>
        </p:nvSpPr>
        <p:spPr>
          <a:xfrm>
            <a:off x="212557" y="3744416"/>
            <a:ext cx="5069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“…enthuse with others to be involved in his projects…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619B4-2955-8E19-101D-FE135F33CCF9}"/>
              </a:ext>
            </a:extLst>
          </p:cNvPr>
          <p:cNvSpPr txBox="1"/>
          <p:nvPr/>
        </p:nvSpPr>
        <p:spPr>
          <a:xfrm>
            <a:off x="4724830" y="4227859"/>
            <a:ext cx="602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…He can be exceedingly stubborn”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C9CB7B-6DD6-A886-7695-605B174D0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870" y="4658163"/>
            <a:ext cx="1103647" cy="1103647"/>
          </a:xfrm>
          <a:prstGeom prst="rect">
            <a:avLst/>
          </a:prstGeom>
        </p:spPr>
      </p:pic>
      <p:pic>
        <p:nvPicPr>
          <p:cNvPr id="2054" name="Picture 6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F6EF8CAA-CFDB-7147-A2C0-FDB7FB6A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04" y="4856735"/>
            <a:ext cx="759679" cy="7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UKRI Full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 Full" id="{866A5CDA-D528-4628-ABB8-029711F5E495}" vid="{72F1352C-D61C-409E-B0B7-C974A128E42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Spire 1">
      <a:dk1>
        <a:srgbClr val="02060E"/>
      </a:dk1>
      <a:lt1>
        <a:srgbClr val="FEFFFE"/>
      </a:lt1>
      <a:dk2>
        <a:srgbClr val="BE0000"/>
      </a:dk2>
      <a:lt2>
        <a:srgbClr val="F1F2F1"/>
      </a:lt2>
      <a:accent1>
        <a:srgbClr val="7F126E"/>
      </a:accent1>
      <a:accent2>
        <a:srgbClr val="3C2680"/>
      </a:accent2>
      <a:accent3>
        <a:srgbClr val="0F4279"/>
      </a:accent3>
      <a:accent4>
        <a:srgbClr val="227FC4"/>
      </a:accent4>
      <a:accent5>
        <a:srgbClr val="008080"/>
      </a:accent5>
      <a:accent6>
        <a:srgbClr val="C68F4A"/>
      </a:accent6>
      <a:hlink>
        <a:srgbClr val="BE0000"/>
      </a:hlink>
      <a:folHlink>
        <a:srgbClr val="F9FAF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UKRI Full</Template>
  <TotalTime>114</TotalTime>
  <Words>333</Words>
  <Application>Microsoft Office PowerPoint</Application>
  <PresentationFormat>Widescreen</PresentationFormat>
  <Paragraphs>71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Aptos</vt:lpstr>
      <vt:lpstr>Arial</vt:lpstr>
      <vt:lpstr>Arial Regular</vt:lpstr>
      <vt:lpstr>Calibri</vt:lpstr>
      <vt:lpstr>Lucida Grande</vt:lpstr>
      <vt:lpstr>Trebuchet MS</vt:lpstr>
      <vt:lpstr>Wingdings</vt:lpstr>
      <vt:lpstr>UKRI Full</vt:lpstr>
      <vt:lpstr>1_Blank Presentation</vt:lpstr>
      <vt:lpstr>1_Font and logo master</vt:lpstr>
      <vt:lpstr>MASTER 2 WHITE</vt:lpstr>
      <vt:lpstr>2_Font and logo master</vt:lpstr>
      <vt:lpstr>Font and logo master</vt:lpstr>
      <vt:lpstr>3_Font and logo master</vt:lpstr>
      <vt:lpstr>Office Theme</vt:lpstr>
      <vt:lpstr>4_Font and logo master</vt:lpstr>
      <vt:lpstr>About me</vt:lpstr>
      <vt:lpstr>About me</vt:lpstr>
      <vt:lpstr>Background</vt:lpstr>
      <vt:lpstr>Career Progression</vt:lpstr>
      <vt:lpstr>What motivates me?</vt:lpstr>
      <vt:lpstr>About me</vt:lpstr>
      <vt:lpstr>Jog (not run) …make the most of travel</vt:lpstr>
      <vt:lpstr>More about me</vt:lpstr>
      <vt:lpstr>More about me…</vt:lpstr>
      <vt:lpstr>PowerPoint Presentation</vt:lpstr>
      <vt:lpstr>Last word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Wilson, Matt (STFC,RAL,TECH)</dc:creator>
  <cp:lastModifiedBy>Wilson, Matt (STFC,RAL,TECH)</cp:lastModifiedBy>
  <cp:revision>1</cp:revision>
  <dcterms:created xsi:type="dcterms:W3CDTF">2025-09-16T09:07:07Z</dcterms:created>
  <dcterms:modified xsi:type="dcterms:W3CDTF">2025-09-16T11:01:44Z</dcterms:modified>
</cp:coreProperties>
</file>