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700" r:id="rId5"/>
  </p:sldMasterIdLst>
  <p:notesMasterIdLst>
    <p:notesMasterId r:id="rId21"/>
  </p:notesMasterIdLst>
  <p:sldIdLst>
    <p:sldId id="291" r:id="rId6"/>
    <p:sldId id="300" r:id="rId7"/>
    <p:sldId id="258" r:id="rId8"/>
    <p:sldId id="297" r:id="rId9"/>
    <p:sldId id="303" r:id="rId10"/>
    <p:sldId id="304" r:id="rId11"/>
    <p:sldId id="305" r:id="rId12"/>
    <p:sldId id="306" r:id="rId13"/>
    <p:sldId id="308" r:id="rId14"/>
    <p:sldId id="309" r:id="rId15"/>
    <p:sldId id="294" r:id="rId16"/>
    <p:sldId id="311" r:id="rId17"/>
    <p:sldId id="310" r:id="rId18"/>
    <p:sldId id="312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D62"/>
    <a:srgbClr val="626262"/>
    <a:srgbClr val="003088"/>
    <a:srgbClr val="F08900"/>
    <a:srgbClr val="FF6900"/>
    <a:srgbClr val="1E5DF8"/>
    <a:srgbClr val="FFFFFF"/>
    <a:srgbClr val="00BED5"/>
    <a:srgbClr val="C13D33"/>
    <a:srgbClr val="E94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6CC20D-2CA5-4F66-A501-4DCDE46F39A2}" v="187" dt="2025-09-24T10:41:01.0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25"/>
    <p:restoredTop sz="95417" autoAdjust="0"/>
  </p:normalViewPr>
  <p:slideViewPr>
    <p:cSldViewPr snapToGrid="0" snapToObjects="1">
      <p:cViewPr varScale="1">
        <p:scale>
          <a:sx n="105" d="100"/>
          <a:sy n="105" d="100"/>
        </p:scale>
        <p:origin x="1134" y="114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rey-Duffin, Peter (STFC,RAL,TECH)" userId="63b6f866-2f17-4000-927d-24085cdb8aef" providerId="ADAL" clId="{C06CC20D-2CA5-4F66-A501-4DCDE46F39A2}"/>
    <pc:docChg chg="undo custSel addSld delSld modSld sldOrd">
      <pc:chgData name="Furey-Duffin, Peter (STFC,RAL,TECH)" userId="63b6f866-2f17-4000-927d-24085cdb8aef" providerId="ADAL" clId="{C06CC20D-2CA5-4F66-A501-4DCDE46F39A2}" dt="2025-09-24T20:28:14.218" v="1857" actId="14100"/>
      <pc:docMkLst>
        <pc:docMk/>
      </pc:docMkLst>
      <pc:sldChg chg="modSp del">
        <pc:chgData name="Furey-Duffin, Peter (STFC,RAL,TECH)" userId="63b6f866-2f17-4000-927d-24085cdb8aef" providerId="ADAL" clId="{C06CC20D-2CA5-4F66-A501-4DCDE46F39A2}" dt="2025-09-22T14:44:54.164" v="906" actId="47"/>
        <pc:sldMkLst>
          <pc:docMk/>
          <pc:sldMk cId="2622667692" sldId="284"/>
        </pc:sldMkLst>
      </pc:sldChg>
      <pc:sldChg chg="modSp del">
        <pc:chgData name="Furey-Duffin, Peter (STFC,RAL,TECH)" userId="63b6f866-2f17-4000-927d-24085cdb8aef" providerId="ADAL" clId="{C06CC20D-2CA5-4F66-A501-4DCDE46F39A2}" dt="2025-09-22T14:44:58.279" v="907" actId="47"/>
        <pc:sldMkLst>
          <pc:docMk/>
          <pc:sldMk cId="3295925842" sldId="287"/>
        </pc:sldMkLst>
      </pc:sldChg>
      <pc:sldChg chg="modSp mod modNotesTx">
        <pc:chgData name="Furey-Duffin, Peter (STFC,RAL,TECH)" userId="63b6f866-2f17-4000-927d-24085cdb8aef" providerId="ADAL" clId="{C06CC20D-2CA5-4F66-A501-4DCDE46F39A2}" dt="2025-09-24T20:27:19.686" v="1846" actId="20577"/>
        <pc:sldMkLst>
          <pc:docMk/>
          <pc:sldMk cId="107996375" sldId="291"/>
        </pc:sldMkLst>
        <pc:spChg chg="mod">
          <ac:chgData name="Furey-Duffin, Peter (STFC,RAL,TECH)" userId="63b6f866-2f17-4000-927d-24085cdb8aef" providerId="ADAL" clId="{C06CC20D-2CA5-4F66-A501-4DCDE46F39A2}" dt="2025-09-19T10:52:18.995" v="35" actId="20577"/>
          <ac:spMkLst>
            <pc:docMk/>
            <pc:sldMk cId="107996375" sldId="291"/>
            <ac:spMk id="3" creationId="{BC6BCF01-C986-5883-4915-B8A6D8F787EE}"/>
          </ac:spMkLst>
        </pc:spChg>
        <pc:picChg chg="mod">
          <ac:chgData name="Furey-Duffin, Peter (STFC,RAL,TECH)" userId="63b6f866-2f17-4000-927d-24085cdb8aef" providerId="ADAL" clId="{C06CC20D-2CA5-4F66-A501-4DCDE46F39A2}" dt="2025-09-19T11:51:11.984" v="77" actId="1076"/>
          <ac:picMkLst>
            <pc:docMk/>
            <pc:sldMk cId="107996375" sldId="291"/>
            <ac:picMk id="5" creationId="{BD6EDAA2-E5C3-ABF6-F851-5B2F81FA3946}"/>
          </ac:picMkLst>
        </pc:picChg>
        <pc:picChg chg="mod">
          <ac:chgData name="Furey-Duffin, Peter (STFC,RAL,TECH)" userId="63b6f866-2f17-4000-927d-24085cdb8aef" providerId="ADAL" clId="{C06CC20D-2CA5-4F66-A501-4DCDE46F39A2}" dt="2025-09-19T11:50:31.962" v="73" actId="1076"/>
          <ac:picMkLst>
            <pc:docMk/>
            <pc:sldMk cId="107996375" sldId="291"/>
            <ac:picMk id="1026" creationId="{A9B4CE8D-A0BF-8197-22AE-731EE8B8D97D}"/>
          </ac:picMkLst>
        </pc:picChg>
      </pc:sldChg>
      <pc:sldChg chg="addSp delSp modSp">
        <pc:chgData name="Furey-Duffin, Peter (STFC,RAL,TECH)" userId="63b6f866-2f17-4000-927d-24085cdb8aef" providerId="ADAL" clId="{C06CC20D-2CA5-4F66-A501-4DCDE46F39A2}" dt="2025-09-22T11:57:30.436" v="376"/>
        <pc:sldMkLst>
          <pc:docMk/>
          <pc:sldMk cId="2025273264" sldId="294"/>
        </pc:sldMkLst>
        <pc:spChg chg="mod">
          <ac:chgData name="Furey-Duffin, Peter (STFC,RAL,TECH)" userId="63b6f866-2f17-4000-927d-24085cdb8aef" providerId="ADAL" clId="{C06CC20D-2CA5-4F66-A501-4DCDE46F39A2}" dt="2025-09-22T11:31:30.528" v="287"/>
          <ac:spMkLst>
            <pc:docMk/>
            <pc:sldMk cId="2025273264" sldId="294"/>
            <ac:spMk id="2" creationId="{79BFBC06-B832-70ED-DFAB-6F78B4F95F1D}"/>
          </ac:spMkLst>
        </pc:spChg>
        <pc:spChg chg="mod">
          <ac:chgData name="Furey-Duffin, Peter (STFC,RAL,TECH)" userId="63b6f866-2f17-4000-927d-24085cdb8aef" providerId="ADAL" clId="{C06CC20D-2CA5-4F66-A501-4DCDE46F39A2}" dt="2025-09-22T11:31:30.528" v="287"/>
          <ac:spMkLst>
            <pc:docMk/>
            <pc:sldMk cId="2025273264" sldId="294"/>
            <ac:spMk id="4" creationId="{4FA10C6F-5663-6054-BD13-612B3374BE32}"/>
          </ac:spMkLst>
        </pc:spChg>
        <pc:spChg chg="mod">
          <ac:chgData name="Furey-Duffin, Peter (STFC,RAL,TECH)" userId="63b6f866-2f17-4000-927d-24085cdb8aef" providerId="ADAL" clId="{C06CC20D-2CA5-4F66-A501-4DCDE46F39A2}" dt="2025-09-22T11:33:15.117" v="290" actId="164"/>
          <ac:spMkLst>
            <pc:docMk/>
            <pc:sldMk cId="2025273264" sldId="294"/>
            <ac:spMk id="8" creationId="{676ABCC4-B442-AE3D-3DD2-3F7221D680B0}"/>
          </ac:spMkLst>
        </pc:spChg>
        <pc:grpChg chg="add mod">
          <ac:chgData name="Furey-Duffin, Peter (STFC,RAL,TECH)" userId="63b6f866-2f17-4000-927d-24085cdb8aef" providerId="ADAL" clId="{C06CC20D-2CA5-4F66-A501-4DCDE46F39A2}" dt="2025-09-22T11:33:15.117" v="290" actId="164"/>
          <ac:grpSpMkLst>
            <pc:docMk/>
            <pc:sldMk cId="2025273264" sldId="294"/>
            <ac:grpSpMk id="3" creationId="{4099D378-CDF9-4391-1E7C-D3AF0291E721}"/>
          </ac:grpSpMkLst>
        </pc:grpChg>
        <pc:picChg chg="mod">
          <ac:chgData name="Furey-Duffin, Peter (STFC,RAL,TECH)" userId="63b6f866-2f17-4000-927d-24085cdb8aef" providerId="ADAL" clId="{C06CC20D-2CA5-4F66-A501-4DCDE46F39A2}" dt="2025-09-22T11:33:15.117" v="290" actId="164"/>
          <ac:picMkLst>
            <pc:docMk/>
            <pc:sldMk cId="2025273264" sldId="294"/>
            <ac:picMk id="6" creationId="{21AEAF4D-0228-4511-3D8A-89A4E0EDEB5D}"/>
          </ac:picMkLst>
        </pc:picChg>
      </pc:sldChg>
      <pc:sldChg chg="addSp delSp modSp mod">
        <pc:chgData name="Furey-Duffin, Peter (STFC,RAL,TECH)" userId="63b6f866-2f17-4000-927d-24085cdb8aef" providerId="ADAL" clId="{C06CC20D-2CA5-4F66-A501-4DCDE46F39A2}" dt="2025-09-22T13:47:11.642" v="415" actId="20577"/>
        <pc:sldMkLst>
          <pc:docMk/>
          <pc:sldMk cId="3800683097" sldId="297"/>
        </pc:sldMkLst>
        <pc:spChg chg="mod">
          <ac:chgData name="Furey-Duffin, Peter (STFC,RAL,TECH)" userId="63b6f866-2f17-4000-927d-24085cdb8aef" providerId="ADAL" clId="{C06CC20D-2CA5-4F66-A501-4DCDE46F39A2}" dt="2025-09-22T11:34:46.556" v="369" actId="1037"/>
          <ac:spMkLst>
            <pc:docMk/>
            <pc:sldMk cId="3800683097" sldId="297"/>
            <ac:spMk id="5" creationId="{8711243D-D769-A8DA-5276-AE5F24647F79}"/>
          </ac:spMkLst>
        </pc:spChg>
        <pc:spChg chg="mod">
          <ac:chgData name="Furey-Duffin, Peter (STFC,RAL,TECH)" userId="63b6f866-2f17-4000-927d-24085cdb8aef" providerId="ADAL" clId="{C06CC20D-2CA5-4F66-A501-4DCDE46F39A2}" dt="2025-09-22T13:47:11.642" v="415" actId="20577"/>
          <ac:spMkLst>
            <pc:docMk/>
            <pc:sldMk cId="3800683097" sldId="297"/>
            <ac:spMk id="9" creationId="{46D4DCF2-36D8-D7AA-3C5B-090FE59CCED5}"/>
          </ac:spMkLst>
        </pc:spChg>
        <pc:spChg chg="mod">
          <ac:chgData name="Furey-Duffin, Peter (STFC,RAL,TECH)" userId="63b6f866-2f17-4000-927d-24085cdb8aef" providerId="ADAL" clId="{C06CC20D-2CA5-4F66-A501-4DCDE46F39A2}" dt="2025-09-22T11:34:46.556" v="369" actId="1037"/>
          <ac:spMkLst>
            <pc:docMk/>
            <pc:sldMk cId="3800683097" sldId="297"/>
            <ac:spMk id="19" creationId="{3838035F-A81C-1F93-CC1E-06B59A361102}"/>
          </ac:spMkLst>
        </pc:spChg>
        <pc:picChg chg="add mod">
          <ac:chgData name="Furey-Duffin, Peter (STFC,RAL,TECH)" userId="63b6f866-2f17-4000-927d-24085cdb8aef" providerId="ADAL" clId="{C06CC20D-2CA5-4F66-A501-4DCDE46F39A2}" dt="2025-09-22T11:35:03.832" v="372" actId="1076"/>
          <ac:picMkLst>
            <pc:docMk/>
            <pc:sldMk cId="3800683097" sldId="297"/>
            <ac:picMk id="2" creationId="{414D3A58-7E30-9056-BBEB-D752576FA389}"/>
          </ac:picMkLst>
        </pc:picChg>
        <pc:picChg chg="mod">
          <ac:chgData name="Furey-Duffin, Peter (STFC,RAL,TECH)" userId="63b6f866-2f17-4000-927d-24085cdb8aef" providerId="ADAL" clId="{C06CC20D-2CA5-4F66-A501-4DCDE46F39A2}" dt="2025-09-22T11:34:46.556" v="369" actId="1037"/>
          <ac:picMkLst>
            <pc:docMk/>
            <pc:sldMk cId="3800683097" sldId="297"/>
            <ac:picMk id="2054" creationId="{4D17180F-3CAC-7191-2377-B3206B9114B0}"/>
          </ac:picMkLst>
        </pc:picChg>
      </pc:sldChg>
      <pc:sldChg chg="modNotesTx">
        <pc:chgData name="Furey-Duffin, Peter (STFC,RAL,TECH)" userId="63b6f866-2f17-4000-927d-24085cdb8aef" providerId="ADAL" clId="{C06CC20D-2CA5-4F66-A501-4DCDE46F39A2}" dt="2025-09-24T20:27:25.409" v="1847" actId="20577"/>
        <pc:sldMkLst>
          <pc:docMk/>
          <pc:sldMk cId="939708762" sldId="300"/>
        </pc:sldMkLst>
      </pc:sldChg>
      <pc:sldChg chg="modSp del">
        <pc:chgData name="Furey-Duffin, Peter (STFC,RAL,TECH)" userId="63b6f866-2f17-4000-927d-24085cdb8aef" providerId="ADAL" clId="{C06CC20D-2CA5-4F66-A501-4DCDE46F39A2}" dt="2025-09-22T14:51:57.680" v="1047" actId="47"/>
        <pc:sldMkLst>
          <pc:docMk/>
          <pc:sldMk cId="3977976074" sldId="301"/>
        </pc:sldMkLst>
      </pc:sldChg>
      <pc:sldChg chg="modSp del">
        <pc:chgData name="Furey-Duffin, Peter (STFC,RAL,TECH)" userId="63b6f866-2f17-4000-927d-24085cdb8aef" providerId="ADAL" clId="{C06CC20D-2CA5-4F66-A501-4DCDE46F39A2}" dt="2025-09-22T14:51:58.982" v="1048" actId="47"/>
        <pc:sldMkLst>
          <pc:docMk/>
          <pc:sldMk cId="2549956784" sldId="302"/>
        </pc:sldMkLst>
      </pc:sldChg>
      <pc:sldChg chg="addSp delSp modSp new mod">
        <pc:chgData name="Furey-Duffin, Peter (STFC,RAL,TECH)" userId="63b6f866-2f17-4000-927d-24085cdb8aef" providerId="ADAL" clId="{C06CC20D-2CA5-4F66-A501-4DCDE46F39A2}" dt="2025-09-22T15:35:15.644" v="1138" actId="123"/>
        <pc:sldMkLst>
          <pc:docMk/>
          <pc:sldMk cId="780015811" sldId="303"/>
        </pc:sldMkLst>
        <pc:spChg chg="add mod">
          <ac:chgData name="Furey-Duffin, Peter (STFC,RAL,TECH)" userId="63b6f866-2f17-4000-927d-24085cdb8aef" providerId="ADAL" clId="{C06CC20D-2CA5-4F66-A501-4DCDE46F39A2}" dt="2025-09-19T10:53:24.353" v="53" actId="20577"/>
          <ac:spMkLst>
            <pc:docMk/>
            <pc:sldMk cId="780015811" sldId="303"/>
            <ac:spMk id="2" creationId="{83CBA629-493E-47D5-F893-AB93B9F01E65}"/>
          </ac:spMkLst>
        </pc:spChg>
        <pc:spChg chg="add mod">
          <ac:chgData name="Furey-Duffin, Peter (STFC,RAL,TECH)" userId="63b6f866-2f17-4000-927d-24085cdb8aef" providerId="ADAL" clId="{C06CC20D-2CA5-4F66-A501-4DCDE46F39A2}" dt="2025-09-22T15:35:15.644" v="1138" actId="123"/>
          <ac:spMkLst>
            <pc:docMk/>
            <pc:sldMk cId="780015811" sldId="303"/>
            <ac:spMk id="3" creationId="{97A699AA-C875-0970-58BF-97BDB2C0692C}"/>
          </ac:spMkLst>
        </pc:spChg>
        <pc:spChg chg="add">
          <ac:chgData name="Furey-Duffin, Peter (STFC,RAL,TECH)" userId="63b6f866-2f17-4000-927d-24085cdb8aef" providerId="ADAL" clId="{C06CC20D-2CA5-4F66-A501-4DCDE46F39A2}" dt="2025-09-19T11:57:47.850" v="83"/>
          <ac:spMkLst>
            <pc:docMk/>
            <pc:sldMk cId="780015811" sldId="303"/>
            <ac:spMk id="6" creationId="{3B3C99DE-AF24-D96E-E356-E64961792CF3}"/>
          </ac:spMkLst>
        </pc:spChg>
        <pc:graphicFrameChg chg="add del mod modGraphic">
          <ac:chgData name="Furey-Duffin, Peter (STFC,RAL,TECH)" userId="63b6f866-2f17-4000-927d-24085cdb8aef" providerId="ADAL" clId="{C06CC20D-2CA5-4F66-A501-4DCDE46F39A2}" dt="2025-09-22T11:31:20.409" v="285"/>
          <ac:graphicFrameMkLst>
            <pc:docMk/>
            <pc:sldMk cId="780015811" sldId="303"/>
            <ac:graphicFrameMk id="9" creationId="{643597AF-BE9F-B322-30D9-DEC79796EDAE}"/>
          </ac:graphicFrameMkLst>
        </pc:graphicFrameChg>
        <pc:picChg chg="add mod">
          <ac:chgData name="Furey-Duffin, Peter (STFC,RAL,TECH)" userId="63b6f866-2f17-4000-927d-24085cdb8aef" providerId="ADAL" clId="{C06CC20D-2CA5-4F66-A501-4DCDE46F39A2}" dt="2025-09-19T11:57:22.649" v="82" actId="1076"/>
          <ac:picMkLst>
            <pc:docMk/>
            <pc:sldMk cId="780015811" sldId="303"/>
            <ac:picMk id="5" creationId="{2CC6A14E-DF81-024E-B437-C93F59FBC465}"/>
          </ac:picMkLst>
        </pc:picChg>
        <pc:picChg chg="add mod">
          <ac:chgData name="Furey-Duffin, Peter (STFC,RAL,TECH)" userId="63b6f866-2f17-4000-927d-24085cdb8aef" providerId="ADAL" clId="{C06CC20D-2CA5-4F66-A501-4DCDE46F39A2}" dt="2025-09-19T12:14:08.242" v="96" actId="1076"/>
          <ac:picMkLst>
            <pc:docMk/>
            <pc:sldMk cId="780015811" sldId="303"/>
            <ac:picMk id="8" creationId="{A5C5355A-F07B-11A4-A680-E31C07287F74}"/>
          </ac:picMkLst>
        </pc:picChg>
      </pc:sldChg>
      <pc:sldChg chg="addSp modSp new del">
        <pc:chgData name="Furey-Duffin, Peter (STFC,RAL,TECH)" userId="63b6f866-2f17-4000-927d-24085cdb8aef" providerId="ADAL" clId="{C06CC20D-2CA5-4F66-A501-4DCDE46F39A2}" dt="2025-09-22T11:35:55.242" v="373" actId="2696"/>
        <pc:sldMkLst>
          <pc:docMk/>
          <pc:sldMk cId="2129755454" sldId="304"/>
        </pc:sldMkLst>
      </pc:sldChg>
      <pc:sldChg chg="addSp modSp new mod modTransition modClrScheme chgLayout">
        <pc:chgData name="Furey-Duffin, Peter (STFC,RAL,TECH)" userId="63b6f866-2f17-4000-927d-24085cdb8aef" providerId="ADAL" clId="{C06CC20D-2CA5-4F66-A501-4DCDE46F39A2}" dt="2025-09-22T14:08:09.031" v="554" actId="1076"/>
        <pc:sldMkLst>
          <pc:docMk/>
          <pc:sldMk cId="2220913204" sldId="304"/>
        </pc:sldMkLst>
        <pc:spChg chg="add mod">
          <ac:chgData name="Furey-Duffin, Peter (STFC,RAL,TECH)" userId="63b6f866-2f17-4000-927d-24085cdb8aef" providerId="ADAL" clId="{C06CC20D-2CA5-4F66-A501-4DCDE46F39A2}" dt="2025-09-22T14:08:09.031" v="554" actId="1076"/>
          <ac:spMkLst>
            <pc:docMk/>
            <pc:sldMk cId="2220913204" sldId="304"/>
            <ac:spMk id="4" creationId="{93F0E446-3B53-552C-9882-10306CD52EBE}"/>
          </ac:spMkLst>
        </pc:spChg>
        <pc:spChg chg="add mod">
          <ac:chgData name="Furey-Duffin, Peter (STFC,RAL,TECH)" userId="63b6f866-2f17-4000-927d-24085cdb8aef" providerId="ADAL" clId="{C06CC20D-2CA5-4F66-A501-4DCDE46F39A2}" dt="2025-09-22T14:00:06.137" v="450" actId="20577"/>
          <ac:spMkLst>
            <pc:docMk/>
            <pc:sldMk cId="2220913204" sldId="304"/>
            <ac:spMk id="6" creationId="{88FF2841-2DB2-E08D-39A3-4D33107883AB}"/>
          </ac:spMkLst>
        </pc:spChg>
        <pc:spChg chg="add mod">
          <ac:chgData name="Furey-Duffin, Peter (STFC,RAL,TECH)" userId="63b6f866-2f17-4000-927d-24085cdb8aef" providerId="ADAL" clId="{C06CC20D-2CA5-4F66-A501-4DCDE46F39A2}" dt="2025-09-22T13:47:54.054" v="417" actId="26606"/>
          <ac:spMkLst>
            <pc:docMk/>
            <pc:sldMk cId="2220913204" sldId="304"/>
            <ac:spMk id="8" creationId="{10EF8EFA-38A4-B484-C25F-5423B47BC094}"/>
          </ac:spMkLst>
        </pc:spChg>
        <pc:picChg chg="add mod">
          <ac:chgData name="Furey-Duffin, Peter (STFC,RAL,TECH)" userId="63b6f866-2f17-4000-927d-24085cdb8aef" providerId="ADAL" clId="{C06CC20D-2CA5-4F66-A501-4DCDE46F39A2}" dt="2025-09-22T14:01:42.534" v="453" actId="1076"/>
          <ac:picMkLst>
            <pc:docMk/>
            <pc:sldMk cId="2220913204" sldId="304"/>
            <ac:picMk id="3" creationId="{DBD7DE19-719D-9200-D655-A4485EC3F177}"/>
          </ac:picMkLst>
        </pc:picChg>
      </pc:sldChg>
      <pc:sldChg chg="addSp delSp modSp add mod">
        <pc:chgData name="Furey-Duffin, Peter (STFC,RAL,TECH)" userId="63b6f866-2f17-4000-927d-24085cdb8aef" providerId="ADAL" clId="{C06CC20D-2CA5-4F66-A501-4DCDE46F39A2}" dt="2025-09-22T15:39:33.885" v="1151" actId="1076"/>
        <pc:sldMkLst>
          <pc:docMk/>
          <pc:sldMk cId="248553559" sldId="305"/>
        </pc:sldMkLst>
        <pc:spChg chg="add mod">
          <ac:chgData name="Furey-Duffin, Peter (STFC,RAL,TECH)" userId="63b6f866-2f17-4000-927d-24085cdb8aef" providerId="ADAL" clId="{C06CC20D-2CA5-4F66-A501-4DCDE46F39A2}" dt="2025-09-22T14:08:25.111" v="578" actId="6549"/>
          <ac:spMkLst>
            <pc:docMk/>
            <pc:sldMk cId="248553559" sldId="305"/>
            <ac:spMk id="2" creationId="{6D38E86E-839F-3A62-FA7E-80E201D7B0B6}"/>
          </ac:spMkLst>
        </pc:spChg>
        <pc:spChg chg="add">
          <ac:chgData name="Furey-Duffin, Peter (STFC,RAL,TECH)" userId="63b6f866-2f17-4000-927d-24085cdb8aef" providerId="ADAL" clId="{C06CC20D-2CA5-4F66-A501-4DCDE46F39A2}" dt="2025-09-22T15:38:33.418" v="1139"/>
          <ac:spMkLst>
            <pc:docMk/>
            <pc:sldMk cId="248553559" sldId="305"/>
            <ac:spMk id="7" creationId="{613502BF-0737-1CDB-5AB2-D48CD07040FE}"/>
          </ac:spMkLst>
        </pc:spChg>
        <pc:picChg chg="add mod">
          <ac:chgData name="Furey-Duffin, Peter (STFC,RAL,TECH)" userId="63b6f866-2f17-4000-927d-24085cdb8aef" providerId="ADAL" clId="{C06CC20D-2CA5-4F66-A501-4DCDE46F39A2}" dt="2025-09-22T15:39:33.885" v="1151" actId="1076"/>
          <ac:picMkLst>
            <pc:docMk/>
            <pc:sldMk cId="248553559" sldId="305"/>
            <ac:picMk id="10" creationId="{A21BD9BA-E2CF-8A76-9EE4-9DE2DB099487}"/>
          </ac:picMkLst>
        </pc:picChg>
        <pc:picChg chg="add mod">
          <ac:chgData name="Furey-Duffin, Peter (STFC,RAL,TECH)" userId="63b6f866-2f17-4000-927d-24085cdb8aef" providerId="ADAL" clId="{C06CC20D-2CA5-4F66-A501-4DCDE46F39A2}" dt="2025-09-22T15:39:23.306" v="1146" actId="1076"/>
          <ac:picMkLst>
            <pc:docMk/>
            <pc:sldMk cId="248553559" sldId="305"/>
            <ac:picMk id="2050" creationId="{A1F9C3D8-36D5-AD14-DEAD-552821039DBB}"/>
          </ac:picMkLst>
        </pc:picChg>
      </pc:sldChg>
      <pc:sldChg chg="addSp delSp modSp add mod ord">
        <pc:chgData name="Furey-Duffin, Peter (STFC,RAL,TECH)" userId="63b6f866-2f17-4000-927d-24085cdb8aef" providerId="ADAL" clId="{C06CC20D-2CA5-4F66-A501-4DCDE46F39A2}" dt="2025-09-24T20:28:14.218" v="1857" actId="14100"/>
        <pc:sldMkLst>
          <pc:docMk/>
          <pc:sldMk cId="3783648996" sldId="306"/>
        </pc:sldMkLst>
        <pc:spChg chg="add">
          <ac:chgData name="Furey-Duffin, Peter (STFC,RAL,TECH)" userId="63b6f866-2f17-4000-927d-24085cdb8aef" providerId="ADAL" clId="{C06CC20D-2CA5-4F66-A501-4DCDE46F39A2}" dt="2025-09-22T14:10:58.339" v="622"/>
          <ac:spMkLst>
            <pc:docMk/>
            <pc:sldMk cId="3783648996" sldId="306"/>
            <ac:spMk id="2" creationId="{871FA328-59CC-C75D-C434-2CCA520B845E}"/>
          </ac:spMkLst>
        </pc:spChg>
        <pc:spChg chg="mod">
          <ac:chgData name="Furey-Duffin, Peter (STFC,RAL,TECH)" userId="63b6f866-2f17-4000-927d-24085cdb8aef" providerId="ADAL" clId="{C06CC20D-2CA5-4F66-A501-4DCDE46F39A2}" dt="2025-09-24T20:28:14.218" v="1857" actId="14100"/>
          <ac:spMkLst>
            <pc:docMk/>
            <pc:sldMk cId="3783648996" sldId="306"/>
            <ac:spMk id="4" creationId="{78788292-403E-4968-E1CC-3DDCE99F1295}"/>
          </ac:spMkLst>
        </pc:spChg>
        <pc:picChg chg="add mod">
          <ac:chgData name="Furey-Duffin, Peter (STFC,RAL,TECH)" userId="63b6f866-2f17-4000-927d-24085cdb8aef" providerId="ADAL" clId="{C06CC20D-2CA5-4F66-A501-4DCDE46F39A2}" dt="2025-09-22T14:14:53.969" v="653" actId="1076"/>
          <ac:picMkLst>
            <pc:docMk/>
            <pc:sldMk cId="3783648996" sldId="306"/>
            <ac:picMk id="7" creationId="{D2984DB9-94C0-7847-79E0-4C3D86FEA1CB}"/>
          </ac:picMkLst>
        </pc:picChg>
        <pc:picChg chg="add mod">
          <ac:chgData name="Furey-Duffin, Peter (STFC,RAL,TECH)" userId="63b6f866-2f17-4000-927d-24085cdb8aef" providerId="ADAL" clId="{C06CC20D-2CA5-4F66-A501-4DCDE46F39A2}" dt="2025-09-22T14:14:58.597" v="656" actId="1076"/>
          <ac:picMkLst>
            <pc:docMk/>
            <pc:sldMk cId="3783648996" sldId="306"/>
            <ac:picMk id="9" creationId="{2A9598CB-2F85-52FC-47F9-8C52914AD42B}"/>
          </ac:picMkLst>
        </pc:picChg>
        <pc:picChg chg="add mod">
          <ac:chgData name="Furey-Duffin, Peter (STFC,RAL,TECH)" userId="63b6f866-2f17-4000-927d-24085cdb8aef" providerId="ADAL" clId="{C06CC20D-2CA5-4F66-A501-4DCDE46F39A2}" dt="2025-09-22T14:15:01.130" v="657" actId="1076"/>
          <ac:picMkLst>
            <pc:docMk/>
            <pc:sldMk cId="3783648996" sldId="306"/>
            <ac:picMk id="3074" creationId="{FFB0AE85-3B79-BBBE-6057-63DF493DF9E1}"/>
          </ac:picMkLst>
        </pc:picChg>
      </pc:sldChg>
      <pc:sldChg chg="new del">
        <pc:chgData name="Furey-Duffin, Peter (STFC,RAL,TECH)" userId="63b6f866-2f17-4000-927d-24085cdb8aef" providerId="ADAL" clId="{C06CC20D-2CA5-4F66-A501-4DCDE46F39A2}" dt="2025-09-22T14:46:10.484" v="908" actId="47"/>
        <pc:sldMkLst>
          <pc:docMk/>
          <pc:sldMk cId="1448362324" sldId="307"/>
        </pc:sldMkLst>
      </pc:sldChg>
      <pc:sldChg chg="addSp delSp modSp add mod ord">
        <pc:chgData name="Furey-Duffin, Peter (STFC,RAL,TECH)" userId="63b6f866-2f17-4000-927d-24085cdb8aef" providerId="ADAL" clId="{C06CC20D-2CA5-4F66-A501-4DCDE46F39A2}" dt="2025-09-22T14:29:49.073" v="797" actId="1076"/>
        <pc:sldMkLst>
          <pc:docMk/>
          <pc:sldMk cId="303308994" sldId="308"/>
        </pc:sldMkLst>
        <pc:spChg chg="mod">
          <ac:chgData name="Furey-Duffin, Peter (STFC,RAL,TECH)" userId="63b6f866-2f17-4000-927d-24085cdb8aef" providerId="ADAL" clId="{C06CC20D-2CA5-4F66-A501-4DCDE46F39A2}" dt="2025-09-22T14:20:02.831" v="743" actId="14100"/>
          <ac:spMkLst>
            <pc:docMk/>
            <pc:sldMk cId="303308994" sldId="308"/>
            <ac:spMk id="4" creationId="{03240FBB-4180-34F8-DF57-C41220A5FCFD}"/>
          </ac:spMkLst>
        </pc:spChg>
        <pc:picChg chg="add mod ord modCrop">
          <ac:chgData name="Furey-Duffin, Peter (STFC,RAL,TECH)" userId="63b6f866-2f17-4000-927d-24085cdb8aef" providerId="ADAL" clId="{C06CC20D-2CA5-4F66-A501-4DCDE46F39A2}" dt="2025-09-22T14:29:49.073" v="797" actId="1076"/>
          <ac:picMkLst>
            <pc:docMk/>
            <pc:sldMk cId="303308994" sldId="308"/>
            <ac:picMk id="7" creationId="{63BAB5E1-6CEC-18D6-F6EC-297A5E57A566}"/>
          </ac:picMkLst>
        </pc:picChg>
        <pc:picChg chg="add mod modCrop">
          <ac:chgData name="Furey-Duffin, Peter (STFC,RAL,TECH)" userId="63b6f866-2f17-4000-927d-24085cdb8aef" providerId="ADAL" clId="{C06CC20D-2CA5-4F66-A501-4DCDE46F39A2}" dt="2025-09-22T14:29:42.720" v="795" actId="1076"/>
          <ac:picMkLst>
            <pc:docMk/>
            <pc:sldMk cId="303308994" sldId="308"/>
            <ac:picMk id="10" creationId="{8B5B2A93-DC2E-7D4A-0A33-6E1821C8DAAE}"/>
          </ac:picMkLst>
        </pc:picChg>
        <pc:picChg chg="add mod">
          <ac:chgData name="Furey-Duffin, Peter (STFC,RAL,TECH)" userId="63b6f866-2f17-4000-927d-24085cdb8aef" providerId="ADAL" clId="{C06CC20D-2CA5-4F66-A501-4DCDE46F39A2}" dt="2025-09-22T14:29:38.752" v="793" actId="1076"/>
          <ac:picMkLst>
            <pc:docMk/>
            <pc:sldMk cId="303308994" sldId="308"/>
            <ac:picMk id="4098" creationId="{2F8F35D9-5096-4DF5-F40A-1CEC43B745C4}"/>
          </ac:picMkLst>
        </pc:picChg>
      </pc:sldChg>
      <pc:sldChg chg="addSp delSp modSp add mod">
        <pc:chgData name="Furey-Duffin, Peter (STFC,RAL,TECH)" userId="63b6f866-2f17-4000-927d-24085cdb8aef" providerId="ADAL" clId="{C06CC20D-2CA5-4F66-A501-4DCDE46F39A2}" dt="2025-09-22T14:44:11.177" v="905" actId="478"/>
        <pc:sldMkLst>
          <pc:docMk/>
          <pc:sldMk cId="579376934" sldId="309"/>
        </pc:sldMkLst>
        <pc:spChg chg="mod">
          <ac:chgData name="Furey-Duffin, Peter (STFC,RAL,TECH)" userId="63b6f866-2f17-4000-927d-24085cdb8aef" providerId="ADAL" clId="{C06CC20D-2CA5-4F66-A501-4DCDE46F39A2}" dt="2025-09-22T14:30:39.192" v="856" actId="14100"/>
          <ac:spMkLst>
            <pc:docMk/>
            <pc:sldMk cId="579376934" sldId="309"/>
            <ac:spMk id="4" creationId="{4AD96680-A7DF-5D19-F03F-B48BF6B228A2}"/>
          </ac:spMkLst>
        </pc:spChg>
        <pc:picChg chg="add mod">
          <ac:chgData name="Furey-Duffin, Peter (STFC,RAL,TECH)" userId="63b6f866-2f17-4000-927d-24085cdb8aef" providerId="ADAL" clId="{C06CC20D-2CA5-4F66-A501-4DCDE46F39A2}" dt="2025-09-22T14:41:28.661" v="888" actId="1076"/>
          <ac:picMkLst>
            <pc:docMk/>
            <pc:sldMk cId="579376934" sldId="309"/>
            <ac:picMk id="3" creationId="{92FF4DD9-7036-CCDC-F29B-AC380AC6F4DE}"/>
          </ac:picMkLst>
        </pc:picChg>
        <pc:picChg chg="add mod">
          <ac:chgData name="Furey-Duffin, Peter (STFC,RAL,TECH)" userId="63b6f866-2f17-4000-927d-24085cdb8aef" providerId="ADAL" clId="{C06CC20D-2CA5-4F66-A501-4DCDE46F39A2}" dt="2025-09-22T14:40:21.466" v="871" actId="1076"/>
          <ac:picMkLst>
            <pc:docMk/>
            <pc:sldMk cId="579376934" sldId="309"/>
            <ac:picMk id="8" creationId="{3BBE44D7-88E8-D11B-8528-7967C284863A}"/>
          </ac:picMkLst>
        </pc:picChg>
        <pc:picChg chg="add mod">
          <ac:chgData name="Furey-Duffin, Peter (STFC,RAL,TECH)" userId="63b6f866-2f17-4000-927d-24085cdb8aef" providerId="ADAL" clId="{C06CC20D-2CA5-4F66-A501-4DCDE46F39A2}" dt="2025-09-22T14:41:30.758" v="889" actId="1076"/>
          <ac:picMkLst>
            <pc:docMk/>
            <pc:sldMk cId="579376934" sldId="309"/>
            <ac:picMk id="11" creationId="{E3354DA6-82DF-5A13-6CA6-A806A47EACA4}"/>
          </ac:picMkLst>
        </pc:picChg>
      </pc:sldChg>
      <pc:sldChg chg="addSp delSp modSp new mod">
        <pc:chgData name="Furey-Duffin, Peter (STFC,RAL,TECH)" userId="63b6f866-2f17-4000-927d-24085cdb8aef" providerId="ADAL" clId="{C06CC20D-2CA5-4F66-A501-4DCDE46F39A2}" dt="2025-09-24T10:41:05.683" v="1192" actId="14100"/>
        <pc:sldMkLst>
          <pc:docMk/>
          <pc:sldMk cId="38071262" sldId="310"/>
        </pc:sldMkLst>
        <pc:spChg chg="mod">
          <ac:chgData name="Furey-Duffin, Peter (STFC,RAL,TECH)" userId="63b6f866-2f17-4000-927d-24085cdb8aef" providerId="ADAL" clId="{C06CC20D-2CA5-4F66-A501-4DCDE46F39A2}" dt="2025-09-24T10:36:44.047" v="1181" actId="6549"/>
          <ac:spMkLst>
            <pc:docMk/>
            <pc:sldMk cId="38071262" sldId="310"/>
            <ac:spMk id="2" creationId="{693CA51C-57AC-0E2F-04F2-51EA1B69A13D}"/>
          </ac:spMkLst>
        </pc:spChg>
        <pc:spChg chg="add del">
          <ac:chgData name="Furey-Duffin, Peter (STFC,RAL,TECH)" userId="63b6f866-2f17-4000-927d-24085cdb8aef" providerId="ADAL" clId="{C06CC20D-2CA5-4F66-A501-4DCDE46F39A2}" dt="2025-09-22T14:49:08.600" v="924"/>
          <ac:spMkLst>
            <pc:docMk/>
            <pc:sldMk cId="38071262" sldId="310"/>
            <ac:spMk id="3" creationId="{02B6648D-7FAB-A876-F538-F1DF51F57D29}"/>
          </ac:spMkLst>
        </pc:spChg>
        <pc:spChg chg="add mod">
          <ac:chgData name="Furey-Duffin, Peter (STFC,RAL,TECH)" userId="63b6f866-2f17-4000-927d-24085cdb8aef" providerId="ADAL" clId="{C06CC20D-2CA5-4F66-A501-4DCDE46F39A2}" dt="2025-09-24T10:41:05.683" v="1192" actId="14100"/>
          <ac:spMkLst>
            <pc:docMk/>
            <pc:sldMk cId="38071262" sldId="310"/>
            <ac:spMk id="10" creationId="{FF28D4BB-AE5D-B7C1-9B55-7CA8C6F1CA9D}"/>
          </ac:spMkLst>
        </pc:spChg>
        <pc:spChg chg="add mod">
          <ac:chgData name="Furey-Duffin, Peter (STFC,RAL,TECH)" userId="63b6f866-2f17-4000-927d-24085cdb8aef" providerId="ADAL" clId="{C06CC20D-2CA5-4F66-A501-4DCDE46F39A2}" dt="2025-09-22T14:51:25.898" v="994" actId="1076"/>
          <ac:spMkLst>
            <pc:docMk/>
            <pc:sldMk cId="38071262" sldId="310"/>
            <ac:spMk id="11" creationId="{577CF6DB-A2F2-E774-81A9-610BFBFE55AA}"/>
          </ac:spMkLst>
        </pc:spChg>
        <pc:picChg chg="add mod">
          <ac:chgData name="Furey-Duffin, Peter (STFC,RAL,TECH)" userId="63b6f866-2f17-4000-927d-24085cdb8aef" providerId="ADAL" clId="{C06CC20D-2CA5-4F66-A501-4DCDE46F39A2}" dt="2025-09-22T14:51:01.631" v="988" actId="14100"/>
          <ac:picMkLst>
            <pc:docMk/>
            <pc:sldMk cId="38071262" sldId="310"/>
            <ac:picMk id="5" creationId="{180E6A36-F1A3-06CB-5855-9F1A9916770C}"/>
          </ac:picMkLst>
        </pc:picChg>
        <pc:picChg chg="add mod">
          <ac:chgData name="Furey-Duffin, Peter (STFC,RAL,TECH)" userId="63b6f866-2f17-4000-927d-24085cdb8aef" providerId="ADAL" clId="{C06CC20D-2CA5-4F66-A501-4DCDE46F39A2}" dt="2025-09-24T10:41:01.032" v="1191" actId="1076"/>
          <ac:picMkLst>
            <pc:docMk/>
            <pc:sldMk cId="38071262" sldId="310"/>
            <ac:picMk id="1026" creationId="{2A6456F7-BCBD-1FC9-E0C0-5AF55810753D}"/>
          </ac:picMkLst>
        </pc:picChg>
        <pc:picChg chg="add mod">
          <ac:chgData name="Furey-Duffin, Peter (STFC,RAL,TECH)" userId="63b6f866-2f17-4000-927d-24085cdb8aef" providerId="ADAL" clId="{C06CC20D-2CA5-4F66-A501-4DCDE46F39A2}" dt="2025-09-22T14:51:16.592" v="992" actId="1076"/>
          <ac:picMkLst>
            <pc:docMk/>
            <pc:sldMk cId="38071262" sldId="310"/>
            <ac:picMk id="5122" creationId="{41201EA3-0BC2-8804-7504-34926EEB386C}"/>
          </ac:picMkLst>
        </pc:picChg>
      </pc:sldChg>
      <pc:sldChg chg="addSp delSp modSp new mod">
        <pc:chgData name="Furey-Duffin, Peter (STFC,RAL,TECH)" userId="63b6f866-2f17-4000-927d-24085cdb8aef" providerId="ADAL" clId="{C06CC20D-2CA5-4F66-A501-4DCDE46F39A2}" dt="2025-09-22T15:31:16.353" v="1102" actId="20577"/>
        <pc:sldMkLst>
          <pc:docMk/>
          <pc:sldMk cId="9022510" sldId="311"/>
        </pc:sldMkLst>
        <pc:spChg chg="add del mod">
          <ac:chgData name="Furey-Duffin, Peter (STFC,RAL,TECH)" userId="63b6f866-2f17-4000-927d-24085cdb8aef" providerId="ADAL" clId="{C06CC20D-2CA5-4F66-A501-4DCDE46F39A2}" dt="2025-09-22T15:31:16.353" v="1102" actId="20577"/>
          <ac:spMkLst>
            <pc:docMk/>
            <pc:sldMk cId="9022510" sldId="311"/>
            <ac:spMk id="2" creationId="{E91B8EA2-7638-C5AB-1FC3-B9A2F5A6F18A}"/>
          </ac:spMkLst>
        </pc:spChg>
        <pc:picChg chg="add mod">
          <ac:chgData name="Furey-Duffin, Peter (STFC,RAL,TECH)" userId="63b6f866-2f17-4000-927d-24085cdb8aef" providerId="ADAL" clId="{C06CC20D-2CA5-4F66-A501-4DCDE46F39A2}" dt="2025-09-22T15:29:56.376" v="1062" actId="1076"/>
          <ac:picMkLst>
            <pc:docMk/>
            <pc:sldMk cId="9022510" sldId="311"/>
            <ac:picMk id="5" creationId="{B62EFE3C-EC92-0E74-C877-D4DF0C265583}"/>
          </ac:picMkLst>
        </pc:picChg>
        <pc:picChg chg="add mod">
          <ac:chgData name="Furey-Duffin, Peter (STFC,RAL,TECH)" userId="63b6f866-2f17-4000-927d-24085cdb8aef" providerId="ADAL" clId="{C06CC20D-2CA5-4F66-A501-4DCDE46F39A2}" dt="2025-09-22T15:30:09.055" v="1066" actId="1076"/>
          <ac:picMkLst>
            <pc:docMk/>
            <pc:sldMk cId="9022510" sldId="311"/>
            <ac:picMk id="7" creationId="{F89B871F-2757-84B6-0B35-6C47F577B4DB}"/>
          </ac:picMkLst>
        </pc:picChg>
        <pc:picChg chg="add mod">
          <ac:chgData name="Furey-Duffin, Peter (STFC,RAL,TECH)" userId="63b6f866-2f17-4000-927d-24085cdb8aef" providerId="ADAL" clId="{C06CC20D-2CA5-4F66-A501-4DCDE46F39A2}" dt="2025-09-22T15:29:58.502" v="1063" actId="1076"/>
          <ac:picMkLst>
            <pc:docMk/>
            <pc:sldMk cId="9022510" sldId="311"/>
            <ac:picMk id="9" creationId="{826AA608-C331-60E8-B201-9A4BABBE0791}"/>
          </ac:picMkLst>
        </pc:picChg>
        <pc:picChg chg="add mod">
          <ac:chgData name="Furey-Duffin, Peter (STFC,RAL,TECH)" userId="63b6f866-2f17-4000-927d-24085cdb8aef" providerId="ADAL" clId="{C06CC20D-2CA5-4F66-A501-4DCDE46F39A2}" dt="2025-09-22T15:30:24.343" v="1069" actId="1076"/>
          <ac:picMkLst>
            <pc:docMk/>
            <pc:sldMk cId="9022510" sldId="311"/>
            <ac:picMk id="11" creationId="{9855C9E3-604C-2FBD-51EC-81E86622948D}"/>
          </ac:picMkLst>
        </pc:picChg>
        <pc:picChg chg="add mod">
          <ac:chgData name="Furey-Duffin, Peter (STFC,RAL,TECH)" userId="63b6f866-2f17-4000-927d-24085cdb8aef" providerId="ADAL" clId="{C06CC20D-2CA5-4F66-A501-4DCDE46F39A2}" dt="2025-09-22T15:30:14.966" v="1067" actId="1076"/>
          <ac:picMkLst>
            <pc:docMk/>
            <pc:sldMk cId="9022510" sldId="311"/>
            <ac:picMk id="13" creationId="{8B490593-0A94-D851-8804-A66AB5631C41}"/>
          </ac:picMkLst>
        </pc:picChg>
      </pc:sldChg>
      <pc:sldChg chg="addSp delSp modSp add mod">
        <pc:chgData name="Furey-Duffin, Peter (STFC,RAL,TECH)" userId="63b6f866-2f17-4000-927d-24085cdb8aef" providerId="ADAL" clId="{C06CC20D-2CA5-4F66-A501-4DCDE46F39A2}" dt="2025-09-24T14:27:33.669" v="1845" actId="20577"/>
        <pc:sldMkLst>
          <pc:docMk/>
          <pc:sldMk cId="504352184" sldId="312"/>
        </pc:sldMkLst>
        <pc:spChg chg="mod">
          <ac:chgData name="Furey-Duffin, Peter (STFC,RAL,TECH)" userId="63b6f866-2f17-4000-927d-24085cdb8aef" providerId="ADAL" clId="{C06CC20D-2CA5-4F66-A501-4DCDE46F39A2}" dt="2025-09-24T11:33:35.639" v="1826" actId="14100"/>
          <ac:spMkLst>
            <pc:docMk/>
            <pc:sldMk cId="504352184" sldId="312"/>
            <ac:spMk id="3" creationId="{21C88BC5-86F5-D25C-766F-414C4B9BAA7E}"/>
          </ac:spMkLst>
        </pc:spChg>
        <pc:spChg chg="del">
          <ac:chgData name="Furey-Duffin, Peter (STFC,RAL,TECH)" userId="63b6f866-2f17-4000-927d-24085cdb8aef" providerId="ADAL" clId="{C06CC20D-2CA5-4F66-A501-4DCDE46F39A2}" dt="2025-09-24T10:39:16.448" v="1183" actId="478"/>
          <ac:spMkLst>
            <pc:docMk/>
            <pc:sldMk cId="504352184" sldId="312"/>
            <ac:spMk id="10" creationId="{ED8F950E-8C11-C531-87B6-3B327552E1FD}"/>
          </ac:spMkLst>
        </pc:spChg>
        <pc:spChg chg="del">
          <ac:chgData name="Furey-Duffin, Peter (STFC,RAL,TECH)" userId="63b6f866-2f17-4000-927d-24085cdb8aef" providerId="ADAL" clId="{C06CC20D-2CA5-4F66-A501-4DCDE46F39A2}" dt="2025-09-24T10:39:19.040" v="1185" actId="478"/>
          <ac:spMkLst>
            <pc:docMk/>
            <pc:sldMk cId="504352184" sldId="312"/>
            <ac:spMk id="11" creationId="{C92D8044-EC86-B99E-99DB-540630FE7366}"/>
          </ac:spMkLst>
        </pc:spChg>
        <pc:graphicFrameChg chg="add mod modGraphic">
          <ac:chgData name="Furey-Duffin, Peter (STFC,RAL,TECH)" userId="63b6f866-2f17-4000-927d-24085cdb8aef" providerId="ADAL" clId="{C06CC20D-2CA5-4F66-A501-4DCDE46F39A2}" dt="2025-09-24T14:27:33.669" v="1845" actId="20577"/>
          <ac:graphicFrameMkLst>
            <pc:docMk/>
            <pc:sldMk cId="504352184" sldId="312"/>
            <ac:graphicFrameMk id="4" creationId="{DF6956FC-B4AE-1257-0948-3038709F05CA}"/>
          </ac:graphicFrameMkLst>
        </pc:graphicFrameChg>
        <pc:picChg chg="del">
          <ac:chgData name="Furey-Duffin, Peter (STFC,RAL,TECH)" userId="63b6f866-2f17-4000-927d-24085cdb8aef" providerId="ADAL" clId="{C06CC20D-2CA5-4F66-A501-4DCDE46F39A2}" dt="2025-09-24T10:39:17.165" v="1184" actId="478"/>
          <ac:picMkLst>
            <pc:docMk/>
            <pc:sldMk cId="504352184" sldId="312"/>
            <ac:picMk id="5" creationId="{9A8B6D1A-8E04-4F1E-B982-0D6E34D3A7A2}"/>
          </ac:picMkLst>
        </pc:picChg>
        <pc:picChg chg="del">
          <ac:chgData name="Furey-Duffin, Peter (STFC,RAL,TECH)" userId="63b6f866-2f17-4000-927d-24085cdb8aef" providerId="ADAL" clId="{C06CC20D-2CA5-4F66-A501-4DCDE46F39A2}" dt="2025-09-24T10:39:13.858" v="1182" actId="478"/>
          <ac:picMkLst>
            <pc:docMk/>
            <pc:sldMk cId="504352184" sldId="312"/>
            <ac:picMk id="5122" creationId="{F049761D-334E-D140-D421-D65755DB56D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258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654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20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56193-EE63-7BDE-0F2C-289E583CD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0F2479-296B-C36F-C313-CECE78845C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7F8723-418C-7809-CFB4-ED5B10BE04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3FFD4-88CB-8AF6-DBA8-F77DE49206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294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BDE95-F60F-D98C-4330-523BDBE2D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D7CCB4-3E97-CBFD-F889-7E26972F43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F1EA73-DFBB-F378-0895-933E7F60B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9901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4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 - White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81000" y="175727"/>
            <a:ext cx="11430276" cy="94897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384037" y="1177394"/>
            <a:ext cx="11430276" cy="5061480"/>
          </a:xfrm>
          <a:prstGeom prst="rect">
            <a:avLst/>
          </a:prstGeom>
        </p:spPr>
        <p:txBody>
          <a:bodyPr anchor="t"/>
          <a:lstStyle>
            <a:lvl1pPr>
              <a:buClr>
                <a:schemeClr val="accent1"/>
              </a:buClr>
              <a:defRPr/>
            </a:lvl1pPr>
            <a:lvl2pPr marL="762000" indent="-254000">
              <a:spcBef>
                <a:spcPts val="1800"/>
              </a:spcBef>
              <a:buClr>
                <a:schemeClr val="accent1"/>
              </a:buClr>
              <a:defRPr sz="2900"/>
            </a:lvl2pPr>
            <a:lvl3pPr marL="1016000" indent="-254000">
              <a:spcBef>
                <a:spcPts val="1600"/>
              </a:spcBef>
              <a:buClr>
                <a:schemeClr val="accent1"/>
              </a:buClr>
              <a:defRPr sz="2600"/>
            </a:lvl3pPr>
            <a:lvl4pPr marL="1270000" indent="-254000">
              <a:spcBef>
                <a:spcPts val="1400"/>
              </a:spcBef>
              <a:buClr>
                <a:schemeClr val="accent1"/>
              </a:buClr>
              <a:defRPr sz="2200"/>
            </a:lvl4pPr>
            <a:lvl5pPr marL="1524000" indent="-254000">
              <a:spcBef>
                <a:spcPts val="1200"/>
              </a:spcBef>
              <a:buClr>
                <a:schemeClr val="accent1"/>
              </a:buClr>
              <a:defRPr sz="1600"/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F814F9-7E87-418E-B7C6-BDACBA2F42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398840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 - White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81000" y="175727"/>
            <a:ext cx="11430276" cy="94897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384037" y="1177394"/>
            <a:ext cx="11430276" cy="5061480"/>
          </a:xfrm>
          <a:prstGeom prst="rect">
            <a:avLst/>
          </a:prstGeom>
        </p:spPr>
        <p:txBody>
          <a:bodyPr anchor="t"/>
          <a:lstStyle>
            <a:lvl1pPr>
              <a:buClr>
                <a:schemeClr val="accent1"/>
              </a:buClr>
              <a:defRPr/>
            </a:lvl1pPr>
            <a:lvl2pPr marL="762000" indent="-254000">
              <a:spcBef>
                <a:spcPts val="1800"/>
              </a:spcBef>
              <a:buClr>
                <a:schemeClr val="accent1"/>
              </a:buClr>
              <a:defRPr sz="2900"/>
            </a:lvl2pPr>
            <a:lvl3pPr marL="1016000" indent="-254000">
              <a:spcBef>
                <a:spcPts val="1600"/>
              </a:spcBef>
              <a:buClr>
                <a:schemeClr val="accent1"/>
              </a:buClr>
              <a:defRPr sz="2600"/>
            </a:lvl3pPr>
            <a:lvl4pPr marL="1270000" indent="-254000">
              <a:spcBef>
                <a:spcPts val="1400"/>
              </a:spcBef>
              <a:buClr>
                <a:schemeClr val="accent1"/>
              </a:buClr>
              <a:defRPr sz="2200"/>
            </a:lvl4pPr>
            <a:lvl5pPr marL="1524000" indent="-254000">
              <a:spcBef>
                <a:spcPts val="1200"/>
              </a:spcBef>
              <a:buClr>
                <a:schemeClr val="accent1"/>
              </a:buClr>
              <a:defRPr sz="1600"/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F814F9-7E87-418E-B7C6-BDACBA2F42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567840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9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hyperlink" Target="https://www.skao.in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A7D7-DA84-985C-D22C-411EEB3303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2535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SKA-Low </a:t>
            </a:r>
            <a:br>
              <a:rPr lang="en-GB" dirty="0"/>
            </a:br>
            <a:r>
              <a:rPr lang="en-GB" dirty="0"/>
              <a:t>Signal Processing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6BCF01-C986-5883-4915-B8A6D8F787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56872"/>
            <a:ext cx="9144000" cy="1655762"/>
          </a:xfrm>
        </p:spPr>
        <p:txBody>
          <a:bodyPr/>
          <a:lstStyle/>
          <a:p>
            <a:r>
              <a:rPr lang="en-GB" dirty="0"/>
              <a:t>Peter Furey-Duffin</a:t>
            </a:r>
            <a:br>
              <a:rPr lang="en-GB" dirty="0"/>
            </a:br>
            <a:r>
              <a:rPr lang="en-GB" dirty="0"/>
              <a:t>Electronic System Design Group</a:t>
            </a:r>
          </a:p>
          <a:p>
            <a:r>
              <a:rPr lang="en-GB" dirty="0"/>
              <a:t>25</a:t>
            </a:r>
            <a:r>
              <a:rPr lang="en-GB" baseline="30000" dirty="0"/>
              <a:t>th</a:t>
            </a:r>
            <a:r>
              <a:rPr lang="en-GB" dirty="0"/>
              <a:t> September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AAE4C5-2E88-23F8-89F6-96838D13D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6EDAA2-E5C3-ABF6-F851-5B2F81FA3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480" y="484352"/>
            <a:ext cx="2864720" cy="812835"/>
          </a:xfrm>
          <a:prstGeom prst="rect">
            <a:avLst/>
          </a:prstGeom>
        </p:spPr>
      </p:pic>
      <p:pic>
        <p:nvPicPr>
          <p:cNvPr id="1026" name="Picture 2" descr="Oxford University – Medium">
            <a:extLst>
              <a:ext uri="{FF2B5EF4-FFF2-40B4-BE49-F238E27FC236}">
                <a16:creationId xmlns:a16="http://schemas.microsoft.com/office/drawing/2014/main" id="{A9B4CE8D-A0BF-8197-22AE-731EE8B8D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556" y="444130"/>
            <a:ext cx="900506" cy="90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96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B632D-4E61-FA89-5889-F0186D4DE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1DD0092-C7F1-17AB-3A9A-5FA5B8EF7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5727"/>
            <a:ext cx="11430276" cy="948978"/>
          </a:xfrm>
        </p:spPr>
        <p:txBody>
          <a:bodyPr/>
          <a:lstStyle/>
          <a:p>
            <a:r>
              <a:rPr lang="en-US" dirty="0"/>
              <a:t>Team Janus Responsibilities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D96680-A7DF-5D19-F03F-B48BF6B228A2}"/>
              </a:ext>
            </a:extLst>
          </p:cNvPr>
          <p:cNvSpPr txBox="1"/>
          <p:nvPr/>
        </p:nvSpPr>
        <p:spPr>
          <a:xfrm>
            <a:off x="5821378" y="5807987"/>
            <a:ext cx="6132529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2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Collaboration: Engineering Operations Australia</a:t>
            </a:r>
            <a:endParaRPr lang="en-US" sz="1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white container in a desert&#10;&#10;AI-generated content may be incorrect.">
            <a:extLst>
              <a:ext uri="{FF2B5EF4-FFF2-40B4-BE49-F238E27FC236}">
                <a16:creationId xmlns:a16="http://schemas.microsoft.com/office/drawing/2014/main" id="{92FF4DD9-7036-CCDC-F29B-AC380AC6F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177" y="1222218"/>
            <a:ext cx="4004402" cy="3001797"/>
          </a:xfrm>
          <a:prstGeom prst="rect">
            <a:avLst/>
          </a:prstGeom>
        </p:spPr>
      </p:pic>
      <p:pic>
        <p:nvPicPr>
          <p:cNvPr id="8" name="Picture 7" descr="A person standing in front of a large antenna&#10;&#10;AI-generated content may be incorrect.">
            <a:extLst>
              <a:ext uri="{FF2B5EF4-FFF2-40B4-BE49-F238E27FC236}">
                <a16:creationId xmlns:a16="http://schemas.microsoft.com/office/drawing/2014/main" id="{3BBE44D7-88E8-D11B-8528-7967C2848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22218"/>
            <a:ext cx="3323154" cy="4413564"/>
          </a:xfrm>
          <a:prstGeom prst="rect">
            <a:avLst/>
          </a:prstGeom>
        </p:spPr>
      </p:pic>
      <p:pic>
        <p:nvPicPr>
          <p:cNvPr id="11" name="Picture 10" descr="A large field of power lines&#10;&#10;AI-generated content may be incorrect.">
            <a:extLst>
              <a:ext uri="{FF2B5EF4-FFF2-40B4-BE49-F238E27FC236}">
                <a16:creationId xmlns:a16="http://schemas.microsoft.com/office/drawing/2014/main" id="{E3354DA6-82DF-5A13-6CA6-A806A47EA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602" y="2978590"/>
            <a:ext cx="4175270" cy="278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7693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7FC56-4335-3247-7D30-495DA6786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FBC06-B832-70ED-DFAB-6F78B4F95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dirty="0"/>
              <a:t>CI Pipeline – Automated Build &amp;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10C6F-5663-6054-BD13-612B3374BE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A44804-3A88-6261-D833-84E416CE5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900" y="1463466"/>
            <a:ext cx="7068200" cy="20071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099D378-CDF9-4391-1E7C-D3AF0291E721}"/>
              </a:ext>
            </a:extLst>
          </p:cNvPr>
          <p:cNvGrpSpPr/>
          <p:nvPr/>
        </p:nvGrpSpPr>
        <p:grpSpPr>
          <a:xfrm>
            <a:off x="605161" y="3923970"/>
            <a:ext cx="13580319" cy="1663106"/>
            <a:chOff x="605161" y="3923970"/>
            <a:chExt cx="13580319" cy="16631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AEAF4D-0228-4511-3D8A-89A4E0EDE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5161" y="4108636"/>
              <a:ext cx="10981678" cy="14784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6ABCC4-B442-AE3D-3DD2-3F7221D680B0}"/>
                </a:ext>
              </a:extLst>
            </p:cNvPr>
            <p:cNvSpPr txBox="1"/>
            <p:nvPr/>
          </p:nvSpPr>
          <p:spPr>
            <a:xfrm>
              <a:off x="1074198" y="3923970"/>
              <a:ext cx="13111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Compile	              Simulation &amp; Synthesis             Implementation	           Deploy	        Deployment Test		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527326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B8EA2-7638-C5AB-1FC3-B9A2F5A6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SKA Bugs Reported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6232D-F20F-987E-6C3B-186343F3D6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2EFE3C-EC92-0E74-C877-D4DF0C265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197" y="1679376"/>
            <a:ext cx="3743847" cy="1648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9B871F-2757-84B6-0B35-6C47F577B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740" y="3530570"/>
            <a:ext cx="3791479" cy="16004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6AA608-C331-60E8-B201-9A4BABBE0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443" y="1679376"/>
            <a:ext cx="3810532" cy="16671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55C9E3-604C-2FBD-51EC-81E866229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103" y="2537040"/>
            <a:ext cx="3848637" cy="1686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490593-0A94-D851-8804-A66AB5631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7443" y="3530570"/>
            <a:ext cx="3839111" cy="16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51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CA51C-57AC-0E2F-04F2-51EA1B69A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are we now?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6648D-7FAB-A876-F538-F1DF51F57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0E6A36-F1A3-06CB-5855-9F1A99167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495" y="3487271"/>
            <a:ext cx="5478518" cy="29917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28D4BB-AE5D-B7C1-9B55-7CA8C6F1CA9D}"/>
              </a:ext>
            </a:extLst>
          </p:cNvPr>
          <p:cNvSpPr txBox="1"/>
          <p:nvPr/>
        </p:nvSpPr>
        <p:spPr>
          <a:xfrm>
            <a:off x="5052821" y="1386563"/>
            <a:ext cx="2701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1" dirty="0">
                <a:effectLst/>
                <a:latin typeface="Noto Sans" panose="020B0502040504020204" pitchFamily="34" charset="0"/>
              </a:rPr>
              <a:t>“a significant milestone in its quest to reveal an unparalleled view of our Universe”</a:t>
            </a:r>
            <a:endParaRPr lang="en-GB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7CF6DB-A2F2-E774-81A9-610BFBFE55AA}"/>
              </a:ext>
            </a:extLst>
          </p:cNvPr>
          <p:cNvSpPr txBox="1"/>
          <p:nvPr/>
        </p:nvSpPr>
        <p:spPr>
          <a:xfrm>
            <a:off x="2371522" y="5100263"/>
            <a:ext cx="4721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1" dirty="0">
                <a:effectLst/>
                <a:latin typeface="Noto Sans" panose="020B0502040504020204" pitchFamily="34" charset="0"/>
              </a:rPr>
              <a:t>“beyond what we hoped for”</a:t>
            </a:r>
            <a:endParaRPr lang="en-GB" i="1" dirty="0"/>
          </a:p>
        </p:txBody>
      </p:sp>
      <p:pic>
        <p:nvPicPr>
          <p:cNvPr id="5122" name="Picture 2" descr="A picture of radio galaxies in the sky that look like tens of white and pink specks of paint spread over a dark canvas. ">
            <a:extLst>
              <a:ext uri="{FF2B5EF4-FFF2-40B4-BE49-F238E27FC236}">
                <a16:creationId xmlns:a16="http://schemas.microsoft.com/office/drawing/2014/main" id="{41201EA3-0BC2-8804-7504-34926EEB3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87" y="1212963"/>
            <a:ext cx="4238132" cy="376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A6456F7-BCBD-1FC9-E0C0-5AF558107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183" y="383816"/>
            <a:ext cx="3617531" cy="265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126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697A6-D391-32CD-F84B-69D6A1D31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7B2F6-E633-DD10-1800-B5622CA88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next?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88BC5-86F5-D25C-766F-414C4B9BA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037" y="1177394"/>
            <a:ext cx="6473963" cy="5061480"/>
          </a:xfrm>
        </p:spPr>
        <p:txBody>
          <a:bodyPr/>
          <a:lstStyle/>
          <a:p>
            <a:r>
              <a:rPr lang="en-GB" dirty="0"/>
              <a:t>Contract renewal beyond 2025</a:t>
            </a:r>
          </a:p>
          <a:p>
            <a:r>
              <a:rPr lang="en-GB" dirty="0"/>
              <a:t>121,072 more antennas!</a:t>
            </a:r>
          </a:p>
          <a:p>
            <a:r>
              <a:rPr lang="en-GB" dirty="0"/>
              <a:t>Completion of the FPGA firmware roadmap</a:t>
            </a:r>
          </a:p>
          <a:p>
            <a:pPr lvl="1"/>
            <a:r>
              <a:rPr lang="en-GB" sz="2000" dirty="0"/>
              <a:t>Holography</a:t>
            </a:r>
          </a:p>
          <a:p>
            <a:pPr lvl="1"/>
            <a:r>
              <a:rPr lang="en-GB" sz="2000" dirty="0"/>
              <a:t>48 Independent Beams</a:t>
            </a:r>
          </a:p>
          <a:p>
            <a:pPr lvl="1"/>
            <a:r>
              <a:rPr lang="en-GB" sz="2000" dirty="0"/>
              <a:t>Transient Buffer </a:t>
            </a:r>
          </a:p>
          <a:p>
            <a:r>
              <a:rPr lang="en-GB" dirty="0"/>
              <a:t>Formal end of construction &amp; transition to operations</a:t>
            </a:r>
          </a:p>
          <a:p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6956FC-B4AE-1257-0948-3038709F05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346402"/>
              </p:ext>
            </p:extLst>
          </p:nvPr>
        </p:nvGraphicFramePr>
        <p:xfrm>
          <a:off x="6478270" y="2320290"/>
          <a:ext cx="5420359" cy="3378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6381">
                  <a:extLst>
                    <a:ext uri="{9D8B030D-6E8A-4147-A177-3AD203B41FA5}">
                      <a16:colId xmlns:a16="http://schemas.microsoft.com/office/drawing/2014/main" val="2666469400"/>
                    </a:ext>
                  </a:extLst>
                </a:gridCol>
                <a:gridCol w="1184895">
                  <a:extLst>
                    <a:ext uri="{9D8B030D-6E8A-4147-A177-3AD203B41FA5}">
                      <a16:colId xmlns:a16="http://schemas.microsoft.com/office/drawing/2014/main" val="1241946145"/>
                    </a:ext>
                  </a:extLst>
                </a:gridCol>
                <a:gridCol w="1184895">
                  <a:extLst>
                    <a:ext uri="{9D8B030D-6E8A-4147-A177-3AD203B41FA5}">
                      <a16:colId xmlns:a16="http://schemas.microsoft.com/office/drawing/2014/main" val="2474507138"/>
                    </a:ext>
                  </a:extLst>
                </a:gridCol>
                <a:gridCol w="1924188">
                  <a:extLst>
                    <a:ext uri="{9D8B030D-6E8A-4147-A177-3AD203B41FA5}">
                      <a16:colId xmlns:a16="http://schemas.microsoft.com/office/drawing/2014/main" val="2822417751"/>
                    </a:ext>
                  </a:extLst>
                </a:gridCol>
              </a:tblGrid>
              <a:tr h="626586"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Array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Stations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543802"/>
                  </a:ext>
                </a:extLst>
              </a:tr>
              <a:tr h="368580"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AA 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April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January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919018"/>
                  </a:ext>
                </a:extLst>
              </a:tr>
              <a:tr h="368580"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AA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May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January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160385"/>
                  </a:ext>
                </a:extLst>
              </a:tr>
              <a:tr h="368580"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AA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April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January 2027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019604"/>
                  </a:ext>
                </a:extLst>
              </a:tr>
              <a:tr h="368580"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AA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January 2028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May 2028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571906"/>
                  </a:ext>
                </a:extLst>
              </a:tr>
              <a:tr h="626586"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Formal end of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July 2028 or March 2030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439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435218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255197" y="2160730"/>
            <a:ext cx="4564836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29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F1E1BEF-7617-6351-7AAA-89A42A9AC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31" y="123039"/>
            <a:ext cx="6084278" cy="341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C5CF01-52A7-AED5-8860-DB1687B24440}"/>
              </a:ext>
            </a:extLst>
          </p:cNvPr>
          <p:cNvSpPr txBox="1"/>
          <p:nvPr/>
        </p:nvSpPr>
        <p:spPr>
          <a:xfrm>
            <a:off x="2809511" y="6396335"/>
            <a:ext cx="3506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626262"/>
                </a:solidFill>
              </a:rPr>
              <a:t>Courtesy of SKAO </a:t>
            </a:r>
            <a:r>
              <a:rPr lang="en-GB" sz="1200" dirty="0">
                <a:solidFill>
                  <a:srgbClr val="626262"/>
                </a:solidFill>
                <a:hlinkClick r:id="rId4"/>
              </a:rPr>
              <a:t>https://www.skao.int</a:t>
            </a:r>
            <a:endParaRPr lang="en-GB" sz="1200" dirty="0">
              <a:solidFill>
                <a:srgbClr val="626262"/>
              </a:solidFill>
            </a:endParaRPr>
          </a:p>
          <a:p>
            <a:endParaRPr lang="en-GB" sz="1200" dirty="0">
              <a:solidFill>
                <a:srgbClr val="626262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4031B7D-CF97-2B17-C735-5FC8CD738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94071"/>
            <a:ext cx="6084000" cy="345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DEC657-BE68-F184-31CA-0DF71C9DDBC6}"/>
              </a:ext>
            </a:extLst>
          </p:cNvPr>
          <p:cNvSpPr txBox="1"/>
          <p:nvPr/>
        </p:nvSpPr>
        <p:spPr>
          <a:xfrm>
            <a:off x="7001606" y="979139"/>
            <a:ext cx="4721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1" dirty="0">
                <a:effectLst/>
                <a:latin typeface="Noto Sans" panose="020B0502040504020204" pitchFamily="34" charset="0"/>
              </a:rPr>
              <a:t>“We are building the two largest radio  </a:t>
            </a:r>
          </a:p>
          <a:p>
            <a:r>
              <a:rPr lang="en-GB" i="1" dirty="0">
                <a:latin typeface="Noto Sans" panose="020B0502040504020204" pitchFamily="34" charset="0"/>
              </a:rPr>
              <a:t> </a:t>
            </a:r>
            <a:r>
              <a:rPr lang="en-GB" b="0" i="1" dirty="0">
                <a:effectLst/>
                <a:latin typeface="Noto Sans" panose="020B0502040504020204" pitchFamily="34" charset="0"/>
              </a:rPr>
              <a:t>telescope arrays in the world, located in</a:t>
            </a:r>
          </a:p>
          <a:p>
            <a:r>
              <a:rPr lang="en-GB" i="1" dirty="0">
                <a:latin typeface="Noto Sans" panose="020B0502040504020204" pitchFamily="34" charset="0"/>
              </a:rPr>
              <a:t> </a:t>
            </a:r>
            <a:r>
              <a:rPr lang="en-GB" b="0" i="1" dirty="0">
                <a:effectLst/>
                <a:latin typeface="Noto Sans" panose="020B0502040504020204" pitchFamily="34" charset="0"/>
              </a:rPr>
              <a:t>Australia and South Africa, supported by</a:t>
            </a:r>
          </a:p>
          <a:p>
            <a:r>
              <a:rPr lang="en-GB" i="1" dirty="0">
                <a:latin typeface="Noto Sans" panose="020B0502040504020204" pitchFamily="34" charset="0"/>
              </a:rPr>
              <a:t> </a:t>
            </a:r>
            <a:r>
              <a:rPr lang="en-GB" b="0" i="1" dirty="0">
                <a:effectLst/>
                <a:latin typeface="Noto Sans" panose="020B0502040504020204" pitchFamily="34" charset="0"/>
              </a:rPr>
              <a:t>institutions and facilities around the globe.”</a:t>
            </a:r>
            <a:endParaRPr lang="en-GB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C2B67A-ADC2-DB01-7F0B-3EBB6D710314}"/>
              </a:ext>
            </a:extLst>
          </p:cNvPr>
          <p:cNvSpPr txBox="1"/>
          <p:nvPr/>
        </p:nvSpPr>
        <p:spPr>
          <a:xfrm>
            <a:off x="364333" y="4154036"/>
            <a:ext cx="4624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1" dirty="0">
                <a:effectLst/>
                <a:latin typeface="Noto Sans" panose="020B0502040504020204" pitchFamily="34" charset="0"/>
              </a:rPr>
              <a:t>“One global observatory </a:t>
            </a:r>
            <a:br>
              <a:rPr lang="en-GB" b="0" i="1" dirty="0">
                <a:effectLst/>
                <a:latin typeface="Noto Sans" panose="020B0502040504020204" pitchFamily="34" charset="0"/>
              </a:rPr>
            </a:br>
            <a:r>
              <a:rPr lang="en-GB" b="0" i="1">
                <a:effectLst/>
                <a:latin typeface="Noto Sans" panose="020B0502040504020204" pitchFamily="34" charset="0"/>
              </a:rPr>
              <a:t>            Two </a:t>
            </a:r>
            <a:r>
              <a:rPr lang="en-GB" b="0" i="1" dirty="0">
                <a:effectLst/>
                <a:latin typeface="Noto Sans" panose="020B0502040504020204" pitchFamily="34" charset="0"/>
              </a:rPr>
              <a:t>telescopes</a:t>
            </a:r>
            <a:br>
              <a:rPr lang="en-GB" b="0" i="1" dirty="0">
                <a:effectLst/>
                <a:latin typeface="Noto Sans" panose="020B0502040504020204" pitchFamily="34" charset="0"/>
              </a:rPr>
            </a:br>
            <a:r>
              <a:rPr lang="en-GB" b="0" i="1">
                <a:effectLst/>
                <a:latin typeface="Noto Sans" panose="020B0502040504020204" pitchFamily="34" charset="0"/>
              </a:rPr>
              <a:t>                      Three </a:t>
            </a:r>
            <a:r>
              <a:rPr lang="en-GB" b="0" i="1" dirty="0">
                <a:effectLst/>
                <a:latin typeface="Noto Sans" panose="020B0502040504020204" pitchFamily="34" charset="0"/>
              </a:rPr>
              <a:t>sites.”</a:t>
            </a:r>
            <a:endParaRPr lang="en-GB" i="1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DECF4CA2-FDB0-727D-7F7B-792A3523F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692" y="677778"/>
            <a:ext cx="1459522" cy="86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909111C-9DD8-3700-D8C8-807D9439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197" y="677778"/>
            <a:ext cx="1458000" cy="84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708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rototype SKA-Low antennas on site in Australia with the sun setting behind">
            <a:extLst>
              <a:ext uri="{FF2B5EF4-FFF2-40B4-BE49-F238E27FC236}">
                <a16:creationId xmlns:a16="http://schemas.microsoft.com/office/drawing/2014/main" id="{69EF0C6C-9B95-0232-FF53-B3C5D9D27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4" r="18597"/>
          <a:stretch/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DE168-6938-B747-BEE8-8CC9B28012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07"/>
          <a:stretch/>
        </p:blipFill>
        <p:spPr>
          <a:xfrm>
            <a:off x="5731098" y="0"/>
            <a:ext cx="646090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B66DC9-76C9-5140-A7C4-B9B833C488D1}"/>
              </a:ext>
            </a:extLst>
          </p:cNvPr>
          <p:cNvSpPr txBox="1"/>
          <p:nvPr/>
        </p:nvSpPr>
        <p:spPr>
          <a:xfrm>
            <a:off x="423748" y="1543432"/>
            <a:ext cx="510181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2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131,072</a:t>
            </a:r>
            <a:r>
              <a:rPr lang="en-US" sz="22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Dual Polarization Antennas </a:t>
            </a:r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Grouped into Stations of 256 antennas.</a:t>
            </a:r>
            <a:endParaRPr lang="en-US" sz="1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EBDC0C-5E44-914B-85A5-07AF5BC1B9B6}"/>
              </a:ext>
            </a:extLst>
          </p:cNvPr>
          <p:cNvSpPr txBox="1"/>
          <p:nvPr/>
        </p:nvSpPr>
        <p:spPr>
          <a:xfrm>
            <a:off x="423748" y="2617533"/>
            <a:ext cx="5101814" cy="671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2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2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Tile Processing Modules per Station</a:t>
            </a:r>
          </a:p>
          <a:p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responsible for 16 antennas. </a:t>
            </a:r>
            <a:endParaRPr lang="en-US" sz="1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031FC-5C47-AB47-A1A8-0701484C0E42}"/>
              </a:ext>
            </a:extLst>
          </p:cNvPr>
          <p:cNvSpPr txBox="1"/>
          <p:nvPr/>
        </p:nvSpPr>
        <p:spPr>
          <a:xfrm>
            <a:off x="423748" y="3717282"/>
            <a:ext cx="5101814" cy="918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2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8192</a:t>
            </a:r>
            <a:r>
              <a:rPr lang="en-US" sz="22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Tile Processing Modules</a:t>
            </a:r>
          </a:p>
          <a:p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for digitizing, channelizing and beamforming 262,144 RF signals.</a:t>
            </a:r>
            <a:endParaRPr lang="en-US" sz="1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1E8603-51D4-7C45-829A-9AE25E5A2E4F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SKA-Low</a:t>
            </a:r>
          </a:p>
        </p:txBody>
      </p:sp>
    </p:spTree>
    <p:extLst>
      <p:ext uri="{BB962C8B-B14F-4D97-AF65-F5344CB8AC3E}">
        <p14:creationId xmlns:p14="http://schemas.microsoft.com/office/powerpoint/2010/main" val="2185692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5FA9E-D8CB-E7FB-4B42-1F16C035A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6D4DCF2-36D8-D7AA-3C5B-090FE59CCED5}"/>
              </a:ext>
            </a:extLst>
          </p:cNvPr>
          <p:cNvSpPr txBox="1"/>
          <p:nvPr/>
        </p:nvSpPr>
        <p:spPr>
          <a:xfrm>
            <a:off x="403340" y="345182"/>
            <a:ext cx="11135335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00A93-F0F2-BE09-1AA2-018FB26D0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97" y="1496178"/>
            <a:ext cx="4050497" cy="35354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000A33-2775-CE08-8368-259E730DA0B1}"/>
              </a:ext>
            </a:extLst>
          </p:cNvPr>
          <p:cNvSpPr txBox="1"/>
          <p:nvPr/>
        </p:nvSpPr>
        <p:spPr>
          <a:xfrm>
            <a:off x="885707" y="4998112"/>
            <a:ext cx="2886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626262"/>
                </a:solidFill>
              </a:rPr>
              <a:t>Tile Processing Module Hardware Overview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38035F-A81C-1F93-CC1E-06B59A361102}"/>
              </a:ext>
            </a:extLst>
          </p:cNvPr>
          <p:cNvSpPr txBox="1"/>
          <p:nvPr/>
        </p:nvSpPr>
        <p:spPr>
          <a:xfrm>
            <a:off x="4441818" y="1577041"/>
            <a:ext cx="3929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26262"/>
                </a:solidFill>
              </a:rPr>
              <a:t>Tile Processing Module 2.0.5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11243D-D769-A8DA-5276-AE5F24647F79}"/>
              </a:ext>
            </a:extLst>
          </p:cNvPr>
          <p:cNvSpPr txBox="1"/>
          <p:nvPr/>
        </p:nvSpPr>
        <p:spPr>
          <a:xfrm>
            <a:off x="4971405" y="2129048"/>
            <a:ext cx="339969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</a:rPr>
              <a:t>Complete mechanical and PCB rework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</a:rPr>
              <a:t>50% form factor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</a:rPr>
              <a:t>Power consumption 100 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</a:rPr>
              <a:t>Larger, more power efficient FPGAs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</a:rPr>
              <a:t>More power efficient ADCs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</a:rPr>
              <a:t>Replacement of end-of-life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</a:rPr>
              <a:t>DDR4 Memory Capacity 32GB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4D17180F-3CAC-7191-2377-B3206B911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6" t="17735" r="5396" b="19869"/>
          <a:stretch/>
        </p:blipFill>
        <p:spPr bwMode="auto">
          <a:xfrm>
            <a:off x="4301369" y="4259985"/>
            <a:ext cx="4372006" cy="232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4D3A58-7E30-9056-BBEB-D752576FA3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82" t="-199" r="7493" b="199"/>
          <a:stretch/>
        </p:blipFill>
        <p:spPr>
          <a:xfrm>
            <a:off x="8888128" y="1476501"/>
            <a:ext cx="3000375" cy="5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83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CBA629-493E-47D5-F893-AB93B9F01E65}"/>
              </a:ext>
            </a:extLst>
          </p:cNvPr>
          <p:cNvSpPr txBox="1"/>
          <p:nvPr/>
        </p:nvSpPr>
        <p:spPr>
          <a:xfrm>
            <a:off x="403340" y="345182"/>
            <a:ext cx="11135335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Janus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6A14E-DF81-024E-B437-C93F59FBC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540" y="777240"/>
            <a:ext cx="3993239" cy="5303520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3B3C99DE-AF24-D96E-E356-E64961792C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A5C5355A-F07B-11A4-A680-E31C07287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21" y="1114622"/>
            <a:ext cx="3009321" cy="3009321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43597AF-BE9F-B322-30D9-DEC79796ED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565978"/>
              </p:ext>
            </p:extLst>
          </p:nvPr>
        </p:nvGraphicFramePr>
        <p:xfrm>
          <a:off x="3672422" y="1100930"/>
          <a:ext cx="2874682" cy="3831522"/>
        </p:xfrm>
        <a:graphic>
          <a:graphicData uri="http://schemas.openxmlformats.org/drawingml/2006/table">
            <a:tbl>
              <a:tblPr/>
              <a:tblGrid>
                <a:gridCol w="1437341">
                  <a:extLst>
                    <a:ext uri="{9D8B030D-6E8A-4147-A177-3AD203B41FA5}">
                      <a16:colId xmlns:a16="http://schemas.microsoft.com/office/drawing/2014/main" val="2079504634"/>
                    </a:ext>
                  </a:extLst>
                </a:gridCol>
                <a:gridCol w="1437341">
                  <a:extLst>
                    <a:ext uri="{9D8B030D-6E8A-4147-A177-3AD203B41FA5}">
                      <a16:colId xmlns:a16="http://schemas.microsoft.com/office/drawing/2014/main" val="2356823602"/>
                    </a:ext>
                  </a:extLst>
                </a:gridCol>
              </a:tblGrid>
              <a:tr h="277304">
                <a:tc gridSpan="2"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b="1" u="none" dirty="0">
                          <a:solidFill>
                            <a:srgbClr val="172B4D"/>
                          </a:solidFill>
                          <a:effectLst/>
                        </a:rPr>
                        <a:t>Team Composition</a:t>
                      </a: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75566836"/>
                  </a:ext>
                </a:extLst>
              </a:tr>
              <a:tr h="463901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b="1" u="none" dirty="0">
                          <a:solidFill>
                            <a:srgbClr val="172B4D"/>
                          </a:solidFill>
                          <a:effectLst/>
                        </a:rPr>
                        <a:t>Person</a:t>
                      </a: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b="1" u="none" dirty="0">
                          <a:solidFill>
                            <a:srgbClr val="172B4D"/>
                          </a:solidFill>
                          <a:effectLst/>
                        </a:rPr>
                        <a:t>Country of Residence</a:t>
                      </a: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557586"/>
                  </a:ext>
                </a:extLst>
              </a:tr>
              <a:tr h="297561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u="none" dirty="0">
                          <a:solidFill>
                            <a:schemeClr val="accent1"/>
                          </a:solidFill>
                          <a:effectLst/>
                        </a:rPr>
                        <a:t>Peter Furey-Duffin</a:t>
                      </a: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u="none" dirty="0">
                          <a:effectLst/>
                        </a:rPr>
                        <a:t>United Kingdom</a:t>
                      </a: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872789"/>
                  </a:ext>
                </a:extLst>
              </a:tr>
              <a:tr h="277304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u="none" dirty="0">
                          <a:solidFill>
                            <a:srgbClr val="0052CC"/>
                          </a:solidFill>
                          <a:effectLst/>
                        </a:rPr>
                        <a:t>Adam, Barcock</a:t>
                      </a:r>
                      <a:endParaRPr lang="en-GB" sz="1200" u="none" dirty="0">
                        <a:effectLst/>
                      </a:endParaRP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u="none" dirty="0">
                          <a:effectLst/>
                        </a:rPr>
                        <a:t>United Kingdom</a:t>
                      </a: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159045"/>
                  </a:ext>
                </a:extLst>
              </a:tr>
              <a:tr h="29702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u="none" dirty="0">
                          <a:solidFill>
                            <a:srgbClr val="0052CC"/>
                          </a:solidFill>
                          <a:effectLst/>
                        </a:rPr>
                        <a:t>Giovanni Comoretto</a:t>
                      </a:r>
                      <a:endParaRPr lang="en-GB" sz="1200" u="none" dirty="0">
                        <a:effectLst/>
                      </a:endParaRP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u="none" dirty="0">
                          <a:effectLst/>
                        </a:rPr>
                        <a:t>Italy</a:t>
                      </a: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203434"/>
                  </a:ext>
                </a:extLst>
              </a:tr>
              <a:tr h="277304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u="none" dirty="0">
                          <a:solidFill>
                            <a:srgbClr val="0052CC"/>
                          </a:solidFill>
                          <a:effectLst/>
                        </a:rPr>
                        <a:t>Zhen Ng</a:t>
                      </a:r>
                      <a:endParaRPr lang="en-GB" sz="1200" u="none" dirty="0">
                        <a:effectLst/>
                      </a:endParaRP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u="none" dirty="0">
                          <a:effectLst/>
                        </a:rPr>
                        <a:t>United Kingdom</a:t>
                      </a: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052280"/>
                  </a:ext>
                </a:extLst>
              </a:tr>
              <a:tr h="277304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u="none" dirty="0">
                          <a:solidFill>
                            <a:srgbClr val="0052CC"/>
                          </a:solidFill>
                          <a:effectLst/>
                        </a:rPr>
                        <a:t>John Holden</a:t>
                      </a:r>
                      <a:endParaRPr lang="en-GB" sz="1200" u="none" dirty="0">
                        <a:effectLst/>
                      </a:endParaRP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u="none" dirty="0">
                          <a:effectLst/>
                        </a:rPr>
                        <a:t>United Kingdom</a:t>
                      </a: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148023"/>
                  </a:ext>
                </a:extLst>
              </a:tr>
              <a:tr h="277304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u="none" dirty="0">
                          <a:solidFill>
                            <a:srgbClr val="0052CC"/>
                          </a:solidFill>
                          <a:effectLst/>
                        </a:rPr>
                        <a:t>Simone </a:t>
                      </a:r>
                      <a:r>
                        <a:rPr lang="en-GB" sz="1200" u="none" dirty="0" err="1">
                          <a:solidFill>
                            <a:srgbClr val="0052CC"/>
                          </a:solidFill>
                          <a:effectLst/>
                        </a:rPr>
                        <a:t>Chiarucci</a:t>
                      </a:r>
                      <a:endParaRPr lang="en-GB" sz="1200" u="none" dirty="0">
                        <a:effectLst/>
                      </a:endParaRP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u="none" dirty="0">
                          <a:effectLst/>
                        </a:rPr>
                        <a:t>Italy</a:t>
                      </a: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85143"/>
                  </a:ext>
                </a:extLst>
              </a:tr>
              <a:tr h="277304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u="none" dirty="0">
                          <a:solidFill>
                            <a:srgbClr val="0052CC"/>
                          </a:solidFill>
                          <a:effectLst/>
                        </a:rPr>
                        <a:t>Jubin Mitra</a:t>
                      </a:r>
                      <a:endParaRPr lang="en-GB" sz="1200" u="none" dirty="0">
                        <a:effectLst/>
                      </a:endParaRP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u="none" dirty="0">
                          <a:effectLst/>
                        </a:rPr>
                        <a:t>United Kingdom</a:t>
                      </a: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809068"/>
                  </a:ext>
                </a:extLst>
              </a:tr>
              <a:tr h="277304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u="none" dirty="0">
                          <a:solidFill>
                            <a:srgbClr val="0052CC"/>
                          </a:solidFill>
                          <a:effectLst/>
                        </a:rPr>
                        <a:t>Berk Bilgin</a:t>
                      </a:r>
                      <a:endParaRPr lang="en-GB" sz="1200" u="none" dirty="0">
                        <a:effectLst/>
                      </a:endParaRP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u="none" dirty="0">
                          <a:effectLst/>
                        </a:rPr>
                        <a:t>United Kingdom</a:t>
                      </a: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470212"/>
                  </a:ext>
                </a:extLst>
              </a:tr>
              <a:tr h="277304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u="none" dirty="0">
                          <a:solidFill>
                            <a:srgbClr val="0052CC"/>
                          </a:solidFill>
                          <a:effectLst/>
                        </a:rPr>
                        <a:t>Hajira Bazaz</a:t>
                      </a:r>
                      <a:endParaRPr lang="en-GB" sz="1200" u="none" dirty="0">
                        <a:effectLst/>
                      </a:endParaRP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u="none" dirty="0">
                          <a:effectLst/>
                        </a:rPr>
                        <a:t>United Kingdom</a:t>
                      </a: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594572"/>
                  </a:ext>
                </a:extLst>
              </a:tr>
              <a:tr h="277304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u="none" dirty="0">
                          <a:solidFill>
                            <a:srgbClr val="0052CC"/>
                          </a:solidFill>
                          <a:effectLst/>
                        </a:rPr>
                        <a:t>Sam Bolton</a:t>
                      </a:r>
                      <a:endParaRPr lang="en-GB" sz="1200" u="none" dirty="0">
                        <a:effectLst/>
                      </a:endParaRP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u="none" dirty="0">
                          <a:effectLst/>
                        </a:rPr>
                        <a:t>United Kingdom</a:t>
                      </a: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341247"/>
                  </a:ext>
                </a:extLst>
              </a:tr>
              <a:tr h="277304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u="none" dirty="0">
                          <a:solidFill>
                            <a:srgbClr val="0052CC"/>
                          </a:solidFill>
                          <a:effectLst/>
                        </a:rPr>
                        <a:t>Sean </a:t>
                      </a:r>
                      <a:r>
                        <a:rPr lang="en-GB" sz="1200" u="none" dirty="0" err="1">
                          <a:solidFill>
                            <a:srgbClr val="0052CC"/>
                          </a:solidFill>
                          <a:effectLst/>
                        </a:rPr>
                        <a:t>Calingasan</a:t>
                      </a:r>
                      <a:endParaRPr lang="en-GB" sz="1200" u="none" dirty="0">
                        <a:effectLst/>
                      </a:endParaRP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200" u="none" dirty="0">
                          <a:effectLst/>
                        </a:rPr>
                        <a:t>Australia</a:t>
                      </a:r>
                    </a:p>
                  </a:txBody>
                  <a:tcPr marL="64791" marR="64791" marT="45353" marB="453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7353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7A699AA-C875-0970-58BF-97BDB2C0692C}"/>
              </a:ext>
            </a:extLst>
          </p:cNvPr>
          <p:cNvSpPr txBox="1"/>
          <p:nvPr/>
        </p:nvSpPr>
        <p:spPr>
          <a:xfrm>
            <a:off x="2385129" y="5156905"/>
            <a:ext cx="4721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0" i="1" dirty="0">
                <a:effectLst/>
                <a:latin typeface="Noto Sans" panose="020B0502040504020204" pitchFamily="34" charset="0"/>
              </a:rPr>
              <a:t>“Janus is the god of beginnings, gates, transitions, time, duality, doorways, passages, frames, and endings. Usually depicted as having two faces.”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780015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8FF2841-2DB2-E08D-39A3-4D3310788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5727"/>
            <a:ext cx="11430276" cy="948978"/>
          </a:xfrm>
        </p:spPr>
        <p:txBody>
          <a:bodyPr/>
          <a:lstStyle/>
          <a:p>
            <a:r>
              <a:rPr lang="en-US" dirty="0"/>
              <a:t>Team Janus Responsibilities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0EF8EFA-38A4-B484-C25F-5423B47BC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037" y="1177394"/>
            <a:ext cx="11430276" cy="506148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D7DE19-719D-9200-D655-A4485EC3F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44" y="1154569"/>
            <a:ext cx="9841117" cy="45488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F0E446-3B53-552C-9882-10306CD52EBE}"/>
              </a:ext>
            </a:extLst>
          </p:cNvPr>
          <p:cNvSpPr txBox="1"/>
          <p:nvPr/>
        </p:nvSpPr>
        <p:spPr>
          <a:xfrm>
            <a:off x="9078861" y="5807987"/>
            <a:ext cx="2875045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2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TPM FPGA Firmware</a:t>
            </a:r>
            <a:endParaRPr lang="en-US" sz="1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91320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2D6C2-DEA1-7BF6-AE50-2F8697842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C25871E-7895-C7FB-33C8-D74937401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5727"/>
            <a:ext cx="11430276" cy="948978"/>
          </a:xfrm>
        </p:spPr>
        <p:txBody>
          <a:bodyPr/>
          <a:lstStyle/>
          <a:p>
            <a:r>
              <a:rPr lang="en-US" dirty="0"/>
              <a:t>Team Janus Responsibilities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1F9C3D8-36D5-AD14-DEAD-552821039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4035"/>
            <a:ext cx="5754762" cy="366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38E86E-839F-3A62-FA7E-80E201D7B0B6}"/>
              </a:ext>
            </a:extLst>
          </p:cNvPr>
          <p:cNvSpPr txBox="1"/>
          <p:nvPr/>
        </p:nvSpPr>
        <p:spPr>
          <a:xfrm>
            <a:off x="9078861" y="5807987"/>
            <a:ext cx="2875045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2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TPM Python API</a:t>
            </a:r>
            <a:endParaRPr lang="en-US" sz="1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613502BF-0737-1CDB-5AB2-D48CD07040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A21BD9BA-E2CF-8A76-9EE4-9DE2DB09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226" y="1545652"/>
            <a:ext cx="5269774" cy="346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355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631A8-4F46-D1CB-97B3-0936ABD10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BA73BCC-D940-3C2D-2017-506A1E4FD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5727"/>
            <a:ext cx="11430276" cy="948978"/>
          </a:xfrm>
        </p:spPr>
        <p:txBody>
          <a:bodyPr/>
          <a:lstStyle/>
          <a:p>
            <a:r>
              <a:rPr lang="en-US" dirty="0"/>
              <a:t>Team Janus Responsibilities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788292-403E-4968-E1CC-3DDCE99F1295}"/>
              </a:ext>
            </a:extLst>
          </p:cNvPr>
          <p:cNvSpPr txBox="1"/>
          <p:nvPr/>
        </p:nvSpPr>
        <p:spPr>
          <a:xfrm>
            <a:off x="8906257" y="5807987"/>
            <a:ext cx="304765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2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SPS Python Test Suite</a:t>
            </a:r>
            <a:endParaRPr lang="en-US" sz="1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FB0AE85-3B79-BBBE-6057-63DF493DF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27419"/>
            <a:ext cx="4791962" cy="33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871FA328-59CC-C75D-C434-2CCA520B84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2984DB9-94C0-7847-79E0-4C3D86FEA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933" y="1727419"/>
            <a:ext cx="3718034" cy="3098362"/>
          </a:xfrm>
          <a:prstGeom prst="rect">
            <a:avLst/>
          </a:prstGeom>
        </p:spPr>
      </p:pic>
      <p:pic>
        <p:nvPicPr>
          <p:cNvPr id="9" name="Picture 8" descr="A black cabinet with wires and wires&#10;&#10;AI-generated content may be incorrect.">
            <a:extLst>
              <a:ext uri="{FF2B5EF4-FFF2-40B4-BE49-F238E27FC236}">
                <a16:creationId xmlns:a16="http://schemas.microsoft.com/office/drawing/2014/main" id="{2A9598CB-2F85-52FC-47F9-8C52914AD4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254" r="28068"/>
          <a:stretch>
            <a:fillRect/>
          </a:stretch>
        </p:blipFill>
        <p:spPr>
          <a:xfrm>
            <a:off x="5558281" y="1323560"/>
            <a:ext cx="2040698" cy="486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4899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28F38-A9DF-0393-13DF-4DFB55351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 shot of a graph&#10;&#10;AI-generated content may be incorrect.">
            <a:extLst>
              <a:ext uri="{FF2B5EF4-FFF2-40B4-BE49-F238E27FC236}">
                <a16:creationId xmlns:a16="http://schemas.microsoft.com/office/drawing/2014/main" id="{63BAB5E1-6CEC-18D6-F6EC-297A5E57A5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348"/>
          <a:stretch>
            <a:fillRect/>
          </a:stretch>
        </p:blipFill>
        <p:spPr>
          <a:xfrm>
            <a:off x="3599894" y="1353754"/>
            <a:ext cx="5257665" cy="290939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E24B038-7843-DC3C-2822-2D8A49202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5727"/>
            <a:ext cx="11430276" cy="948978"/>
          </a:xfrm>
        </p:spPr>
        <p:txBody>
          <a:bodyPr/>
          <a:lstStyle/>
          <a:p>
            <a:r>
              <a:rPr lang="en-US" dirty="0"/>
              <a:t>Team Janus Responsibilities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240FBB-4180-34F8-DF57-C41220A5FCFD}"/>
              </a:ext>
            </a:extLst>
          </p:cNvPr>
          <p:cNvSpPr txBox="1"/>
          <p:nvPr/>
        </p:nvSpPr>
        <p:spPr>
          <a:xfrm>
            <a:off x="7378575" y="5807987"/>
            <a:ext cx="4575332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2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Collaboration: Italian Tier 1 Supplier</a:t>
            </a:r>
            <a:endParaRPr lang="en-US" sz="1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F8F35D9-5096-4DF5-F40A-1CEC43B74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4" r="5434"/>
          <a:stretch>
            <a:fillRect/>
          </a:stretch>
        </p:blipFill>
        <p:spPr bwMode="auto">
          <a:xfrm>
            <a:off x="226335" y="1328473"/>
            <a:ext cx="3657601" cy="316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B2A93-DC2E-7D4A-0A33-6E1821C8DA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452"/>
          <a:stretch>
            <a:fillRect/>
          </a:stretch>
        </p:blipFill>
        <p:spPr>
          <a:xfrm>
            <a:off x="9011468" y="2661333"/>
            <a:ext cx="2942439" cy="296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899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31947B08D5984288BC8B16A979FF50" ma:contentTypeVersion="4" ma:contentTypeDescription="Create a new document." ma:contentTypeScope="" ma:versionID="d503cd8271a72c702ca1961133ba175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759411a1d50091fc5acb248322c8eb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2343E82-7DC5-4DF1-896D-E8C717438D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7399C5-6643-4EBB-BF3C-1743A0F349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5FE28F-E808-4D13-89A4-C40B1B8D9C6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12126</TotalTime>
  <Words>404</Words>
  <Application>Microsoft Office PowerPoint</Application>
  <PresentationFormat>Widescreen</PresentationFormat>
  <Paragraphs>103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 Regular</vt:lpstr>
      <vt:lpstr>Calibri</vt:lpstr>
      <vt:lpstr>Noto Sans</vt:lpstr>
      <vt:lpstr>Wingdings</vt:lpstr>
      <vt:lpstr>Font and logo master</vt:lpstr>
      <vt:lpstr>Font WITHOUT logo master</vt:lpstr>
      <vt:lpstr>SKA-Low  Signal Processing System</vt:lpstr>
      <vt:lpstr>PowerPoint Presentation</vt:lpstr>
      <vt:lpstr>PowerPoint Presentation</vt:lpstr>
      <vt:lpstr>PowerPoint Presentation</vt:lpstr>
      <vt:lpstr>PowerPoint Presentation</vt:lpstr>
      <vt:lpstr>Team Janus Responsibilities</vt:lpstr>
      <vt:lpstr>Team Janus Responsibilities</vt:lpstr>
      <vt:lpstr>Team Janus Responsibilities</vt:lpstr>
      <vt:lpstr>Team Janus Responsibilities</vt:lpstr>
      <vt:lpstr>Team Janus Responsibilities</vt:lpstr>
      <vt:lpstr>CI Pipeline – Automated Build &amp; Test</vt:lpstr>
      <vt:lpstr>SKA Bugs Reported</vt:lpstr>
      <vt:lpstr>Where are we now?</vt:lpstr>
      <vt:lpstr>What’s next?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STFC PowerPoint template - basic</dc:title>
  <dc:creator>Philip Millard</dc:creator>
  <cp:lastModifiedBy>Furey-Duffin, Peter (STFC,RAL,TECH)</cp:lastModifiedBy>
  <cp:revision>194</cp:revision>
  <cp:lastPrinted>2019-10-02T08:27:37Z</cp:lastPrinted>
  <dcterms:created xsi:type="dcterms:W3CDTF">2019-09-17T08:04:08Z</dcterms:created>
  <dcterms:modified xsi:type="dcterms:W3CDTF">2025-09-24T20:28:16Z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0x010100F731947B08D5984288BC8B16A979FF50</vt:lpwstr>
  </property>
</Properties>
</file>