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4"/>
    <p:sldMasterId id="2147483715" r:id="rId5"/>
    <p:sldMasterId id="2147483700" r:id="rId6"/>
    <p:sldMasterId id="2147483664" r:id="rId7"/>
    <p:sldMasterId id="2147483877" r:id="rId8"/>
  </p:sldMasterIdLst>
  <p:notesMasterIdLst>
    <p:notesMasterId r:id="rId22"/>
  </p:notesMasterIdLst>
  <p:handoutMasterIdLst>
    <p:handoutMasterId r:id="rId23"/>
  </p:handoutMasterIdLst>
  <p:sldIdLst>
    <p:sldId id="256" r:id="rId9"/>
    <p:sldId id="316" r:id="rId10"/>
    <p:sldId id="292" r:id="rId11"/>
    <p:sldId id="313" r:id="rId12"/>
    <p:sldId id="293" r:id="rId13"/>
    <p:sldId id="318" r:id="rId14"/>
    <p:sldId id="306" r:id="rId15"/>
    <p:sldId id="320" r:id="rId16"/>
    <p:sldId id="296" r:id="rId17"/>
    <p:sldId id="291" r:id="rId18"/>
    <p:sldId id="319" r:id="rId19"/>
    <p:sldId id="297" r:id="rId20"/>
    <p:sldId id="27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 userDrawn="1">
          <p15:clr>
            <a:srgbClr val="A4A3A4"/>
          </p15:clr>
        </p15:guide>
        <p15:guide id="2" pos="234" userDrawn="1">
          <p15:clr>
            <a:srgbClr val="A4A3A4"/>
          </p15:clr>
        </p15:guide>
        <p15:guide id="3" orient="horz" pos="3974" userDrawn="1">
          <p15:clr>
            <a:srgbClr val="A4A3A4"/>
          </p15:clr>
        </p15:guide>
        <p15:guide id="4" pos="7355" userDrawn="1">
          <p15:clr>
            <a:srgbClr val="A4A3A4"/>
          </p15:clr>
        </p15:guide>
        <p15:guide id="5" pos="3840" userDrawn="1">
          <p15:clr>
            <a:srgbClr val="A4A3A4"/>
          </p15:clr>
        </p15:guide>
        <p15:guide id="6" orient="horz" pos="663" userDrawn="1">
          <p15:clr>
            <a:srgbClr val="A4A3A4"/>
          </p15:clr>
        </p15:guide>
        <p15:guide id="7" orient="horz" pos="3634" userDrawn="1">
          <p15:clr>
            <a:srgbClr val="A4A3A4"/>
          </p15:clr>
        </p15:guide>
        <p15:guide id="8" pos="68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D1FF5A-EB01-81CB-A4A9-2A8C1C728653}" name="Philip Millard" initials="PM" userId="S::philip@rathernicedesign.onmicrosoft.com::02e4e643-84c9-4f55-b388-32b02516708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000000"/>
    <a:srgbClr val="003366"/>
    <a:srgbClr val="CC99FF"/>
    <a:srgbClr val="505050"/>
    <a:srgbClr val="F1F2F3"/>
    <a:srgbClr val="0563C1"/>
    <a:srgbClr val="1E5DF8"/>
    <a:srgbClr val="003088"/>
    <a:srgbClr val="F08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1855"/>
    <p:restoredTop sz="95766" autoAdjust="0"/>
  </p:normalViewPr>
  <p:slideViewPr>
    <p:cSldViewPr snapToGrid="0" snapToObjects="1">
      <p:cViewPr varScale="1">
        <p:scale>
          <a:sx n="90" d="100"/>
          <a:sy n="90" d="100"/>
        </p:scale>
        <p:origin x="98" y="168"/>
      </p:cViewPr>
      <p:guideLst>
        <p:guide orient="horz" pos="232"/>
        <p:guide pos="234"/>
        <p:guide orient="horz" pos="3974"/>
        <p:guide pos="7355"/>
        <p:guide pos="3840"/>
        <p:guide orient="horz" pos="663"/>
        <p:guide orient="horz" pos="3634"/>
        <p:guide pos="688"/>
      </p:guideLst>
    </p:cSldViewPr>
  </p:slideViewPr>
  <p:notesTextViewPr>
    <p:cViewPr>
      <p:scale>
        <a:sx n="1" d="1"/>
        <a:sy n="1" d="1"/>
      </p:scale>
      <p:origin x="0" y="0"/>
    </p:cViewPr>
  </p:notesTextViewPr>
  <p:sorterViewPr>
    <p:cViewPr>
      <p:scale>
        <a:sx n="75" d="100"/>
        <a:sy n="75" d="100"/>
      </p:scale>
      <p:origin x="0" y="0"/>
    </p:cViewPr>
  </p:sorterViewPr>
  <p:notesViewPr>
    <p:cSldViewPr snapToGrid="0" snapToObjects="1" showGuides="1">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handoutMaster" Target="handoutMasters/handoutMaster1.xml"/><Relationship Id="rId28" Type="http://schemas.microsoft.com/office/2018/10/relationships/authors" Target="author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w="6350" cap="flat" cmpd="sng" algn="ctr">
          <a:noFill/>
          <a:prstDash val="solid"/>
          <a:round/>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5667048899328648E-2"/>
          <c:y val="6.9661556036832994E-2"/>
          <c:w val="0.91181535384957224"/>
          <c:h val="0.87911821363333165"/>
        </c:manualLayout>
      </c:layout>
      <c:pie3DChart>
        <c:varyColors val="1"/>
        <c:ser>
          <c:idx val="0"/>
          <c:order val="0"/>
          <c:tx>
            <c:strRef>
              <c:f>Sheet1!$B$1</c:f>
              <c:strCache>
                <c:ptCount val="1"/>
                <c:pt idx="0">
                  <c:v>Projects</c:v>
                </c:pt>
              </c:strCache>
            </c:strRef>
          </c:tx>
          <c:dPt>
            <c:idx val="0"/>
            <c:bubble3D val="0"/>
            <c:spPr>
              <a:solidFill>
                <a:schemeClr val="accent1"/>
              </a:solidFill>
              <a:ln>
                <a:noFill/>
              </a:ln>
              <a:effectLst/>
              <a:sp3d>
                <a:contourClr>
                  <a:schemeClr val="lt1"/>
                </a:contourClr>
              </a:sp3d>
            </c:spPr>
            <c:extLst>
              <c:ext xmlns:c16="http://schemas.microsoft.com/office/drawing/2014/chart" uri="{C3380CC4-5D6E-409C-BE32-E72D297353CC}">
                <c16:uniqueId val="{00000006-9BB0-41BF-B67A-7C9EC6F0C0B5}"/>
              </c:ext>
            </c:extLst>
          </c:dPt>
          <c:dPt>
            <c:idx val="1"/>
            <c:bubble3D val="0"/>
            <c:spPr>
              <a:solidFill>
                <a:schemeClr val="accent2"/>
              </a:solidFill>
              <a:ln>
                <a:noFill/>
              </a:ln>
              <a:effectLst/>
              <a:sp3d>
                <a:contourClr>
                  <a:schemeClr val="lt1"/>
                </a:contourClr>
              </a:sp3d>
            </c:spPr>
            <c:extLst>
              <c:ext xmlns:c16="http://schemas.microsoft.com/office/drawing/2014/chart" uri="{C3380CC4-5D6E-409C-BE32-E72D297353CC}">
                <c16:uniqueId val="{00000003-9BB0-41BF-B67A-7C9EC6F0C0B5}"/>
              </c:ext>
            </c:extLst>
          </c:dPt>
          <c:dPt>
            <c:idx val="2"/>
            <c:bubble3D val="0"/>
            <c:spPr>
              <a:solidFill>
                <a:schemeClr val="accent3"/>
              </a:solidFill>
              <a:ln>
                <a:noFill/>
              </a:ln>
              <a:effectLst/>
              <a:sp3d>
                <a:contourClr>
                  <a:schemeClr val="lt1"/>
                </a:contourClr>
              </a:sp3d>
            </c:spPr>
            <c:extLst>
              <c:ext xmlns:c16="http://schemas.microsoft.com/office/drawing/2014/chart" uri="{C3380CC4-5D6E-409C-BE32-E72D297353CC}">
                <c16:uniqueId val="{00000001-9BB0-41BF-B67A-7C9EC6F0C0B5}"/>
              </c:ext>
            </c:extLst>
          </c:dPt>
          <c:dPt>
            <c:idx val="3"/>
            <c:bubble3D val="0"/>
            <c:spPr>
              <a:solidFill>
                <a:schemeClr val="accent4"/>
              </a:solidFill>
              <a:ln>
                <a:noFill/>
              </a:ln>
              <a:effectLst/>
              <a:sp3d>
                <a:contourClr>
                  <a:schemeClr val="lt1"/>
                </a:contourClr>
              </a:sp3d>
            </c:spPr>
            <c:extLst>
              <c:ext xmlns:c16="http://schemas.microsoft.com/office/drawing/2014/chart" uri="{C3380CC4-5D6E-409C-BE32-E72D297353CC}">
                <c16:uniqueId val="{00000002-9BB0-41BF-B67A-7C9EC6F0C0B5}"/>
              </c:ext>
            </c:extLst>
          </c:dPt>
          <c:dPt>
            <c:idx val="4"/>
            <c:bubble3D val="0"/>
            <c:spPr>
              <a:solidFill>
                <a:schemeClr val="accent5"/>
              </a:solidFill>
              <a:ln>
                <a:noFill/>
              </a:ln>
              <a:effectLst/>
              <a:sp3d>
                <a:contourClr>
                  <a:schemeClr val="lt1"/>
                </a:contourClr>
              </a:sp3d>
            </c:spPr>
            <c:extLst>
              <c:ext xmlns:c16="http://schemas.microsoft.com/office/drawing/2014/chart" uri="{C3380CC4-5D6E-409C-BE32-E72D297353CC}">
                <c16:uniqueId val="{00000005-9BB0-41BF-B67A-7C9EC6F0C0B5}"/>
              </c:ext>
            </c:extLst>
          </c:dPt>
          <c:dPt>
            <c:idx val="5"/>
            <c:bubble3D val="0"/>
            <c:spPr>
              <a:solidFill>
                <a:schemeClr val="accent6"/>
              </a:solidFill>
              <a:ln>
                <a:noFill/>
              </a:ln>
              <a:effectLst/>
              <a:sp3d>
                <a:contourClr>
                  <a:schemeClr val="lt1"/>
                </a:contourClr>
              </a:sp3d>
            </c:spPr>
            <c:extLst>
              <c:ext xmlns:c16="http://schemas.microsoft.com/office/drawing/2014/chart" uri="{C3380CC4-5D6E-409C-BE32-E72D297353CC}">
                <c16:uniqueId val="{00000004-9BB0-41BF-B67A-7C9EC6F0C0B5}"/>
              </c:ext>
            </c:extLst>
          </c:dPt>
          <c:dPt>
            <c:idx val="6"/>
            <c:bubble3D val="0"/>
            <c:spPr>
              <a:solidFill>
                <a:schemeClr val="accent1">
                  <a:lumMod val="60000"/>
                </a:schemeClr>
              </a:solidFill>
              <a:ln>
                <a:noFill/>
              </a:ln>
              <a:effectLst/>
              <a:sp3d/>
            </c:spPr>
            <c:extLst>
              <c:ext xmlns:c16="http://schemas.microsoft.com/office/drawing/2014/chart" uri="{C3380CC4-5D6E-409C-BE32-E72D297353CC}">
                <c16:uniqueId val="{0000000C-13F4-4C0B-BA44-2929FA5BE059}"/>
              </c:ext>
            </c:extLst>
          </c:dPt>
          <c:dLbls>
            <c:dLbl>
              <c:idx val="0"/>
              <c:layout>
                <c:manualLayout>
                  <c:x val="-1.1547855975024086E-16"/>
                  <c:y val="-2.1553234185223501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BB0-41BF-B67A-7C9EC6F0C0B5}"/>
                </c:ext>
              </c:extLst>
            </c:dLbl>
            <c:dLbl>
              <c:idx val="1"/>
              <c:layout>
                <c:manualLayout>
                  <c:x val="3.3069242306410396E-2"/>
                  <c:y val="-2.7711301095287359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BB0-41BF-B67A-7C9EC6F0C0B5}"/>
                </c:ext>
              </c:extLst>
            </c:dLbl>
            <c:dLbl>
              <c:idx val="2"/>
              <c:layout>
                <c:manualLayout>
                  <c:x val="2.047143571349215E-2"/>
                  <c:y val="-8.3133903285862079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BB0-41BF-B67A-7C9EC6F0C0B5}"/>
                </c:ext>
              </c:extLst>
            </c:dLbl>
            <c:dLbl>
              <c:idx val="3"/>
              <c:layout>
                <c:manualLayout>
                  <c:x val="0.10078245274334598"/>
                  <c:y val="-2.4632267640255542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BB0-41BF-B67A-7C9EC6F0C0B5}"/>
                </c:ext>
              </c:extLst>
            </c:dLbl>
            <c:dLbl>
              <c:idx val="4"/>
              <c:layout>
                <c:manualLayout>
                  <c:x val="-3.6218693954639961E-2"/>
                  <c:y val="-0.19397910766701151"/>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BB0-41BF-B67A-7C9EC6F0C0B5}"/>
                </c:ext>
              </c:extLst>
            </c:dLbl>
            <c:dLbl>
              <c:idx val="5"/>
              <c:layout>
                <c:manualLayout>
                  <c:x val="-3.149451648229562E-2"/>
                  <c:y val="-2.4632267640255431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BB0-41BF-B67A-7C9EC6F0C0B5}"/>
                </c:ext>
              </c:extLst>
            </c:dLbl>
            <c:dLbl>
              <c:idx val="6"/>
              <c:layout>
                <c:manualLayout>
                  <c:x val="1.1378002528445006E-2"/>
                  <c:y val="0"/>
                </c:manualLayout>
              </c:layout>
              <c:tx>
                <c:rich>
                  <a:bodyPr/>
                  <a:lstStyle/>
                  <a:p>
                    <a:fld id="{F790F971-F8CD-4ED0-B2CC-951AA592B2D6}" type="CATEGORYNAME">
                      <a:rPr lang="en-US"/>
                      <a:pPr/>
                      <a:t>[CATEGORY NAME]</a:t>
                    </a:fld>
                    <a:r>
                      <a:rPr lang="en-US" baseline="0" dirty="0"/>
                      <a:t>, </a:t>
                    </a:r>
                    <a:fld id="{6B1976B6-7510-4F7B-A42F-F82B6C617C78}" type="VALUE">
                      <a:rPr lang="en-US" baseline="0" smtClean="0"/>
                      <a:pPr/>
                      <a:t>[VALUE]</a:t>
                    </a:fld>
                    <a:endParaRPr lang="en-US" baseline="0" dirty="0"/>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13F4-4C0B-BA44-2929FA5BE059}"/>
                </c:ext>
              </c:extLst>
            </c:dLbl>
            <c:spPr>
              <a:noFill/>
              <a:ln>
                <a:noFill/>
              </a:ln>
              <a:effectLst/>
            </c:spPr>
            <c:txPr>
              <a:bodyPr rot="0" spcFirstLastPara="1" vertOverflow="ellipsis" vert="horz" wrap="square" lIns="38100" tIns="0" rIns="38100" bIns="36000" anchor="ctr" anchorCtr="1">
                <a:spAutoFit/>
              </a:bodyPr>
              <a:lstStyle/>
              <a:p>
                <a:pPr>
                  <a:defRPr sz="1197" b="0" i="0" u="none" strike="noStrike" kern="1200" baseline="0">
                    <a:ln>
                      <a:noFill/>
                    </a:ln>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prstDash val="solid"/>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Sheet1!$A$2:$A$8</c:f>
              <c:strCache>
                <c:ptCount val="7"/>
                <c:pt idx="0">
                  <c:v>ESS</c:v>
                </c:pt>
                <c:pt idx="1">
                  <c:v>DUNE</c:v>
                </c:pt>
                <c:pt idx="2">
                  <c:v>SKA</c:v>
                </c:pt>
                <c:pt idx="3">
                  <c:v>ATLAS</c:v>
                </c:pt>
                <c:pt idx="4">
                  <c:v>ISIS</c:v>
                </c:pt>
                <c:pt idx="5">
                  <c:v>Detectors</c:v>
                </c:pt>
                <c:pt idx="6">
                  <c:v>CfI</c:v>
                </c:pt>
              </c:strCache>
            </c:strRef>
          </c:cat>
          <c:val>
            <c:numRef>
              <c:f>Sheet1!$B$2:$B$8</c:f>
              <c:numCache>
                <c:formatCode>General</c:formatCode>
                <c:ptCount val="7"/>
                <c:pt idx="0">
                  <c:v>2</c:v>
                </c:pt>
                <c:pt idx="1">
                  <c:v>0.6</c:v>
                </c:pt>
                <c:pt idx="2">
                  <c:v>5.2</c:v>
                </c:pt>
                <c:pt idx="3">
                  <c:v>4.3999999999999995</c:v>
                </c:pt>
                <c:pt idx="4">
                  <c:v>9.8000000000000007</c:v>
                </c:pt>
                <c:pt idx="5">
                  <c:v>1.5</c:v>
                </c:pt>
                <c:pt idx="6">
                  <c:v>0.3</c:v>
                </c:pt>
              </c:numCache>
            </c:numRef>
          </c:val>
          <c:extLst>
            <c:ext xmlns:c16="http://schemas.microsoft.com/office/drawing/2014/chart" uri="{C3380CC4-5D6E-409C-BE32-E72D297353CC}">
              <c16:uniqueId val="{00000000-9BB0-41BF-B67A-7C9EC6F0C0B5}"/>
            </c:ext>
          </c:extLst>
        </c:ser>
        <c:dLbls>
          <c:dLblPos val="in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cap="flat" cmpd="sng" algn="ctr">
      <a:noFill/>
      <a:prstDash val="solid"/>
      <a:miter lim="800000"/>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D19896-71CC-4FEB-B891-BF204170E9D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A56339B5-9F66-402D-93CE-398348F517B5}">
      <dgm:prSet phldrT="[Text]"/>
      <dgm:spPr>
        <a:solidFill>
          <a:srgbClr val="156082"/>
        </a:solidFill>
      </dgm:spPr>
      <dgm:t>
        <a:bodyPr/>
        <a:lstStyle/>
        <a:p>
          <a:r>
            <a:rPr lang="en-US" dirty="0"/>
            <a:t>Ian Brawn</a:t>
          </a:r>
          <a:endParaRPr lang="en-GB" dirty="0"/>
        </a:p>
      </dgm:t>
    </dgm:pt>
    <dgm:pt modelId="{E60D50B8-2D77-4917-8CCA-678DD738DD78}" type="parTrans" cxnId="{67063F35-6960-4A32-BD89-13DF5137E132}">
      <dgm:prSet/>
      <dgm:spPr/>
      <dgm:t>
        <a:bodyPr/>
        <a:lstStyle/>
        <a:p>
          <a:endParaRPr lang="en-GB"/>
        </a:p>
      </dgm:t>
    </dgm:pt>
    <dgm:pt modelId="{472C376D-ABE0-4A5E-9BAE-98B0BD2C1AF8}" type="sibTrans" cxnId="{67063F35-6960-4A32-BD89-13DF5137E132}">
      <dgm:prSet/>
      <dgm:spPr/>
      <dgm:t>
        <a:bodyPr/>
        <a:lstStyle/>
        <a:p>
          <a:endParaRPr lang="en-GB"/>
        </a:p>
      </dgm:t>
    </dgm:pt>
    <dgm:pt modelId="{60EE8519-8D89-449D-AF47-720B5D028DFE}">
      <dgm:prSet phldrT="[Text]" custT="1"/>
      <dgm:spPr>
        <a:solidFill>
          <a:srgbClr val="156082"/>
        </a:solidFill>
        <a:ln w="19050" cap="flat" cmpd="sng" algn="ctr">
          <a:solidFill>
            <a:prstClr val="white">
              <a:hueOff val="0"/>
              <a:satOff val="0"/>
              <a:lumOff val="0"/>
              <a:alphaOff val="0"/>
            </a:prstClr>
          </a:solidFill>
          <a:prstDash val="solid"/>
          <a:miter lim="800000"/>
        </a:ln>
        <a:effectLst/>
      </dgm:spPr>
      <dgm:t>
        <a:bodyPr spcFirstLastPara="0" vert="horz" wrap="square" lIns="8255" tIns="8255" rIns="8255" bIns="8255" numCol="1" spcCol="1270" anchor="ctr" anchorCtr="0"/>
        <a:lstStyle/>
        <a:p>
          <a:pPr marL="0" lvl="0" indent="0" algn="ctr" defTabSz="577850">
            <a:lnSpc>
              <a:spcPct val="90000"/>
            </a:lnSpc>
            <a:spcBef>
              <a:spcPct val="0"/>
            </a:spcBef>
            <a:spcAft>
              <a:spcPct val="35000"/>
            </a:spcAft>
            <a:buNone/>
          </a:pPr>
          <a:r>
            <a:rPr lang="en-US" sz="1300" kern="1200" dirty="0">
              <a:solidFill>
                <a:prstClr val="white"/>
              </a:solidFill>
              <a:latin typeface="Aptos" panose="02110004020202020204"/>
              <a:ea typeface="+mn-ea"/>
              <a:cs typeface="+mn-cs"/>
            </a:rPr>
            <a:t>Ronnie Brumfitt</a:t>
          </a:r>
          <a:endParaRPr lang="en-GB" sz="1300" kern="1200" dirty="0">
            <a:solidFill>
              <a:prstClr val="white"/>
            </a:solidFill>
            <a:latin typeface="Aptos" panose="02110004020202020204"/>
            <a:ea typeface="+mn-ea"/>
            <a:cs typeface="+mn-cs"/>
          </a:endParaRPr>
        </a:p>
      </dgm:t>
    </dgm:pt>
    <dgm:pt modelId="{255D8709-B029-4D87-910D-CD204E774BED}" type="parTrans" cxnId="{B757822F-96AE-4178-8E81-E85CA194FB39}">
      <dgm:prSet/>
      <dgm:spPr/>
      <dgm:t>
        <a:bodyPr/>
        <a:lstStyle/>
        <a:p>
          <a:endParaRPr lang="en-GB"/>
        </a:p>
      </dgm:t>
    </dgm:pt>
    <dgm:pt modelId="{2636AB46-CD0A-4E71-9596-E2CEA3055418}" type="sibTrans" cxnId="{B757822F-96AE-4178-8E81-E85CA194FB39}">
      <dgm:prSet/>
      <dgm:spPr/>
      <dgm:t>
        <a:bodyPr/>
        <a:lstStyle/>
        <a:p>
          <a:endParaRPr lang="en-GB"/>
        </a:p>
      </dgm:t>
    </dgm:pt>
    <dgm:pt modelId="{3B7E1936-4F46-4E5E-9C52-93B8D0F5B96B}">
      <dgm:prSet phldrT="[Text]" custT="1"/>
      <dgm:spPr>
        <a:solidFill>
          <a:srgbClr val="156082"/>
        </a:solidFill>
        <a:ln w="19050" cap="flat" cmpd="sng" algn="ctr">
          <a:solidFill>
            <a:prstClr val="white">
              <a:hueOff val="0"/>
              <a:satOff val="0"/>
              <a:lumOff val="0"/>
              <a:alphaOff val="0"/>
            </a:prstClr>
          </a:solidFill>
          <a:prstDash val="solid"/>
          <a:miter lim="800000"/>
        </a:ln>
        <a:effectLst/>
      </dgm:spPr>
      <dgm:t>
        <a:bodyPr spcFirstLastPara="0" vert="horz" wrap="square" lIns="8255" tIns="8255" rIns="8255" bIns="8255" numCol="1" spcCol="1270" anchor="ctr" anchorCtr="0"/>
        <a:lstStyle/>
        <a:p>
          <a:pPr marL="0" lvl="0" indent="0" algn="ctr" defTabSz="577850">
            <a:lnSpc>
              <a:spcPct val="90000"/>
            </a:lnSpc>
            <a:spcBef>
              <a:spcPct val="0"/>
            </a:spcBef>
            <a:spcAft>
              <a:spcPct val="35000"/>
            </a:spcAft>
            <a:buNone/>
          </a:pPr>
          <a:r>
            <a:rPr lang="en-US" sz="1300" kern="1200" dirty="0">
              <a:solidFill>
                <a:prstClr val="white"/>
              </a:solidFill>
              <a:latin typeface="Aptos" panose="02110004020202020204"/>
              <a:ea typeface="+mn-ea"/>
              <a:cs typeface="+mn-cs"/>
            </a:rPr>
            <a:t>Joseph Hindmarsh</a:t>
          </a:r>
          <a:endParaRPr lang="en-GB" sz="1300" kern="1200" dirty="0">
            <a:solidFill>
              <a:prstClr val="white"/>
            </a:solidFill>
            <a:latin typeface="Aptos" panose="02110004020202020204"/>
            <a:ea typeface="+mn-ea"/>
            <a:cs typeface="+mn-cs"/>
          </a:endParaRPr>
        </a:p>
      </dgm:t>
    </dgm:pt>
    <dgm:pt modelId="{39A23A3C-72BD-4410-86CC-8D90009FB8A0}" type="parTrans" cxnId="{97D26542-FB56-4115-8BC6-D31199B146F0}">
      <dgm:prSet/>
      <dgm:spPr/>
      <dgm:t>
        <a:bodyPr/>
        <a:lstStyle/>
        <a:p>
          <a:endParaRPr lang="en-GB"/>
        </a:p>
      </dgm:t>
    </dgm:pt>
    <dgm:pt modelId="{807D3E2B-E89B-489F-80BD-E1EF32E19542}" type="sibTrans" cxnId="{97D26542-FB56-4115-8BC6-D31199B146F0}">
      <dgm:prSet/>
      <dgm:spPr/>
      <dgm:t>
        <a:bodyPr/>
        <a:lstStyle/>
        <a:p>
          <a:endParaRPr lang="en-GB"/>
        </a:p>
      </dgm:t>
    </dgm:pt>
    <dgm:pt modelId="{1D5BD2D3-ABA6-4107-BBE8-5FFA7EE16B21}">
      <dgm:prSet phldrT="[Text]"/>
      <dgm:spPr>
        <a:solidFill>
          <a:srgbClr val="156082"/>
        </a:solidFill>
        <a:ln w="19050" cap="flat" cmpd="sng" algn="ctr">
          <a:solidFill>
            <a:prstClr val="white">
              <a:hueOff val="0"/>
              <a:satOff val="0"/>
              <a:lumOff val="0"/>
              <a:alphaOff val="0"/>
            </a:prstClr>
          </a:solidFill>
          <a:prstDash val="solid"/>
          <a:miter lim="800000"/>
        </a:ln>
        <a:effectLst/>
      </dgm:spPr>
      <dgm:t>
        <a:bodyPr spcFirstLastPara="0" vert="horz" wrap="square" lIns="8255" tIns="8255" rIns="8255" bIns="8255" numCol="1" spcCol="1270" anchor="ctr" anchorCtr="0"/>
        <a:lstStyle/>
        <a:p>
          <a:r>
            <a:rPr lang="en-US" dirty="0"/>
            <a:t>Weiming Qian</a:t>
          </a:r>
          <a:endParaRPr lang="en-GB" dirty="0"/>
        </a:p>
      </dgm:t>
    </dgm:pt>
    <dgm:pt modelId="{8079980A-4726-4932-83E7-4393620118E2}" type="parTrans" cxnId="{F609ED8D-E204-4E72-B0F7-9B4ACD182C33}">
      <dgm:prSet/>
      <dgm:spPr/>
      <dgm:t>
        <a:bodyPr/>
        <a:lstStyle/>
        <a:p>
          <a:endParaRPr lang="en-GB"/>
        </a:p>
      </dgm:t>
    </dgm:pt>
    <dgm:pt modelId="{E4AEC568-0421-467B-947C-B18409AC55C4}" type="sibTrans" cxnId="{F609ED8D-E204-4E72-B0F7-9B4ACD182C33}">
      <dgm:prSet/>
      <dgm:spPr/>
      <dgm:t>
        <a:bodyPr/>
        <a:lstStyle/>
        <a:p>
          <a:endParaRPr lang="en-GB"/>
        </a:p>
      </dgm:t>
    </dgm:pt>
    <dgm:pt modelId="{C8BA8D7E-C8EB-4F05-BB83-06E6906FAAAD}">
      <dgm:prSet phldrT="[Text]"/>
      <dgm:spPr>
        <a:solidFill>
          <a:srgbClr val="156082"/>
        </a:solidFill>
      </dgm:spPr>
      <dgm:t>
        <a:bodyPr/>
        <a:lstStyle/>
        <a:p>
          <a:r>
            <a:rPr lang="en-US" dirty="0"/>
            <a:t>Kelvin Gascoyne</a:t>
          </a:r>
          <a:endParaRPr lang="en-GB" dirty="0"/>
        </a:p>
      </dgm:t>
    </dgm:pt>
    <dgm:pt modelId="{2EA6623D-C1B3-44FD-93ED-C80E8BE9516F}" type="parTrans" cxnId="{DB5CB4F4-2953-4ABC-917D-5C196004229B}">
      <dgm:prSet/>
      <dgm:spPr/>
      <dgm:t>
        <a:bodyPr/>
        <a:lstStyle/>
        <a:p>
          <a:endParaRPr lang="en-GB"/>
        </a:p>
      </dgm:t>
    </dgm:pt>
    <dgm:pt modelId="{BEF567B6-537D-483F-B9C1-C7F96991E893}" type="sibTrans" cxnId="{DB5CB4F4-2953-4ABC-917D-5C196004229B}">
      <dgm:prSet/>
      <dgm:spPr/>
      <dgm:t>
        <a:bodyPr/>
        <a:lstStyle/>
        <a:p>
          <a:endParaRPr lang="en-GB"/>
        </a:p>
      </dgm:t>
    </dgm:pt>
    <dgm:pt modelId="{DB4440AB-94D7-44E7-906E-993A175D92F6}">
      <dgm:prSet phldrT="[Text]"/>
      <dgm:spPr>
        <a:solidFill>
          <a:srgbClr val="156082"/>
        </a:solidFill>
      </dgm:spPr>
      <dgm:t>
        <a:bodyPr/>
        <a:lstStyle/>
        <a:p>
          <a:r>
            <a:rPr lang="en-US" dirty="0"/>
            <a:t>Takamasa Awai</a:t>
          </a:r>
          <a:endParaRPr lang="en-GB" dirty="0"/>
        </a:p>
      </dgm:t>
    </dgm:pt>
    <dgm:pt modelId="{4E2E1BF7-CE90-4F0B-B65F-C294F7112632}" type="parTrans" cxnId="{5582FCAA-B58A-4C9A-9751-B05E2F52180F}">
      <dgm:prSet/>
      <dgm:spPr/>
      <dgm:t>
        <a:bodyPr/>
        <a:lstStyle/>
        <a:p>
          <a:endParaRPr lang="en-GB"/>
        </a:p>
      </dgm:t>
    </dgm:pt>
    <dgm:pt modelId="{F43F3B16-651D-4C73-B350-91823DD184A8}" type="sibTrans" cxnId="{5582FCAA-B58A-4C9A-9751-B05E2F52180F}">
      <dgm:prSet/>
      <dgm:spPr/>
      <dgm:t>
        <a:bodyPr/>
        <a:lstStyle/>
        <a:p>
          <a:endParaRPr lang="en-GB"/>
        </a:p>
      </dgm:t>
    </dgm:pt>
    <dgm:pt modelId="{A0964DD6-A660-4F49-B80C-2AC44E609EA1}">
      <dgm:prSet phldrT="[Text]"/>
      <dgm:spPr>
        <a:solidFill>
          <a:srgbClr val="156082"/>
        </a:solidFill>
      </dgm:spPr>
      <dgm:t>
        <a:bodyPr/>
        <a:lstStyle/>
        <a:p>
          <a:r>
            <a:rPr lang="en-US" dirty="0"/>
            <a:t>John Holden</a:t>
          </a:r>
          <a:endParaRPr lang="en-GB" dirty="0"/>
        </a:p>
      </dgm:t>
    </dgm:pt>
    <dgm:pt modelId="{BADB9051-DF4C-4F29-95D0-F20569E9A21A}" type="parTrans" cxnId="{97445D3D-1A40-4412-8D13-0C73BDCD3F3B}">
      <dgm:prSet/>
      <dgm:spPr/>
      <dgm:t>
        <a:bodyPr/>
        <a:lstStyle/>
        <a:p>
          <a:endParaRPr lang="en-GB"/>
        </a:p>
      </dgm:t>
    </dgm:pt>
    <dgm:pt modelId="{EA9E356A-E482-4C6E-9656-006EA37BBE5E}" type="sibTrans" cxnId="{97445D3D-1A40-4412-8D13-0C73BDCD3F3B}">
      <dgm:prSet/>
      <dgm:spPr/>
      <dgm:t>
        <a:bodyPr/>
        <a:lstStyle/>
        <a:p>
          <a:endParaRPr lang="en-GB"/>
        </a:p>
      </dgm:t>
    </dgm:pt>
    <dgm:pt modelId="{0D3E190E-0340-4713-B195-9DFA3DDCAF34}">
      <dgm:prSet phldrT="[Text]"/>
      <dgm:spPr>
        <a:solidFill>
          <a:srgbClr val="156082"/>
        </a:solidFill>
      </dgm:spPr>
      <dgm:t>
        <a:bodyPr/>
        <a:lstStyle/>
        <a:p>
          <a:r>
            <a:rPr lang="en-US" dirty="0"/>
            <a:t>William John</a:t>
          </a:r>
          <a:endParaRPr lang="en-GB" dirty="0"/>
        </a:p>
      </dgm:t>
    </dgm:pt>
    <dgm:pt modelId="{768D6B6D-45BF-48E3-8240-B126316F3C97}" type="parTrans" cxnId="{E03AA004-8AA9-4D05-A960-209BB3FB4980}">
      <dgm:prSet/>
      <dgm:spPr/>
      <dgm:t>
        <a:bodyPr/>
        <a:lstStyle/>
        <a:p>
          <a:endParaRPr lang="en-GB"/>
        </a:p>
      </dgm:t>
    </dgm:pt>
    <dgm:pt modelId="{E83D5D2B-104C-4D5E-BC0A-790792DBD1CE}" type="sibTrans" cxnId="{E03AA004-8AA9-4D05-A960-209BB3FB4980}">
      <dgm:prSet/>
      <dgm:spPr/>
      <dgm:t>
        <a:bodyPr/>
        <a:lstStyle/>
        <a:p>
          <a:endParaRPr lang="en-GB"/>
        </a:p>
      </dgm:t>
    </dgm:pt>
    <dgm:pt modelId="{E2B12514-2058-48B3-834B-394D9DA0A5EC}">
      <dgm:prSet phldrT="[Text]"/>
      <dgm:spPr>
        <a:solidFill>
          <a:srgbClr val="156082"/>
        </a:solidFill>
      </dgm:spPr>
      <dgm:t>
        <a:bodyPr/>
        <a:lstStyle/>
        <a:p>
          <a:r>
            <a:rPr lang="en-US" dirty="0"/>
            <a:t>Simon Moorby</a:t>
          </a:r>
          <a:endParaRPr lang="en-GB" dirty="0"/>
        </a:p>
      </dgm:t>
    </dgm:pt>
    <dgm:pt modelId="{06D9A17F-B12D-4363-BA16-8FE24553EB57}" type="parTrans" cxnId="{3F15C087-5FE9-42F7-A752-0AE4701DCE9D}">
      <dgm:prSet/>
      <dgm:spPr/>
      <dgm:t>
        <a:bodyPr/>
        <a:lstStyle/>
        <a:p>
          <a:endParaRPr lang="en-GB"/>
        </a:p>
      </dgm:t>
    </dgm:pt>
    <dgm:pt modelId="{EDFA8BF8-0331-4860-A831-97BC15AC0034}" type="sibTrans" cxnId="{3F15C087-5FE9-42F7-A752-0AE4701DCE9D}">
      <dgm:prSet/>
      <dgm:spPr/>
      <dgm:t>
        <a:bodyPr/>
        <a:lstStyle/>
        <a:p>
          <a:endParaRPr lang="en-GB"/>
        </a:p>
      </dgm:t>
    </dgm:pt>
    <dgm:pt modelId="{D92AEF9D-16BD-4FF1-860D-6EB5CB6D7645}">
      <dgm:prSet phldrT="[Text]"/>
      <dgm:spPr>
        <a:solidFill>
          <a:srgbClr val="156082"/>
        </a:solidFill>
      </dgm:spPr>
      <dgm:t>
        <a:bodyPr/>
        <a:lstStyle/>
        <a:p>
          <a:r>
            <a:rPr lang="en-US" dirty="0"/>
            <a:t>Zhen Ha Ng</a:t>
          </a:r>
          <a:endParaRPr lang="en-GB" dirty="0"/>
        </a:p>
      </dgm:t>
    </dgm:pt>
    <dgm:pt modelId="{0F3A9DE9-D264-471A-8B4F-9CB914A0B2CF}" type="parTrans" cxnId="{B729DCF5-1442-4F25-889D-2210D4BFEF5F}">
      <dgm:prSet/>
      <dgm:spPr/>
      <dgm:t>
        <a:bodyPr/>
        <a:lstStyle/>
        <a:p>
          <a:endParaRPr lang="en-GB"/>
        </a:p>
      </dgm:t>
    </dgm:pt>
    <dgm:pt modelId="{2685D7C4-5C9E-4892-8156-ABA85DFF8089}" type="sibTrans" cxnId="{B729DCF5-1442-4F25-889D-2210D4BFEF5F}">
      <dgm:prSet/>
      <dgm:spPr/>
      <dgm:t>
        <a:bodyPr/>
        <a:lstStyle/>
        <a:p>
          <a:endParaRPr lang="en-GB"/>
        </a:p>
      </dgm:t>
    </dgm:pt>
    <dgm:pt modelId="{A849063E-6B5C-47C6-98CE-EF92D9710220}">
      <dgm:prSet phldrT="[Text]" custT="1"/>
      <dgm:spPr>
        <a:solidFill>
          <a:srgbClr val="156082"/>
        </a:solidFill>
        <a:ln w="19050" cap="flat" cmpd="sng" algn="ctr">
          <a:solidFill>
            <a:prstClr val="white">
              <a:hueOff val="0"/>
              <a:satOff val="0"/>
              <a:lumOff val="0"/>
              <a:alphaOff val="0"/>
            </a:prstClr>
          </a:solidFill>
          <a:prstDash val="solid"/>
          <a:miter lim="800000"/>
        </a:ln>
        <a:effectLst/>
      </dgm:spPr>
      <dgm:t>
        <a:bodyPr spcFirstLastPara="0" vert="horz" wrap="square" lIns="8255" tIns="8255" rIns="8255" bIns="8255" numCol="1" spcCol="1270" anchor="ctr" anchorCtr="0"/>
        <a:lstStyle/>
        <a:p>
          <a:r>
            <a:rPr lang="en-US" sz="1300" kern="1200" dirty="0">
              <a:solidFill>
                <a:prstClr val="white"/>
              </a:solidFill>
              <a:latin typeface="Aptos" panose="02110004020202020204"/>
              <a:ea typeface="+mn-ea"/>
              <a:cs typeface="+mn-cs"/>
            </a:rPr>
            <a:t>Geoffrey</a:t>
          </a:r>
          <a:r>
            <a:rPr lang="en-US" sz="1300" kern="1200" dirty="0"/>
            <a:t> Betts</a:t>
          </a:r>
          <a:endParaRPr lang="en-GB" sz="1300" kern="1200" dirty="0"/>
        </a:p>
      </dgm:t>
    </dgm:pt>
    <dgm:pt modelId="{FBB59C69-0C69-4204-A383-07C20722A50C}" type="parTrans" cxnId="{B2E4BBC8-E410-413A-8FC5-36D4F39AB3F2}">
      <dgm:prSet/>
      <dgm:spPr/>
      <dgm:t>
        <a:bodyPr/>
        <a:lstStyle/>
        <a:p>
          <a:endParaRPr lang="en-GB"/>
        </a:p>
      </dgm:t>
    </dgm:pt>
    <dgm:pt modelId="{83B88A62-A20E-41BC-8C55-D7F53B561929}" type="sibTrans" cxnId="{B2E4BBC8-E410-413A-8FC5-36D4F39AB3F2}">
      <dgm:prSet/>
      <dgm:spPr/>
      <dgm:t>
        <a:bodyPr/>
        <a:lstStyle/>
        <a:p>
          <a:endParaRPr lang="en-GB"/>
        </a:p>
      </dgm:t>
    </dgm:pt>
    <dgm:pt modelId="{07DD7732-C0E1-48C7-8391-46634054809A}">
      <dgm:prSet phldrT="[Text]"/>
      <dgm:spPr>
        <a:solidFill>
          <a:srgbClr val="156082"/>
        </a:solidFill>
        <a:ln w="19050" cap="flat" cmpd="sng" algn="ctr">
          <a:solidFill>
            <a:prstClr val="white">
              <a:hueOff val="0"/>
              <a:satOff val="0"/>
              <a:lumOff val="0"/>
              <a:alphaOff val="0"/>
            </a:prstClr>
          </a:solidFill>
          <a:prstDash val="solid"/>
          <a:miter lim="800000"/>
        </a:ln>
        <a:effectLst/>
      </dgm:spPr>
      <dgm:t>
        <a:bodyPr spcFirstLastPara="0" vert="horz" wrap="square" lIns="8255" tIns="8255" rIns="8255" bIns="8255" numCol="1" spcCol="1270" anchor="ctr" anchorCtr="0"/>
        <a:lstStyle/>
        <a:p>
          <a:r>
            <a:rPr lang="en-US" dirty="0"/>
            <a:t>Matt Roberts</a:t>
          </a:r>
          <a:endParaRPr lang="en-GB" dirty="0"/>
        </a:p>
      </dgm:t>
    </dgm:pt>
    <dgm:pt modelId="{3D01BB55-9E45-47F1-90F5-9E56681F33A4}" type="parTrans" cxnId="{3D5D7640-E76C-4133-A035-C121AEEC1E35}">
      <dgm:prSet/>
      <dgm:spPr/>
      <dgm:t>
        <a:bodyPr/>
        <a:lstStyle/>
        <a:p>
          <a:endParaRPr lang="en-GB"/>
        </a:p>
      </dgm:t>
    </dgm:pt>
    <dgm:pt modelId="{4EC9B238-06F2-4EB8-920A-C89EAD13A96B}" type="sibTrans" cxnId="{3D5D7640-E76C-4133-A035-C121AEEC1E35}">
      <dgm:prSet/>
      <dgm:spPr/>
      <dgm:t>
        <a:bodyPr/>
        <a:lstStyle/>
        <a:p>
          <a:endParaRPr lang="en-GB"/>
        </a:p>
      </dgm:t>
    </dgm:pt>
    <dgm:pt modelId="{835BE445-C57C-4FB4-9663-A89885BD883A}">
      <dgm:prSet phldrT="[Text]"/>
      <dgm:spPr>
        <a:solidFill>
          <a:srgbClr val="156082"/>
        </a:solidFill>
      </dgm:spPr>
      <dgm:t>
        <a:bodyPr/>
        <a:lstStyle/>
        <a:p>
          <a:r>
            <a:rPr lang="en-US" dirty="0"/>
            <a:t>Chad Silk</a:t>
          </a:r>
          <a:endParaRPr lang="en-GB" dirty="0"/>
        </a:p>
      </dgm:t>
    </dgm:pt>
    <dgm:pt modelId="{4BA17E0B-1734-4760-943A-518612C399C4}" type="parTrans" cxnId="{67AC7B05-D969-4D34-872D-DFB3E3021CCB}">
      <dgm:prSet/>
      <dgm:spPr/>
      <dgm:t>
        <a:bodyPr/>
        <a:lstStyle/>
        <a:p>
          <a:endParaRPr lang="en-GB"/>
        </a:p>
      </dgm:t>
    </dgm:pt>
    <dgm:pt modelId="{8123D6B9-A23D-41E9-A37B-32538134DCC5}" type="sibTrans" cxnId="{67AC7B05-D969-4D34-872D-DFB3E3021CCB}">
      <dgm:prSet/>
      <dgm:spPr/>
      <dgm:t>
        <a:bodyPr/>
        <a:lstStyle/>
        <a:p>
          <a:endParaRPr lang="en-GB"/>
        </a:p>
      </dgm:t>
    </dgm:pt>
    <dgm:pt modelId="{29DB5BD9-D7DF-46A8-81E8-203DEA0E2142}">
      <dgm:prSet phldrT="[Text]"/>
      <dgm:spPr>
        <a:solidFill>
          <a:srgbClr val="156082"/>
        </a:solidFill>
      </dgm:spPr>
      <dgm:t>
        <a:bodyPr/>
        <a:lstStyle/>
        <a:p>
          <a:r>
            <a:rPr lang="en-US" dirty="0"/>
            <a:t>Joshua Davies</a:t>
          </a:r>
          <a:endParaRPr lang="en-GB" dirty="0"/>
        </a:p>
      </dgm:t>
    </dgm:pt>
    <dgm:pt modelId="{E09E021E-565F-4EF7-B7ED-53D1EE2FDB86}" type="parTrans" cxnId="{AF67D7DB-F1FA-4335-B946-60E0D040FC37}">
      <dgm:prSet/>
      <dgm:spPr/>
      <dgm:t>
        <a:bodyPr/>
        <a:lstStyle/>
        <a:p>
          <a:endParaRPr lang="en-GB"/>
        </a:p>
      </dgm:t>
    </dgm:pt>
    <dgm:pt modelId="{84D281CE-C4C9-429E-A598-E083B5BD23FD}" type="sibTrans" cxnId="{AF67D7DB-F1FA-4335-B946-60E0D040FC37}">
      <dgm:prSet/>
      <dgm:spPr/>
      <dgm:t>
        <a:bodyPr/>
        <a:lstStyle/>
        <a:p>
          <a:endParaRPr lang="en-GB"/>
        </a:p>
      </dgm:t>
    </dgm:pt>
    <dgm:pt modelId="{6225B7FA-0BC4-46C9-92A9-FA3B98CDDC6D}">
      <dgm:prSet phldrT="[Text]"/>
      <dgm:spPr>
        <a:solidFill>
          <a:srgbClr val="156082"/>
        </a:solidFill>
        <a:ln w="19050" cap="flat" cmpd="sng" algn="ctr">
          <a:solidFill>
            <a:prstClr val="white">
              <a:hueOff val="0"/>
              <a:satOff val="0"/>
              <a:lumOff val="0"/>
              <a:alphaOff val="0"/>
            </a:prstClr>
          </a:solidFill>
          <a:prstDash val="solid"/>
          <a:miter lim="800000"/>
        </a:ln>
        <a:effectLst/>
      </dgm:spPr>
      <dgm:t>
        <a:bodyPr spcFirstLastPara="0" vert="horz" wrap="square" lIns="8255" tIns="8255" rIns="8255" bIns="8255" numCol="1" spcCol="1270" anchor="ctr" anchorCtr="0"/>
        <a:lstStyle/>
        <a:p>
          <a:r>
            <a:rPr lang="en-US" dirty="0"/>
            <a:t>Mohamed Siyad</a:t>
          </a:r>
          <a:endParaRPr lang="en-GB" dirty="0"/>
        </a:p>
      </dgm:t>
    </dgm:pt>
    <dgm:pt modelId="{ECF1AFC8-84D2-4D4D-8E8B-892037D1B25E}" type="parTrans" cxnId="{615CDA34-C1AD-445B-ACA0-13C5FCE4472D}">
      <dgm:prSet/>
      <dgm:spPr/>
      <dgm:t>
        <a:bodyPr/>
        <a:lstStyle/>
        <a:p>
          <a:endParaRPr lang="en-GB"/>
        </a:p>
      </dgm:t>
    </dgm:pt>
    <dgm:pt modelId="{39A83C16-BA8E-4FC7-9FC0-A4C9AA83DF6D}" type="sibTrans" cxnId="{615CDA34-C1AD-445B-ACA0-13C5FCE4472D}">
      <dgm:prSet/>
      <dgm:spPr/>
      <dgm:t>
        <a:bodyPr/>
        <a:lstStyle/>
        <a:p>
          <a:endParaRPr lang="en-GB"/>
        </a:p>
      </dgm:t>
    </dgm:pt>
    <dgm:pt modelId="{5F3D062A-55A2-48C4-BDC9-9F8CD61A63DC}">
      <dgm:prSet phldrT="[Text]" custT="1"/>
      <dgm:spPr>
        <a:solidFill>
          <a:srgbClr val="156082"/>
        </a:solidFill>
        <a:ln w="19050" cap="flat" cmpd="sng" algn="ctr">
          <a:solidFill>
            <a:prstClr val="white">
              <a:hueOff val="0"/>
              <a:satOff val="0"/>
              <a:lumOff val="0"/>
              <a:alphaOff val="0"/>
            </a:prstClr>
          </a:solidFill>
          <a:prstDash val="solid"/>
          <a:miter lim="800000"/>
        </a:ln>
        <a:effectLst/>
      </dgm:spPr>
      <dgm:t>
        <a:bodyPr spcFirstLastPara="0" vert="horz" wrap="square" lIns="8255" tIns="8255" rIns="8255" bIns="8255" numCol="1" spcCol="1270" anchor="ctr" anchorCtr="0"/>
        <a:lstStyle/>
        <a:p>
          <a:r>
            <a:rPr lang="en-US" sz="1300" kern="1200" dirty="0"/>
            <a:t>Saeed </a:t>
          </a:r>
          <a:r>
            <a:rPr lang="en-US" sz="1300" kern="1200" dirty="0">
              <a:solidFill>
                <a:prstClr val="white"/>
              </a:solidFill>
              <a:latin typeface="Aptos" panose="02110004020202020204"/>
              <a:ea typeface="+mn-ea"/>
              <a:cs typeface="+mn-cs"/>
            </a:rPr>
            <a:t>Taghavi</a:t>
          </a:r>
          <a:endParaRPr lang="en-GB" sz="1300" kern="1200" dirty="0">
            <a:solidFill>
              <a:prstClr val="white"/>
            </a:solidFill>
            <a:latin typeface="Aptos" panose="02110004020202020204"/>
            <a:ea typeface="+mn-ea"/>
            <a:cs typeface="+mn-cs"/>
          </a:endParaRPr>
        </a:p>
      </dgm:t>
    </dgm:pt>
    <dgm:pt modelId="{3B92EC8E-10A7-4435-B37B-154D44121419}" type="parTrans" cxnId="{900BA7BE-42A7-4EB5-B2E5-1154436B6447}">
      <dgm:prSet/>
      <dgm:spPr/>
      <dgm:t>
        <a:bodyPr/>
        <a:lstStyle/>
        <a:p>
          <a:endParaRPr lang="en-GB"/>
        </a:p>
      </dgm:t>
    </dgm:pt>
    <dgm:pt modelId="{1ECE1F0B-815F-4610-9E70-8DFB1F4A505B}" type="sibTrans" cxnId="{900BA7BE-42A7-4EB5-B2E5-1154436B6447}">
      <dgm:prSet/>
      <dgm:spPr/>
      <dgm:t>
        <a:bodyPr/>
        <a:lstStyle/>
        <a:p>
          <a:endParaRPr lang="en-GB"/>
        </a:p>
      </dgm:t>
    </dgm:pt>
    <dgm:pt modelId="{51AE13BD-A1F2-4294-9136-FAE3C978CCE2}">
      <dgm:prSet phldrT="[Text]"/>
      <dgm:spPr>
        <a:solidFill>
          <a:srgbClr val="156082"/>
        </a:solidFill>
      </dgm:spPr>
      <dgm:t>
        <a:bodyPr/>
        <a:lstStyle/>
        <a:p>
          <a:r>
            <a:rPr lang="en-US" dirty="0"/>
            <a:t>Dave Templeman</a:t>
          </a:r>
          <a:endParaRPr lang="en-GB" dirty="0"/>
        </a:p>
      </dgm:t>
    </dgm:pt>
    <dgm:pt modelId="{0DA2EEE3-2659-44B9-B2E5-C3D988108A78}" type="parTrans" cxnId="{BFB8020C-E40F-4F09-B541-B1D33522D658}">
      <dgm:prSet/>
      <dgm:spPr/>
      <dgm:t>
        <a:bodyPr/>
        <a:lstStyle/>
        <a:p>
          <a:endParaRPr lang="en-GB"/>
        </a:p>
      </dgm:t>
    </dgm:pt>
    <dgm:pt modelId="{134FF4DF-CA6F-49D8-A348-EAE79A8F808A}" type="sibTrans" cxnId="{BFB8020C-E40F-4F09-B541-B1D33522D658}">
      <dgm:prSet/>
      <dgm:spPr/>
      <dgm:t>
        <a:bodyPr/>
        <a:lstStyle/>
        <a:p>
          <a:endParaRPr lang="en-GB"/>
        </a:p>
      </dgm:t>
    </dgm:pt>
    <dgm:pt modelId="{2D48AD23-A715-490B-A389-E10A5E3CB823}">
      <dgm:prSet phldrT="[Text]" custT="1"/>
      <dgm:spPr>
        <a:solidFill>
          <a:srgbClr val="156082">
            <a:hueOff val="0"/>
            <a:satOff val="0"/>
            <a:lumOff val="0"/>
            <a:alphaOff val="0"/>
          </a:srgbClr>
        </a:solidFill>
        <a:ln w="19050" cap="flat" cmpd="sng" algn="ctr">
          <a:solidFill>
            <a:prstClr val="white">
              <a:hueOff val="0"/>
              <a:satOff val="0"/>
              <a:lumOff val="0"/>
              <a:alphaOff val="0"/>
            </a:prstClr>
          </a:solidFill>
          <a:prstDash val="solid"/>
          <a:miter lim="800000"/>
        </a:ln>
        <a:effectLst/>
      </dgm:spPr>
      <dgm:t>
        <a:bodyPr spcFirstLastPara="0" vert="horz" wrap="square" lIns="8255" tIns="8255" rIns="8255" bIns="8255" numCol="1" spcCol="1270" anchor="ctr" anchorCtr="0"/>
        <a:lstStyle/>
        <a:p>
          <a:pPr marL="0" lvl="0" indent="0" algn="ctr" defTabSz="577850">
            <a:lnSpc>
              <a:spcPct val="90000"/>
            </a:lnSpc>
            <a:spcBef>
              <a:spcPct val="0"/>
            </a:spcBef>
            <a:spcAft>
              <a:spcPct val="35000"/>
            </a:spcAft>
            <a:buNone/>
          </a:pPr>
          <a:r>
            <a:rPr lang="en-US" sz="1300" kern="1200" dirty="0">
              <a:solidFill>
                <a:prstClr val="white"/>
              </a:solidFill>
              <a:latin typeface="Aptos" panose="02110004020202020204"/>
              <a:ea typeface="+mn-ea"/>
              <a:cs typeface="+mn-cs"/>
            </a:rPr>
            <a:t>Piers Coode</a:t>
          </a:r>
          <a:endParaRPr lang="en-GB" sz="1300" kern="1200" dirty="0">
            <a:solidFill>
              <a:prstClr val="white"/>
            </a:solidFill>
            <a:latin typeface="Aptos" panose="02110004020202020204"/>
            <a:ea typeface="+mn-ea"/>
            <a:cs typeface="+mn-cs"/>
          </a:endParaRPr>
        </a:p>
      </dgm:t>
    </dgm:pt>
    <dgm:pt modelId="{69A28B40-CC3A-4F0B-9490-43B20E76F845}" type="parTrans" cxnId="{442557DF-CBC8-4020-BD49-487AC93ECEF1}">
      <dgm:prSet/>
      <dgm:spPr/>
      <dgm:t>
        <a:bodyPr/>
        <a:lstStyle/>
        <a:p>
          <a:endParaRPr lang="en-GB"/>
        </a:p>
      </dgm:t>
    </dgm:pt>
    <dgm:pt modelId="{5DFACA4D-5949-47FA-96C3-20DB6136EA84}" type="sibTrans" cxnId="{442557DF-CBC8-4020-BD49-487AC93ECEF1}">
      <dgm:prSet/>
      <dgm:spPr/>
      <dgm:t>
        <a:bodyPr/>
        <a:lstStyle/>
        <a:p>
          <a:endParaRPr lang="en-GB"/>
        </a:p>
      </dgm:t>
    </dgm:pt>
    <dgm:pt modelId="{2DA1EC04-83B5-437C-94B6-37897A9DEBCF}">
      <dgm:prSet phldrT="[Text]" custT="1"/>
      <dgm:spPr>
        <a:solidFill>
          <a:srgbClr val="156082">
            <a:hueOff val="0"/>
            <a:satOff val="0"/>
            <a:lumOff val="0"/>
            <a:alphaOff val="0"/>
          </a:srgbClr>
        </a:solidFill>
        <a:ln w="19050" cap="flat" cmpd="sng" algn="ctr">
          <a:solidFill>
            <a:prstClr val="white">
              <a:hueOff val="0"/>
              <a:satOff val="0"/>
              <a:lumOff val="0"/>
              <a:alphaOff val="0"/>
            </a:prstClr>
          </a:solidFill>
          <a:prstDash val="solid"/>
          <a:miter lim="800000"/>
        </a:ln>
        <a:effectLst/>
      </dgm:spPr>
      <dgm:t>
        <a:bodyPr spcFirstLastPara="0" vert="horz" wrap="square" lIns="8255" tIns="8255" rIns="8255" bIns="8255" numCol="1" spcCol="1270" anchor="ctr" anchorCtr="0"/>
        <a:lstStyle/>
        <a:p>
          <a:pPr marL="0" lvl="0" indent="0" algn="ctr" defTabSz="577850">
            <a:lnSpc>
              <a:spcPct val="90000"/>
            </a:lnSpc>
            <a:spcBef>
              <a:spcPct val="0"/>
            </a:spcBef>
            <a:spcAft>
              <a:spcPct val="35000"/>
            </a:spcAft>
            <a:buNone/>
          </a:pPr>
          <a:r>
            <a:rPr lang="en-US" sz="1300" kern="1200" dirty="0">
              <a:solidFill>
                <a:prstClr val="white"/>
              </a:solidFill>
              <a:latin typeface="Aptos" panose="02110004020202020204"/>
              <a:ea typeface="+mn-ea"/>
              <a:cs typeface="+mn-cs"/>
            </a:rPr>
            <a:t>Jack Day</a:t>
          </a:r>
          <a:endParaRPr lang="en-GB" sz="1300" kern="1200" dirty="0">
            <a:solidFill>
              <a:prstClr val="white"/>
            </a:solidFill>
            <a:latin typeface="Aptos" panose="02110004020202020204"/>
            <a:ea typeface="+mn-ea"/>
            <a:cs typeface="+mn-cs"/>
          </a:endParaRPr>
        </a:p>
      </dgm:t>
    </dgm:pt>
    <dgm:pt modelId="{811ACA02-33E4-4C5F-8E24-4E7AB6AE48A6}" type="parTrans" cxnId="{9B0A659B-2E4B-45CD-BF07-82B2E263FB44}">
      <dgm:prSet/>
      <dgm:spPr/>
      <dgm:t>
        <a:bodyPr/>
        <a:lstStyle/>
        <a:p>
          <a:endParaRPr lang="en-GB"/>
        </a:p>
      </dgm:t>
    </dgm:pt>
    <dgm:pt modelId="{002D03DE-B73A-4D03-B65C-4F83BF033E62}" type="sibTrans" cxnId="{9B0A659B-2E4B-45CD-BF07-82B2E263FB44}">
      <dgm:prSet/>
      <dgm:spPr/>
      <dgm:t>
        <a:bodyPr/>
        <a:lstStyle/>
        <a:p>
          <a:endParaRPr lang="en-GB"/>
        </a:p>
      </dgm:t>
    </dgm:pt>
    <dgm:pt modelId="{EF9A1C31-8041-43C1-B045-AE05E294AC24}">
      <dgm:prSet phldrT="[Text]"/>
      <dgm:spPr>
        <a:solidFill>
          <a:srgbClr val="156082"/>
        </a:solidFill>
      </dgm:spPr>
      <dgm:t>
        <a:bodyPr/>
        <a:lstStyle/>
        <a:p>
          <a:r>
            <a:rPr lang="en-US" dirty="0"/>
            <a:t>Martin Torbet</a:t>
          </a:r>
          <a:endParaRPr lang="en-GB" dirty="0"/>
        </a:p>
      </dgm:t>
    </dgm:pt>
    <dgm:pt modelId="{EEB22D36-DEAA-4F83-B8F5-3CB0DE20FE84}" type="parTrans" cxnId="{78DE957D-B7F7-4046-8A05-3B5C043D0A11}">
      <dgm:prSet/>
      <dgm:spPr/>
      <dgm:t>
        <a:bodyPr/>
        <a:lstStyle/>
        <a:p>
          <a:endParaRPr lang="en-GB"/>
        </a:p>
      </dgm:t>
    </dgm:pt>
    <dgm:pt modelId="{727C7954-D99A-424D-85FD-9B9CFC91D66C}" type="sibTrans" cxnId="{78DE957D-B7F7-4046-8A05-3B5C043D0A11}">
      <dgm:prSet/>
      <dgm:spPr/>
      <dgm:t>
        <a:bodyPr/>
        <a:lstStyle/>
        <a:p>
          <a:endParaRPr lang="en-GB"/>
        </a:p>
      </dgm:t>
    </dgm:pt>
    <dgm:pt modelId="{85FF079D-B400-4077-9763-51D0B5E0C538}">
      <dgm:prSet phldrT="[Text]" custT="1"/>
      <dgm:spPr>
        <a:solidFill>
          <a:srgbClr val="156082"/>
        </a:solidFill>
        <a:ln w="19050" cap="flat" cmpd="sng" algn="ctr">
          <a:solidFill>
            <a:prstClr val="white">
              <a:hueOff val="0"/>
              <a:satOff val="0"/>
              <a:lumOff val="0"/>
              <a:alphaOff val="0"/>
            </a:prstClr>
          </a:solidFill>
          <a:prstDash val="solid"/>
          <a:miter lim="800000"/>
        </a:ln>
        <a:effectLst/>
      </dgm:spPr>
      <dgm:t>
        <a:bodyPr spcFirstLastPara="0" vert="horz" wrap="square" lIns="8255" tIns="8255" rIns="8255" bIns="8255" numCol="1" spcCol="1270" anchor="ctr" anchorCtr="0"/>
        <a:lstStyle/>
        <a:p>
          <a:pPr marL="0" lvl="0" indent="0" algn="ctr" defTabSz="577850">
            <a:lnSpc>
              <a:spcPct val="90000"/>
            </a:lnSpc>
            <a:spcBef>
              <a:spcPct val="0"/>
            </a:spcBef>
            <a:spcAft>
              <a:spcPct val="35000"/>
            </a:spcAft>
            <a:buNone/>
          </a:pPr>
          <a:r>
            <a:rPr lang="en-US" sz="1300" kern="1200" dirty="0">
              <a:solidFill>
                <a:prstClr val="white"/>
              </a:solidFill>
              <a:latin typeface="Aptos" panose="02110004020202020204"/>
              <a:ea typeface="+mn-ea"/>
              <a:cs typeface="+mn-cs"/>
            </a:rPr>
            <a:t>John Coughlan</a:t>
          </a:r>
          <a:endParaRPr lang="en-GB" sz="1300" kern="1200" dirty="0">
            <a:solidFill>
              <a:prstClr val="white"/>
            </a:solidFill>
            <a:latin typeface="Aptos" panose="02110004020202020204"/>
            <a:ea typeface="+mn-ea"/>
            <a:cs typeface="+mn-cs"/>
          </a:endParaRPr>
        </a:p>
      </dgm:t>
    </dgm:pt>
    <dgm:pt modelId="{9B23DF68-003C-4650-AFBA-A5A3A0FB1D7F}" type="parTrans" cxnId="{BB3146D0-07D3-4DA8-BD70-499030200127}">
      <dgm:prSet/>
      <dgm:spPr/>
      <dgm:t>
        <a:bodyPr/>
        <a:lstStyle/>
        <a:p>
          <a:endParaRPr lang="en-GB"/>
        </a:p>
      </dgm:t>
    </dgm:pt>
    <dgm:pt modelId="{7D8A6368-E3D6-40B0-8F37-D52279AA4837}" type="sibTrans" cxnId="{BB3146D0-07D3-4DA8-BD70-499030200127}">
      <dgm:prSet/>
      <dgm:spPr/>
      <dgm:t>
        <a:bodyPr/>
        <a:lstStyle/>
        <a:p>
          <a:endParaRPr lang="en-GB"/>
        </a:p>
      </dgm:t>
    </dgm:pt>
    <dgm:pt modelId="{3F98DF0B-80BD-4A14-9466-C32B876E040F}">
      <dgm:prSet phldrT="[Text]"/>
      <dgm:spPr>
        <a:solidFill>
          <a:srgbClr val="156082"/>
        </a:solidFill>
      </dgm:spPr>
      <dgm:t>
        <a:bodyPr/>
        <a:lstStyle/>
        <a:p>
          <a:r>
            <a:rPr lang="en-US" dirty="0"/>
            <a:t>Adam Barcock</a:t>
          </a:r>
          <a:endParaRPr lang="en-GB" dirty="0"/>
        </a:p>
      </dgm:t>
    </dgm:pt>
    <dgm:pt modelId="{2738FD60-3665-4E3E-B8A7-9A9FECC9E777}" type="parTrans" cxnId="{FFDE3836-A2C2-4425-B599-895497710418}">
      <dgm:prSet/>
      <dgm:spPr/>
      <dgm:t>
        <a:bodyPr/>
        <a:lstStyle/>
        <a:p>
          <a:endParaRPr lang="en-GB"/>
        </a:p>
      </dgm:t>
    </dgm:pt>
    <dgm:pt modelId="{7C4BA866-3B7D-4604-BD9C-16FEA35A56F0}" type="sibTrans" cxnId="{FFDE3836-A2C2-4425-B599-895497710418}">
      <dgm:prSet/>
      <dgm:spPr/>
      <dgm:t>
        <a:bodyPr/>
        <a:lstStyle/>
        <a:p>
          <a:endParaRPr lang="en-GB"/>
        </a:p>
      </dgm:t>
    </dgm:pt>
    <dgm:pt modelId="{564996E4-48E1-42E4-8206-54BF265A6D4F}">
      <dgm:prSet phldrT="[Text]"/>
      <dgm:spPr>
        <a:solidFill>
          <a:srgbClr val="156082"/>
        </a:solidFill>
      </dgm:spPr>
      <dgm:t>
        <a:bodyPr/>
        <a:lstStyle/>
        <a:p>
          <a:r>
            <a:rPr lang="en-US" dirty="0"/>
            <a:t>Sooraj Pradeep</a:t>
          </a:r>
          <a:endParaRPr lang="en-GB" dirty="0"/>
        </a:p>
      </dgm:t>
    </dgm:pt>
    <dgm:pt modelId="{A614BC59-BDF9-4901-BB2B-71717DB3AC8E}" type="parTrans" cxnId="{0727C00F-9D1C-495B-BECC-968395F27FC9}">
      <dgm:prSet/>
      <dgm:spPr/>
      <dgm:t>
        <a:bodyPr/>
        <a:lstStyle/>
        <a:p>
          <a:endParaRPr lang="en-GB"/>
        </a:p>
      </dgm:t>
    </dgm:pt>
    <dgm:pt modelId="{46B99429-F38A-488D-8B74-736D3F396241}" type="sibTrans" cxnId="{0727C00F-9D1C-495B-BECC-968395F27FC9}">
      <dgm:prSet/>
      <dgm:spPr/>
      <dgm:t>
        <a:bodyPr/>
        <a:lstStyle/>
        <a:p>
          <a:endParaRPr lang="en-GB"/>
        </a:p>
      </dgm:t>
    </dgm:pt>
    <dgm:pt modelId="{2BEE29BE-FFDF-415B-87AD-074DF9FD65EC}">
      <dgm:prSet phldrT="[Text]"/>
      <dgm:spPr>
        <a:solidFill>
          <a:srgbClr val="156082"/>
        </a:solidFill>
      </dgm:spPr>
      <dgm:t>
        <a:bodyPr/>
        <a:lstStyle/>
        <a:p>
          <a:r>
            <a:rPr lang="en-US" dirty="0"/>
            <a:t>Hajira </a:t>
          </a:r>
          <a:r>
            <a:rPr lang="en-US" dirty="0" err="1"/>
            <a:t>Bazaz</a:t>
          </a:r>
          <a:endParaRPr lang="en-GB" dirty="0"/>
        </a:p>
      </dgm:t>
    </dgm:pt>
    <dgm:pt modelId="{19CADE8B-1C5C-40EC-8939-0A5A09CBD9E3}" type="parTrans" cxnId="{177D5EDC-8C07-48D2-B63F-29B753763522}">
      <dgm:prSet/>
      <dgm:spPr/>
      <dgm:t>
        <a:bodyPr/>
        <a:lstStyle/>
        <a:p>
          <a:endParaRPr lang="en-GB"/>
        </a:p>
      </dgm:t>
    </dgm:pt>
    <dgm:pt modelId="{004FC1D0-AF35-4555-A881-2E1C98248221}" type="sibTrans" cxnId="{177D5EDC-8C07-48D2-B63F-29B753763522}">
      <dgm:prSet/>
      <dgm:spPr/>
      <dgm:t>
        <a:bodyPr/>
        <a:lstStyle/>
        <a:p>
          <a:endParaRPr lang="en-GB"/>
        </a:p>
      </dgm:t>
    </dgm:pt>
    <dgm:pt modelId="{86B30F71-B9FE-4951-85F5-7767183AFF9C}">
      <dgm:prSet phldrT="[Text]"/>
      <dgm:spPr>
        <a:solidFill>
          <a:srgbClr val="156082"/>
        </a:solidFill>
      </dgm:spPr>
      <dgm:t>
        <a:bodyPr/>
        <a:lstStyle/>
        <a:p>
          <a:r>
            <a:rPr lang="en-US" dirty="0"/>
            <a:t>Berk Bilgin</a:t>
          </a:r>
          <a:endParaRPr lang="en-GB" dirty="0"/>
        </a:p>
      </dgm:t>
    </dgm:pt>
    <dgm:pt modelId="{701CEB6D-81F9-454E-9018-0496D9D882D7}" type="parTrans" cxnId="{911675BD-2E35-45E4-9EA8-FE6B8B18827F}">
      <dgm:prSet/>
      <dgm:spPr/>
      <dgm:t>
        <a:bodyPr/>
        <a:lstStyle/>
        <a:p>
          <a:endParaRPr lang="en-GB"/>
        </a:p>
      </dgm:t>
    </dgm:pt>
    <dgm:pt modelId="{22DACEC3-25CD-4DAB-8ABC-ED9B19772DEB}" type="sibTrans" cxnId="{911675BD-2E35-45E4-9EA8-FE6B8B18827F}">
      <dgm:prSet/>
      <dgm:spPr/>
      <dgm:t>
        <a:bodyPr/>
        <a:lstStyle/>
        <a:p>
          <a:endParaRPr lang="en-GB"/>
        </a:p>
      </dgm:t>
    </dgm:pt>
    <dgm:pt modelId="{DFCFDD7E-C1A6-44FD-A534-3049DAC08A8C}">
      <dgm:prSet phldrT="[Text]"/>
      <dgm:spPr>
        <a:solidFill>
          <a:srgbClr val="156082"/>
        </a:solidFill>
      </dgm:spPr>
      <dgm:t>
        <a:bodyPr/>
        <a:lstStyle/>
        <a:p>
          <a:r>
            <a:rPr lang="en-US" dirty="0"/>
            <a:t>Peter Furey-Duffin</a:t>
          </a:r>
          <a:endParaRPr lang="en-GB" dirty="0"/>
        </a:p>
      </dgm:t>
    </dgm:pt>
    <dgm:pt modelId="{8F91E183-BE2A-4E2F-8CEA-9F9B6A4DADD9}" type="sibTrans" cxnId="{9101D3ED-AEC5-4F0E-9BB9-6F0E382E1D5C}">
      <dgm:prSet/>
      <dgm:spPr/>
      <dgm:t>
        <a:bodyPr/>
        <a:lstStyle/>
        <a:p>
          <a:endParaRPr lang="en-GB"/>
        </a:p>
      </dgm:t>
    </dgm:pt>
    <dgm:pt modelId="{A3859D33-3A39-46AC-956C-DBC0329079A2}" type="parTrans" cxnId="{9101D3ED-AEC5-4F0E-9BB9-6F0E382E1D5C}">
      <dgm:prSet/>
      <dgm:spPr/>
      <dgm:t>
        <a:bodyPr/>
        <a:lstStyle/>
        <a:p>
          <a:endParaRPr lang="en-GB"/>
        </a:p>
      </dgm:t>
    </dgm:pt>
    <dgm:pt modelId="{4E82F3CB-FDA9-4746-8E11-6B531E373388}">
      <dgm:prSet phldrT="[Text]"/>
      <dgm:spPr>
        <a:solidFill>
          <a:srgbClr val="156082"/>
        </a:solidFill>
      </dgm:spPr>
      <dgm:t>
        <a:bodyPr/>
        <a:lstStyle/>
        <a:p>
          <a:r>
            <a:rPr lang="en-GB" dirty="0"/>
            <a:t>Lucie Sharpe</a:t>
          </a:r>
        </a:p>
      </dgm:t>
    </dgm:pt>
    <dgm:pt modelId="{F69B1F1B-8130-4D04-873D-D120F48A273B}" type="parTrans" cxnId="{F30AF7C1-CA5F-416F-AA0C-13C610084D0A}">
      <dgm:prSet/>
      <dgm:spPr/>
      <dgm:t>
        <a:bodyPr/>
        <a:lstStyle/>
        <a:p>
          <a:endParaRPr lang="en-GB"/>
        </a:p>
      </dgm:t>
    </dgm:pt>
    <dgm:pt modelId="{72E0CD4C-0A9A-4DFF-828A-F1CC9D333EFF}" type="sibTrans" cxnId="{F30AF7C1-CA5F-416F-AA0C-13C610084D0A}">
      <dgm:prSet/>
      <dgm:spPr/>
      <dgm:t>
        <a:bodyPr/>
        <a:lstStyle/>
        <a:p>
          <a:endParaRPr lang="en-GB"/>
        </a:p>
      </dgm:t>
    </dgm:pt>
    <dgm:pt modelId="{C4FA15D5-DFBB-4062-AC11-A43281B968CA}" type="pres">
      <dgm:prSet presAssocID="{5FD19896-71CC-4FEB-B891-BF204170E9D7}" presName="hierChild1" presStyleCnt="0">
        <dgm:presLayoutVars>
          <dgm:orgChart val="1"/>
          <dgm:chPref val="1"/>
          <dgm:dir/>
          <dgm:animOne val="branch"/>
          <dgm:animLvl val="lvl"/>
          <dgm:resizeHandles/>
        </dgm:presLayoutVars>
      </dgm:prSet>
      <dgm:spPr/>
    </dgm:pt>
    <dgm:pt modelId="{5C23531B-E791-4862-8C96-DA3E785ECD47}" type="pres">
      <dgm:prSet presAssocID="{A56339B5-9F66-402D-93CE-398348F517B5}" presName="hierRoot1" presStyleCnt="0">
        <dgm:presLayoutVars>
          <dgm:hierBranch val="init"/>
        </dgm:presLayoutVars>
      </dgm:prSet>
      <dgm:spPr/>
    </dgm:pt>
    <dgm:pt modelId="{4A74CA3A-ED94-4434-8B0D-4B4E197DCE16}" type="pres">
      <dgm:prSet presAssocID="{A56339B5-9F66-402D-93CE-398348F517B5}" presName="rootComposite1" presStyleCnt="0"/>
      <dgm:spPr/>
    </dgm:pt>
    <dgm:pt modelId="{C322B160-697D-4FFD-AA08-6ED43C72E867}" type="pres">
      <dgm:prSet presAssocID="{A56339B5-9F66-402D-93CE-398348F517B5}" presName="rootText1" presStyleLbl="node0" presStyleIdx="0" presStyleCnt="1">
        <dgm:presLayoutVars>
          <dgm:chPref val="3"/>
        </dgm:presLayoutVars>
      </dgm:prSet>
      <dgm:spPr/>
    </dgm:pt>
    <dgm:pt modelId="{E25E2153-8212-4F3E-8189-DD9C3057B868}" type="pres">
      <dgm:prSet presAssocID="{A56339B5-9F66-402D-93CE-398348F517B5}" presName="rootConnector1" presStyleLbl="node1" presStyleIdx="0" presStyleCnt="0"/>
      <dgm:spPr/>
    </dgm:pt>
    <dgm:pt modelId="{DFFA9881-DB76-424C-B9FD-EA0DEF5F3C56}" type="pres">
      <dgm:prSet presAssocID="{A56339B5-9F66-402D-93CE-398348F517B5}" presName="hierChild2" presStyleCnt="0"/>
      <dgm:spPr/>
    </dgm:pt>
    <dgm:pt modelId="{B507667E-E629-4BBB-8A5D-64CCB1F9AACF}" type="pres">
      <dgm:prSet presAssocID="{255D8709-B029-4D87-910D-CD204E774BED}" presName="Name37" presStyleLbl="parChTrans1D2" presStyleIdx="0" presStyleCnt="5"/>
      <dgm:spPr/>
    </dgm:pt>
    <dgm:pt modelId="{89C30135-EC84-470B-A0A9-578D7D6D030C}" type="pres">
      <dgm:prSet presAssocID="{60EE8519-8D89-449D-AF47-720B5D028DFE}" presName="hierRoot2" presStyleCnt="0">
        <dgm:presLayoutVars>
          <dgm:hierBranch val="init"/>
        </dgm:presLayoutVars>
      </dgm:prSet>
      <dgm:spPr/>
    </dgm:pt>
    <dgm:pt modelId="{B948BB1A-8EFF-4A40-9EFC-A73D6038ADC8}" type="pres">
      <dgm:prSet presAssocID="{60EE8519-8D89-449D-AF47-720B5D028DFE}" presName="rootComposite" presStyleCnt="0"/>
      <dgm:spPr/>
    </dgm:pt>
    <dgm:pt modelId="{735AC7A6-3D8C-4F95-8833-5F4C5D8A0D3A}" type="pres">
      <dgm:prSet presAssocID="{60EE8519-8D89-449D-AF47-720B5D028DFE}" presName="rootText" presStyleLbl="node2" presStyleIdx="0" presStyleCnt="5">
        <dgm:presLayoutVars>
          <dgm:chPref val="3"/>
        </dgm:presLayoutVars>
      </dgm:prSet>
      <dgm:spPr>
        <a:xfrm>
          <a:off x="2764309" y="651401"/>
          <a:ext cx="912734" cy="456367"/>
        </a:xfrm>
        <a:prstGeom prst="rect">
          <a:avLst/>
        </a:prstGeom>
      </dgm:spPr>
    </dgm:pt>
    <dgm:pt modelId="{808B6AB1-790F-41B1-8E46-6CCE1F8CCA3E}" type="pres">
      <dgm:prSet presAssocID="{60EE8519-8D89-449D-AF47-720B5D028DFE}" presName="rootConnector" presStyleLbl="node2" presStyleIdx="0" presStyleCnt="5"/>
      <dgm:spPr/>
    </dgm:pt>
    <dgm:pt modelId="{47E4B3DA-6D7B-4378-A5E5-82ED9371194E}" type="pres">
      <dgm:prSet presAssocID="{60EE8519-8D89-449D-AF47-720B5D028DFE}" presName="hierChild4" presStyleCnt="0"/>
      <dgm:spPr/>
    </dgm:pt>
    <dgm:pt modelId="{719F36BE-D9B1-44B1-A124-B63652397EB1}" type="pres">
      <dgm:prSet presAssocID="{2EA6623D-C1B3-44FD-93ED-C80E8BE9516F}" presName="Name37" presStyleLbl="parChTrans1D3" presStyleIdx="0" presStyleCnt="17"/>
      <dgm:spPr/>
    </dgm:pt>
    <dgm:pt modelId="{455CBF56-A1D1-40B1-B3B8-F8BC6FD73661}" type="pres">
      <dgm:prSet presAssocID="{C8BA8D7E-C8EB-4F05-BB83-06E6906FAAAD}" presName="hierRoot2" presStyleCnt="0">
        <dgm:presLayoutVars>
          <dgm:hierBranch val="init"/>
        </dgm:presLayoutVars>
      </dgm:prSet>
      <dgm:spPr/>
    </dgm:pt>
    <dgm:pt modelId="{3A9E10F4-F4F1-49A8-93C9-DE73EF3021C0}" type="pres">
      <dgm:prSet presAssocID="{C8BA8D7E-C8EB-4F05-BB83-06E6906FAAAD}" presName="rootComposite" presStyleCnt="0"/>
      <dgm:spPr/>
    </dgm:pt>
    <dgm:pt modelId="{7B048FDA-9E2E-4EEA-BD42-A9641E376A46}" type="pres">
      <dgm:prSet presAssocID="{C8BA8D7E-C8EB-4F05-BB83-06E6906FAAAD}" presName="rootText" presStyleLbl="node3" presStyleIdx="0" presStyleCnt="17">
        <dgm:presLayoutVars>
          <dgm:chPref val="3"/>
        </dgm:presLayoutVars>
      </dgm:prSet>
      <dgm:spPr/>
    </dgm:pt>
    <dgm:pt modelId="{52AED6CB-E4A0-45EC-9FDE-39BEC6E3C561}" type="pres">
      <dgm:prSet presAssocID="{C8BA8D7E-C8EB-4F05-BB83-06E6906FAAAD}" presName="rootConnector" presStyleLbl="node3" presStyleIdx="0" presStyleCnt="17"/>
      <dgm:spPr/>
    </dgm:pt>
    <dgm:pt modelId="{B1C5509F-5E93-47FE-9D3D-610FCB21A0B2}" type="pres">
      <dgm:prSet presAssocID="{C8BA8D7E-C8EB-4F05-BB83-06E6906FAAAD}" presName="hierChild4" presStyleCnt="0"/>
      <dgm:spPr/>
    </dgm:pt>
    <dgm:pt modelId="{BC0FE793-B691-4B56-A45F-A906A18E6A89}" type="pres">
      <dgm:prSet presAssocID="{C8BA8D7E-C8EB-4F05-BB83-06E6906FAAAD}" presName="hierChild5" presStyleCnt="0"/>
      <dgm:spPr/>
    </dgm:pt>
    <dgm:pt modelId="{5E90FA00-7B4F-49C1-B69C-785636C2EA03}" type="pres">
      <dgm:prSet presAssocID="{768D6B6D-45BF-48E3-8240-B126316F3C97}" presName="Name37" presStyleLbl="parChTrans1D3" presStyleIdx="1" presStyleCnt="17"/>
      <dgm:spPr/>
    </dgm:pt>
    <dgm:pt modelId="{1C4E6019-7DEB-48C5-A6C4-8EEFD0E2E63D}" type="pres">
      <dgm:prSet presAssocID="{0D3E190E-0340-4713-B195-9DFA3DDCAF34}" presName="hierRoot2" presStyleCnt="0">
        <dgm:presLayoutVars>
          <dgm:hierBranch val="init"/>
        </dgm:presLayoutVars>
      </dgm:prSet>
      <dgm:spPr/>
    </dgm:pt>
    <dgm:pt modelId="{45AB43C4-39DF-4ED5-84E4-735559EC10A1}" type="pres">
      <dgm:prSet presAssocID="{0D3E190E-0340-4713-B195-9DFA3DDCAF34}" presName="rootComposite" presStyleCnt="0"/>
      <dgm:spPr/>
    </dgm:pt>
    <dgm:pt modelId="{FAEFF114-5417-4C3B-A88F-8AC488F5B982}" type="pres">
      <dgm:prSet presAssocID="{0D3E190E-0340-4713-B195-9DFA3DDCAF34}" presName="rootText" presStyleLbl="node3" presStyleIdx="1" presStyleCnt="17">
        <dgm:presLayoutVars>
          <dgm:chPref val="3"/>
        </dgm:presLayoutVars>
      </dgm:prSet>
      <dgm:spPr/>
    </dgm:pt>
    <dgm:pt modelId="{FCDD806B-31E8-43C6-AB04-593208E207D2}" type="pres">
      <dgm:prSet presAssocID="{0D3E190E-0340-4713-B195-9DFA3DDCAF34}" presName="rootConnector" presStyleLbl="node3" presStyleIdx="1" presStyleCnt="17"/>
      <dgm:spPr/>
    </dgm:pt>
    <dgm:pt modelId="{62394779-ADFE-48A6-84DB-2ECBA6573AB4}" type="pres">
      <dgm:prSet presAssocID="{0D3E190E-0340-4713-B195-9DFA3DDCAF34}" presName="hierChild4" presStyleCnt="0"/>
      <dgm:spPr/>
    </dgm:pt>
    <dgm:pt modelId="{9A68E640-993F-471B-A3FB-0666BAE268A1}" type="pres">
      <dgm:prSet presAssocID="{0D3E190E-0340-4713-B195-9DFA3DDCAF34}" presName="hierChild5" presStyleCnt="0"/>
      <dgm:spPr/>
    </dgm:pt>
    <dgm:pt modelId="{CA7EC9B6-C36E-4311-9150-25C8DCAFF3E2}" type="pres">
      <dgm:prSet presAssocID="{06D9A17F-B12D-4363-BA16-8FE24553EB57}" presName="Name37" presStyleLbl="parChTrans1D3" presStyleIdx="2" presStyleCnt="17"/>
      <dgm:spPr/>
    </dgm:pt>
    <dgm:pt modelId="{D0B2069B-C3FC-4062-8422-A757D5F764B2}" type="pres">
      <dgm:prSet presAssocID="{E2B12514-2058-48B3-834B-394D9DA0A5EC}" presName="hierRoot2" presStyleCnt="0">
        <dgm:presLayoutVars>
          <dgm:hierBranch val="init"/>
        </dgm:presLayoutVars>
      </dgm:prSet>
      <dgm:spPr/>
    </dgm:pt>
    <dgm:pt modelId="{E4CDAE71-DCA0-42A5-B0EE-BB73B4123A93}" type="pres">
      <dgm:prSet presAssocID="{E2B12514-2058-48B3-834B-394D9DA0A5EC}" presName="rootComposite" presStyleCnt="0"/>
      <dgm:spPr/>
    </dgm:pt>
    <dgm:pt modelId="{0D3F66CD-9760-4767-883C-1A1069006A08}" type="pres">
      <dgm:prSet presAssocID="{E2B12514-2058-48B3-834B-394D9DA0A5EC}" presName="rootText" presStyleLbl="node3" presStyleIdx="2" presStyleCnt="17">
        <dgm:presLayoutVars>
          <dgm:chPref val="3"/>
        </dgm:presLayoutVars>
      </dgm:prSet>
      <dgm:spPr/>
    </dgm:pt>
    <dgm:pt modelId="{17B23663-1966-4FE4-854B-1EB73CE69D8F}" type="pres">
      <dgm:prSet presAssocID="{E2B12514-2058-48B3-834B-394D9DA0A5EC}" presName="rootConnector" presStyleLbl="node3" presStyleIdx="2" presStyleCnt="17"/>
      <dgm:spPr/>
    </dgm:pt>
    <dgm:pt modelId="{BF79A497-C9D2-48A5-B7AC-69AE55DF1DF5}" type="pres">
      <dgm:prSet presAssocID="{E2B12514-2058-48B3-834B-394D9DA0A5EC}" presName="hierChild4" presStyleCnt="0"/>
      <dgm:spPr/>
    </dgm:pt>
    <dgm:pt modelId="{68C4A486-6CA5-444E-938B-5EA9F03E722F}" type="pres">
      <dgm:prSet presAssocID="{E2B12514-2058-48B3-834B-394D9DA0A5EC}" presName="hierChild5" presStyleCnt="0"/>
      <dgm:spPr/>
    </dgm:pt>
    <dgm:pt modelId="{DC6B9A35-5890-47B3-B364-21BFE9005A9F}" type="pres">
      <dgm:prSet presAssocID="{4BA17E0B-1734-4760-943A-518612C399C4}" presName="Name37" presStyleLbl="parChTrans1D3" presStyleIdx="3" presStyleCnt="17"/>
      <dgm:spPr/>
    </dgm:pt>
    <dgm:pt modelId="{AE05A302-2154-45EF-B384-A63EEF62B5BB}" type="pres">
      <dgm:prSet presAssocID="{835BE445-C57C-4FB4-9663-A89885BD883A}" presName="hierRoot2" presStyleCnt="0">
        <dgm:presLayoutVars>
          <dgm:hierBranch val="init"/>
        </dgm:presLayoutVars>
      </dgm:prSet>
      <dgm:spPr/>
    </dgm:pt>
    <dgm:pt modelId="{BF5E5447-BBFD-4EDB-8DCF-6E98374E05CC}" type="pres">
      <dgm:prSet presAssocID="{835BE445-C57C-4FB4-9663-A89885BD883A}" presName="rootComposite" presStyleCnt="0"/>
      <dgm:spPr/>
    </dgm:pt>
    <dgm:pt modelId="{9B5680D5-FD2D-4C3A-8D73-8D268E0570D5}" type="pres">
      <dgm:prSet presAssocID="{835BE445-C57C-4FB4-9663-A89885BD883A}" presName="rootText" presStyleLbl="node3" presStyleIdx="3" presStyleCnt="17">
        <dgm:presLayoutVars>
          <dgm:chPref val="3"/>
        </dgm:presLayoutVars>
      </dgm:prSet>
      <dgm:spPr/>
    </dgm:pt>
    <dgm:pt modelId="{546C4557-1A89-4FEF-8758-BF105D50BDBE}" type="pres">
      <dgm:prSet presAssocID="{835BE445-C57C-4FB4-9663-A89885BD883A}" presName="rootConnector" presStyleLbl="node3" presStyleIdx="3" presStyleCnt="17"/>
      <dgm:spPr/>
    </dgm:pt>
    <dgm:pt modelId="{6C8D1ACB-105A-4C31-A18A-48329DA54124}" type="pres">
      <dgm:prSet presAssocID="{835BE445-C57C-4FB4-9663-A89885BD883A}" presName="hierChild4" presStyleCnt="0"/>
      <dgm:spPr/>
    </dgm:pt>
    <dgm:pt modelId="{5BEB2D9A-2FA9-470F-A69E-138407232046}" type="pres">
      <dgm:prSet presAssocID="{E09E021E-565F-4EF7-B7ED-53D1EE2FDB86}" presName="Name37" presStyleLbl="parChTrans1D4" presStyleIdx="0" presStyleCnt="4"/>
      <dgm:spPr/>
    </dgm:pt>
    <dgm:pt modelId="{6B00BBCB-AC56-4851-9EFF-81FECAA4B753}" type="pres">
      <dgm:prSet presAssocID="{29DB5BD9-D7DF-46A8-81E8-203DEA0E2142}" presName="hierRoot2" presStyleCnt="0">
        <dgm:presLayoutVars>
          <dgm:hierBranch val="init"/>
        </dgm:presLayoutVars>
      </dgm:prSet>
      <dgm:spPr/>
    </dgm:pt>
    <dgm:pt modelId="{B638B284-3984-41A3-BDC2-0D41A5706A2C}" type="pres">
      <dgm:prSet presAssocID="{29DB5BD9-D7DF-46A8-81E8-203DEA0E2142}" presName="rootComposite" presStyleCnt="0"/>
      <dgm:spPr/>
    </dgm:pt>
    <dgm:pt modelId="{30E90FE4-51EE-4250-8636-869F92F3D11A}" type="pres">
      <dgm:prSet presAssocID="{29DB5BD9-D7DF-46A8-81E8-203DEA0E2142}" presName="rootText" presStyleLbl="node4" presStyleIdx="0" presStyleCnt="4">
        <dgm:presLayoutVars>
          <dgm:chPref val="3"/>
        </dgm:presLayoutVars>
      </dgm:prSet>
      <dgm:spPr/>
    </dgm:pt>
    <dgm:pt modelId="{7AA4422D-CCD4-4B1A-9B50-8C25C866DE9B}" type="pres">
      <dgm:prSet presAssocID="{29DB5BD9-D7DF-46A8-81E8-203DEA0E2142}" presName="rootConnector" presStyleLbl="node4" presStyleIdx="0" presStyleCnt="4"/>
      <dgm:spPr/>
    </dgm:pt>
    <dgm:pt modelId="{1732777E-F615-41CA-995F-504DFEE8ABC7}" type="pres">
      <dgm:prSet presAssocID="{29DB5BD9-D7DF-46A8-81E8-203DEA0E2142}" presName="hierChild4" presStyleCnt="0"/>
      <dgm:spPr/>
    </dgm:pt>
    <dgm:pt modelId="{8A660EDE-94D7-41FD-858B-46AC778CF988}" type="pres">
      <dgm:prSet presAssocID="{29DB5BD9-D7DF-46A8-81E8-203DEA0E2142}" presName="hierChild5" presStyleCnt="0"/>
      <dgm:spPr/>
    </dgm:pt>
    <dgm:pt modelId="{3D09ABFA-AD08-4401-A462-7519BABF1AAF}" type="pres">
      <dgm:prSet presAssocID="{835BE445-C57C-4FB4-9663-A89885BD883A}" presName="hierChild5" presStyleCnt="0"/>
      <dgm:spPr/>
    </dgm:pt>
    <dgm:pt modelId="{971C8C2F-845A-4BC8-B0C4-6843D651B992}" type="pres">
      <dgm:prSet presAssocID="{0DA2EEE3-2659-44B9-B2E5-C3D988108A78}" presName="Name37" presStyleLbl="parChTrans1D3" presStyleIdx="4" presStyleCnt="17"/>
      <dgm:spPr/>
    </dgm:pt>
    <dgm:pt modelId="{E736214B-B6C7-4AB6-8FCF-8CB6829558AF}" type="pres">
      <dgm:prSet presAssocID="{51AE13BD-A1F2-4294-9136-FAE3C978CCE2}" presName="hierRoot2" presStyleCnt="0">
        <dgm:presLayoutVars>
          <dgm:hierBranch val="init"/>
        </dgm:presLayoutVars>
      </dgm:prSet>
      <dgm:spPr/>
    </dgm:pt>
    <dgm:pt modelId="{A7FA7C99-6876-4C95-B44A-733C9E453F34}" type="pres">
      <dgm:prSet presAssocID="{51AE13BD-A1F2-4294-9136-FAE3C978CCE2}" presName="rootComposite" presStyleCnt="0"/>
      <dgm:spPr/>
    </dgm:pt>
    <dgm:pt modelId="{A23B6C11-0FEF-45B7-AA22-1EAE6887F468}" type="pres">
      <dgm:prSet presAssocID="{51AE13BD-A1F2-4294-9136-FAE3C978CCE2}" presName="rootText" presStyleLbl="node3" presStyleIdx="4" presStyleCnt="17">
        <dgm:presLayoutVars>
          <dgm:chPref val="3"/>
        </dgm:presLayoutVars>
      </dgm:prSet>
      <dgm:spPr/>
    </dgm:pt>
    <dgm:pt modelId="{354EBA03-76AE-4F17-B585-BD75F3C9D268}" type="pres">
      <dgm:prSet presAssocID="{51AE13BD-A1F2-4294-9136-FAE3C978CCE2}" presName="rootConnector" presStyleLbl="node3" presStyleIdx="4" presStyleCnt="17"/>
      <dgm:spPr/>
    </dgm:pt>
    <dgm:pt modelId="{69A06C28-DD15-4B20-9B1E-3D9BAF7DEB52}" type="pres">
      <dgm:prSet presAssocID="{51AE13BD-A1F2-4294-9136-FAE3C978CCE2}" presName="hierChild4" presStyleCnt="0"/>
      <dgm:spPr/>
    </dgm:pt>
    <dgm:pt modelId="{2DAC94F2-5B61-43E1-9BB9-61F587E8A960}" type="pres">
      <dgm:prSet presAssocID="{69A28B40-CC3A-4F0B-9490-43B20E76F845}" presName="Name37" presStyleLbl="parChTrans1D4" presStyleIdx="1" presStyleCnt="4"/>
      <dgm:spPr/>
    </dgm:pt>
    <dgm:pt modelId="{3226C685-E338-43DE-8191-DF401E22E7F7}" type="pres">
      <dgm:prSet presAssocID="{2D48AD23-A715-490B-A389-E10A5E3CB823}" presName="hierRoot2" presStyleCnt="0">
        <dgm:presLayoutVars>
          <dgm:hierBranch val="init"/>
        </dgm:presLayoutVars>
      </dgm:prSet>
      <dgm:spPr/>
    </dgm:pt>
    <dgm:pt modelId="{FAACAA54-20B2-43DE-9053-183E3543D0DA}" type="pres">
      <dgm:prSet presAssocID="{2D48AD23-A715-490B-A389-E10A5E3CB823}" presName="rootComposite" presStyleCnt="0"/>
      <dgm:spPr/>
    </dgm:pt>
    <dgm:pt modelId="{75847DA5-9302-4DF9-84BF-948851070C98}" type="pres">
      <dgm:prSet presAssocID="{2D48AD23-A715-490B-A389-E10A5E3CB823}" presName="rootText" presStyleLbl="node4" presStyleIdx="1" presStyleCnt="4">
        <dgm:presLayoutVars>
          <dgm:chPref val="3"/>
        </dgm:presLayoutVars>
      </dgm:prSet>
      <dgm:spPr>
        <a:xfrm>
          <a:off x="4649106" y="1947485"/>
          <a:ext cx="912734" cy="456367"/>
        </a:xfrm>
        <a:prstGeom prst="rect">
          <a:avLst/>
        </a:prstGeom>
      </dgm:spPr>
    </dgm:pt>
    <dgm:pt modelId="{AA8EC7EE-1545-4C1A-861C-CDA8431627DD}" type="pres">
      <dgm:prSet presAssocID="{2D48AD23-A715-490B-A389-E10A5E3CB823}" presName="rootConnector" presStyleLbl="node4" presStyleIdx="1" presStyleCnt="4"/>
      <dgm:spPr/>
    </dgm:pt>
    <dgm:pt modelId="{8827EB15-8AD0-40CE-BE9D-AC75C8D0C861}" type="pres">
      <dgm:prSet presAssocID="{2D48AD23-A715-490B-A389-E10A5E3CB823}" presName="hierChild4" presStyleCnt="0"/>
      <dgm:spPr/>
    </dgm:pt>
    <dgm:pt modelId="{807F2650-E45B-46C3-945D-9DE17A401324}" type="pres">
      <dgm:prSet presAssocID="{2D48AD23-A715-490B-A389-E10A5E3CB823}" presName="hierChild5" presStyleCnt="0"/>
      <dgm:spPr/>
    </dgm:pt>
    <dgm:pt modelId="{88D89AD0-82BC-4C99-94DA-746398AC9B0E}" type="pres">
      <dgm:prSet presAssocID="{811ACA02-33E4-4C5F-8E24-4E7AB6AE48A6}" presName="Name37" presStyleLbl="parChTrans1D4" presStyleIdx="2" presStyleCnt="4"/>
      <dgm:spPr/>
    </dgm:pt>
    <dgm:pt modelId="{4D5B6044-9BBA-4B06-87E0-397D5CA90CE7}" type="pres">
      <dgm:prSet presAssocID="{2DA1EC04-83B5-437C-94B6-37897A9DEBCF}" presName="hierRoot2" presStyleCnt="0">
        <dgm:presLayoutVars>
          <dgm:hierBranch val="init"/>
        </dgm:presLayoutVars>
      </dgm:prSet>
      <dgm:spPr/>
    </dgm:pt>
    <dgm:pt modelId="{9E0F61D5-5D2F-4981-8ECC-8EAEB6B7676B}" type="pres">
      <dgm:prSet presAssocID="{2DA1EC04-83B5-437C-94B6-37897A9DEBCF}" presName="rootComposite" presStyleCnt="0"/>
      <dgm:spPr/>
    </dgm:pt>
    <dgm:pt modelId="{1FC6CD2A-A824-4114-BA2E-C86832223EFA}" type="pres">
      <dgm:prSet presAssocID="{2DA1EC04-83B5-437C-94B6-37897A9DEBCF}" presName="rootText" presStyleLbl="node4" presStyleIdx="2" presStyleCnt="4">
        <dgm:presLayoutVars>
          <dgm:chPref val="3"/>
        </dgm:presLayoutVars>
      </dgm:prSet>
      <dgm:spPr>
        <a:xfrm>
          <a:off x="4649106" y="2595527"/>
          <a:ext cx="912734" cy="456367"/>
        </a:xfrm>
        <a:prstGeom prst="rect">
          <a:avLst/>
        </a:prstGeom>
      </dgm:spPr>
    </dgm:pt>
    <dgm:pt modelId="{1D684469-F70D-4A54-8171-9CD9D9B65F3B}" type="pres">
      <dgm:prSet presAssocID="{2DA1EC04-83B5-437C-94B6-37897A9DEBCF}" presName="rootConnector" presStyleLbl="node4" presStyleIdx="2" presStyleCnt="4"/>
      <dgm:spPr/>
    </dgm:pt>
    <dgm:pt modelId="{34AE0332-6F92-4C89-888C-DD27C731F5BD}" type="pres">
      <dgm:prSet presAssocID="{2DA1EC04-83B5-437C-94B6-37897A9DEBCF}" presName="hierChild4" presStyleCnt="0"/>
      <dgm:spPr/>
    </dgm:pt>
    <dgm:pt modelId="{B75E4355-2C7E-4EC4-9A1F-8B6848F96DB6}" type="pres">
      <dgm:prSet presAssocID="{2DA1EC04-83B5-437C-94B6-37897A9DEBCF}" presName="hierChild5" presStyleCnt="0"/>
      <dgm:spPr/>
    </dgm:pt>
    <dgm:pt modelId="{0DA9420B-8426-429C-ABE8-8270D3230E94}" type="pres">
      <dgm:prSet presAssocID="{51AE13BD-A1F2-4294-9136-FAE3C978CCE2}" presName="hierChild5" presStyleCnt="0"/>
      <dgm:spPr/>
    </dgm:pt>
    <dgm:pt modelId="{FA22755A-F2EB-42F7-A36B-E650FF98EEED}" type="pres">
      <dgm:prSet presAssocID="{EEB22D36-DEAA-4F83-B8F5-3CB0DE20FE84}" presName="Name37" presStyleLbl="parChTrans1D3" presStyleIdx="5" presStyleCnt="17"/>
      <dgm:spPr/>
    </dgm:pt>
    <dgm:pt modelId="{83C353B4-0349-4A0F-9025-35CEEF5BFC53}" type="pres">
      <dgm:prSet presAssocID="{EF9A1C31-8041-43C1-B045-AE05E294AC24}" presName="hierRoot2" presStyleCnt="0">
        <dgm:presLayoutVars>
          <dgm:hierBranch val="init"/>
        </dgm:presLayoutVars>
      </dgm:prSet>
      <dgm:spPr/>
    </dgm:pt>
    <dgm:pt modelId="{F2FEA2EA-4A40-4818-A117-2BB43F514859}" type="pres">
      <dgm:prSet presAssocID="{EF9A1C31-8041-43C1-B045-AE05E294AC24}" presName="rootComposite" presStyleCnt="0"/>
      <dgm:spPr/>
    </dgm:pt>
    <dgm:pt modelId="{5DE38158-C635-40D7-BA5E-244A7EE1BA40}" type="pres">
      <dgm:prSet presAssocID="{EF9A1C31-8041-43C1-B045-AE05E294AC24}" presName="rootText" presStyleLbl="node3" presStyleIdx="5" presStyleCnt="17">
        <dgm:presLayoutVars>
          <dgm:chPref val="3"/>
        </dgm:presLayoutVars>
      </dgm:prSet>
      <dgm:spPr/>
    </dgm:pt>
    <dgm:pt modelId="{804B7B1F-390B-4726-B854-EF715706C619}" type="pres">
      <dgm:prSet presAssocID="{EF9A1C31-8041-43C1-B045-AE05E294AC24}" presName="rootConnector" presStyleLbl="node3" presStyleIdx="5" presStyleCnt="17"/>
      <dgm:spPr/>
    </dgm:pt>
    <dgm:pt modelId="{14C58DD6-0653-49F2-9437-18DEE1792B88}" type="pres">
      <dgm:prSet presAssocID="{EF9A1C31-8041-43C1-B045-AE05E294AC24}" presName="hierChild4" presStyleCnt="0"/>
      <dgm:spPr/>
    </dgm:pt>
    <dgm:pt modelId="{61860183-A81F-4001-A625-0DCEE384A34F}" type="pres">
      <dgm:prSet presAssocID="{EF9A1C31-8041-43C1-B045-AE05E294AC24}" presName="hierChild5" presStyleCnt="0"/>
      <dgm:spPr/>
    </dgm:pt>
    <dgm:pt modelId="{D8841624-B25E-44D6-822A-BB0D1F8096EA}" type="pres">
      <dgm:prSet presAssocID="{60EE8519-8D89-449D-AF47-720B5D028DFE}" presName="hierChild5" presStyleCnt="0"/>
      <dgm:spPr/>
    </dgm:pt>
    <dgm:pt modelId="{20A0A279-61BF-4B0F-B30E-BC4B552BAE87}" type="pres">
      <dgm:prSet presAssocID="{39A23A3C-72BD-4410-86CC-8D90009FB8A0}" presName="Name37" presStyleLbl="parChTrans1D2" presStyleIdx="1" presStyleCnt="5"/>
      <dgm:spPr/>
    </dgm:pt>
    <dgm:pt modelId="{DB38E6AD-D264-4BE2-9664-2C2D3465BE6B}" type="pres">
      <dgm:prSet presAssocID="{3B7E1936-4F46-4E5E-9C52-93B8D0F5B96B}" presName="hierRoot2" presStyleCnt="0">
        <dgm:presLayoutVars>
          <dgm:hierBranch val="init"/>
        </dgm:presLayoutVars>
      </dgm:prSet>
      <dgm:spPr/>
    </dgm:pt>
    <dgm:pt modelId="{E39ABF47-96E9-410C-B09F-5AFED36B430D}" type="pres">
      <dgm:prSet presAssocID="{3B7E1936-4F46-4E5E-9C52-93B8D0F5B96B}" presName="rootComposite" presStyleCnt="0"/>
      <dgm:spPr/>
    </dgm:pt>
    <dgm:pt modelId="{9231ED16-3E3F-4DD6-B665-E93F75B60723}" type="pres">
      <dgm:prSet presAssocID="{3B7E1936-4F46-4E5E-9C52-93B8D0F5B96B}" presName="rootText" presStyleLbl="node2" presStyleIdx="1" presStyleCnt="5" custScaleX="110523">
        <dgm:presLayoutVars>
          <dgm:chPref val="3"/>
        </dgm:presLayoutVars>
      </dgm:prSet>
      <dgm:spPr>
        <a:xfrm>
          <a:off x="6401558" y="651401"/>
          <a:ext cx="912734" cy="456367"/>
        </a:xfrm>
        <a:prstGeom prst="rect">
          <a:avLst/>
        </a:prstGeom>
      </dgm:spPr>
    </dgm:pt>
    <dgm:pt modelId="{16B474FD-CF8B-4E98-BC8A-4BFF56D708E7}" type="pres">
      <dgm:prSet presAssocID="{3B7E1936-4F46-4E5E-9C52-93B8D0F5B96B}" presName="rootConnector" presStyleLbl="node2" presStyleIdx="1" presStyleCnt="5"/>
      <dgm:spPr/>
    </dgm:pt>
    <dgm:pt modelId="{B7C0B3A6-A109-49EE-999F-229E50C1825A}" type="pres">
      <dgm:prSet presAssocID="{3B7E1936-4F46-4E5E-9C52-93B8D0F5B96B}" presName="hierChild4" presStyleCnt="0"/>
      <dgm:spPr/>
    </dgm:pt>
    <dgm:pt modelId="{3D0E951E-937F-43AD-A421-81F840EB452B}" type="pres">
      <dgm:prSet presAssocID="{4E2E1BF7-CE90-4F0B-B65F-C294F7112632}" presName="Name37" presStyleLbl="parChTrans1D3" presStyleIdx="6" presStyleCnt="17"/>
      <dgm:spPr/>
    </dgm:pt>
    <dgm:pt modelId="{4B57CB57-4882-4BF4-97EA-53609C51B013}" type="pres">
      <dgm:prSet presAssocID="{DB4440AB-94D7-44E7-906E-993A175D92F6}" presName="hierRoot2" presStyleCnt="0">
        <dgm:presLayoutVars>
          <dgm:hierBranch val="init"/>
        </dgm:presLayoutVars>
      </dgm:prSet>
      <dgm:spPr/>
    </dgm:pt>
    <dgm:pt modelId="{E3CBA313-D5BC-4FDE-BE0E-3DFFFB78BA8F}" type="pres">
      <dgm:prSet presAssocID="{DB4440AB-94D7-44E7-906E-993A175D92F6}" presName="rootComposite" presStyleCnt="0"/>
      <dgm:spPr/>
    </dgm:pt>
    <dgm:pt modelId="{196F277E-B779-4945-BD8F-351CDAC639C5}" type="pres">
      <dgm:prSet presAssocID="{DB4440AB-94D7-44E7-906E-993A175D92F6}" presName="rootText" presStyleLbl="node3" presStyleIdx="6" presStyleCnt="17">
        <dgm:presLayoutVars>
          <dgm:chPref val="3"/>
        </dgm:presLayoutVars>
      </dgm:prSet>
      <dgm:spPr/>
    </dgm:pt>
    <dgm:pt modelId="{992ED2F5-5D02-4FC2-853F-7DF1565D4C1F}" type="pres">
      <dgm:prSet presAssocID="{DB4440AB-94D7-44E7-906E-993A175D92F6}" presName="rootConnector" presStyleLbl="node3" presStyleIdx="6" presStyleCnt="17"/>
      <dgm:spPr/>
    </dgm:pt>
    <dgm:pt modelId="{A90CB23D-7BA2-4293-9AD5-7A91C73F2776}" type="pres">
      <dgm:prSet presAssocID="{DB4440AB-94D7-44E7-906E-993A175D92F6}" presName="hierChild4" presStyleCnt="0"/>
      <dgm:spPr/>
    </dgm:pt>
    <dgm:pt modelId="{247C8770-22ED-4BBB-9E1F-A58C7534FBAD}" type="pres">
      <dgm:prSet presAssocID="{DB4440AB-94D7-44E7-906E-993A175D92F6}" presName="hierChild5" presStyleCnt="0"/>
      <dgm:spPr/>
    </dgm:pt>
    <dgm:pt modelId="{031B1069-2795-4E0B-AFC7-7111FAE86125}" type="pres">
      <dgm:prSet presAssocID="{19CADE8B-1C5C-40EC-8939-0A5A09CBD9E3}" presName="Name37" presStyleLbl="parChTrans1D3" presStyleIdx="7" presStyleCnt="17"/>
      <dgm:spPr/>
    </dgm:pt>
    <dgm:pt modelId="{4F38A640-D834-460F-B9CC-633991691A98}" type="pres">
      <dgm:prSet presAssocID="{2BEE29BE-FFDF-415B-87AD-074DF9FD65EC}" presName="hierRoot2" presStyleCnt="0">
        <dgm:presLayoutVars>
          <dgm:hierBranch val="init"/>
        </dgm:presLayoutVars>
      </dgm:prSet>
      <dgm:spPr/>
    </dgm:pt>
    <dgm:pt modelId="{5658C3CD-8CF2-4E87-913F-FD418AA760DA}" type="pres">
      <dgm:prSet presAssocID="{2BEE29BE-FFDF-415B-87AD-074DF9FD65EC}" presName="rootComposite" presStyleCnt="0"/>
      <dgm:spPr/>
    </dgm:pt>
    <dgm:pt modelId="{D13C4237-15D3-4290-A88A-75E33A8B2E3F}" type="pres">
      <dgm:prSet presAssocID="{2BEE29BE-FFDF-415B-87AD-074DF9FD65EC}" presName="rootText" presStyleLbl="node3" presStyleIdx="7" presStyleCnt="17">
        <dgm:presLayoutVars>
          <dgm:chPref val="3"/>
        </dgm:presLayoutVars>
      </dgm:prSet>
      <dgm:spPr/>
    </dgm:pt>
    <dgm:pt modelId="{DDF600FC-617F-46A3-B877-F85E4BBFDBD0}" type="pres">
      <dgm:prSet presAssocID="{2BEE29BE-FFDF-415B-87AD-074DF9FD65EC}" presName="rootConnector" presStyleLbl="node3" presStyleIdx="7" presStyleCnt="17"/>
      <dgm:spPr/>
    </dgm:pt>
    <dgm:pt modelId="{1B4808E2-E1B7-4915-AC20-F943BB268C5E}" type="pres">
      <dgm:prSet presAssocID="{2BEE29BE-FFDF-415B-87AD-074DF9FD65EC}" presName="hierChild4" presStyleCnt="0"/>
      <dgm:spPr/>
    </dgm:pt>
    <dgm:pt modelId="{12375126-7F50-4C5E-A429-F0E70B92F351}" type="pres">
      <dgm:prSet presAssocID="{2BEE29BE-FFDF-415B-87AD-074DF9FD65EC}" presName="hierChild5" presStyleCnt="0"/>
      <dgm:spPr/>
    </dgm:pt>
    <dgm:pt modelId="{6525E053-8EC0-4E95-A240-8DC456F02AC9}" type="pres">
      <dgm:prSet presAssocID="{701CEB6D-81F9-454E-9018-0496D9D882D7}" presName="Name37" presStyleLbl="parChTrans1D3" presStyleIdx="8" presStyleCnt="17"/>
      <dgm:spPr/>
    </dgm:pt>
    <dgm:pt modelId="{31255E79-19DD-4AC1-BCFD-8FF7F0AFE948}" type="pres">
      <dgm:prSet presAssocID="{86B30F71-B9FE-4951-85F5-7767183AFF9C}" presName="hierRoot2" presStyleCnt="0">
        <dgm:presLayoutVars>
          <dgm:hierBranch val="init"/>
        </dgm:presLayoutVars>
      </dgm:prSet>
      <dgm:spPr/>
    </dgm:pt>
    <dgm:pt modelId="{34029096-A228-400C-8754-754D7E0382A7}" type="pres">
      <dgm:prSet presAssocID="{86B30F71-B9FE-4951-85F5-7767183AFF9C}" presName="rootComposite" presStyleCnt="0"/>
      <dgm:spPr/>
    </dgm:pt>
    <dgm:pt modelId="{73AA6B3C-6DAB-436F-BD5C-40F49246ECED}" type="pres">
      <dgm:prSet presAssocID="{86B30F71-B9FE-4951-85F5-7767183AFF9C}" presName="rootText" presStyleLbl="node3" presStyleIdx="8" presStyleCnt="17">
        <dgm:presLayoutVars>
          <dgm:chPref val="3"/>
        </dgm:presLayoutVars>
      </dgm:prSet>
      <dgm:spPr/>
    </dgm:pt>
    <dgm:pt modelId="{D8D97724-1B9C-45E2-A4F1-BB13D8AB96E4}" type="pres">
      <dgm:prSet presAssocID="{86B30F71-B9FE-4951-85F5-7767183AFF9C}" presName="rootConnector" presStyleLbl="node3" presStyleIdx="8" presStyleCnt="17"/>
      <dgm:spPr/>
    </dgm:pt>
    <dgm:pt modelId="{91233912-12A5-43E1-8C8C-37202E497E8A}" type="pres">
      <dgm:prSet presAssocID="{86B30F71-B9FE-4951-85F5-7767183AFF9C}" presName="hierChild4" presStyleCnt="0"/>
      <dgm:spPr/>
    </dgm:pt>
    <dgm:pt modelId="{DED1E6CD-4D50-484F-86D8-9688B635AED0}" type="pres">
      <dgm:prSet presAssocID="{86B30F71-B9FE-4951-85F5-7767183AFF9C}" presName="hierChild5" presStyleCnt="0"/>
      <dgm:spPr/>
    </dgm:pt>
    <dgm:pt modelId="{468A20F3-0E59-4EB0-B4C2-A4813223ED0A}" type="pres">
      <dgm:prSet presAssocID="{BADB9051-DF4C-4F29-95D0-F20569E9A21A}" presName="Name37" presStyleLbl="parChTrans1D3" presStyleIdx="9" presStyleCnt="17"/>
      <dgm:spPr/>
    </dgm:pt>
    <dgm:pt modelId="{E18D9B63-4909-48A5-AC65-E4F361285740}" type="pres">
      <dgm:prSet presAssocID="{A0964DD6-A660-4F49-B80C-2AC44E609EA1}" presName="hierRoot2" presStyleCnt="0">
        <dgm:presLayoutVars>
          <dgm:hierBranch val="init"/>
        </dgm:presLayoutVars>
      </dgm:prSet>
      <dgm:spPr/>
    </dgm:pt>
    <dgm:pt modelId="{C4716EA7-4173-4ED7-88EC-54C9ACAAB776}" type="pres">
      <dgm:prSet presAssocID="{A0964DD6-A660-4F49-B80C-2AC44E609EA1}" presName="rootComposite" presStyleCnt="0"/>
      <dgm:spPr/>
    </dgm:pt>
    <dgm:pt modelId="{0CA51C09-ED5B-4617-ABF4-925A144A4EB4}" type="pres">
      <dgm:prSet presAssocID="{A0964DD6-A660-4F49-B80C-2AC44E609EA1}" presName="rootText" presStyleLbl="node3" presStyleIdx="9" presStyleCnt="17">
        <dgm:presLayoutVars>
          <dgm:chPref val="3"/>
        </dgm:presLayoutVars>
      </dgm:prSet>
      <dgm:spPr/>
    </dgm:pt>
    <dgm:pt modelId="{BE7D171E-DC85-4FC4-B7EE-1AE0444A764E}" type="pres">
      <dgm:prSet presAssocID="{A0964DD6-A660-4F49-B80C-2AC44E609EA1}" presName="rootConnector" presStyleLbl="node3" presStyleIdx="9" presStyleCnt="17"/>
      <dgm:spPr/>
    </dgm:pt>
    <dgm:pt modelId="{84D51BED-7EF6-4750-914B-E9FBD28C3F78}" type="pres">
      <dgm:prSet presAssocID="{A0964DD6-A660-4F49-B80C-2AC44E609EA1}" presName="hierChild4" presStyleCnt="0"/>
      <dgm:spPr/>
    </dgm:pt>
    <dgm:pt modelId="{6ABD7D5E-0D9C-4D36-8078-75722653A4BA}" type="pres">
      <dgm:prSet presAssocID="{A0964DD6-A660-4F49-B80C-2AC44E609EA1}" presName="hierChild5" presStyleCnt="0"/>
      <dgm:spPr/>
    </dgm:pt>
    <dgm:pt modelId="{68AB8241-F1A1-49E0-94A4-AEA2D7057668}" type="pres">
      <dgm:prSet presAssocID="{0F3A9DE9-D264-471A-8B4F-9CB914A0B2CF}" presName="Name37" presStyleLbl="parChTrans1D3" presStyleIdx="10" presStyleCnt="17"/>
      <dgm:spPr/>
    </dgm:pt>
    <dgm:pt modelId="{20C1C2A4-21C8-4BA5-AB50-FBE8BE246BA4}" type="pres">
      <dgm:prSet presAssocID="{D92AEF9D-16BD-4FF1-860D-6EB5CB6D7645}" presName="hierRoot2" presStyleCnt="0">
        <dgm:presLayoutVars>
          <dgm:hierBranch val="init"/>
        </dgm:presLayoutVars>
      </dgm:prSet>
      <dgm:spPr/>
    </dgm:pt>
    <dgm:pt modelId="{0F9DA26E-D8B3-448F-9D0E-23B25ED03469}" type="pres">
      <dgm:prSet presAssocID="{D92AEF9D-16BD-4FF1-860D-6EB5CB6D7645}" presName="rootComposite" presStyleCnt="0"/>
      <dgm:spPr/>
    </dgm:pt>
    <dgm:pt modelId="{370A9F0B-506C-4542-9066-E54F3ACC1D1E}" type="pres">
      <dgm:prSet presAssocID="{D92AEF9D-16BD-4FF1-860D-6EB5CB6D7645}" presName="rootText" presStyleLbl="node3" presStyleIdx="10" presStyleCnt="17">
        <dgm:presLayoutVars>
          <dgm:chPref val="3"/>
        </dgm:presLayoutVars>
      </dgm:prSet>
      <dgm:spPr/>
    </dgm:pt>
    <dgm:pt modelId="{1785E144-045D-494D-B160-2AA839F10184}" type="pres">
      <dgm:prSet presAssocID="{D92AEF9D-16BD-4FF1-860D-6EB5CB6D7645}" presName="rootConnector" presStyleLbl="node3" presStyleIdx="10" presStyleCnt="17"/>
      <dgm:spPr/>
    </dgm:pt>
    <dgm:pt modelId="{247E3C46-0399-476D-AAF1-D9B070C31DA9}" type="pres">
      <dgm:prSet presAssocID="{D92AEF9D-16BD-4FF1-860D-6EB5CB6D7645}" presName="hierChild4" presStyleCnt="0"/>
      <dgm:spPr/>
    </dgm:pt>
    <dgm:pt modelId="{509B68A7-10F4-4CA4-8845-142DB07BB8E3}" type="pres">
      <dgm:prSet presAssocID="{D92AEF9D-16BD-4FF1-860D-6EB5CB6D7645}" presName="hierChild5" presStyleCnt="0"/>
      <dgm:spPr/>
    </dgm:pt>
    <dgm:pt modelId="{94ABF274-468B-4A85-BD83-C373E5F1EC1A}" type="pres">
      <dgm:prSet presAssocID="{3B7E1936-4F46-4E5E-9C52-93B8D0F5B96B}" presName="hierChild5" presStyleCnt="0"/>
      <dgm:spPr/>
    </dgm:pt>
    <dgm:pt modelId="{58DEF53C-205D-4CB5-A383-FA377CBD06FA}" type="pres">
      <dgm:prSet presAssocID="{8079980A-4726-4932-83E7-4393620118E2}" presName="Name37" presStyleLbl="parChTrans1D2" presStyleIdx="2" presStyleCnt="5"/>
      <dgm:spPr/>
    </dgm:pt>
    <dgm:pt modelId="{2A0C9861-A9C5-4A6A-ADD8-195B974387A7}" type="pres">
      <dgm:prSet presAssocID="{1D5BD2D3-ABA6-4107-BBE8-5FFA7EE16B21}" presName="hierRoot2" presStyleCnt="0">
        <dgm:presLayoutVars>
          <dgm:hierBranch val="init"/>
        </dgm:presLayoutVars>
      </dgm:prSet>
      <dgm:spPr/>
    </dgm:pt>
    <dgm:pt modelId="{07ED1A26-7134-4D11-87B0-48E9AB6C53DB}" type="pres">
      <dgm:prSet presAssocID="{1D5BD2D3-ABA6-4107-BBE8-5FFA7EE16B21}" presName="rootComposite" presStyleCnt="0"/>
      <dgm:spPr/>
    </dgm:pt>
    <dgm:pt modelId="{A2E4F4DF-7152-4A5E-A634-E422B327FEED}" type="pres">
      <dgm:prSet presAssocID="{1D5BD2D3-ABA6-4107-BBE8-5FFA7EE16B21}" presName="rootText" presStyleLbl="node2" presStyleIdx="2" presStyleCnt="5">
        <dgm:presLayoutVars>
          <dgm:chPref val="3"/>
        </dgm:presLayoutVars>
      </dgm:prSet>
      <dgm:spPr>
        <a:xfrm>
          <a:off x="7505967" y="651401"/>
          <a:ext cx="912734" cy="456367"/>
        </a:xfrm>
        <a:prstGeom prst="rect">
          <a:avLst/>
        </a:prstGeom>
      </dgm:spPr>
    </dgm:pt>
    <dgm:pt modelId="{86148880-A2DD-4630-B109-24B18C092A19}" type="pres">
      <dgm:prSet presAssocID="{1D5BD2D3-ABA6-4107-BBE8-5FFA7EE16B21}" presName="rootConnector" presStyleLbl="node2" presStyleIdx="2" presStyleCnt="5"/>
      <dgm:spPr/>
    </dgm:pt>
    <dgm:pt modelId="{0DC917E1-2E06-4C3E-9393-E53BC9EB7313}" type="pres">
      <dgm:prSet presAssocID="{1D5BD2D3-ABA6-4107-BBE8-5FFA7EE16B21}" presName="hierChild4" presStyleCnt="0"/>
      <dgm:spPr/>
    </dgm:pt>
    <dgm:pt modelId="{FBCAF9ED-12FB-42DA-B971-3550F1C96E5D}" type="pres">
      <dgm:prSet presAssocID="{FBB59C69-0C69-4204-A383-07C20722A50C}" presName="Name37" presStyleLbl="parChTrans1D3" presStyleIdx="11" presStyleCnt="17"/>
      <dgm:spPr/>
    </dgm:pt>
    <dgm:pt modelId="{F1467F81-104E-4865-A0C6-362A1615FA99}" type="pres">
      <dgm:prSet presAssocID="{A849063E-6B5C-47C6-98CE-EF92D9710220}" presName="hierRoot2" presStyleCnt="0">
        <dgm:presLayoutVars>
          <dgm:hierBranch val="init"/>
        </dgm:presLayoutVars>
      </dgm:prSet>
      <dgm:spPr/>
    </dgm:pt>
    <dgm:pt modelId="{A93B3CCE-854D-4768-9395-B9641D2C2F55}" type="pres">
      <dgm:prSet presAssocID="{A849063E-6B5C-47C6-98CE-EF92D9710220}" presName="rootComposite" presStyleCnt="0"/>
      <dgm:spPr/>
    </dgm:pt>
    <dgm:pt modelId="{6B70BDED-04A5-4DBA-A281-8314A23AC60C}" type="pres">
      <dgm:prSet presAssocID="{A849063E-6B5C-47C6-98CE-EF92D9710220}" presName="rootText" presStyleLbl="node3" presStyleIdx="11" presStyleCnt="17">
        <dgm:presLayoutVars>
          <dgm:chPref val="3"/>
        </dgm:presLayoutVars>
      </dgm:prSet>
      <dgm:spPr>
        <a:xfrm>
          <a:off x="7734151" y="1299443"/>
          <a:ext cx="912734" cy="456367"/>
        </a:xfrm>
        <a:prstGeom prst="rect">
          <a:avLst/>
        </a:prstGeom>
      </dgm:spPr>
    </dgm:pt>
    <dgm:pt modelId="{15551441-E5F1-4A79-8CE7-AF36E5DD4498}" type="pres">
      <dgm:prSet presAssocID="{A849063E-6B5C-47C6-98CE-EF92D9710220}" presName="rootConnector" presStyleLbl="node3" presStyleIdx="11" presStyleCnt="17"/>
      <dgm:spPr/>
    </dgm:pt>
    <dgm:pt modelId="{F847A041-7476-4774-8CB2-41F43EF5779D}" type="pres">
      <dgm:prSet presAssocID="{A849063E-6B5C-47C6-98CE-EF92D9710220}" presName="hierChild4" presStyleCnt="0"/>
      <dgm:spPr/>
    </dgm:pt>
    <dgm:pt modelId="{76A06F1A-6505-4EF7-B99D-5E7D222EF0D9}" type="pres">
      <dgm:prSet presAssocID="{A849063E-6B5C-47C6-98CE-EF92D9710220}" presName="hierChild5" presStyleCnt="0"/>
      <dgm:spPr/>
    </dgm:pt>
    <dgm:pt modelId="{86F6514C-EDA1-43A4-8ECA-52258334142D}" type="pres">
      <dgm:prSet presAssocID="{ECF1AFC8-84D2-4D4D-8E8B-892037D1B25E}" presName="Name37" presStyleLbl="parChTrans1D3" presStyleIdx="12" presStyleCnt="17"/>
      <dgm:spPr/>
    </dgm:pt>
    <dgm:pt modelId="{D4BF7B75-3D5E-4E87-AC7A-594B491765E9}" type="pres">
      <dgm:prSet presAssocID="{6225B7FA-0BC4-46C9-92A9-FA3B98CDDC6D}" presName="hierRoot2" presStyleCnt="0">
        <dgm:presLayoutVars>
          <dgm:hierBranch val="init"/>
        </dgm:presLayoutVars>
      </dgm:prSet>
      <dgm:spPr/>
    </dgm:pt>
    <dgm:pt modelId="{2F2072B2-9092-4E43-A506-A063D3264558}" type="pres">
      <dgm:prSet presAssocID="{6225B7FA-0BC4-46C9-92A9-FA3B98CDDC6D}" presName="rootComposite" presStyleCnt="0"/>
      <dgm:spPr/>
    </dgm:pt>
    <dgm:pt modelId="{83AE5F1A-96A1-4B3E-B2BE-8C2B2136763A}" type="pres">
      <dgm:prSet presAssocID="{6225B7FA-0BC4-46C9-92A9-FA3B98CDDC6D}" presName="rootText" presStyleLbl="node3" presStyleIdx="12" presStyleCnt="17">
        <dgm:presLayoutVars>
          <dgm:chPref val="3"/>
        </dgm:presLayoutVars>
      </dgm:prSet>
      <dgm:spPr>
        <a:xfrm>
          <a:off x="7734151" y="1947485"/>
          <a:ext cx="912734" cy="456367"/>
        </a:xfrm>
        <a:prstGeom prst="rect">
          <a:avLst/>
        </a:prstGeom>
      </dgm:spPr>
    </dgm:pt>
    <dgm:pt modelId="{A7419318-5087-4970-B448-E3DD1203B989}" type="pres">
      <dgm:prSet presAssocID="{6225B7FA-0BC4-46C9-92A9-FA3B98CDDC6D}" presName="rootConnector" presStyleLbl="node3" presStyleIdx="12" presStyleCnt="17"/>
      <dgm:spPr/>
    </dgm:pt>
    <dgm:pt modelId="{6293582D-958F-49AE-98D0-43672349F1C7}" type="pres">
      <dgm:prSet presAssocID="{6225B7FA-0BC4-46C9-92A9-FA3B98CDDC6D}" presName="hierChild4" presStyleCnt="0"/>
      <dgm:spPr/>
    </dgm:pt>
    <dgm:pt modelId="{E25BEC56-2D5E-4825-80DD-C146CF79B3DF}" type="pres">
      <dgm:prSet presAssocID="{6225B7FA-0BC4-46C9-92A9-FA3B98CDDC6D}" presName="hierChild5" presStyleCnt="0"/>
      <dgm:spPr/>
    </dgm:pt>
    <dgm:pt modelId="{9091A8D6-EB2C-432A-9E1A-EC0D1202674C}" type="pres">
      <dgm:prSet presAssocID="{3B92EC8E-10A7-4435-B37B-154D44121419}" presName="Name37" presStyleLbl="parChTrans1D3" presStyleIdx="13" presStyleCnt="17"/>
      <dgm:spPr/>
    </dgm:pt>
    <dgm:pt modelId="{F07B9AA5-D2C3-472B-8B55-9C2A92CC92DB}" type="pres">
      <dgm:prSet presAssocID="{5F3D062A-55A2-48C4-BDC9-9F8CD61A63DC}" presName="hierRoot2" presStyleCnt="0">
        <dgm:presLayoutVars>
          <dgm:hierBranch val="init"/>
        </dgm:presLayoutVars>
      </dgm:prSet>
      <dgm:spPr/>
    </dgm:pt>
    <dgm:pt modelId="{48EDF1C3-49F9-4346-AA13-30C8EA7762B3}" type="pres">
      <dgm:prSet presAssocID="{5F3D062A-55A2-48C4-BDC9-9F8CD61A63DC}" presName="rootComposite" presStyleCnt="0"/>
      <dgm:spPr/>
    </dgm:pt>
    <dgm:pt modelId="{917440D0-7603-4C42-8657-C3E3B7D311AB}" type="pres">
      <dgm:prSet presAssocID="{5F3D062A-55A2-48C4-BDC9-9F8CD61A63DC}" presName="rootText" presStyleLbl="node3" presStyleIdx="13" presStyleCnt="17">
        <dgm:presLayoutVars>
          <dgm:chPref val="3"/>
        </dgm:presLayoutVars>
      </dgm:prSet>
      <dgm:spPr>
        <a:xfrm>
          <a:off x="7734151" y="2595527"/>
          <a:ext cx="912734" cy="456367"/>
        </a:xfrm>
        <a:prstGeom prst="rect">
          <a:avLst/>
        </a:prstGeom>
      </dgm:spPr>
    </dgm:pt>
    <dgm:pt modelId="{024FBC1E-EBA4-4982-8B76-CCDB9C1C791A}" type="pres">
      <dgm:prSet presAssocID="{5F3D062A-55A2-48C4-BDC9-9F8CD61A63DC}" presName="rootConnector" presStyleLbl="node3" presStyleIdx="13" presStyleCnt="17"/>
      <dgm:spPr/>
    </dgm:pt>
    <dgm:pt modelId="{06830A26-F8E1-434C-9CC1-080A4B6DBB38}" type="pres">
      <dgm:prSet presAssocID="{5F3D062A-55A2-48C4-BDC9-9F8CD61A63DC}" presName="hierChild4" presStyleCnt="0"/>
      <dgm:spPr/>
    </dgm:pt>
    <dgm:pt modelId="{1EB57BC9-9603-433A-8F9E-41172AC362B3}" type="pres">
      <dgm:prSet presAssocID="{5F3D062A-55A2-48C4-BDC9-9F8CD61A63DC}" presName="hierChild5" presStyleCnt="0"/>
      <dgm:spPr/>
    </dgm:pt>
    <dgm:pt modelId="{75B4F564-05B0-42B2-A01F-B0426EFABD0B}" type="pres">
      <dgm:prSet presAssocID="{1D5BD2D3-ABA6-4107-BBE8-5FFA7EE16B21}" presName="hierChild5" presStyleCnt="0"/>
      <dgm:spPr/>
    </dgm:pt>
    <dgm:pt modelId="{DB64FC4A-3C9A-4944-A449-7D80ECBCFF18}" type="pres">
      <dgm:prSet presAssocID="{3D01BB55-9E45-47F1-90F5-9E56681F33A4}" presName="Name37" presStyleLbl="parChTrans1D2" presStyleIdx="3" presStyleCnt="5"/>
      <dgm:spPr/>
    </dgm:pt>
    <dgm:pt modelId="{CACD9921-1A90-463C-8671-CC36968AD295}" type="pres">
      <dgm:prSet presAssocID="{07DD7732-C0E1-48C7-8391-46634054809A}" presName="hierRoot2" presStyleCnt="0">
        <dgm:presLayoutVars>
          <dgm:hierBranch val="init"/>
        </dgm:presLayoutVars>
      </dgm:prSet>
      <dgm:spPr/>
    </dgm:pt>
    <dgm:pt modelId="{BDDF7581-8A5D-4697-B153-0752E20C12A7}" type="pres">
      <dgm:prSet presAssocID="{07DD7732-C0E1-48C7-8391-46634054809A}" presName="rootComposite" presStyleCnt="0"/>
      <dgm:spPr/>
    </dgm:pt>
    <dgm:pt modelId="{3DC8D121-8126-4995-AA74-49682EE4A0C7}" type="pres">
      <dgm:prSet presAssocID="{07DD7732-C0E1-48C7-8391-46634054809A}" presName="rootText" presStyleLbl="node2" presStyleIdx="3" presStyleCnt="5">
        <dgm:presLayoutVars>
          <dgm:chPref val="3"/>
        </dgm:presLayoutVars>
      </dgm:prSet>
      <dgm:spPr>
        <a:xfrm>
          <a:off x="9942969" y="651401"/>
          <a:ext cx="912734" cy="456367"/>
        </a:xfrm>
        <a:prstGeom prst="rect">
          <a:avLst/>
        </a:prstGeom>
      </dgm:spPr>
    </dgm:pt>
    <dgm:pt modelId="{58090FE3-7F1E-4057-8CF9-40BF828DF550}" type="pres">
      <dgm:prSet presAssocID="{07DD7732-C0E1-48C7-8391-46634054809A}" presName="rootConnector" presStyleLbl="node2" presStyleIdx="3" presStyleCnt="5"/>
      <dgm:spPr/>
    </dgm:pt>
    <dgm:pt modelId="{4B204574-C473-41D2-8C49-C0512EFDABCC}" type="pres">
      <dgm:prSet presAssocID="{07DD7732-C0E1-48C7-8391-46634054809A}" presName="hierChild4" presStyleCnt="0"/>
      <dgm:spPr/>
    </dgm:pt>
    <dgm:pt modelId="{CC69D78E-8AF0-43E1-B9C5-5230B02628C3}" type="pres">
      <dgm:prSet presAssocID="{2738FD60-3665-4E3E-B8A7-9A9FECC9E777}" presName="Name37" presStyleLbl="parChTrans1D3" presStyleIdx="14" presStyleCnt="17"/>
      <dgm:spPr/>
    </dgm:pt>
    <dgm:pt modelId="{A4D269A5-F87A-47FC-8B20-6C6BD59B7EC2}" type="pres">
      <dgm:prSet presAssocID="{3F98DF0B-80BD-4A14-9466-C32B876E040F}" presName="hierRoot2" presStyleCnt="0">
        <dgm:presLayoutVars>
          <dgm:hierBranch val="init"/>
        </dgm:presLayoutVars>
      </dgm:prSet>
      <dgm:spPr/>
    </dgm:pt>
    <dgm:pt modelId="{9C7462AA-6F22-4B24-A926-82E769BE07C5}" type="pres">
      <dgm:prSet presAssocID="{3F98DF0B-80BD-4A14-9466-C32B876E040F}" presName="rootComposite" presStyleCnt="0"/>
      <dgm:spPr/>
    </dgm:pt>
    <dgm:pt modelId="{A14E2D3F-07EB-4F29-A22A-897C2FBE3081}" type="pres">
      <dgm:prSet presAssocID="{3F98DF0B-80BD-4A14-9466-C32B876E040F}" presName="rootText" presStyleLbl="node3" presStyleIdx="14" presStyleCnt="17">
        <dgm:presLayoutVars>
          <dgm:chPref val="3"/>
        </dgm:presLayoutVars>
      </dgm:prSet>
      <dgm:spPr/>
    </dgm:pt>
    <dgm:pt modelId="{25F1DB6F-CDFC-47EF-B10C-3EA5644C5F3C}" type="pres">
      <dgm:prSet presAssocID="{3F98DF0B-80BD-4A14-9466-C32B876E040F}" presName="rootConnector" presStyleLbl="node3" presStyleIdx="14" presStyleCnt="17"/>
      <dgm:spPr/>
    </dgm:pt>
    <dgm:pt modelId="{C388FDEA-4525-44A5-AC4E-C5C0D5250ED7}" type="pres">
      <dgm:prSet presAssocID="{3F98DF0B-80BD-4A14-9466-C32B876E040F}" presName="hierChild4" presStyleCnt="0"/>
      <dgm:spPr/>
    </dgm:pt>
    <dgm:pt modelId="{B4DB2035-A62D-4230-B21E-99C7DCE37139}" type="pres">
      <dgm:prSet presAssocID="{A614BC59-BDF9-4901-BB2B-71717DB3AC8E}" presName="Name37" presStyleLbl="parChTrans1D4" presStyleIdx="3" presStyleCnt="4"/>
      <dgm:spPr/>
    </dgm:pt>
    <dgm:pt modelId="{0CC7F419-9DC6-49B6-B7C2-628005645ED0}" type="pres">
      <dgm:prSet presAssocID="{564996E4-48E1-42E4-8206-54BF265A6D4F}" presName="hierRoot2" presStyleCnt="0">
        <dgm:presLayoutVars>
          <dgm:hierBranch val="init"/>
        </dgm:presLayoutVars>
      </dgm:prSet>
      <dgm:spPr/>
    </dgm:pt>
    <dgm:pt modelId="{4B11E547-899D-4594-B233-A88C5466ACE4}" type="pres">
      <dgm:prSet presAssocID="{564996E4-48E1-42E4-8206-54BF265A6D4F}" presName="rootComposite" presStyleCnt="0"/>
      <dgm:spPr/>
    </dgm:pt>
    <dgm:pt modelId="{79A46E0D-8B4C-4F58-BBD7-6C49210B5C50}" type="pres">
      <dgm:prSet presAssocID="{564996E4-48E1-42E4-8206-54BF265A6D4F}" presName="rootText" presStyleLbl="node4" presStyleIdx="3" presStyleCnt="4">
        <dgm:presLayoutVars>
          <dgm:chPref val="3"/>
        </dgm:presLayoutVars>
      </dgm:prSet>
      <dgm:spPr/>
    </dgm:pt>
    <dgm:pt modelId="{EC7CCA01-F8B5-41C1-A221-47E4926BCA6C}" type="pres">
      <dgm:prSet presAssocID="{564996E4-48E1-42E4-8206-54BF265A6D4F}" presName="rootConnector" presStyleLbl="node4" presStyleIdx="3" presStyleCnt="4"/>
      <dgm:spPr/>
    </dgm:pt>
    <dgm:pt modelId="{8EF1D268-8A76-4433-9151-292A4B834812}" type="pres">
      <dgm:prSet presAssocID="{564996E4-48E1-42E4-8206-54BF265A6D4F}" presName="hierChild4" presStyleCnt="0"/>
      <dgm:spPr/>
    </dgm:pt>
    <dgm:pt modelId="{10F91E6A-C092-4284-AE85-9D84A0FCE260}" type="pres">
      <dgm:prSet presAssocID="{564996E4-48E1-42E4-8206-54BF265A6D4F}" presName="hierChild5" presStyleCnt="0"/>
      <dgm:spPr/>
    </dgm:pt>
    <dgm:pt modelId="{2AC0CA3A-7AC0-4F97-98E8-54110FC35AB9}" type="pres">
      <dgm:prSet presAssocID="{3F98DF0B-80BD-4A14-9466-C32B876E040F}" presName="hierChild5" presStyleCnt="0"/>
      <dgm:spPr/>
    </dgm:pt>
    <dgm:pt modelId="{1F900C3A-1F80-41AF-8501-1CCC7B4641E8}" type="pres">
      <dgm:prSet presAssocID="{A3859D33-3A39-46AC-956C-DBC0329079A2}" presName="Name37" presStyleLbl="parChTrans1D3" presStyleIdx="15" presStyleCnt="17"/>
      <dgm:spPr/>
    </dgm:pt>
    <dgm:pt modelId="{3E0F91F8-62D8-4C2D-91CC-E6C3B0445172}" type="pres">
      <dgm:prSet presAssocID="{DFCFDD7E-C1A6-44FD-A534-3049DAC08A8C}" presName="hierRoot2" presStyleCnt="0">
        <dgm:presLayoutVars>
          <dgm:hierBranch val="init"/>
        </dgm:presLayoutVars>
      </dgm:prSet>
      <dgm:spPr/>
    </dgm:pt>
    <dgm:pt modelId="{821F96DF-6FE1-4A2F-9CC6-21831A610EFA}" type="pres">
      <dgm:prSet presAssocID="{DFCFDD7E-C1A6-44FD-A534-3049DAC08A8C}" presName="rootComposite" presStyleCnt="0"/>
      <dgm:spPr/>
    </dgm:pt>
    <dgm:pt modelId="{F14FB71E-6068-4A36-B141-364392898228}" type="pres">
      <dgm:prSet presAssocID="{DFCFDD7E-C1A6-44FD-A534-3049DAC08A8C}" presName="rootText" presStyleLbl="node3" presStyleIdx="15" presStyleCnt="17">
        <dgm:presLayoutVars>
          <dgm:chPref val="3"/>
        </dgm:presLayoutVars>
      </dgm:prSet>
      <dgm:spPr/>
    </dgm:pt>
    <dgm:pt modelId="{9E1D9120-9795-48F5-8395-25FA066A987C}" type="pres">
      <dgm:prSet presAssocID="{DFCFDD7E-C1A6-44FD-A534-3049DAC08A8C}" presName="rootConnector" presStyleLbl="node3" presStyleIdx="15" presStyleCnt="17"/>
      <dgm:spPr/>
    </dgm:pt>
    <dgm:pt modelId="{484F8006-2290-451F-91D2-80BA20C0C664}" type="pres">
      <dgm:prSet presAssocID="{DFCFDD7E-C1A6-44FD-A534-3049DAC08A8C}" presName="hierChild4" presStyleCnt="0"/>
      <dgm:spPr/>
    </dgm:pt>
    <dgm:pt modelId="{72EAC984-5424-4A66-B692-92EAE526BF0B}" type="pres">
      <dgm:prSet presAssocID="{DFCFDD7E-C1A6-44FD-A534-3049DAC08A8C}" presName="hierChild5" presStyleCnt="0"/>
      <dgm:spPr/>
    </dgm:pt>
    <dgm:pt modelId="{74AE30D4-FF81-4ECE-B471-AB1474A5F4BC}" type="pres">
      <dgm:prSet presAssocID="{F69B1F1B-8130-4D04-873D-D120F48A273B}" presName="Name37" presStyleLbl="parChTrans1D3" presStyleIdx="16" presStyleCnt="17"/>
      <dgm:spPr/>
    </dgm:pt>
    <dgm:pt modelId="{85A0964C-0B1F-4703-B02A-D318E1735CAF}" type="pres">
      <dgm:prSet presAssocID="{4E82F3CB-FDA9-4746-8E11-6B531E373388}" presName="hierRoot2" presStyleCnt="0">
        <dgm:presLayoutVars>
          <dgm:hierBranch val="init"/>
        </dgm:presLayoutVars>
      </dgm:prSet>
      <dgm:spPr/>
    </dgm:pt>
    <dgm:pt modelId="{C261A8B2-C398-4937-BBB2-301923D7B8BC}" type="pres">
      <dgm:prSet presAssocID="{4E82F3CB-FDA9-4746-8E11-6B531E373388}" presName="rootComposite" presStyleCnt="0"/>
      <dgm:spPr/>
    </dgm:pt>
    <dgm:pt modelId="{A3734F32-5CB3-4E00-9EE1-43D676A3335F}" type="pres">
      <dgm:prSet presAssocID="{4E82F3CB-FDA9-4746-8E11-6B531E373388}" presName="rootText" presStyleLbl="node3" presStyleIdx="16" presStyleCnt="17">
        <dgm:presLayoutVars>
          <dgm:chPref val="3"/>
        </dgm:presLayoutVars>
      </dgm:prSet>
      <dgm:spPr/>
    </dgm:pt>
    <dgm:pt modelId="{95D950F6-7330-4F2A-8B56-BEB5208F2404}" type="pres">
      <dgm:prSet presAssocID="{4E82F3CB-FDA9-4746-8E11-6B531E373388}" presName="rootConnector" presStyleLbl="node3" presStyleIdx="16" presStyleCnt="17"/>
      <dgm:spPr/>
    </dgm:pt>
    <dgm:pt modelId="{1491197A-3141-4190-9180-238ED1D34D93}" type="pres">
      <dgm:prSet presAssocID="{4E82F3CB-FDA9-4746-8E11-6B531E373388}" presName="hierChild4" presStyleCnt="0"/>
      <dgm:spPr/>
    </dgm:pt>
    <dgm:pt modelId="{9ED66E05-F263-41A9-8F9D-9DE1E8818976}" type="pres">
      <dgm:prSet presAssocID="{4E82F3CB-FDA9-4746-8E11-6B531E373388}" presName="hierChild5" presStyleCnt="0"/>
      <dgm:spPr/>
    </dgm:pt>
    <dgm:pt modelId="{BAC38A82-F4F0-47A2-8AFE-B936A762846F}" type="pres">
      <dgm:prSet presAssocID="{07DD7732-C0E1-48C7-8391-46634054809A}" presName="hierChild5" presStyleCnt="0"/>
      <dgm:spPr/>
    </dgm:pt>
    <dgm:pt modelId="{3181829D-5E7A-4F7C-BBAA-76D14D109E67}" type="pres">
      <dgm:prSet presAssocID="{9B23DF68-003C-4650-AFBA-A5A3A0FB1D7F}" presName="Name37" presStyleLbl="parChTrans1D2" presStyleIdx="4" presStyleCnt="5"/>
      <dgm:spPr/>
    </dgm:pt>
    <dgm:pt modelId="{3DA7E209-4C4F-4A2E-B394-E091D9E63E60}" type="pres">
      <dgm:prSet presAssocID="{85FF079D-B400-4077-9763-51D0B5E0C538}" presName="hierRoot2" presStyleCnt="0">
        <dgm:presLayoutVars>
          <dgm:hierBranch val="init"/>
        </dgm:presLayoutVars>
      </dgm:prSet>
      <dgm:spPr/>
    </dgm:pt>
    <dgm:pt modelId="{523D4315-A5DD-469B-9B89-C5D8EAFC1F3F}" type="pres">
      <dgm:prSet presAssocID="{85FF079D-B400-4077-9763-51D0B5E0C538}" presName="rootComposite" presStyleCnt="0"/>
      <dgm:spPr/>
    </dgm:pt>
    <dgm:pt modelId="{67A2C25C-3C0E-47D7-A89E-7DA05049FDCE}" type="pres">
      <dgm:prSet presAssocID="{85FF079D-B400-4077-9763-51D0B5E0C538}" presName="rootText" presStyleLbl="node2" presStyleIdx="4" presStyleCnt="5">
        <dgm:presLayoutVars>
          <dgm:chPref val="3"/>
        </dgm:presLayoutVars>
      </dgm:prSet>
      <dgm:spPr/>
    </dgm:pt>
    <dgm:pt modelId="{6BAE0C38-7C69-4CD9-838D-AE0D2D8E5653}" type="pres">
      <dgm:prSet presAssocID="{85FF079D-B400-4077-9763-51D0B5E0C538}" presName="rootConnector" presStyleLbl="node2" presStyleIdx="4" presStyleCnt="5"/>
      <dgm:spPr/>
    </dgm:pt>
    <dgm:pt modelId="{70A9BD0C-6914-48D5-A3B1-3760FD106A13}" type="pres">
      <dgm:prSet presAssocID="{85FF079D-B400-4077-9763-51D0B5E0C538}" presName="hierChild4" presStyleCnt="0"/>
      <dgm:spPr/>
    </dgm:pt>
    <dgm:pt modelId="{A7D87859-0428-44CE-BAF0-9BA8831DD025}" type="pres">
      <dgm:prSet presAssocID="{85FF079D-B400-4077-9763-51D0B5E0C538}" presName="hierChild5" presStyleCnt="0"/>
      <dgm:spPr/>
    </dgm:pt>
    <dgm:pt modelId="{D2EE0CF3-2148-46CB-B658-5670D4077DAA}" type="pres">
      <dgm:prSet presAssocID="{A56339B5-9F66-402D-93CE-398348F517B5}" presName="hierChild3" presStyleCnt="0"/>
      <dgm:spPr/>
    </dgm:pt>
  </dgm:ptLst>
  <dgm:cxnLst>
    <dgm:cxn modelId="{BDCE0A01-77E8-440D-89FD-72A0CFBA8B00}" type="presOf" srcId="{6225B7FA-0BC4-46C9-92A9-FA3B98CDDC6D}" destId="{A7419318-5087-4970-B448-E3DD1203B989}" srcOrd="1" destOrd="0" presId="urn:microsoft.com/office/officeart/2005/8/layout/orgChart1"/>
    <dgm:cxn modelId="{31238503-B846-497B-B628-990D54C37048}" type="presOf" srcId="{DB4440AB-94D7-44E7-906E-993A175D92F6}" destId="{992ED2F5-5D02-4FC2-853F-7DF1565D4C1F}" srcOrd="1" destOrd="0" presId="urn:microsoft.com/office/officeart/2005/8/layout/orgChart1"/>
    <dgm:cxn modelId="{09CD0504-00DD-4B47-8763-26B271CB6F2C}" type="presOf" srcId="{9B23DF68-003C-4650-AFBA-A5A3A0FB1D7F}" destId="{3181829D-5E7A-4F7C-BBAA-76D14D109E67}" srcOrd="0" destOrd="0" presId="urn:microsoft.com/office/officeart/2005/8/layout/orgChart1"/>
    <dgm:cxn modelId="{E03AA004-8AA9-4D05-A960-209BB3FB4980}" srcId="{60EE8519-8D89-449D-AF47-720B5D028DFE}" destId="{0D3E190E-0340-4713-B195-9DFA3DDCAF34}" srcOrd="1" destOrd="0" parTransId="{768D6B6D-45BF-48E3-8240-B126316F3C97}" sibTransId="{E83D5D2B-104C-4D5E-BC0A-790792DBD1CE}"/>
    <dgm:cxn modelId="{67AC7B05-D969-4D34-872D-DFB3E3021CCB}" srcId="{60EE8519-8D89-449D-AF47-720B5D028DFE}" destId="{835BE445-C57C-4FB4-9663-A89885BD883A}" srcOrd="3" destOrd="0" parTransId="{4BA17E0B-1734-4760-943A-518612C399C4}" sibTransId="{8123D6B9-A23D-41E9-A37B-32538134DCC5}"/>
    <dgm:cxn modelId="{2D00AE06-57A1-4F06-9EB3-8C56B0932C36}" type="presOf" srcId="{835BE445-C57C-4FB4-9663-A89885BD883A}" destId="{9B5680D5-FD2D-4C3A-8D73-8D268E0570D5}" srcOrd="0" destOrd="0" presId="urn:microsoft.com/office/officeart/2005/8/layout/orgChart1"/>
    <dgm:cxn modelId="{BFB8020C-E40F-4F09-B541-B1D33522D658}" srcId="{60EE8519-8D89-449D-AF47-720B5D028DFE}" destId="{51AE13BD-A1F2-4294-9136-FAE3C978CCE2}" srcOrd="4" destOrd="0" parTransId="{0DA2EEE3-2659-44B9-B2E5-C3D988108A78}" sibTransId="{134FF4DF-CA6F-49D8-A348-EAE79A8F808A}"/>
    <dgm:cxn modelId="{4C4DAD0D-DBD2-4096-9662-D5A564BBB0DD}" type="presOf" srcId="{1D5BD2D3-ABA6-4107-BBE8-5FFA7EE16B21}" destId="{A2E4F4DF-7152-4A5E-A634-E422B327FEED}" srcOrd="0" destOrd="0" presId="urn:microsoft.com/office/officeart/2005/8/layout/orgChart1"/>
    <dgm:cxn modelId="{8C7EB60D-E758-4999-9039-D198271F3FBB}" type="presOf" srcId="{0DA2EEE3-2659-44B9-B2E5-C3D988108A78}" destId="{971C8C2F-845A-4BC8-B0C4-6843D651B992}" srcOrd="0" destOrd="0" presId="urn:microsoft.com/office/officeart/2005/8/layout/orgChart1"/>
    <dgm:cxn modelId="{0727C00F-9D1C-495B-BECC-968395F27FC9}" srcId="{3F98DF0B-80BD-4A14-9466-C32B876E040F}" destId="{564996E4-48E1-42E4-8206-54BF265A6D4F}" srcOrd="0" destOrd="0" parTransId="{A614BC59-BDF9-4901-BB2B-71717DB3AC8E}" sibTransId="{46B99429-F38A-488D-8B74-736D3F396241}"/>
    <dgm:cxn modelId="{291F2110-7268-4FE8-9BCB-4F06B6C006E2}" type="presOf" srcId="{06D9A17F-B12D-4363-BA16-8FE24553EB57}" destId="{CA7EC9B6-C36E-4311-9150-25C8DCAFF3E2}" srcOrd="0" destOrd="0" presId="urn:microsoft.com/office/officeart/2005/8/layout/orgChart1"/>
    <dgm:cxn modelId="{C2B81A11-1280-4774-B992-35FDB191B013}" type="presOf" srcId="{2BEE29BE-FFDF-415B-87AD-074DF9FD65EC}" destId="{DDF600FC-617F-46A3-B877-F85E4BBFDBD0}" srcOrd="1" destOrd="0" presId="urn:microsoft.com/office/officeart/2005/8/layout/orgChart1"/>
    <dgm:cxn modelId="{FB61B712-BEB2-4CC5-B20C-CE41089BF45A}" type="presOf" srcId="{768D6B6D-45BF-48E3-8240-B126316F3C97}" destId="{5E90FA00-7B4F-49C1-B69C-785636C2EA03}" srcOrd="0" destOrd="0" presId="urn:microsoft.com/office/officeart/2005/8/layout/orgChart1"/>
    <dgm:cxn modelId="{9517FC1C-8A14-4F11-B3C8-408442CA7CB8}" type="presOf" srcId="{A56339B5-9F66-402D-93CE-398348F517B5}" destId="{E25E2153-8212-4F3E-8189-DD9C3057B868}" srcOrd="1" destOrd="0" presId="urn:microsoft.com/office/officeart/2005/8/layout/orgChart1"/>
    <dgm:cxn modelId="{520FF11D-326F-45A2-AB8D-6D06A5CE0E38}" type="presOf" srcId="{A614BC59-BDF9-4901-BB2B-71717DB3AC8E}" destId="{B4DB2035-A62D-4230-B21E-99C7DCE37139}" srcOrd="0" destOrd="0" presId="urn:microsoft.com/office/officeart/2005/8/layout/orgChart1"/>
    <dgm:cxn modelId="{AC584A20-8F4C-464A-97FA-4F67FBFE42F4}" type="presOf" srcId="{4BA17E0B-1734-4760-943A-518612C399C4}" destId="{DC6B9A35-5890-47B3-B364-21BFE9005A9F}" srcOrd="0" destOrd="0" presId="urn:microsoft.com/office/officeart/2005/8/layout/orgChart1"/>
    <dgm:cxn modelId="{A6F1A820-44E9-496F-B0C0-241E5863D7D9}" type="presOf" srcId="{A0964DD6-A660-4F49-B80C-2AC44E609EA1}" destId="{BE7D171E-DC85-4FC4-B7EE-1AE0444A764E}" srcOrd="1" destOrd="0" presId="urn:microsoft.com/office/officeart/2005/8/layout/orgChart1"/>
    <dgm:cxn modelId="{1B21BF29-FA02-45A7-98FE-C107D2D9FB92}" type="presOf" srcId="{FBB59C69-0C69-4204-A383-07C20722A50C}" destId="{FBCAF9ED-12FB-42DA-B971-3550F1C96E5D}" srcOrd="0" destOrd="0" presId="urn:microsoft.com/office/officeart/2005/8/layout/orgChart1"/>
    <dgm:cxn modelId="{B757822F-96AE-4178-8E81-E85CA194FB39}" srcId="{A56339B5-9F66-402D-93CE-398348F517B5}" destId="{60EE8519-8D89-449D-AF47-720B5D028DFE}" srcOrd="0" destOrd="0" parTransId="{255D8709-B029-4D87-910D-CD204E774BED}" sibTransId="{2636AB46-CD0A-4E71-9596-E2CEA3055418}"/>
    <dgm:cxn modelId="{1901942F-2450-44BF-A618-6D5BB9344109}" type="presOf" srcId="{A56339B5-9F66-402D-93CE-398348F517B5}" destId="{C322B160-697D-4FFD-AA08-6ED43C72E867}" srcOrd="0" destOrd="0" presId="urn:microsoft.com/office/officeart/2005/8/layout/orgChart1"/>
    <dgm:cxn modelId="{2BDC9A33-BE26-4EDC-A123-A5F13615B1D4}" type="presOf" srcId="{811ACA02-33E4-4C5F-8E24-4E7AB6AE48A6}" destId="{88D89AD0-82BC-4C99-94DA-746398AC9B0E}" srcOrd="0" destOrd="0" presId="urn:microsoft.com/office/officeart/2005/8/layout/orgChart1"/>
    <dgm:cxn modelId="{615CDA34-C1AD-445B-ACA0-13C5FCE4472D}" srcId="{1D5BD2D3-ABA6-4107-BBE8-5FFA7EE16B21}" destId="{6225B7FA-0BC4-46C9-92A9-FA3B98CDDC6D}" srcOrd="1" destOrd="0" parTransId="{ECF1AFC8-84D2-4D4D-8E8B-892037D1B25E}" sibTransId="{39A83C16-BA8E-4FC7-9FC0-A4C9AA83DF6D}"/>
    <dgm:cxn modelId="{67063F35-6960-4A32-BD89-13DF5137E132}" srcId="{5FD19896-71CC-4FEB-B891-BF204170E9D7}" destId="{A56339B5-9F66-402D-93CE-398348F517B5}" srcOrd="0" destOrd="0" parTransId="{E60D50B8-2D77-4917-8CCA-678DD738DD78}" sibTransId="{472C376D-ABE0-4A5E-9BAE-98B0BD2C1AF8}"/>
    <dgm:cxn modelId="{FFDE3836-A2C2-4425-B599-895497710418}" srcId="{07DD7732-C0E1-48C7-8391-46634054809A}" destId="{3F98DF0B-80BD-4A14-9466-C32B876E040F}" srcOrd="0" destOrd="0" parTransId="{2738FD60-3665-4E3E-B8A7-9A9FECC9E777}" sibTransId="{7C4BA866-3B7D-4604-BD9C-16FEA35A56F0}"/>
    <dgm:cxn modelId="{F257C336-63CF-4519-8E12-35D3657CB63E}" type="presOf" srcId="{F69B1F1B-8130-4D04-873D-D120F48A273B}" destId="{74AE30D4-FF81-4ECE-B471-AB1474A5F4BC}" srcOrd="0" destOrd="0" presId="urn:microsoft.com/office/officeart/2005/8/layout/orgChart1"/>
    <dgm:cxn modelId="{97445D3D-1A40-4412-8D13-0C73BDCD3F3B}" srcId="{3B7E1936-4F46-4E5E-9C52-93B8D0F5B96B}" destId="{A0964DD6-A660-4F49-B80C-2AC44E609EA1}" srcOrd="3" destOrd="0" parTransId="{BADB9051-DF4C-4F29-95D0-F20569E9A21A}" sibTransId="{EA9E356A-E482-4C6E-9656-006EA37BBE5E}"/>
    <dgm:cxn modelId="{B1AC883D-085B-462C-BEC5-B371D9E43221}" type="presOf" srcId="{A849063E-6B5C-47C6-98CE-EF92D9710220}" destId="{15551441-E5F1-4A79-8CE7-AF36E5DD4498}" srcOrd="1" destOrd="0" presId="urn:microsoft.com/office/officeart/2005/8/layout/orgChart1"/>
    <dgm:cxn modelId="{5FF6803E-04FD-408B-9C8B-68641AD188EA}" type="presOf" srcId="{8079980A-4726-4932-83E7-4393620118E2}" destId="{58DEF53C-205D-4CB5-A383-FA377CBD06FA}" srcOrd="0" destOrd="0" presId="urn:microsoft.com/office/officeart/2005/8/layout/orgChart1"/>
    <dgm:cxn modelId="{3D5D7640-E76C-4133-A035-C121AEEC1E35}" srcId="{A56339B5-9F66-402D-93CE-398348F517B5}" destId="{07DD7732-C0E1-48C7-8391-46634054809A}" srcOrd="3" destOrd="0" parTransId="{3D01BB55-9E45-47F1-90F5-9E56681F33A4}" sibTransId="{4EC9B238-06F2-4EB8-920A-C89EAD13A96B}"/>
    <dgm:cxn modelId="{00D0135F-9D3A-4774-9CAC-18BD880D08D1}" type="presOf" srcId="{60EE8519-8D89-449D-AF47-720B5D028DFE}" destId="{808B6AB1-790F-41B1-8E46-6CCE1F8CCA3E}" srcOrd="1" destOrd="0" presId="urn:microsoft.com/office/officeart/2005/8/layout/orgChart1"/>
    <dgm:cxn modelId="{97D26542-FB56-4115-8BC6-D31199B146F0}" srcId="{A56339B5-9F66-402D-93CE-398348F517B5}" destId="{3B7E1936-4F46-4E5E-9C52-93B8D0F5B96B}" srcOrd="1" destOrd="0" parTransId="{39A23A3C-72BD-4410-86CC-8D90009FB8A0}" sibTransId="{807D3E2B-E89B-489F-80BD-E1EF32E19542}"/>
    <dgm:cxn modelId="{6E572343-E108-4401-9B27-ACAD3061A89D}" type="presOf" srcId="{E09E021E-565F-4EF7-B7ED-53D1EE2FDB86}" destId="{5BEB2D9A-2FA9-470F-A69E-138407232046}" srcOrd="0" destOrd="0" presId="urn:microsoft.com/office/officeart/2005/8/layout/orgChart1"/>
    <dgm:cxn modelId="{CB20A243-58CD-41DC-81BE-AEE2172DDE5B}" type="presOf" srcId="{C8BA8D7E-C8EB-4F05-BB83-06E6906FAAAD}" destId="{7B048FDA-9E2E-4EEA-BD42-A9641E376A46}" srcOrd="0" destOrd="0" presId="urn:microsoft.com/office/officeart/2005/8/layout/orgChart1"/>
    <dgm:cxn modelId="{2ED6AF64-BD5E-4EBE-8689-01DBF508B492}" type="presOf" srcId="{2BEE29BE-FFDF-415B-87AD-074DF9FD65EC}" destId="{D13C4237-15D3-4290-A88A-75E33A8B2E3F}" srcOrd="0" destOrd="0" presId="urn:microsoft.com/office/officeart/2005/8/layout/orgChart1"/>
    <dgm:cxn modelId="{D4F3BD47-F8D2-4794-B3C9-B5BB200EE01F}" type="presOf" srcId="{EF9A1C31-8041-43C1-B045-AE05E294AC24}" destId="{804B7B1F-390B-4726-B854-EF715706C619}" srcOrd="1" destOrd="0" presId="urn:microsoft.com/office/officeart/2005/8/layout/orgChart1"/>
    <dgm:cxn modelId="{38715D48-E8A6-49B6-BBB5-A859962FBDA6}" type="presOf" srcId="{564996E4-48E1-42E4-8206-54BF265A6D4F}" destId="{EC7CCA01-F8B5-41C1-A221-47E4926BCA6C}" srcOrd="1" destOrd="0" presId="urn:microsoft.com/office/officeart/2005/8/layout/orgChart1"/>
    <dgm:cxn modelId="{E4FE8469-F4E3-40E7-842E-3966007BB3A9}" type="presOf" srcId="{2D48AD23-A715-490B-A389-E10A5E3CB823}" destId="{75847DA5-9302-4DF9-84BF-948851070C98}" srcOrd="0" destOrd="0" presId="urn:microsoft.com/office/officeart/2005/8/layout/orgChart1"/>
    <dgm:cxn modelId="{1CC18C49-4CDD-4F7E-A597-4299306C46D8}" type="presOf" srcId="{A3859D33-3A39-46AC-956C-DBC0329079A2}" destId="{1F900C3A-1F80-41AF-8501-1CCC7B4641E8}" srcOrd="0" destOrd="0" presId="urn:microsoft.com/office/officeart/2005/8/layout/orgChart1"/>
    <dgm:cxn modelId="{0717C769-77D8-409D-912E-7532C9F7F869}" type="presOf" srcId="{EF9A1C31-8041-43C1-B045-AE05E294AC24}" destId="{5DE38158-C635-40D7-BA5E-244A7EE1BA40}" srcOrd="0" destOrd="0" presId="urn:microsoft.com/office/officeart/2005/8/layout/orgChart1"/>
    <dgm:cxn modelId="{6B6D216A-E0AD-4FFB-ABAD-4AEEB48D2FF0}" type="presOf" srcId="{3F98DF0B-80BD-4A14-9466-C32B876E040F}" destId="{25F1DB6F-CDFC-47EF-B10C-3EA5644C5F3C}" srcOrd="1" destOrd="0" presId="urn:microsoft.com/office/officeart/2005/8/layout/orgChart1"/>
    <dgm:cxn modelId="{B7628D6A-A4F5-459E-A401-276170568D69}" type="presOf" srcId="{3F98DF0B-80BD-4A14-9466-C32B876E040F}" destId="{A14E2D3F-07EB-4F29-A22A-897C2FBE3081}" srcOrd="0" destOrd="0" presId="urn:microsoft.com/office/officeart/2005/8/layout/orgChart1"/>
    <dgm:cxn modelId="{52FE9B4A-2F5D-479D-BE5E-79F1CBDB273B}" type="presOf" srcId="{D92AEF9D-16BD-4FF1-860D-6EB5CB6D7645}" destId="{1785E144-045D-494D-B160-2AA839F10184}" srcOrd="1" destOrd="0" presId="urn:microsoft.com/office/officeart/2005/8/layout/orgChart1"/>
    <dgm:cxn modelId="{B3A0EF6A-C9FD-4A7B-903D-3FEEF1D9AD04}" type="presOf" srcId="{5FD19896-71CC-4FEB-B891-BF204170E9D7}" destId="{C4FA15D5-DFBB-4062-AC11-A43281B968CA}" srcOrd="0" destOrd="0" presId="urn:microsoft.com/office/officeart/2005/8/layout/orgChart1"/>
    <dgm:cxn modelId="{ACAF296C-2013-4542-8CCF-EA410A365413}" type="presOf" srcId="{51AE13BD-A1F2-4294-9136-FAE3C978CCE2}" destId="{354EBA03-76AE-4F17-B585-BD75F3C9D268}" srcOrd="1" destOrd="0" presId="urn:microsoft.com/office/officeart/2005/8/layout/orgChart1"/>
    <dgm:cxn modelId="{A0E9E36C-8F5B-4798-BAB7-CCE8A282170C}" type="presOf" srcId="{39A23A3C-72BD-4410-86CC-8D90009FB8A0}" destId="{20A0A279-61BF-4B0F-B30E-BC4B552BAE87}" srcOrd="0" destOrd="0" presId="urn:microsoft.com/office/officeart/2005/8/layout/orgChart1"/>
    <dgm:cxn modelId="{D208006D-58EF-4AB1-9D9F-3F4B5BC87DE0}" type="presOf" srcId="{86B30F71-B9FE-4951-85F5-7767183AFF9C}" destId="{73AA6B3C-6DAB-436F-BD5C-40F49246ECED}" srcOrd="0" destOrd="0" presId="urn:microsoft.com/office/officeart/2005/8/layout/orgChart1"/>
    <dgm:cxn modelId="{72F31A4D-4A88-4EE9-8BCB-BB515462482B}" type="presOf" srcId="{2738FD60-3665-4E3E-B8A7-9A9FECC9E777}" destId="{CC69D78E-8AF0-43E1-B9C5-5230B02628C3}" srcOrd="0" destOrd="0" presId="urn:microsoft.com/office/officeart/2005/8/layout/orgChart1"/>
    <dgm:cxn modelId="{AD19A74E-1214-462E-8123-26E2C5DA3EEB}" type="presOf" srcId="{A849063E-6B5C-47C6-98CE-EF92D9710220}" destId="{6B70BDED-04A5-4DBA-A281-8314A23AC60C}" srcOrd="0" destOrd="0" presId="urn:microsoft.com/office/officeart/2005/8/layout/orgChart1"/>
    <dgm:cxn modelId="{1C53DF6E-F496-4075-8280-BAB86C7F0F9B}" type="presOf" srcId="{6225B7FA-0BC4-46C9-92A9-FA3B98CDDC6D}" destId="{83AE5F1A-96A1-4B3E-B2BE-8C2B2136763A}" srcOrd="0" destOrd="0" presId="urn:microsoft.com/office/officeart/2005/8/layout/orgChart1"/>
    <dgm:cxn modelId="{57F4EB70-33BB-463A-8452-C312B6CAC043}" type="presOf" srcId="{E2B12514-2058-48B3-834B-394D9DA0A5EC}" destId="{0D3F66CD-9760-4767-883C-1A1069006A08}" srcOrd="0" destOrd="0" presId="urn:microsoft.com/office/officeart/2005/8/layout/orgChart1"/>
    <dgm:cxn modelId="{FDA15575-2AEB-4857-AFFA-599C1877B350}" type="presOf" srcId="{07DD7732-C0E1-48C7-8391-46634054809A}" destId="{58090FE3-7F1E-4057-8CF9-40BF828DF550}" srcOrd="1" destOrd="0" presId="urn:microsoft.com/office/officeart/2005/8/layout/orgChart1"/>
    <dgm:cxn modelId="{9A849E55-BB81-4EE9-A115-B312C693FA4B}" type="presOf" srcId="{EEB22D36-DEAA-4F83-B8F5-3CB0DE20FE84}" destId="{FA22755A-F2EB-42F7-A36B-E650FF98EEED}" srcOrd="0" destOrd="0" presId="urn:microsoft.com/office/officeart/2005/8/layout/orgChart1"/>
    <dgm:cxn modelId="{0FE18177-FF32-4C52-B26B-C2F1CC623C15}" type="presOf" srcId="{DFCFDD7E-C1A6-44FD-A534-3049DAC08A8C}" destId="{F14FB71E-6068-4A36-B141-364392898228}" srcOrd="0" destOrd="0" presId="urn:microsoft.com/office/officeart/2005/8/layout/orgChart1"/>
    <dgm:cxn modelId="{BFB9DE7C-3649-42E2-BB1C-8326EA14A06E}" type="presOf" srcId="{D92AEF9D-16BD-4FF1-860D-6EB5CB6D7645}" destId="{370A9F0B-506C-4542-9066-E54F3ACC1D1E}" srcOrd="0" destOrd="0" presId="urn:microsoft.com/office/officeart/2005/8/layout/orgChart1"/>
    <dgm:cxn modelId="{78DE957D-B7F7-4046-8A05-3B5C043D0A11}" srcId="{60EE8519-8D89-449D-AF47-720B5D028DFE}" destId="{EF9A1C31-8041-43C1-B045-AE05E294AC24}" srcOrd="5" destOrd="0" parTransId="{EEB22D36-DEAA-4F83-B8F5-3CB0DE20FE84}" sibTransId="{727C7954-D99A-424D-85FD-9B9CFC91D66C}"/>
    <dgm:cxn modelId="{80770F7E-5A8D-4BFA-B57B-6532089A380A}" type="presOf" srcId="{60EE8519-8D89-449D-AF47-720B5D028DFE}" destId="{735AC7A6-3D8C-4F95-8833-5F4C5D8A0D3A}" srcOrd="0" destOrd="0" presId="urn:microsoft.com/office/officeart/2005/8/layout/orgChart1"/>
    <dgm:cxn modelId="{0263EF81-F48B-42D5-8DF7-32400B1AA341}" type="presOf" srcId="{2DA1EC04-83B5-437C-94B6-37897A9DEBCF}" destId="{1D684469-F70D-4A54-8171-9CD9D9B65F3B}" srcOrd="1" destOrd="0" presId="urn:microsoft.com/office/officeart/2005/8/layout/orgChart1"/>
    <dgm:cxn modelId="{84721F82-DA46-4C28-A9AF-B182E16834D6}" type="presOf" srcId="{69A28B40-CC3A-4F0B-9490-43B20E76F845}" destId="{2DAC94F2-5B61-43E1-9BB9-61F587E8A960}" srcOrd="0" destOrd="0" presId="urn:microsoft.com/office/officeart/2005/8/layout/orgChart1"/>
    <dgm:cxn modelId="{C6A6C786-ADB5-4B3A-BB3D-277D2A1EA541}" type="presOf" srcId="{0F3A9DE9-D264-471A-8B4F-9CB914A0B2CF}" destId="{68AB8241-F1A1-49E0-94A4-AEA2D7057668}" srcOrd="0" destOrd="0" presId="urn:microsoft.com/office/officeart/2005/8/layout/orgChart1"/>
    <dgm:cxn modelId="{3F15C087-5FE9-42F7-A752-0AE4701DCE9D}" srcId="{60EE8519-8D89-449D-AF47-720B5D028DFE}" destId="{E2B12514-2058-48B3-834B-394D9DA0A5EC}" srcOrd="2" destOrd="0" parTransId="{06D9A17F-B12D-4363-BA16-8FE24553EB57}" sibTransId="{EDFA8BF8-0331-4860-A831-97BC15AC0034}"/>
    <dgm:cxn modelId="{67FB718D-620E-445F-87D4-213EEA8A0922}" type="presOf" srcId="{3D01BB55-9E45-47F1-90F5-9E56681F33A4}" destId="{DB64FC4A-3C9A-4944-A449-7D80ECBCFF18}" srcOrd="0" destOrd="0" presId="urn:microsoft.com/office/officeart/2005/8/layout/orgChart1"/>
    <dgm:cxn modelId="{F609ED8D-E204-4E72-B0F7-9B4ACD182C33}" srcId="{A56339B5-9F66-402D-93CE-398348F517B5}" destId="{1D5BD2D3-ABA6-4107-BBE8-5FFA7EE16B21}" srcOrd="2" destOrd="0" parTransId="{8079980A-4726-4932-83E7-4393620118E2}" sibTransId="{E4AEC568-0421-467B-947C-B18409AC55C4}"/>
    <dgm:cxn modelId="{21FAD198-4151-461D-91D8-0A5D4A924050}" type="presOf" srcId="{255D8709-B029-4D87-910D-CD204E774BED}" destId="{B507667E-E629-4BBB-8A5D-64CCB1F9AACF}" srcOrd="0" destOrd="0" presId="urn:microsoft.com/office/officeart/2005/8/layout/orgChart1"/>
    <dgm:cxn modelId="{9B0A659B-2E4B-45CD-BF07-82B2E263FB44}" srcId="{51AE13BD-A1F2-4294-9136-FAE3C978CCE2}" destId="{2DA1EC04-83B5-437C-94B6-37897A9DEBCF}" srcOrd="1" destOrd="0" parTransId="{811ACA02-33E4-4C5F-8E24-4E7AB6AE48A6}" sibTransId="{002D03DE-B73A-4D03-B65C-4F83BF033E62}"/>
    <dgm:cxn modelId="{022E009E-A3EF-4C06-B91D-CEA8FDBA11E0}" type="presOf" srcId="{3B7E1936-4F46-4E5E-9C52-93B8D0F5B96B}" destId="{16B474FD-CF8B-4E98-BC8A-4BFF56D708E7}" srcOrd="1" destOrd="0" presId="urn:microsoft.com/office/officeart/2005/8/layout/orgChart1"/>
    <dgm:cxn modelId="{4EF06F9E-B53F-4BF3-BED8-853A967DC5F4}" type="presOf" srcId="{3B92EC8E-10A7-4435-B37B-154D44121419}" destId="{9091A8D6-EB2C-432A-9E1A-EC0D1202674C}" srcOrd="0" destOrd="0" presId="urn:microsoft.com/office/officeart/2005/8/layout/orgChart1"/>
    <dgm:cxn modelId="{C3B08C9E-D794-4AFD-A81D-69D4891E2BEA}" type="presOf" srcId="{4E82F3CB-FDA9-4746-8E11-6B531E373388}" destId="{95D950F6-7330-4F2A-8B56-BEB5208F2404}" srcOrd="1" destOrd="0" presId="urn:microsoft.com/office/officeart/2005/8/layout/orgChart1"/>
    <dgm:cxn modelId="{8CB199A3-3691-4C76-B9E5-689F5D748576}" type="presOf" srcId="{701CEB6D-81F9-454E-9018-0496D9D882D7}" destId="{6525E053-8EC0-4E95-A240-8DC456F02AC9}" srcOrd="0" destOrd="0" presId="urn:microsoft.com/office/officeart/2005/8/layout/orgChart1"/>
    <dgm:cxn modelId="{474512A6-BDBD-4968-A2AD-0E5F4952DF78}" type="presOf" srcId="{3B7E1936-4F46-4E5E-9C52-93B8D0F5B96B}" destId="{9231ED16-3E3F-4DD6-B665-E93F75B60723}" srcOrd="0" destOrd="0" presId="urn:microsoft.com/office/officeart/2005/8/layout/orgChart1"/>
    <dgm:cxn modelId="{8E064BA9-38CA-4BB4-A0FA-FB75DA3ABF54}" type="presOf" srcId="{0D3E190E-0340-4713-B195-9DFA3DDCAF34}" destId="{FAEFF114-5417-4C3B-A88F-8AC488F5B982}" srcOrd="0" destOrd="0" presId="urn:microsoft.com/office/officeart/2005/8/layout/orgChart1"/>
    <dgm:cxn modelId="{03FCC3A9-2D45-4EC7-9F0E-4C795D45DC9C}" type="presOf" srcId="{85FF079D-B400-4077-9763-51D0B5E0C538}" destId="{67A2C25C-3C0E-47D7-A89E-7DA05049FDCE}" srcOrd="0" destOrd="0" presId="urn:microsoft.com/office/officeart/2005/8/layout/orgChart1"/>
    <dgm:cxn modelId="{5582FCAA-B58A-4C9A-9751-B05E2F52180F}" srcId="{3B7E1936-4F46-4E5E-9C52-93B8D0F5B96B}" destId="{DB4440AB-94D7-44E7-906E-993A175D92F6}" srcOrd="0" destOrd="0" parTransId="{4E2E1BF7-CE90-4F0B-B65F-C294F7112632}" sibTransId="{F43F3B16-651D-4C73-B350-91823DD184A8}"/>
    <dgm:cxn modelId="{AA8DDEAD-4D2D-43AD-AB02-B3E98858E875}" type="presOf" srcId="{19CADE8B-1C5C-40EC-8939-0A5A09CBD9E3}" destId="{031B1069-2795-4E0B-AFC7-7111FAE86125}" srcOrd="0" destOrd="0" presId="urn:microsoft.com/office/officeart/2005/8/layout/orgChart1"/>
    <dgm:cxn modelId="{9AD325AF-CE3C-47B5-8718-7515DE1ACBBC}" type="presOf" srcId="{0D3E190E-0340-4713-B195-9DFA3DDCAF34}" destId="{FCDD806B-31E8-43C6-AB04-593208E207D2}" srcOrd="1" destOrd="0" presId="urn:microsoft.com/office/officeart/2005/8/layout/orgChart1"/>
    <dgm:cxn modelId="{D93FA8BA-AEA5-4B28-87B7-73D0AB34546C}" type="presOf" srcId="{29DB5BD9-D7DF-46A8-81E8-203DEA0E2142}" destId="{30E90FE4-51EE-4250-8636-869F92F3D11A}" srcOrd="0" destOrd="0" presId="urn:microsoft.com/office/officeart/2005/8/layout/orgChart1"/>
    <dgm:cxn modelId="{0B17D3BA-1902-4A51-95F0-1D43A798B551}" type="presOf" srcId="{C8BA8D7E-C8EB-4F05-BB83-06E6906FAAAD}" destId="{52AED6CB-E4A0-45EC-9FDE-39BEC6E3C561}" srcOrd="1" destOrd="0" presId="urn:microsoft.com/office/officeart/2005/8/layout/orgChart1"/>
    <dgm:cxn modelId="{16B4DABA-B814-4F27-9D76-6061F1DFDA5B}" type="presOf" srcId="{DFCFDD7E-C1A6-44FD-A534-3049DAC08A8C}" destId="{9E1D9120-9795-48F5-8395-25FA066A987C}" srcOrd="1" destOrd="0" presId="urn:microsoft.com/office/officeart/2005/8/layout/orgChart1"/>
    <dgm:cxn modelId="{911675BD-2E35-45E4-9EA8-FE6B8B18827F}" srcId="{3B7E1936-4F46-4E5E-9C52-93B8D0F5B96B}" destId="{86B30F71-B9FE-4951-85F5-7767183AFF9C}" srcOrd="2" destOrd="0" parTransId="{701CEB6D-81F9-454E-9018-0496D9D882D7}" sibTransId="{22DACEC3-25CD-4DAB-8ABC-ED9B19772DEB}"/>
    <dgm:cxn modelId="{900BA7BE-42A7-4EB5-B2E5-1154436B6447}" srcId="{1D5BD2D3-ABA6-4107-BBE8-5FFA7EE16B21}" destId="{5F3D062A-55A2-48C4-BDC9-9F8CD61A63DC}" srcOrd="2" destOrd="0" parTransId="{3B92EC8E-10A7-4435-B37B-154D44121419}" sibTransId="{1ECE1F0B-815F-4610-9E70-8DFB1F4A505B}"/>
    <dgm:cxn modelId="{F30AF7C1-CA5F-416F-AA0C-13C610084D0A}" srcId="{07DD7732-C0E1-48C7-8391-46634054809A}" destId="{4E82F3CB-FDA9-4746-8E11-6B531E373388}" srcOrd="2" destOrd="0" parTransId="{F69B1F1B-8130-4D04-873D-D120F48A273B}" sibTransId="{72E0CD4C-0A9A-4DFF-828A-F1CC9D333EFF}"/>
    <dgm:cxn modelId="{FD35F0C2-77C1-4F83-8A88-A20E835D0541}" type="presOf" srcId="{1D5BD2D3-ABA6-4107-BBE8-5FFA7EE16B21}" destId="{86148880-A2DD-4630-B109-24B18C092A19}" srcOrd="1" destOrd="0" presId="urn:microsoft.com/office/officeart/2005/8/layout/orgChart1"/>
    <dgm:cxn modelId="{96A032C3-0971-4F7F-8FA8-85A8F38B894A}" type="presOf" srcId="{86B30F71-B9FE-4951-85F5-7767183AFF9C}" destId="{D8D97724-1B9C-45E2-A4F1-BB13D8AB96E4}" srcOrd="1" destOrd="0" presId="urn:microsoft.com/office/officeart/2005/8/layout/orgChart1"/>
    <dgm:cxn modelId="{B2E4BBC8-E410-413A-8FC5-36D4F39AB3F2}" srcId="{1D5BD2D3-ABA6-4107-BBE8-5FFA7EE16B21}" destId="{A849063E-6B5C-47C6-98CE-EF92D9710220}" srcOrd="0" destOrd="0" parTransId="{FBB59C69-0C69-4204-A383-07C20722A50C}" sibTransId="{83B88A62-A20E-41BC-8C55-D7F53B561929}"/>
    <dgm:cxn modelId="{38B781CE-0266-4D3B-A6B0-B40802DBF3AD}" type="presOf" srcId="{564996E4-48E1-42E4-8206-54BF265A6D4F}" destId="{79A46E0D-8B4C-4F58-BBD7-6C49210B5C50}" srcOrd="0" destOrd="0" presId="urn:microsoft.com/office/officeart/2005/8/layout/orgChart1"/>
    <dgm:cxn modelId="{BB3146D0-07D3-4DA8-BD70-499030200127}" srcId="{A56339B5-9F66-402D-93CE-398348F517B5}" destId="{85FF079D-B400-4077-9763-51D0B5E0C538}" srcOrd="4" destOrd="0" parTransId="{9B23DF68-003C-4650-AFBA-A5A3A0FB1D7F}" sibTransId="{7D8A6368-E3D6-40B0-8F37-D52279AA4837}"/>
    <dgm:cxn modelId="{1530B3D1-32E6-4BC6-8469-A0344D20564A}" type="presOf" srcId="{BADB9051-DF4C-4F29-95D0-F20569E9A21A}" destId="{468A20F3-0E59-4EB0-B4C2-A4813223ED0A}" srcOrd="0" destOrd="0" presId="urn:microsoft.com/office/officeart/2005/8/layout/orgChart1"/>
    <dgm:cxn modelId="{163EB8D2-ADB8-4761-88CA-224F6623A931}" type="presOf" srcId="{835BE445-C57C-4FB4-9663-A89885BD883A}" destId="{546C4557-1A89-4FEF-8758-BF105D50BDBE}" srcOrd="1" destOrd="0" presId="urn:microsoft.com/office/officeart/2005/8/layout/orgChart1"/>
    <dgm:cxn modelId="{D52FFAD4-ABF1-4D9B-B7EC-14AB7BEC7A4F}" type="presOf" srcId="{51AE13BD-A1F2-4294-9136-FAE3C978CCE2}" destId="{A23B6C11-0FEF-45B7-AA22-1EAE6887F468}" srcOrd="0" destOrd="0" presId="urn:microsoft.com/office/officeart/2005/8/layout/orgChart1"/>
    <dgm:cxn modelId="{F2A00DD7-48EC-4BA0-8442-B853B5186C8D}" type="presOf" srcId="{2DA1EC04-83B5-437C-94B6-37897A9DEBCF}" destId="{1FC6CD2A-A824-4114-BA2E-C86832223EFA}" srcOrd="0" destOrd="0" presId="urn:microsoft.com/office/officeart/2005/8/layout/orgChart1"/>
    <dgm:cxn modelId="{804420DA-B6B2-4976-9D82-9BBAFF4FF707}" type="presOf" srcId="{07DD7732-C0E1-48C7-8391-46634054809A}" destId="{3DC8D121-8126-4995-AA74-49682EE4A0C7}" srcOrd="0" destOrd="0" presId="urn:microsoft.com/office/officeart/2005/8/layout/orgChart1"/>
    <dgm:cxn modelId="{D69D6EDB-BA2A-460E-B33C-E18433D5A177}" type="presOf" srcId="{2D48AD23-A715-490B-A389-E10A5E3CB823}" destId="{AA8EC7EE-1545-4C1A-861C-CDA8431627DD}" srcOrd="1" destOrd="0" presId="urn:microsoft.com/office/officeart/2005/8/layout/orgChart1"/>
    <dgm:cxn modelId="{9E2ECDDB-288F-4211-9654-1AFD90D76D48}" type="presOf" srcId="{29DB5BD9-D7DF-46A8-81E8-203DEA0E2142}" destId="{7AA4422D-CCD4-4B1A-9B50-8C25C866DE9B}" srcOrd="1" destOrd="0" presId="urn:microsoft.com/office/officeart/2005/8/layout/orgChart1"/>
    <dgm:cxn modelId="{AF67D7DB-F1FA-4335-B946-60E0D040FC37}" srcId="{835BE445-C57C-4FB4-9663-A89885BD883A}" destId="{29DB5BD9-D7DF-46A8-81E8-203DEA0E2142}" srcOrd="0" destOrd="0" parTransId="{E09E021E-565F-4EF7-B7ED-53D1EE2FDB86}" sibTransId="{84D281CE-C4C9-429E-A598-E083B5BD23FD}"/>
    <dgm:cxn modelId="{177D5EDC-8C07-48D2-B63F-29B753763522}" srcId="{3B7E1936-4F46-4E5E-9C52-93B8D0F5B96B}" destId="{2BEE29BE-FFDF-415B-87AD-074DF9FD65EC}" srcOrd="1" destOrd="0" parTransId="{19CADE8B-1C5C-40EC-8939-0A5A09CBD9E3}" sibTransId="{004FC1D0-AF35-4555-A881-2E1C98248221}"/>
    <dgm:cxn modelId="{55A276DD-A6E4-4F0C-9D9D-00D307D285B0}" type="presOf" srcId="{E2B12514-2058-48B3-834B-394D9DA0A5EC}" destId="{17B23663-1966-4FE4-854B-1EB73CE69D8F}" srcOrd="1" destOrd="0" presId="urn:microsoft.com/office/officeart/2005/8/layout/orgChart1"/>
    <dgm:cxn modelId="{442557DF-CBC8-4020-BD49-487AC93ECEF1}" srcId="{51AE13BD-A1F2-4294-9136-FAE3C978CCE2}" destId="{2D48AD23-A715-490B-A389-E10A5E3CB823}" srcOrd="0" destOrd="0" parTransId="{69A28B40-CC3A-4F0B-9490-43B20E76F845}" sibTransId="{5DFACA4D-5949-47FA-96C3-20DB6136EA84}"/>
    <dgm:cxn modelId="{63D304EC-97EB-461A-B0B6-87871711DFD1}" type="presOf" srcId="{4E82F3CB-FDA9-4746-8E11-6B531E373388}" destId="{A3734F32-5CB3-4E00-9EE1-43D676A3335F}" srcOrd="0" destOrd="0" presId="urn:microsoft.com/office/officeart/2005/8/layout/orgChart1"/>
    <dgm:cxn modelId="{9101D3ED-AEC5-4F0E-9BB9-6F0E382E1D5C}" srcId="{07DD7732-C0E1-48C7-8391-46634054809A}" destId="{DFCFDD7E-C1A6-44FD-A534-3049DAC08A8C}" srcOrd="1" destOrd="0" parTransId="{A3859D33-3A39-46AC-956C-DBC0329079A2}" sibTransId="{8F91E183-BE2A-4E2F-8CEA-9F9B6A4DADD9}"/>
    <dgm:cxn modelId="{C48F29F0-444F-4A18-A1F3-64FEA217B896}" type="presOf" srcId="{4E2E1BF7-CE90-4F0B-B65F-C294F7112632}" destId="{3D0E951E-937F-43AD-A421-81F840EB452B}" srcOrd="0" destOrd="0" presId="urn:microsoft.com/office/officeart/2005/8/layout/orgChart1"/>
    <dgm:cxn modelId="{998A1CF1-F488-4A4F-AB75-5AC5C429BB27}" type="presOf" srcId="{5F3D062A-55A2-48C4-BDC9-9F8CD61A63DC}" destId="{024FBC1E-EBA4-4982-8B76-CCDB9C1C791A}" srcOrd="1" destOrd="0" presId="urn:microsoft.com/office/officeart/2005/8/layout/orgChart1"/>
    <dgm:cxn modelId="{E7ABE4F1-C303-4051-8CF8-C9BB7BEF2932}" type="presOf" srcId="{5F3D062A-55A2-48C4-BDC9-9F8CD61A63DC}" destId="{917440D0-7603-4C42-8657-C3E3B7D311AB}" srcOrd="0" destOrd="0" presId="urn:microsoft.com/office/officeart/2005/8/layout/orgChart1"/>
    <dgm:cxn modelId="{DB5CB4F4-2953-4ABC-917D-5C196004229B}" srcId="{60EE8519-8D89-449D-AF47-720B5D028DFE}" destId="{C8BA8D7E-C8EB-4F05-BB83-06E6906FAAAD}" srcOrd="0" destOrd="0" parTransId="{2EA6623D-C1B3-44FD-93ED-C80E8BE9516F}" sibTransId="{BEF567B6-537D-483F-B9C1-C7F96991E893}"/>
    <dgm:cxn modelId="{C8B280F5-DDE7-4FF7-89C9-377E88CE18FF}" type="presOf" srcId="{2EA6623D-C1B3-44FD-93ED-C80E8BE9516F}" destId="{719F36BE-D9B1-44B1-A124-B63652397EB1}" srcOrd="0" destOrd="0" presId="urn:microsoft.com/office/officeart/2005/8/layout/orgChart1"/>
    <dgm:cxn modelId="{B729DCF5-1442-4F25-889D-2210D4BFEF5F}" srcId="{3B7E1936-4F46-4E5E-9C52-93B8D0F5B96B}" destId="{D92AEF9D-16BD-4FF1-860D-6EB5CB6D7645}" srcOrd="4" destOrd="0" parTransId="{0F3A9DE9-D264-471A-8B4F-9CB914A0B2CF}" sibTransId="{2685D7C4-5C9E-4892-8156-ABA85DFF8089}"/>
    <dgm:cxn modelId="{E64C02F8-752A-4563-B593-73352A602E8C}" type="presOf" srcId="{DB4440AB-94D7-44E7-906E-993A175D92F6}" destId="{196F277E-B779-4945-BD8F-351CDAC639C5}" srcOrd="0" destOrd="0" presId="urn:microsoft.com/office/officeart/2005/8/layout/orgChart1"/>
    <dgm:cxn modelId="{4F97CFF9-2706-42CF-9D3F-944556A05D19}" type="presOf" srcId="{85FF079D-B400-4077-9763-51D0B5E0C538}" destId="{6BAE0C38-7C69-4CD9-838D-AE0D2D8E5653}" srcOrd="1" destOrd="0" presId="urn:microsoft.com/office/officeart/2005/8/layout/orgChart1"/>
    <dgm:cxn modelId="{BAE105FC-5E60-465C-9CB5-C36B5F732B18}" type="presOf" srcId="{A0964DD6-A660-4F49-B80C-2AC44E609EA1}" destId="{0CA51C09-ED5B-4617-ABF4-925A144A4EB4}" srcOrd="0" destOrd="0" presId="urn:microsoft.com/office/officeart/2005/8/layout/orgChart1"/>
    <dgm:cxn modelId="{3F7D40FD-DEFD-4DF4-B436-FF563851ADB0}" type="presOf" srcId="{ECF1AFC8-84D2-4D4D-8E8B-892037D1B25E}" destId="{86F6514C-EDA1-43A4-8ECA-52258334142D}" srcOrd="0" destOrd="0" presId="urn:microsoft.com/office/officeart/2005/8/layout/orgChart1"/>
    <dgm:cxn modelId="{07C12B4A-9E54-4264-BCC3-43645901B256}" type="presParOf" srcId="{C4FA15D5-DFBB-4062-AC11-A43281B968CA}" destId="{5C23531B-E791-4862-8C96-DA3E785ECD47}" srcOrd="0" destOrd="0" presId="urn:microsoft.com/office/officeart/2005/8/layout/orgChart1"/>
    <dgm:cxn modelId="{F67B9C83-1970-4840-8058-125C8F2969AE}" type="presParOf" srcId="{5C23531B-E791-4862-8C96-DA3E785ECD47}" destId="{4A74CA3A-ED94-4434-8B0D-4B4E197DCE16}" srcOrd="0" destOrd="0" presId="urn:microsoft.com/office/officeart/2005/8/layout/orgChart1"/>
    <dgm:cxn modelId="{EF161257-1F49-4867-A878-EC185DA111A0}" type="presParOf" srcId="{4A74CA3A-ED94-4434-8B0D-4B4E197DCE16}" destId="{C322B160-697D-4FFD-AA08-6ED43C72E867}" srcOrd="0" destOrd="0" presId="urn:microsoft.com/office/officeart/2005/8/layout/orgChart1"/>
    <dgm:cxn modelId="{4A16217F-2AA1-4B52-9D9D-29B3C7271F23}" type="presParOf" srcId="{4A74CA3A-ED94-4434-8B0D-4B4E197DCE16}" destId="{E25E2153-8212-4F3E-8189-DD9C3057B868}" srcOrd="1" destOrd="0" presId="urn:microsoft.com/office/officeart/2005/8/layout/orgChart1"/>
    <dgm:cxn modelId="{A070ED7C-AE7A-4BBE-9FE5-55F7E4F7C85C}" type="presParOf" srcId="{5C23531B-E791-4862-8C96-DA3E785ECD47}" destId="{DFFA9881-DB76-424C-B9FD-EA0DEF5F3C56}" srcOrd="1" destOrd="0" presId="urn:microsoft.com/office/officeart/2005/8/layout/orgChart1"/>
    <dgm:cxn modelId="{1883FFA4-2A1D-47C4-AAB3-D88D8D9A9B47}" type="presParOf" srcId="{DFFA9881-DB76-424C-B9FD-EA0DEF5F3C56}" destId="{B507667E-E629-4BBB-8A5D-64CCB1F9AACF}" srcOrd="0" destOrd="0" presId="urn:microsoft.com/office/officeart/2005/8/layout/orgChart1"/>
    <dgm:cxn modelId="{FE9354F0-DF2B-4C93-8CAB-20BAEA56F24F}" type="presParOf" srcId="{DFFA9881-DB76-424C-B9FD-EA0DEF5F3C56}" destId="{89C30135-EC84-470B-A0A9-578D7D6D030C}" srcOrd="1" destOrd="0" presId="urn:microsoft.com/office/officeart/2005/8/layout/orgChart1"/>
    <dgm:cxn modelId="{4DE7CF15-DA6C-4FD8-BC43-6351B8319A09}" type="presParOf" srcId="{89C30135-EC84-470B-A0A9-578D7D6D030C}" destId="{B948BB1A-8EFF-4A40-9EFC-A73D6038ADC8}" srcOrd="0" destOrd="0" presId="urn:microsoft.com/office/officeart/2005/8/layout/orgChart1"/>
    <dgm:cxn modelId="{B819CE1B-7582-4251-83E7-9EEE18DEF9B5}" type="presParOf" srcId="{B948BB1A-8EFF-4A40-9EFC-A73D6038ADC8}" destId="{735AC7A6-3D8C-4F95-8833-5F4C5D8A0D3A}" srcOrd="0" destOrd="0" presId="urn:microsoft.com/office/officeart/2005/8/layout/orgChart1"/>
    <dgm:cxn modelId="{8CA5E43E-E633-4459-A979-8925A17F20A5}" type="presParOf" srcId="{B948BB1A-8EFF-4A40-9EFC-A73D6038ADC8}" destId="{808B6AB1-790F-41B1-8E46-6CCE1F8CCA3E}" srcOrd="1" destOrd="0" presId="urn:microsoft.com/office/officeart/2005/8/layout/orgChart1"/>
    <dgm:cxn modelId="{ED37A3E9-EE10-45B1-8D41-0DFAAD89DF9A}" type="presParOf" srcId="{89C30135-EC84-470B-A0A9-578D7D6D030C}" destId="{47E4B3DA-6D7B-4378-A5E5-82ED9371194E}" srcOrd="1" destOrd="0" presId="urn:microsoft.com/office/officeart/2005/8/layout/orgChart1"/>
    <dgm:cxn modelId="{47530B87-9E3F-4E4C-87A7-90BF0B57F337}" type="presParOf" srcId="{47E4B3DA-6D7B-4378-A5E5-82ED9371194E}" destId="{719F36BE-D9B1-44B1-A124-B63652397EB1}" srcOrd="0" destOrd="0" presId="urn:microsoft.com/office/officeart/2005/8/layout/orgChart1"/>
    <dgm:cxn modelId="{AE3F9A24-8C23-48AD-A320-7545FF40D5D8}" type="presParOf" srcId="{47E4B3DA-6D7B-4378-A5E5-82ED9371194E}" destId="{455CBF56-A1D1-40B1-B3B8-F8BC6FD73661}" srcOrd="1" destOrd="0" presId="urn:microsoft.com/office/officeart/2005/8/layout/orgChart1"/>
    <dgm:cxn modelId="{2D3FE1C8-7F68-43DB-8C03-4C7CEF65314A}" type="presParOf" srcId="{455CBF56-A1D1-40B1-B3B8-F8BC6FD73661}" destId="{3A9E10F4-F4F1-49A8-93C9-DE73EF3021C0}" srcOrd="0" destOrd="0" presId="urn:microsoft.com/office/officeart/2005/8/layout/orgChart1"/>
    <dgm:cxn modelId="{620D167E-76C3-4A8B-BE18-91A7917C5717}" type="presParOf" srcId="{3A9E10F4-F4F1-49A8-93C9-DE73EF3021C0}" destId="{7B048FDA-9E2E-4EEA-BD42-A9641E376A46}" srcOrd="0" destOrd="0" presId="urn:microsoft.com/office/officeart/2005/8/layout/orgChart1"/>
    <dgm:cxn modelId="{5DD4B393-CDB0-4830-BB97-E72AF8633939}" type="presParOf" srcId="{3A9E10F4-F4F1-49A8-93C9-DE73EF3021C0}" destId="{52AED6CB-E4A0-45EC-9FDE-39BEC6E3C561}" srcOrd="1" destOrd="0" presId="urn:microsoft.com/office/officeart/2005/8/layout/orgChart1"/>
    <dgm:cxn modelId="{ABA4078F-43A4-44CD-982C-E3EF656FC8C1}" type="presParOf" srcId="{455CBF56-A1D1-40B1-B3B8-F8BC6FD73661}" destId="{B1C5509F-5E93-47FE-9D3D-610FCB21A0B2}" srcOrd="1" destOrd="0" presId="urn:microsoft.com/office/officeart/2005/8/layout/orgChart1"/>
    <dgm:cxn modelId="{1D6D618C-659F-4957-8D57-0D45F0275370}" type="presParOf" srcId="{455CBF56-A1D1-40B1-B3B8-F8BC6FD73661}" destId="{BC0FE793-B691-4B56-A45F-A906A18E6A89}" srcOrd="2" destOrd="0" presId="urn:microsoft.com/office/officeart/2005/8/layout/orgChart1"/>
    <dgm:cxn modelId="{F500A5D9-EC95-45AE-942C-95FE5E990618}" type="presParOf" srcId="{47E4B3DA-6D7B-4378-A5E5-82ED9371194E}" destId="{5E90FA00-7B4F-49C1-B69C-785636C2EA03}" srcOrd="2" destOrd="0" presId="urn:microsoft.com/office/officeart/2005/8/layout/orgChart1"/>
    <dgm:cxn modelId="{BFFC4092-D732-406B-885C-D00FE27D73C8}" type="presParOf" srcId="{47E4B3DA-6D7B-4378-A5E5-82ED9371194E}" destId="{1C4E6019-7DEB-48C5-A6C4-8EEFD0E2E63D}" srcOrd="3" destOrd="0" presId="urn:microsoft.com/office/officeart/2005/8/layout/orgChart1"/>
    <dgm:cxn modelId="{D9A4B93D-CEFA-4697-BD2B-78CB74C3CB84}" type="presParOf" srcId="{1C4E6019-7DEB-48C5-A6C4-8EEFD0E2E63D}" destId="{45AB43C4-39DF-4ED5-84E4-735559EC10A1}" srcOrd="0" destOrd="0" presId="urn:microsoft.com/office/officeart/2005/8/layout/orgChart1"/>
    <dgm:cxn modelId="{712CFC3C-E5B8-4FD6-9716-65BA621D10E5}" type="presParOf" srcId="{45AB43C4-39DF-4ED5-84E4-735559EC10A1}" destId="{FAEFF114-5417-4C3B-A88F-8AC488F5B982}" srcOrd="0" destOrd="0" presId="urn:microsoft.com/office/officeart/2005/8/layout/orgChart1"/>
    <dgm:cxn modelId="{8D299D14-39EE-48FC-B851-5696BAADEA9C}" type="presParOf" srcId="{45AB43C4-39DF-4ED5-84E4-735559EC10A1}" destId="{FCDD806B-31E8-43C6-AB04-593208E207D2}" srcOrd="1" destOrd="0" presId="urn:microsoft.com/office/officeart/2005/8/layout/orgChart1"/>
    <dgm:cxn modelId="{4608858F-35F2-43A4-A856-226477E95AAD}" type="presParOf" srcId="{1C4E6019-7DEB-48C5-A6C4-8EEFD0E2E63D}" destId="{62394779-ADFE-48A6-84DB-2ECBA6573AB4}" srcOrd="1" destOrd="0" presId="urn:microsoft.com/office/officeart/2005/8/layout/orgChart1"/>
    <dgm:cxn modelId="{EE2C428C-CC69-4B83-8F6C-9E1CA5637EF4}" type="presParOf" srcId="{1C4E6019-7DEB-48C5-A6C4-8EEFD0E2E63D}" destId="{9A68E640-993F-471B-A3FB-0666BAE268A1}" srcOrd="2" destOrd="0" presId="urn:microsoft.com/office/officeart/2005/8/layout/orgChart1"/>
    <dgm:cxn modelId="{A018F299-E176-4D2C-B4FC-8172536EE45B}" type="presParOf" srcId="{47E4B3DA-6D7B-4378-A5E5-82ED9371194E}" destId="{CA7EC9B6-C36E-4311-9150-25C8DCAFF3E2}" srcOrd="4" destOrd="0" presId="urn:microsoft.com/office/officeart/2005/8/layout/orgChart1"/>
    <dgm:cxn modelId="{7E99AB9A-C09B-496D-9E91-72382682CE53}" type="presParOf" srcId="{47E4B3DA-6D7B-4378-A5E5-82ED9371194E}" destId="{D0B2069B-C3FC-4062-8422-A757D5F764B2}" srcOrd="5" destOrd="0" presId="urn:microsoft.com/office/officeart/2005/8/layout/orgChart1"/>
    <dgm:cxn modelId="{8CF662F2-B6C3-49D6-8983-A9BD1B2C3C7C}" type="presParOf" srcId="{D0B2069B-C3FC-4062-8422-A757D5F764B2}" destId="{E4CDAE71-DCA0-42A5-B0EE-BB73B4123A93}" srcOrd="0" destOrd="0" presId="urn:microsoft.com/office/officeart/2005/8/layout/orgChart1"/>
    <dgm:cxn modelId="{C978B974-3C60-4ED7-95A7-80DFAE4A012C}" type="presParOf" srcId="{E4CDAE71-DCA0-42A5-B0EE-BB73B4123A93}" destId="{0D3F66CD-9760-4767-883C-1A1069006A08}" srcOrd="0" destOrd="0" presId="urn:microsoft.com/office/officeart/2005/8/layout/orgChart1"/>
    <dgm:cxn modelId="{EC342B14-E4A9-47F0-B327-3CBCB2FABA88}" type="presParOf" srcId="{E4CDAE71-DCA0-42A5-B0EE-BB73B4123A93}" destId="{17B23663-1966-4FE4-854B-1EB73CE69D8F}" srcOrd="1" destOrd="0" presId="urn:microsoft.com/office/officeart/2005/8/layout/orgChart1"/>
    <dgm:cxn modelId="{BE57777B-2D55-4DEA-B626-79225DD8043E}" type="presParOf" srcId="{D0B2069B-C3FC-4062-8422-A757D5F764B2}" destId="{BF79A497-C9D2-48A5-B7AC-69AE55DF1DF5}" srcOrd="1" destOrd="0" presId="urn:microsoft.com/office/officeart/2005/8/layout/orgChart1"/>
    <dgm:cxn modelId="{D34183B2-9971-4E5D-84C7-D90EEA5D1178}" type="presParOf" srcId="{D0B2069B-C3FC-4062-8422-A757D5F764B2}" destId="{68C4A486-6CA5-444E-938B-5EA9F03E722F}" srcOrd="2" destOrd="0" presId="urn:microsoft.com/office/officeart/2005/8/layout/orgChart1"/>
    <dgm:cxn modelId="{16FA8CE3-5079-4A4D-894C-973D2B770DEF}" type="presParOf" srcId="{47E4B3DA-6D7B-4378-A5E5-82ED9371194E}" destId="{DC6B9A35-5890-47B3-B364-21BFE9005A9F}" srcOrd="6" destOrd="0" presId="urn:microsoft.com/office/officeart/2005/8/layout/orgChart1"/>
    <dgm:cxn modelId="{BAFA8B0A-C330-4378-A6C4-3009E47AD28B}" type="presParOf" srcId="{47E4B3DA-6D7B-4378-A5E5-82ED9371194E}" destId="{AE05A302-2154-45EF-B384-A63EEF62B5BB}" srcOrd="7" destOrd="0" presId="urn:microsoft.com/office/officeart/2005/8/layout/orgChart1"/>
    <dgm:cxn modelId="{ED7DA6E7-22AC-47FC-B9AE-1ED61312971C}" type="presParOf" srcId="{AE05A302-2154-45EF-B384-A63EEF62B5BB}" destId="{BF5E5447-BBFD-4EDB-8DCF-6E98374E05CC}" srcOrd="0" destOrd="0" presId="urn:microsoft.com/office/officeart/2005/8/layout/orgChart1"/>
    <dgm:cxn modelId="{99CDC323-72F2-4445-AD17-911A330C6CA8}" type="presParOf" srcId="{BF5E5447-BBFD-4EDB-8DCF-6E98374E05CC}" destId="{9B5680D5-FD2D-4C3A-8D73-8D268E0570D5}" srcOrd="0" destOrd="0" presId="urn:microsoft.com/office/officeart/2005/8/layout/orgChart1"/>
    <dgm:cxn modelId="{15A27978-090A-40AA-95FC-B67B6E65923A}" type="presParOf" srcId="{BF5E5447-BBFD-4EDB-8DCF-6E98374E05CC}" destId="{546C4557-1A89-4FEF-8758-BF105D50BDBE}" srcOrd="1" destOrd="0" presId="urn:microsoft.com/office/officeart/2005/8/layout/orgChart1"/>
    <dgm:cxn modelId="{2A302A3E-CA96-417D-B14A-A3F77BE4FEFF}" type="presParOf" srcId="{AE05A302-2154-45EF-B384-A63EEF62B5BB}" destId="{6C8D1ACB-105A-4C31-A18A-48329DA54124}" srcOrd="1" destOrd="0" presId="urn:microsoft.com/office/officeart/2005/8/layout/orgChart1"/>
    <dgm:cxn modelId="{2F1A3E8E-51DA-4345-9EB8-23A4138E6DD0}" type="presParOf" srcId="{6C8D1ACB-105A-4C31-A18A-48329DA54124}" destId="{5BEB2D9A-2FA9-470F-A69E-138407232046}" srcOrd="0" destOrd="0" presId="urn:microsoft.com/office/officeart/2005/8/layout/orgChart1"/>
    <dgm:cxn modelId="{803E9647-2BC5-401E-849C-EC32763AC70D}" type="presParOf" srcId="{6C8D1ACB-105A-4C31-A18A-48329DA54124}" destId="{6B00BBCB-AC56-4851-9EFF-81FECAA4B753}" srcOrd="1" destOrd="0" presId="urn:microsoft.com/office/officeart/2005/8/layout/orgChart1"/>
    <dgm:cxn modelId="{EDF2E898-A593-41C1-A710-EC1DA9E0C507}" type="presParOf" srcId="{6B00BBCB-AC56-4851-9EFF-81FECAA4B753}" destId="{B638B284-3984-41A3-BDC2-0D41A5706A2C}" srcOrd="0" destOrd="0" presId="urn:microsoft.com/office/officeart/2005/8/layout/orgChart1"/>
    <dgm:cxn modelId="{2A5D77FE-6E99-4782-9409-9CABF6AB0151}" type="presParOf" srcId="{B638B284-3984-41A3-BDC2-0D41A5706A2C}" destId="{30E90FE4-51EE-4250-8636-869F92F3D11A}" srcOrd="0" destOrd="0" presId="urn:microsoft.com/office/officeart/2005/8/layout/orgChart1"/>
    <dgm:cxn modelId="{75542986-39EF-4CCE-990C-5374B435ECF4}" type="presParOf" srcId="{B638B284-3984-41A3-BDC2-0D41A5706A2C}" destId="{7AA4422D-CCD4-4B1A-9B50-8C25C866DE9B}" srcOrd="1" destOrd="0" presId="urn:microsoft.com/office/officeart/2005/8/layout/orgChart1"/>
    <dgm:cxn modelId="{0F2DEA8F-23D5-4614-BB03-BC4FD5BDABD5}" type="presParOf" srcId="{6B00BBCB-AC56-4851-9EFF-81FECAA4B753}" destId="{1732777E-F615-41CA-995F-504DFEE8ABC7}" srcOrd="1" destOrd="0" presId="urn:microsoft.com/office/officeart/2005/8/layout/orgChart1"/>
    <dgm:cxn modelId="{F4E70B07-3F56-4CD6-8772-0E75EE61F496}" type="presParOf" srcId="{6B00BBCB-AC56-4851-9EFF-81FECAA4B753}" destId="{8A660EDE-94D7-41FD-858B-46AC778CF988}" srcOrd="2" destOrd="0" presId="urn:microsoft.com/office/officeart/2005/8/layout/orgChart1"/>
    <dgm:cxn modelId="{AD84F3B4-A3B7-4C4E-B745-0904817E0EBF}" type="presParOf" srcId="{AE05A302-2154-45EF-B384-A63EEF62B5BB}" destId="{3D09ABFA-AD08-4401-A462-7519BABF1AAF}" srcOrd="2" destOrd="0" presId="urn:microsoft.com/office/officeart/2005/8/layout/orgChart1"/>
    <dgm:cxn modelId="{0D113466-080B-4E20-87E4-5925D2FB689D}" type="presParOf" srcId="{47E4B3DA-6D7B-4378-A5E5-82ED9371194E}" destId="{971C8C2F-845A-4BC8-B0C4-6843D651B992}" srcOrd="8" destOrd="0" presId="urn:microsoft.com/office/officeart/2005/8/layout/orgChart1"/>
    <dgm:cxn modelId="{4A4DE365-6DE6-48B6-AEA3-295D3D6146D0}" type="presParOf" srcId="{47E4B3DA-6D7B-4378-A5E5-82ED9371194E}" destId="{E736214B-B6C7-4AB6-8FCF-8CB6829558AF}" srcOrd="9" destOrd="0" presId="urn:microsoft.com/office/officeart/2005/8/layout/orgChart1"/>
    <dgm:cxn modelId="{C8E26DCB-9D8A-4A1D-80E7-28B42F5999F7}" type="presParOf" srcId="{E736214B-B6C7-4AB6-8FCF-8CB6829558AF}" destId="{A7FA7C99-6876-4C95-B44A-733C9E453F34}" srcOrd="0" destOrd="0" presId="urn:microsoft.com/office/officeart/2005/8/layout/orgChart1"/>
    <dgm:cxn modelId="{6E5FDB3B-BABD-4CC6-9EA7-D8A9EE32B784}" type="presParOf" srcId="{A7FA7C99-6876-4C95-B44A-733C9E453F34}" destId="{A23B6C11-0FEF-45B7-AA22-1EAE6887F468}" srcOrd="0" destOrd="0" presId="urn:microsoft.com/office/officeart/2005/8/layout/orgChart1"/>
    <dgm:cxn modelId="{0C15ED0A-89A3-4DD6-9662-4C78D5486F7F}" type="presParOf" srcId="{A7FA7C99-6876-4C95-B44A-733C9E453F34}" destId="{354EBA03-76AE-4F17-B585-BD75F3C9D268}" srcOrd="1" destOrd="0" presId="urn:microsoft.com/office/officeart/2005/8/layout/orgChart1"/>
    <dgm:cxn modelId="{75FE63FC-793C-4D59-B5DF-18377C0BA09E}" type="presParOf" srcId="{E736214B-B6C7-4AB6-8FCF-8CB6829558AF}" destId="{69A06C28-DD15-4B20-9B1E-3D9BAF7DEB52}" srcOrd="1" destOrd="0" presId="urn:microsoft.com/office/officeart/2005/8/layout/orgChart1"/>
    <dgm:cxn modelId="{592FBC5A-761C-4C52-B0BA-AC160526869F}" type="presParOf" srcId="{69A06C28-DD15-4B20-9B1E-3D9BAF7DEB52}" destId="{2DAC94F2-5B61-43E1-9BB9-61F587E8A960}" srcOrd="0" destOrd="0" presId="urn:microsoft.com/office/officeart/2005/8/layout/orgChart1"/>
    <dgm:cxn modelId="{24EF2738-9212-46DD-AD8A-0707716F8D94}" type="presParOf" srcId="{69A06C28-DD15-4B20-9B1E-3D9BAF7DEB52}" destId="{3226C685-E338-43DE-8191-DF401E22E7F7}" srcOrd="1" destOrd="0" presId="urn:microsoft.com/office/officeart/2005/8/layout/orgChart1"/>
    <dgm:cxn modelId="{269432C1-E10E-4D29-8E0F-23AE52CE7B1F}" type="presParOf" srcId="{3226C685-E338-43DE-8191-DF401E22E7F7}" destId="{FAACAA54-20B2-43DE-9053-183E3543D0DA}" srcOrd="0" destOrd="0" presId="urn:microsoft.com/office/officeart/2005/8/layout/orgChart1"/>
    <dgm:cxn modelId="{89BFD2B9-43AE-4166-82F3-64E044F5C452}" type="presParOf" srcId="{FAACAA54-20B2-43DE-9053-183E3543D0DA}" destId="{75847DA5-9302-4DF9-84BF-948851070C98}" srcOrd="0" destOrd="0" presId="urn:microsoft.com/office/officeart/2005/8/layout/orgChart1"/>
    <dgm:cxn modelId="{0B5A8987-5253-4CD5-A346-7B8514369E05}" type="presParOf" srcId="{FAACAA54-20B2-43DE-9053-183E3543D0DA}" destId="{AA8EC7EE-1545-4C1A-861C-CDA8431627DD}" srcOrd="1" destOrd="0" presId="urn:microsoft.com/office/officeart/2005/8/layout/orgChart1"/>
    <dgm:cxn modelId="{CE2A4939-7A5B-4D4F-84B2-920665A971B0}" type="presParOf" srcId="{3226C685-E338-43DE-8191-DF401E22E7F7}" destId="{8827EB15-8AD0-40CE-BE9D-AC75C8D0C861}" srcOrd="1" destOrd="0" presId="urn:microsoft.com/office/officeart/2005/8/layout/orgChart1"/>
    <dgm:cxn modelId="{A5F4FBBB-DA76-4E53-976E-A627E51F5B61}" type="presParOf" srcId="{3226C685-E338-43DE-8191-DF401E22E7F7}" destId="{807F2650-E45B-46C3-945D-9DE17A401324}" srcOrd="2" destOrd="0" presId="urn:microsoft.com/office/officeart/2005/8/layout/orgChart1"/>
    <dgm:cxn modelId="{A80EA0A0-21B7-4939-A260-349F2C009A10}" type="presParOf" srcId="{69A06C28-DD15-4B20-9B1E-3D9BAF7DEB52}" destId="{88D89AD0-82BC-4C99-94DA-746398AC9B0E}" srcOrd="2" destOrd="0" presId="urn:microsoft.com/office/officeart/2005/8/layout/orgChart1"/>
    <dgm:cxn modelId="{C0A37151-36F3-4288-92AC-ABDAFC39E654}" type="presParOf" srcId="{69A06C28-DD15-4B20-9B1E-3D9BAF7DEB52}" destId="{4D5B6044-9BBA-4B06-87E0-397D5CA90CE7}" srcOrd="3" destOrd="0" presId="urn:microsoft.com/office/officeart/2005/8/layout/orgChart1"/>
    <dgm:cxn modelId="{170341E1-B0F1-45AB-9FD0-48D6C17D4F51}" type="presParOf" srcId="{4D5B6044-9BBA-4B06-87E0-397D5CA90CE7}" destId="{9E0F61D5-5D2F-4981-8ECC-8EAEB6B7676B}" srcOrd="0" destOrd="0" presId="urn:microsoft.com/office/officeart/2005/8/layout/orgChart1"/>
    <dgm:cxn modelId="{076F5660-AE00-488A-A23E-4F9F26A945AE}" type="presParOf" srcId="{9E0F61D5-5D2F-4981-8ECC-8EAEB6B7676B}" destId="{1FC6CD2A-A824-4114-BA2E-C86832223EFA}" srcOrd="0" destOrd="0" presId="urn:microsoft.com/office/officeart/2005/8/layout/orgChart1"/>
    <dgm:cxn modelId="{4E3CB382-DB15-4A74-99BF-A01F206C7EBF}" type="presParOf" srcId="{9E0F61D5-5D2F-4981-8ECC-8EAEB6B7676B}" destId="{1D684469-F70D-4A54-8171-9CD9D9B65F3B}" srcOrd="1" destOrd="0" presId="urn:microsoft.com/office/officeart/2005/8/layout/orgChart1"/>
    <dgm:cxn modelId="{2F0A1067-6F1C-4ADC-9E89-4951922ECCAA}" type="presParOf" srcId="{4D5B6044-9BBA-4B06-87E0-397D5CA90CE7}" destId="{34AE0332-6F92-4C89-888C-DD27C731F5BD}" srcOrd="1" destOrd="0" presId="urn:microsoft.com/office/officeart/2005/8/layout/orgChart1"/>
    <dgm:cxn modelId="{E944F702-CA98-46E0-8DB4-3F164E8940F0}" type="presParOf" srcId="{4D5B6044-9BBA-4B06-87E0-397D5CA90CE7}" destId="{B75E4355-2C7E-4EC4-9A1F-8B6848F96DB6}" srcOrd="2" destOrd="0" presId="urn:microsoft.com/office/officeart/2005/8/layout/orgChart1"/>
    <dgm:cxn modelId="{C57F6604-8A1A-4246-B657-EF79654FB914}" type="presParOf" srcId="{E736214B-B6C7-4AB6-8FCF-8CB6829558AF}" destId="{0DA9420B-8426-429C-ABE8-8270D3230E94}" srcOrd="2" destOrd="0" presId="urn:microsoft.com/office/officeart/2005/8/layout/orgChart1"/>
    <dgm:cxn modelId="{8EA5355A-E884-4CE4-9ED2-A769810A5C67}" type="presParOf" srcId="{47E4B3DA-6D7B-4378-A5E5-82ED9371194E}" destId="{FA22755A-F2EB-42F7-A36B-E650FF98EEED}" srcOrd="10" destOrd="0" presId="urn:microsoft.com/office/officeart/2005/8/layout/orgChart1"/>
    <dgm:cxn modelId="{444FE0A6-DD3E-4C26-B613-876846B290CE}" type="presParOf" srcId="{47E4B3DA-6D7B-4378-A5E5-82ED9371194E}" destId="{83C353B4-0349-4A0F-9025-35CEEF5BFC53}" srcOrd="11" destOrd="0" presId="urn:microsoft.com/office/officeart/2005/8/layout/orgChart1"/>
    <dgm:cxn modelId="{FDEE35A3-DDD4-4EF1-8F14-BEE26DBEB4A5}" type="presParOf" srcId="{83C353B4-0349-4A0F-9025-35CEEF5BFC53}" destId="{F2FEA2EA-4A40-4818-A117-2BB43F514859}" srcOrd="0" destOrd="0" presId="urn:microsoft.com/office/officeart/2005/8/layout/orgChart1"/>
    <dgm:cxn modelId="{3C135DAD-5180-4144-88CF-07F272EDA70F}" type="presParOf" srcId="{F2FEA2EA-4A40-4818-A117-2BB43F514859}" destId="{5DE38158-C635-40D7-BA5E-244A7EE1BA40}" srcOrd="0" destOrd="0" presId="urn:microsoft.com/office/officeart/2005/8/layout/orgChart1"/>
    <dgm:cxn modelId="{33A44936-40A2-4638-86BB-5865C50E3EF3}" type="presParOf" srcId="{F2FEA2EA-4A40-4818-A117-2BB43F514859}" destId="{804B7B1F-390B-4726-B854-EF715706C619}" srcOrd="1" destOrd="0" presId="urn:microsoft.com/office/officeart/2005/8/layout/orgChart1"/>
    <dgm:cxn modelId="{ABBC46B4-80CC-4CE2-8487-78A2F53E1A95}" type="presParOf" srcId="{83C353B4-0349-4A0F-9025-35CEEF5BFC53}" destId="{14C58DD6-0653-49F2-9437-18DEE1792B88}" srcOrd="1" destOrd="0" presId="urn:microsoft.com/office/officeart/2005/8/layout/orgChart1"/>
    <dgm:cxn modelId="{956E4A39-B549-434B-8842-F66C3F1D64CE}" type="presParOf" srcId="{83C353B4-0349-4A0F-9025-35CEEF5BFC53}" destId="{61860183-A81F-4001-A625-0DCEE384A34F}" srcOrd="2" destOrd="0" presId="urn:microsoft.com/office/officeart/2005/8/layout/orgChart1"/>
    <dgm:cxn modelId="{FA646201-72F1-485A-A40C-BB53EBAF20ED}" type="presParOf" srcId="{89C30135-EC84-470B-A0A9-578D7D6D030C}" destId="{D8841624-B25E-44D6-822A-BB0D1F8096EA}" srcOrd="2" destOrd="0" presId="urn:microsoft.com/office/officeart/2005/8/layout/orgChart1"/>
    <dgm:cxn modelId="{ABD2E71E-44FB-4145-839A-ACBFF3B309E7}" type="presParOf" srcId="{DFFA9881-DB76-424C-B9FD-EA0DEF5F3C56}" destId="{20A0A279-61BF-4B0F-B30E-BC4B552BAE87}" srcOrd="2" destOrd="0" presId="urn:microsoft.com/office/officeart/2005/8/layout/orgChart1"/>
    <dgm:cxn modelId="{5D024EF8-55E8-4129-BE92-74E2EBE399D4}" type="presParOf" srcId="{DFFA9881-DB76-424C-B9FD-EA0DEF5F3C56}" destId="{DB38E6AD-D264-4BE2-9664-2C2D3465BE6B}" srcOrd="3" destOrd="0" presId="urn:microsoft.com/office/officeart/2005/8/layout/orgChart1"/>
    <dgm:cxn modelId="{9AE0382C-7926-494B-819D-04697D8F1BF5}" type="presParOf" srcId="{DB38E6AD-D264-4BE2-9664-2C2D3465BE6B}" destId="{E39ABF47-96E9-410C-B09F-5AFED36B430D}" srcOrd="0" destOrd="0" presId="urn:microsoft.com/office/officeart/2005/8/layout/orgChart1"/>
    <dgm:cxn modelId="{BD94E9DF-1665-4BB5-8E20-38E38887486E}" type="presParOf" srcId="{E39ABF47-96E9-410C-B09F-5AFED36B430D}" destId="{9231ED16-3E3F-4DD6-B665-E93F75B60723}" srcOrd="0" destOrd="0" presId="urn:microsoft.com/office/officeart/2005/8/layout/orgChart1"/>
    <dgm:cxn modelId="{0F586443-AAFC-4D22-A747-68EF7CD46B71}" type="presParOf" srcId="{E39ABF47-96E9-410C-B09F-5AFED36B430D}" destId="{16B474FD-CF8B-4E98-BC8A-4BFF56D708E7}" srcOrd="1" destOrd="0" presId="urn:microsoft.com/office/officeart/2005/8/layout/orgChart1"/>
    <dgm:cxn modelId="{8126E1F5-A9EE-4C26-AEFD-BCF8843138A3}" type="presParOf" srcId="{DB38E6AD-D264-4BE2-9664-2C2D3465BE6B}" destId="{B7C0B3A6-A109-49EE-999F-229E50C1825A}" srcOrd="1" destOrd="0" presId="urn:microsoft.com/office/officeart/2005/8/layout/orgChart1"/>
    <dgm:cxn modelId="{B741658E-D06F-4F09-A7E4-B67F1FA29413}" type="presParOf" srcId="{B7C0B3A6-A109-49EE-999F-229E50C1825A}" destId="{3D0E951E-937F-43AD-A421-81F840EB452B}" srcOrd="0" destOrd="0" presId="urn:microsoft.com/office/officeart/2005/8/layout/orgChart1"/>
    <dgm:cxn modelId="{2F3DFE62-5EFC-4419-A1D9-7127F5D6BD19}" type="presParOf" srcId="{B7C0B3A6-A109-49EE-999F-229E50C1825A}" destId="{4B57CB57-4882-4BF4-97EA-53609C51B013}" srcOrd="1" destOrd="0" presId="urn:microsoft.com/office/officeart/2005/8/layout/orgChart1"/>
    <dgm:cxn modelId="{7B9702FB-B7EB-44DC-86D3-06259A92BFF3}" type="presParOf" srcId="{4B57CB57-4882-4BF4-97EA-53609C51B013}" destId="{E3CBA313-D5BC-4FDE-BE0E-3DFFFB78BA8F}" srcOrd="0" destOrd="0" presId="urn:microsoft.com/office/officeart/2005/8/layout/orgChart1"/>
    <dgm:cxn modelId="{F7212520-4332-49D9-8011-F7655975B073}" type="presParOf" srcId="{E3CBA313-D5BC-4FDE-BE0E-3DFFFB78BA8F}" destId="{196F277E-B779-4945-BD8F-351CDAC639C5}" srcOrd="0" destOrd="0" presId="urn:microsoft.com/office/officeart/2005/8/layout/orgChart1"/>
    <dgm:cxn modelId="{9502F0EB-29B1-40F8-88D2-B13E312B3CCA}" type="presParOf" srcId="{E3CBA313-D5BC-4FDE-BE0E-3DFFFB78BA8F}" destId="{992ED2F5-5D02-4FC2-853F-7DF1565D4C1F}" srcOrd="1" destOrd="0" presId="urn:microsoft.com/office/officeart/2005/8/layout/orgChart1"/>
    <dgm:cxn modelId="{E7A3084A-C314-4840-9486-962FCBA165AC}" type="presParOf" srcId="{4B57CB57-4882-4BF4-97EA-53609C51B013}" destId="{A90CB23D-7BA2-4293-9AD5-7A91C73F2776}" srcOrd="1" destOrd="0" presId="urn:microsoft.com/office/officeart/2005/8/layout/orgChart1"/>
    <dgm:cxn modelId="{903A4E16-CDDA-49FD-8F3C-D97B66C72743}" type="presParOf" srcId="{4B57CB57-4882-4BF4-97EA-53609C51B013}" destId="{247C8770-22ED-4BBB-9E1F-A58C7534FBAD}" srcOrd="2" destOrd="0" presId="urn:microsoft.com/office/officeart/2005/8/layout/orgChart1"/>
    <dgm:cxn modelId="{3CFAF2D7-58A6-43DB-8ABD-ADE32E6BCF4D}" type="presParOf" srcId="{B7C0B3A6-A109-49EE-999F-229E50C1825A}" destId="{031B1069-2795-4E0B-AFC7-7111FAE86125}" srcOrd="2" destOrd="0" presId="urn:microsoft.com/office/officeart/2005/8/layout/orgChart1"/>
    <dgm:cxn modelId="{5595BC56-FB48-4990-B9CF-22D886EC380F}" type="presParOf" srcId="{B7C0B3A6-A109-49EE-999F-229E50C1825A}" destId="{4F38A640-D834-460F-B9CC-633991691A98}" srcOrd="3" destOrd="0" presId="urn:microsoft.com/office/officeart/2005/8/layout/orgChart1"/>
    <dgm:cxn modelId="{28C4D1DF-AD51-478C-B3FD-304C7C5C16B0}" type="presParOf" srcId="{4F38A640-D834-460F-B9CC-633991691A98}" destId="{5658C3CD-8CF2-4E87-913F-FD418AA760DA}" srcOrd="0" destOrd="0" presId="urn:microsoft.com/office/officeart/2005/8/layout/orgChart1"/>
    <dgm:cxn modelId="{AD8EDF43-EBA0-48A3-BC5D-C9D55071E7E0}" type="presParOf" srcId="{5658C3CD-8CF2-4E87-913F-FD418AA760DA}" destId="{D13C4237-15D3-4290-A88A-75E33A8B2E3F}" srcOrd="0" destOrd="0" presId="urn:microsoft.com/office/officeart/2005/8/layout/orgChart1"/>
    <dgm:cxn modelId="{7455F663-DF01-4714-B74C-6B77C63B70C3}" type="presParOf" srcId="{5658C3CD-8CF2-4E87-913F-FD418AA760DA}" destId="{DDF600FC-617F-46A3-B877-F85E4BBFDBD0}" srcOrd="1" destOrd="0" presId="urn:microsoft.com/office/officeart/2005/8/layout/orgChart1"/>
    <dgm:cxn modelId="{DBEFE811-18E0-4F62-ACB1-727FE7D59685}" type="presParOf" srcId="{4F38A640-D834-460F-B9CC-633991691A98}" destId="{1B4808E2-E1B7-4915-AC20-F943BB268C5E}" srcOrd="1" destOrd="0" presId="urn:microsoft.com/office/officeart/2005/8/layout/orgChart1"/>
    <dgm:cxn modelId="{59EAA438-4BEA-4C1D-AD4C-365D6E74FF98}" type="presParOf" srcId="{4F38A640-D834-460F-B9CC-633991691A98}" destId="{12375126-7F50-4C5E-A429-F0E70B92F351}" srcOrd="2" destOrd="0" presId="urn:microsoft.com/office/officeart/2005/8/layout/orgChart1"/>
    <dgm:cxn modelId="{1D333813-ED1A-49A8-BF00-FED7A6DE1E01}" type="presParOf" srcId="{B7C0B3A6-A109-49EE-999F-229E50C1825A}" destId="{6525E053-8EC0-4E95-A240-8DC456F02AC9}" srcOrd="4" destOrd="0" presId="urn:microsoft.com/office/officeart/2005/8/layout/orgChart1"/>
    <dgm:cxn modelId="{8D898873-EAF5-46E9-BB22-857D0D0FA0BE}" type="presParOf" srcId="{B7C0B3A6-A109-49EE-999F-229E50C1825A}" destId="{31255E79-19DD-4AC1-BCFD-8FF7F0AFE948}" srcOrd="5" destOrd="0" presId="urn:microsoft.com/office/officeart/2005/8/layout/orgChart1"/>
    <dgm:cxn modelId="{63323B31-3FB6-4F2B-A277-1DEECDD83E56}" type="presParOf" srcId="{31255E79-19DD-4AC1-BCFD-8FF7F0AFE948}" destId="{34029096-A228-400C-8754-754D7E0382A7}" srcOrd="0" destOrd="0" presId="urn:microsoft.com/office/officeart/2005/8/layout/orgChart1"/>
    <dgm:cxn modelId="{CE45EE27-7816-43B6-B946-F0FC6A45DBB2}" type="presParOf" srcId="{34029096-A228-400C-8754-754D7E0382A7}" destId="{73AA6B3C-6DAB-436F-BD5C-40F49246ECED}" srcOrd="0" destOrd="0" presId="urn:microsoft.com/office/officeart/2005/8/layout/orgChart1"/>
    <dgm:cxn modelId="{EAB343F2-B57E-49C3-974A-0E6B758D2C7A}" type="presParOf" srcId="{34029096-A228-400C-8754-754D7E0382A7}" destId="{D8D97724-1B9C-45E2-A4F1-BB13D8AB96E4}" srcOrd="1" destOrd="0" presId="urn:microsoft.com/office/officeart/2005/8/layout/orgChart1"/>
    <dgm:cxn modelId="{2C0FE3E3-8B54-4DC3-9210-52579469082B}" type="presParOf" srcId="{31255E79-19DD-4AC1-BCFD-8FF7F0AFE948}" destId="{91233912-12A5-43E1-8C8C-37202E497E8A}" srcOrd="1" destOrd="0" presId="urn:microsoft.com/office/officeart/2005/8/layout/orgChart1"/>
    <dgm:cxn modelId="{10F3EC17-89FD-456F-A027-959987FCF988}" type="presParOf" srcId="{31255E79-19DD-4AC1-BCFD-8FF7F0AFE948}" destId="{DED1E6CD-4D50-484F-86D8-9688B635AED0}" srcOrd="2" destOrd="0" presId="urn:microsoft.com/office/officeart/2005/8/layout/orgChart1"/>
    <dgm:cxn modelId="{233085CB-9332-47C7-A3D5-90F93A35ABA2}" type="presParOf" srcId="{B7C0B3A6-A109-49EE-999F-229E50C1825A}" destId="{468A20F3-0E59-4EB0-B4C2-A4813223ED0A}" srcOrd="6" destOrd="0" presId="urn:microsoft.com/office/officeart/2005/8/layout/orgChart1"/>
    <dgm:cxn modelId="{C5A29AB5-3984-4D53-B58C-3DA094F17FD2}" type="presParOf" srcId="{B7C0B3A6-A109-49EE-999F-229E50C1825A}" destId="{E18D9B63-4909-48A5-AC65-E4F361285740}" srcOrd="7" destOrd="0" presId="urn:microsoft.com/office/officeart/2005/8/layout/orgChart1"/>
    <dgm:cxn modelId="{ECD4DCBC-8D6F-48DD-A30A-DCC04E34413D}" type="presParOf" srcId="{E18D9B63-4909-48A5-AC65-E4F361285740}" destId="{C4716EA7-4173-4ED7-88EC-54C9ACAAB776}" srcOrd="0" destOrd="0" presId="urn:microsoft.com/office/officeart/2005/8/layout/orgChart1"/>
    <dgm:cxn modelId="{6901BB48-22C4-4116-A693-11754BEF889F}" type="presParOf" srcId="{C4716EA7-4173-4ED7-88EC-54C9ACAAB776}" destId="{0CA51C09-ED5B-4617-ABF4-925A144A4EB4}" srcOrd="0" destOrd="0" presId="urn:microsoft.com/office/officeart/2005/8/layout/orgChart1"/>
    <dgm:cxn modelId="{F7E44511-2892-4853-944A-C7E855EB2607}" type="presParOf" srcId="{C4716EA7-4173-4ED7-88EC-54C9ACAAB776}" destId="{BE7D171E-DC85-4FC4-B7EE-1AE0444A764E}" srcOrd="1" destOrd="0" presId="urn:microsoft.com/office/officeart/2005/8/layout/orgChart1"/>
    <dgm:cxn modelId="{5AC679B0-451E-4B50-ABD0-02B32F05BF94}" type="presParOf" srcId="{E18D9B63-4909-48A5-AC65-E4F361285740}" destId="{84D51BED-7EF6-4750-914B-E9FBD28C3F78}" srcOrd="1" destOrd="0" presId="urn:microsoft.com/office/officeart/2005/8/layout/orgChart1"/>
    <dgm:cxn modelId="{F70869D3-441B-423A-B18E-821BE8A40B5C}" type="presParOf" srcId="{E18D9B63-4909-48A5-AC65-E4F361285740}" destId="{6ABD7D5E-0D9C-4D36-8078-75722653A4BA}" srcOrd="2" destOrd="0" presId="urn:microsoft.com/office/officeart/2005/8/layout/orgChart1"/>
    <dgm:cxn modelId="{129CDD33-1978-4F02-BBC1-7D036787E453}" type="presParOf" srcId="{B7C0B3A6-A109-49EE-999F-229E50C1825A}" destId="{68AB8241-F1A1-49E0-94A4-AEA2D7057668}" srcOrd="8" destOrd="0" presId="urn:microsoft.com/office/officeart/2005/8/layout/orgChart1"/>
    <dgm:cxn modelId="{48462CF2-1628-486A-AE75-337D640FED91}" type="presParOf" srcId="{B7C0B3A6-A109-49EE-999F-229E50C1825A}" destId="{20C1C2A4-21C8-4BA5-AB50-FBE8BE246BA4}" srcOrd="9" destOrd="0" presId="urn:microsoft.com/office/officeart/2005/8/layout/orgChart1"/>
    <dgm:cxn modelId="{E244BC44-7957-4ABB-94C1-29FC7547FADB}" type="presParOf" srcId="{20C1C2A4-21C8-4BA5-AB50-FBE8BE246BA4}" destId="{0F9DA26E-D8B3-448F-9D0E-23B25ED03469}" srcOrd="0" destOrd="0" presId="urn:microsoft.com/office/officeart/2005/8/layout/orgChart1"/>
    <dgm:cxn modelId="{5B76DFD9-099A-4B1E-9A53-5EC812385268}" type="presParOf" srcId="{0F9DA26E-D8B3-448F-9D0E-23B25ED03469}" destId="{370A9F0B-506C-4542-9066-E54F3ACC1D1E}" srcOrd="0" destOrd="0" presId="urn:microsoft.com/office/officeart/2005/8/layout/orgChart1"/>
    <dgm:cxn modelId="{AE7A4927-6560-43F2-8060-20C3A8C73E86}" type="presParOf" srcId="{0F9DA26E-D8B3-448F-9D0E-23B25ED03469}" destId="{1785E144-045D-494D-B160-2AA839F10184}" srcOrd="1" destOrd="0" presId="urn:microsoft.com/office/officeart/2005/8/layout/orgChart1"/>
    <dgm:cxn modelId="{AE747A4A-A90E-4664-BB8B-BDD64EA5D68A}" type="presParOf" srcId="{20C1C2A4-21C8-4BA5-AB50-FBE8BE246BA4}" destId="{247E3C46-0399-476D-AAF1-D9B070C31DA9}" srcOrd="1" destOrd="0" presId="urn:microsoft.com/office/officeart/2005/8/layout/orgChart1"/>
    <dgm:cxn modelId="{CA2BD06F-28D1-4DDC-9CAB-A039ED023EC5}" type="presParOf" srcId="{20C1C2A4-21C8-4BA5-AB50-FBE8BE246BA4}" destId="{509B68A7-10F4-4CA4-8845-142DB07BB8E3}" srcOrd="2" destOrd="0" presId="urn:microsoft.com/office/officeart/2005/8/layout/orgChart1"/>
    <dgm:cxn modelId="{4A3F99AE-0B8B-4D86-B2AD-9A9EF3CD6BFD}" type="presParOf" srcId="{DB38E6AD-D264-4BE2-9664-2C2D3465BE6B}" destId="{94ABF274-468B-4A85-BD83-C373E5F1EC1A}" srcOrd="2" destOrd="0" presId="urn:microsoft.com/office/officeart/2005/8/layout/orgChart1"/>
    <dgm:cxn modelId="{D2003C8D-069B-4723-B120-777B2D20B3F6}" type="presParOf" srcId="{DFFA9881-DB76-424C-B9FD-EA0DEF5F3C56}" destId="{58DEF53C-205D-4CB5-A383-FA377CBD06FA}" srcOrd="4" destOrd="0" presId="urn:microsoft.com/office/officeart/2005/8/layout/orgChart1"/>
    <dgm:cxn modelId="{F74FA0AB-6E00-4367-B4D3-2C4DF0E36B8E}" type="presParOf" srcId="{DFFA9881-DB76-424C-B9FD-EA0DEF5F3C56}" destId="{2A0C9861-A9C5-4A6A-ADD8-195B974387A7}" srcOrd="5" destOrd="0" presId="urn:microsoft.com/office/officeart/2005/8/layout/orgChart1"/>
    <dgm:cxn modelId="{C4EE26DA-1AE4-4D15-A966-8741846D4FC1}" type="presParOf" srcId="{2A0C9861-A9C5-4A6A-ADD8-195B974387A7}" destId="{07ED1A26-7134-4D11-87B0-48E9AB6C53DB}" srcOrd="0" destOrd="0" presId="urn:microsoft.com/office/officeart/2005/8/layout/orgChart1"/>
    <dgm:cxn modelId="{32F1508D-6E0F-47B0-A860-BCF9831E7989}" type="presParOf" srcId="{07ED1A26-7134-4D11-87B0-48E9AB6C53DB}" destId="{A2E4F4DF-7152-4A5E-A634-E422B327FEED}" srcOrd="0" destOrd="0" presId="urn:microsoft.com/office/officeart/2005/8/layout/orgChart1"/>
    <dgm:cxn modelId="{4CD9AE79-78A3-40D0-9196-09DEE1D32253}" type="presParOf" srcId="{07ED1A26-7134-4D11-87B0-48E9AB6C53DB}" destId="{86148880-A2DD-4630-B109-24B18C092A19}" srcOrd="1" destOrd="0" presId="urn:microsoft.com/office/officeart/2005/8/layout/orgChart1"/>
    <dgm:cxn modelId="{AAFFCCC4-64BA-4790-A34D-6B7FCECF0EEE}" type="presParOf" srcId="{2A0C9861-A9C5-4A6A-ADD8-195B974387A7}" destId="{0DC917E1-2E06-4C3E-9393-E53BC9EB7313}" srcOrd="1" destOrd="0" presId="urn:microsoft.com/office/officeart/2005/8/layout/orgChart1"/>
    <dgm:cxn modelId="{ED076AC1-8D52-467A-9578-03721C33DF67}" type="presParOf" srcId="{0DC917E1-2E06-4C3E-9393-E53BC9EB7313}" destId="{FBCAF9ED-12FB-42DA-B971-3550F1C96E5D}" srcOrd="0" destOrd="0" presId="urn:microsoft.com/office/officeart/2005/8/layout/orgChart1"/>
    <dgm:cxn modelId="{2D12976F-0283-4CB5-B553-F8A27A6D5CFD}" type="presParOf" srcId="{0DC917E1-2E06-4C3E-9393-E53BC9EB7313}" destId="{F1467F81-104E-4865-A0C6-362A1615FA99}" srcOrd="1" destOrd="0" presId="urn:microsoft.com/office/officeart/2005/8/layout/orgChart1"/>
    <dgm:cxn modelId="{28383868-3181-4523-803D-471164A69694}" type="presParOf" srcId="{F1467F81-104E-4865-A0C6-362A1615FA99}" destId="{A93B3CCE-854D-4768-9395-B9641D2C2F55}" srcOrd="0" destOrd="0" presId="urn:microsoft.com/office/officeart/2005/8/layout/orgChart1"/>
    <dgm:cxn modelId="{6F7EB7A7-0B39-4543-9400-F575F37DBA90}" type="presParOf" srcId="{A93B3CCE-854D-4768-9395-B9641D2C2F55}" destId="{6B70BDED-04A5-4DBA-A281-8314A23AC60C}" srcOrd="0" destOrd="0" presId="urn:microsoft.com/office/officeart/2005/8/layout/orgChart1"/>
    <dgm:cxn modelId="{A64E9996-7433-4BA9-9FB9-5F64E49F7630}" type="presParOf" srcId="{A93B3CCE-854D-4768-9395-B9641D2C2F55}" destId="{15551441-E5F1-4A79-8CE7-AF36E5DD4498}" srcOrd="1" destOrd="0" presId="urn:microsoft.com/office/officeart/2005/8/layout/orgChart1"/>
    <dgm:cxn modelId="{ECA66E54-37A0-4900-9914-8A760F138254}" type="presParOf" srcId="{F1467F81-104E-4865-A0C6-362A1615FA99}" destId="{F847A041-7476-4774-8CB2-41F43EF5779D}" srcOrd="1" destOrd="0" presId="urn:microsoft.com/office/officeart/2005/8/layout/orgChart1"/>
    <dgm:cxn modelId="{CCFBEE80-C110-4CE9-86F6-83067817B81D}" type="presParOf" srcId="{F1467F81-104E-4865-A0C6-362A1615FA99}" destId="{76A06F1A-6505-4EF7-B99D-5E7D222EF0D9}" srcOrd="2" destOrd="0" presId="urn:microsoft.com/office/officeart/2005/8/layout/orgChart1"/>
    <dgm:cxn modelId="{5D7955A8-1E7C-42D6-BCC9-B7669B7E00AA}" type="presParOf" srcId="{0DC917E1-2E06-4C3E-9393-E53BC9EB7313}" destId="{86F6514C-EDA1-43A4-8ECA-52258334142D}" srcOrd="2" destOrd="0" presId="urn:microsoft.com/office/officeart/2005/8/layout/orgChart1"/>
    <dgm:cxn modelId="{169DBFF4-FB24-463D-B76B-0CCFAE5F47C0}" type="presParOf" srcId="{0DC917E1-2E06-4C3E-9393-E53BC9EB7313}" destId="{D4BF7B75-3D5E-4E87-AC7A-594B491765E9}" srcOrd="3" destOrd="0" presId="urn:microsoft.com/office/officeart/2005/8/layout/orgChart1"/>
    <dgm:cxn modelId="{ADB4657A-DFE6-4034-B7AF-46D353E3EBC7}" type="presParOf" srcId="{D4BF7B75-3D5E-4E87-AC7A-594B491765E9}" destId="{2F2072B2-9092-4E43-A506-A063D3264558}" srcOrd="0" destOrd="0" presId="urn:microsoft.com/office/officeart/2005/8/layout/orgChart1"/>
    <dgm:cxn modelId="{7ADC2D2F-6DCB-4F54-A59F-B2EDBCD87D17}" type="presParOf" srcId="{2F2072B2-9092-4E43-A506-A063D3264558}" destId="{83AE5F1A-96A1-4B3E-B2BE-8C2B2136763A}" srcOrd="0" destOrd="0" presId="urn:microsoft.com/office/officeart/2005/8/layout/orgChart1"/>
    <dgm:cxn modelId="{82C6AA46-351A-494E-9735-2118769AF0D7}" type="presParOf" srcId="{2F2072B2-9092-4E43-A506-A063D3264558}" destId="{A7419318-5087-4970-B448-E3DD1203B989}" srcOrd="1" destOrd="0" presId="urn:microsoft.com/office/officeart/2005/8/layout/orgChart1"/>
    <dgm:cxn modelId="{CBF9197E-404D-4F1C-B09C-FA876E1EF03C}" type="presParOf" srcId="{D4BF7B75-3D5E-4E87-AC7A-594B491765E9}" destId="{6293582D-958F-49AE-98D0-43672349F1C7}" srcOrd="1" destOrd="0" presId="urn:microsoft.com/office/officeart/2005/8/layout/orgChart1"/>
    <dgm:cxn modelId="{E749BE4A-4505-4A3D-9600-E59E8F8737C0}" type="presParOf" srcId="{D4BF7B75-3D5E-4E87-AC7A-594B491765E9}" destId="{E25BEC56-2D5E-4825-80DD-C146CF79B3DF}" srcOrd="2" destOrd="0" presId="urn:microsoft.com/office/officeart/2005/8/layout/orgChart1"/>
    <dgm:cxn modelId="{0CDD5514-94E4-46DC-8829-22D733445E7E}" type="presParOf" srcId="{0DC917E1-2E06-4C3E-9393-E53BC9EB7313}" destId="{9091A8D6-EB2C-432A-9E1A-EC0D1202674C}" srcOrd="4" destOrd="0" presId="urn:microsoft.com/office/officeart/2005/8/layout/orgChart1"/>
    <dgm:cxn modelId="{02FAC9B7-B54E-4DEF-A0EB-611AB4648733}" type="presParOf" srcId="{0DC917E1-2E06-4C3E-9393-E53BC9EB7313}" destId="{F07B9AA5-D2C3-472B-8B55-9C2A92CC92DB}" srcOrd="5" destOrd="0" presId="urn:microsoft.com/office/officeart/2005/8/layout/orgChart1"/>
    <dgm:cxn modelId="{E25226A5-A481-4BD5-A08F-2E7F92A7CF2F}" type="presParOf" srcId="{F07B9AA5-D2C3-472B-8B55-9C2A92CC92DB}" destId="{48EDF1C3-49F9-4346-AA13-30C8EA7762B3}" srcOrd="0" destOrd="0" presId="urn:microsoft.com/office/officeart/2005/8/layout/orgChart1"/>
    <dgm:cxn modelId="{F1B8AB5A-A79B-4B8C-81AB-47F6301FDB60}" type="presParOf" srcId="{48EDF1C3-49F9-4346-AA13-30C8EA7762B3}" destId="{917440D0-7603-4C42-8657-C3E3B7D311AB}" srcOrd="0" destOrd="0" presId="urn:microsoft.com/office/officeart/2005/8/layout/orgChart1"/>
    <dgm:cxn modelId="{59AB6917-5AD4-4B23-A5B9-F752F6CF15CC}" type="presParOf" srcId="{48EDF1C3-49F9-4346-AA13-30C8EA7762B3}" destId="{024FBC1E-EBA4-4982-8B76-CCDB9C1C791A}" srcOrd="1" destOrd="0" presId="urn:microsoft.com/office/officeart/2005/8/layout/orgChart1"/>
    <dgm:cxn modelId="{4A8E4332-EEAD-43B2-8966-E26F9C1B2DCB}" type="presParOf" srcId="{F07B9AA5-D2C3-472B-8B55-9C2A92CC92DB}" destId="{06830A26-F8E1-434C-9CC1-080A4B6DBB38}" srcOrd="1" destOrd="0" presId="urn:microsoft.com/office/officeart/2005/8/layout/orgChart1"/>
    <dgm:cxn modelId="{56B99E55-B7D5-4CF6-8149-6EE2F676A931}" type="presParOf" srcId="{F07B9AA5-D2C3-472B-8B55-9C2A92CC92DB}" destId="{1EB57BC9-9603-433A-8F9E-41172AC362B3}" srcOrd="2" destOrd="0" presId="urn:microsoft.com/office/officeart/2005/8/layout/orgChart1"/>
    <dgm:cxn modelId="{527536C5-7E79-4C13-A429-85CA72803BB6}" type="presParOf" srcId="{2A0C9861-A9C5-4A6A-ADD8-195B974387A7}" destId="{75B4F564-05B0-42B2-A01F-B0426EFABD0B}" srcOrd="2" destOrd="0" presId="urn:microsoft.com/office/officeart/2005/8/layout/orgChart1"/>
    <dgm:cxn modelId="{7E8576C0-D943-4628-A6B1-AE79A76320B9}" type="presParOf" srcId="{DFFA9881-DB76-424C-B9FD-EA0DEF5F3C56}" destId="{DB64FC4A-3C9A-4944-A449-7D80ECBCFF18}" srcOrd="6" destOrd="0" presId="urn:microsoft.com/office/officeart/2005/8/layout/orgChart1"/>
    <dgm:cxn modelId="{FF85481E-F5DC-48C2-AAF0-24B240F8072E}" type="presParOf" srcId="{DFFA9881-DB76-424C-B9FD-EA0DEF5F3C56}" destId="{CACD9921-1A90-463C-8671-CC36968AD295}" srcOrd="7" destOrd="0" presId="urn:microsoft.com/office/officeart/2005/8/layout/orgChart1"/>
    <dgm:cxn modelId="{F6ABC990-905E-458C-AC44-5E5AC39F65EE}" type="presParOf" srcId="{CACD9921-1A90-463C-8671-CC36968AD295}" destId="{BDDF7581-8A5D-4697-B153-0752E20C12A7}" srcOrd="0" destOrd="0" presId="urn:microsoft.com/office/officeart/2005/8/layout/orgChart1"/>
    <dgm:cxn modelId="{77C8F986-C3F3-4985-A345-84C5C0524003}" type="presParOf" srcId="{BDDF7581-8A5D-4697-B153-0752E20C12A7}" destId="{3DC8D121-8126-4995-AA74-49682EE4A0C7}" srcOrd="0" destOrd="0" presId="urn:microsoft.com/office/officeart/2005/8/layout/orgChart1"/>
    <dgm:cxn modelId="{D5484EA3-CD2F-4FD1-8831-74A33DE7C9C1}" type="presParOf" srcId="{BDDF7581-8A5D-4697-B153-0752E20C12A7}" destId="{58090FE3-7F1E-4057-8CF9-40BF828DF550}" srcOrd="1" destOrd="0" presId="urn:microsoft.com/office/officeart/2005/8/layout/orgChart1"/>
    <dgm:cxn modelId="{6FAC95A0-070B-494B-A919-3D7CF88D9681}" type="presParOf" srcId="{CACD9921-1A90-463C-8671-CC36968AD295}" destId="{4B204574-C473-41D2-8C49-C0512EFDABCC}" srcOrd="1" destOrd="0" presId="urn:microsoft.com/office/officeart/2005/8/layout/orgChart1"/>
    <dgm:cxn modelId="{5B940356-FE9D-4A15-A20D-37DEBFA34C34}" type="presParOf" srcId="{4B204574-C473-41D2-8C49-C0512EFDABCC}" destId="{CC69D78E-8AF0-43E1-B9C5-5230B02628C3}" srcOrd="0" destOrd="0" presId="urn:microsoft.com/office/officeart/2005/8/layout/orgChart1"/>
    <dgm:cxn modelId="{9E6E32B1-8697-4165-8C05-7F2C38573A00}" type="presParOf" srcId="{4B204574-C473-41D2-8C49-C0512EFDABCC}" destId="{A4D269A5-F87A-47FC-8B20-6C6BD59B7EC2}" srcOrd="1" destOrd="0" presId="urn:microsoft.com/office/officeart/2005/8/layout/orgChart1"/>
    <dgm:cxn modelId="{7A9C1D0C-2F44-45C9-B84B-CF83EA403FEF}" type="presParOf" srcId="{A4D269A5-F87A-47FC-8B20-6C6BD59B7EC2}" destId="{9C7462AA-6F22-4B24-A926-82E769BE07C5}" srcOrd="0" destOrd="0" presId="urn:microsoft.com/office/officeart/2005/8/layout/orgChart1"/>
    <dgm:cxn modelId="{B7C9BCD9-DCC0-4714-A713-7508F933BF66}" type="presParOf" srcId="{9C7462AA-6F22-4B24-A926-82E769BE07C5}" destId="{A14E2D3F-07EB-4F29-A22A-897C2FBE3081}" srcOrd="0" destOrd="0" presId="urn:microsoft.com/office/officeart/2005/8/layout/orgChart1"/>
    <dgm:cxn modelId="{B26130A8-F580-4A1E-805F-D288B3D34960}" type="presParOf" srcId="{9C7462AA-6F22-4B24-A926-82E769BE07C5}" destId="{25F1DB6F-CDFC-47EF-B10C-3EA5644C5F3C}" srcOrd="1" destOrd="0" presId="urn:microsoft.com/office/officeart/2005/8/layout/orgChart1"/>
    <dgm:cxn modelId="{A114CF09-AE97-42FE-92F2-F6990CFE4A87}" type="presParOf" srcId="{A4D269A5-F87A-47FC-8B20-6C6BD59B7EC2}" destId="{C388FDEA-4525-44A5-AC4E-C5C0D5250ED7}" srcOrd="1" destOrd="0" presId="urn:microsoft.com/office/officeart/2005/8/layout/orgChart1"/>
    <dgm:cxn modelId="{725267F4-E29E-4BE6-828A-E7A9B3B3D670}" type="presParOf" srcId="{C388FDEA-4525-44A5-AC4E-C5C0D5250ED7}" destId="{B4DB2035-A62D-4230-B21E-99C7DCE37139}" srcOrd="0" destOrd="0" presId="urn:microsoft.com/office/officeart/2005/8/layout/orgChart1"/>
    <dgm:cxn modelId="{CA7B9536-F4F6-426B-80BC-994988BDA5EB}" type="presParOf" srcId="{C388FDEA-4525-44A5-AC4E-C5C0D5250ED7}" destId="{0CC7F419-9DC6-49B6-B7C2-628005645ED0}" srcOrd="1" destOrd="0" presId="urn:microsoft.com/office/officeart/2005/8/layout/orgChart1"/>
    <dgm:cxn modelId="{5DEB3D94-5DC2-45DE-80A8-061C0DFCE294}" type="presParOf" srcId="{0CC7F419-9DC6-49B6-B7C2-628005645ED0}" destId="{4B11E547-899D-4594-B233-A88C5466ACE4}" srcOrd="0" destOrd="0" presId="urn:microsoft.com/office/officeart/2005/8/layout/orgChart1"/>
    <dgm:cxn modelId="{A171A63F-9491-4161-ADF6-43668C4251D4}" type="presParOf" srcId="{4B11E547-899D-4594-B233-A88C5466ACE4}" destId="{79A46E0D-8B4C-4F58-BBD7-6C49210B5C50}" srcOrd="0" destOrd="0" presId="urn:microsoft.com/office/officeart/2005/8/layout/orgChart1"/>
    <dgm:cxn modelId="{30C1D28E-D8EA-45AB-BC23-BB5F14899D02}" type="presParOf" srcId="{4B11E547-899D-4594-B233-A88C5466ACE4}" destId="{EC7CCA01-F8B5-41C1-A221-47E4926BCA6C}" srcOrd="1" destOrd="0" presId="urn:microsoft.com/office/officeart/2005/8/layout/orgChart1"/>
    <dgm:cxn modelId="{3EB56E58-C49F-45FE-8A14-D57F1625E1E6}" type="presParOf" srcId="{0CC7F419-9DC6-49B6-B7C2-628005645ED0}" destId="{8EF1D268-8A76-4433-9151-292A4B834812}" srcOrd="1" destOrd="0" presId="urn:microsoft.com/office/officeart/2005/8/layout/orgChart1"/>
    <dgm:cxn modelId="{2BA5B80E-2104-48AB-A0AF-731EB83A4D3B}" type="presParOf" srcId="{0CC7F419-9DC6-49B6-B7C2-628005645ED0}" destId="{10F91E6A-C092-4284-AE85-9D84A0FCE260}" srcOrd="2" destOrd="0" presId="urn:microsoft.com/office/officeart/2005/8/layout/orgChart1"/>
    <dgm:cxn modelId="{2766679C-1663-4B38-A8F1-9E23A400FF10}" type="presParOf" srcId="{A4D269A5-F87A-47FC-8B20-6C6BD59B7EC2}" destId="{2AC0CA3A-7AC0-4F97-98E8-54110FC35AB9}" srcOrd="2" destOrd="0" presId="urn:microsoft.com/office/officeart/2005/8/layout/orgChart1"/>
    <dgm:cxn modelId="{6E75D603-4CB1-48C5-A553-C912886380E4}" type="presParOf" srcId="{4B204574-C473-41D2-8C49-C0512EFDABCC}" destId="{1F900C3A-1F80-41AF-8501-1CCC7B4641E8}" srcOrd="2" destOrd="0" presId="urn:microsoft.com/office/officeart/2005/8/layout/orgChart1"/>
    <dgm:cxn modelId="{6030F74E-B2C6-4374-89E5-4D746B14CE94}" type="presParOf" srcId="{4B204574-C473-41D2-8C49-C0512EFDABCC}" destId="{3E0F91F8-62D8-4C2D-91CC-E6C3B0445172}" srcOrd="3" destOrd="0" presId="urn:microsoft.com/office/officeart/2005/8/layout/orgChart1"/>
    <dgm:cxn modelId="{D7C58725-6DA3-4245-8D65-5372FD743F80}" type="presParOf" srcId="{3E0F91F8-62D8-4C2D-91CC-E6C3B0445172}" destId="{821F96DF-6FE1-4A2F-9CC6-21831A610EFA}" srcOrd="0" destOrd="0" presId="urn:microsoft.com/office/officeart/2005/8/layout/orgChart1"/>
    <dgm:cxn modelId="{5067115B-F221-432A-9295-B01D0D642766}" type="presParOf" srcId="{821F96DF-6FE1-4A2F-9CC6-21831A610EFA}" destId="{F14FB71E-6068-4A36-B141-364392898228}" srcOrd="0" destOrd="0" presId="urn:microsoft.com/office/officeart/2005/8/layout/orgChart1"/>
    <dgm:cxn modelId="{7E81C947-921C-4EC1-A238-798330781A86}" type="presParOf" srcId="{821F96DF-6FE1-4A2F-9CC6-21831A610EFA}" destId="{9E1D9120-9795-48F5-8395-25FA066A987C}" srcOrd="1" destOrd="0" presId="urn:microsoft.com/office/officeart/2005/8/layout/orgChart1"/>
    <dgm:cxn modelId="{3C4E03D3-F93E-4DB9-9F9C-EEB7F210E297}" type="presParOf" srcId="{3E0F91F8-62D8-4C2D-91CC-E6C3B0445172}" destId="{484F8006-2290-451F-91D2-80BA20C0C664}" srcOrd="1" destOrd="0" presId="urn:microsoft.com/office/officeart/2005/8/layout/orgChart1"/>
    <dgm:cxn modelId="{5C1D48A6-1201-4221-98C9-8847D9F03CAD}" type="presParOf" srcId="{3E0F91F8-62D8-4C2D-91CC-E6C3B0445172}" destId="{72EAC984-5424-4A66-B692-92EAE526BF0B}" srcOrd="2" destOrd="0" presId="urn:microsoft.com/office/officeart/2005/8/layout/orgChart1"/>
    <dgm:cxn modelId="{3DC3D0CF-ECD8-4477-A9B3-80A6ECAD66AD}" type="presParOf" srcId="{4B204574-C473-41D2-8C49-C0512EFDABCC}" destId="{74AE30D4-FF81-4ECE-B471-AB1474A5F4BC}" srcOrd="4" destOrd="0" presId="urn:microsoft.com/office/officeart/2005/8/layout/orgChart1"/>
    <dgm:cxn modelId="{10C75924-90B6-4FE1-A007-B1E74672130A}" type="presParOf" srcId="{4B204574-C473-41D2-8C49-C0512EFDABCC}" destId="{85A0964C-0B1F-4703-B02A-D318E1735CAF}" srcOrd="5" destOrd="0" presId="urn:microsoft.com/office/officeart/2005/8/layout/orgChart1"/>
    <dgm:cxn modelId="{DE0F9465-0503-4DEF-9C5E-9C146B926243}" type="presParOf" srcId="{85A0964C-0B1F-4703-B02A-D318E1735CAF}" destId="{C261A8B2-C398-4937-BBB2-301923D7B8BC}" srcOrd="0" destOrd="0" presId="urn:microsoft.com/office/officeart/2005/8/layout/orgChart1"/>
    <dgm:cxn modelId="{96D00B55-4DA5-4B6E-B769-A07575C59666}" type="presParOf" srcId="{C261A8B2-C398-4937-BBB2-301923D7B8BC}" destId="{A3734F32-5CB3-4E00-9EE1-43D676A3335F}" srcOrd="0" destOrd="0" presId="urn:microsoft.com/office/officeart/2005/8/layout/orgChart1"/>
    <dgm:cxn modelId="{112CA5A0-4414-4E2A-A000-DC904F0F92A7}" type="presParOf" srcId="{C261A8B2-C398-4937-BBB2-301923D7B8BC}" destId="{95D950F6-7330-4F2A-8B56-BEB5208F2404}" srcOrd="1" destOrd="0" presId="urn:microsoft.com/office/officeart/2005/8/layout/orgChart1"/>
    <dgm:cxn modelId="{D1F8944B-D8B0-4A98-955B-C13D79AB486B}" type="presParOf" srcId="{85A0964C-0B1F-4703-B02A-D318E1735CAF}" destId="{1491197A-3141-4190-9180-238ED1D34D93}" srcOrd="1" destOrd="0" presId="urn:microsoft.com/office/officeart/2005/8/layout/orgChart1"/>
    <dgm:cxn modelId="{A9C1EDDF-EC2C-467A-A874-3ECF10B51E29}" type="presParOf" srcId="{85A0964C-0B1F-4703-B02A-D318E1735CAF}" destId="{9ED66E05-F263-41A9-8F9D-9DE1E8818976}" srcOrd="2" destOrd="0" presId="urn:microsoft.com/office/officeart/2005/8/layout/orgChart1"/>
    <dgm:cxn modelId="{1010968C-68AD-403D-BA5D-A0298036501C}" type="presParOf" srcId="{CACD9921-1A90-463C-8671-CC36968AD295}" destId="{BAC38A82-F4F0-47A2-8AFE-B936A762846F}" srcOrd="2" destOrd="0" presId="urn:microsoft.com/office/officeart/2005/8/layout/orgChart1"/>
    <dgm:cxn modelId="{D0850813-0A77-4D02-BE3D-5E61E3931D04}" type="presParOf" srcId="{DFFA9881-DB76-424C-B9FD-EA0DEF5F3C56}" destId="{3181829D-5E7A-4F7C-BBAA-76D14D109E67}" srcOrd="8" destOrd="0" presId="urn:microsoft.com/office/officeart/2005/8/layout/orgChart1"/>
    <dgm:cxn modelId="{8700405E-BD66-45EF-A8E0-BD681A2B2726}" type="presParOf" srcId="{DFFA9881-DB76-424C-B9FD-EA0DEF5F3C56}" destId="{3DA7E209-4C4F-4A2E-B394-E091D9E63E60}" srcOrd="9" destOrd="0" presId="urn:microsoft.com/office/officeart/2005/8/layout/orgChart1"/>
    <dgm:cxn modelId="{1DA9F7C7-1B5E-4F6E-A6D9-2C1CDA7E75BC}" type="presParOf" srcId="{3DA7E209-4C4F-4A2E-B394-E091D9E63E60}" destId="{523D4315-A5DD-469B-9B89-C5D8EAFC1F3F}" srcOrd="0" destOrd="0" presId="urn:microsoft.com/office/officeart/2005/8/layout/orgChart1"/>
    <dgm:cxn modelId="{E7EAB563-ADC3-49AD-9E81-211B9F970748}" type="presParOf" srcId="{523D4315-A5DD-469B-9B89-C5D8EAFC1F3F}" destId="{67A2C25C-3C0E-47D7-A89E-7DA05049FDCE}" srcOrd="0" destOrd="0" presId="urn:microsoft.com/office/officeart/2005/8/layout/orgChart1"/>
    <dgm:cxn modelId="{B9ED6B72-5AD8-4254-866E-FB36A691A546}" type="presParOf" srcId="{523D4315-A5DD-469B-9B89-C5D8EAFC1F3F}" destId="{6BAE0C38-7C69-4CD9-838D-AE0D2D8E5653}" srcOrd="1" destOrd="0" presId="urn:microsoft.com/office/officeart/2005/8/layout/orgChart1"/>
    <dgm:cxn modelId="{CC600881-1272-4C53-BBD5-43A405631483}" type="presParOf" srcId="{3DA7E209-4C4F-4A2E-B394-E091D9E63E60}" destId="{70A9BD0C-6914-48D5-A3B1-3760FD106A13}" srcOrd="1" destOrd="0" presId="urn:microsoft.com/office/officeart/2005/8/layout/orgChart1"/>
    <dgm:cxn modelId="{49CC453C-286E-453E-8E1F-58612C437717}" type="presParOf" srcId="{3DA7E209-4C4F-4A2E-B394-E091D9E63E60}" destId="{A7D87859-0428-44CE-BAF0-9BA8831DD025}" srcOrd="2" destOrd="0" presId="urn:microsoft.com/office/officeart/2005/8/layout/orgChart1"/>
    <dgm:cxn modelId="{E091F548-11F8-4C61-89C7-7AE93000B284}" type="presParOf" srcId="{5C23531B-E791-4862-8C96-DA3E785ECD47}" destId="{D2EE0CF3-2148-46CB-B658-5670D4077DA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81829D-5E7A-4F7C-BBAA-76D14D109E67}">
      <dsp:nvSpPr>
        <dsp:cNvPr id="0" name=""/>
        <dsp:cNvSpPr/>
      </dsp:nvSpPr>
      <dsp:spPr>
        <a:xfrm>
          <a:off x="6463962" y="676438"/>
          <a:ext cx="3649957" cy="167467"/>
        </a:xfrm>
        <a:custGeom>
          <a:avLst/>
          <a:gdLst/>
          <a:ahLst/>
          <a:cxnLst/>
          <a:rect l="0" t="0" r="0" b="0"/>
          <a:pathLst>
            <a:path>
              <a:moveTo>
                <a:pt x="0" y="0"/>
              </a:moveTo>
              <a:lnTo>
                <a:pt x="0" y="83733"/>
              </a:lnTo>
              <a:lnTo>
                <a:pt x="3649957" y="83733"/>
              </a:lnTo>
              <a:lnTo>
                <a:pt x="3649957" y="1674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AE30D4-FF81-4ECE-B471-AB1474A5F4BC}">
      <dsp:nvSpPr>
        <dsp:cNvPr id="0" name=""/>
        <dsp:cNvSpPr/>
      </dsp:nvSpPr>
      <dsp:spPr>
        <a:xfrm>
          <a:off x="9148989" y="1242637"/>
          <a:ext cx="964930" cy="167467"/>
        </a:xfrm>
        <a:custGeom>
          <a:avLst/>
          <a:gdLst/>
          <a:ahLst/>
          <a:cxnLst/>
          <a:rect l="0" t="0" r="0" b="0"/>
          <a:pathLst>
            <a:path>
              <a:moveTo>
                <a:pt x="0" y="0"/>
              </a:moveTo>
              <a:lnTo>
                <a:pt x="0" y="83733"/>
              </a:lnTo>
              <a:lnTo>
                <a:pt x="964930" y="83733"/>
              </a:lnTo>
              <a:lnTo>
                <a:pt x="964930" y="1674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900C3A-1F80-41AF-8501-1CCC7B4641E8}">
      <dsp:nvSpPr>
        <dsp:cNvPr id="0" name=""/>
        <dsp:cNvSpPr/>
      </dsp:nvSpPr>
      <dsp:spPr>
        <a:xfrm>
          <a:off x="9103269" y="1242637"/>
          <a:ext cx="91440" cy="167467"/>
        </a:xfrm>
        <a:custGeom>
          <a:avLst/>
          <a:gdLst/>
          <a:ahLst/>
          <a:cxnLst/>
          <a:rect l="0" t="0" r="0" b="0"/>
          <a:pathLst>
            <a:path>
              <a:moveTo>
                <a:pt x="45720" y="0"/>
              </a:moveTo>
              <a:lnTo>
                <a:pt x="45720" y="1674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DB2035-A62D-4230-B21E-99C7DCE37139}">
      <dsp:nvSpPr>
        <dsp:cNvPr id="0" name=""/>
        <dsp:cNvSpPr/>
      </dsp:nvSpPr>
      <dsp:spPr>
        <a:xfrm>
          <a:off x="7865074" y="1808836"/>
          <a:ext cx="119619" cy="366832"/>
        </a:xfrm>
        <a:custGeom>
          <a:avLst/>
          <a:gdLst/>
          <a:ahLst/>
          <a:cxnLst/>
          <a:rect l="0" t="0" r="0" b="0"/>
          <a:pathLst>
            <a:path>
              <a:moveTo>
                <a:pt x="0" y="0"/>
              </a:moveTo>
              <a:lnTo>
                <a:pt x="0" y="366832"/>
              </a:lnTo>
              <a:lnTo>
                <a:pt x="119619" y="36683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C69D78E-8AF0-43E1-B9C5-5230B02628C3}">
      <dsp:nvSpPr>
        <dsp:cNvPr id="0" name=""/>
        <dsp:cNvSpPr/>
      </dsp:nvSpPr>
      <dsp:spPr>
        <a:xfrm>
          <a:off x="8184059" y="1242637"/>
          <a:ext cx="964930" cy="167467"/>
        </a:xfrm>
        <a:custGeom>
          <a:avLst/>
          <a:gdLst/>
          <a:ahLst/>
          <a:cxnLst/>
          <a:rect l="0" t="0" r="0" b="0"/>
          <a:pathLst>
            <a:path>
              <a:moveTo>
                <a:pt x="964930" y="0"/>
              </a:moveTo>
              <a:lnTo>
                <a:pt x="964930" y="83733"/>
              </a:lnTo>
              <a:lnTo>
                <a:pt x="0" y="83733"/>
              </a:lnTo>
              <a:lnTo>
                <a:pt x="0" y="1674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64FC4A-3C9A-4944-A449-7D80ECBCFF18}">
      <dsp:nvSpPr>
        <dsp:cNvPr id="0" name=""/>
        <dsp:cNvSpPr/>
      </dsp:nvSpPr>
      <dsp:spPr>
        <a:xfrm>
          <a:off x="6463962" y="676438"/>
          <a:ext cx="2685026" cy="167467"/>
        </a:xfrm>
        <a:custGeom>
          <a:avLst/>
          <a:gdLst/>
          <a:ahLst/>
          <a:cxnLst/>
          <a:rect l="0" t="0" r="0" b="0"/>
          <a:pathLst>
            <a:path>
              <a:moveTo>
                <a:pt x="0" y="0"/>
              </a:moveTo>
              <a:lnTo>
                <a:pt x="0" y="83733"/>
              </a:lnTo>
              <a:lnTo>
                <a:pt x="2685026" y="83733"/>
              </a:lnTo>
              <a:lnTo>
                <a:pt x="2685026" y="1674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91A8D6-EB2C-432A-9E1A-EC0D1202674C}">
      <dsp:nvSpPr>
        <dsp:cNvPr id="0" name=""/>
        <dsp:cNvSpPr/>
      </dsp:nvSpPr>
      <dsp:spPr>
        <a:xfrm>
          <a:off x="6700778" y="1242637"/>
          <a:ext cx="119619" cy="1499230"/>
        </a:xfrm>
        <a:custGeom>
          <a:avLst/>
          <a:gdLst/>
          <a:ahLst/>
          <a:cxnLst/>
          <a:rect l="0" t="0" r="0" b="0"/>
          <a:pathLst>
            <a:path>
              <a:moveTo>
                <a:pt x="0" y="0"/>
              </a:moveTo>
              <a:lnTo>
                <a:pt x="0" y="1499230"/>
              </a:lnTo>
              <a:lnTo>
                <a:pt x="119619" y="149923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F6514C-EDA1-43A4-8ECA-52258334142D}">
      <dsp:nvSpPr>
        <dsp:cNvPr id="0" name=""/>
        <dsp:cNvSpPr/>
      </dsp:nvSpPr>
      <dsp:spPr>
        <a:xfrm>
          <a:off x="6700778" y="1242637"/>
          <a:ext cx="119619" cy="933031"/>
        </a:xfrm>
        <a:custGeom>
          <a:avLst/>
          <a:gdLst/>
          <a:ahLst/>
          <a:cxnLst/>
          <a:rect l="0" t="0" r="0" b="0"/>
          <a:pathLst>
            <a:path>
              <a:moveTo>
                <a:pt x="0" y="0"/>
              </a:moveTo>
              <a:lnTo>
                <a:pt x="0" y="933031"/>
              </a:lnTo>
              <a:lnTo>
                <a:pt x="119619" y="93303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BCAF9ED-12FB-42DA-B971-3550F1C96E5D}">
      <dsp:nvSpPr>
        <dsp:cNvPr id="0" name=""/>
        <dsp:cNvSpPr/>
      </dsp:nvSpPr>
      <dsp:spPr>
        <a:xfrm>
          <a:off x="6700778" y="1242637"/>
          <a:ext cx="119619" cy="366832"/>
        </a:xfrm>
        <a:custGeom>
          <a:avLst/>
          <a:gdLst/>
          <a:ahLst/>
          <a:cxnLst/>
          <a:rect l="0" t="0" r="0" b="0"/>
          <a:pathLst>
            <a:path>
              <a:moveTo>
                <a:pt x="0" y="0"/>
              </a:moveTo>
              <a:lnTo>
                <a:pt x="0" y="366832"/>
              </a:lnTo>
              <a:lnTo>
                <a:pt x="119619" y="36683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8DEF53C-205D-4CB5-A383-FA377CBD06FA}">
      <dsp:nvSpPr>
        <dsp:cNvPr id="0" name=""/>
        <dsp:cNvSpPr/>
      </dsp:nvSpPr>
      <dsp:spPr>
        <a:xfrm>
          <a:off x="6463962" y="676438"/>
          <a:ext cx="555800" cy="167467"/>
        </a:xfrm>
        <a:custGeom>
          <a:avLst/>
          <a:gdLst/>
          <a:ahLst/>
          <a:cxnLst/>
          <a:rect l="0" t="0" r="0" b="0"/>
          <a:pathLst>
            <a:path>
              <a:moveTo>
                <a:pt x="0" y="0"/>
              </a:moveTo>
              <a:lnTo>
                <a:pt x="0" y="83733"/>
              </a:lnTo>
              <a:lnTo>
                <a:pt x="555800" y="83733"/>
              </a:lnTo>
              <a:lnTo>
                <a:pt x="555800" y="1674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AB8241-F1A1-49E0-94A4-AEA2D7057668}">
      <dsp:nvSpPr>
        <dsp:cNvPr id="0" name=""/>
        <dsp:cNvSpPr/>
      </dsp:nvSpPr>
      <dsp:spPr>
        <a:xfrm>
          <a:off x="5660322" y="1242637"/>
          <a:ext cx="132206" cy="2631627"/>
        </a:xfrm>
        <a:custGeom>
          <a:avLst/>
          <a:gdLst/>
          <a:ahLst/>
          <a:cxnLst/>
          <a:rect l="0" t="0" r="0" b="0"/>
          <a:pathLst>
            <a:path>
              <a:moveTo>
                <a:pt x="0" y="0"/>
              </a:moveTo>
              <a:lnTo>
                <a:pt x="0" y="2631627"/>
              </a:lnTo>
              <a:lnTo>
                <a:pt x="132206" y="263162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8A20F3-0E59-4EB0-B4C2-A4813223ED0A}">
      <dsp:nvSpPr>
        <dsp:cNvPr id="0" name=""/>
        <dsp:cNvSpPr/>
      </dsp:nvSpPr>
      <dsp:spPr>
        <a:xfrm>
          <a:off x="5660322" y="1242637"/>
          <a:ext cx="132206" cy="2065429"/>
        </a:xfrm>
        <a:custGeom>
          <a:avLst/>
          <a:gdLst/>
          <a:ahLst/>
          <a:cxnLst/>
          <a:rect l="0" t="0" r="0" b="0"/>
          <a:pathLst>
            <a:path>
              <a:moveTo>
                <a:pt x="0" y="0"/>
              </a:moveTo>
              <a:lnTo>
                <a:pt x="0" y="2065429"/>
              </a:lnTo>
              <a:lnTo>
                <a:pt x="132206" y="206542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25E053-8EC0-4E95-A240-8DC456F02AC9}">
      <dsp:nvSpPr>
        <dsp:cNvPr id="0" name=""/>
        <dsp:cNvSpPr/>
      </dsp:nvSpPr>
      <dsp:spPr>
        <a:xfrm>
          <a:off x="5660322" y="1242637"/>
          <a:ext cx="132206" cy="1499230"/>
        </a:xfrm>
        <a:custGeom>
          <a:avLst/>
          <a:gdLst/>
          <a:ahLst/>
          <a:cxnLst/>
          <a:rect l="0" t="0" r="0" b="0"/>
          <a:pathLst>
            <a:path>
              <a:moveTo>
                <a:pt x="0" y="0"/>
              </a:moveTo>
              <a:lnTo>
                <a:pt x="0" y="1499230"/>
              </a:lnTo>
              <a:lnTo>
                <a:pt x="132206" y="149923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1B1069-2795-4E0B-AFC7-7111FAE86125}">
      <dsp:nvSpPr>
        <dsp:cNvPr id="0" name=""/>
        <dsp:cNvSpPr/>
      </dsp:nvSpPr>
      <dsp:spPr>
        <a:xfrm>
          <a:off x="5660322" y="1242637"/>
          <a:ext cx="132206" cy="933031"/>
        </a:xfrm>
        <a:custGeom>
          <a:avLst/>
          <a:gdLst/>
          <a:ahLst/>
          <a:cxnLst/>
          <a:rect l="0" t="0" r="0" b="0"/>
          <a:pathLst>
            <a:path>
              <a:moveTo>
                <a:pt x="0" y="0"/>
              </a:moveTo>
              <a:lnTo>
                <a:pt x="0" y="933031"/>
              </a:lnTo>
              <a:lnTo>
                <a:pt x="132206" y="93303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0E951E-937F-43AD-A421-81F840EB452B}">
      <dsp:nvSpPr>
        <dsp:cNvPr id="0" name=""/>
        <dsp:cNvSpPr/>
      </dsp:nvSpPr>
      <dsp:spPr>
        <a:xfrm>
          <a:off x="5660322" y="1242637"/>
          <a:ext cx="132206" cy="366832"/>
        </a:xfrm>
        <a:custGeom>
          <a:avLst/>
          <a:gdLst/>
          <a:ahLst/>
          <a:cxnLst/>
          <a:rect l="0" t="0" r="0" b="0"/>
          <a:pathLst>
            <a:path>
              <a:moveTo>
                <a:pt x="0" y="0"/>
              </a:moveTo>
              <a:lnTo>
                <a:pt x="0" y="366832"/>
              </a:lnTo>
              <a:lnTo>
                <a:pt x="132206" y="36683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0A0A279-61BF-4B0F-B30E-BC4B552BAE87}">
      <dsp:nvSpPr>
        <dsp:cNvPr id="0" name=""/>
        <dsp:cNvSpPr/>
      </dsp:nvSpPr>
      <dsp:spPr>
        <a:xfrm>
          <a:off x="6012874" y="676438"/>
          <a:ext cx="451087" cy="167467"/>
        </a:xfrm>
        <a:custGeom>
          <a:avLst/>
          <a:gdLst/>
          <a:ahLst/>
          <a:cxnLst/>
          <a:rect l="0" t="0" r="0" b="0"/>
          <a:pathLst>
            <a:path>
              <a:moveTo>
                <a:pt x="451087" y="0"/>
              </a:moveTo>
              <a:lnTo>
                <a:pt x="451087" y="83733"/>
              </a:lnTo>
              <a:lnTo>
                <a:pt x="0" y="83733"/>
              </a:lnTo>
              <a:lnTo>
                <a:pt x="0" y="1674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22755A-F2EB-42F7-A36B-E650FF98EEED}">
      <dsp:nvSpPr>
        <dsp:cNvPr id="0" name=""/>
        <dsp:cNvSpPr/>
      </dsp:nvSpPr>
      <dsp:spPr>
        <a:xfrm>
          <a:off x="2814005" y="1242637"/>
          <a:ext cx="2412325" cy="167467"/>
        </a:xfrm>
        <a:custGeom>
          <a:avLst/>
          <a:gdLst/>
          <a:ahLst/>
          <a:cxnLst/>
          <a:rect l="0" t="0" r="0" b="0"/>
          <a:pathLst>
            <a:path>
              <a:moveTo>
                <a:pt x="0" y="0"/>
              </a:moveTo>
              <a:lnTo>
                <a:pt x="0" y="83733"/>
              </a:lnTo>
              <a:lnTo>
                <a:pt x="2412325" y="83733"/>
              </a:lnTo>
              <a:lnTo>
                <a:pt x="2412325" y="1674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D89AD0-82BC-4C99-94DA-746398AC9B0E}">
      <dsp:nvSpPr>
        <dsp:cNvPr id="0" name=""/>
        <dsp:cNvSpPr/>
      </dsp:nvSpPr>
      <dsp:spPr>
        <a:xfrm>
          <a:off x="3942415" y="1808836"/>
          <a:ext cx="119619" cy="933031"/>
        </a:xfrm>
        <a:custGeom>
          <a:avLst/>
          <a:gdLst/>
          <a:ahLst/>
          <a:cxnLst/>
          <a:rect l="0" t="0" r="0" b="0"/>
          <a:pathLst>
            <a:path>
              <a:moveTo>
                <a:pt x="0" y="0"/>
              </a:moveTo>
              <a:lnTo>
                <a:pt x="0" y="933031"/>
              </a:lnTo>
              <a:lnTo>
                <a:pt x="119619" y="93303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AC94F2-5B61-43E1-9BB9-61F587E8A960}">
      <dsp:nvSpPr>
        <dsp:cNvPr id="0" name=""/>
        <dsp:cNvSpPr/>
      </dsp:nvSpPr>
      <dsp:spPr>
        <a:xfrm>
          <a:off x="3942415" y="1808836"/>
          <a:ext cx="119619" cy="366832"/>
        </a:xfrm>
        <a:custGeom>
          <a:avLst/>
          <a:gdLst/>
          <a:ahLst/>
          <a:cxnLst/>
          <a:rect l="0" t="0" r="0" b="0"/>
          <a:pathLst>
            <a:path>
              <a:moveTo>
                <a:pt x="0" y="0"/>
              </a:moveTo>
              <a:lnTo>
                <a:pt x="0" y="366832"/>
              </a:lnTo>
              <a:lnTo>
                <a:pt x="119619" y="36683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1C8C2F-845A-4BC8-B0C4-6843D651B992}">
      <dsp:nvSpPr>
        <dsp:cNvPr id="0" name=""/>
        <dsp:cNvSpPr/>
      </dsp:nvSpPr>
      <dsp:spPr>
        <a:xfrm>
          <a:off x="2814005" y="1242637"/>
          <a:ext cx="1447395" cy="167467"/>
        </a:xfrm>
        <a:custGeom>
          <a:avLst/>
          <a:gdLst/>
          <a:ahLst/>
          <a:cxnLst/>
          <a:rect l="0" t="0" r="0" b="0"/>
          <a:pathLst>
            <a:path>
              <a:moveTo>
                <a:pt x="0" y="0"/>
              </a:moveTo>
              <a:lnTo>
                <a:pt x="0" y="83733"/>
              </a:lnTo>
              <a:lnTo>
                <a:pt x="1447395" y="83733"/>
              </a:lnTo>
              <a:lnTo>
                <a:pt x="1447395" y="1674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EB2D9A-2FA9-470F-A69E-138407232046}">
      <dsp:nvSpPr>
        <dsp:cNvPr id="0" name=""/>
        <dsp:cNvSpPr/>
      </dsp:nvSpPr>
      <dsp:spPr>
        <a:xfrm>
          <a:off x="2977485" y="1808836"/>
          <a:ext cx="119619" cy="366832"/>
        </a:xfrm>
        <a:custGeom>
          <a:avLst/>
          <a:gdLst/>
          <a:ahLst/>
          <a:cxnLst/>
          <a:rect l="0" t="0" r="0" b="0"/>
          <a:pathLst>
            <a:path>
              <a:moveTo>
                <a:pt x="0" y="0"/>
              </a:moveTo>
              <a:lnTo>
                <a:pt x="0" y="366832"/>
              </a:lnTo>
              <a:lnTo>
                <a:pt x="119619" y="36683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6B9A35-5890-47B3-B364-21BFE9005A9F}">
      <dsp:nvSpPr>
        <dsp:cNvPr id="0" name=""/>
        <dsp:cNvSpPr/>
      </dsp:nvSpPr>
      <dsp:spPr>
        <a:xfrm>
          <a:off x="2814005" y="1242637"/>
          <a:ext cx="482465" cy="167467"/>
        </a:xfrm>
        <a:custGeom>
          <a:avLst/>
          <a:gdLst/>
          <a:ahLst/>
          <a:cxnLst/>
          <a:rect l="0" t="0" r="0" b="0"/>
          <a:pathLst>
            <a:path>
              <a:moveTo>
                <a:pt x="0" y="0"/>
              </a:moveTo>
              <a:lnTo>
                <a:pt x="0" y="83733"/>
              </a:lnTo>
              <a:lnTo>
                <a:pt x="482465" y="83733"/>
              </a:lnTo>
              <a:lnTo>
                <a:pt x="482465" y="1674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7EC9B6-C36E-4311-9150-25C8DCAFF3E2}">
      <dsp:nvSpPr>
        <dsp:cNvPr id="0" name=""/>
        <dsp:cNvSpPr/>
      </dsp:nvSpPr>
      <dsp:spPr>
        <a:xfrm>
          <a:off x="2331540" y="1242637"/>
          <a:ext cx="482465" cy="167467"/>
        </a:xfrm>
        <a:custGeom>
          <a:avLst/>
          <a:gdLst/>
          <a:ahLst/>
          <a:cxnLst/>
          <a:rect l="0" t="0" r="0" b="0"/>
          <a:pathLst>
            <a:path>
              <a:moveTo>
                <a:pt x="482465" y="0"/>
              </a:moveTo>
              <a:lnTo>
                <a:pt x="482465" y="83733"/>
              </a:lnTo>
              <a:lnTo>
                <a:pt x="0" y="83733"/>
              </a:lnTo>
              <a:lnTo>
                <a:pt x="0" y="1674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90FA00-7B4F-49C1-B69C-785636C2EA03}">
      <dsp:nvSpPr>
        <dsp:cNvPr id="0" name=""/>
        <dsp:cNvSpPr/>
      </dsp:nvSpPr>
      <dsp:spPr>
        <a:xfrm>
          <a:off x="1366610" y="1242637"/>
          <a:ext cx="1447395" cy="167467"/>
        </a:xfrm>
        <a:custGeom>
          <a:avLst/>
          <a:gdLst/>
          <a:ahLst/>
          <a:cxnLst/>
          <a:rect l="0" t="0" r="0" b="0"/>
          <a:pathLst>
            <a:path>
              <a:moveTo>
                <a:pt x="1447395" y="0"/>
              </a:moveTo>
              <a:lnTo>
                <a:pt x="1447395" y="83733"/>
              </a:lnTo>
              <a:lnTo>
                <a:pt x="0" y="83733"/>
              </a:lnTo>
              <a:lnTo>
                <a:pt x="0" y="1674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9F36BE-D9B1-44B1-A124-B63652397EB1}">
      <dsp:nvSpPr>
        <dsp:cNvPr id="0" name=""/>
        <dsp:cNvSpPr/>
      </dsp:nvSpPr>
      <dsp:spPr>
        <a:xfrm>
          <a:off x="401680" y="1242637"/>
          <a:ext cx="2412325" cy="167467"/>
        </a:xfrm>
        <a:custGeom>
          <a:avLst/>
          <a:gdLst/>
          <a:ahLst/>
          <a:cxnLst/>
          <a:rect l="0" t="0" r="0" b="0"/>
          <a:pathLst>
            <a:path>
              <a:moveTo>
                <a:pt x="2412325" y="0"/>
              </a:moveTo>
              <a:lnTo>
                <a:pt x="2412325" y="83733"/>
              </a:lnTo>
              <a:lnTo>
                <a:pt x="0" y="83733"/>
              </a:lnTo>
              <a:lnTo>
                <a:pt x="0" y="1674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07667E-E629-4BBB-8A5D-64CCB1F9AACF}">
      <dsp:nvSpPr>
        <dsp:cNvPr id="0" name=""/>
        <dsp:cNvSpPr/>
      </dsp:nvSpPr>
      <dsp:spPr>
        <a:xfrm>
          <a:off x="2814005" y="676438"/>
          <a:ext cx="3649957" cy="167467"/>
        </a:xfrm>
        <a:custGeom>
          <a:avLst/>
          <a:gdLst/>
          <a:ahLst/>
          <a:cxnLst/>
          <a:rect l="0" t="0" r="0" b="0"/>
          <a:pathLst>
            <a:path>
              <a:moveTo>
                <a:pt x="3649957" y="0"/>
              </a:moveTo>
              <a:lnTo>
                <a:pt x="3649957" y="83733"/>
              </a:lnTo>
              <a:lnTo>
                <a:pt x="0" y="83733"/>
              </a:lnTo>
              <a:lnTo>
                <a:pt x="0" y="1674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22B160-697D-4FFD-AA08-6ED43C72E867}">
      <dsp:nvSpPr>
        <dsp:cNvPr id="0" name=""/>
        <dsp:cNvSpPr/>
      </dsp:nvSpPr>
      <dsp:spPr>
        <a:xfrm>
          <a:off x="6065231" y="277707"/>
          <a:ext cx="797462" cy="398731"/>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Ian Brawn</a:t>
          </a:r>
          <a:endParaRPr lang="en-GB" sz="1200" kern="1200" dirty="0"/>
        </a:p>
      </dsp:txBody>
      <dsp:txXfrm>
        <a:off x="6065231" y="277707"/>
        <a:ext cx="797462" cy="398731"/>
      </dsp:txXfrm>
    </dsp:sp>
    <dsp:sp modelId="{735AC7A6-3D8C-4F95-8833-5F4C5D8A0D3A}">
      <dsp:nvSpPr>
        <dsp:cNvPr id="0" name=""/>
        <dsp:cNvSpPr/>
      </dsp:nvSpPr>
      <dsp:spPr>
        <a:xfrm>
          <a:off x="2415274" y="843905"/>
          <a:ext cx="797462" cy="398731"/>
        </a:xfrm>
        <a:prstGeom prst="rect">
          <a:avLst/>
        </a:prstGeom>
        <a:solidFill>
          <a:srgbClr val="156082"/>
        </a:solidFill>
        <a:ln w="1905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prstClr val="white"/>
              </a:solidFill>
              <a:latin typeface="Aptos" panose="02110004020202020204"/>
              <a:ea typeface="+mn-ea"/>
              <a:cs typeface="+mn-cs"/>
            </a:rPr>
            <a:t>Ronnie Brumfitt</a:t>
          </a:r>
          <a:endParaRPr lang="en-GB" sz="1300" kern="1200" dirty="0">
            <a:solidFill>
              <a:prstClr val="white"/>
            </a:solidFill>
            <a:latin typeface="Aptos" panose="02110004020202020204"/>
            <a:ea typeface="+mn-ea"/>
            <a:cs typeface="+mn-cs"/>
          </a:endParaRPr>
        </a:p>
      </dsp:txBody>
      <dsp:txXfrm>
        <a:off x="2415274" y="843905"/>
        <a:ext cx="797462" cy="398731"/>
      </dsp:txXfrm>
    </dsp:sp>
    <dsp:sp modelId="{7B048FDA-9E2E-4EEA-BD42-A9641E376A46}">
      <dsp:nvSpPr>
        <dsp:cNvPr id="0" name=""/>
        <dsp:cNvSpPr/>
      </dsp:nvSpPr>
      <dsp:spPr>
        <a:xfrm>
          <a:off x="2948" y="1410104"/>
          <a:ext cx="797462" cy="398731"/>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Kelvin Gascoyne</a:t>
          </a:r>
          <a:endParaRPr lang="en-GB" sz="1200" kern="1200" dirty="0"/>
        </a:p>
      </dsp:txBody>
      <dsp:txXfrm>
        <a:off x="2948" y="1410104"/>
        <a:ext cx="797462" cy="398731"/>
      </dsp:txXfrm>
    </dsp:sp>
    <dsp:sp modelId="{FAEFF114-5417-4C3B-A88F-8AC488F5B982}">
      <dsp:nvSpPr>
        <dsp:cNvPr id="0" name=""/>
        <dsp:cNvSpPr/>
      </dsp:nvSpPr>
      <dsp:spPr>
        <a:xfrm>
          <a:off x="967878" y="1410104"/>
          <a:ext cx="797462" cy="398731"/>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William John</a:t>
          </a:r>
          <a:endParaRPr lang="en-GB" sz="1200" kern="1200" dirty="0"/>
        </a:p>
      </dsp:txBody>
      <dsp:txXfrm>
        <a:off x="967878" y="1410104"/>
        <a:ext cx="797462" cy="398731"/>
      </dsp:txXfrm>
    </dsp:sp>
    <dsp:sp modelId="{0D3F66CD-9760-4767-883C-1A1069006A08}">
      <dsp:nvSpPr>
        <dsp:cNvPr id="0" name=""/>
        <dsp:cNvSpPr/>
      </dsp:nvSpPr>
      <dsp:spPr>
        <a:xfrm>
          <a:off x="1932809" y="1410104"/>
          <a:ext cx="797462" cy="398731"/>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Simon Moorby</a:t>
          </a:r>
          <a:endParaRPr lang="en-GB" sz="1200" kern="1200" dirty="0"/>
        </a:p>
      </dsp:txBody>
      <dsp:txXfrm>
        <a:off x="1932809" y="1410104"/>
        <a:ext cx="797462" cy="398731"/>
      </dsp:txXfrm>
    </dsp:sp>
    <dsp:sp modelId="{9B5680D5-FD2D-4C3A-8D73-8D268E0570D5}">
      <dsp:nvSpPr>
        <dsp:cNvPr id="0" name=""/>
        <dsp:cNvSpPr/>
      </dsp:nvSpPr>
      <dsp:spPr>
        <a:xfrm>
          <a:off x="2897739" y="1410104"/>
          <a:ext cx="797462" cy="398731"/>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Chad Silk</a:t>
          </a:r>
          <a:endParaRPr lang="en-GB" sz="1200" kern="1200" dirty="0"/>
        </a:p>
      </dsp:txBody>
      <dsp:txXfrm>
        <a:off x="2897739" y="1410104"/>
        <a:ext cx="797462" cy="398731"/>
      </dsp:txXfrm>
    </dsp:sp>
    <dsp:sp modelId="{30E90FE4-51EE-4250-8636-869F92F3D11A}">
      <dsp:nvSpPr>
        <dsp:cNvPr id="0" name=""/>
        <dsp:cNvSpPr/>
      </dsp:nvSpPr>
      <dsp:spPr>
        <a:xfrm>
          <a:off x="3097105" y="1976303"/>
          <a:ext cx="797462" cy="398731"/>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Joshua Davies</a:t>
          </a:r>
          <a:endParaRPr lang="en-GB" sz="1200" kern="1200" dirty="0"/>
        </a:p>
      </dsp:txBody>
      <dsp:txXfrm>
        <a:off x="3097105" y="1976303"/>
        <a:ext cx="797462" cy="398731"/>
      </dsp:txXfrm>
    </dsp:sp>
    <dsp:sp modelId="{A23B6C11-0FEF-45B7-AA22-1EAE6887F468}">
      <dsp:nvSpPr>
        <dsp:cNvPr id="0" name=""/>
        <dsp:cNvSpPr/>
      </dsp:nvSpPr>
      <dsp:spPr>
        <a:xfrm>
          <a:off x="3862669" y="1410104"/>
          <a:ext cx="797462" cy="398731"/>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Dave Templeman</a:t>
          </a:r>
          <a:endParaRPr lang="en-GB" sz="1200" kern="1200" dirty="0"/>
        </a:p>
      </dsp:txBody>
      <dsp:txXfrm>
        <a:off x="3862669" y="1410104"/>
        <a:ext cx="797462" cy="398731"/>
      </dsp:txXfrm>
    </dsp:sp>
    <dsp:sp modelId="{75847DA5-9302-4DF9-84BF-948851070C98}">
      <dsp:nvSpPr>
        <dsp:cNvPr id="0" name=""/>
        <dsp:cNvSpPr/>
      </dsp:nvSpPr>
      <dsp:spPr>
        <a:xfrm>
          <a:off x="4062035" y="1976303"/>
          <a:ext cx="797462" cy="398731"/>
        </a:xfrm>
        <a:prstGeom prst="rect">
          <a:avLst/>
        </a:prstGeom>
        <a:solidFill>
          <a:srgbClr val="156082">
            <a:hueOff val="0"/>
            <a:satOff val="0"/>
            <a:lumOff val="0"/>
            <a:alphaOff val="0"/>
          </a:srgbClr>
        </a:solidFill>
        <a:ln w="1905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prstClr val="white"/>
              </a:solidFill>
              <a:latin typeface="Aptos" panose="02110004020202020204"/>
              <a:ea typeface="+mn-ea"/>
              <a:cs typeface="+mn-cs"/>
            </a:rPr>
            <a:t>Piers Coode</a:t>
          </a:r>
          <a:endParaRPr lang="en-GB" sz="1300" kern="1200" dirty="0">
            <a:solidFill>
              <a:prstClr val="white"/>
            </a:solidFill>
            <a:latin typeface="Aptos" panose="02110004020202020204"/>
            <a:ea typeface="+mn-ea"/>
            <a:cs typeface="+mn-cs"/>
          </a:endParaRPr>
        </a:p>
      </dsp:txBody>
      <dsp:txXfrm>
        <a:off x="4062035" y="1976303"/>
        <a:ext cx="797462" cy="398731"/>
      </dsp:txXfrm>
    </dsp:sp>
    <dsp:sp modelId="{1FC6CD2A-A824-4114-BA2E-C86832223EFA}">
      <dsp:nvSpPr>
        <dsp:cNvPr id="0" name=""/>
        <dsp:cNvSpPr/>
      </dsp:nvSpPr>
      <dsp:spPr>
        <a:xfrm>
          <a:off x="4062035" y="2542501"/>
          <a:ext cx="797462" cy="398731"/>
        </a:xfrm>
        <a:prstGeom prst="rect">
          <a:avLst/>
        </a:prstGeom>
        <a:solidFill>
          <a:srgbClr val="156082">
            <a:hueOff val="0"/>
            <a:satOff val="0"/>
            <a:lumOff val="0"/>
            <a:alphaOff val="0"/>
          </a:srgbClr>
        </a:solidFill>
        <a:ln w="1905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prstClr val="white"/>
              </a:solidFill>
              <a:latin typeface="Aptos" panose="02110004020202020204"/>
              <a:ea typeface="+mn-ea"/>
              <a:cs typeface="+mn-cs"/>
            </a:rPr>
            <a:t>Jack Day</a:t>
          </a:r>
          <a:endParaRPr lang="en-GB" sz="1300" kern="1200" dirty="0">
            <a:solidFill>
              <a:prstClr val="white"/>
            </a:solidFill>
            <a:latin typeface="Aptos" panose="02110004020202020204"/>
            <a:ea typeface="+mn-ea"/>
            <a:cs typeface="+mn-cs"/>
          </a:endParaRPr>
        </a:p>
      </dsp:txBody>
      <dsp:txXfrm>
        <a:off x="4062035" y="2542501"/>
        <a:ext cx="797462" cy="398731"/>
      </dsp:txXfrm>
    </dsp:sp>
    <dsp:sp modelId="{5DE38158-C635-40D7-BA5E-244A7EE1BA40}">
      <dsp:nvSpPr>
        <dsp:cNvPr id="0" name=""/>
        <dsp:cNvSpPr/>
      </dsp:nvSpPr>
      <dsp:spPr>
        <a:xfrm>
          <a:off x="4827599" y="1410104"/>
          <a:ext cx="797462" cy="398731"/>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Martin Torbet</a:t>
          </a:r>
          <a:endParaRPr lang="en-GB" sz="1200" kern="1200" dirty="0"/>
        </a:p>
      </dsp:txBody>
      <dsp:txXfrm>
        <a:off x="4827599" y="1410104"/>
        <a:ext cx="797462" cy="398731"/>
      </dsp:txXfrm>
    </dsp:sp>
    <dsp:sp modelId="{9231ED16-3E3F-4DD6-B665-E93F75B60723}">
      <dsp:nvSpPr>
        <dsp:cNvPr id="0" name=""/>
        <dsp:cNvSpPr/>
      </dsp:nvSpPr>
      <dsp:spPr>
        <a:xfrm>
          <a:off x="5572184" y="843905"/>
          <a:ext cx="881379" cy="398731"/>
        </a:xfrm>
        <a:prstGeom prst="rect">
          <a:avLst/>
        </a:prstGeom>
        <a:solidFill>
          <a:srgbClr val="156082"/>
        </a:solidFill>
        <a:ln w="1905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prstClr val="white"/>
              </a:solidFill>
              <a:latin typeface="Aptos" panose="02110004020202020204"/>
              <a:ea typeface="+mn-ea"/>
              <a:cs typeface="+mn-cs"/>
            </a:rPr>
            <a:t>Joseph Hindmarsh</a:t>
          </a:r>
          <a:endParaRPr lang="en-GB" sz="1300" kern="1200" dirty="0">
            <a:solidFill>
              <a:prstClr val="white"/>
            </a:solidFill>
            <a:latin typeface="Aptos" panose="02110004020202020204"/>
            <a:ea typeface="+mn-ea"/>
            <a:cs typeface="+mn-cs"/>
          </a:endParaRPr>
        </a:p>
      </dsp:txBody>
      <dsp:txXfrm>
        <a:off x="5572184" y="843905"/>
        <a:ext cx="881379" cy="398731"/>
      </dsp:txXfrm>
    </dsp:sp>
    <dsp:sp modelId="{196F277E-B779-4945-BD8F-351CDAC639C5}">
      <dsp:nvSpPr>
        <dsp:cNvPr id="0" name=""/>
        <dsp:cNvSpPr/>
      </dsp:nvSpPr>
      <dsp:spPr>
        <a:xfrm>
          <a:off x="5792529" y="1410104"/>
          <a:ext cx="797462" cy="398731"/>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Takamasa Awai</a:t>
          </a:r>
          <a:endParaRPr lang="en-GB" sz="1200" kern="1200" dirty="0"/>
        </a:p>
      </dsp:txBody>
      <dsp:txXfrm>
        <a:off x="5792529" y="1410104"/>
        <a:ext cx="797462" cy="398731"/>
      </dsp:txXfrm>
    </dsp:sp>
    <dsp:sp modelId="{D13C4237-15D3-4290-A88A-75E33A8B2E3F}">
      <dsp:nvSpPr>
        <dsp:cNvPr id="0" name=""/>
        <dsp:cNvSpPr/>
      </dsp:nvSpPr>
      <dsp:spPr>
        <a:xfrm>
          <a:off x="5792529" y="1976303"/>
          <a:ext cx="797462" cy="398731"/>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Hajira </a:t>
          </a:r>
          <a:r>
            <a:rPr lang="en-US" sz="1200" kern="1200" dirty="0" err="1"/>
            <a:t>Bazaz</a:t>
          </a:r>
          <a:endParaRPr lang="en-GB" sz="1200" kern="1200" dirty="0"/>
        </a:p>
      </dsp:txBody>
      <dsp:txXfrm>
        <a:off x="5792529" y="1976303"/>
        <a:ext cx="797462" cy="398731"/>
      </dsp:txXfrm>
    </dsp:sp>
    <dsp:sp modelId="{73AA6B3C-6DAB-436F-BD5C-40F49246ECED}">
      <dsp:nvSpPr>
        <dsp:cNvPr id="0" name=""/>
        <dsp:cNvSpPr/>
      </dsp:nvSpPr>
      <dsp:spPr>
        <a:xfrm>
          <a:off x="5792529" y="2542501"/>
          <a:ext cx="797462" cy="398731"/>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Berk Bilgin</a:t>
          </a:r>
          <a:endParaRPr lang="en-GB" sz="1200" kern="1200" dirty="0"/>
        </a:p>
      </dsp:txBody>
      <dsp:txXfrm>
        <a:off x="5792529" y="2542501"/>
        <a:ext cx="797462" cy="398731"/>
      </dsp:txXfrm>
    </dsp:sp>
    <dsp:sp modelId="{0CA51C09-ED5B-4617-ABF4-925A144A4EB4}">
      <dsp:nvSpPr>
        <dsp:cNvPr id="0" name=""/>
        <dsp:cNvSpPr/>
      </dsp:nvSpPr>
      <dsp:spPr>
        <a:xfrm>
          <a:off x="5792529" y="3108700"/>
          <a:ext cx="797462" cy="398731"/>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John Holden</a:t>
          </a:r>
          <a:endParaRPr lang="en-GB" sz="1200" kern="1200" dirty="0"/>
        </a:p>
      </dsp:txBody>
      <dsp:txXfrm>
        <a:off x="5792529" y="3108700"/>
        <a:ext cx="797462" cy="398731"/>
      </dsp:txXfrm>
    </dsp:sp>
    <dsp:sp modelId="{370A9F0B-506C-4542-9066-E54F3ACC1D1E}">
      <dsp:nvSpPr>
        <dsp:cNvPr id="0" name=""/>
        <dsp:cNvSpPr/>
      </dsp:nvSpPr>
      <dsp:spPr>
        <a:xfrm>
          <a:off x="5792529" y="3674899"/>
          <a:ext cx="797462" cy="398731"/>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Zhen Ha Ng</a:t>
          </a:r>
          <a:endParaRPr lang="en-GB" sz="1200" kern="1200" dirty="0"/>
        </a:p>
      </dsp:txBody>
      <dsp:txXfrm>
        <a:off x="5792529" y="3674899"/>
        <a:ext cx="797462" cy="398731"/>
      </dsp:txXfrm>
    </dsp:sp>
    <dsp:sp modelId="{A2E4F4DF-7152-4A5E-A634-E422B327FEED}">
      <dsp:nvSpPr>
        <dsp:cNvPr id="0" name=""/>
        <dsp:cNvSpPr/>
      </dsp:nvSpPr>
      <dsp:spPr>
        <a:xfrm>
          <a:off x="6621032" y="843905"/>
          <a:ext cx="797462" cy="398731"/>
        </a:xfrm>
        <a:prstGeom prst="rect">
          <a:avLst/>
        </a:prstGeom>
        <a:solidFill>
          <a:srgbClr val="156082"/>
        </a:solidFill>
        <a:ln w="1905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33400">
            <a:lnSpc>
              <a:spcPct val="90000"/>
            </a:lnSpc>
            <a:spcBef>
              <a:spcPct val="0"/>
            </a:spcBef>
            <a:spcAft>
              <a:spcPct val="35000"/>
            </a:spcAft>
            <a:buNone/>
          </a:pPr>
          <a:r>
            <a:rPr lang="en-US" sz="1200" kern="1200" dirty="0"/>
            <a:t>Weiming Qian</a:t>
          </a:r>
          <a:endParaRPr lang="en-GB" sz="1200" kern="1200" dirty="0"/>
        </a:p>
      </dsp:txBody>
      <dsp:txXfrm>
        <a:off x="6621032" y="843905"/>
        <a:ext cx="797462" cy="398731"/>
      </dsp:txXfrm>
    </dsp:sp>
    <dsp:sp modelId="{6B70BDED-04A5-4DBA-A281-8314A23AC60C}">
      <dsp:nvSpPr>
        <dsp:cNvPr id="0" name=""/>
        <dsp:cNvSpPr/>
      </dsp:nvSpPr>
      <dsp:spPr>
        <a:xfrm>
          <a:off x="6820397" y="1410104"/>
          <a:ext cx="797462" cy="398731"/>
        </a:xfrm>
        <a:prstGeom prst="rect">
          <a:avLst/>
        </a:prstGeom>
        <a:solidFill>
          <a:srgbClr val="156082"/>
        </a:solidFill>
        <a:ln w="1905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prstClr val="white"/>
              </a:solidFill>
              <a:latin typeface="Aptos" panose="02110004020202020204"/>
              <a:ea typeface="+mn-ea"/>
              <a:cs typeface="+mn-cs"/>
            </a:rPr>
            <a:t>Geoffrey</a:t>
          </a:r>
          <a:r>
            <a:rPr lang="en-US" sz="1300" kern="1200" dirty="0"/>
            <a:t> Betts</a:t>
          </a:r>
          <a:endParaRPr lang="en-GB" sz="1300" kern="1200" dirty="0"/>
        </a:p>
      </dsp:txBody>
      <dsp:txXfrm>
        <a:off x="6820397" y="1410104"/>
        <a:ext cx="797462" cy="398731"/>
      </dsp:txXfrm>
    </dsp:sp>
    <dsp:sp modelId="{83AE5F1A-96A1-4B3E-B2BE-8C2B2136763A}">
      <dsp:nvSpPr>
        <dsp:cNvPr id="0" name=""/>
        <dsp:cNvSpPr/>
      </dsp:nvSpPr>
      <dsp:spPr>
        <a:xfrm>
          <a:off x="6820397" y="1976303"/>
          <a:ext cx="797462" cy="398731"/>
        </a:xfrm>
        <a:prstGeom prst="rect">
          <a:avLst/>
        </a:prstGeom>
        <a:solidFill>
          <a:srgbClr val="156082"/>
        </a:solidFill>
        <a:ln w="1905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33400">
            <a:lnSpc>
              <a:spcPct val="90000"/>
            </a:lnSpc>
            <a:spcBef>
              <a:spcPct val="0"/>
            </a:spcBef>
            <a:spcAft>
              <a:spcPct val="35000"/>
            </a:spcAft>
            <a:buNone/>
          </a:pPr>
          <a:r>
            <a:rPr lang="en-US" sz="1200" kern="1200" dirty="0"/>
            <a:t>Mohamed Siyad</a:t>
          </a:r>
          <a:endParaRPr lang="en-GB" sz="1200" kern="1200" dirty="0"/>
        </a:p>
      </dsp:txBody>
      <dsp:txXfrm>
        <a:off x="6820397" y="1976303"/>
        <a:ext cx="797462" cy="398731"/>
      </dsp:txXfrm>
    </dsp:sp>
    <dsp:sp modelId="{917440D0-7603-4C42-8657-C3E3B7D311AB}">
      <dsp:nvSpPr>
        <dsp:cNvPr id="0" name=""/>
        <dsp:cNvSpPr/>
      </dsp:nvSpPr>
      <dsp:spPr>
        <a:xfrm>
          <a:off x="6820397" y="2542501"/>
          <a:ext cx="797462" cy="398731"/>
        </a:xfrm>
        <a:prstGeom prst="rect">
          <a:avLst/>
        </a:prstGeom>
        <a:solidFill>
          <a:srgbClr val="156082"/>
        </a:solidFill>
        <a:ln w="1905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Saeed </a:t>
          </a:r>
          <a:r>
            <a:rPr lang="en-US" sz="1300" kern="1200" dirty="0">
              <a:solidFill>
                <a:prstClr val="white"/>
              </a:solidFill>
              <a:latin typeface="Aptos" panose="02110004020202020204"/>
              <a:ea typeface="+mn-ea"/>
              <a:cs typeface="+mn-cs"/>
            </a:rPr>
            <a:t>Taghavi</a:t>
          </a:r>
          <a:endParaRPr lang="en-GB" sz="1300" kern="1200" dirty="0">
            <a:solidFill>
              <a:prstClr val="white"/>
            </a:solidFill>
            <a:latin typeface="Aptos" panose="02110004020202020204"/>
            <a:ea typeface="+mn-ea"/>
            <a:cs typeface="+mn-cs"/>
          </a:endParaRPr>
        </a:p>
      </dsp:txBody>
      <dsp:txXfrm>
        <a:off x="6820397" y="2542501"/>
        <a:ext cx="797462" cy="398731"/>
      </dsp:txXfrm>
    </dsp:sp>
    <dsp:sp modelId="{3DC8D121-8126-4995-AA74-49682EE4A0C7}">
      <dsp:nvSpPr>
        <dsp:cNvPr id="0" name=""/>
        <dsp:cNvSpPr/>
      </dsp:nvSpPr>
      <dsp:spPr>
        <a:xfrm>
          <a:off x="8750258" y="843905"/>
          <a:ext cx="797462" cy="398731"/>
        </a:xfrm>
        <a:prstGeom prst="rect">
          <a:avLst/>
        </a:prstGeom>
        <a:solidFill>
          <a:srgbClr val="156082"/>
        </a:solidFill>
        <a:ln w="1905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33400">
            <a:lnSpc>
              <a:spcPct val="90000"/>
            </a:lnSpc>
            <a:spcBef>
              <a:spcPct val="0"/>
            </a:spcBef>
            <a:spcAft>
              <a:spcPct val="35000"/>
            </a:spcAft>
            <a:buNone/>
          </a:pPr>
          <a:r>
            <a:rPr lang="en-US" sz="1200" kern="1200" dirty="0"/>
            <a:t>Matt Roberts</a:t>
          </a:r>
          <a:endParaRPr lang="en-GB" sz="1200" kern="1200" dirty="0"/>
        </a:p>
      </dsp:txBody>
      <dsp:txXfrm>
        <a:off x="8750258" y="843905"/>
        <a:ext cx="797462" cy="398731"/>
      </dsp:txXfrm>
    </dsp:sp>
    <dsp:sp modelId="{A14E2D3F-07EB-4F29-A22A-897C2FBE3081}">
      <dsp:nvSpPr>
        <dsp:cNvPr id="0" name=""/>
        <dsp:cNvSpPr/>
      </dsp:nvSpPr>
      <dsp:spPr>
        <a:xfrm>
          <a:off x="7785327" y="1410104"/>
          <a:ext cx="797462" cy="398731"/>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Adam Barcock</a:t>
          </a:r>
          <a:endParaRPr lang="en-GB" sz="1200" kern="1200" dirty="0"/>
        </a:p>
      </dsp:txBody>
      <dsp:txXfrm>
        <a:off x="7785327" y="1410104"/>
        <a:ext cx="797462" cy="398731"/>
      </dsp:txXfrm>
    </dsp:sp>
    <dsp:sp modelId="{79A46E0D-8B4C-4F58-BBD7-6C49210B5C50}">
      <dsp:nvSpPr>
        <dsp:cNvPr id="0" name=""/>
        <dsp:cNvSpPr/>
      </dsp:nvSpPr>
      <dsp:spPr>
        <a:xfrm>
          <a:off x="7984693" y="1976303"/>
          <a:ext cx="797462" cy="398731"/>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Sooraj Pradeep</a:t>
          </a:r>
          <a:endParaRPr lang="en-GB" sz="1200" kern="1200" dirty="0"/>
        </a:p>
      </dsp:txBody>
      <dsp:txXfrm>
        <a:off x="7984693" y="1976303"/>
        <a:ext cx="797462" cy="398731"/>
      </dsp:txXfrm>
    </dsp:sp>
    <dsp:sp modelId="{F14FB71E-6068-4A36-B141-364392898228}">
      <dsp:nvSpPr>
        <dsp:cNvPr id="0" name=""/>
        <dsp:cNvSpPr/>
      </dsp:nvSpPr>
      <dsp:spPr>
        <a:xfrm>
          <a:off x="8750258" y="1410104"/>
          <a:ext cx="797462" cy="398731"/>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Peter Furey-Duffin</a:t>
          </a:r>
          <a:endParaRPr lang="en-GB" sz="1200" kern="1200" dirty="0"/>
        </a:p>
      </dsp:txBody>
      <dsp:txXfrm>
        <a:off x="8750258" y="1410104"/>
        <a:ext cx="797462" cy="398731"/>
      </dsp:txXfrm>
    </dsp:sp>
    <dsp:sp modelId="{A3734F32-5CB3-4E00-9EE1-43D676A3335F}">
      <dsp:nvSpPr>
        <dsp:cNvPr id="0" name=""/>
        <dsp:cNvSpPr/>
      </dsp:nvSpPr>
      <dsp:spPr>
        <a:xfrm>
          <a:off x="9715188" y="1410104"/>
          <a:ext cx="797462" cy="398731"/>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Lucie Sharpe</a:t>
          </a:r>
        </a:p>
      </dsp:txBody>
      <dsp:txXfrm>
        <a:off x="9715188" y="1410104"/>
        <a:ext cx="797462" cy="398731"/>
      </dsp:txXfrm>
    </dsp:sp>
    <dsp:sp modelId="{67A2C25C-3C0E-47D7-A89E-7DA05049FDCE}">
      <dsp:nvSpPr>
        <dsp:cNvPr id="0" name=""/>
        <dsp:cNvSpPr/>
      </dsp:nvSpPr>
      <dsp:spPr>
        <a:xfrm>
          <a:off x="9715188" y="843905"/>
          <a:ext cx="797462" cy="398731"/>
        </a:xfrm>
        <a:prstGeom prst="rect">
          <a:avLst/>
        </a:prstGeom>
        <a:solidFill>
          <a:srgbClr val="156082"/>
        </a:solidFill>
        <a:ln w="1905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prstClr val="white"/>
              </a:solidFill>
              <a:latin typeface="Aptos" panose="02110004020202020204"/>
              <a:ea typeface="+mn-ea"/>
              <a:cs typeface="+mn-cs"/>
            </a:rPr>
            <a:t>John Coughlan</a:t>
          </a:r>
          <a:endParaRPr lang="en-GB" sz="1300" kern="1200" dirty="0">
            <a:solidFill>
              <a:prstClr val="white"/>
            </a:solidFill>
            <a:latin typeface="Aptos" panose="02110004020202020204"/>
            <a:ea typeface="+mn-ea"/>
            <a:cs typeface="+mn-cs"/>
          </a:endParaRPr>
        </a:p>
      </dsp:txBody>
      <dsp:txXfrm>
        <a:off x="9715188" y="843905"/>
        <a:ext cx="797462" cy="39873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90891A3-B3BF-EE4A-B72F-9DC5677D832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5CCA953-6AA9-784D-AA53-0836BF688D6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219C7E-7B24-274E-8CB7-52C4522250E3}" type="datetimeFigureOut">
              <a:rPr lang="en-US" smtClean="0"/>
              <a:t>9/25/2025</a:t>
            </a:fld>
            <a:endParaRPr lang="en-US"/>
          </a:p>
        </p:txBody>
      </p:sp>
      <p:sp>
        <p:nvSpPr>
          <p:cNvPr id="4" name="Footer Placeholder 3">
            <a:extLst>
              <a:ext uri="{FF2B5EF4-FFF2-40B4-BE49-F238E27FC236}">
                <a16:creationId xmlns:a16="http://schemas.microsoft.com/office/drawing/2014/main" id="{C1F7EFAB-CFCF-A74D-B725-295B520F7A8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F8AB5E6-26B5-1D41-A451-AE363F4C6B0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741029-40F4-D847-893E-D265EE59D33B}" type="slidenum">
              <a:rPr lang="en-US" smtClean="0"/>
              <a:t>‹#›</a:t>
            </a:fld>
            <a:endParaRPr lang="en-US"/>
          </a:p>
        </p:txBody>
      </p:sp>
    </p:spTree>
    <p:extLst>
      <p:ext uri="{BB962C8B-B14F-4D97-AF65-F5344CB8AC3E}">
        <p14:creationId xmlns:p14="http://schemas.microsoft.com/office/powerpoint/2010/main" val="8391450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Regular"/>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Regular"/>
              </a:defRPr>
            </a:lvl1pPr>
          </a:lstStyle>
          <a:p>
            <a:fld id="{48FE9A4A-3203-D544-A0F2-9B4A7A1B021E}" type="datetimeFigureOut">
              <a:rPr lang="en-US" smtClean="0"/>
              <a:pPr/>
              <a:t>9/25/2025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Regular"/>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Regular"/>
              </a:defRPr>
            </a:lvl1pPr>
          </a:lstStyle>
          <a:p>
            <a:fld id="{C0F3BA1D-A00F-DB41-84DA-BE26C4853B35}" type="slidenum">
              <a:rPr lang="en-US" smtClean="0"/>
              <a:pPr/>
              <a:t>‹#›</a:t>
            </a:fld>
            <a:endParaRPr lang="en-US" dirty="0"/>
          </a:p>
        </p:txBody>
      </p:sp>
    </p:spTree>
    <p:extLst>
      <p:ext uri="{BB962C8B-B14F-4D97-AF65-F5344CB8AC3E}">
        <p14:creationId xmlns:p14="http://schemas.microsoft.com/office/powerpoint/2010/main" val="661868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Regular"/>
        <a:ea typeface="+mn-ea"/>
        <a:cs typeface="+mn-cs"/>
      </a:defRPr>
    </a:lvl1pPr>
    <a:lvl2pPr marL="457200" algn="l" defTabSz="914400" rtl="0" eaLnBrk="1" latinLnBrk="0" hangingPunct="1">
      <a:defRPr sz="1200" b="0" i="0" kern="1200">
        <a:solidFill>
          <a:schemeClr val="tx1"/>
        </a:solidFill>
        <a:latin typeface="Arial Regular"/>
        <a:ea typeface="+mn-ea"/>
        <a:cs typeface="+mn-cs"/>
      </a:defRPr>
    </a:lvl2pPr>
    <a:lvl3pPr marL="914400" algn="l" defTabSz="914400" rtl="0" eaLnBrk="1" latinLnBrk="0" hangingPunct="1">
      <a:defRPr sz="1200" b="0" i="0" kern="1200">
        <a:solidFill>
          <a:schemeClr val="tx1"/>
        </a:solidFill>
        <a:latin typeface="Arial Regular"/>
        <a:ea typeface="+mn-ea"/>
        <a:cs typeface="+mn-cs"/>
      </a:defRPr>
    </a:lvl3pPr>
    <a:lvl4pPr marL="1371600" algn="l" defTabSz="914400" rtl="0" eaLnBrk="1" latinLnBrk="0" hangingPunct="1">
      <a:defRPr sz="1200" b="0" i="0" kern="1200">
        <a:solidFill>
          <a:schemeClr val="tx1"/>
        </a:solidFill>
        <a:latin typeface="Arial Regular"/>
        <a:ea typeface="+mn-ea"/>
        <a:cs typeface="+mn-cs"/>
      </a:defRPr>
    </a:lvl4pPr>
    <a:lvl5pPr marL="1828800" algn="l" defTabSz="914400" rtl="0" eaLnBrk="1" latinLnBrk="0" hangingPunct="1">
      <a:defRPr sz="1200" b="0" i="0" kern="1200">
        <a:solidFill>
          <a:schemeClr val="tx1"/>
        </a:solidFill>
        <a:latin typeface="Arial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edit the background image, select ‘Format’ from the PowerPoint menu and ‘Slide Background’ from the drop-down menu. Within the new list of options that appears on the right of the screen, select the ‘File’ button under ‘Insert picture from’ and select your image from your file browser. </a:t>
            </a:r>
            <a:r>
              <a:rPr lang="en-GB" sz="1200" b="0" i="0" kern="1200" dirty="0">
                <a:solidFill>
                  <a:schemeClr val="tx1"/>
                </a:solidFill>
                <a:effectLst/>
                <a:latin typeface="Arial Regular"/>
                <a:ea typeface="+mn-ea"/>
                <a:cs typeface="+mn-cs"/>
              </a:rPr>
              <a:t>Please remove or amend the image credit if you are using a different image to the one provided.</a:t>
            </a:r>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1</a:t>
            </a:fld>
            <a:endParaRPr lang="en-US"/>
          </a:p>
        </p:txBody>
      </p:sp>
    </p:spTree>
    <p:extLst>
      <p:ext uri="{BB962C8B-B14F-4D97-AF65-F5344CB8AC3E}">
        <p14:creationId xmlns:p14="http://schemas.microsoft.com/office/powerpoint/2010/main" val="2937672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00041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Numbers from </a:t>
            </a:r>
          </a:p>
          <a:p>
            <a:r>
              <a:rPr lang="en-GB" dirty="0"/>
              <a:t>H:\ESDG_business\EffortProfiles\EffortProfile_Projection_2025_d3</a:t>
            </a:r>
          </a:p>
        </p:txBody>
      </p:sp>
    </p:spTree>
    <p:extLst>
      <p:ext uri="{BB962C8B-B14F-4D97-AF65-F5344CB8AC3E}">
        <p14:creationId xmlns:p14="http://schemas.microsoft.com/office/powerpoint/2010/main" val="3924333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24484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£68k</a:t>
            </a:r>
            <a:endParaRPr lang="en-GB" dirty="0"/>
          </a:p>
        </p:txBody>
      </p:sp>
    </p:spTree>
    <p:extLst>
      <p:ext uri="{BB962C8B-B14F-4D97-AF65-F5344CB8AC3E}">
        <p14:creationId xmlns:p14="http://schemas.microsoft.com/office/powerpoint/2010/main" val="3314107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77863" rtl="0" eaLnBrk="0" fontAlgn="base" latinLnBrk="0" hangingPunct="0">
              <a:lnSpc>
                <a:spcPct val="100000"/>
              </a:lnSpc>
              <a:spcBef>
                <a:spcPct val="30000"/>
              </a:spcBef>
              <a:spcAft>
                <a:spcPct val="0"/>
              </a:spcAft>
              <a:buClrTx/>
              <a:buSzTx/>
              <a:buFontTx/>
              <a:buNone/>
              <a:tabLst/>
              <a:defRPr/>
            </a:pPr>
            <a:endParaRPr lang="en-GB" dirty="0"/>
          </a:p>
        </p:txBody>
      </p:sp>
    </p:spTree>
    <p:extLst>
      <p:ext uri="{BB962C8B-B14F-4D97-AF65-F5344CB8AC3E}">
        <p14:creationId xmlns:p14="http://schemas.microsoft.com/office/powerpoint/2010/main" val="2588813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abstract pattern can be removed or repositioned if required. Be careful to ‘Send to Back’ so that it does not obscure any important information.</a:t>
            </a:r>
          </a:p>
          <a:p>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13</a:t>
            </a:fld>
            <a:endParaRPr lang="en-US"/>
          </a:p>
        </p:txBody>
      </p:sp>
    </p:spTree>
    <p:extLst>
      <p:ext uri="{BB962C8B-B14F-4D97-AF65-F5344CB8AC3E}">
        <p14:creationId xmlns:p14="http://schemas.microsoft.com/office/powerpoint/2010/main" val="337591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AE69-592D-6D48-8D37-1AF709B0432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ECE34F9-FD31-954C-90A9-25364BF3A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381E6B-7D41-F84E-B286-61EBCE0535F6}"/>
              </a:ext>
            </a:extLst>
          </p:cNvPr>
          <p:cNvSpPr>
            <a:spLocks noGrp="1"/>
          </p:cNvSpPr>
          <p:nvPr>
            <p:ph type="dt" sz="half" idx="10"/>
          </p:nvPr>
        </p:nvSpPr>
        <p:spPr/>
        <p:txBody>
          <a:bodyPr/>
          <a:lstStyle/>
          <a:p>
            <a:r>
              <a:rPr lang="en-US"/>
              <a:t>27.11.24</a:t>
            </a:r>
          </a:p>
        </p:txBody>
      </p:sp>
      <p:sp>
        <p:nvSpPr>
          <p:cNvPr id="5" name="Footer Placeholder 4">
            <a:extLst>
              <a:ext uri="{FF2B5EF4-FFF2-40B4-BE49-F238E27FC236}">
                <a16:creationId xmlns:a16="http://schemas.microsoft.com/office/drawing/2014/main" id="{73CE29A8-E8C2-784C-9495-F0D437E9556C}"/>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814039A4-CB11-B346-94E7-20D66FCAC610}"/>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29370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39B2-85B2-8A4B-8008-EE871C7A57D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2A1684-4147-4E4A-BE1D-647E280F681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E7061D-97DA-5D45-A717-D8A7EEF03D1B}"/>
              </a:ext>
            </a:extLst>
          </p:cNvPr>
          <p:cNvSpPr>
            <a:spLocks noGrp="1"/>
          </p:cNvSpPr>
          <p:nvPr>
            <p:ph type="dt" sz="half" idx="10"/>
          </p:nvPr>
        </p:nvSpPr>
        <p:spPr/>
        <p:txBody>
          <a:bodyPr/>
          <a:lstStyle/>
          <a:p>
            <a:r>
              <a:rPr lang="en-US"/>
              <a:t>27.11.24</a:t>
            </a:r>
          </a:p>
        </p:txBody>
      </p:sp>
      <p:sp>
        <p:nvSpPr>
          <p:cNvPr id="5" name="Footer Placeholder 4">
            <a:extLst>
              <a:ext uri="{FF2B5EF4-FFF2-40B4-BE49-F238E27FC236}">
                <a16:creationId xmlns:a16="http://schemas.microsoft.com/office/drawing/2014/main" id="{F08C7700-26C6-804B-9BEF-4E4886CEB399}"/>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498D442D-6AED-C347-A737-1092964EAE8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749145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360F0-A2C2-BC4E-AC8F-28FB5C10E34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5D444D-2CB3-C84E-AFAB-6E36673058E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CCCC5E-1493-D445-AD8B-A3A5697A2531}"/>
              </a:ext>
            </a:extLst>
          </p:cNvPr>
          <p:cNvSpPr>
            <a:spLocks noGrp="1"/>
          </p:cNvSpPr>
          <p:nvPr>
            <p:ph type="dt" sz="half" idx="10"/>
          </p:nvPr>
        </p:nvSpPr>
        <p:spPr/>
        <p:txBody>
          <a:bodyPr/>
          <a:lstStyle/>
          <a:p>
            <a:r>
              <a:rPr lang="en-US"/>
              <a:t>27.11.24</a:t>
            </a:r>
          </a:p>
        </p:txBody>
      </p:sp>
      <p:sp>
        <p:nvSpPr>
          <p:cNvPr id="5" name="Footer Placeholder 4">
            <a:extLst>
              <a:ext uri="{FF2B5EF4-FFF2-40B4-BE49-F238E27FC236}">
                <a16:creationId xmlns:a16="http://schemas.microsoft.com/office/drawing/2014/main" id="{0036B37B-4148-1847-B7D0-E506A8B43BD2}"/>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3B948933-1B9F-6140-A9E4-6AC0E5BF3C6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600670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278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51A27-3A46-6548-A658-AF078FEDCD4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53235BA-4644-F742-B68A-58857ABFA7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A3258F6-501F-DF4D-BC61-AD3F27C1AF26}"/>
              </a:ext>
            </a:extLst>
          </p:cNvPr>
          <p:cNvSpPr>
            <a:spLocks noGrp="1"/>
          </p:cNvSpPr>
          <p:nvPr>
            <p:ph type="dt" sz="half" idx="10"/>
          </p:nvPr>
        </p:nvSpPr>
        <p:spPr/>
        <p:txBody>
          <a:bodyPr/>
          <a:lstStyle/>
          <a:p>
            <a:r>
              <a:rPr lang="en-US"/>
              <a:t>27.11.24</a:t>
            </a:r>
          </a:p>
        </p:txBody>
      </p:sp>
      <p:sp>
        <p:nvSpPr>
          <p:cNvPr id="5" name="Footer Placeholder 4">
            <a:extLst>
              <a:ext uri="{FF2B5EF4-FFF2-40B4-BE49-F238E27FC236}">
                <a16:creationId xmlns:a16="http://schemas.microsoft.com/office/drawing/2014/main" id="{B851A04B-89FD-BB4A-BE38-11423AD0E809}"/>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01282FEF-A672-D74A-818C-FD7E25F8DB7A}"/>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2070397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7BE78-2DAE-784C-8BDD-1ACFE932502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B5A6CBD-752B-C54A-9472-476012303DC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7EEB16F-2AF7-AF4F-BAC0-66A9F203FCDF}"/>
              </a:ext>
            </a:extLst>
          </p:cNvPr>
          <p:cNvSpPr>
            <a:spLocks noGrp="1"/>
          </p:cNvSpPr>
          <p:nvPr>
            <p:ph type="dt" sz="half" idx="10"/>
          </p:nvPr>
        </p:nvSpPr>
        <p:spPr/>
        <p:txBody>
          <a:bodyPr/>
          <a:lstStyle/>
          <a:p>
            <a:r>
              <a:rPr lang="en-US"/>
              <a:t>27.11.24</a:t>
            </a:r>
          </a:p>
        </p:txBody>
      </p:sp>
      <p:sp>
        <p:nvSpPr>
          <p:cNvPr id="5" name="Footer Placeholder 4">
            <a:extLst>
              <a:ext uri="{FF2B5EF4-FFF2-40B4-BE49-F238E27FC236}">
                <a16:creationId xmlns:a16="http://schemas.microsoft.com/office/drawing/2014/main" id="{23C97A28-8E57-8849-B304-4BD747CD24DF}"/>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1AF34E1A-BF2D-3F43-B5E9-97AA6F77E6FA}"/>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3209333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4472D-C6B8-F544-BCBA-6D34B6B81A3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0E73B32-686A-E649-86AB-3479FB66E9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FF5A8D1-9377-1742-BBD6-21C94A27ED6A}"/>
              </a:ext>
            </a:extLst>
          </p:cNvPr>
          <p:cNvSpPr>
            <a:spLocks noGrp="1"/>
          </p:cNvSpPr>
          <p:nvPr>
            <p:ph type="dt" sz="half" idx="10"/>
          </p:nvPr>
        </p:nvSpPr>
        <p:spPr/>
        <p:txBody>
          <a:bodyPr/>
          <a:lstStyle/>
          <a:p>
            <a:r>
              <a:rPr lang="en-US"/>
              <a:t>27.11.24</a:t>
            </a:r>
          </a:p>
        </p:txBody>
      </p:sp>
      <p:sp>
        <p:nvSpPr>
          <p:cNvPr id="5" name="Footer Placeholder 4">
            <a:extLst>
              <a:ext uri="{FF2B5EF4-FFF2-40B4-BE49-F238E27FC236}">
                <a16:creationId xmlns:a16="http://schemas.microsoft.com/office/drawing/2014/main" id="{B2D9E8E3-692C-EB47-AE32-1D59637AE6A2}"/>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9EC299E9-66F9-CC49-AF60-86ECA79F2AA8}"/>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2699761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E006E-3602-3240-801F-364000B45F1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C5A57B7-EF2C-3044-B58B-175EDDFEAF5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D875FEF-E26D-7D4C-9207-D0510ACF4D4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30407D9-439C-464B-B83C-AD392B6C6CF6}"/>
              </a:ext>
            </a:extLst>
          </p:cNvPr>
          <p:cNvSpPr>
            <a:spLocks noGrp="1"/>
          </p:cNvSpPr>
          <p:nvPr>
            <p:ph type="dt" sz="half" idx="10"/>
          </p:nvPr>
        </p:nvSpPr>
        <p:spPr/>
        <p:txBody>
          <a:bodyPr/>
          <a:lstStyle/>
          <a:p>
            <a:r>
              <a:rPr lang="en-US"/>
              <a:t>27.11.24</a:t>
            </a:r>
          </a:p>
        </p:txBody>
      </p:sp>
      <p:sp>
        <p:nvSpPr>
          <p:cNvPr id="6" name="Footer Placeholder 5">
            <a:extLst>
              <a:ext uri="{FF2B5EF4-FFF2-40B4-BE49-F238E27FC236}">
                <a16:creationId xmlns:a16="http://schemas.microsoft.com/office/drawing/2014/main" id="{2AFBC8E8-C96E-A644-AFCF-9A484B2E303C}"/>
              </a:ext>
            </a:extLst>
          </p:cNvPr>
          <p:cNvSpPr>
            <a:spLocks noGrp="1"/>
          </p:cNvSpPr>
          <p:nvPr>
            <p:ph type="ftr" sz="quarter" idx="11"/>
          </p:nvPr>
        </p:nvSpPr>
        <p:spPr/>
        <p:txBody>
          <a:bodyPr/>
          <a:lstStyle/>
          <a:p>
            <a:r>
              <a:rPr lang="en-US"/>
              <a:t>Ian Brawn</a:t>
            </a:r>
          </a:p>
        </p:txBody>
      </p:sp>
      <p:sp>
        <p:nvSpPr>
          <p:cNvPr id="7" name="Slide Number Placeholder 6">
            <a:extLst>
              <a:ext uri="{FF2B5EF4-FFF2-40B4-BE49-F238E27FC236}">
                <a16:creationId xmlns:a16="http://schemas.microsoft.com/office/drawing/2014/main" id="{EF4BDBDA-2F87-E140-8669-57B9B7121EFC}"/>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11562972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C6AA6-F7E1-E941-BB92-88330D63E91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4413033-E229-2848-A214-6BD8D631DB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BB6FF0D-44BC-1845-ADBF-A1BDA30F40C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E43DBC9-6028-9A46-8CF4-7F90F03B2D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B30AFFD-F8E0-FA48-8C05-C1EA3B81749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A2EF13E-80AE-2F4B-99DD-2E1E85DF1FD7}"/>
              </a:ext>
            </a:extLst>
          </p:cNvPr>
          <p:cNvSpPr>
            <a:spLocks noGrp="1"/>
          </p:cNvSpPr>
          <p:nvPr>
            <p:ph type="dt" sz="half" idx="10"/>
          </p:nvPr>
        </p:nvSpPr>
        <p:spPr/>
        <p:txBody>
          <a:bodyPr/>
          <a:lstStyle/>
          <a:p>
            <a:r>
              <a:rPr lang="en-US"/>
              <a:t>27.11.24</a:t>
            </a:r>
          </a:p>
        </p:txBody>
      </p:sp>
      <p:sp>
        <p:nvSpPr>
          <p:cNvPr id="8" name="Footer Placeholder 7">
            <a:extLst>
              <a:ext uri="{FF2B5EF4-FFF2-40B4-BE49-F238E27FC236}">
                <a16:creationId xmlns:a16="http://schemas.microsoft.com/office/drawing/2014/main" id="{265D6405-91B4-B742-BE0F-74FC84097E5D}"/>
              </a:ext>
            </a:extLst>
          </p:cNvPr>
          <p:cNvSpPr>
            <a:spLocks noGrp="1"/>
          </p:cNvSpPr>
          <p:nvPr>
            <p:ph type="ftr" sz="quarter" idx="11"/>
          </p:nvPr>
        </p:nvSpPr>
        <p:spPr/>
        <p:txBody>
          <a:bodyPr/>
          <a:lstStyle/>
          <a:p>
            <a:r>
              <a:rPr lang="en-US"/>
              <a:t>Ian Brawn</a:t>
            </a:r>
          </a:p>
        </p:txBody>
      </p:sp>
      <p:sp>
        <p:nvSpPr>
          <p:cNvPr id="9" name="Slide Number Placeholder 8">
            <a:extLst>
              <a:ext uri="{FF2B5EF4-FFF2-40B4-BE49-F238E27FC236}">
                <a16:creationId xmlns:a16="http://schemas.microsoft.com/office/drawing/2014/main" id="{C647248F-EB72-3A40-8C00-44A631D3466B}"/>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27144871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29E50-BA89-B14D-B9B0-2C2D41422DF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B63D20A-A613-5C4C-A2D9-3F3716F248FE}"/>
              </a:ext>
            </a:extLst>
          </p:cNvPr>
          <p:cNvSpPr>
            <a:spLocks noGrp="1"/>
          </p:cNvSpPr>
          <p:nvPr>
            <p:ph type="dt" sz="half" idx="10"/>
          </p:nvPr>
        </p:nvSpPr>
        <p:spPr/>
        <p:txBody>
          <a:bodyPr/>
          <a:lstStyle/>
          <a:p>
            <a:r>
              <a:rPr lang="en-US"/>
              <a:t>27.11.24</a:t>
            </a:r>
          </a:p>
        </p:txBody>
      </p:sp>
      <p:sp>
        <p:nvSpPr>
          <p:cNvPr id="4" name="Footer Placeholder 3">
            <a:extLst>
              <a:ext uri="{FF2B5EF4-FFF2-40B4-BE49-F238E27FC236}">
                <a16:creationId xmlns:a16="http://schemas.microsoft.com/office/drawing/2014/main" id="{2B434657-A7D5-C94F-8190-795F9A70A360}"/>
              </a:ext>
            </a:extLst>
          </p:cNvPr>
          <p:cNvSpPr>
            <a:spLocks noGrp="1"/>
          </p:cNvSpPr>
          <p:nvPr>
            <p:ph type="ftr" sz="quarter" idx="11"/>
          </p:nvPr>
        </p:nvSpPr>
        <p:spPr/>
        <p:txBody>
          <a:bodyPr/>
          <a:lstStyle/>
          <a:p>
            <a:r>
              <a:rPr lang="en-US"/>
              <a:t>Ian Brawn</a:t>
            </a:r>
          </a:p>
        </p:txBody>
      </p:sp>
      <p:sp>
        <p:nvSpPr>
          <p:cNvPr id="5" name="Slide Number Placeholder 4">
            <a:extLst>
              <a:ext uri="{FF2B5EF4-FFF2-40B4-BE49-F238E27FC236}">
                <a16:creationId xmlns:a16="http://schemas.microsoft.com/office/drawing/2014/main" id="{97F68932-BF18-6D41-AAA1-AA62712FCFF6}"/>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42766636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04FA24-B38B-8E42-AD9A-46A8FE7451A1}"/>
              </a:ext>
            </a:extLst>
          </p:cNvPr>
          <p:cNvSpPr>
            <a:spLocks noGrp="1"/>
          </p:cNvSpPr>
          <p:nvPr>
            <p:ph type="dt" sz="half" idx="10"/>
          </p:nvPr>
        </p:nvSpPr>
        <p:spPr/>
        <p:txBody>
          <a:bodyPr/>
          <a:lstStyle/>
          <a:p>
            <a:r>
              <a:rPr lang="en-US"/>
              <a:t>27.11.24</a:t>
            </a:r>
          </a:p>
        </p:txBody>
      </p:sp>
      <p:sp>
        <p:nvSpPr>
          <p:cNvPr id="3" name="Footer Placeholder 2">
            <a:extLst>
              <a:ext uri="{FF2B5EF4-FFF2-40B4-BE49-F238E27FC236}">
                <a16:creationId xmlns:a16="http://schemas.microsoft.com/office/drawing/2014/main" id="{845B9E2C-DF1C-3348-A7D0-868403EF107C}"/>
              </a:ext>
            </a:extLst>
          </p:cNvPr>
          <p:cNvSpPr>
            <a:spLocks noGrp="1"/>
          </p:cNvSpPr>
          <p:nvPr>
            <p:ph type="ftr" sz="quarter" idx="11"/>
          </p:nvPr>
        </p:nvSpPr>
        <p:spPr/>
        <p:txBody>
          <a:bodyPr/>
          <a:lstStyle/>
          <a:p>
            <a:r>
              <a:rPr lang="en-US"/>
              <a:t>Ian Brawn</a:t>
            </a:r>
          </a:p>
        </p:txBody>
      </p:sp>
      <p:sp>
        <p:nvSpPr>
          <p:cNvPr id="4" name="Slide Number Placeholder 3">
            <a:extLst>
              <a:ext uri="{FF2B5EF4-FFF2-40B4-BE49-F238E27FC236}">
                <a16:creationId xmlns:a16="http://schemas.microsoft.com/office/drawing/2014/main" id="{870C3B7E-3AE4-3248-816B-42AEABE3282A}"/>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3016297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r>
              <a:rPr lang="en-US"/>
              <a:t>27.11.24</a:t>
            </a:r>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0239290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46E7B-2B21-4349-A5E8-F51BDA4FDD7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4800EC2-20B6-564C-B497-8BC94D18A0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A3D7AB7-03F9-CB44-8B65-1FA6515812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8543C11-7DE1-A040-A366-66CFE0770690}"/>
              </a:ext>
            </a:extLst>
          </p:cNvPr>
          <p:cNvSpPr>
            <a:spLocks noGrp="1"/>
          </p:cNvSpPr>
          <p:nvPr>
            <p:ph type="dt" sz="half" idx="10"/>
          </p:nvPr>
        </p:nvSpPr>
        <p:spPr/>
        <p:txBody>
          <a:bodyPr/>
          <a:lstStyle/>
          <a:p>
            <a:r>
              <a:rPr lang="en-US"/>
              <a:t>27.11.24</a:t>
            </a:r>
          </a:p>
        </p:txBody>
      </p:sp>
      <p:sp>
        <p:nvSpPr>
          <p:cNvPr id="6" name="Footer Placeholder 5">
            <a:extLst>
              <a:ext uri="{FF2B5EF4-FFF2-40B4-BE49-F238E27FC236}">
                <a16:creationId xmlns:a16="http://schemas.microsoft.com/office/drawing/2014/main" id="{F6F8A39E-CEDC-5D45-B7A7-427E12ADCB65}"/>
              </a:ext>
            </a:extLst>
          </p:cNvPr>
          <p:cNvSpPr>
            <a:spLocks noGrp="1"/>
          </p:cNvSpPr>
          <p:nvPr>
            <p:ph type="ftr" sz="quarter" idx="11"/>
          </p:nvPr>
        </p:nvSpPr>
        <p:spPr/>
        <p:txBody>
          <a:bodyPr/>
          <a:lstStyle/>
          <a:p>
            <a:r>
              <a:rPr lang="en-US"/>
              <a:t>Ian Brawn</a:t>
            </a:r>
          </a:p>
        </p:txBody>
      </p:sp>
      <p:sp>
        <p:nvSpPr>
          <p:cNvPr id="7" name="Slide Number Placeholder 6">
            <a:extLst>
              <a:ext uri="{FF2B5EF4-FFF2-40B4-BE49-F238E27FC236}">
                <a16:creationId xmlns:a16="http://schemas.microsoft.com/office/drawing/2014/main" id="{CF53EE87-F227-0641-991C-BC2504CBAFD1}"/>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34558507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36682-8C5D-5446-8420-6965F374F31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A959B58-CA83-2541-BFBB-72A596B18F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269452C-75B1-A440-9A3E-16096BEAA1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03ABED3-0D2E-C24F-AB08-D6551BC9B18D}"/>
              </a:ext>
            </a:extLst>
          </p:cNvPr>
          <p:cNvSpPr>
            <a:spLocks noGrp="1"/>
          </p:cNvSpPr>
          <p:nvPr>
            <p:ph type="dt" sz="half" idx="10"/>
          </p:nvPr>
        </p:nvSpPr>
        <p:spPr/>
        <p:txBody>
          <a:bodyPr/>
          <a:lstStyle/>
          <a:p>
            <a:r>
              <a:rPr lang="en-US"/>
              <a:t>27.11.24</a:t>
            </a:r>
          </a:p>
        </p:txBody>
      </p:sp>
      <p:sp>
        <p:nvSpPr>
          <p:cNvPr id="6" name="Footer Placeholder 5">
            <a:extLst>
              <a:ext uri="{FF2B5EF4-FFF2-40B4-BE49-F238E27FC236}">
                <a16:creationId xmlns:a16="http://schemas.microsoft.com/office/drawing/2014/main" id="{9EDB2E6C-CD2C-CD47-A952-D2C835A6B46B}"/>
              </a:ext>
            </a:extLst>
          </p:cNvPr>
          <p:cNvSpPr>
            <a:spLocks noGrp="1"/>
          </p:cNvSpPr>
          <p:nvPr>
            <p:ph type="ftr" sz="quarter" idx="11"/>
          </p:nvPr>
        </p:nvSpPr>
        <p:spPr/>
        <p:txBody>
          <a:bodyPr/>
          <a:lstStyle/>
          <a:p>
            <a:r>
              <a:rPr lang="en-US"/>
              <a:t>Ian Brawn</a:t>
            </a:r>
          </a:p>
        </p:txBody>
      </p:sp>
      <p:sp>
        <p:nvSpPr>
          <p:cNvPr id="7" name="Slide Number Placeholder 6">
            <a:extLst>
              <a:ext uri="{FF2B5EF4-FFF2-40B4-BE49-F238E27FC236}">
                <a16:creationId xmlns:a16="http://schemas.microsoft.com/office/drawing/2014/main" id="{8ACFB704-2EF3-024E-A7B5-B19083B6B48F}"/>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34004491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64499-2F4D-F54B-B034-112AA6F6780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182BD32-AEFC-9C43-9EC4-4770BA5A5BB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F9B193B-4C5C-8349-A401-B84C817E4DEA}"/>
              </a:ext>
            </a:extLst>
          </p:cNvPr>
          <p:cNvSpPr>
            <a:spLocks noGrp="1"/>
          </p:cNvSpPr>
          <p:nvPr>
            <p:ph type="dt" sz="half" idx="10"/>
          </p:nvPr>
        </p:nvSpPr>
        <p:spPr/>
        <p:txBody>
          <a:bodyPr/>
          <a:lstStyle/>
          <a:p>
            <a:r>
              <a:rPr lang="en-US"/>
              <a:t>27.11.24</a:t>
            </a:r>
          </a:p>
        </p:txBody>
      </p:sp>
      <p:sp>
        <p:nvSpPr>
          <p:cNvPr id="5" name="Footer Placeholder 4">
            <a:extLst>
              <a:ext uri="{FF2B5EF4-FFF2-40B4-BE49-F238E27FC236}">
                <a16:creationId xmlns:a16="http://schemas.microsoft.com/office/drawing/2014/main" id="{90025579-668C-6E4A-9506-5AD2E00C520C}"/>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73093645-915D-A945-A086-86CD13508646}"/>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24201992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D6932E-B973-1440-8C8A-A20FC31CE29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C55602-66E9-6A44-8E3B-7944447C112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4D233EE-C4AC-3944-8F41-167DE075E4B3}"/>
              </a:ext>
            </a:extLst>
          </p:cNvPr>
          <p:cNvSpPr>
            <a:spLocks noGrp="1"/>
          </p:cNvSpPr>
          <p:nvPr>
            <p:ph type="dt" sz="half" idx="10"/>
          </p:nvPr>
        </p:nvSpPr>
        <p:spPr/>
        <p:txBody>
          <a:bodyPr/>
          <a:lstStyle/>
          <a:p>
            <a:r>
              <a:rPr lang="en-US"/>
              <a:t>27.11.24</a:t>
            </a:r>
          </a:p>
        </p:txBody>
      </p:sp>
      <p:sp>
        <p:nvSpPr>
          <p:cNvPr id="5" name="Footer Placeholder 4">
            <a:extLst>
              <a:ext uri="{FF2B5EF4-FFF2-40B4-BE49-F238E27FC236}">
                <a16:creationId xmlns:a16="http://schemas.microsoft.com/office/drawing/2014/main" id="{3FFDC9E0-7443-FC45-B98E-6EEECFAD3170}"/>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D00199EE-E38E-C842-82B0-22CAA11BEA07}"/>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20977073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AE69-592D-6D48-8D37-1AF709B0432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ECE34F9-FD31-954C-90A9-25364BF3A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381E6B-7D41-F84E-B286-61EBCE0535F6}"/>
              </a:ext>
            </a:extLst>
          </p:cNvPr>
          <p:cNvSpPr>
            <a:spLocks noGrp="1"/>
          </p:cNvSpPr>
          <p:nvPr>
            <p:ph type="dt" sz="half" idx="10"/>
          </p:nvPr>
        </p:nvSpPr>
        <p:spPr/>
        <p:txBody>
          <a:bodyPr/>
          <a:lstStyle/>
          <a:p>
            <a:r>
              <a:rPr lang="en-US"/>
              <a:t>27.11.24</a:t>
            </a:r>
          </a:p>
        </p:txBody>
      </p:sp>
      <p:sp>
        <p:nvSpPr>
          <p:cNvPr id="5" name="Footer Placeholder 4">
            <a:extLst>
              <a:ext uri="{FF2B5EF4-FFF2-40B4-BE49-F238E27FC236}">
                <a16:creationId xmlns:a16="http://schemas.microsoft.com/office/drawing/2014/main" id="{73CE29A8-E8C2-784C-9495-F0D437E9556C}"/>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814039A4-CB11-B346-94E7-20D66FCAC610}"/>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6363703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r>
              <a:rPr lang="en-US"/>
              <a:t>27.11.24</a:t>
            </a:r>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453743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CB58-4758-1C42-8DAA-2AAA3F98FE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AB7D025-4B39-8D45-811F-5B1E30D5E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2683CA-90A4-5E49-AA2C-3DCED63A8EBC}"/>
              </a:ext>
            </a:extLst>
          </p:cNvPr>
          <p:cNvSpPr>
            <a:spLocks noGrp="1"/>
          </p:cNvSpPr>
          <p:nvPr>
            <p:ph type="dt" sz="half" idx="10"/>
          </p:nvPr>
        </p:nvSpPr>
        <p:spPr/>
        <p:txBody>
          <a:bodyPr/>
          <a:lstStyle/>
          <a:p>
            <a:r>
              <a:rPr lang="en-US"/>
              <a:t>27.11.24</a:t>
            </a:r>
          </a:p>
        </p:txBody>
      </p:sp>
      <p:sp>
        <p:nvSpPr>
          <p:cNvPr id="5" name="Footer Placeholder 4">
            <a:extLst>
              <a:ext uri="{FF2B5EF4-FFF2-40B4-BE49-F238E27FC236}">
                <a16:creationId xmlns:a16="http://schemas.microsoft.com/office/drawing/2014/main" id="{97E1DED1-CD68-AC4C-ABC6-F8EEE292B7DB}"/>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14A83341-F52D-D14B-A417-6C66E51D03C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3914999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1C6-2D17-C14E-8DC1-418227C698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A0F791E-6CBD-2747-86C9-A91E120F50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76279C1-F68E-7E4B-B565-93EC951F8A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CD866C6-99FF-2F4A-936E-613FC9DB3BB2}"/>
              </a:ext>
            </a:extLst>
          </p:cNvPr>
          <p:cNvSpPr>
            <a:spLocks noGrp="1"/>
          </p:cNvSpPr>
          <p:nvPr>
            <p:ph type="dt" sz="half" idx="10"/>
          </p:nvPr>
        </p:nvSpPr>
        <p:spPr/>
        <p:txBody>
          <a:bodyPr/>
          <a:lstStyle/>
          <a:p>
            <a:r>
              <a:rPr lang="en-US"/>
              <a:t>27.11.24</a:t>
            </a:r>
          </a:p>
        </p:txBody>
      </p:sp>
      <p:sp>
        <p:nvSpPr>
          <p:cNvPr id="6" name="Footer Placeholder 5">
            <a:extLst>
              <a:ext uri="{FF2B5EF4-FFF2-40B4-BE49-F238E27FC236}">
                <a16:creationId xmlns:a16="http://schemas.microsoft.com/office/drawing/2014/main" id="{45D0DB7C-BDCE-D146-9584-809FFC25DDA3}"/>
              </a:ext>
            </a:extLst>
          </p:cNvPr>
          <p:cNvSpPr>
            <a:spLocks noGrp="1"/>
          </p:cNvSpPr>
          <p:nvPr>
            <p:ph type="ftr" sz="quarter" idx="11"/>
          </p:nvPr>
        </p:nvSpPr>
        <p:spPr/>
        <p:txBody>
          <a:bodyPr/>
          <a:lstStyle/>
          <a:p>
            <a:r>
              <a:rPr lang="en-US"/>
              <a:t>Ian Brawn</a:t>
            </a:r>
          </a:p>
        </p:txBody>
      </p:sp>
      <p:sp>
        <p:nvSpPr>
          <p:cNvPr id="7" name="Slide Number Placeholder 6">
            <a:extLst>
              <a:ext uri="{FF2B5EF4-FFF2-40B4-BE49-F238E27FC236}">
                <a16:creationId xmlns:a16="http://schemas.microsoft.com/office/drawing/2014/main" id="{66FD1283-F062-2E4B-8DD8-A11DB5311AF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1716614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CD01-DE9B-A849-A35D-9F761E7A293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213394-3DB5-5A4C-965B-35CC3D1F2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0C87B7-015A-EE48-9BA2-392DACDC00E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3A97E02-FB0B-A048-9274-06CF17436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ADCF4DD-E248-C543-910E-BAFFB18831D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C573B90-35AD-3E43-B0CA-8BA2F2BBBC62}"/>
              </a:ext>
            </a:extLst>
          </p:cNvPr>
          <p:cNvSpPr>
            <a:spLocks noGrp="1"/>
          </p:cNvSpPr>
          <p:nvPr>
            <p:ph type="dt" sz="half" idx="10"/>
          </p:nvPr>
        </p:nvSpPr>
        <p:spPr/>
        <p:txBody>
          <a:bodyPr/>
          <a:lstStyle/>
          <a:p>
            <a:r>
              <a:rPr lang="en-US"/>
              <a:t>27.11.24</a:t>
            </a:r>
          </a:p>
        </p:txBody>
      </p:sp>
      <p:sp>
        <p:nvSpPr>
          <p:cNvPr id="8" name="Footer Placeholder 7">
            <a:extLst>
              <a:ext uri="{FF2B5EF4-FFF2-40B4-BE49-F238E27FC236}">
                <a16:creationId xmlns:a16="http://schemas.microsoft.com/office/drawing/2014/main" id="{126E709E-0F2B-524A-BB14-376202A26980}"/>
              </a:ext>
            </a:extLst>
          </p:cNvPr>
          <p:cNvSpPr>
            <a:spLocks noGrp="1"/>
          </p:cNvSpPr>
          <p:nvPr>
            <p:ph type="ftr" sz="quarter" idx="11"/>
          </p:nvPr>
        </p:nvSpPr>
        <p:spPr/>
        <p:txBody>
          <a:bodyPr/>
          <a:lstStyle/>
          <a:p>
            <a:r>
              <a:rPr lang="en-US"/>
              <a:t>Ian Brawn</a:t>
            </a:r>
          </a:p>
        </p:txBody>
      </p:sp>
      <p:sp>
        <p:nvSpPr>
          <p:cNvPr id="9" name="Slide Number Placeholder 8">
            <a:extLst>
              <a:ext uri="{FF2B5EF4-FFF2-40B4-BE49-F238E27FC236}">
                <a16:creationId xmlns:a16="http://schemas.microsoft.com/office/drawing/2014/main" id="{4B8CED43-5180-C24B-8196-24914383E7BA}"/>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9815096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r>
              <a:rPr lang="en-US"/>
              <a:t>27.11.24</a:t>
            </a:r>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r>
              <a:rPr lang="en-US"/>
              <a:t>Ian Brawn</a:t>
            </a:r>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075958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CB58-4758-1C42-8DAA-2AAA3F98FE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AB7D025-4B39-8D45-811F-5B1E30D5E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2683CA-90A4-5E49-AA2C-3DCED63A8EBC}"/>
              </a:ext>
            </a:extLst>
          </p:cNvPr>
          <p:cNvSpPr>
            <a:spLocks noGrp="1"/>
          </p:cNvSpPr>
          <p:nvPr>
            <p:ph type="dt" sz="half" idx="10"/>
          </p:nvPr>
        </p:nvSpPr>
        <p:spPr/>
        <p:txBody>
          <a:bodyPr/>
          <a:lstStyle/>
          <a:p>
            <a:r>
              <a:rPr lang="en-US"/>
              <a:t>27.11.24</a:t>
            </a:r>
          </a:p>
        </p:txBody>
      </p:sp>
      <p:sp>
        <p:nvSpPr>
          <p:cNvPr id="5" name="Footer Placeholder 4">
            <a:extLst>
              <a:ext uri="{FF2B5EF4-FFF2-40B4-BE49-F238E27FC236}">
                <a16:creationId xmlns:a16="http://schemas.microsoft.com/office/drawing/2014/main" id="{97E1DED1-CD68-AC4C-ABC6-F8EEE292B7DB}"/>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14A83341-F52D-D14B-A417-6C66E51D03C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41189987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r>
              <a:rPr lang="en-US"/>
              <a:t>27.11.24</a:t>
            </a:r>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r>
              <a:rPr lang="en-US"/>
              <a:t>Ian Brawn</a:t>
            </a:r>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9673849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6A-43E5-A645-B273-977F074EA4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2B250C-BB32-7348-BE3C-383B51A8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C78973E-998F-6D41-9801-A30991298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45CC00-44DF-1E48-95F7-E532F4C69D56}"/>
              </a:ext>
            </a:extLst>
          </p:cNvPr>
          <p:cNvSpPr>
            <a:spLocks noGrp="1"/>
          </p:cNvSpPr>
          <p:nvPr>
            <p:ph type="dt" sz="half" idx="10"/>
          </p:nvPr>
        </p:nvSpPr>
        <p:spPr/>
        <p:txBody>
          <a:bodyPr/>
          <a:lstStyle/>
          <a:p>
            <a:r>
              <a:rPr lang="en-US"/>
              <a:t>27.11.24</a:t>
            </a:r>
          </a:p>
        </p:txBody>
      </p:sp>
      <p:sp>
        <p:nvSpPr>
          <p:cNvPr id="6" name="Footer Placeholder 5">
            <a:extLst>
              <a:ext uri="{FF2B5EF4-FFF2-40B4-BE49-F238E27FC236}">
                <a16:creationId xmlns:a16="http://schemas.microsoft.com/office/drawing/2014/main" id="{B984893D-3FFC-6749-AD92-18B78F33ADB0}"/>
              </a:ext>
            </a:extLst>
          </p:cNvPr>
          <p:cNvSpPr>
            <a:spLocks noGrp="1"/>
          </p:cNvSpPr>
          <p:nvPr>
            <p:ph type="ftr" sz="quarter" idx="11"/>
          </p:nvPr>
        </p:nvSpPr>
        <p:spPr/>
        <p:txBody>
          <a:bodyPr/>
          <a:lstStyle/>
          <a:p>
            <a:r>
              <a:rPr lang="en-US"/>
              <a:t>Ian Brawn</a:t>
            </a:r>
          </a:p>
        </p:txBody>
      </p:sp>
      <p:sp>
        <p:nvSpPr>
          <p:cNvPr id="7" name="Slide Number Placeholder 6">
            <a:extLst>
              <a:ext uri="{FF2B5EF4-FFF2-40B4-BE49-F238E27FC236}">
                <a16:creationId xmlns:a16="http://schemas.microsoft.com/office/drawing/2014/main" id="{5003AAAD-3463-B142-AEB9-CFB5F3DCA4FF}"/>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9409198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AEEA-03B0-C845-83C2-A99DE7CF45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4D0810E-8148-AB45-8D0B-5492633BC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CE66B3-4F01-3148-9B21-03E05C59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80305A-EC70-204D-A203-97127CF60F29}"/>
              </a:ext>
            </a:extLst>
          </p:cNvPr>
          <p:cNvSpPr>
            <a:spLocks noGrp="1"/>
          </p:cNvSpPr>
          <p:nvPr>
            <p:ph type="dt" sz="half" idx="10"/>
          </p:nvPr>
        </p:nvSpPr>
        <p:spPr/>
        <p:txBody>
          <a:bodyPr/>
          <a:lstStyle/>
          <a:p>
            <a:r>
              <a:rPr lang="en-US"/>
              <a:t>27.11.24</a:t>
            </a:r>
          </a:p>
        </p:txBody>
      </p:sp>
      <p:sp>
        <p:nvSpPr>
          <p:cNvPr id="6" name="Footer Placeholder 5">
            <a:extLst>
              <a:ext uri="{FF2B5EF4-FFF2-40B4-BE49-F238E27FC236}">
                <a16:creationId xmlns:a16="http://schemas.microsoft.com/office/drawing/2014/main" id="{0FCDF6F2-688B-AC47-8BE3-B3918FD0BBB8}"/>
              </a:ext>
            </a:extLst>
          </p:cNvPr>
          <p:cNvSpPr>
            <a:spLocks noGrp="1"/>
          </p:cNvSpPr>
          <p:nvPr>
            <p:ph type="ftr" sz="quarter" idx="11"/>
          </p:nvPr>
        </p:nvSpPr>
        <p:spPr/>
        <p:txBody>
          <a:bodyPr/>
          <a:lstStyle/>
          <a:p>
            <a:r>
              <a:rPr lang="en-US"/>
              <a:t>Ian Brawn</a:t>
            </a:r>
          </a:p>
        </p:txBody>
      </p:sp>
      <p:sp>
        <p:nvSpPr>
          <p:cNvPr id="7" name="Slide Number Placeholder 6">
            <a:extLst>
              <a:ext uri="{FF2B5EF4-FFF2-40B4-BE49-F238E27FC236}">
                <a16:creationId xmlns:a16="http://schemas.microsoft.com/office/drawing/2014/main" id="{55DCE4F3-8FAC-C647-B187-2C76584703E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7314143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39B2-85B2-8A4B-8008-EE871C7A57D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2A1684-4147-4E4A-BE1D-647E280F681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E7061D-97DA-5D45-A717-D8A7EEF03D1B}"/>
              </a:ext>
            </a:extLst>
          </p:cNvPr>
          <p:cNvSpPr>
            <a:spLocks noGrp="1"/>
          </p:cNvSpPr>
          <p:nvPr>
            <p:ph type="dt" sz="half" idx="10"/>
          </p:nvPr>
        </p:nvSpPr>
        <p:spPr/>
        <p:txBody>
          <a:bodyPr/>
          <a:lstStyle/>
          <a:p>
            <a:r>
              <a:rPr lang="en-US"/>
              <a:t>27.11.24</a:t>
            </a:r>
          </a:p>
        </p:txBody>
      </p:sp>
      <p:sp>
        <p:nvSpPr>
          <p:cNvPr id="5" name="Footer Placeholder 4">
            <a:extLst>
              <a:ext uri="{FF2B5EF4-FFF2-40B4-BE49-F238E27FC236}">
                <a16:creationId xmlns:a16="http://schemas.microsoft.com/office/drawing/2014/main" id="{F08C7700-26C6-804B-9BEF-4E4886CEB399}"/>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498D442D-6AED-C347-A737-1092964EAE8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6369692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360F0-A2C2-BC4E-AC8F-28FB5C10E34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5D444D-2CB3-C84E-AFAB-6E36673058E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CCCC5E-1493-D445-AD8B-A3A5697A2531}"/>
              </a:ext>
            </a:extLst>
          </p:cNvPr>
          <p:cNvSpPr>
            <a:spLocks noGrp="1"/>
          </p:cNvSpPr>
          <p:nvPr>
            <p:ph type="dt" sz="half" idx="10"/>
          </p:nvPr>
        </p:nvSpPr>
        <p:spPr/>
        <p:txBody>
          <a:bodyPr/>
          <a:lstStyle/>
          <a:p>
            <a:r>
              <a:rPr lang="en-US"/>
              <a:t>27.11.24</a:t>
            </a:r>
          </a:p>
        </p:txBody>
      </p:sp>
      <p:sp>
        <p:nvSpPr>
          <p:cNvPr id="5" name="Footer Placeholder 4">
            <a:extLst>
              <a:ext uri="{FF2B5EF4-FFF2-40B4-BE49-F238E27FC236}">
                <a16:creationId xmlns:a16="http://schemas.microsoft.com/office/drawing/2014/main" id="{0036B37B-4148-1847-B7D0-E506A8B43BD2}"/>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3B948933-1B9F-6140-A9E4-6AC0E5BF3C6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6133560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72286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380670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F1F2F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45486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980728"/>
            <a:ext cx="12192000" cy="1143000"/>
          </a:xfrm>
        </p:spPr>
        <p:txBody>
          <a:bodyPr/>
          <a:lstStyle>
            <a:lvl1pPr>
              <a:defRPr sz="4400"/>
            </a:lvl1pPr>
          </a:lstStyle>
          <a:p>
            <a:r>
              <a:rPr lang="en-US" dirty="0"/>
              <a:t>Click to edit Master title style</a:t>
            </a:r>
            <a:endParaRPr lang="en-GB" dirty="0"/>
          </a:p>
        </p:txBody>
      </p:sp>
      <p:sp>
        <p:nvSpPr>
          <p:cNvPr id="3" name="Content Placeholder 2"/>
          <p:cNvSpPr>
            <a:spLocks noGrp="1"/>
          </p:cNvSpPr>
          <p:nvPr>
            <p:ph idx="1" hasCustomPrompt="1"/>
          </p:nvPr>
        </p:nvSpPr>
        <p:spPr>
          <a:xfrm>
            <a:off x="914400" y="2276872"/>
            <a:ext cx="10363200" cy="3456384"/>
          </a:xfrm>
        </p:spPr>
        <p:txBody>
          <a:bodyPr>
            <a:normAutofit/>
          </a:bodyPr>
          <a:lstStyle>
            <a:lvl1pPr marL="457200" indent="-457200">
              <a:buFont typeface="Arial" panose="020B0604020202020204" pitchFamily="34" charset="0"/>
              <a:buChar char="•"/>
              <a:defRPr sz="2800"/>
            </a:lvl1pPr>
            <a:lvl2pPr marL="1181085" indent="-571500">
              <a:buFont typeface="Arial" panose="020B0604020202020204" pitchFamily="34" charset="0"/>
              <a:buChar char="•"/>
              <a:defRPr sz="2400"/>
            </a:lvl2pPr>
            <a:lvl3pPr marL="1790670" indent="-571500">
              <a:buFont typeface="Arial" panose="020B0604020202020204" pitchFamily="34" charset="0"/>
              <a:buChar char="•"/>
              <a:defRPr sz="2400"/>
            </a:lvl3pPr>
            <a:lvl4pPr marL="2400255" indent="-571500">
              <a:buFont typeface="Arial" panose="020B0604020202020204" pitchFamily="34" charset="0"/>
              <a:buChar char="•"/>
              <a:defRPr sz="2400"/>
            </a:lvl4pPr>
            <a:lvl5pPr marL="3009839" indent="-571500">
              <a:buFont typeface="Arial" panose="020B0604020202020204" pitchFamily="34" charset="0"/>
              <a:buChar char="•"/>
              <a:defRPr sz="24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r>
              <a:rPr lang="en-US"/>
              <a:t>27.11.24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Ian Brawn</a:t>
            </a:r>
          </a:p>
        </p:txBody>
      </p:sp>
      <p:sp>
        <p:nvSpPr>
          <p:cNvPr id="6" name="Rectangle 6"/>
          <p:cNvSpPr>
            <a:spLocks noGrp="1" noChangeArrowheads="1"/>
          </p:cNvSpPr>
          <p:nvPr>
            <p:ph type="sldNum" sz="quarter" idx="12"/>
          </p:nvPr>
        </p:nvSpPr>
        <p:spPr>
          <a:ln/>
        </p:spPr>
        <p:txBody>
          <a:bodyPr/>
          <a:lstStyle>
            <a:lvl1pPr>
              <a:defRPr/>
            </a:lvl1pPr>
          </a:lstStyle>
          <a:p>
            <a:pPr>
              <a:defRPr/>
            </a:pPr>
            <a:fld id="{117349DF-5A2E-46F9-AE60-E07D48295245}" type="slidenum">
              <a:rPr lang="en-US"/>
              <a:pPr>
                <a:defRPr/>
              </a:pPr>
              <a:t>‹#›</a:t>
            </a:fld>
            <a:endParaRPr lang="en-US"/>
          </a:p>
        </p:txBody>
      </p:sp>
    </p:spTree>
    <p:extLst>
      <p:ext uri="{BB962C8B-B14F-4D97-AF65-F5344CB8AC3E}">
        <p14:creationId xmlns:p14="http://schemas.microsoft.com/office/powerpoint/2010/main" val="31215120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27.11.24</a:t>
            </a:r>
          </a:p>
        </p:txBody>
      </p:sp>
      <p:sp>
        <p:nvSpPr>
          <p:cNvPr id="5" name="Footer Placeholder 4"/>
          <p:cNvSpPr>
            <a:spLocks noGrp="1"/>
          </p:cNvSpPr>
          <p:nvPr>
            <p:ph type="ftr" sz="quarter" idx="11"/>
          </p:nvPr>
        </p:nvSpPr>
        <p:spPr/>
        <p:txBody>
          <a:bodyPr/>
          <a:lstStyle/>
          <a:p>
            <a:r>
              <a:rPr lang="en-US"/>
              <a:t>Ian Brawn</a:t>
            </a:r>
          </a:p>
        </p:txBody>
      </p:sp>
      <p:sp>
        <p:nvSpPr>
          <p:cNvPr id="6" name="Slide Number Placeholder 5"/>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879400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1C6-2D17-C14E-8DC1-418227C698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A0F791E-6CBD-2747-86C9-A91E120F50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76279C1-F68E-7E4B-B565-93EC951F8A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CD866C6-99FF-2F4A-936E-613FC9DB3BB2}"/>
              </a:ext>
            </a:extLst>
          </p:cNvPr>
          <p:cNvSpPr>
            <a:spLocks noGrp="1"/>
          </p:cNvSpPr>
          <p:nvPr>
            <p:ph type="dt" sz="half" idx="10"/>
          </p:nvPr>
        </p:nvSpPr>
        <p:spPr/>
        <p:txBody>
          <a:bodyPr/>
          <a:lstStyle/>
          <a:p>
            <a:r>
              <a:rPr lang="en-US"/>
              <a:t>27.11.24</a:t>
            </a:r>
          </a:p>
        </p:txBody>
      </p:sp>
      <p:sp>
        <p:nvSpPr>
          <p:cNvPr id="6" name="Footer Placeholder 5">
            <a:extLst>
              <a:ext uri="{FF2B5EF4-FFF2-40B4-BE49-F238E27FC236}">
                <a16:creationId xmlns:a16="http://schemas.microsoft.com/office/drawing/2014/main" id="{45D0DB7C-BDCE-D146-9584-809FFC25DDA3}"/>
              </a:ext>
            </a:extLst>
          </p:cNvPr>
          <p:cNvSpPr>
            <a:spLocks noGrp="1"/>
          </p:cNvSpPr>
          <p:nvPr>
            <p:ph type="ftr" sz="quarter" idx="11"/>
          </p:nvPr>
        </p:nvSpPr>
        <p:spPr/>
        <p:txBody>
          <a:bodyPr/>
          <a:lstStyle/>
          <a:p>
            <a:r>
              <a:rPr lang="en-US"/>
              <a:t>Ian Brawn</a:t>
            </a:r>
          </a:p>
        </p:txBody>
      </p:sp>
      <p:sp>
        <p:nvSpPr>
          <p:cNvPr id="7" name="Slide Number Placeholder 6">
            <a:extLst>
              <a:ext uri="{FF2B5EF4-FFF2-40B4-BE49-F238E27FC236}">
                <a16:creationId xmlns:a16="http://schemas.microsoft.com/office/drawing/2014/main" id="{66FD1283-F062-2E4B-8DD8-A11DB5311AF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5946729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27.11.24</a:t>
            </a:r>
          </a:p>
        </p:txBody>
      </p:sp>
      <p:sp>
        <p:nvSpPr>
          <p:cNvPr id="5" name="Footer Placeholder 4"/>
          <p:cNvSpPr>
            <a:spLocks noGrp="1"/>
          </p:cNvSpPr>
          <p:nvPr>
            <p:ph type="ftr" sz="quarter" idx="11"/>
          </p:nvPr>
        </p:nvSpPr>
        <p:spPr/>
        <p:txBody>
          <a:bodyPr/>
          <a:lstStyle/>
          <a:p>
            <a:r>
              <a:rPr lang="en-US"/>
              <a:t>Ian Brawn</a:t>
            </a:r>
          </a:p>
        </p:txBody>
      </p:sp>
      <p:sp>
        <p:nvSpPr>
          <p:cNvPr id="6" name="Slide Number Placeholder 5"/>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4424650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27.11.24</a:t>
            </a:r>
          </a:p>
        </p:txBody>
      </p:sp>
      <p:sp>
        <p:nvSpPr>
          <p:cNvPr id="5" name="Footer Placeholder 4"/>
          <p:cNvSpPr>
            <a:spLocks noGrp="1"/>
          </p:cNvSpPr>
          <p:nvPr>
            <p:ph type="ftr" sz="quarter" idx="11"/>
          </p:nvPr>
        </p:nvSpPr>
        <p:spPr/>
        <p:txBody>
          <a:bodyPr/>
          <a:lstStyle/>
          <a:p>
            <a:r>
              <a:rPr lang="en-US"/>
              <a:t>Ian Brawn</a:t>
            </a:r>
          </a:p>
        </p:txBody>
      </p:sp>
      <p:sp>
        <p:nvSpPr>
          <p:cNvPr id="6" name="Slide Number Placeholder 5"/>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8435965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27.11.24</a:t>
            </a:r>
          </a:p>
        </p:txBody>
      </p:sp>
      <p:sp>
        <p:nvSpPr>
          <p:cNvPr id="6" name="Footer Placeholder 5"/>
          <p:cNvSpPr>
            <a:spLocks noGrp="1"/>
          </p:cNvSpPr>
          <p:nvPr>
            <p:ph type="ftr" sz="quarter" idx="11"/>
          </p:nvPr>
        </p:nvSpPr>
        <p:spPr/>
        <p:txBody>
          <a:bodyPr/>
          <a:lstStyle/>
          <a:p>
            <a:r>
              <a:rPr lang="en-US"/>
              <a:t>Ian Brawn</a:t>
            </a:r>
          </a:p>
        </p:txBody>
      </p:sp>
      <p:sp>
        <p:nvSpPr>
          <p:cNvPr id="7" name="Slide Number Placeholder 6"/>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9848348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27.11.24</a:t>
            </a:r>
          </a:p>
        </p:txBody>
      </p:sp>
      <p:sp>
        <p:nvSpPr>
          <p:cNvPr id="8" name="Footer Placeholder 7"/>
          <p:cNvSpPr>
            <a:spLocks noGrp="1"/>
          </p:cNvSpPr>
          <p:nvPr>
            <p:ph type="ftr" sz="quarter" idx="11"/>
          </p:nvPr>
        </p:nvSpPr>
        <p:spPr/>
        <p:txBody>
          <a:bodyPr/>
          <a:lstStyle/>
          <a:p>
            <a:r>
              <a:rPr lang="en-US"/>
              <a:t>Ian Brawn</a:t>
            </a:r>
          </a:p>
        </p:txBody>
      </p:sp>
      <p:sp>
        <p:nvSpPr>
          <p:cNvPr id="9" name="Slide Number Placeholder 8"/>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2115580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27.11.24</a:t>
            </a:r>
          </a:p>
        </p:txBody>
      </p:sp>
      <p:sp>
        <p:nvSpPr>
          <p:cNvPr id="4" name="Footer Placeholder 3"/>
          <p:cNvSpPr>
            <a:spLocks noGrp="1"/>
          </p:cNvSpPr>
          <p:nvPr>
            <p:ph type="ftr" sz="quarter" idx="11"/>
          </p:nvPr>
        </p:nvSpPr>
        <p:spPr/>
        <p:txBody>
          <a:bodyPr/>
          <a:lstStyle/>
          <a:p>
            <a:r>
              <a:rPr lang="en-US"/>
              <a:t>Ian Brawn</a:t>
            </a:r>
          </a:p>
        </p:txBody>
      </p:sp>
      <p:sp>
        <p:nvSpPr>
          <p:cNvPr id="5" name="Slide Number Placeholder 4"/>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4655323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27.11.24</a:t>
            </a:r>
          </a:p>
        </p:txBody>
      </p:sp>
      <p:sp>
        <p:nvSpPr>
          <p:cNvPr id="3" name="Footer Placeholder 2"/>
          <p:cNvSpPr>
            <a:spLocks noGrp="1"/>
          </p:cNvSpPr>
          <p:nvPr>
            <p:ph type="ftr" sz="quarter" idx="11"/>
          </p:nvPr>
        </p:nvSpPr>
        <p:spPr/>
        <p:txBody>
          <a:bodyPr/>
          <a:lstStyle/>
          <a:p>
            <a:r>
              <a:rPr lang="en-US"/>
              <a:t>Ian Brawn</a:t>
            </a:r>
          </a:p>
        </p:txBody>
      </p:sp>
      <p:sp>
        <p:nvSpPr>
          <p:cNvPr id="4" name="Slide Number Placeholder 3"/>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144419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27.11.24</a:t>
            </a:r>
          </a:p>
        </p:txBody>
      </p:sp>
      <p:sp>
        <p:nvSpPr>
          <p:cNvPr id="6" name="Footer Placeholder 5"/>
          <p:cNvSpPr>
            <a:spLocks noGrp="1"/>
          </p:cNvSpPr>
          <p:nvPr>
            <p:ph type="ftr" sz="quarter" idx="11"/>
          </p:nvPr>
        </p:nvSpPr>
        <p:spPr/>
        <p:txBody>
          <a:bodyPr/>
          <a:lstStyle/>
          <a:p>
            <a:r>
              <a:rPr lang="en-US"/>
              <a:t>Ian Brawn</a:t>
            </a:r>
          </a:p>
        </p:txBody>
      </p:sp>
      <p:sp>
        <p:nvSpPr>
          <p:cNvPr id="7" name="Slide Number Placeholder 6"/>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765727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27.11.24</a:t>
            </a:r>
          </a:p>
        </p:txBody>
      </p:sp>
      <p:sp>
        <p:nvSpPr>
          <p:cNvPr id="6" name="Footer Placeholder 5"/>
          <p:cNvSpPr>
            <a:spLocks noGrp="1"/>
          </p:cNvSpPr>
          <p:nvPr>
            <p:ph type="ftr" sz="quarter" idx="11"/>
          </p:nvPr>
        </p:nvSpPr>
        <p:spPr/>
        <p:txBody>
          <a:bodyPr/>
          <a:lstStyle/>
          <a:p>
            <a:r>
              <a:rPr lang="en-US"/>
              <a:t>Ian Brawn</a:t>
            </a:r>
          </a:p>
        </p:txBody>
      </p:sp>
      <p:sp>
        <p:nvSpPr>
          <p:cNvPr id="7" name="Slide Number Placeholder 6"/>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2144426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27.11.24</a:t>
            </a:r>
          </a:p>
        </p:txBody>
      </p:sp>
      <p:sp>
        <p:nvSpPr>
          <p:cNvPr id="5" name="Footer Placeholder 4"/>
          <p:cNvSpPr>
            <a:spLocks noGrp="1"/>
          </p:cNvSpPr>
          <p:nvPr>
            <p:ph type="ftr" sz="quarter" idx="11"/>
          </p:nvPr>
        </p:nvSpPr>
        <p:spPr/>
        <p:txBody>
          <a:bodyPr/>
          <a:lstStyle/>
          <a:p>
            <a:r>
              <a:rPr lang="en-US"/>
              <a:t>Ian Brawn</a:t>
            </a:r>
          </a:p>
        </p:txBody>
      </p:sp>
      <p:sp>
        <p:nvSpPr>
          <p:cNvPr id="6" name="Slide Number Placeholder 5"/>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8162345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27.11.24</a:t>
            </a:r>
          </a:p>
        </p:txBody>
      </p:sp>
      <p:sp>
        <p:nvSpPr>
          <p:cNvPr id="5" name="Footer Placeholder 4"/>
          <p:cNvSpPr>
            <a:spLocks noGrp="1"/>
          </p:cNvSpPr>
          <p:nvPr>
            <p:ph type="ftr" sz="quarter" idx="11"/>
          </p:nvPr>
        </p:nvSpPr>
        <p:spPr/>
        <p:txBody>
          <a:bodyPr/>
          <a:lstStyle/>
          <a:p>
            <a:r>
              <a:rPr lang="en-US"/>
              <a:t>Ian Brawn</a:t>
            </a:r>
          </a:p>
        </p:txBody>
      </p:sp>
      <p:sp>
        <p:nvSpPr>
          <p:cNvPr id="6" name="Slide Number Placeholder 5"/>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974000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CD01-DE9B-A849-A35D-9F761E7A293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213394-3DB5-5A4C-965B-35CC3D1F2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0C87B7-015A-EE48-9BA2-392DACDC00E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3A97E02-FB0B-A048-9274-06CF17436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ADCF4DD-E248-C543-910E-BAFFB18831D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C573B90-35AD-3E43-B0CA-8BA2F2BBBC62}"/>
              </a:ext>
            </a:extLst>
          </p:cNvPr>
          <p:cNvSpPr>
            <a:spLocks noGrp="1"/>
          </p:cNvSpPr>
          <p:nvPr>
            <p:ph type="dt" sz="half" idx="10"/>
          </p:nvPr>
        </p:nvSpPr>
        <p:spPr/>
        <p:txBody>
          <a:bodyPr/>
          <a:lstStyle/>
          <a:p>
            <a:r>
              <a:rPr lang="en-US"/>
              <a:t>27.11.24</a:t>
            </a:r>
          </a:p>
        </p:txBody>
      </p:sp>
      <p:sp>
        <p:nvSpPr>
          <p:cNvPr id="8" name="Footer Placeholder 7">
            <a:extLst>
              <a:ext uri="{FF2B5EF4-FFF2-40B4-BE49-F238E27FC236}">
                <a16:creationId xmlns:a16="http://schemas.microsoft.com/office/drawing/2014/main" id="{126E709E-0F2B-524A-BB14-376202A26980}"/>
              </a:ext>
            </a:extLst>
          </p:cNvPr>
          <p:cNvSpPr>
            <a:spLocks noGrp="1"/>
          </p:cNvSpPr>
          <p:nvPr>
            <p:ph type="ftr" sz="quarter" idx="11"/>
          </p:nvPr>
        </p:nvSpPr>
        <p:spPr/>
        <p:txBody>
          <a:bodyPr/>
          <a:lstStyle/>
          <a:p>
            <a:r>
              <a:rPr lang="en-US"/>
              <a:t>Ian Brawn</a:t>
            </a:r>
          </a:p>
        </p:txBody>
      </p:sp>
      <p:sp>
        <p:nvSpPr>
          <p:cNvPr id="9" name="Slide Number Placeholder 8">
            <a:extLst>
              <a:ext uri="{FF2B5EF4-FFF2-40B4-BE49-F238E27FC236}">
                <a16:creationId xmlns:a16="http://schemas.microsoft.com/office/drawing/2014/main" id="{4B8CED43-5180-C24B-8196-24914383E7BA}"/>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848707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3915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r>
              <a:rPr lang="en-US"/>
              <a:t>27.11.24</a:t>
            </a:r>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r>
              <a:rPr lang="en-US"/>
              <a:t>Ian Brawn</a:t>
            </a:r>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918961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r>
              <a:rPr lang="en-US"/>
              <a:t>27.11.24</a:t>
            </a:r>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r>
              <a:rPr lang="en-US"/>
              <a:t>Ian Brawn</a:t>
            </a:r>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995455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6A-43E5-A645-B273-977F074EA4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2B250C-BB32-7348-BE3C-383B51A8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C78973E-998F-6D41-9801-A30991298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45CC00-44DF-1E48-95F7-E532F4C69D56}"/>
              </a:ext>
            </a:extLst>
          </p:cNvPr>
          <p:cNvSpPr>
            <a:spLocks noGrp="1"/>
          </p:cNvSpPr>
          <p:nvPr>
            <p:ph type="dt" sz="half" idx="10"/>
          </p:nvPr>
        </p:nvSpPr>
        <p:spPr/>
        <p:txBody>
          <a:bodyPr/>
          <a:lstStyle/>
          <a:p>
            <a:r>
              <a:rPr lang="en-US"/>
              <a:t>27.11.24</a:t>
            </a:r>
          </a:p>
        </p:txBody>
      </p:sp>
      <p:sp>
        <p:nvSpPr>
          <p:cNvPr id="6" name="Footer Placeholder 5">
            <a:extLst>
              <a:ext uri="{FF2B5EF4-FFF2-40B4-BE49-F238E27FC236}">
                <a16:creationId xmlns:a16="http://schemas.microsoft.com/office/drawing/2014/main" id="{B984893D-3FFC-6749-AD92-18B78F33ADB0}"/>
              </a:ext>
            </a:extLst>
          </p:cNvPr>
          <p:cNvSpPr>
            <a:spLocks noGrp="1"/>
          </p:cNvSpPr>
          <p:nvPr>
            <p:ph type="ftr" sz="quarter" idx="11"/>
          </p:nvPr>
        </p:nvSpPr>
        <p:spPr/>
        <p:txBody>
          <a:bodyPr/>
          <a:lstStyle/>
          <a:p>
            <a:r>
              <a:rPr lang="en-US"/>
              <a:t>Ian Brawn</a:t>
            </a:r>
          </a:p>
        </p:txBody>
      </p:sp>
      <p:sp>
        <p:nvSpPr>
          <p:cNvPr id="7" name="Slide Number Placeholder 6">
            <a:extLst>
              <a:ext uri="{FF2B5EF4-FFF2-40B4-BE49-F238E27FC236}">
                <a16:creationId xmlns:a16="http://schemas.microsoft.com/office/drawing/2014/main" id="{5003AAAD-3463-B142-AEB9-CFB5F3DCA4FF}"/>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818596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AEEA-03B0-C845-83C2-A99DE7CF45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4D0810E-8148-AB45-8D0B-5492633BC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CE66B3-4F01-3148-9B21-03E05C59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80305A-EC70-204D-A203-97127CF60F29}"/>
              </a:ext>
            </a:extLst>
          </p:cNvPr>
          <p:cNvSpPr>
            <a:spLocks noGrp="1"/>
          </p:cNvSpPr>
          <p:nvPr>
            <p:ph type="dt" sz="half" idx="10"/>
          </p:nvPr>
        </p:nvSpPr>
        <p:spPr/>
        <p:txBody>
          <a:bodyPr/>
          <a:lstStyle/>
          <a:p>
            <a:r>
              <a:rPr lang="en-US"/>
              <a:t>27.11.24</a:t>
            </a:r>
          </a:p>
        </p:txBody>
      </p:sp>
      <p:sp>
        <p:nvSpPr>
          <p:cNvPr id="6" name="Footer Placeholder 5">
            <a:extLst>
              <a:ext uri="{FF2B5EF4-FFF2-40B4-BE49-F238E27FC236}">
                <a16:creationId xmlns:a16="http://schemas.microsoft.com/office/drawing/2014/main" id="{0FCDF6F2-688B-AC47-8BE3-B3918FD0BBB8}"/>
              </a:ext>
            </a:extLst>
          </p:cNvPr>
          <p:cNvSpPr>
            <a:spLocks noGrp="1"/>
          </p:cNvSpPr>
          <p:nvPr>
            <p:ph type="ftr" sz="quarter" idx="11"/>
          </p:nvPr>
        </p:nvSpPr>
        <p:spPr/>
        <p:txBody>
          <a:bodyPr/>
          <a:lstStyle/>
          <a:p>
            <a:r>
              <a:rPr lang="en-US"/>
              <a:t>Ian Brawn</a:t>
            </a:r>
          </a:p>
        </p:txBody>
      </p:sp>
      <p:sp>
        <p:nvSpPr>
          <p:cNvPr id="7" name="Slide Number Placeholder 6">
            <a:extLst>
              <a:ext uri="{FF2B5EF4-FFF2-40B4-BE49-F238E27FC236}">
                <a16:creationId xmlns:a16="http://schemas.microsoft.com/office/drawing/2014/main" id="{55DCE4F3-8FAC-C647-B187-2C76584703E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985277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3.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4.xml"/><Relationship Id="rId1"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5.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1F2F3"/>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27.11.24</a:t>
            </a:r>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Ian Brawn</a:t>
            </a:r>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a:p>
        </p:txBody>
      </p:sp>
      <p:pic>
        <p:nvPicPr>
          <p:cNvPr id="8" name="Picture 7">
            <a:extLst>
              <a:ext uri="{FF2B5EF4-FFF2-40B4-BE49-F238E27FC236}">
                <a16:creationId xmlns:a16="http://schemas.microsoft.com/office/drawing/2014/main" id="{F77BCA0C-E5AA-3243-B2EA-E5EC8B2E2C11}"/>
              </a:ext>
            </a:extLst>
          </p:cNvPr>
          <p:cNvPicPr>
            <a:picLocks noChangeAspect="1"/>
          </p:cNvPicPr>
          <p:nvPr userDrawn="1"/>
        </p:nvPicPr>
        <p:blipFill>
          <a:blip r:embed="rId14"/>
          <a:stretch>
            <a:fillRect/>
          </a:stretch>
        </p:blipFill>
        <p:spPr>
          <a:xfrm>
            <a:off x="97200" y="5760000"/>
            <a:ext cx="2352675" cy="1010412"/>
          </a:xfrm>
          <a:prstGeom prst="rect">
            <a:avLst/>
          </a:prstGeom>
        </p:spPr>
      </p:pic>
    </p:spTree>
    <p:extLst>
      <p:ext uri="{BB962C8B-B14F-4D97-AF65-F5344CB8AC3E}">
        <p14:creationId xmlns:p14="http://schemas.microsoft.com/office/powerpoint/2010/main" val="96768518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8" r:id="rId12"/>
  </p:sldLayoutIdLst>
  <p:hf hd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rgbClr val="50505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rgbClr val="50505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rgbClr val="50505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rgbClr val="50505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rgbClr val="50505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F700E1-8806-684B-92DD-38F427D72C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5064E7C5-4BAD-EE4F-97FA-4ABC35C182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BC4F891B-020E-3848-8F43-83411742EA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27.11.24</a:t>
            </a:r>
          </a:p>
        </p:txBody>
      </p:sp>
      <p:sp>
        <p:nvSpPr>
          <p:cNvPr id="5" name="Footer Placeholder 4">
            <a:extLst>
              <a:ext uri="{FF2B5EF4-FFF2-40B4-BE49-F238E27FC236}">
                <a16:creationId xmlns:a16="http://schemas.microsoft.com/office/drawing/2014/main" id="{55EB35C3-6F52-0E4C-9B18-32A0FD1E72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Ian Brawn</a:t>
            </a:r>
          </a:p>
        </p:txBody>
      </p:sp>
      <p:sp>
        <p:nvSpPr>
          <p:cNvPr id="6" name="Slide Number Placeholder 5">
            <a:extLst>
              <a:ext uri="{FF2B5EF4-FFF2-40B4-BE49-F238E27FC236}">
                <a16:creationId xmlns:a16="http://schemas.microsoft.com/office/drawing/2014/main" id="{DEF25824-A379-764C-93C6-08FD5AE01C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036594-A73E-E649-A4D8-85AD0E0F546E}" type="slidenum">
              <a:rPr lang="en-US" smtClean="0"/>
              <a:t>‹#›</a:t>
            </a:fld>
            <a:endParaRPr lang="en-US"/>
          </a:p>
        </p:txBody>
      </p:sp>
      <p:pic>
        <p:nvPicPr>
          <p:cNvPr id="8" name="Picture 7">
            <a:extLst>
              <a:ext uri="{FF2B5EF4-FFF2-40B4-BE49-F238E27FC236}">
                <a16:creationId xmlns:a16="http://schemas.microsoft.com/office/drawing/2014/main" id="{784BD82D-B190-444B-A1A7-01C985CCD029}"/>
              </a:ext>
            </a:extLst>
          </p:cNvPr>
          <p:cNvPicPr>
            <a:picLocks noChangeAspect="1"/>
          </p:cNvPicPr>
          <p:nvPr userDrawn="1"/>
        </p:nvPicPr>
        <p:blipFill>
          <a:blip r:embed="rId14"/>
          <a:stretch>
            <a:fillRect/>
          </a:stretch>
        </p:blipFill>
        <p:spPr>
          <a:xfrm>
            <a:off x="97200" y="5760000"/>
            <a:ext cx="2352675" cy="1010412"/>
          </a:xfrm>
          <a:prstGeom prst="rect">
            <a:avLst/>
          </a:prstGeom>
        </p:spPr>
      </p:pic>
    </p:spTree>
    <p:extLst>
      <p:ext uri="{BB962C8B-B14F-4D97-AF65-F5344CB8AC3E}">
        <p14:creationId xmlns:p14="http://schemas.microsoft.com/office/powerpoint/2010/main" val="4293283017"/>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hf hdr="0" dt="0"/>
  <p:txStyles>
    <p:titleStyle>
      <a:lvl1pPr algn="l" defTabSz="914400" rtl="0" eaLnBrk="1" latinLnBrk="0" hangingPunct="1">
        <a:lnSpc>
          <a:spcPct val="90000"/>
        </a:lnSpc>
        <a:spcBef>
          <a:spcPct val="0"/>
        </a:spcBef>
        <a:buNone/>
        <a:defRPr sz="4400" b="1"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050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050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050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050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050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1F2F3"/>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27.11.24</a:t>
            </a:r>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Ian Brawn</a:t>
            </a:r>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a:p>
        </p:txBody>
      </p:sp>
    </p:spTree>
    <p:extLst>
      <p:ext uri="{BB962C8B-B14F-4D97-AF65-F5344CB8AC3E}">
        <p14:creationId xmlns:p14="http://schemas.microsoft.com/office/powerpoint/2010/main" val="314338042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Lst>
  <p:hf hd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rgbClr val="50505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rgbClr val="50505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rgbClr val="50505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rgbClr val="50505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rgbClr val="50505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9">
            <a:extLst>
              <a:ext uri="{FF2B5EF4-FFF2-40B4-BE49-F238E27FC236}">
                <a16:creationId xmlns:a16="http://schemas.microsoft.com/office/drawing/2014/main" id="{F6CCC0FC-24FB-C230-8B24-279BD50CD9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84" y="-6843184"/>
            <a:ext cx="25395768" cy="14255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03433CDF-6A4B-B4BE-1C26-4F53DA51A6A5}"/>
              </a:ext>
            </a:extLst>
          </p:cNvPr>
          <p:cNvSpPr>
            <a:spLocks noGrp="1" noChangeArrowheads="1"/>
          </p:cNvSpPr>
          <p:nvPr>
            <p:ph type="title"/>
          </p:nvPr>
        </p:nvSpPr>
        <p:spPr bwMode="auto">
          <a:xfrm>
            <a:off x="0" y="2286000"/>
            <a:ext cx="1219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Rectangle 3">
            <a:extLst>
              <a:ext uri="{FF2B5EF4-FFF2-40B4-BE49-F238E27FC236}">
                <a16:creationId xmlns:a16="http://schemas.microsoft.com/office/drawing/2014/main" id="{522A8D87-CFDA-B8EE-5A6A-30A7E1E1C3F7}"/>
              </a:ext>
            </a:extLst>
          </p:cNvPr>
          <p:cNvSpPr>
            <a:spLocks noGrp="1" noChangeArrowheads="1"/>
          </p:cNvSpPr>
          <p:nvPr>
            <p:ph type="body" idx="1"/>
          </p:nvPr>
        </p:nvSpPr>
        <p:spPr bwMode="auto">
          <a:xfrm>
            <a:off x="914400" y="3928534"/>
            <a:ext cx="103632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p:txBody>
      </p:sp>
      <p:sp>
        <p:nvSpPr>
          <p:cNvPr id="2" name="Rectangle 4">
            <a:extLst>
              <a:ext uri="{FF2B5EF4-FFF2-40B4-BE49-F238E27FC236}">
                <a16:creationId xmlns:a16="http://schemas.microsoft.com/office/drawing/2014/main" id="{5B892889-D3BD-BCF0-2635-9E9904F3492E}"/>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67" dirty="0">
                <a:latin typeface="Arial" pitchFamily="34" charset="0"/>
                <a:ea typeface="Arial" pitchFamily="34" charset="0"/>
                <a:cs typeface="Arial" pitchFamily="34" charset="0"/>
              </a:defRPr>
            </a:lvl1pPr>
          </a:lstStyle>
          <a:p>
            <a:pPr>
              <a:defRPr/>
            </a:pPr>
            <a:r>
              <a:rPr lang="en-US"/>
              <a:t>27.11.24</a:t>
            </a:r>
            <a:endParaRPr lang="en-US" dirty="0"/>
          </a:p>
        </p:txBody>
      </p:sp>
      <p:sp>
        <p:nvSpPr>
          <p:cNvPr id="1029" name="Rectangle 5">
            <a:extLst>
              <a:ext uri="{FF2B5EF4-FFF2-40B4-BE49-F238E27FC236}">
                <a16:creationId xmlns:a16="http://schemas.microsoft.com/office/drawing/2014/main" id="{2885DF4E-A4CB-FFAC-EA1B-8957FA76BD98}"/>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67">
                <a:latin typeface="Arial" pitchFamily="34" charset="0"/>
                <a:ea typeface="Arial" pitchFamily="34" charset="0"/>
                <a:cs typeface="Arial" pitchFamily="34" charset="0"/>
              </a:defRPr>
            </a:lvl1pPr>
          </a:lstStyle>
          <a:p>
            <a:pPr>
              <a:defRPr/>
            </a:pPr>
            <a:r>
              <a:rPr lang="en-US"/>
              <a:t>Ian Brawn</a:t>
            </a:r>
          </a:p>
        </p:txBody>
      </p:sp>
      <p:sp>
        <p:nvSpPr>
          <p:cNvPr id="1030" name="Rectangle 6">
            <a:extLst>
              <a:ext uri="{FF2B5EF4-FFF2-40B4-BE49-F238E27FC236}">
                <a16:creationId xmlns:a16="http://schemas.microsoft.com/office/drawing/2014/main" id="{07A5491B-950F-48B9-FA60-79DB8EFE0731}"/>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67" smtClean="0">
                <a:latin typeface="Arial" panose="020B0604020202020204" pitchFamily="34" charset="0"/>
                <a:cs typeface="Arial" panose="020B0604020202020204" pitchFamily="34" charset="0"/>
              </a:defRPr>
            </a:lvl1pPr>
          </a:lstStyle>
          <a:p>
            <a:pPr>
              <a:defRPr/>
            </a:pPr>
            <a:fld id="{6A9A212E-0DCA-4FCE-8B2E-1FC70CE5EEEE}" type="slidenum">
              <a:rPr lang="en-US" smtClean="0"/>
              <a:pPr>
                <a:defRPr/>
              </a:pPr>
              <a:t>‹#›</a:t>
            </a:fld>
            <a:endParaRPr lang="en-US" dirty="0"/>
          </a:p>
        </p:txBody>
      </p:sp>
    </p:spTree>
    <p:extLst>
      <p:ext uri="{BB962C8B-B14F-4D97-AF65-F5344CB8AC3E}">
        <p14:creationId xmlns:p14="http://schemas.microsoft.com/office/powerpoint/2010/main" val="1184818352"/>
      </p:ext>
    </p:extLst>
  </p:cSld>
  <p:clrMap bg1="lt1" tx1="dk1" bg2="lt2" tx2="dk2" accent1="accent1" accent2="accent2" accent3="accent3" accent4="accent4" accent5="accent5" accent6="accent6" hlink="hlink" folHlink="folHlink"/>
  <p:sldLayoutIdLst>
    <p:sldLayoutId id="2147483668" r:id="rId1"/>
  </p:sldLayoutIdLst>
  <p:hf hdr="0"/>
  <p:txStyles>
    <p:titleStyle>
      <a:lvl1pPr algn="ctr" rtl="0" eaLnBrk="1" fontAlgn="base" hangingPunct="1">
        <a:spcBef>
          <a:spcPct val="0"/>
        </a:spcBef>
        <a:spcAft>
          <a:spcPct val="0"/>
        </a:spcAft>
        <a:defRPr sz="5867" b="1">
          <a:solidFill>
            <a:srgbClr val="3C8C93"/>
          </a:solidFill>
          <a:latin typeface="Arial" pitchFamily="34" charset="0"/>
          <a:ea typeface="+mj-ea"/>
          <a:cs typeface="Arial" pitchFamily="34" charset="0"/>
        </a:defRPr>
      </a:lvl1pPr>
      <a:lvl2pPr algn="ctr" rtl="0" eaLnBrk="1" fontAlgn="base" hangingPunct="1">
        <a:spcBef>
          <a:spcPct val="0"/>
        </a:spcBef>
        <a:spcAft>
          <a:spcPct val="0"/>
        </a:spcAft>
        <a:defRPr sz="5867" b="1">
          <a:solidFill>
            <a:srgbClr val="3C8C93"/>
          </a:solidFill>
          <a:latin typeface="Arial" charset="0"/>
          <a:ea typeface="ヒラギノ角ゴ Pro W3" pitchFamily="84" charset="-128"/>
          <a:cs typeface="Arial" charset="0"/>
        </a:defRPr>
      </a:lvl2pPr>
      <a:lvl3pPr algn="ctr" rtl="0" eaLnBrk="1" fontAlgn="base" hangingPunct="1">
        <a:spcBef>
          <a:spcPct val="0"/>
        </a:spcBef>
        <a:spcAft>
          <a:spcPct val="0"/>
        </a:spcAft>
        <a:defRPr sz="5867" b="1">
          <a:solidFill>
            <a:srgbClr val="3C8C93"/>
          </a:solidFill>
          <a:latin typeface="Arial" charset="0"/>
          <a:ea typeface="ヒラギノ角ゴ Pro W3" pitchFamily="84" charset="-128"/>
          <a:cs typeface="Arial" charset="0"/>
        </a:defRPr>
      </a:lvl3pPr>
      <a:lvl4pPr algn="ctr" rtl="0" eaLnBrk="1" fontAlgn="base" hangingPunct="1">
        <a:spcBef>
          <a:spcPct val="0"/>
        </a:spcBef>
        <a:spcAft>
          <a:spcPct val="0"/>
        </a:spcAft>
        <a:defRPr sz="5867" b="1">
          <a:solidFill>
            <a:srgbClr val="3C8C93"/>
          </a:solidFill>
          <a:latin typeface="Arial" charset="0"/>
          <a:ea typeface="ヒラギノ角ゴ Pro W3" pitchFamily="84" charset="-128"/>
          <a:cs typeface="Arial" charset="0"/>
        </a:defRPr>
      </a:lvl4pPr>
      <a:lvl5pPr algn="ctr" rtl="0" eaLnBrk="1" fontAlgn="base" hangingPunct="1">
        <a:spcBef>
          <a:spcPct val="0"/>
        </a:spcBef>
        <a:spcAft>
          <a:spcPct val="0"/>
        </a:spcAft>
        <a:defRPr sz="5867" b="1">
          <a:solidFill>
            <a:srgbClr val="3C8C93"/>
          </a:solidFill>
          <a:latin typeface="Arial" charset="0"/>
          <a:ea typeface="ヒラギノ角ゴ Pro W3" pitchFamily="84" charset="-128"/>
          <a:cs typeface="Arial" charset="0"/>
        </a:defRPr>
      </a:lvl5pPr>
      <a:lvl6pPr marL="609585" algn="ctr" rtl="0" eaLnBrk="1" fontAlgn="base" hangingPunct="1">
        <a:spcBef>
          <a:spcPct val="0"/>
        </a:spcBef>
        <a:spcAft>
          <a:spcPct val="0"/>
        </a:spcAft>
        <a:defRPr sz="5867">
          <a:solidFill>
            <a:schemeClr val="tx2"/>
          </a:solidFill>
          <a:latin typeface="Lucida Grande" pitchFamily="84" charset="0"/>
          <a:ea typeface="ヒラギノ角ゴ Pro W3" pitchFamily="84" charset="-128"/>
        </a:defRPr>
      </a:lvl6pPr>
      <a:lvl7pPr marL="1219170" algn="ctr" rtl="0" eaLnBrk="1" fontAlgn="base" hangingPunct="1">
        <a:spcBef>
          <a:spcPct val="0"/>
        </a:spcBef>
        <a:spcAft>
          <a:spcPct val="0"/>
        </a:spcAft>
        <a:defRPr sz="5867">
          <a:solidFill>
            <a:schemeClr val="tx2"/>
          </a:solidFill>
          <a:latin typeface="Lucida Grande" pitchFamily="84" charset="0"/>
          <a:ea typeface="ヒラギノ角ゴ Pro W3" pitchFamily="84" charset="-128"/>
        </a:defRPr>
      </a:lvl7pPr>
      <a:lvl8pPr marL="1828754" algn="ctr" rtl="0" eaLnBrk="1" fontAlgn="base" hangingPunct="1">
        <a:spcBef>
          <a:spcPct val="0"/>
        </a:spcBef>
        <a:spcAft>
          <a:spcPct val="0"/>
        </a:spcAft>
        <a:defRPr sz="5867">
          <a:solidFill>
            <a:schemeClr val="tx2"/>
          </a:solidFill>
          <a:latin typeface="Lucida Grande" pitchFamily="84" charset="0"/>
          <a:ea typeface="ヒラギノ角ゴ Pro W3" pitchFamily="84" charset="-128"/>
        </a:defRPr>
      </a:lvl8pPr>
      <a:lvl9pPr marL="2438339" algn="ctr" rtl="0" eaLnBrk="1" fontAlgn="base" hangingPunct="1">
        <a:spcBef>
          <a:spcPct val="0"/>
        </a:spcBef>
        <a:spcAft>
          <a:spcPct val="0"/>
        </a:spcAft>
        <a:defRPr sz="5867">
          <a:solidFill>
            <a:schemeClr val="tx2"/>
          </a:solidFill>
          <a:latin typeface="Lucida Grande" pitchFamily="84" charset="0"/>
          <a:ea typeface="ヒラギノ角ゴ Pro W3" pitchFamily="84" charset="-128"/>
        </a:defRPr>
      </a:lvl9pPr>
    </p:titleStyle>
    <p:bodyStyle>
      <a:lvl1pPr marL="457189" indent="-457189" algn="l" rtl="0" eaLnBrk="1" fontAlgn="base" hangingPunct="1">
        <a:spcBef>
          <a:spcPct val="20000"/>
        </a:spcBef>
        <a:spcAft>
          <a:spcPct val="0"/>
        </a:spcAft>
        <a:defRPr>
          <a:solidFill>
            <a:schemeClr val="tx1"/>
          </a:solidFill>
          <a:latin typeface="Arial" pitchFamily="34" charset="0"/>
          <a:ea typeface="+mn-ea"/>
          <a:cs typeface="Arial" pitchFamily="34" charset="0"/>
        </a:defRPr>
      </a:lvl1pPr>
      <a:lvl2pPr marL="990575" indent="-380990" algn="l" rtl="0" eaLnBrk="1" fontAlgn="base" hangingPunct="1">
        <a:spcBef>
          <a:spcPct val="20000"/>
        </a:spcBef>
        <a:spcAft>
          <a:spcPct val="0"/>
        </a:spcAft>
        <a:defRPr sz="4800">
          <a:solidFill>
            <a:schemeClr val="tx1"/>
          </a:solidFill>
          <a:latin typeface="Arial" pitchFamily="34" charset="0"/>
          <a:ea typeface="+mn-ea"/>
          <a:cs typeface="Arial" pitchFamily="34" charset="0"/>
        </a:defRPr>
      </a:lvl2pPr>
      <a:lvl3pPr marL="1523962" indent="-304792" algn="l" rtl="0" eaLnBrk="1" fontAlgn="base" hangingPunct="1">
        <a:spcBef>
          <a:spcPct val="20000"/>
        </a:spcBef>
        <a:spcAft>
          <a:spcPct val="0"/>
        </a:spcAft>
        <a:defRPr sz="4800">
          <a:solidFill>
            <a:schemeClr val="tx1"/>
          </a:solidFill>
          <a:latin typeface="Arial" pitchFamily="34" charset="0"/>
          <a:ea typeface="+mn-ea"/>
          <a:cs typeface="Arial" pitchFamily="34" charset="0"/>
        </a:defRPr>
      </a:lvl3pPr>
      <a:lvl4pPr marL="2133547" indent="-304792" algn="l" rtl="0" eaLnBrk="1" fontAlgn="base" hangingPunct="1">
        <a:spcBef>
          <a:spcPct val="20000"/>
        </a:spcBef>
        <a:spcAft>
          <a:spcPct val="0"/>
        </a:spcAft>
        <a:defRPr sz="4800">
          <a:solidFill>
            <a:schemeClr val="tx1"/>
          </a:solidFill>
          <a:latin typeface="Arial" pitchFamily="34" charset="0"/>
          <a:ea typeface="+mn-ea"/>
          <a:cs typeface="Arial" pitchFamily="34" charset="0"/>
        </a:defRPr>
      </a:lvl4pPr>
      <a:lvl5pPr marL="2743131" indent="-304792" algn="l" rtl="0" eaLnBrk="1" fontAlgn="base" hangingPunct="1">
        <a:spcBef>
          <a:spcPct val="20000"/>
        </a:spcBef>
        <a:spcAft>
          <a:spcPct val="0"/>
        </a:spcAft>
        <a:defRPr sz="4800">
          <a:solidFill>
            <a:schemeClr val="tx1"/>
          </a:solidFill>
          <a:latin typeface="Arial" pitchFamily="34" charset="0"/>
          <a:ea typeface="+mn-ea"/>
          <a:cs typeface="Arial" pitchFamily="34" charset="0"/>
        </a:defRPr>
      </a:lvl5pPr>
      <a:lvl6pPr marL="3352716" indent="-304792" algn="l" rtl="0" eaLnBrk="1" fontAlgn="base" hangingPunct="1">
        <a:spcBef>
          <a:spcPct val="20000"/>
        </a:spcBef>
        <a:spcAft>
          <a:spcPct val="0"/>
        </a:spcAft>
        <a:buChar char="»"/>
        <a:defRPr sz="2667">
          <a:solidFill>
            <a:schemeClr val="tx1"/>
          </a:solidFill>
          <a:latin typeface="+mn-lt"/>
          <a:ea typeface="+mn-ea"/>
        </a:defRPr>
      </a:lvl6pPr>
      <a:lvl7pPr marL="3962301" indent="-304792" algn="l" rtl="0" eaLnBrk="1" fontAlgn="base" hangingPunct="1">
        <a:spcBef>
          <a:spcPct val="20000"/>
        </a:spcBef>
        <a:spcAft>
          <a:spcPct val="0"/>
        </a:spcAft>
        <a:buChar char="»"/>
        <a:defRPr sz="2667">
          <a:solidFill>
            <a:schemeClr val="tx1"/>
          </a:solidFill>
          <a:latin typeface="+mn-lt"/>
          <a:ea typeface="+mn-ea"/>
        </a:defRPr>
      </a:lvl7pPr>
      <a:lvl8pPr marL="4571886" indent="-304792" algn="l" rtl="0" eaLnBrk="1" fontAlgn="base" hangingPunct="1">
        <a:spcBef>
          <a:spcPct val="20000"/>
        </a:spcBef>
        <a:spcAft>
          <a:spcPct val="0"/>
        </a:spcAft>
        <a:buChar char="»"/>
        <a:defRPr sz="2667">
          <a:solidFill>
            <a:schemeClr val="tx1"/>
          </a:solidFill>
          <a:latin typeface="+mn-lt"/>
          <a:ea typeface="+mn-ea"/>
        </a:defRPr>
      </a:lvl8pPr>
      <a:lvl9pPr marL="5181470" indent="-304792" algn="l" rtl="0" eaLnBrk="1" fontAlgn="base" hangingPunct="1">
        <a:spcBef>
          <a:spcPct val="20000"/>
        </a:spcBef>
        <a:spcAft>
          <a:spcPct val="0"/>
        </a:spcAft>
        <a:buChar char="»"/>
        <a:defRPr sz="2667">
          <a:solidFill>
            <a:schemeClr val="tx1"/>
          </a:solidFill>
          <a:latin typeface="+mn-lt"/>
          <a:ea typeface="+mn-ea"/>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27.11.24</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Ian Brawn</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a:p>
        </p:txBody>
      </p:sp>
      <p:pic>
        <p:nvPicPr>
          <p:cNvPr id="7" name="Picture 6">
            <a:extLst>
              <a:ext uri="{FF2B5EF4-FFF2-40B4-BE49-F238E27FC236}">
                <a16:creationId xmlns:a16="http://schemas.microsoft.com/office/drawing/2014/main" id="{90B66737-AF92-A8D1-27F3-3053F40EAA63}"/>
              </a:ext>
            </a:extLst>
          </p:cNvPr>
          <p:cNvPicPr>
            <a:picLocks noChangeAspect="1"/>
          </p:cNvPicPr>
          <p:nvPr userDrawn="1"/>
        </p:nvPicPr>
        <p:blipFill>
          <a:blip r:embed="rId14"/>
          <a:stretch>
            <a:fillRect/>
          </a:stretch>
        </p:blipFill>
        <p:spPr>
          <a:xfrm>
            <a:off x="97200" y="5760000"/>
            <a:ext cx="2352675" cy="1010412"/>
          </a:xfrm>
          <a:prstGeom prst="rect">
            <a:avLst/>
          </a:prstGeom>
        </p:spPr>
      </p:pic>
    </p:spTree>
    <p:extLst>
      <p:ext uri="{BB962C8B-B14F-4D97-AF65-F5344CB8AC3E}">
        <p14:creationId xmlns:p14="http://schemas.microsoft.com/office/powerpoint/2010/main" val="915668219"/>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 id="2147483889"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50.xml"/><Relationship Id="rId5" Type="http://schemas.openxmlformats.org/officeDocument/2006/relationships/image" Target="../media/image3.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engage.cloud.microsoft/main/org/stfc.ac.uk/groups/eyJfdHlwZSI6Ikdyb3VwIiwiaWQiOiIyOTkzMTk1NDE3NiJ9/all" TargetMode="External"/><Relationship Id="rId2" Type="http://schemas.openxmlformats.org/officeDocument/2006/relationships/hyperlink" Target="https://stfc365.sharepoint.com/:b:/r/sites/technology-hub/Shared%20Documents/Organogram%20History/Organogram%20090625.pdf?csf=1&amp;web=1&amp;e=jHQa6Z" TargetMode="External"/><Relationship Id="rId1" Type="http://schemas.openxmlformats.org/officeDocument/2006/relationships/slideLayout" Target="../slideLayouts/slideLayout4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hyperlink" Target="file:///\\te0dfs01.te.rl.ac.uk\groups\ESDGshr\SDG\APR" TargetMode="External"/><Relationship Id="rId2" Type="http://schemas.openxmlformats.org/officeDocument/2006/relationships/hyperlink" Target="https://stfc365.sharepoint.com/sites/TechnologyIntranet/Shared%20Documents/Forms/AllItems.aspx?csf=1&amp;web=1&amp;e=qt4kOZ&amp;CID=50185c61%2Db04a%2D4fa8%2Da46c%2D7778cdaa4965&amp;FolderCTID=0x012000E4C6989463E80443B40B8626ABE4F257&amp;id=%2Fsites%2FTechnologyIntranet%2FShared%20Documents%2FTechnology%20Appraisal%20Documents&amp;noAuthRedirect=1" TargetMode="External"/><Relationship Id="rId1" Type="http://schemas.openxmlformats.org/officeDocument/2006/relationships/slideLayout" Target="../slideLayouts/slideLayout4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06B235-72F8-C744-9DF8-2D00DEE30257}"/>
              </a:ext>
            </a:extLst>
          </p:cNvPr>
          <p:cNvPicPr>
            <a:picLocks noChangeAspect="1"/>
          </p:cNvPicPr>
          <p:nvPr/>
        </p:nvPicPr>
        <p:blipFill>
          <a:blip r:embed="rId4"/>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A27F81BE-8CEC-294C-BADB-D794B6BE30B3}"/>
              </a:ext>
            </a:extLst>
          </p:cNvPr>
          <p:cNvSpPr txBox="1"/>
          <p:nvPr/>
        </p:nvSpPr>
        <p:spPr>
          <a:xfrm>
            <a:off x="437881" y="6165509"/>
            <a:ext cx="1859272" cy="215444"/>
          </a:xfrm>
          <a:prstGeom prst="rect">
            <a:avLst/>
          </a:prstGeom>
          <a:noFill/>
        </p:spPr>
        <p:txBody>
          <a:bodyPr wrap="square" rtlCol="0">
            <a:spAutoFit/>
          </a:bodyPr>
          <a:lstStyle/>
          <a:p>
            <a:r>
              <a:rPr lang="en-US" sz="800" dirty="0">
                <a:solidFill>
                  <a:schemeClr val="bg1"/>
                </a:solidFill>
                <a:latin typeface="Arial" panose="020B0604020202020204" pitchFamily="34" charset="0"/>
                <a:cs typeface="Arial" panose="020B0604020202020204" pitchFamily="34" charset="0"/>
              </a:rPr>
              <a:t>Image © STFC Alan Ford </a:t>
            </a:r>
          </a:p>
        </p:txBody>
      </p:sp>
      <p:pic>
        <p:nvPicPr>
          <p:cNvPr id="6" name="Picture 5">
            <a:extLst>
              <a:ext uri="{FF2B5EF4-FFF2-40B4-BE49-F238E27FC236}">
                <a16:creationId xmlns:a16="http://schemas.microsoft.com/office/drawing/2014/main" id="{057C834B-33DA-6B47-A9C9-6D22BEE97253}"/>
              </a:ext>
            </a:extLst>
          </p:cNvPr>
          <p:cNvPicPr>
            <a:picLocks noChangeAspect="1"/>
          </p:cNvPicPr>
          <p:nvPr/>
        </p:nvPicPr>
        <p:blipFill>
          <a:blip r:embed="rId5"/>
          <a:stretch>
            <a:fillRect/>
          </a:stretch>
        </p:blipFill>
        <p:spPr>
          <a:xfrm>
            <a:off x="151200" y="140400"/>
            <a:ext cx="3619500" cy="1554480"/>
          </a:xfrm>
          <a:prstGeom prst="rect">
            <a:avLst/>
          </a:prstGeom>
        </p:spPr>
      </p:pic>
      <p:sp>
        <p:nvSpPr>
          <p:cNvPr id="2" name="Rectangle 2">
            <a:extLst>
              <a:ext uri="{FF2B5EF4-FFF2-40B4-BE49-F238E27FC236}">
                <a16:creationId xmlns:a16="http://schemas.microsoft.com/office/drawing/2014/main" id="{AA6B7B8F-CA73-0692-6827-1B3118F4D530}"/>
              </a:ext>
            </a:extLst>
          </p:cNvPr>
          <p:cNvSpPr txBox="1">
            <a:spLocks noChangeArrowheads="1"/>
          </p:cNvSpPr>
          <p:nvPr/>
        </p:nvSpPr>
        <p:spPr>
          <a:xfrm>
            <a:off x="641350" y="2036763"/>
            <a:ext cx="10909300" cy="2387600"/>
          </a:xfrm>
          <a:prstGeom prst="rect">
            <a:avLst/>
          </a:prstGeom>
          <a:effectLst>
            <a:outerShdw blurRad="63500" sx="102000" sy="102000" algn="ctr" rotWithShape="0">
              <a:prstClr val="black">
                <a:alpha val="40000"/>
              </a:prstClr>
            </a:outerShdw>
          </a:effectLst>
        </p:spPr>
        <p:txBody>
          <a:bodyPr vert="horz" wrap="square" lIns="90488" tIns="44450" rIns="90488" bIns="44450" numCol="1" anchor="ctr" anchorCtr="0" compatLnSpc="1">
            <a:prstTxWarp prst="textNoShape">
              <a:avLst/>
            </a:prstTxWarp>
            <a:normAutofit fontScale="97500"/>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GB" sz="5400" dirty="0">
                <a:solidFill>
                  <a:schemeClr val="bg1"/>
                </a:solidFill>
              </a:rPr>
              <a:t>Electronic System Design Group</a:t>
            </a:r>
            <a:br>
              <a:rPr lang="en-GB" sz="5400" dirty="0">
                <a:solidFill>
                  <a:schemeClr val="bg1"/>
                </a:solidFill>
              </a:rPr>
            </a:br>
            <a:r>
              <a:rPr lang="en-GB" sz="5400" dirty="0">
                <a:solidFill>
                  <a:schemeClr val="bg1"/>
                </a:solidFill>
              </a:rPr>
              <a:t>Management Update</a:t>
            </a:r>
          </a:p>
        </p:txBody>
      </p:sp>
      <p:sp>
        <p:nvSpPr>
          <p:cNvPr id="7" name="Rectangle 3">
            <a:extLst>
              <a:ext uri="{FF2B5EF4-FFF2-40B4-BE49-F238E27FC236}">
                <a16:creationId xmlns:a16="http://schemas.microsoft.com/office/drawing/2014/main" id="{821633CD-F40E-EC4D-0625-49BE1EB566E2}"/>
              </a:ext>
            </a:extLst>
          </p:cNvPr>
          <p:cNvSpPr txBox="1">
            <a:spLocks noChangeArrowheads="1"/>
          </p:cNvSpPr>
          <p:nvPr/>
        </p:nvSpPr>
        <p:spPr>
          <a:xfrm>
            <a:off x="1524000" y="4516438"/>
            <a:ext cx="9144000" cy="1655762"/>
          </a:xfrm>
          <a:prstGeom prst="rect">
            <a:avLst/>
          </a:prstGeom>
        </p:spPr>
        <p:txBody>
          <a:bodyPr vert="horz" wrap="square" lIns="90488" tIns="44450" rIns="90488" bIns="44450" numCol="1" anchor="t" anchorCtr="0" compatLnSpc="1">
            <a:prstTxWarp prst="textNoShape">
              <a:avLst/>
            </a:prstTxWarp>
          </a:bodyPr>
          <a:lst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rgbClr val="50505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rgbClr val="50505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rgbClr val="50505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rgbClr val="50505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rgbClr val="50505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b="1" dirty="0">
                <a:solidFill>
                  <a:schemeClr val="bg1"/>
                </a:solidFill>
              </a:rPr>
              <a:t>Group Meeting, 25 September 2025</a:t>
            </a:r>
          </a:p>
          <a:p>
            <a:r>
              <a:rPr lang="en-GB" sz="3600" b="1" dirty="0">
                <a:solidFill>
                  <a:schemeClr val="bg1"/>
                </a:solidFill>
              </a:rPr>
              <a:t>CR03 &amp; Zoom</a:t>
            </a:r>
          </a:p>
        </p:txBody>
      </p:sp>
    </p:spTree>
    <p:extLst>
      <p:ext uri="{BB962C8B-B14F-4D97-AF65-F5344CB8AC3E}">
        <p14:creationId xmlns:p14="http://schemas.microsoft.com/office/powerpoint/2010/main" val="3325482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C9B69-0699-6D61-8F93-F6450048FAC6}"/>
              </a:ext>
            </a:extLst>
          </p:cNvPr>
          <p:cNvSpPr>
            <a:spLocks noGrp="1"/>
          </p:cNvSpPr>
          <p:nvPr>
            <p:ph type="title"/>
          </p:nvPr>
        </p:nvSpPr>
        <p:spPr/>
        <p:txBody>
          <a:bodyPr/>
          <a:lstStyle/>
          <a:p>
            <a:r>
              <a:rPr lang="en-US" dirty="0"/>
              <a:t>Windows 11</a:t>
            </a:r>
            <a:endParaRPr lang="en-GB" dirty="0"/>
          </a:p>
        </p:txBody>
      </p:sp>
      <p:sp>
        <p:nvSpPr>
          <p:cNvPr id="3" name="Content Placeholder 2">
            <a:extLst>
              <a:ext uri="{FF2B5EF4-FFF2-40B4-BE49-F238E27FC236}">
                <a16:creationId xmlns:a16="http://schemas.microsoft.com/office/drawing/2014/main" id="{C76F4321-9761-AAF4-E3E3-4BF612638124}"/>
              </a:ext>
            </a:extLst>
          </p:cNvPr>
          <p:cNvSpPr>
            <a:spLocks noGrp="1"/>
          </p:cNvSpPr>
          <p:nvPr>
            <p:ph idx="1"/>
          </p:nvPr>
        </p:nvSpPr>
        <p:spPr>
          <a:xfrm>
            <a:off x="838200" y="1604244"/>
            <a:ext cx="10515600" cy="4351338"/>
          </a:xfrm>
        </p:spPr>
        <p:txBody>
          <a:bodyPr>
            <a:normAutofit/>
          </a:bodyPr>
          <a:lstStyle/>
          <a:p>
            <a:r>
              <a:rPr lang="en-GB" dirty="0"/>
              <a:t>You should all now have received either</a:t>
            </a:r>
          </a:p>
          <a:p>
            <a:pPr lvl="1"/>
            <a:r>
              <a:rPr lang="en-GB" dirty="0"/>
              <a:t>Update to Windows 11, or</a:t>
            </a:r>
          </a:p>
          <a:p>
            <a:pPr lvl="1"/>
            <a:r>
              <a:rPr lang="en-GB" dirty="0"/>
              <a:t>Email about your replacement machine</a:t>
            </a:r>
          </a:p>
          <a:p>
            <a:pPr lvl="1"/>
            <a:endParaRPr lang="en-GB" dirty="0"/>
          </a:p>
          <a:p>
            <a:r>
              <a:rPr lang="en-GB" dirty="0"/>
              <a:t>If not, let me know</a:t>
            </a:r>
          </a:p>
          <a:p>
            <a:pPr lvl="1"/>
            <a:endParaRPr lang="en-GB" dirty="0"/>
          </a:p>
          <a:p>
            <a:pPr lvl="2"/>
            <a:endParaRPr lang="en-GB" dirty="0"/>
          </a:p>
          <a:p>
            <a:pPr lvl="2"/>
            <a:endParaRPr lang="en-GB" dirty="0"/>
          </a:p>
          <a:p>
            <a:endParaRPr lang="en-GB" dirty="0"/>
          </a:p>
        </p:txBody>
      </p:sp>
      <p:sp>
        <p:nvSpPr>
          <p:cNvPr id="5" name="Footer Placeholder 4">
            <a:extLst>
              <a:ext uri="{FF2B5EF4-FFF2-40B4-BE49-F238E27FC236}">
                <a16:creationId xmlns:a16="http://schemas.microsoft.com/office/drawing/2014/main" id="{4981A767-141D-43BE-2A3B-60407FACD796}"/>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81D799DE-5FC0-9FD2-13BB-7592D21E1499}"/>
              </a:ext>
            </a:extLst>
          </p:cNvPr>
          <p:cNvSpPr>
            <a:spLocks noGrp="1"/>
          </p:cNvSpPr>
          <p:nvPr>
            <p:ph type="sldNum" sz="quarter" idx="12"/>
          </p:nvPr>
        </p:nvSpPr>
        <p:spPr/>
        <p:txBody>
          <a:bodyPr/>
          <a:lstStyle/>
          <a:p>
            <a:fld id="{117349DF-5A2E-46F9-AE60-E07D48295245}" type="slidenum">
              <a:rPr lang="en-US" smtClean="0"/>
              <a:pPr/>
              <a:t>10</a:t>
            </a:fld>
            <a:endParaRPr lang="en-US"/>
          </a:p>
        </p:txBody>
      </p:sp>
      <p:pic>
        <p:nvPicPr>
          <p:cNvPr id="1026" name="Picture 2" descr="How to install Windows 11 (update Windows 10 to 11) - Excel at Work">
            <a:extLst>
              <a:ext uri="{FF2B5EF4-FFF2-40B4-BE49-F238E27FC236}">
                <a16:creationId xmlns:a16="http://schemas.microsoft.com/office/drawing/2014/main" id="{0EDAF8D2-BDB7-6C35-B513-38D0635DFE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3912" y="1604244"/>
            <a:ext cx="4241532" cy="3181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174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86BEE-9BF5-9224-2DE4-2A6C43C374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CF9554-9440-2677-DC20-EF885D98B84A}"/>
              </a:ext>
            </a:extLst>
          </p:cNvPr>
          <p:cNvSpPr>
            <a:spLocks noGrp="1"/>
          </p:cNvSpPr>
          <p:nvPr>
            <p:ph type="title"/>
          </p:nvPr>
        </p:nvSpPr>
        <p:spPr/>
        <p:txBody>
          <a:bodyPr/>
          <a:lstStyle/>
          <a:p>
            <a:r>
              <a:rPr lang="en-GB" dirty="0"/>
              <a:t>Overseas Travel Approval</a:t>
            </a:r>
          </a:p>
        </p:txBody>
      </p:sp>
      <p:sp>
        <p:nvSpPr>
          <p:cNvPr id="3" name="Content Placeholder 2">
            <a:extLst>
              <a:ext uri="{FF2B5EF4-FFF2-40B4-BE49-F238E27FC236}">
                <a16:creationId xmlns:a16="http://schemas.microsoft.com/office/drawing/2014/main" id="{8F06FC1E-B1B3-30D9-B3D9-285755AC4ECC}"/>
              </a:ext>
            </a:extLst>
          </p:cNvPr>
          <p:cNvSpPr>
            <a:spLocks noGrp="1"/>
          </p:cNvSpPr>
          <p:nvPr>
            <p:ph sz="half" idx="1"/>
          </p:nvPr>
        </p:nvSpPr>
        <p:spPr>
          <a:xfrm>
            <a:off x="249382" y="1479115"/>
            <a:ext cx="7490692" cy="4351338"/>
          </a:xfrm>
        </p:spPr>
        <p:txBody>
          <a:bodyPr>
            <a:normAutofit/>
          </a:bodyPr>
          <a:lstStyle/>
          <a:p>
            <a:pPr lvl="1"/>
            <a:r>
              <a:rPr lang="en-GB" dirty="0"/>
              <a:t>All overseas travel requires pre-approval by STFC</a:t>
            </a:r>
          </a:p>
          <a:p>
            <a:pPr lvl="2"/>
            <a:r>
              <a:rPr lang="en-GB" dirty="0"/>
              <a:t>In addition to any approval required by project/budget holder</a:t>
            </a:r>
          </a:p>
          <a:p>
            <a:pPr lvl="1"/>
            <a:r>
              <a:rPr lang="en-GB" dirty="0"/>
              <a:t>The process is changing</a:t>
            </a:r>
          </a:p>
          <a:p>
            <a:pPr lvl="2"/>
            <a:r>
              <a:rPr lang="en-GB" dirty="0"/>
              <a:t>New process “Saves staff time!”</a:t>
            </a:r>
          </a:p>
          <a:p>
            <a:pPr lvl="2"/>
            <a:r>
              <a:rPr lang="en-GB" dirty="0"/>
              <a:t>Approver = Line Manager</a:t>
            </a:r>
          </a:p>
          <a:p>
            <a:pPr lvl="2"/>
            <a:r>
              <a:rPr lang="en-GB" dirty="0"/>
              <a:t>Requires info on carbon footprint</a:t>
            </a:r>
          </a:p>
          <a:p>
            <a:pPr lvl="1"/>
            <a:r>
              <a:rPr lang="en-GB" dirty="0"/>
              <a:t>Important dates</a:t>
            </a:r>
          </a:p>
          <a:p>
            <a:pPr lvl="2"/>
            <a:r>
              <a:rPr lang="en-GB" dirty="0"/>
              <a:t>Current system closes 29 September</a:t>
            </a:r>
          </a:p>
          <a:p>
            <a:pPr lvl="2"/>
            <a:r>
              <a:rPr lang="en-GB" dirty="0"/>
              <a:t>New system opens 5 October</a:t>
            </a:r>
          </a:p>
          <a:p>
            <a:pPr lvl="1"/>
            <a:r>
              <a:rPr lang="en-GB" dirty="0"/>
              <a:t>I recommend submitting all known requests before transition</a:t>
            </a:r>
          </a:p>
          <a:p>
            <a:pPr lvl="2"/>
            <a:endParaRPr lang="en-GB" dirty="0"/>
          </a:p>
        </p:txBody>
      </p:sp>
      <p:sp>
        <p:nvSpPr>
          <p:cNvPr id="4" name="Footer Placeholder 3">
            <a:extLst>
              <a:ext uri="{FF2B5EF4-FFF2-40B4-BE49-F238E27FC236}">
                <a16:creationId xmlns:a16="http://schemas.microsoft.com/office/drawing/2014/main" id="{99EBB22A-D1BA-6EA2-A3E8-D8A58A610507}"/>
              </a:ext>
            </a:extLst>
          </p:cNvPr>
          <p:cNvSpPr>
            <a:spLocks noGrp="1"/>
          </p:cNvSpPr>
          <p:nvPr>
            <p:ph type="ftr" sz="quarter" idx="11"/>
          </p:nvPr>
        </p:nvSpPr>
        <p:spPr/>
        <p:txBody>
          <a:bodyPr/>
          <a:lstStyle/>
          <a:p>
            <a:r>
              <a:rPr lang="en-US"/>
              <a:t>Ian Brawn</a:t>
            </a:r>
          </a:p>
        </p:txBody>
      </p:sp>
      <p:sp>
        <p:nvSpPr>
          <p:cNvPr id="5" name="Slide Number Placeholder 4">
            <a:extLst>
              <a:ext uri="{FF2B5EF4-FFF2-40B4-BE49-F238E27FC236}">
                <a16:creationId xmlns:a16="http://schemas.microsoft.com/office/drawing/2014/main" id="{9317D53C-7559-D2BB-CDE9-A0F285A34487}"/>
              </a:ext>
            </a:extLst>
          </p:cNvPr>
          <p:cNvSpPr>
            <a:spLocks noGrp="1"/>
          </p:cNvSpPr>
          <p:nvPr>
            <p:ph type="sldNum" sz="quarter" idx="12"/>
          </p:nvPr>
        </p:nvSpPr>
        <p:spPr/>
        <p:txBody>
          <a:bodyPr/>
          <a:lstStyle/>
          <a:p>
            <a:fld id="{BBAAB195-B577-5546-8349-9DDA93B6129E}" type="slidenum">
              <a:rPr lang="en-US" smtClean="0"/>
              <a:t>11</a:t>
            </a:fld>
            <a:endParaRPr lang="en-US"/>
          </a:p>
        </p:txBody>
      </p:sp>
      <p:pic>
        <p:nvPicPr>
          <p:cNvPr id="7" name="Picture 6" descr="A plane wing with a cross on it&#10;&#10;AI-generated content may be incorrect.">
            <a:extLst>
              <a:ext uri="{FF2B5EF4-FFF2-40B4-BE49-F238E27FC236}">
                <a16:creationId xmlns:a16="http://schemas.microsoft.com/office/drawing/2014/main" id="{BDD1B563-E4FF-C540-B177-DF21B6866721}"/>
              </a:ext>
            </a:extLst>
          </p:cNvPr>
          <p:cNvPicPr>
            <a:picLocks noChangeAspect="1"/>
          </p:cNvPicPr>
          <p:nvPr/>
        </p:nvPicPr>
        <p:blipFill>
          <a:blip r:embed="rId2"/>
          <a:srcRect l="6836" r="32594"/>
          <a:stretch>
            <a:fillRect/>
          </a:stretch>
        </p:blipFill>
        <p:spPr>
          <a:xfrm>
            <a:off x="7827819" y="1479115"/>
            <a:ext cx="4114799" cy="3821346"/>
          </a:xfrm>
          <a:prstGeom prst="rect">
            <a:avLst/>
          </a:prstGeom>
        </p:spPr>
      </p:pic>
    </p:spTree>
    <p:extLst>
      <p:ext uri="{BB962C8B-B14F-4D97-AF65-F5344CB8AC3E}">
        <p14:creationId xmlns:p14="http://schemas.microsoft.com/office/powerpoint/2010/main" val="622236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Upcoming Meetings</a:t>
            </a:r>
          </a:p>
        </p:txBody>
      </p:sp>
      <p:graphicFrame>
        <p:nvGraphicFramePr>
          <p:cNvPr id="8" name="Content Placeholder 7">
            <a:extLst>
              <a:ext uri="{FF2B5EF4-FFF2-40B4-BE49-F238E27FC236}">
                <a16:creationId xmlns:a16="http://schemas.microsoft.com/office/drawing/2014/main" id="{8E1DDD23-23FF-5DAC-7F0B-4347FF7E5F20}"/>
              </a:ext>
            </a:extLst>
          </p:cNvPr>
          <p:cNvGraphicFramePr>
            <a:graphicFrameLocks noGrp="1"/>
          </p:cNvGraphicFramePr>
          <p:nvPr>
            <p:ph idx="1"/>
            <p:extLst>
              <p:ext uri="{D42A27DB-BD31-4B8C-83A1-F6EECF244321}">
                <p14:modId xmlns:p14="http://schemas.microsoft.com/office/powerpoint/2010/main" val="2217002062"/>
              </p:ext>
            </p:extLst>
          </p:nvPr>
        </p:nvGraphicFramePr>
        <p:xfrm>
          <a:off x="702644" y="1595655"/>
          <a:ext cx="10135401" cy="3972740"/>
        </p:xfrm>
        <a:graphic>
          <a:graphicData uri="http://schemas.openxmlformats.org/drawingml/2006/table">
            <a:tbl>
              <a:tblPr/>
              <a:tblGrid>
                <a:gridCol w="3284630">
                  <a:extLst>
                    <a:ext uri="{9D8B030D-6E8A-4147-A177-3AD203B41FA5}">
                      <a16:colId xmlns:a16="http://schemas.microsoft.com/office/drawing/2014/main" val="3600627065"/>
                    </a:ext>
                  </a:extLst>
                </a:gridCol>
                <a:gridCol w="3096920">
                  <a:extLst>
                    <a:ext uri="{9D8B030D-6E8A-4147-A177-3AD203B41FA5}">
                      <a16:colId xmlns:a16="http://schemas.microsoft.com/office/drawing/2014/main" val="3824030713"/>
                    </a:ext>
                  </a:extLst>
                </a:gridCol>
                <a:gridCol w="1973179">
                  <a:extLst>
                    <a:ext uri="{9D8B030D-6E8A-4147-A177-3AD203B41FA5}">
                      <a16:colId xmlns:a16="http://schemas.microsoft.com/office/drawing/2014/main" val="2269555455"/>
                    </a:ext>
                  </a:extLst>
                </a:gridCol>
                <a:gridCol w="1780672">
                  <a:extLst>
                    <a:ext uri="{9D8B030D-6E8A-4147-A177-3AD203B41FA5}">
                      <a16:colId xmlns:a16="http://schemas.microsoft.com/office/drawing/2014/main" val="810708630"/>
                    </a:ext>
                  </a:extLst>
                </a:gridCol>
              </a:tblGrid>
              <a:tr h="311063">
                <a:tc>
                  <a:txBody>
                    <a:bodyPr/>
                    <a:lstStyle/>
                    <a:p>
                      <a:pPr algn="ctr"/>
                      <a:r>
                        <a:rPr lang="en-US" sz="1800" b="1" dirty="0"/>
                        <a:t>Meeting</a:t>
                      </a:r>
                      <a:endParaRPr lang="en-GB" sz="1800" b="1" dirty="0"/>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t>Date</a:t>
                      </a:r>
                      <a:endParaRPr lang="en-GB" sz="1800" dirty="0"/>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t>Start Time</a:t>
                      </a:r>
                      <a:endParaRPr lang="en-GB" sz="1800" dirty="0"/>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t>Location</a:t>
                      </a:r>
                      <a:endParaRPr lang="en-GB" sz="1800" dirty="0"/>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583252"/>
                  </a:ext>
                </a:extLst>
              </a:tr>
              <a:tr h="50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strike="sngStrike" dirty="0">
                          <a:solidFill>
                            <a:srgbClr val="C00000"/>
                          </a:solidFill>
                        </a:rPr>
                        <a:t>ESDG Group Meeting</a:t>
                      </a:r>
                      <a:endParaRPr lang="en-GB" sz="1800" b="1" strike="sngStrike" dirty="0">
                        <a:solidFill>
                          <a:srgbClr val="C00000"/>
                        </a:solidFill>
                      </a:endParaRP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strike="sngStrike" dirty="0">
                          <a:solidFill>
                            <a:srgbClr val="C00000"/>
                          </a:solidFill>
                        </a:rPr>
                        <a:t>Thursday 28 August</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strike="sngStrike" dirty="0">
                          <a:solidFill>
                            <a:srgbClr val="C00000"/>
                          </a:solidFill>
                        </a:rPr>
                        <a:t>10:30 am</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strike="sngStrike" dirty="0">
                          <a:solidFill>
                            <a:srgbClr val="C00000"/>
                          </a:solidFill>
                        </a:rPr>
                        <a:t>CR03</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788313224"/>
                  </a:ext>
                </a:extLst>
              </a:tr>
              <a:tr h="50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ESDG Group Meeting</a:t>
                      </a:r>
                      <a:endParaRPr lang="en-GB" sz="1800" b="1" dirty="0"/>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Thursday 25 September</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10:30 am</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CR03</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278208779"/>
                  </a:ext>
                </a:extLst>
              </a:tr>
              <a:tr h="50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t>DED Forum</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Tuesday 7 October</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3:00 pm</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CR12</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634497266"/>
                  </a:ext>
                </a:extLst>
              </a:tr>
              <a:tr h="50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ESDG Group Meeting</a:t>
                      </a:r>
                      <a:endParaRPr lang="en-GB" sz="1800" b="1" dirty="0"/>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Thursday 30 October</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9:30 am</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CR03</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361060485"/>
                  </a:ext>
                </a:extLst>
              </a:tr>
              <a:tr h="50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ESDG Group Meeting</a:t>
                      </a:r>
                      <a:endParaRPr lang="en-GB" sz="1800" b="1" dirty="0"/>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Thursday 27 November</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10:30 am</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CR03</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202637120"/>
                  </a:ext>
                </a:extLst>
              </a:tr>
              <a:tr h="50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t>ESDG Christmas Party</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Friday 28 November</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12.30 pm</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Royal Oak &amp; </a:t>
                      </a:r>
                      <a:br>
                        <a:rPr lang="en-GB" sz="1800" dirty="0"/>
                      </a:br>
                      <a:r>
                        <a:rPr lang="en-GB" sz="1800" dirty="0"/>
                        <a:t>Rickety Press</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84691567"/>
                  </a:ext>
                </a:extLst>
              </a:tr>
              <a:tr h="50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t>DED Forum</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Wednesday 3 December</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3:00 pm</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Visitor Centre</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2741099"/>
                  </a:ext>
                </a:extLst>
              </a:tr>
            </a:tbl>
          </a:graphicData>
        </a:graphic>
      </p:graphicFrame>
      <p:sp>
        <p:nvSpPr>
          <p:cNvPr id="5" name="Footer Placeholder 4"/>
          <p:cNvSpPr>
            <a:spLocks noGrp="1"/>
          </p:cNvSpPr>
          <p:nvPr>
            <p:ph type="ftr" sz="quarter" idx="11"/>
          </p:nvPr>
        </p:nvSpPr>
        <p:spPr/>
        <p:txBody>
          <a:bodyPr/>
          <a:lstStyle/>
          <a:p>
            <a:pPr>
              <a:defRPr/>
            </a:pPr>
            <a:r>
              <a:rPr lang="en-US" dirty="0"/>
              <a:t>Ian Brawn</a:t>
            </a:r>
          </a:p>
        </p:txBody>
      </p:sp>
      <p:sp>
        <p:nvSpPr>
          <p:cNvPr id="6" name="Slide Number Placeholder 5"/>
          <p:cNvSpPr>
            <a:spLocks noGrp="1"/>
          </p:cNvSpPr>
          <p:nvPr>
            <p:ph type="sldNum" sz="quarter" idx="12"/>
          </p:nvPr>
        </p:nvSpPr>
        <p:spPr/>
        <p:txBody>
          <a:bodyPr/>
          <a:lstStyle/>
          <a:p>
            <a:pPr>
              <a:defRPr/>
            </a:pPr>
            <a:fld id="{117349DF-5A2E-46F9-AE60-E07D48295245}" type="slidenum">
              <a:rPr lang="en-US" smtClean="0"/>
              <a:pPr>
                <a:defRPr/>
              </a:pPr>
              <a:t>12</a:t>
            </a:fld>
            <a:endParaRPr lang="en-US"/>
          </a:p>
        </p:txBody>
      </p:sp>
    </p:spTree>
    <p:extLst>
      <p:ext uri="{BB962C8B-B14F-4D97-AF65-F5344CB8AC3E}">
        <p14:creationId xmlns:p14="http://schemas.microsoft.com/office/powerpoint/2010/main" val="108420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435282-852B-AE4C-B8DF-0BEFA1CC50E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3446" y="1750740"/>
            <a:ext cx="12192000" cy="5107259"/>
          </a:xfrm>
          <a:prstGeom prst="rect">
            <a:avLst/>
          </a:prstGeom>
        </p:spPr>
      </p:pic>
      <p:sp>
        <p:nvSpPr>
          <p:cNvPr id="18" name="Rectangle 17">
            <a:extLst>
              <a:ext uri="{FF2B5EF4-FFF2-40B4-BE49-F238E27FC236}">
                <a16:creationId xmlns:a16="http://schemas.microsoft.com/office/drawing/2014/main" id="{7ECF1D25-176A-DC42-B1AD-925D0D042E76}"/>
              </a:ext>
            </a:extLst>
          </p:cNvPr>
          <p:cNvSpPr/>
          <p:nvPr/>
        </p:nvSpPr>
        <p:spPr>
          <a:xfrm>
            <a:off x="3359497" y="5904254"/>
            <a:ext cx="1983670" cy="338554"/>
          </a:xfrm>
          <a:prstGeom prst="rect">
            <a:avLst/>
          </a:prstGeom>
        </p:spPr>
        <p:txBody>
          <a:bodyPr wrap="square">
            <a:spAutoFit/>
          </a:bodyPr>
          <a:lstStyle/>
          <a:p>
            <a:r>
              <a:rPr lang="en-GB" sz="1600" dirty="0">
                <a:solidFill>
                  <a:srgbClr val="FFFFFF"/>
                </a:solidFill>
                <a:latin typeface="Arial" panose="020B0604020202020204" pitchFamily="34" charset="0"/>
                <a:cs typeface="Arial" panose="020B0604020202020204" pitchFamily="34" charset="0"/>
              </a:rPr>
              <a:t>@</a:t>
            </a:r>
            <a:r>
              <a:rPr lang="en-GB" sz="1600" dirty="0" err="1">
                <a:solidFill>
                  <a:schemeClr val="bg2"/>
                </a:solidFill>
                <a:latin typeface="Arial" panose="020B0604020202020204" pitchFamily="34" charset="0"/>
                <a:cs typeface="Arial" panose="020B0604020202020204" pitchFamily="34" charset="0"/>
              </a:rPr>
              <a:t>STFC_matters</a:t>
            </a:r>
            <a:endParaRPr lang="en-GB" sz="1600" dirty="0">
              <a:solidFill>
                <a:schemeClr val="bg2"/>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8E133348-B8DB-E749-97F6-0A2C4338B7A8}"/>
              </a:ext>
            </a:extLst>
          </p:cNvPr>
          <p:cNvSpPr/>
          <p:nvPr/>
        </p:nvSpPr>
        <p:spPr>
          <a:xfrm>
            <a:off x="272643" y="5904254"/>
            <a:ext cx="2312408" cy="338554"/>
          </a:xfrm>
          <a:prstGeom prst="rect">
            <a:avLst/>
          </a:prstGeom>
        </p:spPr>
        <p:txBody>
          <a:bodyPr wrap="square">
            <a:spAutoFit/>
          </a:bodyPr>
          <a:lstStyle/>
          <a:p>
            <a:r>
              <a:rPr lang="en-GB" sz="1600" dirty="0" err="1">
                <a:solidFill>
                  <a:srgbClr val="FFFFFF"/>
                </a:solidFill>
                <a:latin typeface="Arial" panose="020B0604020202020204" pitchFamily="34" charset="0"/>
                <a:cs typeface="Arial" panose="020B0604020202020204" pitchFamily="34" charset="0"/>
              </a:rPr>
              <a:t>technologysi.stfc.ac.uk</a:t>
            </a:r>
            <a:endParaRPr lang="en-GB" sz="1600" dirty="0">
              <a:solidFill>
                <a:srgbClr val="FFFFFF"/>
              </a:solidFill>
              <a:latin typeface="Arial" panose="020B0604020202020204" pitchFamily="34" charset="0"/>
              <a:cs typeface="Arial" panose="020B0604020202020204" pitchFamily="34" charset="0"/>
            </a:endParaRPr>
          </a:p>
        </p:txBody>
      </p:sp>
      <p:pic>
        <p:nvPicPr>
          <p:cNvPr id="20" name="Picture 19" descr="A close-up of a person's face&#10;&#10;Description automatically generated with low confidence">
            <a:extLst>
              <a:ext uri="{FF2B5EF4-FFF2-40B4-BE49-F238E27FC236}">
                <a16:creationId xmlns:a16="http://schemas.microsoft.com/office/drawing/2014/main" id="{AD451CEF-F013-3F44-A464-B45D37A4E395}"/>
              </a:ext>
            </a:extLst>
          </p:cNvPr>
          <p:cNvPicPr>
            <a:picLocks noChangeAspect="1"/>
          </p:cNvPicPr>
          <p:nvPr/>
        </p:nvPicPr>
        <p:blipFill>
          <a:blip r:embed="rId5"/>
          <a:stretch>
            <a:fillRect/>
          </a:stretch>
        </p:blipFill>
        <p:spPr>
          <a:xfrm>
            <a:off x="3171836" y="5994000"/>
            <a:ext cx="236330" cy="194400"/>
          </a:xfrm>
          <a:prstGeom prst="rect">
            <a:avLst/>
          </a:prstGeom>
        </p:spPr>
      </p:pic>
      <p:sp>
        <p:nvSpPr>
          <p:cNvPr id="21" name="Rectangle 20">
            <a:extLst>
              <a:ext uri="{FF2B5EF4-FFF2-40B4-BE49-F238E27FC236}">
                <a16:creationId xmlns:a16="http://schemas.microsoft.com/office/drawing/2014/main" id="{C4A23DEE-6B19-A44B-B004-774369F46C9C}"/>
              </a:ext>
            </a:extLst>
          </p:cNvPr>
          <p:cNvSpPr/>
          <p:nvPr/>
        </p:nvSpPr>
        <p:spPr>
          <a:xfrm>
            <a:off x="5881046" y="5904000"/>
            <a:ext cx="2460329" cy="584775"/>
          </a:xfrm>
          <a:prstGeom prst="rect">
            <a:avLst/>
          </a:prstGeom>
        </p:spPr>
        <p:txBody>
          <a:bodyPr wrap="square">
            <a:spAutoFit/>
          </a:bodyPr>
          <a:lstStyle/>
          <a:p>
            <a:r>
              <a:rPr lang="en-GB" sz="1600" dirty="0">
                <a:solidFill>
                  <a:schemeClr val="bg2">
                    <a:lumMod val="95000"/>
                  </a:schemeClr>
                </a:solidFill>
              </a:rPr>
              <a:t>Science and Technology Facilities Council</a:t>
            </a:r>
            <a:endParaRPr lang="en-GB" sz="1600" dirty="0">
              <a:solidFill>
                <a:schemeClr val="bg2">
                  <a:lumMod val="95000"/>
                </a:schemeClr>
              </a:solidFill>
              <a:latin typeface="Arial" panose="020B0604020202020204" pitchFamily="34" charset="0"/>
              <a:cs typeface="Arial" panose="020B0604020202020204" pitchFamily="34" charset="0"/>
            </a:endParaRPr>
          </a:p>
        </p:txBody>
      </p:sp>
      <p:pic>
        <p:nvPicPr>
          <p:cNvPr id="22" name="Picture 21" descr="Icon&#10;&#10;Description automatically generated">
            <a:extLst>
              <a:ext uri="{FF2B5EF4-FFF2-40B4-BE49-F238E27FC236}">
                <a16:creationId xmlns:a16="http://schemas.microsoft.com/office/drawing/2014/main" id="{BD0E1640-3B57-C24F-A5F8-985FCA563ED5}"/>
              </a:ext>
            </a:extLst>
          </p:cNvPr>
          <p:cNvPicPr>
            <a:picLocks noChangeAspect="1"/>
          </p:cNvPicPr>
          <p:nvPr/>
        </p:nvPicPr>
        <p:blipFill>
          <a:blip r:embed="rId6"/>
          <a:stretch>
            <a:fillRect/>
          </a:stretch>
        </p:blipFill>
        <p:spPr>
          <a:xfrm>
            <a:off x="5677703" y="5986800"/>
            <a:ext cx="205199" cy="205199"/>
          </a:xfrm>
          <a:prstGeom prst="rect">
            <a:avLst/>
          </a:prstGeom>
        </p:spPr>
      </p:pic>
      <p:sp>
        <p:nvSpPr>
          <p:cNvPr id="23" name="Rectangle 22">
            <a:extLst>
              <a:ext uri="{FF2B5EF4-FFF2-40B4-BE49-F238E27FC236}">
                <a16:creationId xmlns:a16="http://schemas.microsoft.com/office/drawing/2014/main" id="{C9C6E34E-D6FF-744F-89A1-702914AC053F}"/>
              </a:ext>
            </a:extLst>
          </p:cNvPr>
          <p:cNvSpPr/>
          <p:nvPr/>
        </p:nvSpPr>
        <p:spPr>
          <a:xfrm>
            <a:off x="9126745" y="5912978"/>
            <a:ext cx="2735600" cy="584775"/>
          </a:xfrm>
          <a:prstGeom prst="rect">
            <a:avLst/>
          </a:prstGeom>
        </p:spPr>
        <p:txBody>
          <a:bodyPr wrap="square">
            <a:spAutoFit/>
          </a:bodyPr>
          <a:lstStyle/>
          <a:p>
            <a:r>
              <a:rPr lang="en-GB" sz="1600" dirty="0">
                <a:solidFill>
                  <a:schemeClr val="bg2"/>
                </a:solidFill>
              </a:rPr>
              <a:t>Science and Technology Facilities Council</a:t>
            </a:r>
            <a:endParaRPr lang="en-GB" sz="1600" dirty="0">
              <a:solidFill>
                <a:schemeClr val="bg2"/>
              </a:solidFill>
              <a:latin typeface="Arial" panose="020B0604020202020204" pitchFamily="34" charset="0"/>
              <a:cs typeface="Arial" panose="020B0604020202020204" pitchFamily="34" charset="0"/>
            </a:endParaRPr>
          </a:p>
        </p:txBody>
      </p:sp>
      <p:pic>
        <p:nvPicPr>
          <p:cNvPr id="24" name="Picture 23" descr="Shape, arrow&#10;&#10;Description automatically generated">
            <a:extLst>
              <a:ext uri="{FF2B5EF4-FFF2-40B4-BE49-F238E27FC236}">
                <a16:creationId xmlns:a16="http://schemas.microsoft.com/office/drawing/2014/main" id="{F63A5B6D-01C7-C840-8B0B-3B7B22E8D95F}"/>
              </a:ext>
            </a:extLst>
          </p:cNvPr>
          <p:cNvPicPr>
            <a:picLocks noChangeAspect="1"/>
          </p:cNvPicPr>
          <p:nvPr/>
        </p:nvPicPr>
        <p:blipFill>
          <a:blip r:embed="rId7"/>
          <a:stretch>
            <a:fillRect/>
          </a:stretch>
        </p:blipFill>
        <p:spPr>
          <a:xfrm>
            <a:off x="8881283" y="5994000"/>
            <a:ext cx="255484" cy="180000"/>
          </a:xfrm>
          <a:prstGeom prst="rect">
            <a:avLst/>
          </a:prstGeom>
        </p:spPr>
      </p:pic>
      <p:pic>
        <p:nvPicPr>
          <p:cNvPr id="12" name="Picture 11">
            <a:extLst>
              <a:ext uri="{FF2B5EF4-FFF2-40B4-BE49-F238E27FC236}">
                <a16:creationId xmlns:a16="http://schemas.microsoft.com/office/drawing/2014/main" id="{59FDF245-5C78-294A-8C87-C34063E7EF1D}"/>
              </a:ext>
            </a:extLst>
          </p:cNvPr>
          <p:cNvPicPr>
            <a:picLocks noChangeAspect="1"/>
          </p:cNvPicPr>
          <p:nvPr/>
        </p:nvPicPr>
        <p:blipFill>
          <a:blip r:embed="rId8"/>
          <a:stretch>
            <a:fillRect/>
          </a:stretch>
        </p:blipFill>
        <p:spPr>
          <a:xfrm>
            <a:off x="151200" y="140400"/>
            <a:ext cx="3619500" cy="1554480"/>
          </a:xfrm>
          <a:prstGeom prst="rect">
            <a:avLst/>
          </a:prstGeom>
        </p:spPr>
      </p:pic>
      <p:sp>
        <p:nvSpPr>
          <p:cNvPr id="2" name="Title 1">
            <a:extLst>
              <a:ext uri="{FF2B5EF4-FFF2-40B4-BE49-F238E27FC236}">
                <a16:creationId xmlns:a16="http://schemas.microsoft.com/office/drawing/2014/main" id="{860EF387-6B93-5BA2-69CC-30FA575B4F58}"/>
              </a:ext>
            </a:extLst>
          </p:cNvPr>
          <p:cNvSpPr>
            <a:spLocks noGrp="1"/>
          </p:cNvSpPr>
          <p:nvPr>
            <p:ph type="title"/>
          </p:nvPr>
        </p:nvSpPr>
        <p:spPr/>
        <p:txBody>
          <a:bodyPr>
            <a:normAutofit/>
          </a:bodyPr>
          <a:lstStyle/>
          <a:p>
            <a:r>
              <a:rPr lang="en-US" sz="7200" dirty="0">
                <a:solidFill>
                  <a:schemeClr val="bg1"/>
                </a:solidFill>
              </a:rPr>
              <a:t>AOB</a:t>
            </a:r>
            <a:endParaRPr lang="en-GB" sz="7200" dirty="0">
              <a:solidFill>
                <a:schemeClr val="bg1"/>
              </a:solidFill>
            </a:endParaRPr>
          </a:p>
        </p:txBody>
      </p:sp>
      <p:sp>
        <p:nvSpPr>
          <p:cNvPr id="5" name="Footer Placeholder 4">
            <a:extLst>
              <a:ext uri="{FF2B5EF4-FFF2-40B4-BE49-F238E27FC236}">
                <a16:creationId xmlns:a16="http://schemas.microsoft.com/office/drawing/2014/main" id="{E78D8191-D242-9E69-C671-817B5F4C57A1}"/>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495F1984-64E3-5665-14C9-D5A572E7AFD3}"/>
              </a:ext>
            </a:extLst>
          </p:cNvPr>
          <p:cNvSpPr>
            <a:spLocks noGrp="1"/>
          </p:cNvSpPr>
          <p:nvPr>
            <p:ph type="sldNum" sz="quarter" idx="12"/>
          </p:nvPr>
        </p:nvSpPr>
        <p:spPr/>
        <p:txBody>
          <a:bodyPr/>
          <a:lstStyle/>
          <a:p>
            <a:fld id="{BBAAB195-B577-5546-8349-9DDA93B6129E}" type="slidenum">
              <a:rPr lang="en-US" smtClean="0"/>
              <a:t>13</a:t>
            </a:fld>
            <a:endParaRPr lang="en-US"/>
          </a:p>
        </p:txBody>
      </p:sp>
    </p:spTree>
    <p:extLst>
      <p:ext uri="{BB962C8B-B14F-4D97-AF65-F5344CB8AC3E}">
        <p14:creationId xmlns:p14="http://schemas.microsoft.com/office/powerpoint/2010/main" val="282730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C887A-E62E-647C-C2F9-91770FD6746A}"/>
              </a:ext>
            </a:extLst>
          </p:cNvPr>
          <p:cNvSpPr>
            <a:spLocks noGrp="1"/>
          </p:cNvSpPr>
          <p:nvPr>
            <p:ph type="title"/>
          </p:nvPr>
        </p:nvSpPr>
        <p:spPr/>
        <p:txBody>
          <a:bodyPr/>
          <a:lstStyle/>
          <a:p>
            <a:r>
              <a:rPr lang="en-GB" dirty="0"/>
              <a:t>Fire Alarm!</a:t>
            </a:r>
          </a:p>
        </p:txBody>
      </p:sp>
      <p:sp>
        <p:nvSpPr>
          <p:cNvPr id="3" name="Content Placeholder 2">
            <a:extLst>
              <a:ext uri="{FF2B5EF4-FFF2-40B4-BE49-F238E27FC236}">
                <a16:creationId xmlns:a16="http://schemas.microsoft.com/office/drawing/2014/main" id="{02B50CC2-4960-5ECE-8B34-76741C63DA3F}"/>
              </a:ext>
            </a:extLst>
          </p:cNvPr>
          <p:cNvSpPr>
            <a:spLocks noGrp="1"/>
          </p:cNvSpPr>
          <p:nvPr>
            <p:ph idx="1"/>
          </p:nvPr>
        </p:nvSpPr>
        <p:spPr/>
        <p:txBody>
          <a:bodyPr/>
          <a:lstStyle/>
          <a:p>
            <a:r>
              <a:rPr lang="en-GB" dirty="0"/>
              <a:t>A reminder: the fire alarm in this room will probably be tested at some point in this meeting</a:t>
            </a:r>
          </a:p>
          <a:p>
            <a:pPr lvl="1"/>
            <a:r>
              <a:rPr lang="en-GB" dirty="0"/>
              <a:t>For which, apologies</a:t>
            </a:r>
          </a:p>
          <a:p>
            <a:pPr lvl="1"/>
            <a:r>
              <a:rPr lang="en-GB" dirty="0"/>
              <a:t>You may remain seated</a:t>
            </a:r>
          </a:p>
        </p:txBody>
      </p:sp>
      <p:sp>
        <p:nvSpPr>
          <p:cNvPr id="4" name="Footer Placeholder 4">
            <a:extLst>
              <a:ext uri="{FF2B5EF4-FFF2-40B4-BE49-F238E27FC236}">
                <a16:creationId xmlns:a16="http://schemas.microsoft.com/office/drawing/2014/main" id="{F2E29866-DCC7-A0CA-6A6A-984A85277F7B}"/>
              </a:ext>
            </a:extLst>
          </p:cNvPr>
          <p:cNvSpPr>
            <a:spLocks noGrp="1"/>
          </p:cNvSpPr>
          <p:nvPr>
            <p:ph type="ftr" sz="quarter" idx="11"/>
          </p:nvPr>
        </p:nvSpPr>
        <p:spPr>
          <a:xfrm>
            <a:off x="4038600" y="6356350"/>
            <a:ext cx="4114800" cy="365125"/>
          </a:xfrm>
        </p:spPr>
        <p:txBody>
          <a:bodyPr/>
          <a:lstStyle/>
          <a:p>
            <a:r>
              <a:rPr lang="en-US"/>
              <a:t>Ian Brawn</a:t>
            </a:r>
            <a:endParaRPr lang="en-US" dirty="0"/>
          </a:p>
        </p:txBody>
      </p:sp>
      <p:sp>
        <p:nvSpPr>
          <p:cNvPr id="5" name="Slide Number Placeholder 5">
            <a:extLst>
              <a:ext uri="{FF2B5EF4-FFF2-40B4-BE49-F238E27FC236}">
                <a16:creationId xmlns:a16="http://schemas.microsoft.com/office/drawing/2014/main" id="{07184CD2-FCD0-212F-4037-2D4E8F7BC6A7}"/>
              </a:ext>
            </a:extLst>
          </p:cNvPr>
          <p:cNvSpPr>
            <a:spLocks noGrp="1"/>
          </p:cNvSpPr>
          <p:nvPr>
            <p:ph type="sldNum" sz="quarter" idx="12"/>
          </p:nvPr>
        </p:nvSpPr>
        <p:spPr>
          <a:xfrm>
            <a:off x="8610600" y="6356350"/>
            <a:ext cx="2743200" cy="365125"/>
          </a:xfrm>
        </p:spPr>
        <p:txBody>
          <a:bodyPr/>
          <a:lstStyle/>
          <a:p>
            <a:fld id="{117349DF-5A2E-46F9-AE60-E07D48295245}" type="slidenum">
              <a:rPr lang="en-US" smtClean="0"/>
              <a:pPr/>
              <a:t>2</a:t>
            </a:fld>
            <a:endParaRPr lang="en-US" dirty="0"/>
          </a:p>
        </p:txBody>
      </p:sp>
    </p:spTree>
    <p:extLst>
      <p:ext uri="{BB962C8B-B14F-4D97-AF65-F5344CB8AC3E}">
        <p14:creationId xmlns:p14="http://schemas.microsoft.com/office/powerpoint/2010/main" val="2316375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Group Organisation</a:t>
            </a:r>
            <a:endParaRPr lang="en-GB" dirty="0"/>
          </a:p>
        </p:txBody>
      </p:sp>
      <p:graphicFrame>
        <p:nvGraphicFramePr>
          <p:cNvPr id="9" name="Content Placeholder 5">
            <a:extLst>
              <a:ext uri="{FF2B5EF4-FFF2-40B4-BE49-F238E27FC236}">
                <a16:creationId xmlns:a16="http://schemas.microsoft.com/office/drawing/2014/main" id="{DA2EE00E-7841-CCA5-18F2-1A0B732CB803}"/>
              </a:ext>
            </a:extLst>
          </p:cNvPr>
          <p:cNvGraphicFramePr>
            <a:graphicFrameLocks noGrp="1"/>
          </p:cNvGraphicFramePr>
          <p:nvPr>
            <p:ph idx="1"/>
            <p:extLst>
              <p:ext uri="{D42A27DB-BD31-4B8C-83A1-F6EECF244321}">
                <p14:modId xmlns:p14="http://schemas.microsoft.com/office/powerpoint/2010/main" val="2311190957"/>
              </p:ext>
            </p:extLst>
          </p:nvPr>
        </p:nvGraphicFramePr>
        <p:xfrm>
          <a:off x="838200" y="1076474"/>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p:txBody>
          <a:bodyPr/>
          <a:lstStyle/>
          <a:p>
            <a:r>
              <a:rPr lang="en-US"/>
              <a:t>Ian Brawn</a:t>
            </a:r>
            <a:endParaRPr lang="en-US" dirty="0"/>
          </a:p>
        </p:txBody>
      </p:sp>
      <p:sp>
        <p:nvSpPr>
          <p:cNvPr id="6" name="Slide Number Placeholder 5"/>
          <p:cNvSpPr>
            <a:spLocks noGrp="1"/>
          </p:cNvSpPr>
          <p:nvPr>
            <p:ph type="sldNum" sz="quarter" idx="12"/>
          </p:nvPr>
        </p:nvSpPr>
        <p:spPr/>
        <p:txBody>
          <a:bodyPr/>
          <a:lstStyle/>
          <a:p>
            <a:fld id="{117349DF-5A2E-46F9-AE60-E07D48295245}" type="slidenum">
              <a:rPr lang="en-US" smtClean="0"/>
              <a:pPr/>
              <a:t>3</a:t>
            </a:fld>
            <a:endParaRPr lang="en-US" dirty="0"/>
          </a:p>
        </p:txBody>
      </p:sp>
      <p:sp>
        <p:nvSpPr>
          <p:cNvPr id="11" name="Content Placeholder 10"/>
          <p:cNvSpPr>
            <a:spLocks noGrp="1"/>
          </p:cNvSpPr>
          <p:nvPr>
            <p:ph sz="half" idx="4294967295"/>
          </p:nvPr>
        </p:nvSpPr>
        <p:spPr>
          <a:xfrm>
            <a:off x="0" y="4100513"/>
            <a:ext cx="6048375" cy="1581150"/>
          </a:xfrm>
          <a:noFill/>
          <a:ln w="9525">
            <a:noFill/>
            <a:miter lim="800000"/>
            <a:headEnd/>
            <a:tailEnd/>
          </a:ln>
        </p:spPr>
        <p:txBody>
          <a:bodyPr vert="horz" wrap="square" lIns="91440" tIns="45720" rIns="91440" bIns="45720" numCol="1" anchor="t" anchorCtr="0" compatLnSpc="1">
            <a:prstTxWarp prst="textNoShape">
              <a:avLst/>
            </a:prstTxWarp>
            <a:normAutofit fontScale="85000" lnSpcReduction="10000"/>
          </a:bodyPr>
          <a:lstStyle/>
          <a:p>
            <a:pPr marL="361936" indent="-285750">
              <a:buFont typeface="Arial" panose="020B0604020202020204" pitchFamily="34" charset="0"/>
              <a:buChar char="•"/>
            </a:pPr>
            <a:r>
              <a:rPr lang="en-GB" sz="1800" dirty="0">
                <a:sym typeface="Wingdings" panose="05000000000000000000" pitchFamily="2" charset="2"/>
              </a:rPr>
              <a:t>Departures</a:t>
            </a:r>
          </a:p>
          <a:p>
            <a:pPr marL="819136" lvl="1" indent="-285750">
              <a:buFont typeface="Arial" panose="020B0604020202020204" pitchFamily="34" charset="0"/>
              <a:buChar char="•"/>
            </a:pPr>
            <a:r>
              <a:rPr lang="en-GB" sz="1400" dirty="0">
                <a:sym typeface="Wingdings" panose="05000000000000000000" pitchFamily="2" charset="2"/>
              </a:rPr>
              <a:t>Takamasa Awai</a:t>
            </a:r>
          </a:p>
          <a:p>
            <a:pPr marL="819136" lvl="1" indent="-285750">
              <a:buFont typeface="Arial" panose="020B0604020202020204" pitchFamily="34" charset="0"/>
              <a:buChar char="•"/>
            </a:pPr>
            <a:r>
              <a:rPr lang="en-GB" sz="1400" dirty="0">
                <a:sym typeface="Wingdings" panose="05000000000000000000" pitchFamily="2" charset="2"/>
              </a:rPr>
              <a:t>Summer students Willis Chiu &amp; Ronnie Adoma</a:t>
            </a:r>
          </a:p>
          <a:p>
            <a:pPr marL="361936" indent="-285750">
              <a:buFont typeface="Arial" panose="020B0604020202020204" pitchFamily="34" charset="0"/>
              <a:buChar char="•"/>
            </a:pPr>
            <a:r>
              <a:rPr lang="en-GB" sz="1800" dirty="0">
                <a:sym typeface="Wingdings" panose="05000000000000000000" pitchFamily="2" charset="2"/>
              </a:rPr>
              <a:t>Arrivals</a:t>
            </a:r>
          </a:p>
          <a:p>
            <a:pPr marL="819136" lvl="1" indent="-285750">
              <a:buFont typeface="Arial" panose="020B0604020202020204" pitchFamily="34" charset="0"/>
              <a:buChar char="•"/>
            </a:pPr>
            <a:r>
              <a:rPr lang="en-GB" sz="1400" dirty="0"/>
              <a:t>Lucie Sharpe</a:t>
            </a:r>
          </a:p>
          <a:p>
            <a:pPr marL="361936" indent="-285750">
              <a:buFont typeface="Arial" panose="020B0604020202020204" pitchFamily="34" charset="0"/>
              <a:buChar char="•"/>
            </a:pPr>
            <a:r>
              <a:rPr lang="en-GB" sz="1800" dirty="0"/>
              <a:t>We’ll be running the usual Graduate Recruitment round this year</a:t>
            </a:r>
          </a:p>
        </p:txBody>
      </p:sp>
    </p:spTree>
    <p:extLst>
      <p:ext uri="{BB962C8B-B14F-4D97-AF65-F5344CB8AC3E}">
        <p14:creationId xmlns:p14="http://schemas.microsoft.com/office/powerpoint/2010/main" val="1228762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61A7AD2-C555-149E-CA5B-8758940D0004}"/>
              </a:ext>
            </a:extLst>
          </p:cNvPr>
          <p:cNvSpPr>
            <a:spLocks noGrp="1"/>
          </p:cNvSpPr>
          <p:nvPr>
            <p:ph type="title"/>
          </p:nvPr>
        </p:nvSpPr>
        <p:spPr/>
        <p:txBody>
          <a:bodyPr/>
          <a:lstStyle/>
          <a:p>
            <a:r>
              <a:rPr lang="en-US" dirty="0"/>
              <a:t>Departmental Organogram</a:t>
            </a:r>
            <a:endParaRPr lang="en-GB" dirty="0"/>
          </a:p>
        </p:txBody>
      </p:sp>
      <p:sp>
        <p:nvSpPr>
          <p:cNvPr id="9" name="Content Placeholder 8">
            <a:extLst>
              <a:ext uri="{FF2B5EF4-FFF2-40B4-BE49-F238E27FC236}">
                <a16:creationId xmlns:a16="http://schemas.microsoft.com/office/drawing/2014/main" id="{BC496E54-B0C1-9BB3-66CE-CC3954CBE622}"/>
              </a:ext>
            </a:extLst>
          </p:cNvPr>
          <p:cNvSpPr>
            <a:spLocks noGrp="1"/>
          </p:cNvSpPr>
          <p:nvPr>
            <p:ph sz="half" idx="1"/>
          </p:nvPr>
        </p:nvSpPr>
        <p:spPr>
          <a:xfrm>
            <a:off x="6605081" y="1527154"/>
            <a:ext cx="5283740" cy="4351338"/>
          </a:xfrm>
        </p:spPr>
        <p:txBody>
          <a:bodyPr>
            <a:normAutofit/>
          </a:bodyPr>
          <a:lstStyle/>
          <a:p>
            <a:r>
              <a:rPr lang="en-US" dirty="0"/>
              <a:t>From </a:t>
            </a:r>
            <a:r>
              <a:rPr lang="en-US" dirty="0">
                <a:hlinkClick r:id="rId2"/>
              </a:rPr>
              <a:t>Dept. Organogram</a:t>
            </a:r>
            <a:endParaRPr lang="en-US" dirty="0"/>
          </a:p>
          <a:p>
            <a:r>
              <a:rPr lang="en-GB" dirty="0"/>
              <a:t>Portrait sessions </a:t>
            </a:r>
          </a:p>
          <a:p>
            <a:pPr lvl="1"/>
            <a:r>
              <a:rPr lang="en-GB" i="1" dirty="0"/>
              <a:t>Normally </a:t>
            </a:r>
            <a:r>
              <a:rPr lang="en-GB" dirty="0"/>
              <a:t>1</a:t>
            </a:r>
            <a:r>
              <a:rPr lang="en-GB" baseline="30000" dirty="0"/>
              <a:t>st</a:t>
            </a:r>
            <a:r>
              <a:rPr lang="en-GB" dirty="0"/>
              <a:t> Wednesday of month</a:t>
            </a:r>
          </a:p>
          <a:p>
            <a:pPr lvl="2"/>
            <a:r>
              <a:rPr lang="en-GB" dirty="0"/>
              <a:t>See </a:t>
            </a:r>
            <a:r>
              <a:rPr lang="en-GB" dirty="0">
                <a:hlinkClick r:id="rId3"/>
              </a:rPr>
              <a:t>Viva Engage, All Company</a:t>
            </a:r>
            <a:r>
              <a:rPr lang="en-GB" dirty="0"/>
              <a:t> </a:t>
            </a:r>
          </a:p>
          <a:p>
            <a:pPr lvl="1"/>
            <a:r>
              <a:rPr lang="en-GB" dirty="0"/>
              <a:t>9:30—12:30 </a:t>
            </a:r>
          </a:p>
          <a:p>
            <a:pPr lvl="1"/>
            <a:r>
              <a:rPr lang="en-GB" dirty="0"/>
              <a:t>R3 Photo Studio, </a:t>
            </a:r>
            <a:r>
              <a:rPr lang="en-GB" dirty="0" err="1"/>
              <a:t>G32</a:t>
            </a:r>
            <a:endParaRPr lang="en-GB" dirty="0"/>
          </a:p>
          <a:p>
            <a:r>
              <a:rPr lang="en-GB" dirty="0"/>
              <a:t>Photos → Kat Lewin-Williams</a:t>
            </a:r>
          </a:p>
          <a:p>
            <a:r>
              <a:rPr lang="en-GB" dirty="0"/>
              <a:t>Also available for  </a:t>
            </a:r>
          </a:p>
          <a:p>
            <a:pPr lvl="1"/>
            <a:r>
              <a:rPr lang="en-GB" dirty="0"/>
              <a:t>Passport</a:t>
            </a:r>
          </a:p>
          <a:p>
            <a:pPr lvl="1"/>
            <a:r>
              <a:rPr lang="en-GB" dirty="0"/>
              <a:t>Visa</a:t>
            </a:r>
          </a:p>
        </p:txBody>
      </p:sp>
      <p:sp>
        <p:nvSpPr>
          <p:cNvPr id="4" name="Footer Placeholder 3">
            <a:extLst>
              <a:ext uri="{FF2B5EF4-FFF2-40B4-BE49-F238E27FC236}">
                <a16:creationId xmlns:a16="http://schemas.microsoft.com/office/drawing/2014/main" id="{98A0D42E-13E5-49F2-F716-9ADB7D6CEB16}"/>
              </a:ext>
            </a:extLst>
          </p:cNvPr>
          <p:cNvSpPr>
            <a:spLocks noGrp="1"/>
          </p:cNvSpPr>
          <p:nvPr>
            <p:ph type="ftr" sz="quarter" idx="11"/>
          </p:nvPr>
        </p:nvSpPr>
        <p:spPr/>
        <p:txBody>
          <a:bodyPr/>
          <a:lstStyle/>
          <a:p>
            <a:r>
              <a:rPr lang="en-US"/>
              <a:t>Ian Brawn</a:t>
            </a:r>
          </a:p>
        </p:txBody>
      </p:sp>
      <p:sp>
        <p:nvSpPr>
          <p:cNvPr id="5" name="Slide Number Placeholder 4">
            <a:extLst>
              <a:ext uri="{FF2B5EF4-FFF2-40B4-BE49-F238E27FC236}">
                <a16:creationId xmlns:a16="http://schemas.microsoft.com/office/drawing/2014/main" id="{EB77DC05-9912-7DAB-998B-1DB947FF7A92}"/>
              </a:ext>
            </a:extLst>
          </p:cNvPr>
          <p:cNvSpPr>
            <a:spLocks noGrp="1"/>
          </p:cNvSpPr>
          <p:nvPr>
            <p:ph type="sldNum" sz="quarter" idx="12"/>
          </p:nvPr>
        </p:nvSpPr>
        <p:spPr/>
        <p:txBody>
          <a:bodyPr/>
          <a:lstStyle/>
          <a:p>
            <a:fld id="{BBAAB195-B577-5546-8349-9DDA93B6129E}" type="slidenum">
              <a:rPr lang="en-US" smtClean="0"/>
              <a:t>4</a:t>
            </a:fld>
            <a:endParaRPr lang="en-US"/>
          </a:p>
        </p:txBody>
      </p:sp>
      <p:pic>
        <p:nvPicPr>
          <p:cNvPr id="8" name="Picture 7">
            <a:extLst>
              <a:ext uri="{FF2B5EF4-FFF2-40B4-BE49-F238E27FC236}">
                <a16:creationId xmlns:a16="http://schemas.microsoft.com/office/drawing/2014/main" id="{7A6E7261-A8E6-B353-4A0E-2DB63F985F0B}"/>
              </a:ext>
            </a:extLst>
          </p:cNvPr>
          <p:cNvPicPr>
            <a:picLocks noChangeAspect="1"/>
          </p:cNvPicPr>
          <p:nvPr/>
        </p:nvPicPr>
        <p:blipFill>
          <a:blip r:embed="rId4"/>
          <a:stretch>
            <a:fillRect/>
          </a:stretch>
        </p:blipFill>
        <p:spPr>
          <a:xfrm>
            <a:off x="303179" y="1497634"/>
            <a:ext cx="6107349" cy="4290747"/>
          </a:xfrm>
          <a:prstGeom prst="rect">
            <a:avLst/>
          </a:prstGeom>
        </p:spPr>
      </p:pic>
    </p:spTree>
    <p:extLst>
      <p:ext uri="{BB962C8B-B14F-4D97-AF65-F5344CB8AC3E}">
        <p14:creationId xmlns:p14="http://schemas.microsoft.com/office/powerpoint/2010/main" val="2182362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3760C-B452-14C4-94C0-66A566445074}"/>
              </a:ext>
            </a:extLst>
          </p:cNvPr>
          <p:cNvSpPr>
            <a:spLocks noGrp="1"/>
          </p:cNvSpPr>
          <p:nvPr>
            <p:ph type="title"/>
          </p:nvPr>
        </p:nvSpPr>
        <p:spPr/>
        <p:txBody>
          <a:bodyPr/>
          <a:lstStyle/>
          <a:p>
            <a:r>
              <a:rPr lang="en-US" dirty="0"/>
              <a:t>Projects 2025</a:t>
            </a:r>
            <a:r>
              <a:rPr lang="en-US" dirty="0">
                <a:ea typeface="Calibri" panose="020F0502020204030204" pitchFamily="34" charset="0"/>
                <a:cs typeface="Calibri" panose="020F0502020204030204" pitchFamily="34" charset="0"/>
              </a:rPr>
              <a:t>–26</a:t>
            </a:r>
            <a:endParaRPr lang="en-GB" dirty="0"/>
          </a:p>
        </p:txBody>
      </p:sp>
      <p:graphicFrame>
        <p:nvGraphicFramePr>
          <p:cNvPr id="9" name="Content Placeholder 8">
            <a:extLst>
              <a:ext uri="{FF2B5EF4-FFF2-40B4-BE49-F238E27FC236}">
                <a16:creationId xmlns:a16="http://schemas.microsoft.com/office/drawing/2014/main" id="{1DF1F911-0695-361B-E13B-348E94599CA9}"/>
              </a:ext>
            </a:extLst>
          </p:cNvPr>
          <p:cNvGraphicFramePr>
            <a:graphicFrameLocks noGrp="1"/>
          </p:cNvGraphicFramePr>
          <p:nvPr>
            <p:ph idx="1"/>
            <p:extLst>
              <p:ext uri="{D42A27DB-BD31-4B8C-83A1-F6EECF244321}">
                <p14:modId xmlns:p14="http://schemas.microsoft.com/office/powerpoint/2010/main" val="1413981748"/>
              </p:ext>
            </p:extLst>
          </p:nvPr>
        </p:nvGraphicFramePr>
        <p:xfrm>
          <a:off x="50800" y="1825625"/>
          <a:ext cx="100457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Placeholder 4">
            <a:extLst>
              <a:ext uri="{FF2B5EF4-FFF2-40B4-BE49-F238E27FC236}">
                <a16:creationId xmlns:a16="http://schemas.microsoft.com/office/drawing/2014/main" id="{51994C42-2FD8-9CBB-35C3-C67D4C33F052}"/>
              </a:ext>
            </a:extLst>
          </p:cNvPr>
          <p:cNvSpPr>
            <a:spLocks noGrp="1"/>
          </p:cNvSpPr>
          <p:nvPr>
            <p:ph type="ftr" sz="quarter" idx="11"/>
          </p:nvPr>
        </p:nvSpPr>
        <p:spPr/>
        <p:txBody>
          <a:bodyPr/>
          <a:lstStyle/>
          <a:p>
            <a:pPr>
              <a:defRPr/>
            </a:pPr>
            <a:r>
              <a:rPr lang="en-US"/>
              <a:t>Ian Brawn</a:t>
            </a:r>
          </a:p>
        </p:txBody>
      </p:sp>
      <p:sp>
        <p:nvSpPr>
          <p:cNvPr id="6" name="Slide Number Placeholder 5">
            <a:extLst>
              <a:ext uri="{FF2B5EF4-FFF2-40B4-BE49-F238E27FC236}">
                <a16:creationId xmlns:a16="http://schemas.microsoft.com/office/drawing/2014/main" id="{F347294D-43AC-6126-EFE6-14D960E010DD}"/>
              </a:ext>
            </a:extLst>
          </p:cNvPr>
          <p:cNvSpPr>
            <a:spLocks noGrp="1"/>
          </p:cNvSpPr>
          <p:nvPr>
            <p:ph type="sldNum" sz="quarter" idx="12"/>
          </p:nvPr>
        </p:nvSpPr>
        <p:spPr/>
        <p:txBody>
          <a:bodyPr/>
          <a:lstStyle/>
          <a:p>
            <a:pPr>
              <a:defRPr/>
            </a:pPr>
            <a:fld id="{117349DF-5A2E-46F9-AE60-E07D48295245}" type="slidenum">
              <a:rPr lang="en-US" smtClean="0"/>
              <a:pPr>
                <a:defRPr/>
              </a:pPr>
              <a:t>5</a:t>
            </a:fld>
            <a:endParaRPr lang="en-US" dirty="0"/>
          </a:p>
        </p:txBody>
      </p:sp>
      <p:sp>
        <p:nvSpPr>
          <p:cNvPr id="10" name="TextBox 9">
            <a:extLst>
              <a:ext uri="{FF2B5EF4-FFF2-40B4-BE49-F238E27FC236}">
                <a16:creationId xmlns:a16="http://schemas.microsoft.com/office/drawing/2014/main" id="{FBF93BB3-200F-1087-A503-1344C58E1DB9}"/>
              </a:ext>
            </a:extLst>
          </p:cNvPr>
          <p:cNvSpPr txBox="1"/>
          <p:nvPr/>
        </p:nvSpPr>
        <p:spPr>
          <a:xfrm>
            <a:off x="8640011" y="3695641"/>
            <a:ext cx="3179812" cy="1631216"/>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Slightly Approximate</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Fully employed this FY</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Next FY: Await funding results for SKA &amp; ATLAS</a:t>
            </a:r>
          </a:p>
        </p:txBody>
      </p:sp>
    </p:spTree>
    <p:extLst>
      <p:ext uri="{BB962C8B-B14F-4D97-AF65-F5344CB8AC3E}">
        <p14:creationId xmlns:p14="http://schemas.microsoft.com/office/powerpoint/2010/main" val="3946084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9DDA9-6A63-BE8A-C903-11FB49176C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E3F3F6-AE18-DC95-D2F6-F0C542E7A719}"/>
              </a:ext>
            </a:extLst>
          </p:cNvPr>
          <p:cNvSpPr>
            <a:spLocks noGrp="1"/>
          </p:cNvSpPr>
          <p:nvPr>
            <p:ph type="title"/>
          </p:nvPr>
        </p:nvSpPr>
        <p:spPr/>
        <p:txBody>
          <a:bodyPr/>
          <a:lstStyle/>
          <a:p>
            <a:r>
              <a:rPr lang="en-GB" dirty="0"/>
              <a:t>New Opportunity</a:t>
            </a:r>
          </a:p>
        </p:txBody>
      </p:sp>
      <p:sp>
        <p:nvSpPr>
          <p:cNvPr id="3" name="Content Placeholder 2">
            <a:extLst>
              <a:ext uri="{FF2B5EF4-FFF2-40B4-BE49-F238E27FC236}">
                <a16:creationId xmlns:a16="http://schemas.microsoft.com/office/drawing/2014/main" id="{3A41B6EF-E36B-F28F-B428-DAC458952484}"/>
              </a:ext>
            </a:extLst>
          </p:cNvPr>
          <p:cNvSpPr>
            <a:spLocks noGrp="1"/>
          </p:cNvSpPr>
          <p:nvPr>
            <p:ph sz="half" idx="1"/>
          </p:nvPr>
        </p:nvSpPr>
        <p:spPr>
          <a:xfrm>
            <a:off x="838200" y="1479115"/>
            <a:ext cx="5181600" cy="4351338"/>
          </a:xfrm>
        </p:spPr>
        <p:txBody>
          <a:bodyPr>
            <a:normAutofit lnSpcReduction="10000"/>
          </a:bodyPr>
          <a:lstStyle/>
          <a:p>
            <a:r>
              <a:rPr lang="en-GB" dirty="0"/>
              <a:t>RAL Space </a:t>
            </a:r>
          </a:p>
          <a:p>
            <a:r>
              <a:rPr lang="en-GB" dirty="0" err="1"/>
              <a:t>2D</a:t>
            </a:r>
            <a:r>
              <a:rPr lang="en-GB" dirty="0"/>
              <a:t> Wavelet Image Compression on Versal FPGA</a:t>
            </a:r>
          </a:p>
          <a:p>
            <a:pPr lvl="1"/>
            <a:r>
              <a:rPr lang="en-GB" dirty="0"/>
              <a:t>Run low &amp; high-pass filters in vertical &amp; horizontal directions</a:t>
            </a:r>
          </a:p>
          <a:p>
            <a:pPr lvl="2"/>
            <a:r>
              <a:rPr lang="en-GB" dirty="0"/>
              <a:t>Result lends itself to compression</a:t>
            </a:r>
          </a:p>
          <a:p>
            <a:r>
              <a:rPr lang="en-GB" dirty="0"/>
              <a:t>Application</a:t>
            </a:r>
          </a:p>
          <a:p>
            <a:pPr lvl="1"/>
            <a:r>
              <a:rPr lang="en-GB" dirty="0"/>
              <a:t>Images of potential landing sites on Mars</a:t>
            </a:r>
          </a:p>
          <a:p>
            <a:pPr lvl="1"/>
            <a:r>
              <a:rPr lang="en-GB" dirty="0"/>
              <a:t>Reduce from </a:t>
            </a:r>
            <a:r>
              <a:rPr lang="en-GB" dirty="0" err="1"/>
              <a:t>94G</a:t>
            </a:r>
            <a:r>
              <a:rPr lang="en-GB" dirty="0"/>
              <a:t> before Tx</a:t>
            </a:r>
          </a:p>
          <a:p>
            <a:r>
              <a:rPr lang="en-GB" dirty="0"/>
              <a:t>1</a:t>
            </a:r>
            <a:r>
              <a:rPr lang="en-GB" baseline="30000" dirty="0"/>
              <a:t>st</a:t>
            </a:r>
            <a:r>
              <a:rPr lang="en-GB" dirty="0"/>
              <a:t> task: resource estimate</a:t>
            </a:r>
          </a:p>
          <a:p>
            <a:pPr lvl="1"/>
            <a:endParaRPr lang="en-GB" dirty="0"/>
          </a:p>
        </p:txBody>
      </p:sp>
      <p:sp>
        <p:nvSpPr>
          <p:cNvPr id="4" name="Footer Placeholder 3">
            <a:extLst>
              <a:ext uri="{FF2B5EF4-FFF2-40B4-BE49-F238E27FC236}">
                <a16:creationId xmlns:a16="http://schemas.microsoft.com/office/drawing/2014/main" id="{5C4E2374-4AA3-22AB-0176-CC4A3B040F6D}"/>
              </a:ext>
            </a:extLst>
          </p:cNvPr>
          <p:cNvSpPr>
            <a:spLocks noGrp="1"/>
          </p:cNvSpPr>
          <p:nvPr>
            <p:ph type="ftr" sz="quarter" idx="11"/>
          </p:nvPr>
        </p:nvSpPr>
        <p:spPr/>
        <p:txBody>
          <a:bodyPr/>
          <a:lstStyle/>
          <a:p>
            <a:r>
              <a:rPr lang="en-US"/>
              <a:t>Ian Brawn</a:t>
            </a:r>
          </a:p>
        </p:txBody>
      </p:sp>
      <p:sp>
        <p:nvSpPr>
          <p:cNvPr id="5" name="Slide Number Placeholder 4">
            <a:extLst>
              <a:ext uri="{FF2B5EF4-FFF2-40B4-BE49-F238E27FC236}">
                <a16:creationId xmlns:a16="http://schemas.microsoft.com/office/drawing/2014/main" id="{72167203-3717-D676-1C37-DD2FA9BE3926}"/>
              </a:ext>
            </a:extLst>
          </p:cNvPr>
          <p:cNvSpPr>
            <a:spLocks noGrp="1"/>
          </p:cNvSpPr>
          <p:nvPr>
            <p:ph type="sldNum" sz="quarter" idx="12"/>
          </p:nvPr>
        </p:nvSpPr>
        <p:spPr/>
        <p:txBody>
          <a:bodyPr/>
          <a:lstStyle/>
          <a:p>
            <a:fld id="{BBAAB195-B577-5546-8349-9DDA93B6129E}" type="slidenum">
              <a:rPr lang="en-US" smtClean="0"/>
              <a:t>6</a:t>
            </a:fld>
            <a:endParaRPr lang="en-US"/>
          </a:p>
        </p:txBody>
      </p:sp>
      <p:pic>
        <p:nvPicPr>
          <p:cNvPr id="1026" name="Picture 2">
            <a:extLst>
              <a:ext uri="{FF2B5EF4-FFF2-40B4-BE49-F238E27FC236}">
                <a16:creationId xmlns:a16="http://schemas.microsoft.com/office/drawing/2014/main" id="{C452CB9E-ABF3-C7D5-8760-08AE5F3DAC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4874" y="1309351"/>
            <a:ext cx="4388968" cy="3959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624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838200" y="365125"/>
            <a:ext cx="10515600" cy="1325563"/>
          </a:xfrm>
        </p:spPr>
        <p:txBody>
          <a:bodyPr/>
          <a:lstStyle/>
          <a:p>
            <a:r>
              <a:rPr lang="en-GB" altLang="en-US" dirty="0"/>
              <a:t>ESDG Accommodation in R68 &amp; </a:t>
            </a:r>
            <a:r>
              <a:rPr lang="en-GB" altLang="en-US" dirty="0" err="1"/>
              <a:t>R66</a:t>
            </a:r>
            <a:endParaRPr lang="en-GB" altLang="en-US" dirty="0"/>
          </a:p>
        </p:txBody>
      </p:sp>
      <p:sp>
        <p:nvSpPr>
          <p:cNvPr id="10" name="Content Placeholder 2">
            <a:extLst>
              <a:ext uri="{FF2B5EF4-FFF2-40B4-BE49-F238E27FC236}">
                <a16:creationId xmlns:a16="http://schemas.microsoft.com/office/drawing/2014/main" id="{CA62356E-9754-F785-B254-0C82C2C6CB3B}"/>
              </a:ext>
            </a:extLst>
          </p:cNvPr>
          <p:cNvSpPr>
            <a:spLocks noGrp="1"/>
          </p:cNvSpPr>
          <p:nvPr>
            <p:ph idx="1"/>
          </p:nvPr>
        </p:nvSpPr>
        <p:spPr>
          <a:xfrm>
            <a:off x="838200" y="3309752"/>
            <a:ext cx="10515600" cy="2580889"/>
          </a:xfrm>
        </p:spPr>
        <p:txBody>
          <a:bodyPr>
            <a:normAutofit fontScale="92500" lnSpcReduction="10000"/>
          </a:bodyPr>
          <a:lstStyle/>
          <a:p>
            <a:r>
              <a:rPr lang="en-GB" dirty="0"/>
              <a:t>Thank you to those who have moved around this summer (twice)</a:t>
            </a:r>
          </a:p>
          <a:p>
            <a:r>
              <a:rPr lang="en-GB" dirty="0"/>
              <a:t>Still planning to acquire 2nd desk for 2.24</a:t>
            </a:r>
          </a:p>
          <a:p>
            <a:r>
              <a:rPr lang="en-GB" dirty="0"/>
              <a:t>Storage office: </a:t>
            </a:r>
            <a:r>
              <a:rPr lang="en-GB" dirty="0" err="1"/>
              <a:t>R66</a:t>
            </a:r>
            <a:r>
              <a:rPr lang="en-GB" dirty="0"/>
              <a:t>, </a:t>
            </a:r>
            <a:r>
              <a:rPr lang="en-GB" dirty="0" err="1"/>
              <a:t>G07</a:t>
            </a:r>
            <a:endParaRPr lang="en-GB" dirty="0"/>
          </a:p>
          <a:p>
            <a:pPr lvl="1"/>
            <a:r>
              <a:rPr lang="en-GB" dirty="0"/>
              <a:t>Started to populate</a:t>
            </a:r>
          </a:p>
          <a:p>
            <a:pPr lvl="1"/>
            <a:r>
              <a:rPr lang="en-GB" dirty="0"/>
              <a:t>Planning to install shelves</a:t>
            </a:r>
          </a:p>
          <a:p>
            <a:r>
              <a:rPr lang="en-GB" dirty="0"/>
              <a:t>Awaiting new furniture supply contract (</a:t>
            </a:r>
            <a:r>
              <a:rPr lang="en-GB" strike="sngStrike" dirty="0"/>
              <a:t>July?</a:t>
            </a:r>
            <a:r>
              <a:rPr lang="en-GB" dirty="0"/>
              <a:t> October?)</a:t>
            </a:r>
          </a:p>
          <a:p>
            <a:endParaRPr lang="en-GB" dirty="0"/>
          </a:p>
          <a:p>
            <a:endParaRPr lang="en-GB" dirty="0"/>
          </a:p>
        </p:txBody>
      </p:sp>
      <p:sp>
        <p:nvSpPr>
          <p:cNvPr id="2053" name="Footer Placeholder 4"/>
          <p:cNvSpPr>
            <a:spLocks noGrp="1"/>
          </p:cNvSpPr>
          <p:nvPr>
            <p:ph type="ftr" sz="quarter" idx="11"/>
          </p:nvPr>
        </p:nvSpPr>
        <p:spPr>
          <a:xfrm>
            <a:off x="4038600" y="6356350"/>
            <a:ext cx="4114800" cy="365125"/>
          </a:xfrm>
        </p:spPr>
        <p:txBody>
          <a:bodyPr vert="horz" lIns="91440" tIns="45720" rIns="91440" bIns="45720" rtlCol="0" anchor="ctr"/>
          <a:lstStyle/>
          <a:p>
            <a:r>
              <a:rPr lang="en-US" altLang="en-US" dirty="0"/>
              <a:t>Ian Brawn</a:t>
            </a:r>
          </a:p>
        </p:txBody>
      </p:sp>
      <p:sp>
        <p:nvSpPr>
          <p:cNvPr id="2054" name="Slide Number Placeholder 5"/>
          <p:cNvSpPr>
            <a:spLocks noGrp="1"/>
          </p:cNvSpPr>
          <p:nvPr>
            <p:ph type="sldNum" sz="quarter" idx="12"/>
          </p:nvPr>
        </p:nvSpPr>
        <p:spPr>
          <a:xfrm>
            <a:off x="8610600" y="6356350"/>
            <a:ext cx="2743200" cy="365125"/>
          </a:xfrm>
        </p:spPr>
        <p:txBody>
          <a:bodyPr vert="horz" lIns="91440" tIns="45720" rIns="91440" bIns="45720" rtlCol="0" anchor="ctr"/>
          <a:lstStyle/>
          <a:p>
            <a:fld id="{A00D0741-56A7-4801-8E6E-4F43ADB7B974}" type="slidenum">
              <a:rPr lang="en-US" altLang="en-US"/>
              <a:pPr/>
              <a:t>7</a:t>
            </a:fld>
            <a:endParaRPr lang="en-US" altLang="en-US" dirty="0"/>
          </a:p>
        </p:txBody>
      </p:sp>
      <p:sp>
        <p:nvSpPr>
          <p:cNvPr id="2055" name="Rectangle 2"/>
          <p:cNvSpPr>
            <a:spLocks noChangeArrowheads="1"/>
          </p:cNvSpPr>
          <p:nvPr/>
        </p:nvSpPr>
        <p:spPr bwMode="auto">
          <a:xfrm>
            <a:off x="7310439" y="1780003"/>
            <a:ext cx="708025" cy="4572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GB" altLang="en-US" sz="1000">
              <a:latin typeface="Arial" charset="0"/>
            </a:endParaRPr>
          </a:p>
        </p:txBody>
      </p:sp>
      <p:sp>
        <p:nvSpPr>
          <p:cNvPr id="2056" name="Rectangle 3"/>
          <p:cNvSpPr>
            <a:spLocks noChangeArrowheads="1"/>
          </p:cNvSpPr>
          <p:nvPr/>
        </p:nvSpPr>
        <p:spPr bwMode="auto">
          <a:xfrm>
            <a:off x="8543925" y="1780003"/>
            <a:ext cx="381000" cy="4572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GB" altLang="en-US" sz="1000">
              <a:latin typeface="Arial" charset="0"/>
            </a:endParaRPr>
          </a:p>
        </p:txBody>
      </p:sp>
      <p:sp>
        <p:nvSpPr>
          <p:cNvPr id="2057" name="Rectangle 4"/>
          <p:cNvSpPr>
            <a:spLocks noChangeArrowheads="1"/>
          </p:cNvSpPr>
          <p:nvPr/>
        </p:nvSpPr>
        <p:spPr bwMode="auto">
          <a:xfrm>
            <a:off x="8997950" y="1780003"/>
            <a:ext cx="381000" cy="4572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GB" altLang="en-US" sz="1000">
              <a:latin typeface="Arial" charset="0"/>
            </a:endParaRPr>
          </a:p>
        </p:txBody>
      </p:sp>
      <p:sp>
        <p:nvSpPr>
          <p:cNvPr id="2058" name="Rectangle 5"/>
          <p:cNvSpPr>
            <a:spLocks noChangeArrowheads="1"/>
          </p:cNvSpPr>
          <p:nvPr/>
        </p:nvSpPr>
        <p:spPr bwMode="auto">
          <a:xfrm>
            <a:off x="9451975" y="1780003"/>
            <a:ext cx="381000" cy="4572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GB" altLang="en-US" sz="700">
              <a:latin typeface="Arial" charset="0"/>
            </a:endParaRPr>
          </a:p>
        </p:txBody>
      </p:sp>
      <p:sp>
        <p:nvSpPr>
          <p:cNvPr id="2059" name="Rectangle 6" descr="50%"/>
          <p:cNvSpPr>
            <a:spLocks noChangeArrowheads="1"/>
          </p:cNvSpPr>
          <p:nvPr/>
        </p:nvSpPr>
        <p:spPr bwMode="auto">
          <a:xfrm>
            <a:off x="6856413" y="1616492"/>
            <a:ext cx="381000" cy="620711"/>
          </a:xfrm>
          <a:prstGeom prst="rect">
            <a:avLst/>
          </a:prstGeom>
          <a:solidFill>
            <a:schemeClr val="bg2">
              <a:lumMod val="85000"/>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800" b="1">
                <a:latin typeface="Arial" charset="0"/>
                <a:cs typeface="Arial" charset="0"/>
              </a:rPr>
              <a:t>Stair</a:t>
            </a:r>
          </a:p>
          <a:p>
            <a:pPr>
              <a:spcBef>
                <a:spcPct val="0"/>
              </a:spcBef>
              <a:buFontTx/>
              <a:buNone/>
            </a:pPr>
            <a:r>
              <a:rPr lang="en-GB" altLang="en-US" sz="800" b="1">
                <a:latin typeface="Arial" charset="0"/>
                <a:cs typeface="Arial" charset="0"/>
              </a:rPr>
              <a:t>Well</a:t>
            </a:r>
          </a:p>
        </p:txBody>
      </p:sp>
      <p:sp>
        <p:nvSpPr>
          <p:cNvPr id="2060" name="Rectangle 7"/>
          <p:cNvSpPr>
            <a:spLocks noChangeArrowheads="1"/>
          </p:cNvSpPr>
          <p:nvPr/>
        </p:nvSpPr>
        <p:spPr bwMode="auto">
          <a:xfrm>
            <a:off x="6403975" y="1780003"/>
            <a:ext cx="381000" cy="4572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GB" altLang="en-US" sz="700">
              <a:latin typeface="Arial" charset="0"/>
              <a:cs typeface="Arial" charset="0"/>
            </a:endParaRPr>
          </a:p>
        </p:txBody>
      </p:sp>
      <p:sp>
        <p:nvSpPr>
          <p:cNvPr id="2061" name="Rectangle 8"/>
          <p:cNvSpPr>
            <a:spLocks noChangeArrowheads="1"/>
          </p:cNvSpPr>
          <p:nvPr/>
        </p:nvSpPr>
        <p:spPr bwMode="auto">
          <a:xfrm>
            <a:off x="5949950" y="1780003"/>
            <a:ext cx="381000" cy="4572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GB" altLang="en-US" sz="1000">
              <a:latin typeface="Arial" charset="0"/>
            </a:endParaRPr>
          </a:p>
        </p:txBody>
      </p:sp>
      <p:sp>
        <p:nvSpPr>
          <p:cNvPr id="2062" name="Rectangle 9"/>
          <p:cNvSpPr>
            <a:spLocks noChangeArrowheads="1"/>
          </p:cNvSpPr>
          <p:nvPr/>
        </p:nvSpPr>
        <p:spPr bwMode="auto">
          <a:xfrm>
            <a:off x="5495925" y="1780003"/>
            <a:ext cx="381000" cy="4572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GB" altLang="en-US" sz="1000">
              <a:latin typeface="Arial" charset="0"/>
            </a:endParaRPr>
          </a:p>
        </p:txBody>
      </p:sp>
      <p:sp>
        <p:nvSpPr>
          <p:cNvPr id="2063" name="Rectangle 10"/>
          <p:cNvSpPr>
            <a:spLocks noChangeArrowheads="1"/>
          </p:cNvSpPr>
          <p:nvPr/>
        </p:nvSpPr>
        <p:spPr bwMode="auto">
          <a:xfrm>
            <a:off x="4262439" y="1780003"/>
            <a:ext cx="757238" cy="4572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1000" dirty="0">
                <a:latin typeface="Arial" charset="0"/>
              </a:rPr>
              <a:t>Lab 1</a:t>
            </a:r>
          </a:p>
        </p:txBody>
      </p:sp>
      <p:sp>
        <p:nvSpPr>
          <p:cNvPr id="2064" name="Rectangle 12"/>
          <p:cNvSpPr>
            <a:spLocks noChangeArrowheads="1"/>
          </p:cNvSpPr>
          <p:nvPr/>
        </p:nvSpPr>
        <p:spPr bwMode="auto">
          <a:xfrm>
            <a:off x="5043488" y="1780003"/>
            <a:ext cx="381000" cy="4572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GB" altLang="en-US" sz="1000">
              <a:latin typeface="Arial" charset="0"/>
            </a:endParaRPr>
          </a:p>
        </p:txBody>
      </p:sp>
      <p:sp>
        <p:nvSpPr>
          <p:cNvPr id="2065" name="Rectangle 13"/>
          <p:cNvSpPr>
            <a:spLocks noChangeArrowheads="1"/>
          </p:cNvSpPr>
          <p:nvPr/>
        </p:nvSpPr>
        <p:spPr bwMode="auto">
          <a:xfrm>
            <a:off x="2559051" y="1780003"/>
            <a:ext cx="1679474" cy="4572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1050" dirty="0">
                <a:latin typeface="Arial" charset="0"/>
              </a:rPr>
              <a:t>Lab 2</a:t>
            </a:r>
          </a:p>
        </p:txBody>
      </p:sp>
      <p:sp>
        <p:nvSpPr>
          <p:cNvPr id="2066" name="Rectangle 16"/>
          <p:cNvSpPr>
            <a:spLocks noChangeArrowheads="1"/>
          </p:cNvSpPr>
          <p:nvPr/>
        </p:nvSpPr>
        <p:spPr bwMode="auto">
          <a:xfrm>
            <a:off x="3432176" y="1627603"/>
            <a:ext cx="3333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600">
                <a:latin typeface="Arial" charset="0"/>
              </a:rPr>
              <a:t>2.19</a:t>
            </a:r>
            <a:endParaRPr lang="en-GB" altLang="en-US" sz="1200">
              <a:latin typeface="Arial" charset="0"/>
            </a:endParaRPr>
          </a:p>
        </p:txBody>
      </p:sp>
      <p:sp>
        <p:nvSpPr>
          <p:cNvPr id="2067" name="Rectangle 18"/>
          <p:cNvSpPr>
            <a:spLocks noChangeArrowheads="1"/>
          </p:cNvSpPr>
          <p:nvPr/>
        </p:nvSpPr>
        <p:spPr bwMode="auto">
          <a:xfrm>
            <a:off x="4575176" y="1627603"/>
            <a:ext cx="3333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600">
                <a:latin typeface="Arial" charset="0"/>
              </a:rPr>
              <a:t>2.21</a:t>
            </a:r>
            <a:endParaRPr lang="en-GB" altLang="en-US" sz="1200">
              <a:latin typeface="Arial" charset="0"/>
            </a:endParaRPr>
          </a:p>
        </p:txBody>
      </p:sp>
      <p:sp>
        <p:nvSpPr>
          <p:cNvPr id="2068" name="Rectangle 19"/>
          <p:cNvSpPr>
            <a:spLocks noChangeArrowheads="1"/>
          </p:cNvSpPr>
          <p:nvPr/>
        </p:nvSpPr>
        <p:spPr bwMode="auto">
          <a:xfrm>
            <a:off x="5108576" y="1627603"/>
            <a:ext cx="3333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600">
                <a:latin typeface="Arial" charset="0"/>
              </a:rPr>
              <a:t>2.22</a:t>
            </a:r>
            <a:endParaRPr lang="en-GB" altLang="en-US" sz="1200">
              <a:latin typeface="Arial" charset="0"/>
            </a:endParaRPr>
          </a:p>
        </p:txBody>
      </p:sp>
      <p:sp>
        <p:nvSpPr>
          <p:cNvPr id="2069" name="Rectangle 20"/>
          <p:cNvSpPr>
            <a:spLocks noChangeArrowheads="1"/>
          </p:cNvSpPr>
          <p:nvPr/>
        </p:nvSpPr>
        <p:spPr bwMode="auto">
          <a:xfrm>
            <a:off x="5565776" y="1627603"/>
            <a:ext cx="3333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600">
                <a:latin typeface="Arial" charset="0"/>
              </a:rPr>
              <a:t>2.23</a:t>
            </a:r>
            <a:endParaRPr lang="en-GB" altLang="en-US" sz="1200">
              <a:latin typeface="Arial" charset="0"/>
            </a:endParaRPr>
          </a:p>
        </p:txBody>
      </p:sp>
      <p:sp>
        <p:nvSpPr>
          <p:cNvPr id="2070" name="Rectangle 21"/>
          <p:cNvSpPr>
            <a:spLocks noChangeArrowheads="1"/>
          </p:cNvSpPr>
          <p:nvPr/>
        </p:nvSpPr>
        <p:spPr bwMode="auto">
          <a:xfrm>
            <a:off x="6099176" y="1627603"/>
            <a:ext cx="3333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600">
                <a:latin typeface="Arial" charset="0"/>
              </a:rPr>
              <a:t>2.24</a:t>
            </a:r>
            <a:endParaRPr lang="en-GB" altLang="en-US" sz="1200">
              <a:latin typeface="Arial" charset="0"/>
            </a:endParaRPr>
          </a:p>
        </p:txBody>
      </p:sp>
      <p:sp>
        <p:nvSpPr>
          <p:cNvPr id="2071" name="Rectangle 22"/>
          <p:cNvSpPr>
            <a:spLocks noChangeArrowheads="1"/>
          </p:cNvSpPr>
          <p:nvPr/>
        </p:nvSpPr>
        <p:spPr bwMode="auto">
          <a:xfrm>
            <a:off x="6480176" y="1627603"/>
            <a:ext cx="3333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600">
                <a:latin typeface="Arial" charset="0"/>
              </a:rPr>
              <a:t>2.25</a:t>
            </a:r>
            <a:endParaRPr lang="en-GB" altLang="en-US" sz="1200">
              <a:latin typeface="Arial" charset="0"/>
            </a:endParaRPr>
          </a:p>
        </p:txBody>
      </p:sp>
      <p:sp>
        <p:nvSpPr>
          <p:cNvPr id="2072" name="Rectangle 23"/>
          <p:cNvSpPr>
            <a:spLocks noChangeArrowheads="1"/>
          </p:cNvSpPr>
          <p:nvPr/>
        </p:nvSpPr>
        <p:spPr bwMode="auto">
          <a:xfrm>
            <a:off x="7699376" y="1627603"/>
            <a:ext cx="3333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600">
                <a:latin typeface="Arial" charset="0"/>
              </a:rPr>
              <a:t>2.28</a:t>
            </a:r>
            <a:endParaRPr lang="en-GB" altLang="en-US" sz="1200">
              <a:latin typeface="Arial" charset="0"/>
            </a:endParaRPr>
          </a:p>
        </p:txBody>
      </p:sp>
      <p:sp>
        <p:nvSpPr>
          <p:cNvPr id="2073" name="Rectangle 24"/>
          <p:cNvSpPr>
            <a:spLocks noChangeArrowheads="1"/>
          </p:cNvSpPr>
          <p:nvPr/>
        </p:nvSpPr>
        <p:spPr bwMode="auto">
          <a:xfrm>
            <a:off x="8156576" y="1627603"/>
            <a:ext cx="3333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600">
                <a:latin typeface="Arial" charset="0"/>
              </a:rPr>
              <a:t>2.29</a:t>
            </a:r>
            <a:endParaRPr lang="en-GB" altLang="en-US" sz="1200">
              <a:latin typeface="Arial" charset="0"/>
            </a:endParaRPr>
          </a:p>
        </p:txBody>
      </p:sp>
      <p:sp>
        <p:nvSpPr>
          <p:cNvPr id="2074" name="Rectangle 25"/>
          <p:cNvSpPr>
            <a:spLocks noChangeArrowheads="1"/>
          </p:cNvSpPr>
          <p:nvPr/>
        </p:nvSpPr>
        <p:spPr bwMode="auto">
          <a:xfrm>
            <a:off x="8613776" y="1627603"/>
            <a:ext cx="3333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600">
                <a:latin typeface="Arial" charset="0"/>
              </a:rPr>
              <a:t>2.30</a:t>
            </a:r>
            <a:endParaRPr lang="en-GB" altLang="en-US" sz="1200">
              <a:latin typeface="Arial" charset="0"/>
            </a:endParaRPr>
          </a:p>
        </p:txBody>
      </p:sp>
      <p:sp>
        <p:nvSpPr>
          <p:cNvPr id="2075" name="Rectangle 26"/>
          <p:cNvSpPr>
            <a:spLocks noChangeArrowheads="1"/>
          </p:cNvSpPr>
          <p:nvPr/>
        </p:nvSpPr>
        <p:spPr bwMode="auto">
          <a:xfrm>
            <a:off x="9070976" y="1627603"/>
            <a:ext cx="3333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600">
                <a:latin typeface="Arial" charset="0"/>
              </a:rPr>
              <a:t>2.31</a:t>
            </a:r>
            <a:endParaRPr lang="en-GB" altLang="en-US" sz="1200">
              <a:latin typeface="Arial" charset="0"/>
            </a:endParaRPr>
          </a:p>
        </p:txBody>
      </p:sp>
      <p:sp>
        <p:nvSpPr>
          <p:cNvPr id="2076" name="Rectangle 27"/>
          <p:cNvSpPr>
            <a:spLocks noChangeArrowheads="1"/>
          </p:cNvSpPr>
          <p:nvPr/>
        </p:nvSpPr>
        <p:spPr bwMode="auto">
          <a:xfrm>
            <a:off x="9528176" y="1627603"/>
            <a:ext cx="3333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600">
                <a:latin typeface="Arial" charset="0"/>
              </a:rPr>
              <a:t>2.32</a:t>
            </a:r>
            <a:endParaRPr lang="en-GB" altLang="en-US" sz="1200">
              <a:latin typeface="Arial" charset="0"/>
            </a:endParaRPr>
          </a:p>
        </p:txBody>
      </p:sp>
      <p:sp>
        <p:nvSpPr>
          <p:cNvPr id="2077" name="Rectangle 35"/>
          <p:cNvSpPr>
            <a:spLocks noChangeArrowheads="1"/>
          </p:cNvSpPr>
          <p:nvPr/>
        </p:nvSpPr>
        <p:spPr bwMode="auto">
          <a:xfrm>
            <a:off x="5184775" y="1894303"/>
            <a:ext cx="8413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700" dirty="0">
                <a:latin typeface="Arial" charset="0"/>
              </a:rPr>
              <a:t>IB</a:t>
            </a:r>
          </a:p>
        </p:txBody>
      </p:sp>
      <p:sp>
        <p:nvSpPr>
          <p:cNvPr id="2079" name="Rectangle 37"/>
          <p:cNvSpPr>
            <a:spLocks noChangeArrowheads="1"/>
          </p:cNvSpPr>
          <p:nvPr/>
        </p:nvSpPr>
        <p:spPr bwMode="auto">
          <a:xfrm>
            <a:off x="8692604" y="1921292"/>
            <a:ext cx="13970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700">
                <a:latin typeface="Arial" charset="0"/>
              </a:rPr>
              <a:t>MR</a:t>
            </a:r>
          </a:p>
        </p:txBody>
      </p:sp>
      <p:sp>
        <p:nvSpPr>
          <p:cNvPr id="2081" name="Rectangle 41" descr="50%"/>
          <p:cNvSpPr>
            <a:spLocks noChangeArrowheads="1"/>
          </p:cNvSpPr>
          <p:nvPr/>
        </p:nvSpPr>
        <p:spPr bwMode="auto">
          <a:xfrm>
            <a:off x="8099425" y="1780003"/>
            <a:ext cx="381000" cy="4572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GB" altLang="en-US" sz="2400"/>
          </a:p>
        </p:txBody>
      </p:sp>
      <p:sp>
        <p:nvSpPr>
          <p:cNvPr id="2082" name="Rectangle 42"/>
          <p:cNvSpPr>
            <a:spLocks noChangeArrowheads="1"/>
          </p:cNvSpPr>
          <p:nvPr/>
        </p:nvSpPr>
        <p:spPr bwMode="auto">
          <a:xfrm>
            <a:off x="6018214" y="1903828"/>
            <a:ext cx="11862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700" dirty="0">
                <a:latin typeface="Arial" charset="0"/>
              </a:rPr>
              <a:t>AB</a:t>
            </a:r>
          </a:p>
        </p:txBody>
      </p:sp>
      <p:grpSp>
        <p:nvGrpSpPr>
          <p:cNvPr id="2083" name="Group 51"/>
          <p:cNvGrpSpPr>
            <a:grpSpLocks/>
          </p:cNvGrpSpPr>
          <p:nvPr/>
        </p:nvGrpSpPr>
        <p:grpSpPr bwMode="auto">
          <a:xfrm flipH="1">
            <a:off x="8273736" y="1803816"/>
            <a:ext cx="185537" cy="160337"/>
            <a:chOff x="816" y="3072"/>
            <a:chExt cx="624" cy="432"/>
          </a:xfrm>
        </p:grpSpPr>
        <p:sp>
          <p:nvSpPr>
            <p:cNvPr id="2199" name="Arc 52"/>
            <p:cNvSpPr>
              <a:spLocks/>
            </p:cNvSpPr>
            <p:nvPr/>
          </p:nvSpPr>
          <p:spPr bwMode="auto">
            <a:xfrm flipH="1">
              <a:off x="1008" y="3264"/>
              <a:ext cx="240" cy="240"/>
            </a:xfrm>
            <a:custGeom>
              <a:avLst/>
              <a:gdLst>
                <a:gd name="T0" fmla="*/ 0 w 22439"/>
                <a:gd name="T1" fmla="*/ 0 h 21600"/>
                <a:gd name="T2" fmla="*/ 0 w 22439"/>
                <a:gd name="T3" fmla="*/ 0 h 21600"/>
                <a:gd name="T4" fmla="*/ 0 w 22439"/>
                <a:gd name="T5" fmla="*/ 0 h 21600"/>
                <a:gd name="T6" fmla="*/ 0 60000 65536"/>
                <a:gd name="T7" fmla="*/ 0 60000 65536"/>
                <a:gd name="T8" fmla="*/ 0 60000 65536"/>
                <a:gd name="T9" fmla="*/ 0 w 22439"/>
                <a:gd name="T10" fmla="*/ 0 h 21600"/>
                <a:gd name="T11" fmla="*/ 22439 w 22439"/>
                <a:gd name="T12" fmla="*/ 21600 h 21600"/>
              </a:gdLst>
              <a:ahLst/>
              <a:cxnLst>
                <a:cxn ang="T6">
                  <a:pos x="T0" y="T1"/>
                </a:cxn>
                <a:cxn ang="T7">
                  <a:pos x="T2" y="T3"/>
                </a:cxn>
                <a:cxn ang="T8">
                  <a:pos x="T4" y="T5"/>
                </a:cxn>
              </a:cxnLst>
              <a:rect l="T9" t="T10" r="T11" b="T12"/>
              <a:pathLst>
                <a:path w="22439" h="21600" fill="none" extrusionOk="0">
                  <a:moveTo>
                    <a:pt x="0" y="16"/>
                  </a:moveTo>
                  <a:cubicBezTo>
                    <a:pt x="279" y="5"/>
                    <a:pt x="559" y="-1"/>
                    <a:pt x="839" y="0"/>
                  </a:cubicBezTo>
                  <a:cubicBezTo>
                    <a:pt x="12768" y="0"/>
                    <a:pt x="22439" y="9670"/>
                    <a:pt x="22439" y="21600"/>
                  </a:cubicBezTo>
                </a:path>
                <a:path w="22439" h="21600" stroke="0" extrusionOk="0">
                  <a:moveTo>
                    <a:pt x="0" y="16"/>
                  </a:moveTo>
                  <a:cubicBezTo>
                    <a:pt x="279" y="5"/>
                    <a:pt x="559" y="-1"/>
                    <a:pt x="839" y="0"/>
                  </a:cubicBezTo>
                  <a:cubicBezTo>
                    <a:pt x="12768" y="0"/>
                    <a:pt x="22439" y="9670"/>
                    <a:pt x="22439" y="21600"/>
                  </a:cubicBezTo>
                  <a:lnTo>
                    <a:pt x="839" y="21600"/>
                  </a:lnTo>
                  <a:lnTo>
                    <a:pt x="0" y="16"/>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200" name="Line 53"/>
            <p:cNvSpPr>
              <a:spLocks noChangeShapeType="1"/>
            </p:cNvSpPr>
            <p:nvPr/>
          </p:nvSpPr>
          <p:spPr bwMode="auto">
            <a:xfrm flipH="1">
              <a:off x="816" y="350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201" name="Line 54"/>
            <p:cNvSpPr>
              <a:spLocks noChangeShapeType="1"/>
            </p:cNvSpPr>
            <p:nvPr/>
          </p:nvSpPr>
          <p:spPr bwMode="auto">
            <a:xfrm flipV="1">
              <a:off x="816" y="3072"/>
              <a:ext cx="0"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202" name="Line 55"/>
            <p:cNvSpPr>
              <a:spLocks noChangeShapeType="1"/>
            </p:cNvSpPr>
            <p:nvPr/>
          </p:nvSpPr>
          <p:spPr bwMode="auto">
            <a:xfrm>
              <a:off x="816" y="3072"/>
              <a:ext cx="6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203" name="Line 56"/>
            <p:cNvSpPr>
              <a:spLocks noChangeShapeType="1"/>
            </p:cNvSpPr>
            <p:nvPr/>
          </p:nvSpPr>
          <p:spPr bwMode="auto">
            <a:xfrm>
              <a:off x="1440" y="3072"/>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204" name="Line 57"/>
            <p:cNvSpPr>
              <a:spLocks noChangeShapeType="1"/>
            </p:cNvSpPr>
            <p:nvPr/>
          </p:nvSpPr>
          <p:spPr bwMode="auto">
            <a:xfrm>
              <a:off x="1248" y="326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2084" name="Group 86"/>
          <p:cNvGrpSpPr>
            <a:grpSpLocks/>
          </p:cNvGrpSpPr>
          <p:nvPr/>
        </p:nvGrpSpPr>
        <p:grpSpPr bwMode="auto">
          <a:xfrm>
            <a:off x="7327900" y="1799053"/>
            <a:ext cx="228600" cy="165100"/>
            <a:chOff x="816" y="3072"/>
            <a:chExt cx="624" cy="432"/>
          </a:xfrm>
        </p:grpSpPr>
        <p:sp>
          <p:nvSpPr>
            <p:cNvPr id="2193" name="Arc 87"/>
            <p:cNvSpPr>
              <a:spLocks/>
            </p:cNvSpPr>
            <p:nvPr/>
          </p:nvSpPr>
          <p:spPr bwMode="auto">
            <a:xfrm flipH="1">
              <a:off x="1008" y="3264"/>
              <a:ext cx="240" cy="240"/>
            </a:xfrm>
            <a:custGeom>
              <a:avLst/>
              <a:gdLst>
                <a:gd name="T0" fmla="*/ 0 w 22439"/>
                <a:gd name="T1" fmla="*/ 0 h 21600"/>
                <a:gd name="T2" fmla="*/ 0 w 22439"/>
                <a:gd name="T3" fmla="*/ 0 h 21600"/>
                <a:gd name="T4" fmla="*/ 0 w 22439"/>
                <a:gd name="T5" fmla="*/ 0 h 21600"/>
                <a:gd name="T6" fmla="*/ 0 60000 65536"/>
                <a:gd name="T7" fmla="*/ 0 60000 65536"/>
                <a:gd name="T8" fmla="*/ 0 60000 65536"/>
                <a:gd name="T9" fmla="*/ 0 w 22439"/>
                <a:gd name="T10" fmla="*/ 0 h 21600"/>
                <a:gd name="T11" fmla="*/ 22439 w 22439"/>
                <a:gd name="T12" fmla="*/ 21600 h 21600"/>
              </a:gdLst>
              <a:ahLst/>
              <a:cxnLst>
                <a:cxn ang="T6">
                  <a:pos x="T0" y="T1"/>
                </a:cxn>
                <a:cxn ang="T7">
                  <a:pos x="T2" y="T3"/>
                </a:cxn>
                <a:cxn ang="T8">
                  <a:pos x="T4" y="T5"/>
                </a:cxn>
              </a:cxnLst>
              <a:rect l="T9" t="T10" r="T11" b="T12"/>
              <a:pathLst>
                <a:path w="22439" h="21600" fill="none" extrusionOk="0">
                  <a:moveTo>
                    <a:pt x="0" y="16"/>
                  </a:moveTo>
                  <a:cubicBezTo>
                    <a:pt x="279" y="5"/>
                    <a:pt x="559" y="-1"/>
                    <a:pt x="839" y="0"/>
                  </a:cubicBezTo>
                  <a:cubicBezTo>
                    <a:pt x="12768" y="0"/>
                    <a:pt x="22439" y="9670"/>
                    <a:pt x="22439" y="21600"/>
                  </a:cubicBezTo>
                </a:path>
                <a:path w="22439" h="21600" stroke="0" extrusionOk="0">
                  <a:moveTo>
                    <a:pt x="0" y="16"/>
                  </a:moveTo>
                  <a:cubicBezTo>
                    <a:pt x="279" y="5"/>
                    <a:pt x="559" y="-1"/>
                    <a:pt x="839" y="0"/>
                  </a:cubicBezTo>
                  <a:cubicBezTo>
                    <a:pt x="12768" y="0"/>
                    <a:pt x="22439" y="9670"/>
                    <a:pt x="22439" y="21600"/>
                  </a:cubicBezTo>
                  <a:lnTo>
                    <a:pt x="839" y="21600"/>
                  </a:lnTo>
                  <a:lnTo>
                    <a:pt x="0" y="16"/>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194" name="Line 88"/>
            <p:cNvSpPr>
              <a:spLocks noChangeShapeType="1"/>
            </p:cNvSpPr>
            <p:nvPr/>
          </p:nvSpPr>
          <p:spPr bwMode="auto">
            <a:xfrm flipH="1">
              <a:off x="816" y="350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95" name="Line 89"/>
            <p:cNvSpPr>
              <a:spLocks noChangeShapeType="1"/>
            </p:cNvSpPr>
            <p:nvPr/>
          </p:nvSpPr>
          <p:spPr bwMode="auto">
            <a:xfrm flipV="1">
              <a:off x="816" y="3072"/>
              <a:ext cx="0"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96" name="Line 90"/>
            <p:cNvSpPr>
              <a:spLocks noChangeShapeType="1"/>
            </p:cNvSpPr>
            <p:nvPr/>
          </p:nvSpPr>
          <p:spPr bwMode="auto">
            <a:xfrm>
              <a:off x="816" y="3072"/>
              <a:ext cx="6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97" name="Line 91"/>
            <p:cNvSpPr>
              <a:spLocks noChangeShapeType="1"/>
            </p:cNvSpPr>
            <p:nvPr/>
          </p:nvSpPr>
          <p:spPr bwMode="auto">
            <a:xfrm>
              <a:off x="1440" y="3072"/>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98" name="Line 92"/>
            <p:cNvSpPr>
              <a:spLocks noChangeShapeType="1"/>
            </p:cNvSpPr>
            <p:nvPr/>
          </p:nvSpPr>
          <p:spPr bwMode="auto">
            <a:xfrm>
              <a:off x="1248" y="326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2085" name="Group 93"/>
          <p:cNvGrpSpPr>
            <a:grpSpLocks/>
          </p:cNvGrpSpPr>
          <p:nvPr/>
        </p:nvGrpSpPr>
        <p:grpSpPr bwMode="auto">
          <a:xfrm flipH="1">
            <a:off x="7775575" y="1799053"/>
            <a:ext cx="228600" cy="177572"/>
            <a:chOff x="816" y="3072"/>
            <a:chExt cx="624" cy="432"/>
          </a:xfrm>
        </p:grpSpPr>
        <p:sp>
          <p:nvSpPr>
            <p:cNvPr id="2187" name="Arc 94"/>
            <p:cNvSpPr>
              <a:spLocks/>
            </p:cNvSpPr>
            <p:nvPr/>
          </p:nvSpPr>
          <p:spPr bwMode="auto">
            <a:xfrm flipH="1">
              <a:off x="1008" y="3264"/>
              <a:ext cx="240" cy="240"/>
            </a:xfrm>
            <a:custGeom>
              <a:avLst/>
              <a:gdLst>
                <a:gd name="T0" fmla="*/ 0 w 22439"/>
                <a:gd name="T1" fmla="*/ 0 h 21600"/>
                <a:gd name="T2" fmla="*/ 0 w 22439"/>
                <a:gd name="T3" fmla="*/ 0 h 21600"/>
                <a:gd name="T4" fmla="*/ 0 w 22439"/>
                <a:gd name="T5" fmla="*/ 0 h 21600"/>
                <a:gd name="T6" fmla="*/ 0 60000 65536"/>
                <a:gd name="T7" fmla="*/ 0 60000 65536"/>
                <a:gd name="T8" fmla="*/ 0 60000 65536"/>
                <a:gd name="T9" fmla="*/ 0 w 22439"/>
                <a:gd name="T10" fmla="*/ 0 h 21600"/>
                <a:gd name="T11" fmla="*/ 22439 w 22439"/>
                <a:gd name="T12" fmla="*/ 21600 h 21600"/>
              </a:gdLst>
              <a:ahLst/>
              <a:cxnLst>
                <a:cxn ang="T6">
                  <a:pos x="T0" y="T1"/>
                </a:cxn>
                <a:cxn ang="T7">
                  <a:pos x="T2" y="T3"/>
                </a:cxn>
                <a:cxn ang="T8">
                  <a:pos x="T4" y="T5"/>
                </a:cxn>
              </a:cxnLst>
              <a:rect l="T9" t="T10" r="T11" b="T12"/>
              <a:pathLst>
                <a:path w="22439" h="21600" fill="none" extrusionOk="0">
                  <a:moveTo>
                    <a:pt x="0" y="16"/>
                  </a:moveTo>
                  <a:cubicBezTo>
                    <a:pt x="279" y="5"/>
                    <a:pt x="559" y="-1"/>
                    <a:pt x="839" y="0"/>
                  </a:cubicBezTo>
                  <a:cubicBezTo>
                    <a:pt x="12768" y="0"/>
                    <a:pt x="22439" y="9670"/>
                    <a:pt x="22439" y="21600"/>
                  </a:cubicBezTo>
                </a:path>
                <a:path w="22439" h="21600" stroke="0" extrusionOk="0">
                  <a:moveTo>
                    <a:pt x="0" y="16"/>
                  </a:moveTo>
                  <a:cubicBezTo>
                    <a:pt x="279" y="5"/>
                    <a:pt x="559" y="-1"/>
                    <a:pt x="839" y="0"/>
                  </a:cubicBezTo>
                  <a:cubicBezTo>
                    <a:pt x="12768" y="0"/>
                    <a:pt x="22439" y="9670"/>
                    <a:pt x="22439" y="21600"/>
                  </a:cubicBezTo>
                  <a:lnTo>
                    <a:pt x="839" y="21600"/>
                  </a:lnTo>
                  <a:lnTo>
                    <a:pt x="0" y="16"/>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188" name="Line 95"/>
            <p:cNvSpPr>
              <a:spLocks noChangeShapeType="1"/>
            </p:cNvSpPr>
            <p:nvPr/>
          </p:nvSpPr>
          <p:spPr bwMode="auto">
            <a:xfrm flipH="1">
              <a:off x="816" y="350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89" name="Line 96"/>
            <p:cNvSpPr>
              <a:spLocks noChangeShapeType="1"/>
            </p:cNvSpPr>
            <p:nvPr/>
          </p:nvSpPr>
          <p:spPr bwMode="auto">
            <a:xfrm flipV="1">
              <a:off x="816" y="3072"/>
              <a:ext cx="0"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90" name="Line 97"/>
            <p:cNvSpPr>
              <a:spLocks noChangeShapeType="1"/>
            </p:cNvSpPr>
            <p:nvPr/>
          </p:nvSpPr>
          <p:spPr bwMode="auto">
            <a:xfrm>
              <a:off x="816" y="3072"/>
              <a:ext cx="6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91" name="Line 98"/>
            <p:cNvSpPr>
              <a:spLocks noChangeShapeType="1"/>
            </p:cNvSpPr>
            <p:nvPr/>
          </p:nvSpPr>
          <p:spPr bwMode="auto">
            <a:xfrm>
              <a:off x="1440" y="3072"/>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92" name="Line 99"/>
            <p:cNvSpPr>
              <a:spLocks noChangeShapeType="1"/>
            </p:cNvSpPr>
            <p:nvPr/>
          </p:nvSpPr>
          <p:spPr bwMode="auto">
            <a:xfrm>
              <a:off x="1248" y="326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2087" name="Group 114"/>
          <p:cNvGrpSpPr>
            <a:grpSpLocks/>
          </p:cNvGrpSpPr>
          <p:nvPr/>
        </p:nvGrpSpPr>
        <p:grpSpPr bwMode="auto">
          <a:xfrm rot="16200000" flipH="1">
            <a:off x="5530056" y="1787147"/>
            <a:ext cx="185737" cy="209550"/>
            <a:chOff x="816" y="3072"/>
            <a:chExt cx="624" cy="432"/>
          </a:xfrm>
        </p:grpSpPr>
        <p:sp>
          <p:nvSpPr>
            <p:cNvPr id="2175" name="Arc 115"/>
            <p:cNvSpPr>
              <a:spLocks/>
            </p:cNvSpPr>
            <p:nvPr/>
          </p:nvSpPr>
          <p:spPr bwMode="auto">
            <a:xfrm flipH="1">
              <a:off x="1008" y="3264"/>
              <a:ext cx="240" cy="240"/>
            </a:xfrm>
            <a:custGeom>
              <a:avLst/>
              <a:gdLst>
                <a:gd name="T0" fmla="*/ 0 w 22439"/>
                <a:gd name="T1" fmla="*/ 0 h 21600"/>
                <a:gd name="T2" fmla="*/ 0 w 22439"/>
                <a:gd name="T3" fmla="*/ 0 h 21600"/>
                <a:gd name="T4" fmla="*/ 0 w 22439"/>
                <a:gd name="T5" fmla="*/ 0 h 21600"/>
                <a:gd name="T6" fmla="*/ 0 60000 65536"/>
                <a:gd name="T7" fmla="*/ 0 60000 65536"/>
                <a:gd name="T8" fmla="*/ 0 60000 65536"/>
                <a:gd name="T9" fmla="*/ 0 w 22439"/>
                <a:gd name="T10" fmla="*/ 0 h 21600"/>
                <a:gd name="T11" fmla="*/ 22439 w 22439"/>
                <a:gd name="T12" fmla="*/ 21600 h 21600"/>
              </a:gdLst>
              <a:ahLst/>
              <a:cxnLst>
                <a:cxn ang="T6">
                  <a:pos x="T0" y="T1"/>
                </a:cxn>
                <a:cxn ang="T7">
                  <a:pos x="T2" y="T3"/>
                </a:cxn>
                <a:cxn ang="T8">
                  <a:pos x="T4" y="T5"/>
                </a:cxn>
              </a:cxnLst>
              <a:rect l="T9" t="T10" r="T11" b="T12"/>
              <a:pathLst>
                <a:path w="22439" h="21600" fill="none" extrusionOk="0">
                  <a:moveTo>
                    <a:pt x="0" y="16"/>
                  </a:moveTo>
                  <a:cubicBezTo>
                    <a:pt x="279" y="5"/>
                    <a:pt x="559" y="-1"/>
                    <a:pt x="839" y="0"/>
                  </a:cubicBezTo>
                  <a:cubicBezTo>
                    <a:pt x="12768" y="0"/>
                    <a:pt x="22439" y="9670"/>
                    <a:pt x="22439" y="21600"/>
                  </a:cubicBezTo>
                </a:path>
                <a:path w="22439" h="21600" stroke="0" extrusionOk="0">
                  <a:moveTo>
                    <a:pt x="0" y="16"/>
                  </a:moveTo>
                  <a:cubicBezTo>
                    <a:pt x="279" y="5"/>
                    <a:pt x="559" y="-1"/>
                    <a:pt x="839" y="0"/>
                  </a:cubicBezTo>
                  <a:cubicBezTo>
                    <a:pt x="12768" y="0"/>
                    <a:pt x="22439" y="9670"/>
                    <a:pt x="22439" y="21600"/>
                  </a:cubicBezTo>
                  <a:lnTo>
                    <a:pt x="839" y="21600"/>
                  </a:lnTo>
                  <a:lnTo>
                    <a:pt x="0" y="16"/>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176" name="Line 116"/>
            <p:cNvSpPr>
              <a:spLocks noChangeShapeType="1"/>
            </p:cNvSpPr>
            <p:nvPr/>
          </p:nvSpPr>
          <p:spPr bwMode="auto">
            <a:xfrm flipH="1">
              <a:off x="816" y="350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77" name="Line 117"/>
            <p:cNvSpPr>
              <a:spLocks noChangeShapeType="1"/>
            </p:cNvSpPr>
            <p:nvPr/>
          </p:nvSpPr>
          <p:spPr bwMode="auto">
            <a:xfrm flipV="1">
              <a:off x="816" y="3072"/>
              <a:ext cx="0"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78" name="Line 118"/>
            <p:cNvSpPr>
              <a:spLocks noChangeShapeType="1"/>
            </p:cNvSpPr>
            <p:nvPr/>
          </p:nvSpPr>
          <p:spPr bwMode="auto">
            <a:xfrm>
              <a:off x="816" y="3072"/>
              <a:ext cx="6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79" name="Line 119"/>
            <p:cNvSpPr>
              <a:spLocks noChangeShapeType="1"/>
            </p:cNvSpPr>
            <p:nvPr/>
          </p:nvSpPr>
          <p:spPr bwMode="auto">
            <a:xfrm>
              <a:off x="1440" y="3072"/>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80" name="Line 120"/>
            <p:cNvSpPr>
              <a:spLocks noChangeShapeType="1"/>
            </p:cNvSpPr>
            <p:nvPr/>
          </p:nvSpPr>
          <p:spPr bwMode="auto">
            <a:xfrm>
              <a:off x="1248" y="326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2088" name="Group 121"/>
          <p:cNvGrpSpPr>
            <a:grpSpLocks/>
          </p:cNvGrpSpPr>
          <p:nvPr/>
        </p:nvGrpSpPr>
        <p:grpSpPr bwMode="auto">
          <a:xfrm rot="-5400000" flipH="1" flipV="1">
            <a:off x="6099175" y="1808578"/>
            <a:ext cx="228600" cy="209550"/>
            <a:chOff x="816" y="3072"/>
            <a:chExt cx="624" cy="432"/>
          </a:xfrm>
        </p:grpSpPr>
        <p:sp>
          <p:nvSpPr>
            <p:cNvPr id="2169" name="Arc 122"/>
            <p:cNvSpPr>
              <a:spLocks/>
            </p:cNvSpPr>
            <p:nvPr/>
          </p:nvSpPr>
          <p:spPr bwMode="auto">
            <a:xfrm flipH="1">
              <a:off x="1008" y="3264"/>
              <a:ext cx="240" cy="240"/>
            </a:xfrm>
            <a:custGeom>
              <a:avLst/>
              <a:gdLst>
                <a:gd name="T0" fmla="*/ 0 w 22439"/>
                <a:gd name="T1" fmla="*/ 0 h 21600"/>
                <a:gd name="T2" fmla="*/ 0 w 22439"/>
                <a:gd name="T3" fmla="*/ 0 h 21600"/>
                <a:gd name="T4" fmla="*/ 0 w 22439"/>
                <a:gd name="T5" fmla="*/ 0 h 21600"/>
                <a:gd name="T6" fmla="*/ 0 60000 65536"/>
                <a:gd name="T7" fmla="*/ 0 60000 65536"/>
                <a:gd name="T8" fmla="*/ 0 60000 65536"/>
                <a:gd name="T9" fmla="*/ 0 w 22439"/>
                <a:gd name="T10" fmla="*/ 0 h 21600"/>
                <a:gd name="T11" fmla="*/ 22439 w 22439"/>
                <a:gd name="T12" fmla="*/ 21600 h 21600"/>
              </a:gdLst>
              <a:ahLst/>
              <a:cxnLst>
                <a:cxn ang="T6">
                  <a:pos x="T0" y="T1"/>
                </a:cxn>
                <a:cxn ang="T7">
                  <a:pos x="T2" y="T3"/>
                </a:cxn>
                <a:cxn ang="T8">
                  <a:pos x="T4" y="T5"/>
                </a:cxn>
              </a:cxnLst>
              <a:rect l="T9" t="T10" r="T11" b="T12"/>
              <a:pathLst>
                <a:path w="22439" h="21600" fill="none" extrusionOk="0">
                  <a:moveTo>
                    <a:pt x="0" y="16"/>
                  </a:moveTo>
                  <a:cubicBezTo>
                    <a:pt x="279" y="5"/>
                    <a:pt x="559" y="-1"/>
                    <a:pt x="839" y="0"/>
                  </a:cubicBezTo>
                  <a:cubicBezTo>
                    <a:pt x="12768" y="0"/>
                    <a:pt x="22439" y="9670"/>
                    <a:pt x="22439" y="21600"/>
                  </a:cubicBezTo>
                </a:path>
                <a:path w="22439" h="21600" stroke="0" extrusionOk="0">
                  <a:moveTo>
                    <a:pt x="0" y="16"/>
                  </a:moveTo>
                  <a:cubicBezTo>
                    <a:pt x="279" y="5"/>
                    <a:pt x="559" y="-1"/>
                    <a:pt x="839" y="0"/>
                  </a:cubicBezTo>
                  <a:cubicBezTo>
                    <a:pt x="12768" y="0"/>
                    <a:pt x="22439" y="9670"/>
                    <a:pt x="22439" y="21600"/>
                  </a:cubicBezTo>
                  <a:lnTo>
                    <a:pt x="839" y="21600"/>
                  </a:lnTo>
                  <a:lnTo>
                    <a:pt x="0" y="16"/>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170" name="Line 123"/>
            <p:cNvSpPr>
              <a:spLocks noChangeShapeType="1"/>
            </p:cNvSpPr>
            <p:nvPr/>
          </p:nvSpPr>
          <p:spPr bwMode="auto">
            <a:xfrm flipH="1">
              <a:off x="816" y="350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71" name="Line 124"/>
            <p:cNvSpPr>
              <a:spLocks noChangeShapeType="1"/>
            </p:cNvSpPr>
            <p:nvPr/>
          </p:nvSpPr>
          <p:spPr bwMode="auto">
            <a:xfrm flipV="1">
              <a:off x="816" y="3072"/>
              <a:ext cx="0"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72" name="Line 125"/>
            <p:cNvSpPr>
              <a:spLocks noChangeShapeType="1"/>
            </p:cNvSpPr>
            <p:nvPr/>
          </p:nvSpPr>
          <p:spPr bwMode="auto">
            <a:xfrm>
              <a:off x="816" y="3072"/>
              <a:ext cx="6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73" name="Line 126"/>
            <p:cNvSpPr>
              <a:spLocks noChangeShapeType="1"/>
            </p:cNvSpPr>
            <p:nvPr/>
          </p:nvSpPr>
          <p:spPr bwMode="auto">
            <a:xfrm>
              <a:off x="1440" y="3072"/>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74" name="Line 127"/>
            <p:cNvSpPr>
              <a:spLocks noChangeShapeType="1"/>
            </p:cNvSpPr>
            <p:nvPr/>
          </p:nvSpPr>
          <p:spPr bwMode="auto">
            <a:xfrm>
              <a:off x="1248" y="326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2089" name="Group 128"/>
          <p:cNvGrpSpPr>
            <a:grpSpLocks/>
          </p:cNvGrpSpPr>
          <p:nvPr/>
        </p:nvGrpSpPr>
        <p:grpSpPr bwMode="auto">
          <a:xfrm rot="5400000">
            <a:off x="5184775" y="1808578"/>
            <a:ext cx="228600" cy="209550"/>
            <a:chOff x="816" y="3072"/>
            <a:chExt cx="624" cy="432"/>
          </a:xfrm>
        </p:grpSpPr>
        <p:sp>
          <p:nvSpPr>
            <p:cNvPr id="2163" name="Arc 129"/>
            <p:cNvSpPr>
              <a:spLocks/>
            </p:cNvSpPr>
            <p:nvPr/>
          </p:nvSpPr>
          <p:spPr bwMode="auto">
            <a:xfrm flipH="1">
              <a:off x="1008" y="3264"/>
              <a:ext cx="240" cy="240"/>
            </a:xfrm>
            <a:custGeom>
              <a:avLst/>
              <a:gdLst>
                <a:gd name="T0" fmla="*/ 0 w 22439"/>
                <a:gd name="T1" fmla="*/ 0 h 21600"/>
                <a:gd name="T2" fmla="*/ 0 w 22439"/>
                <a:gd name="T3" fmla="*/ 0 h 21600"/>
                <a:gd name="T4" fmla="*/ 0 w 22439"/>
                <a:gd name="T5" fmla="*/ 0 h 21600"/>
                <a:gd name="T6" fmla="*/ 0 60000 65536"/>
                <a:gd name="T7" fmla="*/ 0 60000 65536"/>
                <a:gd name="T8" fmla="*/ 0 60000 65536"/>
                <a:gd name="T9" fmla="*/ 0 w 22439"/>
                <a:gd name="T10" fmla="*/ 0 h 21600"/>
                <a:gd name="T11" fmla="*/ 22439 w 22439"/>
                <a:gd name="T12" fmla="*/ 21600 h 21600"/>
              </a:gdLst>
              <a:ahLst/>
              <a:cxnLst>
                <a:cxn ang="T6">
                  <a:pos x="T0" y="T1"/>
                </a:cxn>
                <a:cxn ang="T7">
                  <a:pos x="T2" y="T3"/>
                </a:cxn>
                <a:cxn ang="T8">
                  <a:pos x="T4" y="T5"/>
                </a:cxn>
              </a:cxnLst>
              <a:rect l="T9" t="T10" r="T11" b="T12"/>
              <a:pathLst>
                <a:path w="22439" h="21600" fill="none" extrusionOk="0">
                  <a:moveTo>
                    <a:pt x="0" y="16"/>
                  </a:moveTo>
                  <a:cubicBezTo>
                    <a:pt x="279" y="5"/>
                    <a:pt x="559" y="-1"/>
                    <a:pt x="839" y="0"/>
                  </a:cubicBezTo>
                  <a:cubicBezTo>
                    <a:pt x="12768" y="0"/>
                    <a:pt x="22439" y="9670"/>
                    <a:pt x="22439" y="21600"/>
                  </a:cubicBezTo>
                </a:path>
                <a:path w="22439" h="21600" stroke="0" extrusionOk="0">
                  <a:moveTo>
                    <a:pt x="0" y="16"/>
                  </a:moveTo>
                  <a:cubicBezTo>
                    <a:pt x="279" y="5"/>
                    <a:pt x="559" y="-1"/>
                    <a:pt x="839" y="0"/>
                  </a:cubicBezTo>
                  <a:cubicBezTo>
                    <a:pt x="12768" y="0"/>
                    <a:pt x="22439" y="9670"/>
                    <a:pt x="22439" y="21600"/>
                  </a:cubicBezTo>
                  <a:lnTo>
                    <a:pt x="839" y="21600"/>
                  </a:lnTo>
                  <a:lnTo>
                    <a:pt x="0" y="16"/>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164" name="Line 130"/>
            <p:cNvSpPr>
              <a:spLocks noChangeShapeType="1"/>
            </p:cNvSpPr>
            <p:nvPr/>
          </p:nvSpPr>
          <p:spPr bwMode="auto">
            <a:xfrm flipH="1">
              <a:off x="816" y="350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65" name="Line 131"/>
            <p:cNvSpPr>
              <a:spLocks noChangeShapeType="1"/>
            </p:cNvSpPr>
            <p:nvPr/>
          </p:nvSpPr>
          <p:spPr bwMode="auto">
            <a:xfrm flipV="1">
              <a:off x="816" y="3072"/>
              <a:ext cx="0"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66" name="Line 132"/>
            <p:cNvSpPr>
              <a:spLocks noChangeShapeType="1"/>
            </p:cNvSpPr>
            <p:nvPr/>
          </p:nvSpPr>
          <p:spPr bwMode="auto">
            <a:xfrm>
              <a:off x="816" y="3072"/>
              <a:ext cx="6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67" name="Line 133"/>
            <p:cNvSpPr>
              <a:spLocks noChangeShapeType="1"/>
            </p:cNvSpPr>
            <p:nvPr/>
          </p:nvSpPr>
          <p:spPr bwMode="auto">
            <a:xfrm>
              <a:off x="1440" y="3072"/>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68" name="Line 134"/>
            <p:cNvSpPr>
              <a:spLocks noChangeShapeType="1"/>
            </p:cNvSpPr>
            <p:nvPr/>
          </p:nvSpPr>
          <p:spPr bwMode="auto">
            <a:xfrm>
              <a:off x="1248" y="326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2091" name="Rectangle 40"/>
          <p:cNvSpPr>
            <a:spLocks noChangeArrowheads="1"/>
          </p:cNvSpPr>
          <p:nvPr/>
        </p:nvSpPr>
        <p:spPr bwMode="auto">
          <a:xfrm>
            <a:off x="7441027" y="1865456"/>
            <a:ext cx="13465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700" dirty="0">
                <a:latin typeface="Arial" charset="0"/>
              </a:rPr>
              <a:t>MS</a:t>
            </a:r>
            <a:endParaRPr lang="en-GB" altLang="en-US" sz="700" dirty="0">
              <a:solidFill>
                <a:srgbClr val="FF0000"/>
              </a:solidFill>
              <a:latin typeface="Arial" charset="0"/>
            </a:endParaRPr>
          </a:p>
        </p:txBody>
      </p:sp>
      <p:sp>
        <p:nvSpPr>
          <p:cNvPr id="2092" name="Rectangle 15"/>
          <p:cNvSpPr>
            <a:spLocks noChangeArrowheads="1"/>
          </p:cNvSpPr>
          <p:nvPr/>
        </p:nvSpPr>
        <p:spPr bwMode="auto">
          <a:xfrm rot="-5400000">
            <a:off x="3907432" y="2380237"/>
            <a:ext cx="708025" cy="1015683"/>
          </a:xfrm>
          <a:prstGeom prst="rect">
            <a:avLst/>
          </a:prstGeom>
          <a:solidFill>
            <a:schemeClr val="bg1"/>
          </a:solidFill>
          <a:ln w="9525">
            <a:solidFill>
              <a:schemeClr val="tx1"/>
            </a:solidFill>
            <a:miter lim="800000"/>
            <a:headEnd/>
            <a:tailEnd/>
          </a:ln>
        </p:spPr>
        <p:txBody>
          <a:bodyPr vert="eaVert"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1000" dirty="0">
                <a:latin typeface="Arial" charset="0"/>
              </a:rPr>
              <a:t>MSC</a:t>
            </a:r>
          </a:p>
          <a:p>
            <a:pPr algn="ctr">
              <a:spcBef>
                <a:spcPct val="0"/>
              </a:spcBef>
              <a:buFontTx/>
              <a:buNone/>
            </a:pPr>
            <a:r>
              <a:rPr lang="en-GB" altLang="en-US" sz="1000" dirty="0">
                <a:latin typeface="Arial" charset="0"/>
              </a:rPr>
              <a:t>TR3</a:t>
            </a:r>
          </a:p>
        </p:txBody>
      </p:sp>
      <p:sp>
        <p:nvSpPr>
          <p:cNvPr id="2093" name="Rectangle 14"/>
          <p:cNvSpPr>
            <a:spLocks noChangeArrowheads="1"/>
          </p:cNvSpPr>
          <p:nvPr/>
        </p:nvSpPr>
        <p:spPr bwMode="auto">
          <a:xfrm rot="-5400000">
            <a:off x="2789239" y="2311817"/>
            <a:ext cx="708025" cy="1152525"/>
          </a:xfrm>
          <a:prstGeom prst="rect">
            <a:avLst/>
          </a:prstGeom>
          <a:solidFill>
            <a:schemeClr val="bg1"/>
          </a:solidFill>
          <a:ln w="9525">
            <a:solidFill>
              <a:schemeClr val="tx1"/>
            </a:solidFill>
            <a:miter lim="800000"/>
            <a:headEnd/>
            <a:tailEnd/>
          </a:ln>
        </p:spPr>
        <p:txBody>
          <a:bodyPr vert="eaVert"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800" dirty="0">
                <a:latin typeface="Arial" charset="0"/>
              </a:rPr>
              <a:t>Technology</a:t>
            </a:r>
          </a:p>
          <a:p>
            <a:pPr algn="ctr">
              <a:spcBef>
                <a:spcPct val="0"/>
              </a:spcBef>
              <a:buFontTx/>
              <a:buNone/>
            </a:pPr>
            <a:r>
              <a:rPr lang="en-GB" altLang="en-US" sz="800" dirty="0">
                <a:latin typeface="Arial" charset="0"/>
              </a:rPr>
              <a:t>SERVERS</a:t>
            </a:r>
          </a:p>
        </p:txBody>
      </p:sp>
      <p:sp>
        <p:nvSpPr>
          <p:cNvPr id="2095" name="Rectangle 29"/>
          <p:cNvSpPr>
            <a:spLocks noChangeArrowheads="1"/>
          </p:cNvSpPr>
          <p:nvPr/>
        </p:nvSpPr>
        <p:spPr bwMode="auto">
          <a:xfrm>
            <a:off x="5472113" y="2389603"/>
            <a:ext cx="3349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600">
                <a:latin typeface="Arial" charset="0"/>
              </a:rPr>
              <a:t>2.10</a:t>
            </a:r>
            <a:endParaRPr lang="en-GB" altLang="en-US" sz="1200">
              <a:latin typeface="Arial" charset="0"/>
            </a:endParaRPr>
          </a:p>
        </p:txBody>
      </p:sp>
      <p:sp>
        <p:nvSpPr>
          <p:cNvPr id="2096" name="Rectangle 29"/>
          <p:cNvSpPr>
            <a:spLocks noChangeArrowheads="1"/>
          </p:cNvSpPr>
          <p:nvPr/>
        </p:nvSpPr>
        <p:spPr bwMode="auto">
          <a:xfrm>
            <a:off x="3719513" y="2389603"/>
            <a:ext cx="3349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600">
                <a:latin typeface="Arial" charset="0"/>
              </a:rPr>
              <a:t>2.14</a:t>
            </a:r>
            <a:endParaRPr lang="en-GB" altLang="en-US" sz="1200">
              <a:latin typeface="Arial" charset="0"/>
            </a:endParaRPr>
          </a:p>
        </p:txBody>
      </p:sp>
      <p:sp>
        <p:nvSpPr>
          <p:cNvPr id="2097" name="Rectangle 29"/>
          <p:cNvSpPr>
            <a:spLocks noChangeArrowheads="1"/>
          </p:cNvSpPr>
          <p:nvPr/>
        </p:nvSpPr>
        <p:spPr bwMode="auto">
          <a:xfrm>
            <a:off x="3430588" y="2389603"/>
            <a:ext cx="3365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600">
                <a:latin typeface="Arial" charset="0"/>
              </a:rPr>
              <a:t>2.15</a:t>
            </a:r>
            <a:endParaRPr lang="en-GB" altLang="en-US" sz="1200">
              <a:latin typeface="Arial" charset="0"/>
            </a:endParaRPr>
          </a:p>
        </p:txBody>
      </p:sp>
      <p:sp>
        <p:nvSpPr>
          <p:cNvPr id="2098" name="Rectangle 15"/>
          <p:cNvSpPr>
            <a:spLocks noChangeArrowheads="1"/>
          </p:cNvSpPr>
          <p:nvPr/>
        </p:nvSpPr>
        <p:spPr bwMode="auto">
          <a:xfrm rot="-5400000">
            <a:off x="7176974" y="2665828"/>
            <a:ext cx="708025" cy="441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1000" dirty="0">
                <a:latin typeface="Arial" charset="0"/>
              </a:rPr>
              <a:t>RALSP</a:t>
            </a:r>
          </a:p>
          <a:p>
            <a:pPr algn="ctr">
              <a:spcBef>
                <a:spcPct val="0"/>
              </a:spcBef>
              <a:buFontTx/>
              <a:buNone/>
            </a:pPr>
            <a:r>
              <a:rPr lang="en-GB" altLang="en-US" sz="1000" dirty="0">
                <a:latin typeface="Arial" charset="0"/>
              </a:rPr>
              <a:t>Lab</a:t>
            </a:r>
          </a:p>
        </p:txBody>
      </p:sp>
      <p:sp>
        <p:nvSpPr>
          <p:cNvPr id="2099" name="Rectangle 6" descr="50%"/>
          <p:cNvSpPr>
            <a:spLocks noChangeArrowheads="1"/>
          </p:cNvSpPr>
          <p:nvPr/>
        </p:nvSpPr>
        <p:spPr bwMode="auto">
          <a:xfrm>
            <a:off x="6862863" y="2534067"/>
            <a:ext cx="381000" cy="719137"/>
          </a:xfrm>
          <a:prstGeom prst="rect">
            <a:avLst/>
          </a:prstGeom>
          <a:solidFill>
            <a:schemeClr val="bg2">
              <a:lumMod val="85000"/>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800" b="1">
                <a:latin typeface="Arial" charset="0"/>
                <a:cs typeface="Arial" charset="0"/>
              </a:rPr>
              <a:t>Lift</a:t>
            </a:r>
          </a:p>
        </p:txBody>
      </p:sp>
      <p:sp>
        <p:nvSpPr>
          <p:cNvPr id="2106" name="Rectangle 15"/>
          <p:cNvSpPr>
            <a:spLocks noChangeArrowheads="1"/>
          </p:cNvSpPr>
          <p:nvPr/>
        </p:nvSpPr>
        <p:spPr bwMode="auto">
          <a:xfrm rot="-5400000">
            <a:off x="5925345" y="2371348"/>
            <a:ext cx="708025" cy="1033463"/>
          </a:xfrm>
          <a:prstGeom prst="rect">
            <a:avLst/>
          </a:prstGeom>
          <a:solidFill>
            <a:schemeClr val="bg1"/>
          </a:solidFill>
          <a:ln w="9525">
            <a:solidFill>
              <a:schemeClr val="tx1"/>
            </a:solidFill>
            <a:miter lim="800000"/>
            <a:headEnd/>
            <a:tailEnd/>
          </a:ln>
        </p:spPr>
        <p:txBody>
          <a:bodyPr vert="eaVert"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1000" dirty="0">
                <a:latin typeface="Arial" charset="0"/>
              </a:rPr>
              <a:t>MSC</a:t>
            </a:r>
          </a:p>
          <a:p>
            <a:pPr algn="ctr">
              <a:spcBef>
                <a:spcPct val="0"/>
              </a:spcBef>
              <a:buFontTx/>
              <a:buNone/>
            </a:pPr>
            <a:r>
              <a:rPr lang="en-GB" altLang="en-US" sz="1000" dirty="0">
                <a:latin typeface="Arial" charset="0"/>
              </a:rPr>
              <a:t>TR1</a:t>
            </a:r>
          </a:p>
        </p:txBody>
      </p:sp>
      <p:sp>
        <p:nvSpPr>
          <p:cNvPr id="2107" name="Rectangle 28"/>
          <p:cNvSpPr>
            <a:spLocks noChangeArrowheads="1"/>
          </p:cNvSpPr>
          <p:nvPr/>
        </p:nvSpPr>
        <p:spPr bwMode="auto">
          <a:xfrm>
            <a:off x="5946776" y="2389603"/>
            <a:ext cx="3333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600">
                <a:latin typeface="Arial" charset="0"/>
              </a:rPr>
              <a:t>2.09</a:t>
            </a:r>
            <a:endParaRPr lang="en-GB" altLang="en-US" sz="1200">
              <a:latin typeface="Arial" charset="0"/>
            </a:endParaRPr>
          </a:p>
        </p:txBody>
      </p:sp>
      <p:sp>
        <p:nvSpPr>
          <p:cNvPr id="2108" name="Rectangle 29"/>
          <p:cNvSpPr>
            <a:spLocks noChangeArrowheads="1"/>
          </p:cNvSpPr>
          <p:nvPr/>
        </p:nvSpPr>
        <p:spPr bwMode="auto">
          <a:xfrm>
            <a:off x="6508751" y="2389603"/>
            <a:ext cx="3333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600">
                <a:latin typeface="Arial" charset="0"/>
              </a:rPr>
              <a:t>2.08</a:t>
            </a:r>
            <a:endParaRPr lang="en-GB" altLang="en-US" sz="1200">
              <a:latin typeface="Arial" charset="0"/>
            </a:endParaRPr>
          </a:p>
        </p:txBody>
      </p:sp>
      <p:grpSp>
        <p:nvGrpSpPr>
          <p:cNvPr id="2109" name="Group 86"/>
          <p:cNvGrpSpPr>
            <a:grpSpLocks/>
          </p:cNvGrpSpPr>
          <p:nvPr/>
        </p:nvGrpSpPr>
        <p:grpSpPr bwMode="auto">
          <a:xfrm rot="-5400000">
            <a:off x="9012238" y="1994316"/>
            <a:ext cx="228600" cy="209550"/>
            <a:chOff x="816" y="3072"/>
            <a:chExt cx="624" cy="432"/>
          </a:xfrm>
          <a:solidFill>
            <a:schemeClr val="bg1"/>
          </a:solidFill>
        </p:grpSpPr>
        <p:sp>
          <p:nvSpPr>
            <p:cNvPr id="2139" name="Arc 87"/>
            <p:cNvSpPr>
              <a:spLocks/>
            </p:cNvSpPr>
            <p:nvPr/>
          </p:nvSpPr>
          <p:spPr bwMode="auto">
            <a:xfrm flipH="1">
              <a:off x="1008" y="3264"/>
              <a:ext cx="240" cy="240"/>
            </a:xfrm>
            <a:custGeom>
              <a:avLst/>
              <a:gdLst>
                <a:gd name="T0" fmla="*/ 0 w 22439"/>
                <a:gd name="T1" fmla="*/ 0 h 21600"/>
                <a:gd name="T2" fmla="*/ 0 w 22439"/>
                <a:gd name="T3" fmla="*/ 0 h 21600"/>
                <a:gd name="T4" fmla="*/ 0 w 22439"/>
                <a:gd name="T5" fmla="*/ 0 h 21600"/>
                <a:gd name="T6" fmla="*/ 0 60000 65536"/>
                <a:gd name="T7" fmla="*/ 0 60000 65536"/>
                <a:gd name="T8" fmla="*/ 0 60000 65536"/>
                <a:gd name="T9" fmla="*/ 0 w 22439"/>
                <a:gd name="T10" fmla="*/ 0 h 21600"/>
                <a:gd name="T11" fmla="*/ 22439 w 22439"/>
                <a:gd name="T12" fmla="*/ 21600 h 21600"/>
              </a:gdLst>
              <a:ahLst/>
              <a:cxnLst>
                <a:cxn ang="T6">
                  <a:pos x="T0" y="T1"/>
                </a:cxn>
                <a:cxn ang="T7">
                  <a:pos x="T2" y="T3"/>
                </a:cxn>
                <a:cxn ang="T8">
                  <a:pos x="T4" y="T5"/>
                </a:cxn>
              </a:cxnLst>
              <a:rect l="T9" t="T10" r="T11" b="T12"/>
              <a:pathLst>
                <a:path w="22439" h="21600" fill="none" extrusionOk="0">
                  <a:moveTo>
                    <a:pt x="0" y="16"/>
                  </a:moveTo>
                  <a:cubicBezTo>
                    <a:pt x="279" y="5"/>
                    <a:pt x="559" y="-1"/>
                    <a:pt x="839" y="0"/>
                  </a:cubicBezTo>
                  <a:cubicBezTo>
                    <a:pt x="12768" y="0"/>
                    <a:pt x="22439" y="9670"/>
                    <a:pt x="22439" y="21600"/>
                  </a:cubicBezTo>
                </a:path>
                <a:path w="22439" h="21600" stroke="0" extrusionOk="0">
                  <a:moveTo>
                    <a:pt x="0" y="16"/>
                  </a:moveTo>
                  <a:cubicBezTo>
                    <a:pt x="279" y="5"/>
                    <a:pt x="559" y="-1"/>
                    <a:pt x="839" y="0"/>
                  </a:cubicBezTo>
                  <a:cubicBezTo>
                    <a:pt x="12768" y="0"/>
                    <a:pt x="22439" y="9670"/>
                    <a:pt x="22439" y="21600"/>
                  </a:cubicBezTo>
                  <a:lnTo>
                    <a:pt x="839" y="21600"/>
                  </a:lnTo>
                  <a:lnTo>
                    <a:pt x="0" y="16"/>
                  </a:lnTo>
                  <a:close/>
                </a:path>
              </a:pathLst>
            </a:custGeom>
            <a:grpFill/>
            <a:ln w="9525">
              <a:solidFill>
                <a:schemeClr val="tx1"/>
              </a:solidFill>
              <a:round/>
              <a:headEnd/>
              <a:tailEnd/>
            </a:ln>
          </p:spPr>
          <p:txBody>
            <a:bodyPr wrap="none" anchor="ctr"/>
            <a:lstStyle/>
            <a:p>
              <a:endParaRPr lang="en-GB"/>
            </a:p>
          </p:txBody>
        </p:sp>
        <p:sp>
          <p:nvSpPr>
            <p:cNvPr id="2140" name="Line 88"/>
            <p:cNvSpPr>
              <a:spLocks noChangeShapeType="1"/>
            </p:cNvSpPr>
            <p:nvPr/>
          </p:nvSpPr>
          <p:spPr bwMode="auto">
            <a:xfrm flipH="1">
              <a:off x="816" y="3504"/>
              <a:ext cx="192" cy="0"/>
            </a:xfrm>
            <a:prstGeom prst="line">
              <a:avLst/>
            </a:prstGeom>
            <a:grpFill/>
            <a:ln w="9525">
              <a:solidFill>
                <a:schemeClr val="tx1"/>
              </a:solidFill>
              <a:round/>
              <a:headEnd/>
              <a:tailEnd/>
            </a:ln>
          </p:spPr>
          <p:txBody>
            <a:bodyPr wrap="none" anchor="ctr"/>
            <a:lstStyle/>
            <a:p>
              <a:endParaRPr lang="en-GB"/>
            </a:p>
          </p:txBody>
        </p:sp>
        <p:sp>
          <p:nvSpPr>
            <p:cNvPr id="2141" name="Line 89"/>
            <p:cNvSpPr>
              <a:spLocks noChangeShapeType="1"/>
            </p:cNvSpPr>
            <p:nvPr/>
          </p:nvSpPr>
          <p:spPr bwMode="auto">
            <a:xfrm flipV="1">
              <a:off x="816" y="3072"/>
              <a:ext cx="0" cy="432"/>
            </a:xfrm>
            <a:prstGeom prst="line">
              <a:avLst/>
            </a:prstGeom>
            <a:grpFill/>
            <a:ln w="9525">
              <a:solidFill>
                <a:schemeClr val="tx1"/>
              </a:solidFill>
              <a:round/>
              <a:headEnd/>
              <a:tailEnd/>
            </a:ln>
          </p:spPr>
          <p:txBody>
            <a:bodyPr wrap="none" anchor="ctr"/>
            <a:lstStyle/>
            <a:p>
              <a:endParaRPr lang="en-GB"/>
            </a:p>
          </p:txBody>
        </p:sp>
        <p:sp>
          <p:nvSpPr>
            <p:cNvPr id="2142" name="Line 90"/>
            <p:cNvSpPr>
              <a:spLocks noChangeShapeType="1"/>
            </p:cNvSpPr>
            <p:nvPr/>
          </p:nvSpPr>
          <p:spPr bwMode="auto">
            <a:xfrm>
              <a:off x="816" y="3072"/>
              <a:ext cx="624" cy="0"/>
            </a:xfrm>
            <a:prstGeom prst="line">
              <a:avLst/>
            </a:prstGeom>
            <a:grpFill/>
            <a:ln w="9525">
              <a:solidFill>
                <a:schemeClr val="tx1"/>
              </a:solidFill>
              <a:round/>
              <a:headEnd/>
              <a:tailEnd/>
            </a:ln>
          </p:spPr>
          <p:txBody>
            <a:bodyPr wrap="none" anchor="ctr"/>
            <a:lstStyle/>
            <a:p>
              <a:endParaRPr lang="en-GB"/>
            </a:p>
          </p:txBody>
        </p:sp>
        <p:sp>
          <p:nvSpPr>
            <p:cNvPr id="2143" name="Line 91"/>
            <p:cNvSpPr>
              <a:spLocks noChangeShapeType="1"/>
            </p:cNvSpPr>
            <p:nvPr/>
          </p:nvSpPr>
          <p:spPr bwMode="auto">
            <a:xfrm>
              <a:off x="1440" y="3072"/>
              <a:ext cx="0" cy="192"/>
            </a:xfrm>
            <a:prstGeom prst="line">
              <a:avLst/>
            </a:prstGeom>
            <a:grpFill/>
            <a:ln w="9525">
              <a:solidFill>
                <a:schemeClr val="tx1"/>
              </a:solidFill>
              <a:round/>
              <a:headEnd/>
              <a:tailEnd/>
            </a:ln>
          </p:spPr>
          <p:txBody>
            <a:bodyPr wrap="none" anchor="ctr"/>
            <a:lstStyle/>
            <a:p>
              <a:endParaRPr lang="en-GB"/>
            </a:p>
          </p:txBody>
        </p:sp>
        <p:sp>
          <p:nvSpPr>
            <p:cNvPr id="2144" name="Line 92"/>
            <p:cNvSpPr>
              <a:spLocks noChangeShapeType="1"/>
            </p:cNvSpPr>
            <p:nvPr/>
          </p:nvSpPr>
          <p:spPr bwMode="auto">
            <a:xfrm>
              <a:off x="1248" y="3264"/>
              <a:ext cx="192" cy="0"/>
            </a:xfrm>
            <a:prstGeom prst="line">
              <a:avLst/>
            </a:prstGeom>
            <a:grpFill/>
            <a:ln w="9525">
              <a:solidFill>
                <a:schemeClr val="tx1"/>
              </a:solidFill>
              <a:round/>
              <a:headEnd/>
              <a:tailEnd/>
            </a:ln>
          </p:spPr>
          <p:txBody>
            <a:bodyPr wrap="none" anchor="ctr"/>
            <a:lstStyle/>
            <a:p>
              <a:endParaRPr lang="en-GB"/>
            </a:p>
          </p:txBody>
        </p:sp>
      </p:grpSp>
      <p:grpSp>
        <p:nvGrpSpPr>
          <p:cNvPr id="2110" name="Group 86"/>
          <p:cNvGrpSpPr>
            <a:grpSpLocks/>
          </p:cNvGrpSpPr>
          <p:nvPr/>
        </p:nvGrpSpPr>
        <p:grpSpPr bwMode="auto">
          <a:xfrm rot="5400000">
            <a:off x="9144000" y="1813341"/>
            <a:ext cx="228600" cy="209550"/>
            <a:chOff x="816" y="3072"/>
            <a:chExt cx="624" cy="432"/>
          </a:xfrm>
        </p:grpSpPr>
        <p:sp>
          <p:nvSpPr>
            <p:cNvPr id="2133" name="Arc 87"/>
            <p:cNvSpPr>
              <a:spLocks/>
            </p:cNvSpPr>
            <p:nvPr/>
          </p:nvSpPr>
          <p:spPr bwMode="auto">
            <a:xfrm flipH="1">
              <a:off x="1008" y="3254"/>
              <a:ext cx="240" cy="240"/>
            </a:xfrm>
            <a:custGeom>
              <a:avLst/>
              <a:gdLst>
                <a:gd name="T0" fmla="*/ 0 w 22439"/>
                <a:gd name="T1" fmla="*/ 0 h 21600"/>
                <a:gd name="T2" fmla="*/ 0 w 22439"/>
                <a:gd name="T3" fmla="*/ 0 h 21600"/>
                <a:gd name="T4" fmla="*/ 0 w 22439"/>
                <a:gd name="T5" fmla="*/ 0 h 21600"/>
                <a:gd name="T6" fmla="*/ 0 60000 65536"/>
                <a:gd name="T7" fmla="*/ 0 60000 65536"/>
                <a:gd name="T8" fmla="*/ 0 60000 65536"/>
                <a:gd name="T9" fmla="*/ 0 w 22439"/>
                <a:gd name="T10" fmla="*/ 0 h 21600"/>
                <a:gd name="T11" fmla="*/ 22439 w 22439"/>
                <a:gd name="T12" fmla="*/ 21600 h 21600"/>
              </a:gdLst>
              <a:ahLst/>
              <a:cxnLst>
                <a:cxn ang="T6">
                  <a:pos x="T0" y="T1"/>
                </a:cxn>
                <a:cxn ang="T7">
                  <a:pos x="T2" y="T3"/>
                </a:cxn>
                <a:cxn ang="T8">
                  <a:pos x="T4" y="T5"/>
                </a:cxn>
              </a:cxnLst>
              <a:rect l="T9" t="T10" r="T11" b="T12"/>
              <a:pathLst>
                <a:path w="22439" h="21600" fill="none" extrusionOk="0">
                  <a:moveTo>
                    <a:pt x="0" y="16"/>
                  </a:moveTo>
                  <a:cubicBezTo>
                    <a:pt x="279" y="5"/>
                    <a:pt x="559" y="-1"/>
                    <a:pt x="839" y="0"/>
                  </a:cubicBezTo>
                  <a:cubicBezTo>
                    <a:pt x="12768" y="0"/>
                    <a:pt x="22439" y="9670"/>
                    <a:pt x="22439" y="21600"/>
                  </a:cubicBezTo>
                </a:path>
                <a:path w="22439" h="21600" stroke="0" extrusionOk="0">
                  <a:moveTo>
                    <a:pt x="0" y="16"/>
                  </a:moveTo>
                  <a:cubicBezTo>
                    <a:pt x="279" y="5"/>
                    <a:pt x="559" y="-1"/>
                    <a:pt x="839" y="0"/>
                  </a:cubicBezTo>
                  <a:cubicBezTo>
                    <a:pt x="12768" y="0"/>
                    <a:pt x="22439" y="9670"/>
                    <a:pt x="22439" y="21600"/>
                  </a:cubicBezTo>
                  <a:lnTo>
                    <a:pt x="839" y="21600"/>
                  </a:lnTo>
                  <a:lnTo>
                    <a:pt x="0" y="16"/>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134" name="Line 88"/>
            <p:cNvSpPr>
              <a:spLocks noChangeShapeType="1"/>
            </p:cNvSpPr>
            <p:nvPr/>
          </p:nvSpPr>
          <p:spPr bwMode="auto">
            <a:xfrm flipH="1">
              <a:off x="816" y="350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35" name="Line 89"/>
            <p:cNvSpPr>
              <a:spLocks noChangeShapeType="1"/>
            </p:cNvSpPr>
            <p:nvPr/>
          </p:nvSpPr>
          <p:spPr bwMode="auto">
            <a:xfrm flipV="1">
              <a:off x="816" y="3072"/>
              <a:ext cx="0"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36" name="Line 90"/>
            <p:cNvSpPr>
              <a:spLocks noChangeShapeType="1"/>
            </p:cNvSpPr>
            <p:nvPr/>
          </p:nvSpPr>
          <p:spPr bwMode="auto">
            <a:xfrm>
              <a:off x="816" y="3072"/>
              <a:ext cx="6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37" name="Line 91"/>
            <p:cNvSpPr>
              <a:spLocks noChangeShapeType="1"/>
            </p:cNvSpPr>
            <p:nvPr/>
          </p:nvSpPr>
          <p:spPr bwMode="auto">
            <a:xfrm>
              <a:off x="1440" y="3072"/>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38" name="Line 92"/>
            <p:cNvSpPr>
              <a:spLocks noChangeShapeType="1"/>
            </p:cNvSpPr>
            <p:nvPr/>
          </p:nvSpPr>
          <p:spPr bwMode="auto">
            <a:xfrm>
              <a:off x="1248" y="326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2111" name="Rectangle 40"/>
          <p:cNvSpPr>
            <a:spLocks noChangeArrowheads="1"/>
          </p:cNvSpPr>
          <p:nvPr/>
        </p:nvSpPr>
        <p:spPr bwMode="auto">
          <a:xfrm>
            <a:off x="7786687" y="1880198"/>
            <a:ext cx="114300"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700" dirty="0">
                <a:latin typeface="Arial" charset="0"/>
              </a:rPr>
              <a:t>ST</a:t>
            </a:r>
          </a:p>
        </p:txBody>
      </p:sp>
      <p:sp>
        <p:nvSpPr>
          <p:cNvPr id="2112" name="Rectangle 142"/>
          <p:cNvSpPr>
            <a:spLocks noChangeArrowheads="1"/>
          </p:cNvSpPr>
          <p:nvPr/>
        </p:nvSpPr>
        <p:spPr bwMode="auto">
          <a:xfrm>
            <a:off x="6033294" y="1377442"/>
            <a:ext cx="4651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1200" b="1" dirty="0"/>
              <a:t>R68</a:t>
            </a:r>
          </a:p>
        </p:txBody>
      </p:sp>
      <p:sp>
        <p:nvSpPr>
          <p:cNvPr id="2113" name="Rectangle 40"/>
          <p:cNvSpPr>
            <a:spLocks noChangeArrowheads="1"/>
          </p:cNvSpPr>
          <p:nvPr/>
        </p:nvSpPr>
        <p:spPr bwMode="auto">
          <a:xfrm>
            <a:off x="9672680" y="1804916"/>
            <a:ext cx="109004" cy="107722"/>
          </a:xfrm>
          <a:prstGeom prst="rect">
            <a:avLst/>
          </a:prstGeom>
          <a:solidFill>
            <a:schemeClr val="bg1">
              <a:alpha val="2313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700" dirty="0">
                <a:latin typeface="Arial" charset="0"/>
              </a:rPr>
              <a:t>LS</a:t>
            </a:r>
          </a:p>
        </p:txBody>
      </p:sp>
      <p:grpSp>
        <p:nvGrpSpPr>
          <p:cNvPr id="2115" name="Group 86"/>
          <p:cNvGrpSpPr>
            <a:grpSpLocks/>
          </p:cNvGrpSpPr>
          <p:nvPr/>
        </p:nvGrpSpPr>
        <p:grpSpPr bwMode="auto">
          <a:xfrm rot="10800000">
            <a:off x="7647389" y="2058778"/>
            <a:ext cx="174625" cy="156219"/>
            <a:chOff x="816" y="3072"/>
            <a:chExt cx="624" cy="432"/>
          </a:xfrm>
        </p:grpSpPr>
        <p:sp>
          <p:nvSpPr>
            <p:cNvPr id="2127" name="Arc 87"/>
            <p:cNvSpPr>
              <a:spLocks/>
            </p:cNvSpPr>
            <p:nvPr/>
          </p:nvSpPr>
          <p:spPr bwMode="auto">
            <a:xfrm flipH="1">
              <a:off x="1008" y="3264"/>
              <a:ext cx="240" cy="240"/>
            </a:xfrm>
            <a:custGeom>
              <a:avLst/>
              <a:gdLst>
                <a:gd name="T0" fmla="*/ 0 w 22439"/>
                <a:gd name="T1" fmla="*/ 0 h 21600"/>
                <a:gd name="T2" fmla="*/ 0 w 22439"/>
                <a:gd name="T3" fmla="*/ 0 h 21600"/>
                <a:gd name="T4" fmla="*/ 0 w 22439"/>
                <a:gd name="T5" fmla="*/ 0 h 21600"/>
                <a:gd name="T6" fmla="*/ 0 60000 65536"/>
                <a:gd name="T7" fmla="*/ 0 60000 65536"/>
                <a:gd name="T8" fmla="*/ 0 60000 65536"/>
                <a:gd name="T9" fmla="*/ 0 w 22439"/>
                <a:gd name="T10" fmla="*/ 0 h 21600"/>
                <a:gd name="T11" fmla="*/ 22439 w 22439"/>
                <a:gd name="T12" fmla="*/ 21600 h 21600"/>
              </a:gdLst>
              <a:ahLst/>
              <a:cxnLst>
                <a:cxn ang="T6">
                  <a:pos x="T0" y="T1"/>
                </a:cxn>
                <a:cxn ang="T7">
                  <a:pos x="T2" y="T3"/>
                </a:cxn>
                <a:cxn ang="T8">
                  <a:pos x="T4" y="T5"/>
                </a:cxn>
              </a:cxnLst>
              <a:rect l="T9" t="T10" r="T11" b="T12"/>
              <a:pathLst>
                <a:path w="22439" h="21600" fill="none" extrusionOk="0">
                  <a:moveTo>
                    <a:pt x="0" y="16"/>
                  </a:moveTo>
                  <a:cubicBezTo>
                    <a:pt x="279" y="5"/>
                    <a:pt x="559" y="-1"/>
                    <a:pt x="839" y="0"/>
                  </a:cubicBezTo>
                  <a:cubicBezTo>
                    <a:pt x="12768" y="0"/>
                    <a:pt x="22439" y="9670"/>
                    <a:pt x="22439" y="21600"/>
                  </a:cubicBezTo>
                </a:path>
                <a:path w="22439" h="21600" stroke="0" extrusionOk="0">
                  <a:moveTo>
                    <a:pt x="0" y="16"/>
                  </a:moveTo>
                  <a:cubicBezTo>
                    <a:pt x="279" y="5"/>
                    <a:pt x="559" y="-1"/>
                    <a:pt x="839" y="0"/>
                  </a:cubicBezTo>
                  <a:cubicBezTo>
                    <a:pt x="12768" y="0"/>
                    <a:pt x="22439" y="9670"/>
                    <a:pt x="22439" y="21600"/>
                  </a:cubicBezTo>
                  <a:lnTo>
                    <a:pt x="839" y="21600"/>
                  </a:lnTo>
                  <a:lnTo>
                    <a:pt x="0" y="16"/>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128" name="Line 88"/>
            <p:cNvSpPr>
              <a:spLocks noChangeShapeType="1"/>
            </p:cNvSpPr>
            <p:nvPr/>
          </p:nvSpPr>
          <p:spPr bwMode="auto">
            <a:xfrm flipH="1">
              <a:off x="816" y="350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29" name="Line 89"/>
            <p:cNvSpPr>
              <a:spLocks noChangeShapeType="1"/>
            </p:cNvSpPr>
            <p:nvPr/>
          </p:nvSpPr>
          <p:spPr bwMode="auto">
            <a:xfrm flipV="1">
              <a:off x="816" y="3072"/>
              <a:ext cx="0"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30" name="Line 90"/>
            <p:cNvSpPr>
              <a:spLocks noChangeShapeType="1"/>
            </p:cNvSpPr>
            <p:nvPr/>
          </p:nvSpPr>
          <p:spPr bwMode="auto">
            <a:xfrm>
              <a:off x="816" y="3072"/>
              <a:ext cx="6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31" name="Line 91"/>
            <p:cNvSpPr>
              <a:spLocks noChangeShapeType="1"/>
            </p:cNvSpPr>
            <p:nvPr/>
          </p:nvSpPr>
          <p:spPr bwMode="auto">
            <a:xfrm>
              <a:off x="1440" y="3072"/>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32" name="Line 92"/>
            <p:cNvSpPr>
              <a:spLocks noChangeShapeType="1"/>
            </p:cNvSpPr>
            <p:nvPr/>
          </p:nvSpPr>
          <p:spPr bwMode="auto">
            <a:xfrm>
              <a:off x="1248" y="326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2119" name="Rectangle 31"/>
          <p:cNvSpPr>
            <a:spLocks noChangeArrowheads="1"/>
          </p:cNvSpPr>
          <p:nvPr/>
        </p:nvSpPr>
        <p:spPr bwMode="auto">
          <a:xfrm>
            <a:off x="6456040" y="1950809"/>
            <a:ext cx="155575"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700" dirty="0">
                <a:latin typeface="Arial" charset="0"/>
              </a:rPr>
              <a:t>WQ</a:t>
            </a:r>
          </a:p>
        </p:txBody>
      </p:sp>
      <p:cxnSp>
        <p:nvCxnSpPr>
          <p:cNvPr id="2122" name="Straight Connector 3"/>
          <p:cNvCxnSpPr>
            <a:cxnSpLocks noChangeShapeType="1"/>
          </p:cNvCxnSpPr>
          <p:nvPr/>
        </p:nvCxnSpPr>
        <p:spPr bwMode="auto">
          <a:xfrm>
            <a:off x="9835350" y="1794291"/>
            <a:ext cx="0" cy="779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123" name="Straight Connector 5"/>
          <p:cNvCxnSpPr>
            <a:cxnSpLocks noChangeShapeType="1"/>
          </p:cNvCxnSpPr>
          <p:nvPr/>
        </p:nvCxnSpPr>
        <p:spPr bwMode="auto">
          <a:xfrm>
            <a:off x="9852026" y="2573753"/>
            <a:ext cx="733313"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124" name="Straight Connector 7"/>
          <p:cNvCxnSpPr>
            <a:cxnSpLocks noChangeShapeType="1"/>
          </p:cNvCxnSpPr>
          <p:nvPr/>
        </p:nvCxnSpPr>
        <p:spPr bwMode="auto">
          <a:xfrm>
            <a:off x="9694863" y="3235271"/>
            <a:ext cx="893362" cy="523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125" name="Rectangle 6" descr="50%"/>
          <p:cNvSpPr>
            <a:spLocks noChangeArrowheads="1"/>
          </p:cNvSpPr>
          <p:nvPr/>
        </p:nvSpPr>
        <p:spPr bwMode="auto">
          <a:xfrm>
            <a:off x="2279650" y="2143053"/>
            <a:ext cx="660400" cy="405300"/>
          </a:xfrm>
          <a:prstGeom prst="rect">
            <a:avLst/>
          </a:prstGeom>
          <a:solidFill>
            <a:schemeClr val="bg2">
              <a:lumMod val="85000"/>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800" b="1">
                <a:latin typeface="Arial" charset="0"/>
                <a:cs typeface="Arial" charset="0"/>
              </a:rPr>
              <a:t>Stair</a:t>
            </a:r>
          </a:p>
          <a:p>
            <a:pPr algn="ctr">
              <a:spcBef>
                <a:spcPct val="0"/>
              </a:spcBef>
              <a:buFontTx/>
              <a:buNone/>
            </a:pPr>
            <a:r>
              <a:rPr lang="en-GB" altLang="en-US" sz="800" b="1">
                <a:latin typeface="Arial" charset="0"/>
                <a:cs typeface="Arial" charset="0"/>
              </a:rPr>
              <a:t>Well</a:t>
            </a:r>
          </a:p>
        </p:txBody>
      </p:sp>
      <p:sp>
        <p:nvSpPr>
          <p:cNvPr id="160" name="Rectangle 159"/>
          <p:cNvSpPr/>
          <p:nvPr/>
        </p:nvSpPr>
        <p:spPr bwMode="auto">
          <a:xfrm>
            <a:off x="3802683" y="2129783"/>
            <a:ext cx="205085" cy="93133"/>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Lucida Grande" pitchFamily="84" charset="0"/>
              <a:ea typeface="ヒラギノ角ゴ Pro W3" pitchFamily="84" charset="-128"/>
            </a:endParaRPr>
          </a:p>
        </p:txBody>
      </p:sp>
      <p:sp>
        <p:nvSpPr>
          <p:cNvPr id="161" name="Rectangle 160"/>
          <p:cNvSpPr/>
          <p:nvPr/>
        </p:nvSpPr>
        <p:spPr bwMode="auto">
          <a:xfrm>
            <a:off x="3531158" y="2129783"/>
            <a:ext cx="205085" cy="93133"/>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Lucida Grande" pitchFamily="84" charset="0"/>
              <a:ea typeface="ヒラギノ角ゴ Pro W3" pitchFamily="84" charset="-128"/>
            </a:endParaRPr>
          </a:p>
        </p:txBody>
      </p:sp>
      <p:sp>
        <p:nvSpPr>
          <p:cNvPr id="162" name="Rectangle 161"/>
          <p:cNvSpPr/>
          <p:nvPr/>
        </p:nvSpPr>
        <p:spPr bwMode="auto">
          <a:xfrm>
            <a:off x="3259634" y="2129783"/>
            <a:ext cx="205085" cy="93133"/>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Lucida Grande" pitchFamily="84" charset="0"/>
              <a:ea typeface="ヒラギノ角ゴ Pro W3" pitchFamily="84" charset="-128"/>
            </a:endParaRPr>
          </a:p>
        </p:txBody>
      </p:sp>
      <p:sp>
        <p:nvSpPr>
          <p:cNvPr id="163" name="Rectangle 162"/>
          <p:cNvSpPr/>
          <p:nvPr/>
        </p:nvSpPr>
        <p:spPr bwMode="auto">
          <a:xfrm>
            <a:off x="2988110" y="2129783"/>
            <a:ext cx="205085" cy="93133"/>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Lucida Grande" pitchFamily="84" charset="0"/>
              <a:ea typeface="ヒラギノ角ゴ Pro W3" pitchFamily="84" charset="-128"/>
            </a:endParaRPr>
          </a:p>
        </p:txBody>
      </p:sp>
      <p:sp>
        <p:nvSpPr>
          <p:cNvPr id="164" name="Rectangle 163"/>
          <p:cNvSpPr/>
          <p:nvPr/>
        </p:nvSpPr>
        <p:spPr bwMode="auto">
          <a:xfrm>
            <a:off x="3958245" y="1821882"/>
            <a:ext cx="205085" cy="93133"/>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Lucida Grande" pitchFamily="84" charset="0"/>
              <a:ea typeface="ヒラギノ角ゴ Pro W3" pitchFamily="84" charset="-128"/>
            </a:endParaRPr>
          </a:p>
        </p:txBody>
      </p:sp>
      <p:sp>
        <p:nvSpPr>
          <p:cNvPr id="165" name="Rectangle 164"/>
          <p:cNvSpPr/>
          <p:nvPr/>
        </p:nvSpPr>
        <p:spPr bwMode="auto">
          <a:xfrm>
            <a:off x="3686720" y="1821882"/>
            <a:ext cx="205085" cy="93133"/>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Lucida Grande" pitchFamily="84" charset="0"/>
              <a:ea typeface="ヒラギノ角ゴ Pro W3" pitchFamily="84" charset="-128"/>
            </a:endParaRPr>
          </a:p>
        </p:txBody>
      </p:sp>
      <p:sp>
        <p:nvSpPr>
          <p:cNvPr id="166" name="Rectangle 165"/>
          <p:cNvSpPr/>
          <p:nvPr/>
        </p:nvSpPr>
        <p:spPr bwMode="auto">
          <a:xfrm>
            <a:off x="3415196" y="1821882"/>
            <a:ext cx="205085" cy="93133"/>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Lucida Grande" pitchFamily="84" charset="0"/>
              <a:ea typeface="ヒラギノ角ゴ Pro W3" pitchFamily="84" charset="-128"/>
            </a:endParaRPr>
          </a:p>
        </p:txBody>
      </p:sp>
      <p:sp>
        <p:nvSpPr>
          <p:cNvPr id="167" name="Rectangle 166"/>
          <p:cNvSpPr/>
          <p:nvPr/>
        </p:nvSpPr>
        <p:spPr bwMode="auto">
          <a:xfrm>
            <a:off x="3143672" y="1821882"/>
            <a:ext cx="205085" cy="93133"/>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Lucida Grande" pitchFamily="84" charset="0"/>
              <a:ea typeface="ヒラギノ角ゴ Pro W3" pitchFamily="84" charset="-128"/>
            </a:endParaRPr>
          </a:p>
        </p:txBody>
      </p:sp>
      <p:sp>
        <p:nvSpPr>
          <p:cNvPr id="174" name="Rectangle 173"/>
          <p:cNvSpPr/>
          <p:nvPr/>
        </p:nvSpPr>
        <p:spPr bwMode="auto">
          <a:xfrm rot="16200000">
            <a:off x="4426470" y="2076258"/>
            <a:ext cx="133417" cy="131457"/>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Lucida Grande" pitchFamily="84" charset="0"/>
              <a:ea typeface="ヒラギノ角ゴ Pro W3" pitchFamily="84" charset="-128"/>
            </a:endParaRPr>
          </a:p>
        </p:txBody>
      </p:sp>
      <p:sp>
        <p:nvSpPr>
          <p:cNvPr id="170" name="Rectangle 40"/>
          <p:cNvSpPr>
            <a:spLocks noChangeArrowheads="1"/>
          </p:cNvSpPr>
          <p:nvPr/>
        </p:nvSpPr>
        <p:spPr bwMode="auto">
          <a:xfrm>
            <a:off x="9028818" y="1811108"/>
            <a:ext cx="109004" cy="97929"/>
          </a:xfrm>
          <a:prstGeom prst="rect">
            <a:avLst/>
          </a:prstGeom>
          <a:solidFill>
            <a:schemeClr val="bg1">
              <a:alpha val="2313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700" dirty="0">
                <a:latin typeface="Arial" charset="0"/>
              </a:rPr>
              <a:t>JH</a:t>
            </a:r>
          </a:p>
        </p:txBody>
      </p:sp>
      <p:sp>
        <p:nvSpPr>
          <p:cNvPr id="171" name="Rectangle 170"/>
          <p:cNvSpPr/>
          <p:nvPr/>
        </p:nvSpPr>
        <p:spPr bwMode="auto">
          <a:xfrm rot="16200000">
            <a:off x="4595411" y="2084162"/>
            <a:ext cx="133417" cy="131457"/>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Lucida Grande" pitchFamily="84" charset="0"/>
              <a:ea typeface="ヒラギノ角ゴ Pro W3" pitchFamily="84" charset="-128"/>
            </a:endParaRPr>
          </a:p>
        </p:txBody>
      </p:sp>
      <p:grpSp>
        <p:nvGrpSpPr>
          <p:cNvPr id="168" name="Group 86"/>
          <p:cNvGrpSpPr>
            <a:grpSpLocks/>
          </p:cNvGrpSpPr>
          <p:nvPr/>
        </p:nvGrpSpPr>
        <p:grpSpPr bwMode="auto">
          <a:xfrm rot="-5400000">
            <a:off x="8075580" y="2051432"/>
            <a:ext cx="211510" cy="131457"/>
            <a:chOff x="816" y="3072"/>
            <a:chExt cx="624" cy="432"/>
          </a:xfrm>
        </p:grpSpPr>
        <p:sp>
          <p:nvSpPr>
            <p:cNvPr id="169" name="Arc 87"/>
            <p:cNvSpPr>
              <a:spLocks/>
            </p:cNvSpPr>
            <p:nvPr/>
          </p:nvSpPr>
          <p:spPr bwMode="auto">
            <a:xfrm flipH="1">
              <a:off x="1008" y="3264"/>
              <a:ext cx="240" cy="240"/>
            </a:xfrm>
            <a:custGeom>
              <a:avLst/>
              <a:gdLst>
                <a:gd name="T0" fmla="*/ 0 w 22439"/>
                <a:gd name="T1" fmla="*/ 0 h 21600"/>
                <a:gd name="T2" fmla="*/ 0 w 22439"/>
                <a:gd name="T3" fmla="*/ 0 h 21600"/>
                <a:gd name="T4" fmla="*/ 0 w 22439"/>
                <a:gd name="T5" fmla="*/ 0 h 21600"/>
                <a:gd name="T6" fmla="*/ 0 60000 65536"/>
                <a:gd name="T7" fmla="*/ 0 60000 65536"/>
                <a:gd name="T8" fmla="*/ 0 60000 65536"/>
                <a:gd name="T9" fmla="*/ 0 w 22439"/>
                <a:gd name="T10" fmla="*/ 0 h 21600"/>
                <a:gd name="T11" fmla="*/ 22439 w 22439"/>
                <a:gd name="T12" fmla="*/ 21600 h 21600"/>
              </a:gdLst>
              <a:ahLst/>
              <a:cxnLst>
                <a:cxn ang="T6">
                  <a:pos x="T0" y="T1"/>
                </a:cxn>
                <a:cxn ang="T7">
                  <a:pos x="T2" y="T3"/>
                </a:cxn>
                <a:cxn ang="T8">
                  <a:pos x="T4" y="T5"/>
                </a:cxn>
              </a:cxnLst>
              <a:rect l="T9" t="T10" r="T11" b="T12"/>
              <a:pathLst>
                <a:path w="22439" h="21600" fill="none" extrusionOk="0">
                  <a:moveTo>
                    <a:pt x="0" y="16"/>
                  </a:moveTo>
                  <a:cubicBezTo>
                    <a:pt x="279" y="5"/>
                    <a:pt x="559" y="-1"/>
                    <a:pt x="839" y="0"/>
                  </a:cubicBezTo>
                  <a:cubicBezTo>
                    <a:pt x="12768" y="0"/>
                    <a:pt x="22439" y="9670"/>
                    <a:pt x="22439" y="21600"/>
                  </a:cubicBezTo>
                </a:path>
                <a:path w="22439" h="21600" stroke="0" extrusionOk="0">
                  <a:moveTo>
                    <a:pt x="0" y="16"/>
                  </a:moveTo>
                  <a:cubicBezTo>
                    <a:pt x="279" y="5"/>
                    <a:pt x="559" y="-1"/>
                    <a:pt x="839" y="0"/>
                  </a:cubicBezTo>
                  <a:cubicBezTo>
                    <a:pt x="12768" y="0"/>
                    <a:pt x="22439" y="9670"/>
                    <a:pt x="22439" y="21600"/>
                  </a:cubicBezTo>
                  <a:lnTo>
                    <a:pt x="839" y="21600"/>
                  </a:lnTo>
                  <a:lnTo>
                    <a:pt x="0" y="16"/>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72" name="Line 88"/>
            <p:cNvSpPr>
              <a:spLocks noChangeShapeType="1"/>
            </p:cNvSpPr>
            <p:nvPr/>
          </p:nvSpPr>
          <p:spPr bwMode="auto">
            <a:xfrm flipH="1">
              <a:off x="816" y="350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73" name="Line 89"/>
            <p:cNvSpPr>
              <a:spLocks noChangeShapeType="1"/>
            </p:cNvSpPr>
            <p:nvPr/>
          </p:nvSpPr>
          <p:spPr bwMode="auto">
            <a:xfrm flipV="1">
              <a:off x="816" y="3072"/>
              <a:ext cx="0"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75" name="Line 90"/>
            <p:cNvSpPr>
              <a:spLocks noChangeShapeType="1"/>
            </p:cNvSpPr>
            <p:nvPr/>
          </p:nvSpPr>
          <p:spPr bwMode="auto">
            <a:xfrm>
              <a:off x="816" y="3072"/>
              <a:ext cx="6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76" name="Line 91"/>
            <p:cNvSpPr>
              <a:spLocks noChangeShapeType="1"/>
            </p:cNvSpPr>
            <p:nvPr/>
          </p:nvSpPr>
          <p:spPr bwMode="auto">
            <a:xfrm>
              <a:off x="1440" y="3072"/>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77" name="Line 92"/>
            <p:cNvSpPr>
              <a:spLocks noChangeShapeType="1"/>
            </p:cNvSpPr>
            <p:nvPr/>
          </p:nvSpPr>
          <p:spPr bwMode="auto">
            <a:xfrm>
              <a:off x="1248" y="326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178" name="Rectangle 177"/>
          <p:cNvSpPr/>
          <p:nvPr/>
        </p:nvSpPr>
        <p:spPr bwMode="auto">
          <a:xfrm>
            <a:off x="2886076" y="1821882"/>
            <a:ext cx="205085" cy="93133"/>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Lucida Grande" pitchFamily="84" charset="0"/>
              <a:ea typeface="ヒラギノ角ゴ Pro W3" pitchFamily="84" charset="-128"/>
            </a:endParaRPr>
          </a:p>
        </p:txBody>
      </p:sp>
      <p:sp>
        <p:nvSpPr>
          <p:cNvPr id="179" name="Rectangle 178"/>
          <p:cNvSpPr/>
          <p:nvPr/>
        </p:nvSpPr>
        <p:spPr bwMode="auto">
          <a:xfrm>
            <a:off x="2628480" y="1821882"/>
            <a:ext cx="205085" cy="93133"/>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Lucida Grande" pitchFamily="84" charset="0"/>
              <a:ea typeface="ヒラギノ角ゴ Pro W3" pitchFamily="84" charset="-128"/>
            </a:endParaRPr>
          </a:p>
        </p:txBody>
      </p:sp>
      <p:sp>
        <p:nvSpPr>
          <p:cNvPr id="180" name="Rectangle 179"/>
          <p:cNvSpPr/>
          <p:nvPr/>
        </p:nvSpPr>
        <p:spPr bwMode="auto">
          <a:xfrm>
            <a:off x="4615179" y="1830994"/>
            <a:ext cx="205085" cy="93133"/>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Lucida Grande" pitchFamily="84" charset="0"/>
              <a:ea typeface="ヒラギノ角ゴ Pro W3" pitchFamily="84" charset="-128"/>
            </a:endParaRPr>
          </a:p>
        </p:txBody>
      </p:sp>
      <p:sp>
        <p:nvSpPr>
          <p:cNvPr id="181" name="Rectangle 180"/>
          <p:cNvSpPr/>
          <p:nvPr/>
        </p:nvSpPr>
        <p:spPr bwMode="auto">
          <a:xfrm>
            <a:off x="4367808" y="1830994"/>
            <a:ext cx="205085" cy="93133"/>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Lucida Grande" pitchFamily="84" charset="0"/>
              <a:ea typeface="ヒラギノ角ゴ Pro W3" pitchFamily="84" charset="-128"/>
            </a:endParaRPr>
          </a:p>
        </p:txBody>
      </p:sp>
      <p:sp>
        <p:nvSpPr>
          <p:cNvPr id="3" name="Rectangle 2"/>
          <p:cNvSpPr/>
          <p:nvPr/>
        </p:nvSpPr>
        <p:spPr bwMode="auto">
          <a:xfrm>
            <a:off x="4229306" y="1924127"/>
            <a:ext cx="45719" cy="216240"/>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Lucida Grande" pitchFamily="84" charset="0"/>
              <a:ea typeface="ヒラギノ角ゴ Pro W3" pitchFamily="84" charset="-128"/>
            </a:endParaRPr>
          </a:p>
        </p:txBody>
      </p:sp>
      <p:cxnSp>
        <p:nvCxnSpPr>
          <p:cNvPr id="182" name="Straight Connector 181"/>
          <p:cNvCxnSpPr/>
          <p:nvPr/>
        </p:nvCxnSpPr>
        <p:spPr bwMode="auto">
          <a:xfrm flipH="1" flipV="1">
            <a:off x="4806634" y="2157340"/>
            <a:ext cx="131614" cy="79863"/>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83" name="Arc 182"/>
          <p:cNvSpPr/>
          <p:nvPr/>
        </p:nvSpPr>
        <p:spPr bwMode="auto">
          <a:xfrm rot="20741796" flipH="1">
            <a:off x="4775874" y="2099092"/>
            <a:ext cx="253554" cy="212235"/>
          </a:xfrm>
          <a:prstGeom prst="arc">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Lucida Grande" pitchFamily="84" charset="0"/>
              <a:ea typeface="ヒラギノ角ゴ Pro W3" pitchFamily="84" charset="-128"/>
            </a:endParaRPr>
          </a:p>
        </p:txBody>
      </p:sp>
      <p:grpSp>
        <p:nvGrpSpPr>
          <p:cNvPr id="184" name="Group 114"/>
          <p:cNvGrpSpPr>
            <a:grpSpLocks/>
          </p:cNvGrpSpPr>
          <p:nvPr/>
        </p:nvGrpSpPr>
        <p:grpSpPr bwMode="auto">
          <a:xfrm rot="16200000" flipH="1">
            <a:off x="8078878" y="1823326"/>
            <a:ext cx="216024" cy="173691"/>
            <a:chOff x="816" y="3072"/>
            <a:chExt cx="624" cy="432"/>
          </a:xfrm>
        </p:grpSpPr>
        <p:sp>
          <p:nvSpPr>
            <p:cNvPr id="185" name="Arc 115"/>
            <p:cNvSpPr>
              <a:spLocks/>
            </p:cNvSpPr>
            <p:nvPr/>
          </p:nvSpPr>
          <p:spPr bwMode="auto">
            <a:xfrm flipH="1">
              <a:off x="1008" y="3264"/>
              <a:ext cx="240" cy="240"/>
            </a:xfrm>
            <a:custGeom>
              <a:avLst/>
              <a:gdLst>
                <a:gd name="T0" fmla="*/ 0 w 22439"/>
                <a:gd name="T1" fmla="*/ 0 h 21600"/>
                <a:gd name="T2" fmla="*/ 0 w 22439"/>
                <a:gd name="T3" fmla="*/ 0 h 21600"/>
                <a:gd name="T4" fmla="*/ 0 w 22439"/>
                <a:gd name="T5" fmla="*/ 0 h 21600"/>
                <a:gd name="T6" fmla="*/ 0 60000 65536"/>
                <a:gd name="T7" fmla="*/ 0 60000 65536"/>
                <a:gd name="T8" fmla="*/ 0 60000 65536"/>
                <a:gd name="T9" fmla="*/ 0 w 22439"/>
                <a:gd name="T10" fmla="*/ 0 h 21600"/>
                <a:gd name="T11" fmla="*/ 22439 w 22439"/>
                <a:gd name="T12" fmla="*/ 21600 h 21600"/>
              </a:gdLst>
              <a:ahLst/>
              <a:cxnLst>
                <a:cxn ang="T6">
                  <a:pos x="T0" y="T1"/>
                </a:cxn>
                <a:cxn ang="T7">
                  <a:pos x="T2" y="T3"/>
                </a:cxn>
                <a:cxn ang="T8">
                  <a:pos x="T4" y="T5"/>
                </a:cxn>
              </a:cxnLst>
              <a:rect l="T9" t="T10" r="T11" b="T12"/>
              <a:pathLst>
                <a:path w="22439" h="21600" fill="none" extrusionOk="0">
                  <a:moveTo>
                    <a:pt x="0" y="16"/>
                  </a:moveTo>
                  <a:cubicBezTo>
                    <a:pt x="279" y="5"/>
                    <a:pt x="559" y="-1"/>
                    <a:pt x="839" y="0"/>
                  </a:cubicBezTo>
                  <a:cubicBezTo>
                    <a:pt x="12768" y="0"/>
                    <a:pt x="22439" y="9670"/>
                    <a:pt x="22439" y="21600"/>
                  </a:cubicBezTo>
                </a:path>
                <a:path w="22439" h="21600" stroke="0" extrusionOk="0">
                  <a:moveTo>
                    <a:pt x="0" y="16"/>
                  </a:moveTo>
                  <a:cubicBezTo>
                    <a:pt x="279" y="5"/>
                    <a:pt x="559" y="-1"/>
                    <a:pt x="839" y="0"/>
                  </a:cubicBezTo>
                  <a:cubicBezTo>
                    <a:pt x="12768" y="0"/>
                    <a:pt x="22439" y="9670"/>
                    <a:pt x="22439" y="21600"/>
                  </a:cubicBezTo>
                  <a:lnTo>
                    <a:pt x="839" y="21600"/>
                  </a:lnTo>
                  <a:lnTo>
                    <a:pt x="0" y="16"/>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86" name="Line 116"/>
            <p:cNvSpPr>
              <a:spLocks noChangeShapeType="1"/>
            </p:cNvSpPr>
            <p:nvPr/>
          </p:nvSpPr>
          <p:spPr bwMode="auto">
            <a:xfrm flipH="1">
              <a:off x="816" y="350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87" name="Line 117"/>
            <p:cNvSpPr>
              <a:spLocks noChangeShapeType="1"/>
            </p:cNvSpPr>
            <p:nvPr/>
          </p:nvSpPr>
          <p:spPr bwMode="auto">
            <a:xfrm flipV="1">
              <a:off x="816" y="3072"/>
              <a:ext cx="0"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88" name="Line 118"/>
            <p:cNvSpPr>
              <a:spLocks noChangeShapeType="1"/>
            </p:cNvSpPr>
            <p:nvPr/>
          </p:nvSpPr>
          <p:spPr bwMode="auto">
            <a:xfrm>
              <a:off x="816" y="3072"/>
              <a:ext cx="6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89" name="Line 119"/>
            <p:cNvSpPr>
              <a:spLocks noChangeShapeType="1"/>
            </p:cNvSpPr>
            <p:nvPr/>
          </p:nvSpPr>
          <p:spPr bwMode="auto">
            <a:xfrm>
              <a:off x="1440" y="3072"/>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90" name="Line 120"/>
            <p:cNvSpPr>
              <a:spLocks noChangeShapeType="1"/>
            </p:cNvSpPr>
            <p:nvPr/>
          </p:nvSpPr>
          <p:spPr bwMode="auto">
            <a:xfrm>
              <a:off x="1248" y="326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191" name="Rectangle 15"/>
          <p:cNvSpPr>
            <a:spLocks noChangeArrowheads="1"/>
          </p:cNvSpPr>
          <p:nvPr/>
        </p:nvSpPr>
        <p:spPr bwMode="auto">
          <a:xfrm rot="-5400000">
            <a:off x="4901015" y="2434494"/>
            <a:ext cx="708025" cy="910343"/>
          </a:xfrm>
          <a:prstGeom prst="rect">
            <a:avLst/>
          </a:prstGeom>
          <a:solidFill>
            <a:schemeClr val="bg1"/>
          </a:solidFill>
          <a:ln w="9525">
            <a:solidFill>
              <a:schemeClr val="tx1"/>
            </a:solidFill>
            <a:miter lim="800000"/>
            <a:headEnd/>
            <a:tailEnd/>
          </a:ln>
        </p:spPr>
        <p:txBody>
          <a:bodyPr vert="eaVert"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1000" dirty="0">
                <a:latin typeface="Arial" charset="0"/>
              </a:rPr>
              <a:t>MSC</a:t>
            </a:r>
          </a:p>
          <a:p>
            <a:pPr algn="ctr">
              <a:spcBef>
                <a:spcPct val="0"/>
              </a:spcBef>
              <a:buFontTx/>
              <a:buNone/>
            </a:pPr>
            <a:r>
              <a:rPr lang="en-GB" altLang="en-US" sz="1000" dirty="0">
                <a:latin typeface="Arial" charset="0"/>
              </a:rPr>
              <a:t>TR2</a:t>
            </a:r>
          </a:p>
        </p:txBody>
      </p:sp>
      <p:grpSp>
        <p:nvGrpSpPr>
          <p:cNvPr id="195" name="Group 107"/>
          <p:cNvGrpSpPr>
            <a:grpSpLocks/>
          </p:cNvGrpSpPr>
          <p:nvPr/>
        </p:nvGrpSpPr>
        <p:grpSpPr bwMode="auto">
          <a:xfrm rot="16200000" flipH="1">
            <a:off x="8540942" y="1838817"/>
            <a:ext cx="228600" cy="173183"/>
            <a:chOff x="816" y="3072"/>
            <a:chExt cx="624" cy="432"/>
          </a:xfrm>
        </p:grpSpPr>
        <p:sp>
          <p:nvSpPr>
            <p:cNvPr id="196" name="Arc 108"/>
            <p:cNvSpPr>
              <a:spLocks/>
            </p:cNvSpPr>
            <p:nvPr/>
          </p:nvSpPr>
          <p:spPr bwMode="auto">
            <a:xfrm flipH="1">
              <a:off x="1008" y="3264"/>
              <a:ext cx="240" cy="240"/>
            </a:xfrm>
            <a:custGeom>
              <a:avLst/>
              <a:gdLst>
                <a:gd name="T0" fmla="*/ 0 w 22439"/>
                <a:gd name="T1" fmla="*/ 0 h 21600"/>
                <a:gd name="T2" fmla="*/ 0 w 22439"/>
                <a:gd name="T3" fmla="*/ 0 h 21600"/>
                <a:gd name="T4" fmla="*/ 0 w 22439"/>
                <a:gd name="T5" fmla="*/ 0 h 21600"/>
                <a:gd name="T6" fmla="*/ 0 60000 65536"/>
                <a:gd name="T7" fmla="*/ 0 60000 65536"/>
                <a:gd name="T8" fmla="*/ 0 60000 65536"/>
                <a:gd name="T9" fmla="*/ 0 w 22439"/>
                <a:gd name="T10" fmla="*/ 0 h 21600"/>
                <a:gd name="T11" fmla="*/ 22439 w 22439"/>
                <a:gd name="T12" fmla="*/ 21600 h 21600"/>
              </a:gdLst>
              <a:ahLst/>
              <a:cxnLst>
                <a:cxn ang="T6">
                  <a:pos x="T0" y="T1"/>
                </a:cxn>
                <a:cxn ang="T7">
                  <a:pos x="T2" y="T3"/>
                </a:cxn>
                <a:cxn ang="T8">
                  <a:pos x="T4" y="T5"/>
                </a:cxn>
              </a:cxnLst>
              <a:rect l="T9" t="T10" r="T11" b="T12"/>
              <a:pathLst>
                <a:path w="22439" h="21600" fill="none" extrusionOk="0">
                  <a:moveTo>
                    <a:pt x="0" y="16"/>
                  </a:moveTo>
                  <a:cubicBezTo>
                    <a:pt x="279" y="5"/>
                    <a:pt x="559" y="-1"/>
                    <a:pt x="839" y="0"/>
                  </a:cubicBezTo>
                  <a:cubicBezTo>
                    <a:pt x="12768" y="0"/>
                    <a:pt x="22439" y="9670"/>
                    <a:pt x="22439" y="21600"/>
                  </a:cubicBezTo>
                </a:path>
                <a:path w="22439" h="21600" stroke="0" extrusionOk="0">
                  <a:moveTo>
                    <a:pt x="0" y="16"/>
                  </a:moveTo>
                  <a:cubicBezTo>
                    <a:pt x="279" y="5"/>
                    <a:pt x="559" y="-1"/>
                    <a:pt x="839" y="0"/>
                  </a:cubicBezTo>
                  <a:cubicBezTo>
                    <a:pt x="12768" y="0"/>
                    <a:pt x="22439" y="9670"/>
                    <a:pt x="22439" y="21600"/>
                  </a:cubicBezTo>
                  <a:lnTo>
                    <a:pt x="839" y="21600"/>
                  </a:lnTo>
                  <a:lnTo>
                    <a:pt x="0" y="16"/>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97" name="Line 109"/>
            <p:cNvSpPr>
              <a:spLocks noChangeShapeType="1"/>
            </p:cNvSpPr>
            <p:nvPr/>
          </p:nvSpPr>
          <p:spPr bwMode="auto">
            <a:xfrm flipH="1">
              <a:off x="816" y="350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00" name="Line 110"/>
            <p:cNvSpPr>
              <a:spLocks noChangeShapeType="1"/>
            </p:cNvSpPr>
            <p:nvPr/>
          </p:nvSpPr>
          <p:spPr bwMode="auto">
            <a:xfrm flipV="1">
              <a:off x="816" y="3072"/>
              <a:ext cx="0"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01" name="Line 111"/>
            <p:cNvSpPr>
              <a:spLocks noChangeShapeType="1"/>
            </p:cNvSpPr>
            <p:nvPr/>
          </p:nvSpPr>
          <p:spPr bwMode="auto">
            <a:xfrm>
              <a:off x="816" y="3072"/>
              <a:ext cx="6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02" name="Line 112"/>
            <p:cNvSpPr>
              <a:spLocks noChangeShapeType="1"/>
            </p:cNvSpPr>
            <p:nvPr/>
          </p:nvSpPr>
          <p:spPr bwMode="auto">
            <a:xfrm>
              <a:off x="1440" y="3072"/>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03" name="Line 113"/>
            <p:cNvSpPr>
              <a:spLocks noChangeShapeType="1"/>
            </p:cNvSpPr>
            <p:nvPr/>
          </p:nvSpPr>
          <p:spPr bwMode="auto">
            <a:xfrm>
              <a:off x="1248" y="326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204" name="Rectangle 15"/>
          <p:cNvSpPr>
            <a:spLocks noChangeArrowheads="1"/>
          </p:cNvSpPr>
          <p:nvPr/>
        </p:nvSpPr>
        <p:spPr bwMode="auto">
          <a:xfrm rot="-5400000">
            <a:off x="7658671" y="2665828"/>
            <a:ext cx="708025" cy="441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1000" dirty="0">
                <a:latin typeface="Arial" charset="0"/>
              </a:rPr>
              <a:t>RALSP</a:t>
            </a:r>
          </a:p>
          <a:p>
            <a:pPr algn="ctr">
              <a:spcBef>
                <a:spcPct val="0"/>
              </a:spcBef>
              <a:buFontTx/>
              <a:buNone/>
            </a:pPr>
            <a:r>
              <a:rPr lang="en-GB" altLang="en-US" sz="1000" dirty="0">
                <a:latin typeface="Arial" charset="0"/>
              </a:rPr>
              <a:t>Office</a:t>
            </a:r>
          </a:p>
        </p:txBody>
      </p:sp>
      <p:sp>
        <p:nvSpPr>
          <p:cNvPr id="205" name="Rectangle 15"/>
          <p:cNvSpPr>
            <a:spLocks noChangeArrowheads="1"/>
          </p:cNvSpPr>
          <p:nvPr/>
        </p:nvSpPr>
        <p:spPr bwMode="auto">
          <a:xfrm rot="-5400000">
            <a:off x="8140368" y="2665828"/>
            <a:ext cx="708025" cy="441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1000" dirty="0">
                <a:latin typeface="Arial" charset="0"/>
              </a:rPr>
              <a:t>RALSP</a:t>
            </a:r>
          </a:p>
          <a:p>
            <a:pPr algn="ctr">
              <a:spcBef>
                <a:spcPct val="0"/>
              </a:spcBef>
              <a:buFontTx/>
              <a:buNone/>
            </a:pPr>
            <a:r>
              <a:rPr lang="en-GB" altLang="en-US" sz="1000" dirty="0">
                <a:latin typeface="Arial" charset="0"/>
              </a:rPr>
              <a:t>Office</a:t>
            </a:r>
          </a:p>
        </p:txBody>
      </p:sp>
      <p:sp>
        <p:nvSpPr>
          <p:cNvPr id="206" name="Rectangle 15"/>
          <p:cNvSpPr>
            <a:spLocks noChangeArrowheads="1"/>
          </p:cNvSpPr>
          <p:nvPr/>
        </p:nvSpPr>
        <p:spPr bwMode="auto">
          <a:xfrm rot="-5400000">
            <a:off x="8622065" y="2665828"/>
            <a:ext cx="708025" cy="441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1000" dirty="0">
                <a:latin typeface="Arial" charset="0"/>
              </a:rPr>
              <a:t>RALSP</a:t>
            </a:r>
          </a:p>
          <a:p>
            <a:pPr algn="ctr">
              <a:spcBef>
                <a:spcPct val="0"/>
              </a:spcBef>
              <a:buFontTx/>
              <a:buNone/>
            </a:pPr>
            <a:r>
              <a:rPr lang="en-GB" altLang="en-US" sz="1000" dirty="0">
                <a:latin typeface="Arial" charset="0"/>
              </a:rPr>
              <a:t>Office</a:t>
            </a:r>
          </a:p>
        </p:txBody>
      </p:sp>
      <p:sp>
        <p:nvSpPr>
          <p:cNvPr id="207" name="Rectangle 15"/>
          <p:cNvSpPr>
            <a:spLocks noChangeArrowheads="1"/>
          </p:cNvSpPr>
          <p:nvPr/>
        </p:nvSpPr>
        <p:spPr bwMode="auto">
          <a:xfrm rot="-5400000">
            <a:off x="9103762" y="2665828"/>
            <a:ext cx="708025" cy="441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1000" dirty="0">
                <a:latin typeface="Arial" charset="0"/>
              </a:rPr>
              <a:t>RALSP</a:t>
            </a:r>
          </a:p>
          <a:p>
            <a:pPr algn="ctr">
              <a:spcBef>
                <a:spcPct val="0"/>
              </a:spcBef>
              <a:buFontTx/>
              <a:buNone/>
            </a:pPr>
            <a:r>
              <a:rPr lang="en-GB" altLang="en-US" sz="1000" dirty="0">
                <a:latin typeface="Arial" charset="0"/>
              </a:rPr>
              <a:t>Office</a:t>
            </a:r>
          </a:p>
        </p:txBody>
      </p:sp>
      <p:sp>
        <p:nvSpPr>
          <p:cNvPr id="215" name="Rectangle 31"/>
          <p:cNvSpPr>
            <a:spLocks noChangeArrowheads="1"/>
          </p:cNvSpPr>
          <p:nvPr/>
        </p:nvSpPr>
        <p:spPr bwMode="auto">
          <a:xfrm>
            <a:off x="9582710" y="1964153"/>
            <a:ext cx="12343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700" dirty="0">
                <a:latin typeface="Arial" charset="0"/>
              </a:rPr>
              <a:t>HB</a:t>
            </a:r>
          </a:p>
        </p:txBody>
      </p:sp>
      <p:cxnSp>
        <p:nvCxnSpPr>
          <p:cNvPr id="218" name="Straight Connector 217"/>
          <p:cNvCxnSpPr/>
          <p:nvPr/>
        </p:nvCxnSpPr>
        <p:spPr bwMode="auto">
          <a:xfrm flipV="1">
            <a:off x="4025771" y="2165196"/>
            <a:ext cx="131614" cy="79863"/>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19" name="Arc 218"/>
          <p:cNvSpPr/>
          <p:nvPr/>
        </p:nvSpPr>
        <p:spPr bwMode="auto">
          <a:xfrm>
            <a:off x="3964335" y="2115909"/>
            <a:ext cx="253554" cy="212235"/>
          </a:xfrm>
          <a:prstGeom prst="arc">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Lucida Grande" pitchFamily="84" charset="0"/>
              <a:ea typeface="ヒラギノ角ゴ Pro W3" pitchFamily="84" charset="-128"/>
            </a:endParaRPr>
          </a:p>
        </p:txBody>
      </p:sp>
      <p:sp>
        <p:nvSpPr>
          <p:cNvPr id="194" name="Rectangle 40"/>
          <p:cNvSpPr>
            <a:spLocks noChangeArrowheads="1"/>
          </p:cNvSpPr>
          <p:nvPr/>
        </p:nvSpPr>
        <p:spPr bwMode="auto">
          <a:xfrm>
            <a:off x="8272489" y="1873838"/>
            <a:ext cx="118622" cy="107722"/>
          </a:xfrm>
          <a:prstGeom prst="rect">
            <a:avLst/>
          </a:prstGeom>
          <a:solidFill>
            <a:schemeClr val="bg1">
              <a:alpha val="2313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700" dirty="0">
                <a:latin typeface="Arial" charset="0"/>
              </a:rPr>
              <a:t>SP</a:t>
            </a:r>
          </a:p>
        </p:txBody>
      </p:sp>
      <p:grpSp>
        <p:nvGrpSpPr>
          <p:cNvPr id="225" name="Group 114"/>
          <p:cNvGrpSpPr>
            <a:grpSpLocks/>
          </p:cNvGrpSpPr>
          <p:nvPr/>
        </p:nvGrpSpPr>
        <p:grpSpPr bwMode="auto">
          <a:xfrm rot="16200000" flipH="1">
            <a:off x="9457298" y="1836138"/>
            <a:ext cx="216024" cy="173691"/>
            <a:chOff x="816" y="3072"/>
            <a:chExt cx="624" cy="432"/>
          </a:xfrm>
        </p:grpSpPr>
        <p:sp>
          <p:nvSpPr>
            <p:cNvPr id="226" name="Arc 115"/>
            <p:cNvSpPr>
              <a:spLocks/>
            </p:cNvSpPr>
            <p:nvPr/>
          </p:nvSpPr>
          <p:spPr bwMode="auto">
            <a:xfrm flipH="1">
              <a:off x="1008" y="3264"/>
              <a:ext cx="240" cy="240"/>
            </a:xfrm>
            <a:custGeom>
              <a:avLst/>
              <a:gdLst>
                <a:gd name="T0" fmla="*/ 0 w 22439"/>
                <a:gd name="T1" fmla="*/ 0 h 21600"/>
                <a:gd name="T2" fmla="*/ 0 w 22439"/>
                <a:gd name="T3" fmla="*/ 0 h 21600"/>
                <a:gd name="T4" fmla="*/ 0 w 22439"/>
                <a:gd name="T5" fmla="*/ 0 h 21600"/>
                <a:gd name="T6" fmla="*/ 0 60000 65536"/>
                <a:gd name="T7" fmla="*/ 0 60000 65536"/>
                <a:gd name="T8" fmla="*/ 0 60000 65536"/>
                <a:gd name="T9" fmla="*/ 0 w 22439"/>
                <a:gd name="T10" fmla="*/ 0 h 21600"/>
                <a:gd name="T11" fmla="*/ 22439 w 22439"/>
                <a:gd name="T12" fmla="*/ 21600 h 21600"/>
              </a:gdLst>
              <a:ahLst/>
              <a:cxnLst>
                <a:cxn ang="T6">
                  <a:pos x="T0" y="T1"/>
                </a:cxn>
                <a:cxn ang="T7">
                  <a:pos x="T2" y="T3"/>
                </a:cxn>
                <a:cxn ang="T8">
                  <a:pos x="T4" y="T5"/>
                </a:cxn>
              </a:cxnLst>
              <a:rect l="T9" t="T10" r="T11" b="T12"/>
              <a:pathLst>
                <a:path w="22439" h="21600" fill="none" extrusionOk="0">
                  <a:moveTo>
                    <a:pt x="0" y="16"/>
                  </a:moveTo>
                  <a:cubicBezTo>
                    <a:pt x="279" y="5"/>
                    <a:pt x="559" y="-1"/>
                    <a:pt x="839" y="0"/>
                  </a:cubicBezTo>
                  <a:cubicBezTo>
                    <a:pt x="12768" y="0"/>
                    <a:pt x="22439" y="9670"/>
                    <a:pt x="22439" y="21600"/>
                  </a:cubicBezTo>
                </a:path>
                <a:path w="22439" h="21600" stroke="0" extrusionOk="0">
                  <a:moveTo>
                    <a:pt x="0" y="16"/>
                  </a:moveTo>
                  <a:cubicBezTo>
                    <a:pt x="279" y="5"/>
                    <a:pt x="559" y="-1"/>
                    <a:pt x="839" y="0"/>
                  </a:cubicBezTo>
                  <a:cubicBezTo>
                    <a:pt x="12768" y="0"/>
                    <a:pt x="22439" y="9670"/>
                    <a:pt x="22439" y="21600"/>
                  </a:cubicBezTo>
                  <a:lnTo>
                    <a:pt x="839" y="21600"/>
                  </a:lnTo>
                  <a:lnTo>
                    <a:pt x="0" y="16"/>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27" name="Line 116"/>
            <p:cNvSpPr>
              <a:spLocks noChangeShapeType="1"/>
            </p:cNvSpPr>
            <p:nvPr/>
          </p:nvSpPr>
          <p:spPr bwMode="auto">
            <a:xfrm flipH="1">
              <a:off x="816" y="350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28" name="Line 117"/>
            <p:cNvSpPr>
              <a:spLocks noChangeShapeType="1"/>
            </p:cNvSpPr>
            <p:nvPr/>
          </p:nvSpPr>
          <p:spPr bwMode="auto">
            <a:xfrm flipV="1">
              <a:off x="816" y="3072"/>
              <a:ext cx="0"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29" name="Line 118"/>
            <p:cNvSpPr>
              <a:spLocks noChangeShapeType="1"/>
            </p:cNvSpPr>
            <p:nvPr/>
          </p:nvSpPr>
          <p:spPr bwMode="auto">
            <a:xfrm>
              <a:off x="816" y="3072"/>
              <a:ext cx="6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30" name="Line 119"/>
            <p:cNvSpPr>
              <a:spLocks noChangeShapeType="1"/>
            </p:cNvSpPr>
            <p:nvPr/>
          </p:nvSpPr>
          <p:spPr bwMode="auto">
            <a:xfrm>
              <a:off x="1440" y="3072"/>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31" name="Line 120"/>
            <p:cNvSpPr>
              <a:spLocks noChangeShapeType="1"/>
            </p:cNvSpPr>
            <p:nvPr/>
          </p:nvSpPr>
          <p:spPr bwMode="auto">
            <a:xfrm>
              <a:off x="1248" y="326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232" name="Group 114"/>
          <p:cNvGrpSpPr>
            <a:grpSpLocks/>
          </p:cNvGrpSpPr>
          <p:nvPr/>
        </p:nvGrpSpPr>
        <p:grpSpPr bwMode="auto">
          <a:xfrm rot="16200000" flipV="1">
            <a:off x="9609698" y="2018034"/>
            <a:ext cx="216024" cy="173691"/>
            <a:chOff x="816" y="3072"/>
            <a:chExt cx="624" cy="432"/>
          </a:xfrm>
          <a:solidFill>
            <a:schemeClr val="bg1"/>
          </a:solidFill>
        </p:grpSpPr>
        <p:sp>
          <p:nvSpPr>
            <p:cNvPr id="233" name="Arc 115"/>
            <p:cNvSpPr>
              <a:spLocks/>
            </p:cNvSpPr>
            <p:nvPr/>
          </p:nvSpPr>
          <p:spPr bwMode="auto">
            <a:xfrm flipH="1">
              <a:off x="1008" y="3264"/>
              <a:ext cx="240" cy="240"/>
            </a:xfrm>
            <a:custGeom>
              <a:avLst/>
              <a:gdLst>
                <a:gd name="T0" fmla="*/ 0 w 22439"/>
                <a:gd name="T1" fmla="*/ 0 h 21600"/>
                <a:gd name="T2" fmla="*/ 0 w 22439"/>
                <a:gd name="T3" fmla="*/ 0 h 21600"/>
                <a:gd name="T4" fmla="*/ 0 w 22439"/>
                <a:gd name="T5" fmla="*/ 0 h 21600"/>
                <a:gd name="T6" fmla="*/ 0 60000 65536"/>
                <a:gd name="T7" fmla="*/ 0 60000 65536"/>
                <a:gd name="T8" fmla="*/ 0 60000 65536"/>
                <a:gd name="T9" fmla="*/ 0 w 22439"/>
                <a:gd name="T10" fmla="*/ 0 h 21600"/>
                <a:gd name="T11" fmla="*/ 22439 w 22439"/>
                <a:gd name="T12" fmla="*/ 21600 h 21600"/>
              </a:gdLst>
              <a:ahLst/>
              <a:cxnLst>
                <a:cxn ang="T6">
                  <a:pos x="T0" y="T1"/>
                </a:cxn>
                <a:cxn ang="T7">
                  <a:pos x="T2" y="T3"/>
                </a:cxn>
                <a:cxn ang="T8">
                  <a:pos x="T4" y="T5"/>
                </a:cxn>
              </a:cxnLst>
              <a:rect l="T9" t="T10" r="T11" b="T12"/>
              <a:pathLst>
                <a:path w="22439" h="21600" fill="none" extrusionOk="0">
                  <a:moveTo>
                    <a:pt x="0" y="16"/>
                  </a:moveTo>
                  <a:cubicBezTo>
                    <a:pt x="279" y="5"/>
                    <a:pt x="559" y="-1"/>
                    <a:pt x="839" y="0"/>
                  </a:cubicBezTo>
                  <a:cubicBezTo>
                    <a:pt x="12768" y="0"/>
                    <a:pt x="22439" y="9670"/>
                    <a:pt x="22439" y="21600"/>
                  </a:cubicBezTo>
                </a:path>
                <a:path w="22439" h="21600" stroke="0" extrusionOk="0">
                  <a:moveTo>
                    <a:pt x="0" y="16"/>
                  </a:moveTo>
                  <a:cubicBezTo>
                    <a:pt x="279" y="5"/>
                    <a:pt x="559" y="-1"/>
                    <a:pt x="839" y="0"/>
                  </a:cubicBezTo>
                  <a:cubicBezTo>
                    <a:pt x="12768" y="0"/>
                    <a:pt x="22439" y="9670"/>
                    <a:pt x="22439" y="21600"/>
                  </a:cubicBezTo>
                  <a:lnTo>
                    <a:pt x="839" y="21600"/>
                  </a:lnTo>
                  <a:lnTo>
                    <a:pt x="0" y="16"/>
                  </a:lnTo>
                  <a:close/>
                </a:path>
              </a:pathLst>
            </a:custGeom>
            <a:grpFill/>
            <a:ln w="9525">
              <a:solidFill>
                <a:schemeClr val="tx1"/>
              </a:solidFill>
              <a:round/>
              <a:headEnd/>
              <a:tailEnd/>
            </a:ln>
          </p:spPr>
          <p:txBody>
            <a:bodyPr wrap="none" anchor="ctr"/>
            <a:lstStyle/>
            <a:p>
              <a:endParaRPr lang="en-GB"/>
            </a:p>
          </p:txBody>
        </p:sp>
        <p:sp>
          <p:nvSpPr>
            <p:cNvPr id="234" name="Line 116"/>
            <p:cNvSpPr>
              <a:spLocks noChangeShapeType="1"/>
            </p:cNvSpPr>
            <p:nvPr/>
          </p:nvSpPr>
          <p:spPr bwMode="auto">
            <a:xfrm flipH="1">
              <a:off x="816" y="3504"/>
              <a:ext cx="192" cy="0"/>
            </a:xfrm>
            <a:prstGeom prst="line">
              <a:avLst/>
            </a:prstGeom>
            <a:grpFill/>
            <a:ln w="9525">
              <a:solidFill>
                <a:schemeClr val="tx1"/>
              </a:solidFill>
              <a:round/>
              <a:headEnd/>
              <a:tailEnd/>
            </a:ln>
          </p:spPr>
          <p:txBody>
            <a:bodyPr wrap="none" anchor="ctr"/>
            <a:lstStyle/>
            <a:p>
              <a:endParaRPr lang="en-GB"/>
            </a:p>
          </p:txBody>
        </p:sp>
        <p:sp>
          <p:nvSpPr>
            <p:cNvPr id="235" name="Line 117"/>
            <p:cNvSpPr>
              <a:spLocks noChangeShapeType="1"/>
            </p:cNvSpPr>
            <p:nvPr/>
          </p:nvSpPr>
          <p:spPr bwMode="auto">
            <a:xfrm flipV="1">
              <a:off x="816" y="3072"/>
              <a:ext cx="0" cy="432"/>
            </a:xfrm>
            <a:prstGeom prst="line">
              <a:avLst/>
            </a:prstGeom>
            <a:grpFill/>
            <a:ln w="9525">
              <a:solidFill>
                <a:schemeClr val="tx1"/>
              </a:solidFill>
              <a:round/>
              <a:headEnd/>
              <a:tailEnd/>
            </a:ln>
          </p:spPr>
          <p:txBody>
            <a:bodyPr wrap="none" anchor="ctr"/>
            <a:lstStyle/>
            <a:p>
              <a:endParaRPr lang="en-GB"/>
            </a:p>
          </p:txBody>
        </p:sp>
        <p:sp>
          <p:nvSpPr>
            <p:cNvPr id="236" name="Line 118"/>
            <p:cNvSpPr>
              <a:spLocks noChangeShapeType="1"/>
            </p:cNvSpPr>
            <p:nvPr/>
          </p:nvSpPr>
          <p:spPr bwMode="auto">
            <a:xfrm>
              <a:off x="816" y="3072"/>
              <a:ext cx="624" cy="0"/>
            </a:xfrm>
            <a:prstGeom prst="line">
              <a:avLst/>
            </a:prstGeom>
            <a:grpFill/>
            <a:ln w="9525">
              <a:solidFill>
                <a:schemeClr val="tx1"/>
              </a:solidFill>
              <a:round/>
              <a:headEnd/>
              <a:tailEnd/>
            </a:ln>
          </p:spPr>
          <p:txBody>
            <a:bodyPr wrap="none" anchor="ctr"/>
            <a:lstStyle/>
            <a:p>
              <a:endParaRPr lang="en-GB"/>
            </a:p>
          </p:txBody>
        </p:sp>
        <p:sp>
          <p:nvSpPr>
            <p:cNvPr id="237" name="Line 119"/>
            <p:cNvSpPr>
              <a:spLocks noChangeShapeType="1"/>
            </p:cNvSpPr>
            <p:nvPr/>
          </p:nvSpPr>
          <p:spPr bwMode="auto">
            <a:xfrm>
              <a:off x="1440" y="3072"/>
              <a:ext cx="0" cy="192"/>
            </a:xfrm>
            <a:prstGeom prst="line">
              <a:avLst/>
            </a:prstGeom>
            <a:grpFill/>
            <a:ln w="9525">
              <a:solidFill>
                <a:schemeClr val="tx1"/>
              </a:solidFill>
              <a:round/>
              <a:headEnd/>
              <a:tailEnd/>
            </a:ln>
          </p:spPr>
          <p:txBody>
            <a:bodyPr wrap="none" anchor="ctr"/>
            <a:lstStyle/>
            <a:p>
              <a:endParaRPr lang="en-GB"/>
            </a:p>
          </p:txBody>
        </p:sp>
        <p:sp>
          <p:nvSpPr>
            <p:cNvPr id="238" name="Line 120"/>
            <p:cNvSpPr>
              <a:spLocks noChangeShapeType="1"/>
            </p:cNvSpPr>
            <p:nvPr/>
          </p:nvSpPr>
          <p:spPr bwMode="auto">
            <a:xfrm>
              <a:off x="1248" y="3264"/>
              <a:ext cx="192" cy="0"/>
            </a:xfrm>
            <a:prstGeom prst="line">
              <a:avLst/>
            </a:prstGeom>
            <a:grpFill/>
            <a:ln w="9525">
              <a:solidFill>
                <a:schemeClr val="tx1"/>
              </a:solidFill>
              <a:round/>
              <a:headEnd/>
              <a:tailEnd/>
            </a:ln>
          </p:spPr>
          <p:txBody>
            <a:bodyPr wrap="none" anchor="ctr"/>
            <a:lstStyle/>
            <a:p>
              <a:endParaRPr lang="en-GB"/>
            </a:p>
          </p:txBody>
        </p:sp>
      </p:grpSp>
      <p:grpSp>
        <p:nvGrpSpPr>
          <p:cNvPr id="239" name="Group 128"/>
          <p:cNvGrpSpPr>
            <a:grpSpLocks/>
          </p:cNvGrpSpPr>
          <p:nvPr/>
        </p:nvGrpSpPr>
        <p:grpSpPr bwMode="auto">
          <a:xfrm rot="5400000">
            <a:off x="6575673" y="1838865"/>
            <a:ext cx="228600" cy="143125"/>
            <a:chOff x="816" y="3072"/>
            <a:chExt cx="624" cy="432"/>
          </a:xfrm>
        </p:grpSpPr>
        <p:sp>
          <p:nvSpPr>
            <p:cNvPr id="240" name="Arc 129"/>
            <p:cNvSpPr>
              <a:spLocks/>
            </p:cNvSpPr>
            <p:nvPr/>
          </p:nvSpPr>
          <p:spPr bwMode="auto">
            <a:xfrm flipH="1">
              <a:off x="1008" y="3264"/>
              <a:ext cx="240" cy="240"/>
            </a:xfrm>
            <a:custGeom>
              <a:avLst/>
              <a:gdLst>
                <a:gd name="T0" fmla="*/ 0 w 22439"/>
                <a:gd name="T1" fmla="*/ 0 h 21600"/>
                <a:gd name="T2" fmla="*/ 0 w 22439"/>
                <a:gd name="T3" fmla="*/ 0 h 21600"/>
                <a:gd name="T4" fmla="*/ 0 w 22439"/>
                <a:gd name="T5" fmla="*/ 0 h 21600"/>
                <a:gd name="T6" fmla="*/ 0 60000 65536"/>
                <a:gd name="T7" fmla="*/ 0 60000 65536"/>
                <a:gd name="T8" fmla="*/ 0 60000 65536"/>
                <a:gd name="T9" fmla="*/ 0 w 22439"/>
                <a:gd name="T10" fmla="*/ 0 h 21600"/>
                <a:gd name="T11" fmla="*/ 22439 w 22439"/>
                <a:gd name="T12" fmla="*/ 21600 h 21600"/>
              </a:gdLst>
              <a:ahLst/>
              <a:cxnLst>
                <a:cxn ang="T6">
                  <a:pos x="T0" y="T1"/>
                </a:cxn>
                <a:cxn ang="T7">
                  <a:pos x="T2" y="T3"/>
                </a:cxn>
                <a:cxn ang="T8">
                  <a:pos x="T4" y="T5"/>
                </a:cxn>
              </a:cxnLst>
              <a:rect l="T9" t="T10" r="T11" b="T12"/>
              <a:pathLst>
                <a:path w="22439" h="21600" fill="none" extrusionOk="0">
                  <a:moveTo>
                    <a:pt x="0" y="16"/>
                  </a:moveTo>
                  <a:cubicBezTo>
                    <a:pt x="279" y="5"/>
                    <a:pt x="559" y="-1"/>
                    <a:pt x="839" y="0"/>
                  </a:cubicBezTo>
                  <a:cubicBezTo>
                    <a:pt x="12768" y="0"/>
                    <a:pt x="22439" y="9670"/>
                    <a:pt x="22439" y="21600"/>
                  </a:cubicBezTo>
                </a:path>
                <a:path w="22439" h="21600" stroke="0" extrusionOk="0">
                  <a:moveTo>
                    <a:pt x="0" y="16"/>
                  </a:moveTo>
                  <a:cubicBezTo>
                    <a:pt x="279" y="5"/>
                    <a:pt x="559" y="-1"/>
                    <a:pt x="839" y="0"/>
                  </a:cubicBezTo>
                  <a:cubicBezTo>
                    <a:pt x="12768" y="0"/>
                    <a:pt x="22439" y="9670"/>
                    <a:pt x="22439" y="21600"/>
                  </a:cubicBezTo>
                  <a:lnTo>
                    <a:pt x="839" y="21600"/>
                  </a:lnTo>
                  <a:lnTo>
                    <a:pt x="0" y="16"/>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41" name="Line 130"/>
            <p:cNvSpPr>
              <a:spLocks noChangeShapeType="1"/>
            </p:cNvSpPr>
            <p:nvPr/>
          </p:nvSpPr>
          <p:spPr bwMode="auto">
            <a:xfrm flipH="1">
              <a:off x="816" y="350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42" name="Line 131"/>
            <p:cNvSpPr>
              <a:spLocks noChangeShapeType="1"/>
            </p:cNvSpPr>
            <p:nvPr/>
          </p:nvSpPr>
          <p:spPr bwMode="auto">
            <a:xfrm flipV="1">
              <a:off x="816" y="3072"/>
              <a:ext cx="0"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43" name="Line 132"/>
            <p:cNvSpPr>
              <a:spLocks noChangeShapeType="1"/>
            </p:cNvSpPr>
            <p:nvPr/>
          </p:nvSpPr>
          <p:spPr bwMode="auto">
            <a:xfrm>
              <a:off x="816" y="3072"/>
              <a:ext cx="6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44" name="Line 133"/>
            <p:cNvSpPr>
              <a:spLocks noChangeShapeType="1"/>
            </p:cNvSpPr>
            <p:nvPr/>
          </p:nvSpPr>
          <p:spPr bwMode="auto">
            <a:xfrm>
              <a:off x="1440" y="3072"/>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45" name="Line 134"/>
            <p:cNvSpPr>
              <a:spLocks noChangeShapeType="1"/>
            </p:cNvSpPr>
            <p:nvPr/>
          </p:nvSpPr>
          <p:spPr bwMode="auto">
            <a:xfrm>
              <a:off x="1248" y="326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192" name="Rectangle 31">
            <a:extLst>
              <a:ext uri="{FF2B5EF4-FFF2-40B4-BE49-F238E27FC236}">
                <a16:creationId xmlns:a16="http://schemas.microsoft.com/office/drawing/2014/main" id="{65E3EFE4-142F-426F-9725-BAB69A6085CD}"/>
              </a:ext>
            </a:extLst>
          </p:cNvPr>
          <p:cNvSpPr>
            <a:spLocks noChangeArrowheads="1"/>
          </p:cNvSpPr>
          <p:nvPr/>
        </p:nvSpPr>
        <p:spPr bwMode="auto">
          <a:xfrm>
            <a:off x="8336630" y="2119612"/>
            <a:ext cx="13145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700" dirty="0">
                <a:latin typeface="Arial" charset="0"/>
              </a:rPr>
              <a:t>BB</a:t>
            </a:r>
          </a:p>
        </p:txBody>
      </p:sp>
      <p:sp>
        <p:nvSpPr>
          <p:cNvPr id="5" name="Rectangle 40">
            <a:extLst>
              <a:ext uri="{FF2B5EF4-FFF2-40B4-BE49-F238E27FC236}">
                <a16:creationId xmlns:a16="http://schemas.microsoft.com/office/drawing/2014/main" id="{915C8571-4E15-99FF-FC3D-E0ABF085A4F5}"/>
              </a:ext>
            </a:extLst>
          </p:cNvPr>
          <p:cNvSpPr>
            <a:spLocks noChangeArrowheads="1"/>
          </p:cNvSpPr>
          <p:nvPr/>
        </p:nvSpPr>
        <p:spPr bwMode="auto">
          <a:xfrm>
            <a:off x="5648326" y="1887498"/>
            <a:ext cx="109004" cy="107722"/>
          </a:xfrm>
          <a:prstGeom prst="rect">
            <a:avLst/>
          </a:prstGeom>
          <a:solidFill>
            <a:schemeClr val="bg1">
              <a:alpha val="2313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700" dirty="0">
                <a:latin typeface="Arial" charset="0"/>
              </a:rPr>
              <a:t>JH</a:t>
            </a:r>
          </a:p>
        </p:txBody>
      </p:sp>
      <p:sp>
        <p:nvSpPr>
          <p:cNvPr id="2" name="Rectangle 35">
            <a:extLst>
              <a:ext uri="{FF2B5EF4-FFF2-40B4-BE49-F238E27FC236}">
                <a16:creationId xmlns:a16="http://schemas.microsoft.com/office/drawing/2014/main" id="{D63E2146-7D5C-0180-D66A-63D907CEE74D}"/>
              </a:ext>
            </a:extLst>
          </p:cNvPr>
          <p:cNvSpPr>
            <a:spLocks noChangeArrowheads="1"/>
          </p:cNvSpPr>
          <p:nvPr/>
        </p:nvSpPr>
        <p:spPr bwMode="auto">
          <a:xfrm>
            <a:off x="7604482" y="2030134"/>
            <a:ext cx="12984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700" dirty="0">
                <a:latin typeface="Arial" charset="0"/>
              </a:rPr>
              <a:t>GB</a:t>
            </a:r>
          </a:p>
        </p:txBody>
      </p:sp>
      <p:sp>
        <p:nvSpPr>
          <p:cNvPr id="4" name="Rectangle 40">
            <a:extLst>
              <a:ext uri="{FF2B5EF4-FFF2-40B4-BE49-F238E27FC236}">
                <a16:creationId xmlns:a16="http://schemas.microsoft.com/office/drawing/2014/main" id="{9BDF5B3B-4F1A-88CF-302A-3EE59B463A01}"/>
              </a:ext>
            </a:extLst>
          </p:cNvPr>
          <p:cNvSpPr>
            <a:spLocks noChangeArrowheads="1"/>
          </p:cNvSpPr>
          <p:nvPr/>
        </p:nvSpPr>
        <p:spPr bwMode="auto">
          <a:xfrm>
            <a:off x="9143097" y="2026714"/>
            <a:ext cx="118622" cy="107722"/>
          </a:xfrm>
          <a:prstGeom prst="rect">
            <a:avLst/>
          </a:prstGeom>
          <a:solidFill>
            <a:schemeClr val="bg1">
              <a:alpha val="2313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700" dirty="0">
                <a:latin typeface="Arial" charset="0"/>
              </a:rPr>
              <a:t>ZN</a:t>
            </a:r>
          </a:p>
        </p:txBody>
      </p:sp>
      <p:sp>
        <p:nvSpPr>
          <p:cNvPr id="12" name="Rectangle 40">
            <a:extLst>
              <a:ext uri="{FF2B5EF4-FFF2-40B4-BE49-F238E27FC236}">
                <a16:creationId xmlns:a16="http://schemas.microsoft.com/office/drawing/2014/main" id="{7F871781-E39B-D4BE-BE80-1837A49A87AD}"/>
              </a:ext>
            </a:extLst>
          </p:cNvPr>
          <p:cNvSpPr>
            <a:spLocks noChangeArrowheads="1"/>
          </p:cNvSpPr>
          <p:nvPr/>
        </p:nvSpPr>
        <p:spPr bwMode="auto">
          <a:xfrm>
            <a:off x="9478714" y="2109715"/>
            <a:ext cx="177934" cy="107722"/>
          </a:xfrm>
          <a:prstGeom prst="rect">
            <a:avLst/>
          </a:prstGeom>
          <a:solidFill>
            <a:schemeClr val="bg1">
              <a:alpha val="2313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700" dirty="0">
                <a:latin typeface="Arial" charset="0"/>
              </a:rPr>
              <a:t>PFD</a:t>
            </a:r>
          </a:p>
        </p:txBody>
      </p:sp>
    </p:spTree>
    <p:extLst>
      <p:ext uri="{BB962C8B-B14F-4D97-AF65-F5344CB8AC3E}">
        <p14:creationId xmlns:p14="http://schemas.microsoft.com/office/powerpoint/2010/main" val="858280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45D82C7-B608-8E19-30EB-9F005D910EFC}"/>
              </a:ext>
            </a:extLst>
          </p:cNvPr>
          <p:cNvSpPr>
            <a:spLocks noGrp="1"/>
          </p:cNvSpPr>
          <p:nvPr>
            <p:ph type="title"/>
          </p:nvPr>
        </p:nvSpPr>
        <p:spPr/>
        <p:txBody>
          <a:bodyPr/>
          <a:lstStyle/>
          <a:p>
            <a:r>
              <a:rPr lang="en-GB" dirty="0"/>
              <a:t>APR	</a:t>
            </a:r>
          </a:p>
        </p:txBody>
      </p:sp>
      <p:sp>
        <p:nvSpPr>
          <p:cNvPr id="8" name="Content Placeholder 7">
            <a:extLst>
              <a:ext uri="{FF2B5EF4-FFF2-40B4-BE49-F238E27FC236}">
                <a16:creationId xmlns:a16="http://schemas.microsoft.com/office/drawing/2014/main" id="{76B8F786-523D-3845-E4FD-34DBE243B119}"/>
              </a:ext>
            </a:extLst>
          </p:cNvPr>
          <p:cNvSpPr>
            <a:spLocks noGrp="1"/>
          </p:cNvSpPr>
          <p:nvPr>
            <p:ph sz="half" idx="1"/>
          </p:nvPr>
        </p:nvSpPr>
        <p:spPr>
          <a:xfrm>
            <a:off x="838199" y="1825625"/>
            <a:ext cx="5909109" cy="4351338"/>
          </a:xfrm>
        </p:spPr>
        <p:txBody>
          <a:bodyPr/>
          <a:lstStyle/>
          <a:p>
            <a:r>
              <a:rPr lang="en-GB" dirty="0"/>
              <a:t>Mid-term reviews are upon us</a:t>
            </a:r>
          </a:p>
          <a:p>
            <a:r>
              <a:rPr lang="en-GB" dirty="0"/>
              <a:t>TD </a:t>
            </a:r>
            <a:r>
              <a:rPr lang="en-GB" dirty="0" err="1"/>
              <a:t>resourses</a:t>
            </a:r>
            <a:r>
              <a:rPr lang="en-GB" dirty="0"/>
              <a:t> </a:t>
            </a:r>
            <a:r>
              <a:rPr lang="en-GB" dirty="0">
                <a:hlinkClick r:id="rId2"/>
              </a:rPr>
              <a:t>here</a:t>
            </a:r>
            <a:r>
              <a:rPr lang="en-GB" dirty="0"/>
              <a:t>                               →</a:t>
            </a:r>
          </a:p>
          <a:p>
            <a:r>
              <a:rPr lang="en-GB" dirty="0"/>
              <a:t>ESDG guidance </a:t>
            </a:r>
            <a:r>
              <a:rPr lang="en-GB" dirty="0">
                <a:hlinkClick r:id="rId3" action="ppaction://hlinkfile"/>
              </a:rPr>
              <a:t>here</a:t>
            </a:r>
            <a:endParaRPr lang="en-GB" dirty="0"/>
          </a:p>
          <a:p>
            <a:r>
              <a:rPr lang="en-GB" dirty="0"/>
              <a:t>You should have received link to </a:t>
            </a:r>
            <a:r>
              <a:rPr lang="en-GB" dirty="0" err="1"/>
              <a:t>Sharepoint</a:t>
            </a:r>
            <a:r>
              <a:rPr lang="en-GB" dirty="0"/>
              <a:t> area to upload your form</a:t>
            </a:r>
          </a:p>
        </p:txBody>
      </p:sp>
      <p:sp>
        <p:nvSpPr>
          <p:cNvPr id="5" name="Footer Placeholder 4">
            <a:extLst>
              <a:ext uri="{FF2B5EF4-FFF2-40B4-BE49-F238E27FC236}">
                <a16:creationId xmlns:a16="http://schemas.microsoft.com/office/drawing/2014/main" id="{332283AF-EDC7-04EE-F4FD-CE1ADEF34D0A}"/>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66F2AB84-9190-96D3-FA3F-BCB0517E5AB6}"/>
              </a:ext>
            </a:extLst>
          </p:cNvPr>
          <p:cNvSpPr>
            <a:spLocks noGrp="1"/>
          </p:cNvSpPr>
          <p:nvPr>
            <p:ph type="sldNum" sz="quarter" idx="12"/>
          </p:nvPr>
        </p:nvSpPr>
        <p:spPr/>
        <p:txBody>
          <a:bodyPr/>
          <a:lstStyle/>
          <a:p>
            <a:fld id="{BBAAB195-B577-5546-8349-9DDA93B6129E}" type="slidenum">
              <a:rPr lang="en-US" smtClean="0"/>
              <a:t>8</a:t>
            </a:fld>
            <a:endParaRPr lang="en-US" dirty="0"/>
          </a:p>
        </p:txBody>
      </p:sp>
      <p:pic>
        <p:nvPicPr>
          <p:cNvPr id="11" name="Picture 10">
            <a:extLst>
              <a:ext uri="{FF2B5EF4-FFF2-40B4-BE49-F238E27FC236}">
                <a16:creationId xmlns:a16="http://schemas.microsoft.com/office/drawing/2014/main" id="{6C71E689-BDC2-5F67-BD4D-9FF559FE4396}"/>
              </a:ext>
            </a:extLst>
          </p:cNvPr>
          <p:cNvPicPr>
            <a:picLocks noChangeAspect="1"/>
          </p:cNvPicPr>
          <p:nvPr/>
        </p:nvPicPr>
        <p:blipFill>
          <a:blip r:embed="rId4"/>
          <a:stretch>
            <a:fillRect/>
          </a:stretch>
        </p:blipFill>
        <p:spPr>
          <a:xfrm>
            <a:off x="6870152" y="913243"/>
            <a:ext cx="4996873" cy="5031513"/>
          </a:xfrm>
          <a:prstGeom prst="rect">
            <a:avLst/>
          </a:prstGeom>
        </p:spPr>
      </p:pic>
    </p:spTree>
    <p:extLst>
      <p:ext uri="{BB962C8B-B14F-4D97-AF65-F5344CB8AC3E}">
        <p14:creationId xmlns:p14="http://schemas.microsoft.com/office/powerpoint/2010/main" val="998103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57617-F160-86F1-6825-86BA7FD5E4C1}"/>
              </a:ext>
            </a:extLst>
          </p:cNvPr>
          <p:cNvSpPr>
            <a:spLocks noGrp="1"/>
          </p:cNvSpPr>
          <p:nvPr>
            <p:ph type="title"/>
          </p:nvPr>
        </p:nvSpPr>
        <p:spPr/>
        <p:txBody>
          <a:bodyPr/>
          <a:lstStyle/>
          <a:p>
            <a:r>
              <a:rPr lang="en-GB" dirty="0"/>
              <a:t>Xilinx Licenses &amp;Training</a:t>
            </a:r>
          </a:p>
        </p:txBody>
      </p:sp>
      <p:sp>
        <p:nvSpPr>
          <p:cNvPr id="7" name="Content Placeholder 6">
            <a:extLst>
              <a:ext uri="{FF2B5EF4-FFF2-40B4-BE49-F238E27FC236}">
                <a16:creationId xmlns:a16="http://schemas.microsoft.com/office/drawing/2014/main" id="{DCD79742-EB6A-DE8D-8719-C4D943D439F4}"/>
              </a:ext>
            </a:extLst>
          </p:cNvPr>
          <p:cNvSpPr>
            <a:spLocks noGrp="1"/>
          </p:cNvSpPr>
          <p:nvPr>
            <p:ph idx="1"/>
          </p:nvPr>
        </p:nvSpPr>
        <p:spPr/>
        <p:txBody>
          <a:bodyPr>
            <a:normAutofit/>
          </a:bodyPr>
          <a:lstStyle/>
          <a:p>
            <a:pPr>
              <a:buFont typeface="Arial" panose="020B0604020202020204" pitchFamily="34" charset="0"/>
              <a:buChar char="•"/>
            </a:pPr>
            <a:r>
              <a:rPr lang="en-GB" sz="2800" dirty="0"/>
              <a:t>Xilinx Licences &amp; Training credits renewed</a:t>
            </a:r>
            <a:endParaRPr lang="en-GB" dirty="0"/>
          </a:p>
          <a:p>
            <a:pPr lvl="1">
              <a:buFont typeface="Arial" panose="020B0604020202020204" pitchFamily="34" charset="0"/>
              <a:buChar char="•"/>
            </a:pPr>
            <a:r>
              <a:rPr lang="en-GB" dirty="0"/>
              <a:t>4 Floating licenses for ESDG</a:t>
            </a:r>
          </a:p>
          <a:p>
            <a:pPr lvl="1">
              <a:buFont typeface="Arial" panose="020B0604020202020204" pitchFamily="34" charset="0"/>
              <a:buChar char="•"/>
            </a:pPr>
            <a:r>
              <a:rPr lang="en-GB" dirty="0"/>
              <a:t>1 Floating license for </a:t>
            </a:r>
            <a:r>
              <a:rPr lang="en-GB" dirty="0" err="1"/>
              <a:t>IESG</a:t>
            </a:r>
            <a:endParaRPr lang="en-GB" dirty="0"/>
          </a:p>
          <a:p>
            <a:pPr lvl="1">
              <a:buFont typeface="Arial" panose="020B0604020202020204" pitchFamily="34" charset="0"/>
              <a:buChar char="•"/>
            </a:pPr>
            <a:r>
              <a:rPr lang="en-GB" dirty="0"/>
              <a:t>40 Training Credits for ESDG</a:t>
            </a:r>
          </a:p>
          <a:p>
            <a:pPr lvl="1">
              <a:buFont typeface="Arial" panose="020B0604020202020204" pitchFamily="34" charset="0"/>
              <a:buChar char="•"/>
            </a:pPr>
            <a:r>
              <a:rPr lang="en-GB" dirty="0"/>
              <a:t>Bundled into Xilinx Productivity Agreement for discount</a:t>
            </a:r>
          </a:p>
          <a:p>
            <a:r>
              <a:rPr lang="en-GB" dirty="0"/>
              <a:t>Licenses received; not yet training credits</a:t>
            </a:r>
          </a:p>
          <a:p>
            <a:pPr lvl="1"/>
            <a:r>
              <a:rPr lang="en-GB" dirty="0"/>
              <a:t>Ongoing enquiry with Avnet &amp; Xilinx</a:t>
            </a:r>
          </a:p>
          <a:p>
            <a:pPr lvl="1"/>
            <a:r>
              <a:rPr lang="en-GB" i="1" dirty="0"/>
              <a:t>Not</a:t>
            </a:r>
            <a:r>
              <a:rPr lang="en-GB" dirty="0"/>
              <a:t> a Fusion problem!</a:t>
            </a:r>
          </a:p>
          <a:p>
            <a:pPr>
              <a:buFont typeface="Arial" panose="020B0604020202020204" pitchFamily="34" charset="0"/>
              <a:buChar char="•"/>
            </a:pPr>
            <a:endParaRPr lang="en-GB" dirty="0"/>
          </a:p>
          <a:p>
            <a:pPr>
              <a:buFont typeface="Arial" panose="020B0604020202020204" pitchFamily="34" charset="0"/>
              <a:buChar char="•"/>
            </a:pPr>
            <a:endParaRPr lang="en-GB" dirty="0"/>
          </a:p>
          <a:p>
            <a:pPr>
              <a:buFont typeface="Arial" panose="020B0604020202020204" pitchFamily="34" charset="0"/>
              <a:buChar char="•"/>
            </a:pPr>
            <a:endParaRPr lang="en-GB" dirty="0"/>
          </a:p>
          <a:p>
            <a:endParaRPr lang="en-GB" dirty="0"/>
          </a:p>
        </p:txBody>
      </p:sp>
      <p:sp>
        <p:nvSpPr>
          <p:cNvPr id="5" name="Footer Placeholder 4">
            <a:extLst>
              <a:ext uri="{FF2B5EF4-FFF2-40B4-BE49-F238E27FC236}">
                <a16:creationId xmlns:a16="http://schemas.microsoft.com/office/drawing/2014/main" id="{6908553D-0C19-C47D-DA9F-89B66B6BA136}"/>
              </a:ext>
            </a:extLst>
          </p:cNvPr>
          <p:cNvSpPr>
            <a:spLocks noGrp="1"/>
          </p:cNvSpPr>
          <p:nvPr>
            <p:ph type="ftr" sz="quarter" idx="11"/>
          </p:nvPr>
        </p:nvSpPr>
        <p:spPr/>
        <p:txBody>
          <a:bodyPr/>
          <a:lstStyle/>
          <a:p>
            <a:pPr>
              <a:defRPr/>
            </a:pPr>
            <a:r>
              <a:rPr lang="en-US"/>
              <a:t>Ian Brawn</a:t>
            </a:r>
          </a:p>
        </p:txBody>
      </p:sp>
      <p:sp>
        <p:nvSpPr>
          <p:cNvPr id="6" name="Slide Number Placeholder 5">
            <a:extLst>
              <a:ext uri="{FF2B5EF4-FFF2-40B4-BE49-F238E27FC236}">
                <a16:creationId xmlns:a16="http://schemas.microsoft.com/office/drawing/2014/main" id="{5DA579DF-D156-53AC-4B95-AB979FECDCF4}"/>
              </a:ext>
            </a:extLst>
          </p:cNvPr>
          <p:cNvSpPr>
            <a:spLocks noGrp="1"/>
          </p:cNvSpPr>
          <p:nvPr>
            <p:ph type="sldNum" sz="quarter" idx="12"/>
          </p:nvPr>
        </p:nvSpPr>
        <p:spPr/>
        <p:txBody>
          <a:bodyPr/>
          <a:lstStyle/>
          <a:p>
            <a:pPr>
              <a:defRPr/>
            </a:pPr>
            <a:fld id="{117349DF-5A2E-46F9-AE60-E07D48295245}" type="slidenum">
              <a:rPr lang="en-US" smtClean="0"/>
              <a:pPr>
                <a:defRPr/>
              </a:pPr>
              <a:t>9</a:t>
            </a:fld>
            <a:endParaRPr lang="en-US"/>
          </a:p>
        </p:txBody>
      </p:sp>
      <p:pic>
        <p:nvPicPr>
          <p:cNvPr id="23" name="Graphic 22">
            <a:extLst>
              <a:ext uri="{FF2B5EF4-FFF2-40B4-BE49-F238E27FC236}">
                <a16:creationId xmlns:a16="http://schemas.microsoft.com/office/drawing/2014/main" id="{BEC93E33-41A7-0CCF-7C0C-D1A4747801B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6092" y="946150"/>
            <a:ext cx="1485900" cy="923925"/>
          </a:xfrm>
          <a:prstGeom prst="rect">
            <a:avLst/>
          </a:prstGeom>
        </p:spPr>
      </p:pic>
    </p:spTree>
    <p:extLst>
      <p:ext uri="{BB962C8B-B14F-4D97-AF65-F5344CB8AC3E}">
        <p14:creationId xmlns:p14="http://schemas.microsoft.com/office/powerpoint/2010/main" val="3638646098"/>
      </p:ext>
    </p:extLst>
  </p:cSld>
  <p:clrMapOvr>
    <a:masterClrMapping/>
  </p:clrMapOvr>
</p:sld>
</file>

<file path=ppt/theme/theme1.xml><?xml version="1.0" encoding="utf-8"?>
<a:theme xmlns:a="http://schemas.openxmlformats.org/drawingml/2006/main" name="Font and logo master">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ont WITHOUT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TFC_PowerPoint_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038DED1542C1943A1290884108DB0E9" ma:contentTypeVersion="3" ma:contentTypeDescription="Create a new document." ma:contentTypeScope="" ma:versionID="fa23c416a2ae16aefc1ddd7eab6e3ef6">
  <xsd:schema xmlns:xsd="http://www.w3.org/2001/XMLSchema" xmlns:xs="http://www.w3.org/2001/XMLSchema" xmlns:p="http://schemas.microsoft.com/office/2006/metadata/properties" xmlns:ns2="84978530-c7a6-42d8-babd-8b8d2b751aa6" targetNamespace="http://schemas.microsoft.com/office/2006/metadata/properties" ma:root="true" ma:fieldsID="b00b9bc21bc773ae2691d803fa8724dd" ns2:_="">
    <xsd:import namespace="84978530-c7a6-42d8-babd-8b8d2b751aa6"/>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978530-c7a6-42d8-babd-8b8d2b751a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F1C4F4-B514-46B5-BA53-F3136A038A55}">
  <ds:schemaRefs>
    <ds:schemaRef ds:uri="http://schemas.microsoft.com/office/2006/documentManagement/types"/>
    <ds:schemaRef ds:uri="e5ebcf68-ced2-4a98-b72f-28c94d1ed58b"/>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7e30df28-d906-45ca-99b3-b21bab123d78"/>
    <ds:schemaRef ds:uri="http://www.w3.org/XML/1998/namespace"/>
  </ds:schemaRefs>
</ds:datastoreItem>
</file>

<file path=customXml/itemProps2.xml><?xml version="1.0" encoding="utf-8"?>
<ds:datastoreItem xmlns:ds="http://schemas.openxmlformats.org/officeDocument/2006/customXml" ds:itemID="{65D5D5B8-BF10-44EC-A741-7A15D8CEAE99}">
  <ds:schemaRefs>
    <ds:schemaRef ds:uri="http://schemas.microsoft.com/sharepoint/v3/contenttype/forms"/>
  </ds:schemaRefs>
</ds:datastoreItem>
</file>

<file path=customXml/itemProps3.xml><?xml version="1.0" encoding="utf-8"?>
<ds:datastoreItem xmlns:ds="http://schemas.openxmlformats.org/officeDocument/2006/customXml" ds:itemID="{FB99FFE5-E383-43DA-A3B5-A75F03FD00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978530-c7a6-42d8-babd-8b8d2b751a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781</Words>
  <Application>Microsoft Office PowerPoint</Application>
  <PresentationFormat>Widescreen</PresentationFormat>
  <Paragraphs>241</Paragraphs>
  <Slides>13</Slides>
  <Notes>7</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13</vt:i4>
      </vt:variant>
    </vt:vector>
  </HeadingPairs>
  <TitlesOfParts>
    <vt:vector size="25" baseType="lpstr">
      <vt:lpstr>Aptos</vt:lpstr>
      <vt:lpstr>Arial</vt:lpstr>
      <vt:lpstr>Arial Regular</vt:lpstr>
      <vt:lpstr>Calibri</vt:lpstr>
      <vt:lpstr>Calibri Light</vt:lpstr>
      <vt:lpstr>Lucida Grande</vt:lpstr>
      <vt:lpstr>Wingdings</vt:lpstr>
      <vt:lpstr>Font and logo master</vt:lpstr>
      <vt:lpstr>Custom Design</vt:lpstr>
      <vt:lpstr>Font WITHOUT logo master</vt:lpstr>
      <vt:lpstr>STFC_PowerPoint_template</vt:lpstr>
      <vt:lpstr>Office 2013 - 2022 Theme</vt:lpstr>
      <vt:lpstr>PowerPoint Presentation</vt:lpstr>
      <vt:lpstr>Fire Alarm!</vt:lpstr>
      <vt:lpstr>Group Organisation</vt:lpstr>
      <vt:lpstr>Departmental Organogram</vt:lpstr>
      <vt:lpstr>Projects 2025–26</vt:lpstr>
      <vt:lpstr>New Opportunity</vt:lpstr>
      <vt:lpstr>ESDG Accommodation in R68 &amp; R66</vt:lpstr>
      <vt:lpstr>APR </vt:lpstr>
      <vt:lpstr>Xilinx Licenses &amp;Training</vt:lpstr>
      <vt:lpstr>Windows 11</vt:lpstr>
      <vt:lpstr>Overseas Travel Approval</vt:lpstr>
      <vt:lpstr>Upcoming Meetings</vt:lpstr>
      <vt:lpstr>AOB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 Millard</dc:creator>
  <cp:lastModifiedBy>Brawn, Ian (STFC,RAL,TECH)</cp:lastModifiedBy>
  <cp:revision>332</cp:revision>
  <cp:lastPrinted>2019-10-02T08:27:37Z</cp:lastPrinted>
  <dcterms:created xsi:type="dcterms:W3CDTF">2019-09-17T08:04:08Z</dcterms:created>
  <dcterms:modified xsi:type="dcterms:W3CDTF">2025-09-25T09:02:31Z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0x0101005038DED1542C1943A1290884108DB0E9</vt:lpwstr>
  </property>
  <property fmtid="{D5CDD505-2E9C-101B-9397-08002B2CF9AE}" pid="3" name="_dlc_DocIdItemGuid">
    <vt:lpwstr>7d6dd9f8-2757-4d2f-b6c5-c8fdb553a0d1</vt:lpwstr>
  </property>
</Properties>
</file>