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5" r:id="rId2"/>
    <p:sldMasterId id="2147483689" r:id="rId3"/>
    <p:sldMasterId id="2147483704" r:id="rId4"/>
    <p:sldMasterId id="2147483718" r:id="rId5"/>
    <p:sldMasterId id="2147483732" r:id="rId6"/>
    <p:sldMasterId id="2147483746" r:id="rId7"/>
  </p:sldMasterIdLst>
  <p:notesMasterIdLst>
    <p:notesMasterId r:id="rId40"/>
  </p:notesMasterIdLst>
  <p:sldIdLst>
    <p:sldId id="256" r:id="rId8"/>
    <p:sldId id="258" r:id="rId9"/>
    <p:sldId id="264" r:id="rId10"/>
    <p:sldId id="259" r:id="rId11"/>
    <p:sldId id="433" r:id="rId12"/>
    <p:sldId id="441" r:id="rId13"/>
    <p:sldId id="430" r:id="rId14"/>
    <p:sldId id="447" r:id="rId15"/>
    <p:sldId id="275" r:id="rId16"/>
    <p:sldId id="448" r:id="rId17"/>
    <p:sldId id="449" r:id="rId18"/>
    <p:sldId id="261" r:id="rId19"/>
    <p:sldId id="434" r:id="rId20"/>
    <p:sldId id="436" r:id="rId21"/>
    <p:sldId id="455" r:id="rId22"/>
    <p:sldId id="456" r:id="rId23"/>
    <p:sldId id="437" r:id="rId24"/>
    <p:sldId id="438" r:id="rId25"/>
    <p:sldId id="262" r:id="rId26"/>
    <p:sldId id="439" r:id="rId27"/>
    <p:sldId id="443" r:id="rId28"/>
    <p:sldId id="442" r:id="rId29"/>
    <p:sldId id="444" r:id="rId30"/>
    <p:sldId id="445" r:id="rId31"/>
    <p:sldId id="446" r:id="rId32"/>
    <p:sldId id="440" r:id="rId33"/>
    <p:sldId id="450" r:id="rId34"/>
    <p:sldId id="451" r:id="rId35"/>
    <p:sldId id="452" r:id="rId36"/>
    <p:sldId id="257" r:id="rId37"/>
    <p:sldId id="454" r:id="rId38"/>
    <p:sldId id="45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82D61D-0B5C-4585-BA76-725382D97D80}" v="11" dt="2026-01-14T17:23:41.978"/>
    <p1510:client id="{F32D0929-F40A-49A1-8AC4-35B36B21CC7C}" v="23" dt="2026-01-15T17:19:15.8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10" autoAdjust="0"/>
  </p:normalViewPr>
  <p:slideViewPr>
    <p:cSldViewPr snapToGrid="0">
      <p:cViewPr varScale="1">
        <p:scale>
          <a:sx n="104" d="100"/>
          <a:sy n="104" d="100"/>
        </p:scale>
        <p:origin x="8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microsoft.com/office/2015/10/relationships/revisionInfo" Target="revisionInfo.xml"/><Relationship Id="rId20" Type="http://schemas.openxmlformats.org/officeDocument/2006/relationships/slide" Target="slides/slide13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itters, Benjamin (STFC,RAL,TECH)" userId="56081ad2-16bd-4e0a-aca5-9e603e57188e" providerId="ADAL" clId="{38B8C2E7-3D20-4AA7-95FD-B0D7103D21BA}"/>
    <pc:docChg chg="undo custSel addSld delSld modSld">
      <pc:chgData name="Suitters, Benjamin (STFC,RAL,TECH)" userId="56081ad2-16bd-4e0a-aca5-9e603e57188e" providerId="ADAL" clId="{38B8C2E7-3D20-4AA7-95FD-B0D7103D21BA}" dt="2026-01-14T17:29:51.038" v="2913" actId="20577"/>
      <pc:docMkLst>
        <pc:docMk/>
      </pc:docMkLst>
      <pc:sldChg chg="modSp mod">
        <pc:chgData name="Suitters, Benjamin (STFC,RAL,TECH)" userId="56081ad2-16bd-4e0a-aca5-9e603e57188e" providerId="ADAL" clId="{38B8C2E7-3D20-4AA7-95FD-B0D7103D21BA}" dt="2026-01-14T17:03:21.320" v="1696" actId="113"/>
        <pc:sldMkLst>
          <pc:docMk/>
          <pc:sldMk cId="3978198651" sldId="256"/>
        </pc:sldMkLst>
        <pc:spChg chg="mod">
          <ac:chgData name="Suitters, Benjamin (STFC,RAL,TECH)" userId="56081ad2-16bd-4e0a-aca5-9e603e57188e" providerId="ADAL" clId="{38B8C2E7-3D20-4AA7-95FD-B0D7103D21BA}" dt="2026-01-14T17:03:14.701" v="1695" actId="20577"/>
          <ac:spMkLst>
            <pc:docMk/>
            <pc:sldMk cId="3978198651" sldId="256"/>
            <ac:spMk id="4" creationId="{D9AB9C70-B3FB-00DB-D799-ADFB9F98757D}"/>
          </ac:spMkLst>
        </pc:spChg>
        <pc:spChg chg="mod">
          <ac:chgData name="Suitters, Benjamin (STFC,RAL,TECH)" userId="56081ad2-16bd-4e0a-aca5-9e603e57188e" providerId="ADAL" clId="{38B8C2E7-3D20-4AA7-95FD-B0D7103D21BA}" dt="2026-01-14T17:03:21.320" v="1696" actId="113"/>
          <ac:spMkLst>
            <pc:docMk/>
            <pc:sldMk cId="3978198651" sldId="256"/>
            <ac:spMk id="5" creationId="{46D97D8C-92ED-378F-5924-3992FD56DF88}"/>
          </ac:spMkLst>
        </pc:spChg>
      </pc:sldChg>
      <pc:sldChg chg="modSp mod">
        <pc:chgData name="Suitters, Benjamin (STFC,RAL,TECH)" userId="56081ad2-16bd-4e0a-aca5-9e603e57188e" providerId="ADAL" clId="{38B8C2E7-3D20-4AA7-95FD-B0D7103D21BA}" dt="2026-01-14T17:25:40.473" v="2782" actId="20577"/>
        <pc:sldMkLst>
          <pc:docMk/>
          <pc:sldMk cId="3764776304" sldId="257"/>
        </pc:sldMkLst>
        <pc:spChg chg="mod">
          <ac:chgData name="Suitters, Benjamin (STFC,RAL,TECH)" userId="56081ad2-16bd-4e0a-aca5-9e603e57188e" providerId="ADAL" clId="{38B8C2E7-3D20-4AA7-95FD-B0D7103D21BA}" dt="2026-01-14T17:25:40.473" v="2782" actId="20577"/>
          <ac:spMkLst>
            <pc:docMk/>
            <pc:sldMk cId="3764776304" sldId="257"/>
            <ac:spMk id="10" creationId="{6D88A908-F10A-EC94-7691-76491C8F1CAD}"/>
          </ac:spMkLst>
        </pc:spChg>
      </pc:sldChg>
      <pc:sldChg chg="modSp mod">
        <pc:chgData name="Suitters, Benjamin (STFC,RAL,TECH)" userId="56081ad2-16bd-4e0a-aca5-9e603e57188e" providerId="ADAL" clId="{38B8C2E7-3D20-4AA7-95FD-B0D7103D21BA}" dt="2026-01-14T16:46:40.380" v="628" actId="20577"/>
        <pc:sldMkLst>
          <pc:docMk/>
          <pc:sldMk cId="3824578403" sldId="259"/>
        </pc:sldMkLst>
        <pc:spChg chg="mod">
          <ac:chgData name="Suitters, Benjamin (STFC,RAL,TECH)" userId="56081ad2-16bd-4e0a-aca5-9e603e57188e" providerId="ADAL" clId="{38B8C2E7-3D20-4AA7-95FD-B0D7103D21BA}" dt="2026-01-14T16:44:05.070" v="46" actId="20577"/>
          <ac:spMkLst>
            <pc:docMk/>
            <pc:sldMk cId="3824578403" sldId="259"/>
            <ac:spMk id="2" creationId="{9A680001-0863-4825-6042-6D299251D218}"/>
          </ac:spMkLst>
        </pc:spChg>
        <pc:spChg chg="mod">
          <ac:chgData name="Suitters, Benjamin (STFC,RAL,TECH)" userId="56081ad2-16bd-4e0a-aca5-9e603e57188e" providerId="ADAL" clId="{38B8C2E7-3D20-4AA7-95FD-B0D7103D21BA}" dt="2026-01-14T16:46:40.380" v="628" actId="20577"/>
          <ac:spMkLst>
            <pc:docMk/>
            <pc:sldMk cId="3824578403" sldId="259"/>
            <ac:spMk id="3" creationId="{C7D4A426-8D27-5E8B-CA56-8AF02CDAD231}"/>
          </ac:spMkLst>
        </pc:spChg>
      </pc:sldChg>
      <pc:sldChg chg="del">
        <pc:chgData name="Suitters, Benjamin (STFC,RAL,TECH)" userId="56081ad2-16bd-4e0a-aca5-9e603e57188e" providerId="ADAL" clId="{38B8C2E7-3D20-4AA7-95FD-B0D7103D21BA}" dt="2026-01-14T16:59:09.660" v="1559" actId="47"/>
        <pc:sldMkLst>
          <pc:docMk/>
          <pc:sldMk cId="4135869417" sldId="260"/>
        </pc:sldMkLst>
      </pc:sldChg>
      <pc:sldChg chg="modSp mod">
        <pc:chgData name="Suitters, Benjamin (STFC,RAL,TECH)" userId="56081ad2-16bd-4e0a-aca5-9e603e57188e" providerId="ADAL" clId="{38B8C2E7-3D20-4AA7-95FD-B0D7103D21BA}" dt="2026-01-14T16:58:17.469" v="1557" actId="14100"/>
        <pc:sldMkLst>
          <pc:docMk/>
          <pc:sldMk cId="1525530071" sldId="261"/>
        </pc:sldMkLst>
        <pc:spChg chg="mod">
          <ac:chgData name="Suitters, Benjamin (STFC,RAL,TECH)" userId="56081ad2-16bd-4e0a-aca5-9e603e57188e" providerId="ADAL" clId="{38B8C2E7-3D20-4AA7-95FD-B0D7103D21BA}" dt="2026-01-14T16:51:01.428" v="945" actId="20577"/>
          <ac:spMkLst>
            <pc:docMk/>
            <pc:sldMk cId="1525530071" sldId="261"/>
            <ac:spMk id="2" creationId="{C3740BD2-1FF7-B814-4AEB-DB0FBBF38DCE}"/>
          </ac:spMkLst>
        </pc:spChg>
        <pc:spChg chg="mod">
          <ac:chgData name="Suitters, Benjamin (STFC,RAL,TECH)" userId="56081ad2-16bd-4e0a-aca5-9e603e57188e" providerId="ADAL" clId="{38B8C2E7-3D20-4AA7-95FD-B0D7103D21BA}" dt="2026-01-14T16:58:17.469" v="1557" actId="14100"/>
          <ac:spMkLst>
            <pc:docMk/>
            <pc:sldMk cId="1525530071" sldId="261"/>
            <ac:spMk id="3" creationId="{CF6D2756-991D-4208-DD20-359FE0DD052C}"/>
          </ac:spMkLst>
        </pc:spChg>
      </pc:sldChg>
      <pc:sldChg chg="addSp modSp mod modClrScheme chgLayout">
        <pc:chgData name="Suitters, Benjamin (STFC,RAL,TECH)" userId="56081ad2-16bd-4e0a-aca5-9e603e57188e" providerId="ADAL" clId="{38B8C2E7-3D20-4AA7-95FD-B0D7103D21BA}" dt="2026-01-14T17:02:45.826" v="1643" actId="14100"/>
        <pc:sldMkLst>
          <pc:docMk/>
          <pc:sldMk cId="126731685" sldId="262"/>
        </pc:sldMkLst>
        <pc:spChg chg="mod">
          <ac:chgData name="Suitters, Benjamin (STFC,RAL,TECH)" userId="56081ad2-16bd-4e0a-aca5-9e603e57188e" providerId="ADAL" clId="{38B8C2E7-3D20-4AA7-95FD-B0D7103D21BA}" dt="2026-01-14T17:02:38.674" v="1640" actId="26606"/>
          <ac:spMkLst>
            <pc:docMk/>
            <pc:sldMk cId="126731685" sldId="262"/>
            <ac:spMk id="2" creationId="{8D708040-D22B-6AAD-2A0B-DA2EB83F02E9}"/>
          </ac:spMkLst>
        </pc:spChg>
        <pc:spChg chg="mod">
          <ac:chgData name="Suitters, Benjamin (STFC,RAL,TECH)" userId="56081ad2-16bd-4e0a-aca5-9e603e57188e" providerId="ADAL" clId="{38B8C2E7-3D20-4AA7-95FD-B0D7103D21BA}" dt="2026-01-14T17:02:45.826" v="1643" actId="14100"/>
          <ac:spMkLst>
            <pc:docMk/>
            <pc:sldMk cId="126731685" sldId="262"/>
            <ac:spMk id="3" creationId="{E6627CF5-2CDB-239A-ADC0-E470A21B2175}"/>
          </ac:spMkLst>
        </pc:spChg>
        <pc:spChg chg="mod">
          <ac:chgData name="Suitters, Benjamin (STFC,RAL,TECH)" userId="56081ad2-16bd-4e0a-aca5-9e603e57188e" providerId="ADAL" clId="{38B8C2E7-3D20-4AA7-95FD-B0D7103D21BA}" dt="2026-01-14T17:02:38.674" v="1640" actId="26606"/>
          <ac:spMkLst>
            <pc:docMk/>
            <pc:sldMk cId="126731685" sldId="262"/>
            <ac:spMk id="4" creationId="{21592610-62E8-CFE6-2043-A464D2018AFC}"/>
          </ac:spMkLst>
        </pc:spChg>
        <pc:spChg chg="mod">
          <ac:chgData name="Suitters, Benjamin (STFC,RAL,TECH)" userId="56081ad2-16bd-4e0a-aca5-9e603e57188e" providerId="ADAL" clId="{38B8C2E7-3D20-4AA7-95FD-B0D7103D21BA}" dt="2026-01-14T17:02:38.674" v="1640" actId="26606"/>
          <ac:spMkLst>
            <pc:docMk/>
            <pc:sldMk cId="126731685" sldId="262"/>
            <ac:spMk id="5" creationId="{DFCD926B-DC3E-7E93-7EAB-9740DE8608C2}"/>
          </ac:spMkLst>
        </pc:spChg>
        <pc:spChg chg="mod">
          <ac:chgData name="Suitters, Benjamin (STFC,RAL,TECH)" userId="56081ad2-16bd-4e0a-aca5-9e603e57188e" providerId="ADAL" clId="{38B8C2E7-3D20-4AA7-95FD-B0D7103D21BA}" dt="2026-01-14T17:02:38.674" v="1640" actId="26606"/>
          <ac:spMkLst>
            <pc:docMk/>
            <pc:sldMk cId="126731685" sldId="262"/>
            <ac:spMk id="6" creationId="{C73F8FE8-92BE-E8E9-9EB5-1400A7682343}"/>
          </ac:spMkLst>
        </pc:spChg>
        <pc:picChg chg="add mod ord">
          <ac:chgData name="Suitters, Benjamin (STFC,RAL,TECH)" userId="56081ad2-16bd-4e0a-aca5-9e603e57188e" providerId="ADAL" clId="{38B8C2E7-3D20-4AA7-95FD-B0D7103D21BA}" dt="2026-01-14T17:02:41.347" v="1642" actId="1076"/>
          <ac:picMkLst>
            <pc:docMk/>
            <pc:sldMk cId="126731685" sldId="262"/>
            <ac:picMk id="1026" creationId="{888C50D8-934C-C722-BA54-8EA3D383D67F}"/>
          </ac:picMkLst>
        </pc:picChg>
      </pc:sldChg>
      <pc:sldChg chg="add">
        <pc:chgData name="Suitters, Benjamin (STFC,RAL,TECH)" userId="56081ad2-16bd-4e0a-aca5-9e603e57188e" providerId="ADAL" clId="{38B8C2E7-3D20-4AA7-95FD-B0D7103D21BA}" dt="2026-01-14T16:43:37.427" v="0"/>
        <pc:sldMkLst>
          <pc:docMk/>
          <pc:sldMk cId="1981094882" sldId="264"/>
        </pc:sldMkLst>
      </pc:sldChg>
      <pc:sldChg chg="add">
        <pc:chgData name="Suitters, Benjamin (STFC,RAL,TECH)" userId="56081ad2-16bd-4e0a-aca5-9e603e57188e" providerId="ADAL" clId="{38B8C2E7-3D20-4AA7-95FD-B0D7103D21BA}" dt="2026-01-14T16:59:08.562" v="1558"/>
        <pc:sldMkLst>
          <pc:docMk/>
          <pc:sldMk cId="1312292885" sldId="275"/>
        </pc:sldMkLst>
      </pc:sldChg>
      <pc:sldChg chg="addSp modSp add mod">
        <pc:chgData name="Suitters, Benjamin (STFC,RAL,TECH)" userId="56081ad2-16bd-4e0a-aca5-9e603e57188e" providerId="ADAL" clId="{38B8C2E7-3D20-4AA7-95FD-B0D7103D21BA}" dt="2026-01-14T17:29:17.527" v="2868" actId="20577"/>
        <pc:sldMkLst>
          <pc:docMk/>
          <pc:sldMk cId="477038777" sldId="433"/>
        </pc:sldMkLst>
        <pc:spChg chg="mod">
          <ac:chgData name="Suitters, Benjamin (STFC,RAL,TECH)" userId="56081ad2-16bd-4e0a-aca5-9e603e57188e" providerId="ADAL" clId="{38B8C2E7-3D20-4AA7-95FD-B0D7103D21BA}" dt="2026-01-14T17:03:55.388" v="1717" actId="20577"/>
          <ac:spMkLst>
            <pc:docMk/>
            <pc:sldMk cId="477038777" sldId="433"/>
            <ac:spMk id="2" creationId="{1B18E9CD-1A6D-E9F8-35D0-68D7A80E98F3}"/>
          </ac:spMkLst>
        </pc:spChg>
        <pc:spChg chg="mod">
          <ac:chgData name="Suitters, Benjamin (STFC,RAL,TECH)" userId="56081ad2-16bd-4e0a-aca5-9e603e57188e" providerId="ADAL" clId="{38B8C2E7-3D20-4AA7-95FD-B0D7103D21BA}" dt="2026-01-14T17:29:17.527" v="2868" actId="20577"/>
          <ac:spMkLst>
            <pc:docMk/>
            <pc:sldMk cId="477038777" sldId="433"/>
            <ac:spMk id="3" creationId="{D3E6598F-577D-281A-5950-A735A911F70D}"/>
          </ac:spMkLst>
        </pc:spChg>
        <pc:spChg chg="add mod">
          <ac:chgData name="Suitters, Benjamin (STFC,RAL,TECH)" userId="56081ad2-16bd-4e0a-aca5-9e603e57188e" providerId="ADAL" clId="{38B8C2E7-3D20-4AA7-95FD-B0D7103D21BA}" dt="2026-01-14T16:50:10.835" v="926" actId="1076"/>
          <ac:spMkLst>
            <pc:docMk/>
            <pc:sldMk cId="477038777" sldId="433"/>
            <ac:spMk id="7" creationId="{94560991-0AE2-F8B3-4729-740E5687B2C9}"/>
          </ac:spMkLst>
        </pc:spChg>
      </pc:sldChg>
      <pc:sldChg chg="addSp modSp add mod modClrScheme chgLayout">
        <pc:chgData name="Suitters, Benjamin (STFC,RAL,TECH)" userId="56081ad2-16bd-4e0a-aca5-9e603e57188e" providerId="ADAL" clId="{38B8C2E7-3D20-4AA7-95FD-B0D7103D21BA}" dt="2026-01-14T16:59:55.591" v="1560" actId="14100"/>
        <pc:sldMkLst>
          <pc:docMk/>
          <pc:sldMk cId="3015688206" sldId="434"/>
        </pc:sldMkLst>
        <pc:spChg chg="mod ord">
          <ac:chgData name="Suitters, Benjamin (STFC,RAL,TECH)" userId="56081ad2-16bd-4e0a-aca5-9e603e57188e" providerId="ADAL" clId="{38B8C2E7-3D20-4AA7-95FD-B0D7103D21BA}" dt="2026-01-14T16:51:18.649" v="947" actId="700"/>
          <ac:spMkLst>
            <pc:docMk/>
            <pc:sldMk cId="3015688206" sldId="434"/>
            <ac:spMk id="2" creationId="{182B7C8C-2873-31A7-4D19-BCA19CF099CF}"/>
          </ac:spMkLst>
        </pc:spChg>
        <pc:spChg chg="mod ord">
          <ac:chgData name="Suitters, Benjamin (STFC,RAL,TECH)" userId="56081ad2-16bd-4e0a-aca5-9e603e57188e" providerId="ADAL" clId="{38B8C2E7-3D20-4AA7-95FD-B0D7103D21BA}" dt="2026-01-14T16:57:50.433" v="1552" actId="12"/>
          <ac:spMkLst>
            <pc:docMk/>
            <pc:sldMk cId="3015688206" sldId="434"/>
            <ac:spMk id="3" creationId="{C94C99A2-A778-4B1C-EE8F-E6C1A8063EE4}"/>
          </ac:spMkLst>
        </pc:spChg>
        <pc:spChg chg="mod ord">
          <ac:chgData name="Suitters, Benjamin (STFC,RAL,TECH)" userId="56081ad2-16bd-4e0a-aca5-9e603e57188e" providerId="ADAL" clId="{38B8C2E7-3D20-4AA7-95FD-B0D7103D21BA}" dt="2026-01-14T16:51:18.649" v="947" actId="700"/>
          <ac:spMkLst>
            <pc:docMk/>
            <pc:sldMk cId="3015688206" sldId="434"/>
            <ac:spMk id="4" creationId="{01AC802B-498B-D75A-8B8D-58E0BED67993}"/>
          </ac:spMkLst>
        </pc:spChg>
        <pc:spChg chg="mod ord">
          <ac:chgData name="Suitters, Benjamin (STFC,RAL,TECH)" userId="56081ad2-16bd-4e0a-aca5-9e603e57188e" providerId="ADAL" clId="{38B8C2E7-3D20-4AA7-95FD-B0D7103D21BA}" dt="2026-01-14T16:51:18.649" v="947" actId="700"/>
          <ac:spMkLst>
            <pc:docMk/>
            <pc:sldMk cId="3015688206" sldId="434"/>
            <ac:spMk id="5" creationId="{037CB305-29C2-5AFA-F731-874347D99783}"/>
          </ac:spMkLst>
        </pc:spChg>
        <pc:spChg chg="mod ord">
          <ac:chgData name="Suitters, Benjamin (STFC,RAL,TECH)" userId="56081ad2-16bd-4e0a-aca5-9e603e57188e" providerId="ADAL" clId="{38B8C2E7-3D20-4AA7-95FD-B0D7103D21BA}" dt="2026-01-14T16:51:18.649" v="947" actId="700"/>
          <ac:spMkLst>
            <pc:docMk/>
            <pc:sldMk cId="3015688206" sldId="434"/>
            <ac:spMk id="6" creationId="{8747359E-1395-4ECA-07A7-A413C9A8450D}"/>
          </ac:spMkLst>
        </pc:spChg>
        <pc:spChg chg="add mod ord">
          <ac:chgData name="Suitters, Benjamin (STFC,RAL,TECH)" userId="56081ad2-16bd-4e0a-aca5-9e603e57188e" providerId="ADAL" clId="{38B8C2E7-3D20-4AA7-95FD-B0D7103D21BA}" dt="2026-01-14T16:59:55.591" v="1560" actId="14100"/>
          <ac:spMkLst>
            <pc:docMk/>
            <pc:sldMk cId="3015688206" sldId="434"/>
            <ac:spMk id="7" creationId="{E5FAB273-BA9D-DC1F-7E56-99DDB6CFB72C}"/>
          </ac:spMkLst>
        </pc:spChg>
      </pc:sldChg>
      <pc:sldChg chg="add del">
        <pc:chgData name="Suitters, Benjamin (STFC,RAL,TECH)" userId="56081ad2-16bd-4e0a-aca5-9e603e57188e" providerId="ADAL" clId="{38B8C2E7-3D20-4AA7-95FD-B0D7103D21BA}" dt="2026-01-14T16:57:57.236" v="1553" actId="47"/>
        <pc:sldMkLst>
          <pc:docMk/>
          <pc:sldMk cId="225276764" sldId="435"/>
        </pc:sldMkLst>
      </pc:sldChg>
      <pc:sldChg chg="modSp add mod">
        <pc:chgData name="Suitters, Benjamin (STFC,RAL,TECH)" userId="56081ad2-16bd-4e0a-aca5-9e603e57188e" providerId="ADAL" clId="{38B8C2E7-3D20-4AA7-95FD-B0D7103D21BA}" dt="2026-01-14T16:58:04.021" v="1555" actId="20577"/>
        <pc:sldMkLst>
          <pc:docMk/>
          <pc:sldMk cId="698780816" sldId="436"/>
        </pc:sldMkLst>
        <pc:spChg chg="mod">
          <ac:chgData name="Suitters, Benjamin (STFC,RAL,TECH)" userId="56081ad2-16bd-4e0a-aca5-9e603e57188e" providerId="ADAL" clId="{38B8C2E7-3D20-4AA7-95FD-B0D7103D21BA}" dt="2026-01-14T16:56:43.781" v="1405" actId="12"/>
          <ac:spMkLst>
            <pc:docMk/>
            <pc:sldMk cId="698780816" sldId="436"/>
            <ac:spMk id="3" creationId="{FA1FAFF4-4C2E-A239-6604-AF37AB534218}"/>
          </ac:spMkLst>
        </pc:spChg>
        <pc:spChg chg="mod">
          <ac:chgData name="Suitters, Benjamin (STFC,RAL,TECH)" userId="56081ad2-16bd-4e0a-aca5-9e603e57188e" providerId="ADAL" clId="{38B8C2E7-3D20-4AA7-95FD-B0D7103D21BA}" dt="2026-01-14T16:58:04.021" v="1555" actId="20577"/>
          <ac:spMkLst>
            <pc:docMk/>
            <pc:sldMk cId="698780816" sldId="436"/>
            <ac:spMk id="7" creationId="{D94D9777-F9DF-A4B3-41D2-3CEC564A1D2A}"/>
          </ac:spMkLst>
        </pc:spChg>
      </pc:sldChg>
      <pc:sldChg chg="add">
        <pc:chgData name="Suitters, Benjamin (STFC,RAL,TECH)" userId="56081ad2-16bd-4e0a-aca5-9e603e57188e" providerId="ADAL" clId="{38B8C2E7-3D20-4AA7-95FD-B0D7103D21BA}" dt="2026-01-14T16:58:01.344" v="1554" actId="2890"/>
        <pc:sldMkLst>
          <pc:docMk/>
          <pc:sldMk cId="853839607" sldId="437"/>
        </pc:sldMkLst>
      </pc:sldChg>
      <pc:sldChg chg="modSp add mod">
        <pc:chgData name="Suitters, Benjamin (STFC,RAL,TECH)" userId="56081ad2-16bd-4e0a-aca5-9e603e57188e" providerId="ADAL" clId="{38B8C2E7-3D20-4AA7-95FD-B0D7103D21BA}" dt="2026-01-14T17:00:30.513" v="1565" actId="14100"/>
        <pc:sldMkLst>
          <pc:docMk/>
          <pc:sldMk cId="1457602267" sldId="438"/>
        </pc:sldMkLst>
        <pc:spChg chg="mod">
          <ac:chgData name="Suitters, Benjamin (STFC,RAL,TECH)" userId="56081ad2-16bd-4e0a-aca5-9e603e57188e" providerId="ADAL" clId="{38B8C2E7-3D20-4AA7-95FD-B0D7103D21BA}" dt="2026-01-14T17:00:30.513" v="1565" actId="14100"/>
          <ac:spMkLst>
            <pc:docMk/>
            <pc:sldMk cId="1457602267" sldId="438"/>
            <ac:spMk id="3" creationId="{FCBB71A4-63E3-C350-7967-BC11C807274F}"/>
          </ac:spMkLst>
        </pc:spChg>
      </pc:sldChg>
      <pc:sldChg chg="add del">
        <pc:chgData name="Suitters, Benjamin (STFC,RAL,TECH)" userId="56081ad2-16bd-4e0a-aca5-9e603e57188e" providerId="ADAL" clId="{38B8C2E7-3D20-4AA7-95FD-B0D7103D21BA}" dt="2026-01-14T17:00:14.814" v="1562" actId="47"/>
        <pc:sldMkLst>
          <pc:docMk/>
          <pc:sldMk cId="1580468761" sldId="438"/>
        </pc:sldMkLst>
      </pc:sldChg>
      <pc:sldChg chg="addSp delSp modSp new mod">
        <pc:chgData name="Suitters, Benjamin (STFC,RAL,TECH)" userId="56081ad2-16bd-4e0a-aca5-9e603e57188e" providerId="ADAL" clId="{38B8C2E7-3D20-4AA7-95FD-B0D7103D21BA}" dt="2026-01-14T17:12:43.500" v="2067" actId="1076"/>
        <pc:sldMkLst>
          <pc:docMk/>
          <pc:sldMk cId="2021517281" sldId="439"/>
        </pc:sldMkLst>
        <pc:spChg chg="mod">
          <ac:chgData name="Suitters, Benjamin (STFC,RAL,TECH)" userId="56081ad2-16bd-4e0a-aca5-9e603e57188e" providerId="ADAL" clId="{38B8C2E7-3D20-4AA7-95FD-B0D7103D21BA}" dt="2026-01-14T17:03:02.030" v="1672" actId="20577"/>
          <ac:spMkLst>
            <pc:docMk/>
            <pc:sldMk cId="2021517281" sldId="439"/>
            <ac:spMk id="2" creationId="{D0CCCE71-87A5-A804-6786-11D3130BE502}"/>
          </ac:spMkLst>
        </pc:spChg>
        <pc:spChg chg="mod">
          <ac:chgData name="Suitters, Benjamin (STFC,RAL,TECH)" userId="56081ad2-16bd-4e0a-aca5-9e603e57188e" providerId="ADAL" clId="{38B8C2E7-3D20-4AA7-95FD-B0D7103D21BA}" dt="2026-01-14T17:08:16.383" v="2060" actId="14100"/>
          <ac:spMkLst>
            <pc:docMk/>
            <pc:sldMk cId="2021517281" sldId="439"/>
            <ac:spMk id="3" creationId="{6B62FC91-1BF5-9F74-8365-94CD349BAF84}"/>
          </ac:spMkLst>
        </pc:spChg>
        <pc:spChg chg="del mod">
          <ac:chgData name="Suitters, Benjamin (STFC,RAL,TECH)" userId="56081ad2-16bd-4e0a-aca5-9e603e57188e" providerId="ADAL" clId="{38B8C2E7-3D20-4AA7-95FD-B0D7103D21BA}" dt="2026-01-14T17:12:34.074" v="2061" actId="931"/>
          <ac:spMkLst>
            <pc:docMk/>
            <pc:sldMk cId="2021517281" sldId="439"/>
            <ac:spMk id="4" creationId="{FBE1DD4C-AAF8-C3AF-C9E4-F404A84653B3}"/>
          </ac:spMkLst>
        </pc:spChg>
        <pc:picChg chg="add mod">
          <ac:chgData name="Suitters, Benjamin (STFC,RAL,TECH)" userId="56081ad2-16bd-4e0a-aca5-9e603e57188e" providerId="ADAL" clId="{38B8C2E7-3D20-4AA7-95FD-B0D7103D21BA}" dt="2026-01-14T17:12:43.500" v="2067" actId="1076"/>
          <ac:picMkLst>
            <pc:docMk/>
            <pc:sldMk cId="2021517281" sldId="439"/>
            <ac:picMk id="9" creationId="{43BC240E-726E-5A00-0264-6D74E598B1A6}"/>
          </ac:picMkLst>
        </pc:picChg>
      </pc:sldChg>
      <pc:sldChg chg="addSp delSp modSp add mod">
        <pc:chgData name="Suitters, Benjamin (STFC,RAL,TECH)" userId="56081ad2-16bd-4e0a-aca5-9e603e57188e" providerId="ADAL" clId="{38B8C2E7-3D20-4AA7-95FD-B0D7103D21BA}" dt="2026-01-14T17:26:20.281" v="2843" actId="20577"/>
        <pc:sldMkLst>
          <pc:docMk/>
          <pc:sldMk cId="1804467956" sldId="440"/>
        </pc:sldMkLst>
        <pc:spChg chg="mod">
          <ac:chgData name="Suitters, Benjamin (STFC,RAL,TECH)" userId="56081ad2-16bd-4e0a-aca5-9e603e57188e" providerId="ADAL" clId="{38B8C2E7-3D20-4AA7-95FD-B0D7103D21BA}" dt="2026-01-14T17:23:45.423" v="2619" actId="26606"/>
          <ac:spMkLst>
            <pc:docMk/>
            <pc:sldMk cId="1804467956" sldId="440"/>
            <ac:spMk id="2" creationId="{675B8B0C-4366-E309-7056-E6BBFA7D7D09}"/>
          </ac:spMkLst>
        </pc:spChg>
        <pc:spChg chg="mod">
          <ac:chgData name="Suitters, Benjamin (STFC,RAL,TECH)" userId="56081ad2-16bd-4e0a-aca5-9e603e57188e" providerId="ADAL" clId="{38B8C2E7-3D20-4AA7-95FD-B0D7103D21BA}" dt="2026-01-14T17:26:20.281" v="2843" actId="20577"/>
          <ac:spMkLst>
            <pc:docMk/>
            <pc:sldMk cId="1804467956" sldId="440"/>
            <ac:spMk id="3" creationId="{7A81515E-6A64-C534-94C5-BBAA675998AE}"/>
          </ac:spMkLst>
        </pc:spChg>
        <pc:spChg chg="mod">
          <ac:chgData name="Suitters, Benjamin (STFC,RAL,TECH)" userId="56081ad2-16bd-4e0a-aca5-9e603e57188e" providerId="ADAL" clId="{38B8C2E7-3D20-4AA7-95FD-B0D7103D21BA}" dt="2026-01-14T17:23:45.423" v="2619" actId="26606"/>
          <ac:spMkLst>
            <pc:docMk/>
            <pc:sldMk cId="1804467956" sldId="440"/>
            <ac:spMk id="5" creationId="{5660DA09-9FE3-33A6-1F80-F151B6A0CAEA}"/>
          </ac:spMkLst>
        </pc:spChg>
        <pc:spChg chg="mod">
          <ac:chgData name="Suitters, Benjamin (STFC,RAL,TECH)" userId="56081ad2-16bd-4e0a-aca5-9e603e57188e" providerId="ADAL" clId="{38B8C2E7-3D20-4AA7-95FD-B0D7103D21BA}" dt="2026-01-14T17:23:45.423" v="2619" actId="26606"/>
          <ac:spMkLst>
            <pc:docMk/>
            <pc:sldMk cId="1804467956" sldId="440"/>
            <ac:spMk id="6" creationId="{406F325A-202C-B240-7E88-459C3BEB58D1}"/>
          </ac:spMkLst>
        </pc:spChg>
        <pc:spChg chg="mod">
          <ac:chgData name="Suitters, Benjamin (STFC,RAL,TECH)" userId="56081ad2-16bd-4e0a-aca5-9e603e57188e" providerId="ADAL" clId="{38B8C2E7-3D20-4AA7-95FD-B0D7103D21BA}" dt="2026-01-14T17:23:45.423" v="2619" actId="26606"/>
          <ac:spMkLst>
            <pc:docMk/>
            <pc:sldMk cId="1804467956" sldId="440"/>
            <ac:spMk id="7" creationId="{8AA3B07F-1C3D-BFDD-ECF3-7C06A623B4A8}"/>
          </ac:spMkLst>
        </pc:spChg>
        <pc:spChg chg="add del mod">
          <ac:chgData name="Suitters, Benjamin (STFC,RAL,TECH)" userId="56081ad2-16bd-4e0a-aca5-9e603e57188e" providerId="ADAL" clId="{38B8C2E7-3D20-4AA7-95FD-B0D7103D21BA}" dt="2026-01-14T17:23:41.978" v="2617"/>
          <ac:spMkLst>
            <pc:docMk/>
            <pc:sldMk cId="1804467956" sldId="440"/>
            <ac:spMk id="8" creationId="{8C7C5A5E-DF97-9EB1-F356-EFA125030FC3}"/>
          </ac:spMkLst>
        </pc:spChg>
        <pc:picChg chg="del">
          <ac:chgData name="Suitters, Benjamin (STFC,RAL,TECH)" userId="56081ad2-16bd-4e0a-aca5-9e603e57188e" providerId="ADAL" clId="{38B8C2E7-3D20-4AA7-95FD-B0D7103D21BA}" dt="2026-01-14T17:13:29.789" v="2078" actId="478"/>
          <ac:picMkLst>
            <pc:docMk/>
            <pc:sldMk cId="1804467956" sldId="440"/>
            <ac:picMk id="9" creationId="{B249DBF6-8AED-48AD-2A6A-CF9B4BF47746}"/>
          </ac:picMkLst>
        </pc:picChg>
        <pc:picChg chg="add mod ord">
          <ac:chgData name="Suitters, Benjamin (STFC,RAL,TECH)" userId="56081ad2-16bd-4e0a-aca5-9e603e57188e" providerId="ADAL" clId="{38B8C2E7-3D20-4AA7-95FD-B0D7103D21BA}" dt="2026-01-14T17:23:52.559" v="2622" actId="1076"/>
          <ac:picMkLst>
            <pc:docMk/>
            <pc:sldMk cId="1804467956" sldId="440"/>
            <ac:picMk id="10" creationId="{ACE85F77-C6B7-50BD-FEDA-DB8929C5426B}"/>
          </ac:picMkLst>
        </pc:picChg>
      </pc:sldChg>
      <pc:sldChg chg="modSp new mod">
        <pc:chgData name="Suitters, Benjamin (STFC,RAL,TECH)" userId="56081ad2-16bd-4e0a-aca5-9e603e57188e" providerId="ADAL" clId="{38B8C2E7-3D20-4AA7-95FD-B0D7103D21BA}" dt="2026-01-14T17:29:51.038" v="2913" actId="20577"/>
        <pc:sldMkLst>
          <pc:docMk/>
          <pc:sldMk cId="1465249547" sldId="441"/>
        </pc:sldMkLst>
        <pc:spChg chg="mod">
          <ac:chgData name="Suitters, Benjamin (STFC,RAL,TECH)" userId="56081ad2-16bd-4e0a-aca5-9e603e57188e" providerId="ADAL" clId="{38B8C2E7-3D20-4AA7-95FD-B0D7103D21BA}" dt="2026-01-14T17:29:44.353" v="2883" actId="5793"/>
          <ac:spMkLst>
            <pc:docMk/>
            <pc:sldMk cId="1465249547" sldId="441"/>
            <ac:spMk id="2" creationId="{033A1505-C6DE-C192-B126-2D5794A45FFC}"/>
          </ac:spMkLst>
        </pc:spChg>
        <pc:spChg chg="mod">
          <ac:chgData name="Suitters, Benjamin (STFC,RAL,TECH)" userId="56081ad2-16bd-4e0a-aca5-9e603e57188e" providerId="ADAL" clId="{38B8C2E7-3D20-4AA7-95FD-B0D7103D21BA}" dt="2026-01-14T17:29:51.038" v="2913" actId="20577"/>
          <ac:spMkLst>
            <pc:docMk/>
            <pc:sldMk cId="1465249547" sldId="441"/>
            <ac:spMk id="3" creationId="{C1536762-901E-7C3A-F2EF-AC12FF544D2E}"/>
          </ac:spMkLst>
        </pc:spChg>
      </pc:sldChg>
    </pc:docChg>
  </pc:docChgLst>
  <pc:docChgLst>
    <pc:chgData name="Suitters, Benjamin (STFC,RAL,TECH)" userId="56081ad2-16bd-4e0a-aca5-9e603e57188e" providerId="ADAL" clId="{F88F8CA7-05DB-4534-94C0-FA4D313A25AD}"/>
    <pc:docChg chg="undo redo custSel addSld delSld modSld sldOrd">
      <pc:chgData name="Suitters, Benjamin (STFC,RAL,TECH)" userId="56081ad2-16bd-4e0a-aca5-9e603e57188e" providerId="ADAL" clId="{F88F8CA7-05DB-4534-94C0-FA4D313A25AD}" dt="2026-01-15T17:20:01.722" v="5817" actId="1076"/>
      <pc:docMkLst>
        <pc:docMk/>
      </pc:docMkLst>
      <pc:sldChg chg="modSp mod">
        <pc:chgData name="Suitters, Benjamin (STFC,RAL,TECH)" userId="56081ad2-16bd-4e0a-aca5-9e603e57188e" providerId="ADAL" clId="{F88F8CA7-05DB-4534-94C0-FA4D313A25AD}" dt="2026-01-05T13:35:21.403" v="349" actId="1076"/>
        <pc:sldMkLst>
          <pc:docMk/>
          <pc:sldMk cId="3978198651" sldId="256"/>
        </pc:sldMkLst>
        <pc:spChg chg="mod">
          <ac:chgData name="Suitters, Benjamin (STFC,RAL,TECH)" userId="56081ad2-16bd-4e0a-aca5-9e603e57188e" providerId="ADAL" clId="{F88F8CA7-05DB-4534-94C0-FA4D313A25AD}" dt="2026-01-05T13:35:19.355" v="348" actId="14100"/>
          <ac:spMkLst>
            <pc:docMk/>
            <pc:sldMk cId="3978198651" sldId="256"/>
            <ac:spMk id="4" creationId="{D9AB9C70-B3FB-00DB-D799-ADFB9F98757D}"/>
          </ac:spMkLst>
        </pc:spChg>
        <pc:spChg chg="mod">
          <ac:chgData name="Suitters, Benjamin (STFC,RAL,TECH)" userId="56081ad2-16bd-4e0a-aca5-9e603e57188e" providerId="ADAL" clId="{F88F8CA7-05DB-4534-94C0-FA4D313A25AD}" dt="2026-01-05T13:35:21.403" v="349" actId="1076"/>
          <ac:spMkLst>
            <pc:docMk/>
            <pc:sldMk cId="3978198651" sldId="256"/>
            <ac:spMk id="5" creationId="{46D97D8C-92ED-378F-5924-3992FD56DF88}"/>
          </ac:spMkLst>
        </pc:spChg>
      </pc:sldChg>
      <pc:sldChg chg="addSp delSp modSp new mod modClrScheme chgLayout">
        <pc:chgData name="Suitters, Benjamin (STFC,RAL,TECH)" userId="56081ad2-16bd-4e0a-aca5-9e603e57188e" providerId="ADAL" clId="{F88F8CA7-05DB-4534-94C0-FA4D313A25AD}" dt="2026-01-15T17:01:41.982" v="5041" actId="14100"/>
        <pc:sldMkLst>
          <pc:docMk/>
          <pc:sldMk cId="3764776304" sldId="257"/>
        </pc:sldMkLst>
        <pc:spChg chg="mod ord">
          <ac:chgData name="Suitters, Benjamin (STFC,RAL,TECH)" userId="56081ad2-16bd-4e0a-aca5-9e603e57188e" providerId="ADAL" clId="{F88F8CA7-05DB-4534-94C0-FA4D313A25AD}" dt="2026-01-05T13:33:49.688" v="2" actId="700"/>
          <ac:spMkLst>
            <pc:docMk/>
            <pc:sldMk cId="3764776304" sldId="257"/>
            <ac:spMk id="3" creationId="{BB9D5DFF-FC4A-115E-74C5-74915D6F6AA1}"/>
          </ac:spMkLst>
        </pc:spChg>
        <pc:spChg chg="mod ord">
          <ac:chgData name="Suitters, Benjamin (STFC,RAL,TECH)" userId="56081ad2-16bd-4e0a-aca5-9e603e57188e" providerId="ADAL" clId="{F88F8CA7-05DB-4534-94C0-FA4D313A25AD}" dt="2026-01-05T13:33:49.688" v="2" actId="700"/>
          <ac:spMkLst>
            <pc:docMk/>
            <pc:sldMk cId="3764776304" sldId="257"/>
            <ac:spMk id="4" creationId="{D3AD940F-5B66-4BAB-9209-4FE418E87FD7}"/>
          </ac:spMkLst>
        </pc:spChg>
        <pc:spChg chg="mod ord">
          <ac:chgData name="Suitters, Benjamin (STFC,RAL,TECH)" userId="56081ad2-16bd-4e0a-aca5-9e603e57188e" providerId="ADAL" clId="{F88F8CA7-05DB-4534-94C0-FA4D313A25AD}" dt="2026-01-05T13:33:49.688" v="2" actId="700"/>
          <ac:spMkLst>
            <pc:docMk/>
            <pc:sldMk cId="3764776304" sldId="257"/>
            <ac:spMk id="5" creationId="{C4BACA0F-3964-27CF-CF82-A57399BC685C}"/>
          </ac:spMkLst>
        </pc:spChg>
        <pc:spChg chg="add mod ord">
          <ac:chgData name="Suitters, Benjamin (STFC,RAL,TECH)" userId="56081ad2-16bd-4e0a-aca5-9e603e57188e" providerId="ADAL" clId="{F88F8CA7-05DB-4534-94C0-FA4D313A25AD}" dt="2026-01-05T14:13:27.590" v="436" actId="20577"/>
          <ac:spMkLst>
            <pc:docMk/>
            <pc:sldMk cId="3764776304" sldId="257"/>
            <ac:spMk id="9" creationId="{FD821831-22B0-7F04-1F13-EF2B85E7259B}"/>
          </ac:spMkLst>
        </pc:spChg>
        <pc:spChg chg="add mod ord">
          <ac:chgData name="Suitters, Benjamin (STFC,RAL,TECH)" userId="56081ad2-16bd-4e0a-aca5-9e603e57188e" providerId="ADAL" clId="{F88F8CA7-05DB-4534-94C0-FA4D313A25AD}" dt="2026-01-15T17:01:41.982" v="5041" actId="14100"/>
          <ac:spMkLst>
            <pc:docMk/>
            <pc:sldMk cId="3764776304" sldId="257"/>
            <ac:spMk id="10" creationId="{6D88A908-F10A-EC94-7691-76491C8F1CAD}"/>
          </ac:spMkLst>
        </pc:spChg>
      </pc:sldChg>
      <pc:sldChg chg="addSp delSp modSp new mod modClrScheme chgLayout">
        <pc:chgData name="Suitters, Benjamin (STFC,RAL,TECH)" userId="56081ad2-16bd-4e0a-aca5-9e603e57188e" providerId="ADAL" clId="{F88F8CA7-05DB-4534-94C0-FA4D313A25AD}" dt="2026-01-15T17:05:08.500" v="5751" actId="20577"/>
        <pc:sldMkLst>
          <pc:docMk/>
          <pc:sldMk cId="2392540842" sldId="258"/>
        </pc:sldMkLst>
        <pc:spChg chg="mod ord">
          <ac:chgData name="Suitters, Benjamin (STFC,RAL,TECH)" userId="56081ad2-16bd-4e0a-aca5-9e603e57188e" providerId="ADAL" clId="{F88F8CA7-05DB-4534-94C0-FA4D313A25AD}" dt="2026-01-05T14:16:16.281" v="438" actId="700"/>
          <ac:spMkLst>
            <pc:docMk/>
            <pc:sldMk cId="2392540842" sldId="258"/>
            <ac:spMk id="3" creationId="{A96ED2FA-AB26-FAE0-0EA3-FB666F6B4DBE}"/>
          </ac:spMkLst>
        </pc:spChg>
        <pc:spChg chg="mod ord">
          <ac:chgData name="Suitters, Benjamin (STFC,RAL,TECH)" userId="56081ad2-16bd-4e0a-aca5-9e603e57188e" providerId="ADAL" clId="{F88F8CA7-05DB-4534-94C0-FA4D313A25AD}" dt="2026-01-05T14:16:16.281" v="438" actId="700"/>
          <ac:spMkLst>
            <pc:docMk/>
            <pc:sldMk cId="2392540842" sldId="258"/>
            <ac:spMk id="4" creationId="{E58BE5E2-4E19-F85F-7914-478BAE9C77C4}"/>
          </ac:spMkLst>
        </pc:spChg>
        <pc:spChg chg="mod ord">
          <ac:chgData name="Suitters, Benjamin (STFC,RAL,TECH)" userId="56081ad2-16bd-4e0a-aca5-9e603e57188e" providerId="ADAL" clId="{F88F8CA7-05DB-4534-94C0-FA4D313A25AD}" dt="2026-01-05T14:16:16.281" v="438" actId="700"/>
          <ac:spMkLst>
            <pc:docMk/>
            <pc:sldMk cId="2392540842" sldId="258"/>
            <ac:spMk id="5" creationId="{8C7EFBB2-D42E-BAF2-6B6A-84F110285779}"/>
          </ac:spMkLst>
        </pc:spChg>
        <pc:spChg chg="add mod ord">
          <ac:chgData name="Suitters, Benjamin (STFC,RAL,TECH)" userId="56081ad2-16bd-4e0a-aca5-9e603e57188e" providerId="ADAL" clId="{F88F8CA7-05DB-4534-94C0-FA4D313A25AD}" dt="2026-01-05T14:16:27.999" v="446" actId="20577"/>
          <ac:spMkLst>
            <pc:docMk/>
            <pc:sldMk cId="2392540842" sldId="258"/>
            <ac:spMk id="7" creationId="{A71E920A-0FDE-33D8-90E5-BD642C72F09A}"/>
          </ac:spMkLst>
        </pc:spChg>
        <pc:spChg chg="add mod ord">
          <ac:chgData name="Suitters, Benjamin (STFC,RAL,TECH)" userId="56081ad2-16bd-4e0a-aca5-9e603e57188e" providerId="ADAL" clId="{F88F8CA7-05DB-4534-94C0-FA4D313A25AD}" dt="2026-01-15T17:05:08.500" v="5751" actId="20577"/>
          <ac:spMkLst>
            <pc:docMk/>
            <pc:sldMk cId="2392540842" sldId="258"/>
            <ac:spMk id="8" creationId="{9E1A0CD1-A8B0-30FC-47A2-44050725755B}"/>
          </ac:spMkLst>
        </pc:spChg>
      </pc:sldChg>
      <pc:sldChg chg="modSp new mod">
        <pc:chgData name="Suitters, Benjamin (STFC,RAL,TECH)" userId="56081ad2-16bd-4e0a-aca5-9e603e57188e" providerId="ADAL" clId="{F88F8CA7-05DB-4534-94C0-FA4D313A25AD}" dt="2026-01-05T14:48:39.753" v="1523" actId="20577"/>
        <pc:sldMkLst>
          <pc:docMk/>
          <pc:sldMk cId="3824578403" sldId="259"/>
        </pc:sldMkLst>
        <pc:spChg chg="mod">
          <ac:chgData name="Suitters, Benjamin (STFC,RAL,TECH)" userId="56081ad2-16bd-4e0a-aca5-9e603e57188e" providerId="ADAL" clId="{F88F8CA7-05DB-4534-94C0-FA4D313A25AD}" dt="2026-01-05T14:31:21.366" v="1431" actId="20577"/>
          <ac:spMkLst>
            <pc:docMk/>
            <pc:sldMk cId="3824578403" sldId="259"/>
            <ac:spMk id="2" creationId="{9A680001-0863-4825-6042-6D299251D218}"/>
          </ac:spMkLst>
        </pc:spChg>
        <pc:spChg chg="mod">
          <ac:chgData name="Suitters, Benjamin (STFC,RAL,TECH)" userId="56081ad2-16bd-4e0a-aca5-9e603e57188e" providerId="ADAL" clId="{F88F8CA7-05DB-4534-94C0-FA4D313A25AD}" dt="2026-01-05T14:48:39.753" v="1523" actId="20577"/>
          <ac:spMkLst>
            <pc:docMk/>
            <pc:sldMk cId="3824578403" sldId="259"/>
            <ac:spMk id="3" creationId="{C7D4A426-8D27-5E8B-CA56-8AF02CDAD231}"/>
          </ac:spMkLst>
        </pc:spChg>
      </pc:sldChg>
      <pc:sldChg chg="modSp new mod">
        <pc:chgData name="Suitters, Benjamin (STFC,RAL,TECH)" userId="56081ad2-16bd-4e0a-aca5-9e603e57188e" providerId="ADAL" clId="{F88F8CA7-05DB-4534-94C0-FA4D313A25AD}" dt="2026-01-05T15:51:28.114" v="2173" actId="20577"/>
        <pc:sldMkLst>
          <pc:docMk/>
          <pc:sldMk cId="1525530071" sldId="261"/>
        </pc:sldMkLst>
        <pc:spChg chg="mod">
          <ac:chgData name="Suitters, Benjamin (STFC,RAL,TECH)" userId="56081ad2-16bd-4e0a-aca5-9e603e57188e" providerId="ADAL" clId="{F88F8CA7-05DB-4534-94C0-FA4D313A25AD}" dt="2026-01-05T14:55:26.125" v="1610" actId="20577"/>
          <ac:spMkLst>
            <pc:docMk/>
            <pc:sldMk cId="1525530071" sldId="261"/>
            <ac:spMk id="2" creationId="{C3740BD2-1FF7-B814-4AEB-DB0FBBF38DCE}"/>
          </ac:spMkLst>
        </pc:spChg>
        <pc:spChg chg="mod">
          <ac:chgData name="Suitters, Benjamin (STFC,RAL,TECH)" userId="56081ad2-16bd-4e0a-aca5-9e603e57188e" providerId="ADAL" clId="{F88F8CA7-05DB-4534-94C0-FA4D313A25AD}" dt="2026-01-05T15:51:28.114" v="2173" actId="20577"/>
          <ac:spMkLst>
            <pc:docMk/>
            <pc:sldMk cId="1525530071" sldId="261"/>
            <ac:spMk id="3" creationId="{CF6D2756-991D-4208-DD20-359FE0DD052C}"/>
          </ac:spMkLst>
        </pc:spChg>
      </pc:sldChg>
      <pc:sldChg chg="modSp new mod">
        <pc:chgData name="Suitters, Benjamin (STFC,RAL,TECH)" userId="56081ad2-16bd-4e0a-aca5-9e603e57188e" providerId="ADAL" clId="{F88F8CA7-05DB-4534-94C0-FA4D313A25AD}" dt="2026-01-05T16:13:48.208" v="2660" actId="20577"/>
        <pc:sldMkLst>
          <pc:docMk/>
          <pc:sldMk cId="126731685" sldId="262"/>
        </pc:sldMkLst>
        <pc:spChg chg="mod">
          <ac:chgData name="Suitters, Benjamin (STFC,RAL,TECH)" userId="56081ad2-16bd-4e0a-aca5-9e603e57188e" providerId="ADAL" clId="{F88F8CA7-05DB-4534-94C0-FA4D313A25AD}" dt="2026-01-05T15:51:36.106" v="2201" actId="20577"/>
          <ac:spMkLst>
            <pc:docMk/>
            <pc:sldMk cId="126731685" sldId="262"/>
            <ac:spMk id="2" creationId="{8D708040-D22B-6AAD-2A0B-DA2EB83F02E9}"/>
          </ac:spMkLst>
        </pc:spChg>
        <pc:spChg chg="mod">
          <ac:chgData name="Suitters, Benjamin (STFC,RAL,TECH)" userId="56081ad2-16bd-4e0a-aca5-9e603e57188e" providerId="ADAL" clId="{F88F8CA7-05DB-4534-94C0-FA4D313A25AD}" dt="2026-01-05T16:13:48.208" v="2660" actId="20577"/>
          <ac:spMkLst>
            <pc:docMk/>
            <pc:sldMk cId="126731685" sldId="262"/>
            <ac:spMk id="3" creationId="{E6627CF5-2CDB-239A-ADC0-E470A21B2175}"/>
          </ac:spMkLst>
        </pc:spChg>
      </pc:sldChg>
      <pc:sldChg chg="modSp new del mod">
        <pc:chgData name="Suitters, Benjamin (STFC,RAL,TECH)" userId="56081ad2-16bd-4e0a-aca5-9e603e57188e" providerId="ADAL" clId="{F88F8CA7-05DB-4534-94C0-FA4D313A25AD}" dt="2026-01-15T17:19:46.891" v="5816" actId="47"/>
        <pc:sldMkLst>
          <pc:docMk/>
          <pc:sldMk cId="1939934302" sldId="263"/>
        </pc:sldMkLst>
        <pc:spChg chg="mod">
          <ac:chgData name="Suitters, Benjamin (STFC,RAL,TECH)" userId="56081ad2-16bd-4e0a-aca5-9e603e57188e" providerId="ADAL" clId="{F88F8CA7-05DB-4534-94C0-FA4D313A25AD}" dt="2026-01-05T16:23:47.968" v="2693" actId="20577"/>
          <ac:spMkLst>
            <pc:docMk/>
            <pc:sldMk cId="1939934302" sldId="263"/>
            <ac:spMk id="2" creationId="{119BF6D5-C595-A444-AFFF-905299F3E819}"/>
          </ac:spMkLst>
        </pc:spChg>
        <pc:spChg chg="mod">
          <ac:chgData name="Suitters, Benjamin (STFC,RAL,TECH)" userId="56081ad2-16bd-4e0a-aca5-9e603e57188e" providerId="ADAL" clId="{F88F8CA7-05DB-4534-94C0-FA4D313A25AD}" dt="2026-01-05T16:33:20.261" v="3378" actId="20577"/>
          <ac:spMkLst>
            <pc:docMk/>
            <pc:sldMk cId="1939934302" sldId="263"/>
            <ac:spMk id="3" creationId="{5637C580-E5A5-E04F-8B11-446CFE5248C1}"/>
          </ac:spMkLst>
        </pc:spChg>
      </pc:sldChg>
      <pc:sldChg chg="ord">
        <pc:chgData name="Suitters, Benjamin (STFC,RAL,TECH)" userId="56081ad2-16bd-4e0a-aca5-9e603e57188e" providerId="ADAL" clId="{F88F8CA7-05DB-4534-94C0-FA4D313A25AD}" dt="2026-01-15T16:48:55.531" v="4297"/>
        <pc:sldMkLst>
          <pc:docMk/>
          <pc:sldMk cId="1312292885" sldId="275"/>
        </pc:sldMkLst>
      </pc:sldChg>
      <pc:sldChg chg="addSp delSp modSp add mod">
        <pc:chgData name="Suitters, Benjamin (STFC,RAL,TECH)" userId="56081ad2-16bd-4e0a-aca5-9e603e57188e" providerId="ADAL" clId="{F88F8CA7-05DB-4534-94C0-FA4D313A25AD}" dt="2026-01-15T16:58:07.080" v="4800" actId="207"/>
        <pc:sldMkLst>
          <pc:docMk/>
          <pc:sldMk cId="3730020441" sldId="430"/>
        </pc:sldMkLst>
        <pc:spChg chg="mod">
          <ac:chgData name="Suitters, Benjamin (STFC,RAL,TECH)" userId="56081ad2-16bd-4e0a-aca5-9e603e57188e" providerId="ADAL" clId="{F88F8CA7-05DB-4534-94C0-FA4D313A25AD}" dt="2026-01-15T16:58:07.080" v="4800" actId="207"/>
          <ac:spMkLst>
            <pc:docMk/>
            <pc:sldMk cId="3730020441" sldId="430"/>
            <ac:spMk id="2" creationId="{BF31AC86-9F40-9A56-948A-740EDD0A3EBA}"/>
          </ac:spMkLst>
        </pc:spChg>
        <pc:spChg chg="add del mod">
          <ac:chgData name="Suitters, Benjamin (STFC,RAL,TECH)" userId="56081ad2-16bd-4e0a-aca5-9e603e57188e" providerId="ADAL" clId="{F88F8CA7-05DB-4534-94C0-FA4D313A25AD}" dt="2026-01-15T16:48:07.573" v="4283" actId="478"/>
          <ac:spMkLst>
            <pc:docMk/>
            <pc:sldMk cId="3730020441" sldId="430"/>
            <ac:spMk id="12" creationId="{A85EAAAA-9B8B-66F6-6DDD-0BE87326CFDA}"/>
          </ac:spMkLst>
        </pc:spChg>
        <pc:spChg chg="add del mod">
          <ac:chgData name="Suitters, Benjamin (STFC,RAL,TECH)" userId="56081ad2-16bd-4e0a-aca5-9e603e57188e" providerId="ADAL" clId="{F88F8CA7-05DB-4534-94C0-FA4D313A25AD}" dt="2026-01-15T16:48:25.856" v="4292" actId="478"/>
          <ac:spMkLst>
            <pc:docMk/>
            <pc:sldMk cId="3730020441" sldId="430"/>
            <ac:spMk id="16" creationId="{4BF9405E-42BF-57FA-D05D-4276F1619B90}"/>
          </ac:spMkLst>
        </pc:spChg>
        <pc:picChg chg="add del mod">
          <ac:chgData name="Suitters, Benjamin (STFC,RAL,TECH)" userId="56081ad2-16bd-4e0a-aca5-9e603e57188e" providerId="ADAL" clId="{F88F8CA7-05DB-4534-94C0-FA4D313A25AD}" dt="2026-01-15T16:48:07.573" v="4283" actId="478"/>
          <ac:picMkLst>
            <pc:docMk/>
            <pc:sldMk cId="3730020441" sldId="430"/>
            <ac:picMk id="10" creationId="{F9278BB9-7110-70DC-58D2-21D1CE382F00}"/>
          </ac:picMkLst>
        </pc:picChg>
        <pc:picChg chg="add del mod">
          <ac:chgData name="Suitters, Benjamin (STFC,RAL,TECH)" userId="56081ad2-16bd-4e0a-aca5-9e603e57188e" providerId="ADAL" clId="{F88F8CA7-05DB-4534-94C0-FA4D313A25AD}" dt="2026-01-15T16:48:24.127" v="4290" actId="478"/>
          <ac:picMkLst>
            <pc:docMk/>
            <pc:sldMk cId="3730020441" sldId="430"/>
            <ac:picMk id="15" creationId="{FCF4526A-4E84-9C19-F6EB-B0DEC40B0E54}"/>
          </ac:picMkLst>
        </pc:picChg>
      </pc:sldChg>
      <pc:sldChg chg="modSp mod">
        <pc:chgData name="Suitters, Benjamin (STFC,RAL,TECH)" userId="56081ad2-16bd-4e0a-aca5-9e603e57188e" providerId="ADAL" clId="{F88F8CA7-05DB-4534-94C0-FA4D313A25AD}" dt="2026-01-15T16:36:48.289" v="4058" actId="20577"/>
        <pc:sldMkLst>
          <pc:docMk/>
          <pc:sldMk cId="477038777" sldId="433"/>
        </pc:sldMkLst>
        <pc:spChg chg="mod">
          <ac:chgData name="Suitters, Benjamin (STFC,RAL,TECH)" userId="56081ad2-16bd-4e0a-aca5-9e603e57188e" providerId="ADAL" clId="{F88F8CA7-05DB-4534-94C0-FA4D313A25AD}" dt="2026-01-15T16:36:48.289" v="4058" actId="20577"/>
          <ac:spMkLst>
            <pc:docMk/>
            <pc:sldMk cId="477038777" sldId="433"/>
            <ac:spMk id="7" creationId="{94560991-0AE2-F8B3-4729-740E5687B2C9}"/>
          </ac:spMkLst>
        </pc:spChg>
      </pc:sldChg>
      <pc:sldChg chg="modSp mod">
        <pc:chgData name="Suitters, Benjamin (STFC,RAL,TECH)" userId="56081ad2-16bd-4e0a-aca5-9e603e57188e" providerId="ADAL" clId="{F88F8CA7-05DB-4534-94C0-FA4D313A25AD}" dt="2026-01-15T17:13:57.812" v="5799" actId="20577"/>
        <pc:sldMkLst>
          <pc:docMk/>
          <pc:sldMk cId="698780816" sldId="436"/>
        </pc:sldMkLst>
        <pc:spChg chg="mod">
          <ac:chgData name="Suitters, Benjamin (STFC,RAL,TECH)" userId="56081ad2-16bd-4e0a-aca5-9e603e57188e" providerId="ADAL" clId="{F88F8CA7-05DB-4534-94C0-FA4D313A25AD}" dt="2026-01-15T17:13:57.812" v="5799" actId="20577"/>
          <ac:spMkLst>
            <pc:docMk/>
            <pc:sldMk cId="698780816" sldId="436"/>
            <ac:spMk id="7" creationId="{D94D9777-F9DF-A4B3-41D2-3CEC564A1D2A}"/>
          </ac:spMkLst>
        </pc:spChg>
      </pc:sldChg>
      <pc:sldChg chg="addSp delSp modSp mod">
        <pc:chgData name="Suitters, Benjamin (STFC,RAL,TECH)" userId="56081ad2-16bd-4e0a-aca5-9e603e57188e" providerId="ADAL" clId="{F88F8CA7-05DB-4534-94C0-FA4D313A25AD}" dt="2026-01-15T17:17:40.519" v="5807" actId="14100"/>
        <pc:sldMkLst>
          <pc:docMk/>
          <pc:sldMk cId="2021517281" sldId="439"/>
        </pc:sldMkLst>
        <pc:spChg chg="add del mod">
          <ac:chgData name="Suitters, Benjamin (STFC,RAL,TECH)" userId="56081ad2-16bd-4e0a-aca5-9e603e57188e" providerId="ADAL" clId="{F88F8CA7-05DB-4534-94C0-FA4D313A25AD}" dt="2026-01-15T17:17:37.419" v="5803" actId="931"/>
          <ac:spMkLst>
            <pc:docMk/>
            <pc:sldMk cId="2021517281" sldId="439"/>
            <ac:spMk id="8" creationId="{0C2B7056-2E47-06DC-A3BA-FD56B85CD845}"/>
          </ac:spMkLst>
        </pc:spChg>
        <pc:picChg chg="del">
          <ac:chgData name="Suitters, Benjamin (STFC,RAL,TECH)" userId="56081ad2-16bd-4e0a-aca5-9e603e57188e" providerId="ADAL" clId="{F88F8CA7-05DB-4534-94C0-FA4D313A25AD}" dt="2026-01-15T17:17:17.900" v="5802" actId="478"/>
          <ac:picMkLst>
            <pc:docMk/>
            <pc:sldMk cId="2021517281" sldId="439"/>
            <ac:picMk id="9" creationId="{43BC240E-726E-5A00-0264-6D74E598B1A6}"/>
          </ac:picMkLst>
        </pc:picChg>
        <pc:picChg chg="add mod">
          <ac:chgData name="Suitters, Benjamin (STFC,RAL,TECH)" userId="56081ad2-16bd-4e0a-aca5-9e603e57188e" providerId="ADAL" clId="{F88F8CA7-05DB-4534-94C0-FA4D313A25AD}" dt="2026-01-15T17:17:40.519" v="5807" actId="14100"/>
          <ac:picMkLst>
            <pc:docMk/>
            <pc:sldMk cId="2021517281" sldId="439"/>
            <ac:picMk id="11" creationId="{07B9FDEB-E413-DA41-4915-5022C5C77902}"/>
          </ac:picMkLst>
        </pc:picChg>
      </pc:sldChg>
      <pc:sldChg chg="addSp modSp mod">
        <pc:chgData name="Suitters, Benjamin (STFC,RAL,TECH)" userId="56081ad2-16bd-4e0a-aca5-9e603e57188e" providerId="ADAL" clId="{F88F8CA7-05DB-4534-94C0-FA4D313A25AD}" dt="2026-01-15T16:35:36.157" v="3996" actId="1076"/>
        <pc:sldMkLst>
          <pc:docMk/>
          <pc:sldMk cId="1804467956" sldId="440"/>
        </pc:sldMkLst>
        <pc:picChg chg="add mod">
          <ac:chgData name="Suitters, Benjamin (STFC,RAL,TECH)" userId="56081ad2-16bd-4e0a-aca5-9e603e57188e" providerId="ADAL" clId="{F88F8CA7-05DB-4534-94C0-FA4D313A25AD}" dt="2026-01-15T16:34:58.096" v="3990" actId="2085"/>
          <ac:picMkLst>
            <pc:docMk/>
            <pc:sldMk cId="1804467956" sldId="440"/>
            <ac:picMk id="4" creationId="{9200B80B-D00B-62B9-6496-AAE0D23525F9}"/>
          </ac:picMkLst>
        </pc:picChg>
        <pc:picChg chg="add mod">
          <ac:chgData name="Suitters, Benjamin (STFC,RAL,TECH)" userId="56081ad2-16bd-4e0a-aca5-9e603e57188e" providerId="ADAL" clId="{F88F8CA7-05DB-4534-94C0-FA4D313A25AD}" dt="2026-01-15T16:34:54.765" v="3989" actId="1076"/>
          <ac:picMkLst>
            <pc:docMk/>
            <pc:sldMk cId="1804467956" sldId="440"/>
            <ac:picMk id="8" creationId="{50FFAED7-45A8-4C2F-2B30-F9E41F5C8980}"/>
          </ac:picMkLst>
        </pc:picChg>
        <pc:picChg chg="add mod modCrop">
          <ac:chgData name="Suitters, Benjamin (STFC,RAL,TECH)" userId="56081ad2-16bd-4e0a-aca5-9e603e57188e" providerId="ADAL" clId="{F88F8CA7-05DB-4534-94C0-FA4D313A25AD}" dt="2026-01-15T16:35:36.157" v="3996" actId="1076"/>
          <ac:picMkLst>
            <pc:docMk/>
            <pc:sldMk cId="1804467956" sldId="440"/>
            <ac:picMk id="9" creationId="{4E2BA3BE-FB31-EFA1-29AA-729F7A417FA8}"/>
          </ac:picMkLst>
        </pc:picChg>
        <pc:picChg chg="mod ord">
          <ac:chgData name="Suitters, Benjamin (STFC,RAL,TECH)" userId="56081ad2-16bd-4e0a-aca5-9e603e57188e" providerId="ADAL" clId="{F88F8CA7-05DB-4534-94C0-FA4D313A25AD}" dt="2026-01-15T16:35:01.447" v="3991" actId="166"/>
          <ac:picMkLst>
            <pc:docMk/>
            <pc:sldMk cId="1804467956" sldId="440"/>
            <ac:picMk id="10" creationId="{ACE85F77-C6B7-50BD-FEDA-DB8929C5426B}"/>
          </ac:picMkLst>
        </pc:picChg>
      </pc:sldChg>
      <pc:sldChg chg="addSp delSp modSp mod">
        <pc:chgData name="Suitters, Benjamin (STFC,RAL,TECH)" userId="56081ad2-16bd-4e0a-aca5-9e603e57188e" providerId="ADAL" clId="{F88F8CA7-05DB-4534-94C0-FA4D313A25AD}" dt="2026-01-15T16:47:33.312" v="4265" actId="478"/>
        <pc:sldMkLst>
          <pc:docMk/>
          <pc:sldMk cId="1465249547" sldId="441"/>
        </pc:sldMkLst>
        <pc:spChg chg="mod">
          <ac:chgData name="Suitters, Benjamin (STFC,RAL,TECH)" userId="56081ad2-16bd-4e0a-aca5-9e603e57188e" providerId="ADAL" clId="{F88F8CA7-05DB-4534-94C0-FA4D313A25AD}" dt="2026-01-15T16:47:03.373" v="4263" actId="20577"/>
          <ac:spMkLst>
            <pc:docMk/>
            <pc:sldMk cId="1465249547" sldId="441"/>
            <ac:spMk id="3" creationId="{C1536762-901E-7C3A-F2EF-AC12FF544D2E}"/>
          </ac:spMkLst>
        </pc:spChg>
        <pc:picChg chg="add del mod">
          <ac:chgData name="Suitters, Benjamin (STFC,RAL,TECH)" userId="56081ad2-16bd-4e0a-aca5-9e603e57188e" providerId="ADAL" clId="{F88F8CA7-05DB-4534-94C0-FA4D313A25AD}" dt="2026-01-15T16:47:33.312" v="4265" actId="478"/>
          <ac:picMkLst>
            <pc:docMk/>
            <pc:sldMk cId="1465249547" sldId="441"/>
            <ac:picMk id="7" creationId="{6F00BEAF-F153-41B5-472A-85B3D2DFAAD7}"/>
          </ac:picMkLst>
        </pc:picChg>
      </pc:sldChg>
      <pc:sldChg chg="addSp delSp modSp new mod ord modClrScheme chgLayout">
        <pc:chgData name="Suitters, Benjamin (STFC,RAL,TECH)" userId="56081ad2-16bd-4e0a-aca5-9e603e57188e" providerId="ADAL" clId="{F88F8CA7-05DB-4534-94C0-FA4D313A25AD}" dt="2026-01-15T16:33:02.602" v="3964" actId="20577"/>
        <pc:sldMkLst>
          <pc:docMk/>
          <pc:sldMk cId="4013320465" sldId="442"/>
        </pc:sldMkLst>
        <pc:spChg chg="mod ord">
          <ac:chgData name="Suitters, Benjamin (STFC,RAL,TECH)" userId="56081ad2-16bd-4e0a-aca5-9e603e57188e" providerId="ADAL" clId="{F88F8CA7-05DB-4534-94C0-FA4D313A25AD}" dt="2026-01-15T15:48:30.933" v="3433" actId="700"/>
          <ac:spMkLst>
            <pc:docMk/>
            <pc:sldMk cId="4013320465" sldId="442"/>
            <ac:spMk id="2" creationId="{9BD2BA36-394D-504C-5846-3D7F626642FB}"/>
          </ac:spMkLst>
        </pc:spChg>
        <pc:spChg chg="del mod ord">
          <ac:chgData name="Suitters, Benjamin (STFC,RAL,TECH)" userId="56081ad2-16bd-4e0a-aca5-9e603e57188e" providerId="ADAL" clId="{F88F8CA7-05DB-4534-94C0-FA4D313A25AD}" dt="2026-01-15T15:48:30.933" v="3433" actId="700"/>
          <ac:spMkLst>
            <pc:docMk/>
            <pc:sldMk cId="4013320465" sldId="442"/>
            <ac:spMk id="3" creationId="{B12B5A7E-8176-31B0-2254-1AEB3DA87CEB}"/>
          </ac:spMkLst>
        </pc:spChg>
        <pc:spChg chg="del">
          <ac:chgData name="Suitters, Benjamin (STFC,RAL,TECH)" userId="56081ad2-16bd-4e0a-aca5-9e603e57188e" providerId="ADAL" clId="{F88F8CA7-05DB-4534-94C0-FA4D313A25AD}" dt="2026-01-15T15:48:30.933" v="3433" actId="700"/>
          <ac:spMkLst>
            <pc:docMk/>
            <pc:sldMk cId="4013320465" sldId="442"/>
            <ac:spMk id="4" creationId="{E32F214F-81A6-6275-9AFA-6BAD32B07F41}"/>
          </ac:spMkLst>
        </pc:spChg>
        <pc:spChg chg="mod ord">
          <ac:chgData name="Suitters, Benjamin (STFC,RAL,TECH)" userId="56081ad2-16bd-4e0a-aca5-9e603e57188e" providerId="ADAL" clId="{F88F8CA7-05DB-4534-94C0-FA4D313A25AD}" dt="2026-01-15T15:48:30.933" v="3433" actId="700"/>
          <ac:spMkLst>
            <pc:docMk/>
            <pc:sldMk cId="4013320465" sldId="442"/>
            <ac:spMk id="5" creationId="{3FC81A8D-17F1-08C1-52C4-3AED794B206E}"/>
          </ac:spMkLst>
        </pc:spChg>
        <pc:spChg chg="mod ord">
          <ac:chgData name="Suitters, Benjamin (STFC,RAL,TECH)" userId="56081ad2-16bd-4e0a-aca5-9e603e57188e" providerId="ADAL" clId="{F88F8CA7-05DB-4534-94C0-FA4D313A25AD}" dt="2026-01-15T15:48:30.933" v="3433" actId="700"/>
          <ac:spMkLst>
            <pc:docMk/>
            <pc:sldMk cId="4013320465" sldId="442"/>
            <ac:spMk id="6" creationId="{80EAFDD7-7864-6CB5-4D5C-69D63839B7CB}"/>
          </ac:spMkLst>
        </pc:spChg>
        <pc:spChg chg="mod ord">
          <ac:chgData name="Suitters, Benjamin (STFC,RAL,TECH)" userId="56081ad2-16bd-4e0a-aca5-9e603e57188e" providerId="ADAL" clId="{F88F8CA7-05DB-4534-94C0-FA4D313A25AD}" dt="2026-01-15T15:48:30.933" v="3433" actId="700"/>
          <ac:spMkLst>
            <pc:docMk/>
            <pc:sldMk cId="4013320465" sldId="442"/>
            <ac:spMk id="7" creationId="{0671DAED-8E6E-AAC4-EEEB-A1731F13D176}"/>
          </ac:spMkLst>
        </pc:spChg>
        <pc:spChg chg="add mod ord">
          <ac:chgData name="Suitters, Benjamin (STFC,RAL,TECH)" userId="56081ad2-16bd-4e0a-aca5-9e603e57188e" providerId="ADAL" clId="{F88F8CA7-05DB-4534-94C0-FA4D313A25AD}" dt="2026-01-15T16:33:02.602" v="3964" actId="20577"/>
          <ac:spMkLst>
            <pc:docMk/>
            <pc:sldMk cId="4013320465" sldId="442"/>
            <ac:spMk id="8" creationId="{112FA123-E677-81BA-A48C-5C99362537EC}"/>
          </ac:spMkLst>
        </pc:spChg>
      </pc:sldChg>
      <pc:sldChg chg="modSp add mod">
        <pc:chgData name="Suitters, Benjamin (STFC,RAL,TECH)" userId="56081ad2-16bd-4e0a-aca5-9e603e57188e" providerId="ADAL" clId="{F88F8CA7-05DB-4534-94C0-FA4D313A25AD}" dt="2026-01-15T16:32:48.253" v="3960" actId="20577"/>
        <pc:sldMkLst>
          <pc:docMk/>
          <pc:sldMk cId="2439305259" sldId="443"/>
        </pc:sldMkLst>
        <pc:spChg chg="mod">
          <ac:chgData name="Suitters, Benjamin (STFC,RAL,TECH)" userId="56081ad2-16bd-4e0a-aca5-9e603e57188e" providerId="ADAL" clId="{F88F8CA7-05DB-4534-94C0-FA4D313A25AD}" dt="2026-01-15T16:32:48.253" v="3960" actId="20577"/>
          <ac:spMkLst>
            <pc:docMk/>
            <pc:sldMk cId="2439305259" sldId="443"/>
            <ac:spMk id="8" creationId="{1EA37F03-78B3-ECB9-A3E0-6FB852317666}"/>
          </ac:spMkLst>
        </pc:spChg>
      </pc:sldChg>
      <pc:sldChg chg="modSp add mod">
        <pc:chgData name="Suitters, Benjamin (STFC,RAL,TECH)" userId="56081ad2-16bd-4e0a-aca5-9e603e57188e" providerId="ADAL" clId="{F88F8CA7-05DB-4534-94C0-FA4D313A25AD}" dt="2026-01-15T16:33:16.328" v="3968" actId="20577"/>
        <pc:sldMkLst>
          <pc:docMk/>
          <pc:sldMk cId="1251338639" sldId="444"/>
        </pc:sldMkLst>
        <pc:spChg chg="mod">
          <ac:chgData name="Suitters, Benjamin (STFC,RAL,TECH)" userId="56081ad2-16bd-4e0a-aca5-9e603e57188e" providerId="ADAL" clId="{F88F8CA7-05DB-4534-94C0-FA4D313A25AD}" dt="2026-01-15T16:33:16.328" v="3968" actId="20577"/>
          <ac:spMkLst>
            <pc:docMk/>
            <pc:sldMk cId="1251338639" sldId="444"/>
            <ac:spMk id="8" creationId="{684869E0-45B0-B467-8D7B-C37951B7702A}"/>
          </ac:spMkLst>
        </pc:spChg>
      </pc:sldChg>
      <pc:sldChg chg="modSp add mod">
        <pc:chgData name="Suitters, Benjamin (STFC,RAL,TECH)" userId="56081ad2-16bd-4e0a-aca5-9e603e57188e" providerId="ADAL" clId="{F88F8CA7-05DB-4534-94C0-FA4D313A25AD}" dt="2026-01-15T16:33:26.265" v="3972" actId="20577"/>
        <pc:sldMkLst>
          <pc:docMk/>
          <pc:sldMk cId="3955468876" sldId="445"/>
        </pc:sldMkLst>
        <pc:spChg chg="mod">
          <ac:chgData name="Suitters, Benjamin (STFC,RAL,TECH)" userId="56081ad2-16bd-4e0a-aca5-9e603e57188e" providerId="ADAL" clId="{F88F8CA7-05DB-4534-94C0-FA4D313A25AD}" dt="2026-01-15T16:33:26.265" v="3972" actId="20577"/>
          <ac:spMkLst>
            <pc:docMk/>
            <pc:sldMk cId="3955468876" sldId="445"/>
            <ac:spMk id="8" creationId="{9BBB6648-8344-83F8-AD45-F6214F354680}"/>
          </ac:spMkLst>
        </pc:spChg>
      </pc:sldChg>
      <pc:sldChg chg="modSp add mod">
        <pc:chgData name="Suitters, Benjamin (STFC,RAL,TECH)" userId="56081ad2-16bd-4e0a-aca5-9e603e57188e" providerId="ADAL" clId="{F88F8CA7-05DB-4534-94C0-FA4D313A25AD}" dt="2026-01-15T17:20:01.722" v="5817" actId="1076"/>
        <pc:sldMkLst>
          <pc:docMk/>
          <pc:sldMk cId="415398067" sldId="446"/>
        </pc:sldMkLst>
        <pc:spChg chg="mod">
          <ac:chgData name="Suitters, Benjamin (STFC,RAL,TECH)" userId="56081ad2-16bd-4e0a-aca5-9e603e57188e" providerId="ADAL" clId="{F88F8CA7-05DB-4534-94C0-FA4D313A25AD}" dt="2026-01-15T17:20:01.722" v="5817" actId="1076"/>
          <ac:spMkLst>
            <pc:docMk/>
            <pc:sldMk cId="415398067" sldId="446"/>
            <ac:spMk id="8" creationId="{D23C1339-DB3E-1758-416E-5BEEA60F6D59}"/>
          </ac:spMkLst>
        </pc:spChg>
      </pc:sldChg>
      <pc:sldChg chg="modSp add mod">
        <pc:chgData name="Suitters, Benjamin (STFC,RAL,TECH)" userId="56081ad2-16bd-4e0a-aca5-9e603e57188e" providerId="ADAL" clId="{F88F8CA7-05DB-4534-94C0-FA4D313A25AD}" dt="2026-01-15T16:58:03.416" v="4799" actId="207"/>
        <pc:sldMkLst>
          <pc:docMk/>
          <pc:sldMk cId="1312225864" sldId="447"/>
        </pc:sldMkLst>
        <pc:spChg chg="mod">
          <ac:chgData name="Suitters, Benjamin (STFC,RAL,TECH)" userId="56081ad2-16bd-4e0a-aca5-9e603e57188e" providerId="ADAL" clId="{F88F8CA7-05DB-4534-94C0-FA4D313A25AD}" dt="2026-01-15T16:58:03.416" v="4799" actId="207"/>
          <ac:spMkLst>
            <pc:docMk/>
            <pc:sldMk cId="1312225864" sldId="447"/>
            <ac:spMk id="2" creationId="{B931C9EB-CCC9-2EF7-4168-8F018C04A4E4}"/>
          </ac:spMkLst>
        </pc:spChg>
      </pc:sldChg>
      <pc:sldChg chg="modSp add mod ord">
        <pc:chgData name="Suitters, Benjamin (STFC,RAL,TECH)" userId="56081ad2-16bd-4e0a-aca5-9e603e57188e" providerId="ADAL" clId="{F88F8CA7-05DB-4534-94C0-FA4D313A25AD}" dt="2026-01-15T16:57:56.983" v="4798" actId="207"/>
        <pc:sldMkLst>
          <pc:docMk/>
          <pc:sldMk cId="1532028355" sldId="448"/>
        </pc:sldMkLst>
        <pc:spChg chg="mod">
          <ac:chgData name="Suitters, Benjamin (STFC,RAL,TECH)" userId="56081ad2-16bd-4e0a-aca5-9e603e57188e" providerId="ADAL" clId="{F88F8CA7-05DB-4534-94C0-FA4D313A25AD}" dt="2026-01-15T16:57:56.983" v="4798" actId="207"/>
          <ac:spMkLst>
            <pc:docMk/>
            <pc:sldMk cId="1532028355" sldId="448"/>
            <ac:spMk id="2" creationId="{FDADA186-D35C-37F4-C8F2-C68462724D6C}"/>
          </ac:spMkLst>
        </pc:spChg>
      </pc:sldChg>
      <pc:sldChg chg="addSp modSp new mod">
        <pc:chgData name="Suitters, Benjamin (STFC,RAL,TECH)" userId="56081ad2-16bd-4e0a-aca5-9e603e57188e" providerId="ADAL" clId="{F88F8CA7-05DB-4534-94C0-FA4D313A25AD}" dt="2026-01-15T16:58:26.664" v="4820" actId="207"/>
        <pc:sldMkLst>
          <pc:docMk/>
          <pc:sldMk cId="2593768767" sldId="449"/>
        </pc:sldMkLst>
        <pc:spChg chg="mod">
          <ac:chgData name="Suitters, Benjamin (STFC,RAL,TECH)" userId="56081ad2-16bd-4e0a-aca5-9e603e57188e" providerId="ADAL" clId="{F88F8CA7-05DB-4534-94C0-FA4D313A25AD}" dt="2026-01-15T16:58:26.664" v="4820" actId="207"/>
          <ac:spMkLst>
            <pc:docMk/>
            <pc:sldMk cId="2593768767" sldId="449"/>
            <ac:spMk id="2" creationId="{132D3A47-1481-CD90-5FDC-A10B9444E746}"/>
          </ac:spMkLst>
        </pc:spChg>
        <pc:spChg chg="mod">
          <ac:chgData name="Suitters, Benjamin (STFC,RAL,TECH)" userId="56081ad2-16bd-4e0a-aca5-9e603e57188e" providerId="ADAL" clId="{F88F8CA7-05DB-4534-94C0-FA4D313A25AD}" dt="2026-01-15T16:57:17.458" v="4780" actId="15"/>
          <ac:spMkLst>
            <pc:docMk/>
            <pc:sldMk cId="2593768767" sldId="449"/>
            <ac:spMk id="3" creationId="{7D7B3460-6FF8-C1C6-2400-7845A6B82BC6}"/>
          </ac:spMkLst>
        </pc:spChg>
        <pc:picChg chg="add mod modCrop">
          <ac:chgData name="Suitters, Benjamin (STFC,RAL,TECH)" userId="56081ad2-16bd-4e0a-aca5-9e603e57188e" providerId="ADAL" clId="{F88F8CA7-05DB-4534-94C0-FA4D313A25AD}" dt="2026-01-15T16:51:37.421" v="4500" actId="1076"/>
          <ac:picMkLst>
            <pc:docMk/>
            <pc:sldMk cId="2593768767" sldId="449"/>
            <ac:picMk id="9" creationId="{1A405768-82F5-09A0-287C-95751C32D6E1}"/>
          </ac:picMkLst>
        </pc:picChg>
      </pc:sldChg>
      <pc:sldChg chg="modSp new mod">
        <pc:chgData name="Suitters, Benjamin (STFC,RAL,TECH)" userId="56081ad2-16bd-4e0a-aca5-9e603e57188e" providerId="ADAL" clId="{F88F8CA7-05DB-4534-94C0-FA4D313A25AD}" dt="2026-01-15T16:59:30.999" v="4882" actId="1076"/>
        <pc:sldMkLst>
          <pc:docMk/>
          <pc:sldMk cId="369995215" sldId="450"/>
        </pc:sldMkLst>
        <pc:spChg chg="mod">
          <ac:chgData name="Suitters, Benjamin (STFC,RAL,TECH)" userId="56081ad2-16bd-4e0a-aca5-9e603e57188e" providerId="ADAL" clId="{F88F8CA7-05DB-4534-94C0-FA4D313A25AD}" dt="2026-01-15T16:59:15.939" v="4855" actId="20577"/>
          <ac:spMkLst>
            <pc:docMk/>
            <pc:sldMk cId="369995215" sldId="450"/>
            <ac:spMk id="2" creationId="{21DA55EB-AE14-47A8-FC4E-499C252ED977}"/>
          </ac:spMkLst>
        </pc:spChg>
        <pc:spChg chg="mod">
          <ac:chgData name="Suitters, Benjamin (STFC,RAL,TECH)" userId="56081ad2-16bd-4e0a-aca5-9e603e57188e" providerId="ADAL" clId="{F88F8CA7-05DB-4534-94C0-FA4D313A25AD}" dt="2026-01-15T16:59:30.999" v="4882" actId="1076"/>
          <ac:spMkLst>
            <pc:docMk/>
            <pc:sldMk cId="369995215" sldId="450"/>
            <ac:spMk id="3" creationId="{1A16F057-4C30-433A-97EF-4D36382E592A}"/>
          </ac:spMkLst>
        </pc:spChg>
      </pc:sldChg>
      <pc:sldChg chg="addSp modSp add mod modClrScheme chgLayout">
        <pc:chgData name="Suitters, Benjamin (STFC,RAL,TECH)" userId="56081ad2-16bd-4e0a-aca5-9e603e57188e" providerId="ADAL" clId="{F88F8CA7-05DB-4534-94C0-FA4D313A25AD}" dt="2026-01-15T17:00:55.454" v="4949" actId="14100"/>
        <pc:sldMkLst>
          <pc:docMk/>
          <pc:sldMk cId="421993471" sldId="451"/>
        </pc:sldMkLst>
        <pc:spChg chg="mod">
          <ac:chgData name="Suitters, Benjamin (STFC,RAL,TECH)" userId="56081ad2-16bd-4e0a-aca5-9e603e57188e" providerId="ADAL" clId="{F88F8CA7-05DB-4534-94C0-FA4D313A25AD}" dt="2026-01-15T17:00:51.012" v="4948" actId="26606"/>
          <ac:spMkLst>
            <pc:docMk/>
            <pc:sldMk cId="421993471" sldId="451"/>
            <ac:spMk id="2" creationId="{ABBA1B5B-F890-F603-0803-B63EB84CC4A8}"/>
          </ac:spMkLst>
        </pc:spChg>
        <pc:spChg chg="mod">
          <ac:chgData name="Suitters, Benjamin (STFC,RAL,TECH)" userId="56081ad2-16bd-4e0a-aca5-9e603e57188e" providerId="ADAL" clId="{F88F8CA7-05DB-4534-94C0-FA4D313A25AD}" dt="2026-01-15T17:00:51.012" v="4948" actId="26606"/>
          <ac:spMkLst>
            <pc:docMk/>
            <pc:sldMk cId="421993471" sldId="451"/>
            <ac:spMk id="3" creationId="{DDED2F46-0E1F-5363-56D6-EA15C87F2DD1}"/>
          </ac:spMkLst>
        </pc:spChg>
        <pc:spChg chg="mod">
          <ac:chgData name="Suitters, Benjamin (STFC,RAL,TECH)" userId="56081ad2-16bd-4e0a-aca5-9e603e57188e" providerId="ADAL" clId="{F88F8CA7-05DB-4534-94C0-FA4D313A25AD}" dt="2026-01-15T17:00:51.012" v="4948" actId="26606"/>
          <ac:spMkLst>
            <pc:docMk/>
            <pc:sldMk cId="421993471" sldId="451"/>
            <ac:spMk id="4" creationId="{6920F591-A22B-6522-9C2F-FCE859CB22FA}"/>
          </ac:spMkLst>
        </pc:spChg>
        <pc:spChg chg="mod">
          <ac:chgData name="Suitters, Benjamin (STFC,RAL,TECH)" userId="56081ad2-16bd-4e0a-aca5-9e603e57188e" providerId="ADAL" clId="{F88F8CA7-05DB-4534-94C0-FA4D313A25AD}" dt="2026-01-15T17:00:51.012" v="4948" actId="26606"/>
          <ac:spMkLst>
            <pc:docMk/>
            <pc:sldMk cId="421993471" sldId="451"/>
            <ac:spMk id="5" creationId="{7772D947-4258-EB1A-3A2C-40FDA9CEF011}"/>
          </ac:spMkLst>
        </pc:spChg>
        <pc:spChg chg="mod">
          <ac:chgData name="Suitters, Benjamin (STFC,RAL,TECH)" userId="56081ad2-16bd-4e0a-aca5-9e603e57188e" providerId="ADAL" clId="{F88F8CA7-05DB-4534-94C0-FA4D313A25AD}" dt="2026-01-15T17:00:51.012" v="4948" actId="26606"/>
          <ac:spMkLst>
            <pc:docMk/>
            <pc:sldMk cId="421993471" sldId="451"/>
            <ac:spMk id="6" creationId="{DA575C35-0711-8837-30B2-52A1893F003D}"/>
          </ac:spMkLst>
        </pc:spChg>
        <pc:picChg chg="add mod ord">
          <ac:chgData name="Suitters, Benjamin (STFC,RAL,TECH)" userId="56081ad2-16bd-4e0a-aca5-9e603e57188e" providerId="ADAL" clId="{F88F8CA7-05DB-4534-94C0-FA4D313A25AD}" dt="2026-01-15T17:00:55.454" v="4949" actId="14100"/>
          <ac:picMkLst>
            <pc:docMk/>
            <pc:sldMk cId="421993471" sldId="451"/>
            <ac:picMk id="7" creationId="{F17C4CE2-5459-7254-D69F-37B349E93AE8}"/>
          </ac:picMkLst>
        </pc:picChg>
      </pc:sldChg>
      <pc:sldChg chg="modSp new mod">
        <pc:chgData name="Suitters, Benjamin (STFC,RAL,TECH)" userId="56081ad2-16bd-4e0a-aca5-9e603e57188e" providerId="ADAL" clId="{F88F8CA7-05DB-4534-94C0-FA4D313A25AD}" dt="2026-01-15T17:18:22.162" v="5814" actId="20577"/>
        <pc:sldMkLst>
          <pc:docMk/>
          <pc:sldMk cId="913295837" sldId="452"/>
        </pc:sldMkLst>
        <pc:spChg chg="mod">
          <ac:chgData name="Suitters, Benjamin (STFC,RAL,TECH)" userId="56081ad2-16bd-4e0a-aca5-9e603e57188e" providerId="ADAL" clId="{F88F8CA7-05DB-4534-94C0-FA4D313A25AD}" dt="2026-01-15T17:01:59.765" v="5074" actId="20577"/>
          <ac:spMkLst>
            <pc:docMk/>
            <pc:sldMk cId="913295837" sldId="452"/>
            <ac:spMk id="2" creationId="{33608ABA-AE23-5D54-316E-A33EC784AF3A}"/>
          </ac:spMkLst>
        </pc:spChg>
        <pc:spChg chg="mod">
          <ac:chgData name="Suitters, Benjamin (STFC,RAL,TECH)" userId="56081ad2-16bd-4e0a-aca5-9e603e57188e" providerId="ADAL" clId="{F88F8CA7-05DB-4534-94C0-FA4D313A25AD}" dt="2026-01-15T17:18:22.162" v="5814" actId="20577"/>
          <ac:spMkLst>
            <pc:docMk/>
            <pc:sldMk cId="913295837" sldId="452"/>
            <ac:spMk id="3" creationId="{91792CD7-4F7A-1E90-DE70-A2537A4C7E26}"/>
          </ac:spMkLst>
        </pc:spChg>
      </pc:sldChg>
      <pc:sldChg chg="add del">
        <pc:chgData name="Suitters, Benjamin (STFC,RAL,TECH)" userId="56081ad2-16bd-4e0a-aca5-9e603e57188e" providerId="ADAL" clId="{F88F8CA7-05DB-4534-94C0-FA4D313A25AD}" dt="2026-01-15T17:01:09.081" v="4952" actId="47"/>
        <pc:sldMkLst>
          <pc:docMk/>
          <pc:sldMk cId="564638140" sldId="453"/>
        </pc:sldMkLst>
      </pc:sldChg>
      <pc:sldChg chg="addSp delSp modSp new mod delAnim modAnim">
        <pc:chgData name="Suitters, Benjamin (STFC,RAL,TECH)" userId="56081ad2-16bd-4e0a-aca5-9e603e57188e" providerId="ADAL" clId="{F88F8CA7-05DB-4534-94C0-FA4D313A25AD}" dt="2026-01-15T17:19:15.810" v="5815"/>
        <pc:sldMkLst>
          <pc:docMk/>
          <pc:sldMk cId="3311307497" sldId="453"/>
        </pc:sldMkLst>
        <pc:spChg chg="del">
          <ac:chgData name="Suitters, Benjamin (STFC,RAL,TECH)" userId="56081ad2-16bd-4e0a-aca5-9e603e57188e" providerId="ADAL" clId="{F88F8CA7-05DB-4534-94C0-FA4D313A25AD}" dt="2026-01-15T17:07:30.089" v="5758"/>
          <ac:spMkLst>
            <pc:docMk/>
            <pc:sldMk cId="3311307497" sldId="453"/>
            <ac:spMk id="3" creationId="{D1DEC7EF-D1F9-17EC-D626-51D91AF5A126}"/>
          </ac:spMkLst>
        </pc:spChg>
        <pc:spChg chg="add del mod">
          <ac:chgData name="Suitters, Benjamin (STFC,RAL,TECH)" userId="56081ad2-16bd-4e0a-aca5-9e603e57188e" providerId="ADAL" clId="{F88F8CA7-05DB-4534-94C0-FA4D313A25AD}" dt="2026-01-15T17:11:16.861" v="5768"/>
          <ac:spMkLst>
            <pc:docMk/>
            <pc:sldMk cId="3311307497" sldId="453"/>
            <ac:spMk id="10" creationId="{71E67CB3-15BD-E860-3E45-A808D733682D}"/>
          </ac:spMkLst>
        </pc:spChg>
        <pc:picChg chg="add mod">
          <ac:chgData name="Suitters, Benjamin (STFC,RAL,TECH)" userId="56081ad2-16bd-4e0a-aca5-9e603e57188e" providerId="ADAL" clId="{F88F8CA7-05DB-4534-94C0-FA4D313A25AD}" dt="2026-01-15T17:06:02.103" v="5757" actId="1076"/>
          <ac:picMkLst>
            <pc:docMk/>
            <pc:sldMk cId="3311307497" sldId="453"/>
            <ac:picMk id="7" creationId="{493E5788-EA30-45DA-7BB9-3DB7C806CBA9}"/>
          </ac:picMkLst>
        </pc:picChg>
        <pc:picChg chg="add del mod">
          <ac:chgData name="Suitters, Benjamin (STFC,RAL,TECH)" userId="56081ad2-16bd-4e0a-aca5-9e603e57188e" providerId="ADAL" clId="{F88F8CA7-05DB-4534-94C0-FA4D313A25AD}" dt="2026-01-15T17:08:19.244" v="5767" actId="478"/>
          <ac:picMkLst>
            <pc:docMk/>
            <pc:sldMk cId="3311307497" sldId="453"/>
            <ac:picMk id="8" creationId="{CE84420D-F455-C205-B66A-8B2C7F656CD9}"/>
          </ac:picMkLst>
        </pc:picChg>
        <pc:picChg chg="add mod modCrop">
          <ac:chgData name="Suitters, Benjamin (STFC,RAL,TECH)" userId="56081ad2-16bd-4e0a-aca5-9e603e57188e" providerId="ADAL" clId="{F88F8CA7-05DB-4534-94C0-FA4D313A25AD}" dt="2026-01-15T17:12:30.447" v="5785" actId="14100"/>
          <ac:picMkLst>
            <pc:docMk/>
            <pc:sldMk cId="3311307497" sldId="453"/>
            <ac:picMk id="11" creationId="{D6D3B5E6-26C3-B63E-20F6-6E30109D1929}"/>
          </ac:picMkLst>
        </pc:picChg>
        <pc:picChg chg="add mod modCrop">
          <ac:chgData name="Suitters, Benjamin (STFC,RAL,TECH)" userId="56081ad2-16bd-4e0a-aca5-9e603e57188e" providerId="ADAL" clId="{F88F8CA7-05DB-4534-94C0-FA4D313A25AD}" dt="2026-01-15T17:12:44.967" v="5789" actId="1076"/>
          <ac:picMkLst>
            <pc:docMk/>
            <pc:sldMk cId="3311307497" sldId="453"/>
            <ac:picMk id="12" creationId="{C9E5C8F9-3C66-B382-868A-3781892B7BE9}"/>
          </ac:picMkLst>
        </pc:picChg>
      </pc:sldChg>
      <pc:sldChg chg="add del setBg">
        <pc:chgData name="Suitters, Benjamin (STFC,RAL,TECH)" userId="56081ad2-16bd-4e0a-aca5-9e603e57188e" providerId="ADAL" clId="{F88F8CA7-05DB-4534-94C0-FA4D313A25AD}" dt="2026-01-15T17:05:40.860" v="5755"/>
        <pc:sldMkLst>
          <pc:docMk/>
          <pc:sldMk cId="13944236" sldId="454"/>
        </pc:sldMkLst>
      </pc:sldChg>
      <pc:sldChg chg="modSp add mod">
        <pc:chgData name="Suitters, Benjamin (STFC,RAL,TECH)" userId="56081ad2-16bd-4e0a-aca5-9e603e57188e" providerId="ADAL" clId="{F88F8CA7-05DB-4534-94C0-FA4D313A25AD}" dt="2026-01-15T17:14:01.729" v="5801" actId="20577"/>
        <pc:sldMkLst>
          <pc:docMk/>
          <pc:sldMk cId="92746729" sldId="455"/>
        </pc:sldMkLst>
        <pc:spChg chg="mod">
          <ac:chgData name="Suitters, Benjamin (STFC,RAL,TECH)" userId="56081ad2-16bd-4e0a-aca5-9e603e57188e" providerId="ADAL" clId="{F88F8CA7-05DB-4534-94C0-FA4D313A25AD}" dt="2026-01-15T17:14:01.729" v="5801" actId="20577"/>
          <ac:spMkLst>
            <pc:docMk/>
            <pc:sldMk cId="92746729" sldId="455"/>
            <ac:spMk id="7" creationId="{8A096178-C6B2-95BC-9023-FCA7F2416993}"/>
          </ac:spMkLst>
        </pc:spChg>
      </pc:sldChg>
      <pc:sldChg chg="add">
        <pc:chgData name="Suitters, Benjamin (STFC,RAL,TECH)" userId="56081ad2-16bd-4e0a-aca5-9e603e57188e" providerId="ADAL" clId="{F88F8CA7-05DB-4534-94C0-FA4D313A25AD}" dt="2026-01-15T17:13:50.083" v="5793" actId="2890"/>
        <pc:sldMkLst>
          <pc:docMk/>
          <pc:sldMk cId="1750416169" sldId="4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215F0-FE80-4472-A9AF-66076DBE5C32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99DD2-8F68-49E1-B14F-F5D6B468DA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542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Cern</a:t>
            </a:r>
            <a:r>
              <a:rPr lang="en-GB" dirty="0"/>
              <a:t> graphite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68DC7B-36B0-42F3-8A4F-A94D381894C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528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9C5B5-039A-D66D-8206-E990A08AD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0A1981-F67B-D7C4-366C-466A9314F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93E20F-46ED-8B48-83C3-6DBCFD541B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51184-BEB1-5FA8-B31D-FE2B3FF314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99DD2-8F68-49E1-B14F-F5D6B468DA4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949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99DD2-8F68-49E1-B14F-F5D6B468DA4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103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99DD2-8F68-49E1-B14F-F5D6B468DA4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248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The abstract pattern can be removed or repositioned if required. Be careful to ‘Send to Back’ so that it does not obscure any important information.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463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25CA4-3C43-82BA-75E2-06C7A0A6C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2DEA79-0793-FDC3-B8EE-E06E22908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0B67B9-5E66-BA6E-343F-EF7B7A8EDA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293A1-4913-AC98-BF70-1332F78D69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C8DF9-AF46-4CD7-8404-B3427FE6871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400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3C171-DA82-B67D-EA4B-9681B72D9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D7475-F9A7-4C73-5579-D9379A191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AA14AB-95F8-050E-D71A-308B9A68D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1D8AB-7F4A-B6B9-BE0C-DC15614FFB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C8DF9-AF46-4CD7-8404-B3427FE6871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753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99DD2-8F68-49E1-B14F-F5D6B468DA4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817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241D2-B11F-ACB9-68E4-9D103FB80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51F28D-41A8-84CE-6797-8454866B4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84CB82-8B4F-E722-3E64-CF759C4BF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AB6E4-A9DB-9D1B-60D2-485B724BCD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99DD2-8F68-49E1-B14F-F5D6B468DA4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842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04342-608E-C6F7-F072-BA630DB30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E38695-78B3-BC80-EA7A-A748BEF2C8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3512CF-C5C2-9E1E-DB06-C18528519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42E26-BBA3-AC61-663A-3FC624D5DD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99DD2-8F68-49E1-B14F-F5D6B468DA4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723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2352D-CE2B-6346-F30A-4BCEF8005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C523C6-800A-EE0D-E275-299861A217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0A8124-C3E9-8750-FE84-4F40A6284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DFE5C-5D95-FAD1-CB5F-42F040DB6B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99DD2-8F68-49E1-B14F-F5D6B468DA4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858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AE620-D435-3736-333F-4B9924CE6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3C25C-F2DF-8493-4F09-AE209D26A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F05570-7FC9-DDDC-2883-2F0DB3C3FF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55372-CFC6-EB5E-B910-31B3ACB7F0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99DD2-8F68-49E1-B14F-F5D6B468DA4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236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A77C1-AB3A-D059-E983-44E95A438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BBC261-5EE8-BEFC-A957-06279021B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CE3B2E-DF68-BA7E-26BD-B0CEE09ABA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31E2C-61E1-E2E1-9084-CAC98F48E1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D99DD2-8F68-49E1-B14F-F5D6B468DA4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238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AD10C5A-8AB7-BEA1-0C35-ADA806E90E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4906" y="3828756"/>
            <a:ext cx="5500842" cy="914400"/>
          </a:xfrm>
        </p:spPr>
        <p:txBody>
          <a:bodyPr>
            <a:noAutofit/>
          </a:bodyPr>
          <a:lstStyle>
            <a:lvl1pPr marL="0" indent="0">
              <a:buNone/>
              <a:defRPr lang="en-GB" sz="24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Subheading - Arial Regular 24 point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7DA4-7B62-47A0-AA43-3D78A659C35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16212-D8A4-11D6-1F83-6E9B418645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12D62F-F903-8891-9D71-B9868880B2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C0ECD21-9A45-75C3-272E-C20991CCA3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906" y="2215562"/>
            <a:ext cx="5907414" cy="9144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n-US" sz="4800" b="1" kern="1200" spc="-150" dirty="0" smtClean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1pPr>
            <a:lvl2pPr marL="0" algn="l" defTabSz="914400" rtl="0" eaLnBrk="1" latinLnBrk="0" hangingPunct="1">
              <a:defRPr lang="en-US" sz="4800" b="1" kern="1200" spc="-150" dirty="0" smtClean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2pPr>
            <a:lvl3pPr marL="0" algn="l" defTabSz="914400" rtl="0" eaLnBrk="1" latinLnBrk="0" hangingPunct="1">
              <a:defRPr lang="en-US" sz="4800" b="1" kern="1200" spc="-150" dirty="0" smtClean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3pPr>
            <a:lvl4pPr marL="0" algn="l" defTabSz="914400" rtl="0" eaLnBrk="1" latinLnBrk="0" hangingPunct="1">
              <a:defRPr lang="en-US" sz="4800" b="1" kern="1200" spc="-150" dirty="0" smtClean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4pPr>
            <a:lvl5pPr marL="0" algn="l" defTabSz="914400" rtl="0" eaLnBrk="1" latinLnBrk="0" hangingPunct="1">
              <a:defRPr lang="en-GB" sz="4800" b="1" kern="1200" spc="-150" dirty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GB" dirty="0"/>
              <a:t>Presentation title </a:t>
            </a:r>
            <a:r>
              <a:rPr lang="en-US" sz="4800" b="1" spc="-150" dirty="0">
                <a:solidFill>
                  <a:srgbClr val="002060"/>
                </a:solidFill>
                <a:latin typeface="Arial"/>
                <a:cs typeface="Arial"/>
              </a:rPr>
              <a:t>– Arial Bold 48 point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2314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g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art Placeholder 16">
            <a:extLst>
              <a:ext uri="{FF2B5EF4-FFF2-40B4-BE49-F238E27FC236}">
                <a16:creationId xmlns:a16="http://schemas.microsoft.com/office/drawing/2014/main" id="{E358509C-A492-BA12-600B-ECB0780C1052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392242" y="1399167"/>
            <a:ext cx="5181601" cy="4351339"/>
          </a:xfrm>
        </p:spPr>
        <p:txBody>
          <a:bodyPr>
            <a:normAutofit/>
          </a:bodyPr>
          <a:lstStyle>
            <a:lvl1pPr>
              <a:defRPr kumimoji="0" lang="en-GB" sz="2200" b="0" i="0" u="none" strike="noStrike" kern="1200" cap="none" spc="0" normalizeH="0" baseline="0" dirty="0" smtClean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7DA4-7B62-47A0-AA43-3D78A659C35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DE6A92-A29A-53BE-CD83-37EF3BE6A3B0}"/>
              </a:ext>
            </a:extLst>
          </p:cNvPr>
          <p:cNvSpPr txBox="1"/>
          <p:nvPr/>
        </p:nvSpPr>
        <p:spPr>
          <a:xfrm rot="16200000">
            <a:off x="10716762" y="4838514"/>
            <a:ext cx="1859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© STFC John Dawson 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7BFA2BB-D316-8C1E-DDFE-CC65963E5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AD9FDFA-FF16-6BC8-E9B6-7C2D701F0CC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2212" y="1437438"/>
            <a:ext cx="5181600" cy="4351338"/>
          </a:xfrm>
        </p:spPr>
        <p:txBody>
          <a:bodyPr>
            <a:normAutofit/>
          </a:bodyPr>
          <a:lstStyle>
            <a:lvl1pPr marL="0" indent="0">
              <a:buNone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1pPr>
            <a:lvl2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2pPr>
            <a:lvl3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3pPr>
            <a:lvl4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4pPr>
            <a:lvl5pPr>
              <a:defRPr lang="en-US" sz="2200" kern="1200" dirty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Quisque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sagittis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purus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amet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volutpat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consequat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mauris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nunc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Congue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nisi vitae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suscipit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tellus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mauris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a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diam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maecenas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sed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enim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ut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sem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viverra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aliquet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eget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sit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amet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tellus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cras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adipiscing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enim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eu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turpis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egestas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pretium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aenean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pharetra magna ac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placerat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vestibulum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lectus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mauris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ultrices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eros in cursus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turpis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massa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tincidunt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dui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ut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ornare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lectus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sit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amet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placerat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in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egestas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imperdiet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sed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euismod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nisi.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852BCC2-C6EB-112B-7057-9F4C302F4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12" y="111875"/>
            <a:ext cx="528277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spc="-15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887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4400" b="1" kern="1200" spc="-15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en-US" sz="2200" kern="1200" dirty="0" smtClean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1pPr>
            <a:lvl2pPr>
              <a:defRPr lang="en-US" sz="2200" kern="1200" dirty="0" smtClean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2pPr>
            <a:lvl3pPr>
              <a:defRPr lang="en-US" sz="2200" kern="1200" dirty="0" smtClean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3pPr>
            <a:lvl4pPr>
              <a:defRPr lang="en-US" sz="2200" kern="1200" dirty="0" smtClean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4pPr>
            <a:lvl5pPr>
              <a:defRPr lang="en-US" sz="2200" kern="1200" dirty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7DA4-7B62-47A0-AA43-3D78A659C3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604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rmAutofit/>
          </a:bodyPr>
          <a:lstStyle>
            <a:lvl1pPr>
              <a:defRPr lang="en-US" sz="4400" b="1" kern="1200" spc="-15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>
            <a:normAutofit/>
          </a:bodyPr>
          <a:lstStyle>
            <a:lvl1pPr>
              <a:defRPr lang="en-US" sz="2200" kern="1200" dirty="0" smtClean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1pPr>
            <a:lvl2pPr>
              <a:defRPr lang="en-US" sz="2200" kern="1200" dirty="0" smtClean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2pPr>
            <a:lvl3pPr>
              <a:defRPr lang="en-US" sz="2200" kern="1200" dirty="0" smtClean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3pPr>
            <a:lvl4pPr>
              <a:defRPr lang="en-US" sz="2200" kern="1200" dirty="0" smtClean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4pPr>
            <a:lvl5pPr>
              <a:defRPr lang="en-US" sz="2200" kern="1200" dirty="0">
                <a:solidFill>
                  <a:srgbClr val="626262"/>
                </a:solidFill>
                <a:latin typeface="Arial Regular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7DA4-7B62-47A0-AA43-3D78A659C3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631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D066F1-AF61-E5DE-24E1-15BD67789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D16303-D9CD-15EA-812C-B224F1ED4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55801-3463-14AC-04BF-5EA557463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538" y="2851150"/>
            <a:ext cx="69342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87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51DD8-5AEF-8FEC-32C9-40B017CDF2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315829-BE37-9229-CA87-D683ACC9D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06770-3202-C319-0E72-D3FAE9852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876B-8826-3310-5989-0D44DC73C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1868F-A646-A101-84CC-B03FA9544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7DA4-7B62-47A0-AA43-3D78A659C3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887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60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21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9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4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A7E18E2-6E09-B6A4-7097-8914E01AF8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314" y="1387942"/>
            <a:ext cx="10617530" cy="34404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Quisque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sagittis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purus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amet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volutpat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consequat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mauris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nunc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Congue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nisi vitae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suscipit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tellus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mauris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maecenas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enim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viverra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aliquet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tellus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adipiscing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enim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eu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turpis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egestas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pretium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aenean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pharetra magna ac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vestibulum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mauris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ultrices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eros in cursus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turpis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massa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tincidunt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dui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ornare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placerat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egestas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imperdiet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euismod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nisi porta lorem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mollis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aliquam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porttitor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leo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sollicitudin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tempor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id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eu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nisl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nunc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mi ipsum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faucibus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vitae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aliquet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nec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ullamcorper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risus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nullam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felis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eget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nunc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lobortis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mattis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aliquam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faucibus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purus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7DA4-7B62-47A0-AA43-3D78A659C35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66A31B-F4C1-3972-543B-652BD4FFFE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3604" y="345182"/>
            <a:ext cx="1071946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Copy only</a:t>
            </a:r>
          </a:p>
        </p:txBody>
      </p:sp>
    </p:spTree>
    <p:extLst>
      <p:ext uri="{BB962C8B-B14F-4D97-AF65-F5344CB8AC3E}">
        <p14:creationId xmlns:p14="http://schemas.microsoft.com/office/powerpoint/2010/main" val="28465659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32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9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53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58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35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52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199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840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79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0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C92F8BF-00A7-3E0E-1B07-7913381732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5637" y="2218377"/>
            <a:ext cx="9312602" cy="175641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n-US" sz="4800" b="1" kern="1200" spc="-150" dirty="0" smtClean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1pPr>
            <a:lvl2pPr marL="0" algn="l" defTabSz="914400" rtl="0" eaLnBrk="1" latinLnBrk="0" hangingPunct="1">
              <a:defRPr lang="en-US" sz="4800" b="1" kern="1200" spc="-150" dirty="0" smtClean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2pPr>
            <a:lvl3pPr marL="0" algn="l" defTabSz="914400" rtl="0" eaLnBrk="1" latinLnBrk="0" hangingPunct="1">
              <a:defRPr lang="en-US" sz="4800" b="1" kern="1200" spc="-150" dirty="0" smtClean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3pPr>
            <a:lvl4pPr marL="0" algn="l" defTabSz="914400" rtl="0" eaLnBrk="1" latinLnBrk="0" hangingPunct="1">
              <a:defRPr lang="en-US" sz="4800" b="1" kern="1200" spc="-150" dirty="0" smtClean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4pPr>
            <a:lvl5pPr marL="0" algn="l" defTabSz="914400" rtl="0" eaLnBrk="1" latinLnBrk="0" hangingPunct="1">
              <a:defRPr lang="en-GB" sz="4800" b="1" kern="1200" spc="-150" dirty="0">
                <a:solidFill>
                  <a:srgbClr val="002060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GB" dirty="0"/>
              <a:t>Page Divider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7DA4-7B62-47A0-AA43-3D78A659C35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81D78-4975-F047-C2A6-E4B7264B82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33D0A5-5DE2-63CB-2FD4-5F5DA1FCA0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B3100BBB-EA80-6A2C-B64C-AAC9364D38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5637" y="3060392"/>
            <a:ext cx="5500842" cy="914400"/>
          </a:xfrm>
        </p:spPr>
        <p:txBody>
          <a:bodyPr>
            <a:noAutofit/>
          </a:bodyPr>
          <a:lstStyle>
            <a:lvl1pPr marL="0" indent="0">
              <a:buNone/>
              <a:defRPr lang="en-GB" sz="24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Subheading - Arial Regular 24 point</a:t>
            </a:r>
          </a:p>
        </p:txBody>
      </p:sp>
    </p:spTree>
    <p:extLst>
      <p:ext uri="{BB962C8B-B14F-4D97-AF65-F5344CB8AC3E}">
        <p14:creationId xmlns:p14="http://schemas.microsoft.com/office/powerpoint/2010/main" val="1043562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13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53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42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39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13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887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351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9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23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2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1pPr>
            <a:lvl2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2pPr>
            <a:lvl3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3pPr>
            <a:lvl4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4pPr>
            <a:lvl5pPr>
              <a:defRPr lang="en-US" sz="2200" kern="1200" dirty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1pPr>
            <a:lvl2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2pPr>
            <a:lvl3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3pPr>
            <a:lvl4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4pPr>
            <a:lvl5pPr>
              <a:defRPr lang="en-US" sz="2200" kern="1200" dirty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7DA4-7B62-47A0-AA43-3D78A659C35F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CD9D95-6CFC-5DD3-B816-B99A14A01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lang="en-US" sz="4400" b="1" kern="1200" spc="-15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179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553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1933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582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8883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786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616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3654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5140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281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217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spc="-15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1" kern="1200" dirty="0" smtClean="0">
                <a:solidFill>
                  <a:srgbClr val="1E5DF8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1" kern="1200" dirty="0" smtClean="0">
                <a:solidFill>
                  <a:srgbClr val="1E5DF8"/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en-US" sz="2200" kern="1200" dirty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7DA4-7B62-47A0-AA43-3D78A659C3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0687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8770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4994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9836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2447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232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72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639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445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89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80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spc="-15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7DA4-7B62-47A0-AA43-3D78A659C3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7698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879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525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493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5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962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911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960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0758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 Suitters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887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 Suitters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81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7DA4-7B62-47A0-AA43-3D78A659C3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3459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 Suitters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018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 Suitters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494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 Suitters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566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 Suitters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860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 Suitters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344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 Suitters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812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 Suitters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306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 Suitters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993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 Suitters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040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620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D2453A-0F5D-095E-F96B-E81FCDDFEE7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2212" y="1437438"/>
            <a:ext cx="5181600" cy="4351338"/>
          </a:xfrm>
        </p:spPr>
        <p:txBody>
          <a:bodyPr>
            <a:normAutofit/>
          </a:bodyPr>
          <a:lstStyle>
            <a:lvl1pPr marL="0" indent="0">
              <a:buNone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1pPr>
            <a:lvl2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2pPr>
            <a:lvl3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3pPr>
            <a:lvl4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4pPr>
            <a:lvl5pPr>
              <a:defRPr lang="en-US" sz="2200" kern="1200" dirty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Quisque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sagittis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purus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amet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volutpat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consequat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mauris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nunc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Congue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nisi vitae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suscipit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tellus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mauris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a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diam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maecenas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sed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enim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ut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sem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viverra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aliquet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eget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sit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amet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tellus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cras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adipiscing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enim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eu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turpis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egestas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pretium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aenean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pharetra magna ac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placerat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vestibulum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lectus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mauris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ultrices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eros in cursus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turpis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massa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tincidunt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dui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ut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ornare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lectus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sit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amet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placerat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in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egestas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imperdiet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929880-F287-9164-BFC9-C0280AD4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12" y="111875"/>
            <a:ext cx="528277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spc="-15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7DA4-7B62-47A0-AA43-3D78A659C35F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B84B21-C906-F6AB-C2B6-460A6A293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31" r="1970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DE6A92-A29A-53BE-CD83-37EF3BE6A3B0}"/>
              </a:ext>
            </a:extLst>
          </p:cNvPr>
          <p:cNvSpPr txBox="1"/>
          <p:nvPr/>
        </p:nvSpPr>
        <p:spPr>
          <a:xfrm rot="16200000">
            <a:off x="10716762" y="4838514"/>
            <a:ext cx="1859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© STFC John Dawson </a:t>
            </a:r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73D2A3E3-CC78-C3D2-C0B8-8DA5C2E2DF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94867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0916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8645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 Suitters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46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 Suitters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0DF96-BDBE-4CF6-B720-8FA1A9EF34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58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7DA4-7B62-47A0-AA43-3D78A659C35F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051866-DA46-2AD3-57E9-F6E66CF169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31" r="1970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C3E5BF-411F-6742-3F4C-882A127A43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92"/>
          <a:stretch/>
        </p:blipFill>
        <p:spPr>
          <a:xfrm>
            <a:off x="5497550" y="0"/>
            <a:ext cx="6694449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B4259E-310B-AFAA-092D-F9A7FDFCFECD}"/>
              </a:ext>
            </a:extLst>
          </p:cNvPr>
          <p:cNvSpPr txBox="1"/>
          <p:nvPr/>
        </p:nvSpPr>
        <p:spPr>
          <a:xfrm rot="16200000">
            <a:off x="10716762" y="4838514"/>
            <a:ext cx="1859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© STFC John Dawson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0A692E4-C093-F41C-B16E-47F9CF09763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2212" y="1437438"/>
            <a:ext cx="5181600" cy="4351338"/>
          </a:xfrm>
        </p:spPr>
        <p:txBody>
          <a:bodyPr>
            <a:normAutofit/>
          </a:bodyPr>
          <a:lstStyle>
            <a:lvl1pPr marL="0" indent="0">
              <a:buNone/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1pPr>
            <a:lvl2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2pPr>
            <a:lvl3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3pPr>
            <a:lvl4pPr>
              <a:defRPr lang="en-US" sz="2200" kern="1200" dirty="0" smtClean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4pPr>
            <a:lvl5pPr>
              <a:defRPr lang="en-US" sz="2200" kern="1200" dirty="0">
                <a:solidFill>
                  <a:srgbClr val="626262"/>
                </a:solidFill>
                <a:latin typeface="Arial"/>
                <a:ea typeface="+mn-ea"/>
                <a:cs typeface="Arial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Quisque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sagittis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purus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amet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volutpat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consequat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mauris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nunc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Congue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nisi vitae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suscipit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tellus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mauris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a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diam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maecenas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sed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enim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ut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sem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viverra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aliquet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eget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sit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amet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tellus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cras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adipiscing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enim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eu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turpis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egestas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pretium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aenean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pharetra magna ac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placerat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vestibulum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lectus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mauris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ultrices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eros in cursus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turpis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massa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tincidunt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dui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ut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ornare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lectus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sit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amet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est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placerat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in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egestas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erat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 Regular"/>
                <a:ea typeface="+mn-ea"/>
                <a:cs typeface="Arial"/>
              </a:rPr>
              <a:t>imperdiet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7406AB7-260A-561E-05B5-938622D0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12" y="111875"/>
            <a:ext cx="5282775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spc="-150" dirty="0">
                <a:solidFill>
                  <a:srgbClr val="2E2D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8C88184-7D78-32AD-166D-6D5730B335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26237" y="0"/>
            <a:ext cx="6365762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9589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16/01/2026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UK Muon Collider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7DA4-7B62-47A0-AA43-3D78A659C35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BF2DD2-B110-CF04-70C1-24AE0E886DC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0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8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16/01/2026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D2EB5-6BD7-478B-97C4-3F60999B1C4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1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16/01/2026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BF2DD2-B110-CF04-70C1-24AE0E886DC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6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13/05/2025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 Suitters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8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13/05/2025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 Suitters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7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tif"/><Relationship Id="rId5" Type="http://schemas.openxmlformats.org/officeDocument/2006/relationships/image" Target="../media/image29.png"/><Relationship Id="rId4" Type="http://schemas.openxmlformats.org/officeDocument/2006/relationships/image" Target="../media/image28.t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.mp4"/><Relationship Id="rId7" Type="http://schemas.openxmlformats.org/officeDocument/2006/relationships/slideLayout" Target="../slideLayouts/slideLayout1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microsoft.com/office/2007/relationships/media" Target="../media/media4.mp4"/><Relationship Id="rId5" Type="http://schemas.openxmlformats.org/officeDocument/2006/relationships/video" Target="NULL" TargetMode="External"/><Relationship Id="rId10" Type="http://schemas.openxmlformats.org/officeDocument/2006/relationships/image" Target="../media/image35.png"/><Relationship Id="rId4" Type="http://schemas.openxmlformats.org/officeDocument/2006/relationships/video" Target="../media/media3.mp4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D97D8C-92ED-378F-5924-3992FD56DF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4906" y="3654887"/>
            <a:ext cx="7976145" cy="1015117"/>
          </a:xfrm>
        </p:spPr>
        <p:txBody>
          <a:bodyPr/>
          <a:lstStyle/>
          <a:p>
            <a:endParaRPr lang="en-GB" dirty="0"/>
          </a:p>
          <a:p>
            <a:r>
              <a:rPr lang="en-GB" b="1" dirty="0"/>
              <a:t>Ben Suitters</a:t>
            </a:r>
            <a:r>
              <a:rPr lang="en-GB" dirty="0"/>
              <a:t>, Dan Wilcox, Chris Densham (RAL)</a:t>
            </a:r>
          </a:p>
          <a:p>
            <a:r>
              <a:rPr lang="en-GB" dirty="0"/>
              <a:t>Will Bishop, John Back (University of Warwick)</a:t>
            </a:r>
          </a:p>
          <a:p>
            <a:r>
              <a:rPr lang="en-GB" dirty="0"/>
              <a:t>Will Thompson, Edgar Vera Cardenas, Roger Lewis (University of Sheffield)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B9C70-B3FB-00DB-D799-ADFB9F9875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4906" y="1965960"/>
            <a:ext cx="5907414" cy="1164002"/>
          </a:xfrm>
        </p:spPr>
        <p:txBody>
          <a:bodyPr/>
          <a:lstStyle/>
          <a:p>
            <a:r>
              <a:rPr lang="en-GB" dirty="0"/>
              <a:t>Fluidized Tungsten Target – Engineering Update</a:t>
            </a:r>
          </a:p>
        </p:txBody>
      </p:sp>
    </p:spTree>
    <p:extLst>
      <p:ext uri="{BB962C8B-B14F-4D97-AF65-F5344CB8AC3E}">
        <p14:creationId xmlns:p14="http://schemas.microsoft.com/office/powerpoint/2010/main" val="3978198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688CA5E5-4977-48F4-A82D-96013F346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99" r="52661"/>
          <a:stretch/>
        </p:blipFill>
        <p:spPr>
          <a:xfrm>
            <a:off x="6400800" y="-8841"/>
            <a:ext cx="5791200" cy="68668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ADA186-D35C-37F4-C8F2-C68462724D6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GB" dirty="0"/>
              <a:t>Previously… 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Current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3953B-C57A-0C8B-24FE-4E44CFC1DB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0036"/>
            <a:ext cx="5181600" cy="4646927"/>
          </a:xfrm>
        </p:spPr>
        <p:txBody>
          <a:bodyPr>
            <a:normAutofit fontScale="85000" lnSpcReduction="20000"/>
          </a:bodyPr>
          <a:lstStyle/>
          <a:p>
            <a:r>
              <a:rPr lang="en-GB"/>
              <a:t>Previous work reimagined in a Muon Collider context</a:t>
            </a:r>
          </a:p>
          <a:p>
            <a:r>
              <a:rPr lang="en-GB"/>
              <a:t>Rough layout devised</a:t>
            </a:r>
          </a:p>
          <a:p>
            <a:r>
              <a:rPr lang="en-GB"/>
              <a:t>Feasibility of key components being assessed</a:t>
            </a:r>
          </a:p>
          <a:p>
            <a:pPr lvl="1"/>
            <a:r>
              <a:rPr lang="en-GB"/>
              <a:t>Contact made with UK academic centre</a:t>
            </a:r>
          </a:p>
          <a:p>
            <a:r>
              <a:rPr lang="en-GB"/>
              <a:t>First approximations made of target heating and flow requirements</a:t>
            </a:r>
          </a:p>
          <a:p>
            <a:r>
              <a:rPr lang="en-GB"/>
              <a:t>Target performance optimisation effort underway (see W Bishop)</a:t>
            </a:r>
          </a:p>
          <a:p>
            <a:r>
              <a:rPr lang="en-GB"/>
              <a:t>Simulating fluidization is difficult, and hard to validate!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B3E5BC-A042-9161-260F-ADDEEEAC4E07}"/>
              </a:ext>
            </a:extLst>
          </p:cNvPr>
          <p:cNvSpPr txBox="1"/>
          <p:nvPr/>
        </p:nvSpPr>
        <p:spPr>
          <a:xfrm rot="19791156">
            <a:off x="7975711" y="2620073"/>
            <a:ext cx="36541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="1" u="sng" dirty="0">
                <a:solidFill>
                  <a:srgbClr val="FF0000"/>
                </a:solidFill>
              </a:rPr>
              <a:t>WRONG!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284ED3-9995-084C-FCEC-0C8D54C49C3C}"/>
              </a:ext>
            </a:extLst>
          </p:cNvPr>
          <p:cNvSpPr txBox="1"/>
          <p:nvPr/>
        </p:nvSpPr>
        <p:spPr>
          <a:xfrm>
            <a:off x="6465580" y="5434247"/>
            <a:ext cx="4888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15 hours of compute on high power simulation PC = 2.2ms of poorly resolved flow!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BE93F6-C22D-F80C-9CC9-C664414E01FA}"/>
              </a:ext>
            </a:extLst>
          </p:cNvPr>
          <p:cNvSpPr txBox="1"/>
          <p:nvPr/>
        </p:nvSpPr>
        <p:spPr>
          <a:xfrm>
            <a:off x="7881139" y="4491538"/>
            <a:ext cx="1028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Gas Flow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0DC97C4-2BB7-DC44-4201-0E37603685EA}"/>
              </a:ext>
            </a:extLst>
          </p:cNvPr>
          <p:cNvCxnSpPr/>
          <p:nvPr/>
        </p:nvCxnSpPr>
        <p:spPr>
          <a:xfrm>
            <a:off x="8909690" y="4656825"/>
            <a:ext cx="7109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46A23-A5ED-6722-67E0-BCA22DEB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5FEB78-9308-D93C-2090-8BF9B98D6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 Suitters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74424B-37C5-2DFC-3A9D-B2A195636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3A47-1481-CD90-5FDC-A10B9444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Previously… 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Thermal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B3460-6FF8-C1C6-2400-7845A6B82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63040"/>
            <a:ext cx="4971159" cy="4713923"/>
          </a:xfrm>
        </p:spPr>
        <p:txBody>
          <a:bodyPr/>
          <a:lstStyle/>
          <a:p>
            <a:r>
              <a:rPr lang="en-GB" dirty="0"/>
              <a:t>Oxidation risks limiting factor even in helium</a:t>
            </a:r>
          </a:p>
          <a:p>
            <a:r>
              <a:rPr lang="en-GB" dirty="0"/>
              <a:t>Average temperature will be reasonable, but must set some limit!</a:t>
            </a:r>
          </a:p>
          <a:p>
            <a:pPr lvl="1"/>
            <a:r>
              <a:rPr lang="en-GB" dirty="0"/>
              <a:t>2J/mm3.pulse a reasonable guess for now</a:t>
            </a:r>
          </a:p>
          <a:p>
            <a:pPr lvl="1"/>
            <a:r>
              <a:rPr lang="en-GB" dirty="0"/>
              <a:t>=</a:t>
            </a:r>
            <a:r>
              <a:rPr lang="en-GB" b="1" u="sng" dirty="0"/>
              <a:t>10kW/cc </a:t>
            </a:r>
            <a:r>
              <a:rPr lang="en-GB" dirty="0"/>
              <a:t>maximum in tungsten</a:t>
            </a:r>
          </a:p>
          <a:p>
            <a:pPr lvl="2"/>
            <a:r>
              <a:rPr lang="en-GB" dirty="0"/>
              <a:t>Remember this number!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1AF71-E3FE-389F-37E3-59BD33E24B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EA71C-0158-0032-3FC0-1D54D4842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F91F32-B261-BEFF-D51E-9CDDCD65B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 Suitters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953C60-374F-D986-A9B9-4DCD6E49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405768-82F5-09A0-287C-95751C32D6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0"/>
          <a:stretch>
            <a:fillRect/>
          </a:stretch>
        </p:blipFill>
        <p:spPr>
          <a:xfrm>
            <a:off x="5809359" y="1646238"/>
            <a:ext cx="6382641" cy="19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68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40BD2-1FF7-B814-4AEB-DB0FBBF38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(and their status)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D2756-991D-4208-DD20-359FE0DD0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6130" cy="4351338"/>
          </a:xfrm>
        </p:spPr>
        <p:txBody>
          <a:bodyPr/>
          <a:lstStyle/>
          <a:p>
            <a:r>
              <a:rPr lang="en-GB" dirty="0"/>
              <a:t>Physics performance</a:t>
            </a:r>
          </a:p>
          <a:p>
            <a:r>
              <a:rPr lang="en-GB" dirty="0"/>
              <a:t>Conveying system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Pressure/top level system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Erosion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Bulk fraction/phase</a:t>
            </a:r>
          </a:p>
          <a:p>
            <a:r>
              <a:rPr lang="en-GB" dirty="0"/>
              <a:t>Material science</a:t>
            </a:r>
          </a:p>
          <a:p>
            <a:pPr lvl="1"/>
            <a:r>
              <a:rPr lang="en-GB" dirty="0"/>
              <a:t>Radiation damage</a:t>
            </a:r>
          </a:p>
          <a:p>
            <a:pPr lvl="1"/>
            <a:r>
              <a:rPr lang="en-GB" dirty="0"/>
              <a:t>Powder degradation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44320-29FF-1C33-E9C8-BFEB509E9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3162C-C6CC-7AAF-56C6-162EBD3C2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2A49E-684B-A1D4-38A3-E9128C0F3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30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9944-7A63-D92C-6214-176E0E18D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B7C8C-2873-31A7-4D19-BCA19CF09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(and their status)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C99A2-A778-4B1C-EE8F-E6C1A8063E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Physics performance</a:t>
            </a:r>
          </a:p>
          <a:p>
            <a:r>
              <a:rPr lang="en-GB" dirty="0"/>
              <a:t>Conveying system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Pressure/top level system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Erosion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Bulk fraction/phase</a:t>
            </a:r>
          </a:p>
          <a:p>
            <a:r>
              <a:rPr lang="en-GB" dirty="0"/>
              <a:t>Material science</a:t>
            </a:r>
          </a:p>
          <a:p>
            <a:pPr lvl="1"/>
            <a:r>
              <a:rPr lang="en-GB" dirty="0"/>
              <a:t>Radiation damage</a:t>
            </a:r>
          </a:p>
          <a:p>
            <a:pPr lvl="1"/>
            <a:r>
              <a:rPr lang="en-GB" dirty="0"/>
              <a:t>Powder degradation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273-BA9D-DC1F-7E56-99DDB6CFB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7497" y="1825625"/>
            <a:ext cx="6738730" cy="4351338"/>
          </a:xfrm>
        </p:spPr>
        <p:txBody>
          <a:bodyPr/>
          <a:lstStyle/>
          <a:p>
            <a:r>
              <a:rPr lang="en-GB" dirty="0"/>
              <a:t>Well underway! (see W. Bishop talk)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C802B-498B-D75A-8B8D-58E0BED67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CB305-29C2-5AFA-F731-874347D99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7359E-1395-4ECA-07A7-A413C9A84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88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37DF2-4691-EFAE-A53E-0C4BC8007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F115-9551-A004-9A35-FAD816D3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(and their status)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FAFF4-4C2E-A239-6604-AF37AB5342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Physics performance</a:t>
            </a:r>
          </a:p>
          <a:p>
            <a:r>
              <a:rPr lang="en-GB" dirty="0"/>
              <a:t>Conveying system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Pressure/top level system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Erosion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Bulk fraction/phase</a:t>
            </a:r>
          </a:p>
          <a:p>
            <a:r>
              <a:rPr lang="en-GB" dirty="0"/>
              <a:t>Material science</a:t>
            </a:r>
          </a:p>
          <a:p>
            <a:pPr lvl="1"/>
            <a:r>
              <a:rPr lang="en-GB" dirty="0"/>
              <a:t>Radiation damage</a:t>
            </a:r>
          </a:p>
          <a:p>
            <a:pPr lvl="1"/>
            <a:r>
              <a:rPr lang="en-GB" dirty="0"/>
              <a:t>Powder degradation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94D9777-F9DF-A4B3-41D2-3CEC564A1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7375" y="1825625"/>
            <a:ext cx="6718852" cy="4351338"/>
          </a:xfrm>
        </p:spPr>
        <p:txBody>
          <a:bodyPr/>
          <a:lstStyle/>
          <a:p>
            <a:r>
              <a:rPr lang="en-GB" dirty="0"/>
              <a:t>Well underway! (see W. Bishop talk)</a:t>
            </a:r>
          </a:p>
          <a:p>
            <a:r>
              <a:rPr lang="en-GB" dirty="0"/>
              <a:t>Great progress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Testing commences mid Feb at the Royce institute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BBB3C-38EA-4649-0E66-2AB7C9B7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A0AB5-73D3-053A-8793-DF75B2B9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629A5-60AD-7992-ACAA-D7270634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80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E954B-1D9D-F3A4-88FD-93D67BC05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BE6BA-BBE3-C826-8DE7-A630AD14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(and their status)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BCB2D-F4AF-D5DB-48A9-CCAE169B62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Physics performance</a:t>
            </a:r>
          </a:p>
          <a:p>
            <a:r>
              <a:rPr lang="en-GB" dirty="0"/>
              <a:t>Conveying system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Pressure/top level system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Erosion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Bulk fraction/phase</a:t>
            </a:r>
          </a:p>
          <a:p>
            <a:r>
              <a:rPr lang="en-GB" dirty="0"/>
              <a:t>Material science</a:t>
            </a:r>
          </a:p>
          <a:p>
            <a:pPr lvl="1"/>
            <a:r>
              <a:rPr lang="en-GB" dirty="0"/>
              <a:t>Radiation damage</a:t>
            </a:r>
          </a:p>
          <a:p>
            <a:pPr lvl="1"/>
            <a:r>
              <a:rPr lang="en-GB" dirty="0"/>
              <a:t>Powder degradation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096178-C6B2-95BC-9023-FCA7F2416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7375" y="1825625"/>
            <a:ext cx="6718852" cy="4351338"/>
          </a:xfrm>
        </p:spPr>
        <p:txBody>
          <a:bodyPr/>
          <a:lstStyle/>
          <a:p>
            <a:r>
              <a:rPr lang="en-GB" dirty="0"/>
              <a:t>Well underway! (see W. Bishop talk)</a:t>
            </a:r>
          </a:p>
          <a:p>
            <a:r>
              <a:rPr lang="en-GB" dirty="0"/>
              <a:t>Great progress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Testing commences mid Feb at the Royce institute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Sheffield are making good headway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5C105-EB01-90E3-FC41-EA2687127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2A5E7-31CD-5E25-F3A1-1D5D66A2C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08149-850F-762C-86BC-0D0DFF2D0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6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1223D-1CB0-7BBB-027A-27426D122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497F3-8D46-A6DC-F780-B1739DC58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(and their status)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735C1-CE41-F62E-421B-62CBFFE45A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Physics performance</a:t>
            </a:r>
          </a:p>
          <a:p>
            <a:r>
              <a:rPr lang="en-GB" dirty="0"/>
              <a:t>Conveying system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Pressure/top level system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Erosion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Bulk fraction/phase</a:t>
            </a:r>
          </a:p>
          <a:p>
            <a:r>
              <a:rPr lang="en-GB" dirty="0"/>
              <a:t>Material science</a:t>
            </a:r>
          </a:p>
          <a:p>
            <a:pPr lvl="1"/>
            <a:r>
              <a:rPr lang="en-GB" dirty="0"/>
              <a:t>Radiation damage</a:t>
            </a:r>
          </a:p>
          <a:p>
            <a:pPr lvl="1"/>
            <a:r>
              <a:rPr lang="en-GB" dirty="0"/>
              <a:t>Powder degradation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A3EC38-E2F3-B6B6-B426-C9F578590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7375" y="1825625"/>
            <a:ext cx="6718852" cy="4351338"/>
          </a:xfrm>
        </p:spPr>
        <p:txBody>
          <a:bodyPr/>
          <a:lstStyle/>
          <a:p>
            <a:r>
              <a:rPr lang="en-GB" dirty="0"/>
              <a:t>Well underway! (see W. Bishop talk)</a:t>
            </a:r>
          </a:p>
          <a:p>
            <a:r>
              <a:rPr lang="en-GB" dirty="0"/>
              <a:t>Great progress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Testing commences mid Feb at the Royce institute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Sheffield are making good headway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Difficult for now, but hope on the horizon?</a:t>
            </a:r>
          </a:p>
          <a:p>
            <a:pPr marL="4572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F24B-99DF-B7FA-4D5E-C0E07EE9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D6D09-ED49-A82B-798A-FF4E90602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EBC35-AFA6-4D88-BB77-C6F47CD7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16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5227B-3FBD-F983-25D7-7539A52E2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EB9B7-82ED-36A6-B73E-91FB5D76C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(and their status)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C8F39-4892-D23D-02B4-F5AE1AB54E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Physics performance</a:t>
            </a:r>
          </a:p>
          <a:p>
            <a:r>
              <a:rPr lang="en-GB" dirty="0"/>
              <a:t>Conveying system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Pressure/top level system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Erosion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Bulk fraction/phase</a:t>
            </a:r>
          </a:p>
          <a:p>
            <a:r>
              <a:rPr lang="en-GB" dirty="0"/>
              <a:t>Material science</a:t>
            </a:r>
          </a:p>
          <a:p>
            <a:pPr lvl="1"/>
            <a:r>
              <a:rPr lang="en-GB" dirty="0"/>
              <a:t>Radiation damage</a:t>
            </a:r>
          </a:p>
          <a:p>
            <a:pPr lvl="1"/>
            <a:r>
              <a:rPr lang="en-GB" dirty="0"/>
              <a:t>Powder degradation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14CF3C0-E4EB-EA90-89DE-DB38F6321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7375" y="1825625"/>
            <a:ext cx="6718852" cy="4351338"/>
          </a:xfrm>
        </p:spPr>
        <p:txBody>
          <a:bodyPr/>
          <a:lstStyle/>
          <a:p>
            <a:r>
              <a:rPr lang="en-GB" dirty="0"/>
              <a:t>Well underway! (see W. Bishop talk)</a:t>
            </a:r>
          </a:p>
          <a:p>
            <a:r>
              <a:rPr lang="en-GB" dirty="0"/>
              <a:t>Great progress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Testing commences mid Feb at the Royce institute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Sheffield are making good headway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Difficult for now, but hope on the horizon?</a:t>
            </a:r>
          </a:p>
          <a:p>
            <a:r>
              <a:rPr lang="en-GB" dirty="0"/>
              <a:t>Hard to investigate for now- maybe on the next grant?</a:t>
            </a:r>
          </a:p>
          <a:p>
            <a:pPr marL="4572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3AE47-F6D5-8125-B45D-2701A755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6EC18-21D2-F1E7-2F6A-A62A2A8E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F3868-E0E9-703F-495C-58A678E2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39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59ED6-FA13-913A-43D5-8E7BD296B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2A98A-6A87-3366-8F84-83B9AC145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(and their status)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B71A4-63E3-C350-7967-BC11C8072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5861" y="1825625"/>
            <a:ext cx="5343939" cy="4351338"/>
          </a:xfrm>
        </p:spPr>
        <p:txBody>
          <a:bodyPr/>
          <a:lstStyle/>
          <a:p>
            <a:r>
              <a:rPr lang="en-GB" dirty="0"/>
              <a:t>Physics performance</a:t>
            </a:r>
          </a:p>
          <a:p>
            <a:r>
              <a:rPr lang="en-GB" b="1" dirty="0"/>
              <a:t>Conveying system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b="1" dirty="0"/>
              <a:t>Pressure/top level system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b="1" dirty="0"/>
              <a:t>Erosion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b="1" dirty="0"/>
              <a:t>Bulk fraction/phase</a:t>
            </a:r>
          </a:p>
          <a:p>
            <a:r>
              <a:rPr lang="en-GB" dirty="0"/>
              <a:t>Material science</a:t>
            </a:r>
          </a:p>
          <a:p>
            <a:pPr lvl="1"/>
            <a:r>
              <a:rPr lang="en-GB" dirty="0"/>
              <a:t>Radiation damage</a:t>
            </a:r>
          </a:p>
          <a:p>
            <a:pPr lvl="1"/>
            <a:r>
              <a:rPr lang="en-GB" dirty="0"/>
              <a:t>Powder degradation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196CDE-001C-6BF6-0EFA-460A0D842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7375" y="1825625"/>
            <a:ext cx="6718852" cy="4351338"/>
          </a:xfrm>
        </p:spPr>
        <p:txBody>
          <a:bodyPr/>
          <a:lstStyle/>
          <a:p>
            <a:r>
              <a:rPr lang="en-GB" dirty="0"/>
              <a:t>Well underway! (see W. Bishop talk)</a:t>
            </a:r>
          </a:p>
          <a:p>
            <a:r>
              <a:rPr lang="en-GB" dirty="0"/>
              <a:t>Great progress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Testing commences mid Feb at the Royce institute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Sheffield are making good headway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Difficult for now, but hope on the horizon?</a:t>
            </a:r>
          </a:p>
          <a:p>
            <a:r>
              <a:rPr lang="en-GB" dirty="0"/>
              <a:t>Hard to investigate for now- maybe on the next grant?</a:t>
            </a:r>
          </a:p>
          <a:p>
            <a:pPr marL="457200" lvl="1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31D5F-0963-DBCF-EA27-7F850967D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23C36-8F95-772A-518E-B3AF1CF30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48BFE-AC8A-BECC-55AC-6A1CE27C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02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08040-D22B-6AAD-2A0B-DA2EB83F0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Pressure/System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27CF5-2CDB-239A-ADC0-E470A21B2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</p:spPr>
        <p:txBody>
          <a:bodyPr>
            <a:normAutofit/>
          </a:bodyPr>
          <a:lstStyle/>
          <a:p>
            <a:r>
              <a:rPr lang="en-GB" dirty="0"/>
              <a:t>Pressure is the energy which pushes the tungsten around the circuit</a:t>
            </a:r>
          </a:p>
          <a:p>
            <a:r>
              <a:rPr lang="en-GB" dirty="0"/>
              <a:t>Tungsten is </a:t>
            </a:r>
            <a:r>
              <a:rPr lang="en-GB" b="1" dirty="0"/>
              <a:t>dense</a:t>
            </a:r>
            <a:r>
              <a:rPr lang="en-GB" dirty="0"/>
              <a:t> so requires more pressure than other materials</a:t>
            </a:r>
          </a:p>
          <a:p>
            <a:r>
              <a:rPr lang="en-GB" dirty="0"/>
              <a:t>Pressure drop, arching, flow stalling are caused by cohesion and friction between particles</a:t>
            </a:r>
          </a:p>
        </p:txBody>
      </p:sp>
      <p:pic>
        <p:nvPicPr>
          <p:cNvPr id="1026" name="Picture 2" descr="Ensuring Reliable Flow of Bulk Solids or Powders from Hoppers">
            <a:extLst>
              <a:ext uri="{FF2B5EF4-FFF2-40B4-BE49-F238E27FC236}">
                <a16:creationId xmlns:a16="http://schemas.microsoft.com/office/drawing/2014/main" id="{888C50D8-934C-C722-BA54-8EA3D383D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5276" y="1825625"/>
            <a:ext cx="4875448" cy="435133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92610-62E8-CFE6-2043-A464D201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D926B-DC3E-7E93-7EAB-9740DE86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UK Muon Collider Collaboration Meeting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F8FE8-92BE-E8E9-9EB5-1400A7682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BAAB195-B577-5546-8349-9DDA93B6129E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1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1E920A-0FDE-33D8-90E5-BD642C72F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1A0CD1-A8B0-30FC-47A2-440507257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Context and concept</a:t>
            </a:r>
          </a:p>
          <a:p>
            <a:r>
              <a:rPr lang="en-GB" dirty="0"/>
              <a:t>Challenges</a:t>
            </a:r>
          </a:p>
          <a:p>
            <a:r>
              <a:rPr lang="en-GB" dirty="0"/>
              <a:t>Progress</a:t>
            </a:r>
          </a:p>
          <a:p>
            <a:r>
              <a:rPr lang="en-GB" dirty="0"/>
              <a:t>Opportunities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 many words and too few pictures!</a:t>
            </a:r>
          </a:p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6ED2FA-AB26-FAE0-0EA3-FB666F6B4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8BE5E2-4E19-F85F-7914-478BAE9C7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EFBB2-D42E-BAF2-6B6A-84F110285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7DA4-7B62-47A0-AA43-3D78A659C35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540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CCE71-87A5-A804-6786-11D3130BE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Pressure/System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2FC91-1BF5-9F74-8365-94CD349BA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Royce Institute are specialists in material characterisation</a:t>
            </a:r>
          </a:p>
          <a:p>
            <a:r>
              <a:rPr lang="en-GB" dirty="0"/>
              <a:t>Royce @ Sheffield do lots of work in powder metallurgy, pharmaceuticals, etc</a:t>
            </a:r>
          </a:p>
          <a:p>
            <a:r>
              <a:rPr lang="en-GB" dirty="0"/>
              <a:t>Their powder tester can get us the data we need to calculate rough pressure drops, flow rates, etc</a:t>
            </a:r>
          </a:p>
          <a:p>
            <a:r>
              <a:rPr lang="en-GB" dirty="0"/>
              <a:t>Key to budgeting for a new test setup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FDEDD-C184-3265-76E2-A0D2EA054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928AB-1C0F-ACD9-3193-A6FBB568F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5F9C1-3A4A-1BBD-414A-9F8D585F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20</a:t>
            </a:fld>
            <a:endParaRPr lang="en-US" dirty="0"/>
          </a:p>
        </p:txBody>
      </p:sp>
      <p:pic>
        <p:nvPicPr>
          <p:cNvPr id="11" name="Content Placeholder 10" descr="A close up of a machine&#10;&#10;AI-generated content may be incorrect.">
            <a:extLst>
              <a:ext uri="{FF2B5EF4-FFF2-40B4-BE49-F238E27FC236}">
                <a16:creationId xmlns:a16="http://schemas.microsoft.com/office/drawing/2014/main" id="{07B9FDEB-E413-DA41-4915-5022C5C779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976" y="1870075"/>
            <a:ext cx="5383610" cy="4306888"/>
          </a:xfrm>
        </p:spPr>
      </p:pic>
    </p:spTree>
    <p:extLst>
      <p:ext uri="{BB962C8B-B14F-4D97-AF65-F5344CB8AC3E}">
        <p14:creationId xmlns:p14="http://schemas.microsoft.com/office/powerpoint/2010/main" val="2021517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EADAF-202B-2BD0-19D7-308DC20E2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C61EB-4055-64B0-B024-366945E4E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Pressure/System design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EA37F03-78B3-ECB9-A3E0-6FB852317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Once we have data, we can use industrial experience to specify a system</a:t>
            </a:r>
          </a:p>
          <a:p>
            <a:r>
              <a:rPr lang="en-GB" dirty="0"/>
              <a:t>Questions worth asking to match the “physics ideal”</a:t>
            </a:r>
          </a:p>
          <a:p>
            <a:pPr lvl="1"/>
            <a:r>
              <a:rPr lang="en-GB" dirty="0"/>
              <a:t>How narrow a target pipe can we convey through?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3BAD0C-ADE2-0CFB-8983-92FC726DB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9CE8D-26A3-F4C7-A7FB-692A9F5BA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0C191-94CA-CAFB-CB27-13622E93F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05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2BA36-394D-504C-5846-3D7F62664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Pressure/System design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2FA123-E677-81BA-A48C-5C9936253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Once we have data, we can use industrial experience to specify a system</a:t>
            </a:r>
          </a:p>
          <a:p>
            <a:r>
              <a:rPr lang="en-GB" dirty="0"/>
              <a:t>Questions worth asking to match the “physics ideal”</a:t>
            </a:r>
          </a:p>
          <a:p>
            <a:pPr lvl="1"/>
            <a:r>
              <a:rPr lang="en-GB" dirty="0"/>
              <a:t>How narrow a target pipe can we convey through?</a:t>
            </a:r>
          </a:p>
          <a:p>
            <a:pPr lvl="1"/>
            <a:r>
              <a:rPr lang="en-GB" dirty="0"/>
              <a:t>How densely packed can our powder get and still move freely?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81A8D-17F1-08C1-52C4-3AED794B2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AFDD7-7864-6CB5-4D5C-69D63839B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1DAED-8E6E-AAC4-EEEB-A1731F13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20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BDD4-20E6-6FED-B361-C244EE7EB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2701-9DC0-FC5C-BB6A-1AD5C0206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Pressure/System design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4869E0-45B0-B467-8D7B-C37951B77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Once we have data, we can use industrial experience to specify a system</a:t>
            </a:r>
          </a:p>
          <a:p>
            <a:r>
              <a:rPr lang="en-GB" dirty="0"/>
              <a:t>Questions worth asking to match the “physics ideal”</a:t>
            </a:r>
          </a:p>
          <a:p>
            <a:pPr lvl="1"/>
            <a:r>
              <a:rPr lang="en-GB" dirty="0"/>
              <a:t>How narrow a target pipe can we convey through?</a:t>
            </a:r>
          </a:p>
          <a:p>
            <a:pPr lvl="1"/>
            <a:r>
              <a:rPr lang="en-GB" dirty="0"/>
              <a:t>How densely packed can our powder get and still move freely?</a:t>
            </a:r>
          </a:p>
          <a:p>
            <a:pPr lvl="1"/>
            <a:r>
              <a:rPr lang="en-GB" dirty="0"/>
              <a:t>How difficult will a “Restart” be?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5A584-FF9F-0339-E9C1-9E5DBE04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00A2C-DFC8-2002-F571-33100449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2E4FC-AE48-3B70-7560-7EDF6D88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38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7A891-BCB5-15C7-DA69-00386CAEF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8BA6-E146-5C7B-01D9-57AFCFF82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Pressure/System design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BBB6648-8344-83F8-AD45-F6214F354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Once we have data, we can use industrial experience to specify a system</a:t>
            </a:r>
          </a:p>
          <a:p>
            <a:r>
              <a:rPr lang="en-GB" dirty="0"/>
              <a:t>Questions worth asking to match the “physics ideal”</a:t>
            </a:r>
          </a:p>
          <a:p>
            <a:pPr lvl="1"/>
            <a:r>
              <a:rPr lang="en-GB" dirty="0"/>
              <a:t>How narrow a target pipe can we convey through?</a:t>
            </a:r>
          </a:p>
          <a:p>
            <a:pPr lvl="1"/>
            <a:r>
              <a:rPr lang="en-GB" dirty="0"/>
              <a:t>How densely packed can our powder get and still move freely?</a:t>
            </a:r>
          </a:p>
          <a:p>
            <a:pPr lvl="1"/>
            <a:r>
              <a:rPr lang="en-GB" dirty="0"/>
              <a:t>How difficult will a “Restart” be?</a:t>
            </a:r>
          </a:p>
          <a:p>
            <a:pPr lvl="1"/>
            <a:r>
              <a:rPr lang="en-GB" dirty="0"/>
              <a:t>How much erosion will the pipes face?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309E6-6D87-B5DE-CF8E-3BF2AEFD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DA55C-583A-7727-8F5A-18DE8CCC6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46248-1A14-3AB2-67A1-4C26E74DB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68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7C087-AAA3-7656-AC4F-C05A9B9B6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ECCC7-4692-EA35-BF73-B4736844C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Pressure/System design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23C1339-DB3E-1758-416E-5BEEA60F6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509" y="1825625"/>
            <a:ext cx="10515600" cy="4351338"/>
          </a:xfrm>
        </p:spPr>
        <p:txBody>
          <a:bodyPr/>
          <a:lstStyle/>
          <a:p>
            <a:r>
              <a:rPr lang="en-GB" dirty="0"/>
              <a:t>Once we have data, we can use industrial experience to specify a system</a:t>
            </a:r>
          </a:p>
          <a:p>
            <a:r>
              <a:rPr lang="en-GB" dirty="0"/>
              <a:t>Questions worth asking to match the “physics ideal”</a:t>
            </a:r>
          </a:p>
          <a:p>
            <a:pPr lvl="1"/>
            <a:r>
              <a:rPr lang="en-GB" dirty="0"/>
              <a:t>How narrow a target pipe can we convey through?</a:t>
            </a:r>
          </a:p>
          <a:p>
            <a:pPr lvl="1"/>
            <a:r>
              <a:rPr lang="en-GB" dirty="0"/>
              <a:t>How densely packed can our powder get and still move freely?</a:t>
            </a:r>
          </a:p>
          <a:p>
            <a:pPr lvl="1"/>
            <a:r>
              <a:rPr lang="en-GB" dirty="0"/>
              <a:t>How difficult will a “Restart” be?</a:t>
            </a:r>
          </a:p>
          <a:p>
            <a:pPr lvl="1"/>
            <a:r>
              <a:rPr lang="en-GB" dirty="0"/>
              <a:t>How much erosion will the pipes face?</a:t>
            </a:r>
          </a:p>
          <a:p>
            <a:pPr lvl="1"/>
            <a:r>
              <a:rPr lang="en-GB" dirty="0"/>
              <a:t>How can we create a beam window that is erosion resistant?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1E277-DC40-B388-09A1-C4777668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FAB78-3198-D2B5-0738-69CC04E85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C2359-6BEF-7535-E41F-1340F7870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8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C99AC-7C43-BF95-1F3E-FE9B62063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B8B0C-4366-E309-7056-E6BBFA7D7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Erosion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1515E-6A64-C534-94C5-BBAA67599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1296"/>
            <a:ext cx="5341344" cy="439309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University of Sheffield working to understand erosion by high density particles</a:t>
            </a:r>
          </a:p>
          <a:p>
            <a:pPr lvl="1"/>
            <a:r>
              <a:rPr lang="en-GB" dirty="0"/>
              <a:t>Among the first work into this area</a:t>
            </a:r>
          </a:p>
          <a:p>
            <a:pPr lvl="1"/>
            <a:r>
              <a:rPr lang="en-GB" dirty="0"/>
              <a:t>Cross cutting with fusion, defence, chemical applications</a:t>
            </a:r>
          </a:p>
          <a:p>
            <a:r>
              <a:rPr lang="en-GB" dirty="0"/>
              <a:t>Paper drafted on initial findings</a:t>
            </a:r>
          </a:p>
          <a:p>
            <a:r>
              <a:rPr lang="en-GB" dirty="0"/>
              <a:t>More work with more representative pipe conditions, larger data sets to come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60DA09-9FE3-33A6-1F80-F151B6A0C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F325A-202C-B240-7E88-459C3BEB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3B07F-1C3D-BFDD-ECF3-7C06A623B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26</a:t>
            </a:fld>
            <a:endParaRPr lang="en-US" dirty="0"/>
          </a:p>
        </p:txBody>
      </p:sp>
      <p:pic>
        <p:nvPicPr>
          <p:cNvPr id="4" name="Picture 3" descr="A close-up of a grey surface&#10;&#10;Description automatically generated">
            <a:extLst>
              <a:ext uri="{FF2B5EF4-FFF2-40B4-BE49-F238E27FC236}">
                <a16:creationId xmlns:a16="http://schemas.microsoft.com/office/drawing/2014/main" id="{9200B80B-D00B-62B9-6496-AAE0D23525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0" t="63086"/>
          <a:stretch/>
        </p:blipFill>
        <p:spPr>
          <a:xfrm>
            <a:off x="8914702" y="0"/>
            <a:ext cx="3277297" cy="2551176"/>
          </a:xfrm>
          <a:prstGeom prst="rect">
            <a:avLst/>
          </a:prstGeom>
          <a:ln w="28575">
            <a:noFill/>
          </a:ln>
        </p:spPr>
      </p:pic>
      <p:pic>
        <p:nvPicPr>
          <p:cNvPr id="8" name="Picture 7" descr="A close-up of a rock&#10;&#10;Description automatically generated">
            <a:extLst>
              <a:ext uri="{FF2B5EF4-FFF2-40B4-BE49-F238E27FC236}">
                <a16:creationId xmlns:a16="http://schemas.microsoft.com/office/drawing/2014/main" id="{50FFAED7-45A8-4C2F-2B30-F9E41F5C8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97" y="2555787"/>
            <a:ext cx="4344103" cy="3529584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CE85F77-C6B7-50BD-FEDA-DB8929C542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14386" t="76" r="9943" b="1"/>
          <a:stretch/>
        </p:blipFill>
        <p:spPr>
          <a:xfrm>
            <a:off x="6096000" y="0"/>
            <a:ext cx="2818041" cy="3186876"/>
          </a:xfrm>
          <a:prstGeom prst="rect">
            <a:avLst/>
          </a:prstGeom>
        </p:spPr>
      </p:pic>
      <p:pic>
        <p:nvPicPr>
          <p:cNvPr id="9" name="Picture 8" descr="A close-up of white balls&#10;&#10;Description automatically generated">
            <a:extLst>
              <a:ext uri="{FF2B5EF4-FFF2-40B4-BE49-F238E27FC236}">
                <a16:creationId xmlns:a16="http://schemas.microsoft.com/office/drawing/2014/main" id="{4E2BA3BE-FB31-EFA1-29AA-729F7A417F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1" r="-526"/>
          <a:stretch>
            <a:fillRect/>
          </a:stretch>
        </p:blipFill>
        <p:spPr>
          <a:xfrm>
            <a:off x="6095339" y="3186876"/>
            <a:ext cx="2239435" cy="282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67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A55EB-AE14-47A8-FC4E-499C252E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Lots of Questions!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6F057-4C30-433A-97EF-4D36382E5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do we answer them?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D7E62-7C52-FEED-A2CB-73AE374FA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33324-FC16-CB89-C995-B67C92A43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9D853-ADEA-80B9-D7F5-8DC25713B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5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0C238-3E30-9B99-CB79-F4F62C69D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A1B5B-F890-F603-0803-B63EB84CC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Lots of Questions!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D2F46-0E1F-5363-56D6-EA15C87F2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do we answer them?</a:t>
            </a:r>
          </a:p>
          <a:p>
            <a:r>
              <a:rPr lang="en-GB" dirty="0"/>
              <a:t>Build it and test it, bit by bit!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0F591-A22B-6522-9C2F-FCE859CB2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2D947-4258-EB1A-3A2C-40FDA9CE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75C35-0711-8837-30B2-52A1893F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C4CE2-5459-7254-D69F-37B349E93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708" y="31683"/>
            <a:ext cx="4541292" cy="632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3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08ABA-AE23-5D54-316E-A33EC784A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 proposals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92CD7-4F7A-1E90-DE70-A2537A4C7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Scoped a new test rig, for when the funds become available</a:t>
            </a:r>
          </a:p>
          <a:p>
            <a:r>
              <a:rPr lang="en-GB" dirty="0"/>
              <a:t>Data from our current tests enable the selection of key parameters to investigate</a:t>
            </a:r>
          </a:p>
          <a:p>
            <a:r>
              <a:rPr lang="en-GB" dirty="0"/>
              <a:t>Progression of erosion work from flat plate to in-situ testing on real pipes</a:t>
            </a:r>
          </a:p>
          <a:p>
            <a:r>
              <a:rPr lang="en-GB" dirty="0"/>
              <a:t>Real target geometry can be made outside a beam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3F5A6-AE4C-993E-0148-4F70FABC3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44EDE-0121-53F6-DD71-77CEADC3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2BADF-452C-4CFD-B50A-9CCB85307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95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48070A-5AE9-56D0-88A9-DC25903D0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Muon Production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A1100-57A1-C69B-D67E-966AB49E0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BA457E-7B7F-231B-5686-B224F08A0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2769"/>
            <a:ext cx="12192000" cy="1704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802625-8DA7-8DC3-82B5-A3943ACAAB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2897"/>
          <a:stretch/>
        </p:blipFill>
        <p:spPr>
          <a:xfrm>
            <a:off x="2668525" y="3919692"/>
            <a:ext cx="7633550" cy="2799061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B0546EC-201D-1D97-C2F1-E164BA708F5C}"/>
              </a:ext>
            </a:extLst>
          </p:cNvPr>
          <p:cNvSpPr/>
          <p:nvPr/>
        </p:nvSpPr>
        <p:spPr>
          <a:xfrm>
            <a:off x="2426329" y="2263366"/>
            <a:ext cx="452673" cy="624966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87121E-3DAD-DDCE-55BB-02C67ABD53F0}"/>
              </a:ext>
            </a:extLst>
          </p:cNvPr>
          <p:cNvCxnSpPr/>
          <p:nvPr/>
        </p:nvCxnSpPr>
        <p:spPr>
          <a:xfrm>
            <a:off x="2426329" y="2888332"/>
            <a:ext cx="242196" cy="103136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4F62B11-2F6B-7733-4435-4D8F8BA4F616}"/>
              </a:ext>
            </a:extLst>
          </p:cNvPr>
          <p:cNvCxnSpPr/>
          <p:nvPr/>
        </p:nvCxnSpPr>
        <p:spPr>
          <a:xfrm>
            <a:off x="2879002" y="2888332"/>
            <a:ext cx="7423073" cy="1003888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47E63D-15D5-B4AF-4B23-79EF4629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AA30C5-411B-E6FB-EA87-A9F556A4D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 Suitters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EBBF5-F34A-6AFF-2452-07E4188D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94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D821831-22B0-7F04-1F13-EF2B85E72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D88A908-F10A-EC94-7691-76491C8F1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192"/>
            <a:ext cx="10515600" cy="4640771"/>
          </a:xfrm>
        </p:spPr>
        <p:txBody>
          <a:bodyPr/>
          <a:lstStyle/>
          <a:p>
            <a:r>
              <a:rPr lang="en-GB" dirty="0"/>
              <a:t>Fluidized tungsten is a promising alternative to solid targets for intense beams</a:t>
            </a:r>
          </a:p>
          <a:p>
            <a:r>
              <a:rPr lang="en-GB" dirty="0"/>
              <a:t>Concept architecture is in place</a:t>
            </a:r>
          </a:p>
          <a:p>
            <a:r>
              <a:rPr lang="en-GB" dirty="0"/>
              <a:t>Engineering characterisation tests planned to enable design of prototype system</a:t>
            </a:r>
          </a:p>
          <a:p>
            <a:r>
              <a:rPr lang="en-GB" dirty="0"/>
              <a:t>Erosion testing improving our understanding of the system</a:t>
            </a:r>
          </a:p>
          <a:p>
            <a:r>
              <a:rPr lang="en-GB" dirty="0"/>
              <a:t>Physics studies progressing… see next talk!</a:t>
            </a:r>
          </a:p>
          <a:p>
            <a:r>
              <a:rPr lang="en-GB" dirty="0"/>
              <a:t>Computational simulation of parts of the system might be possible in the future…</a:t>
            </a:r>
          </a:p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D5DFF-FC4A-115E-74C5-74915D6F6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D940F-5B66-4BAB-9209-4FE418E87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UK Muon Collider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CA0F-3964-27CF-CF82-A57399BC6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7DA4-7B62-47A0-AA43-3D78A659C35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776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8578B-06B8-D44F-871B-381E169CC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F8DB5-D875-CF4D-A96F-70F080421F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804DDC-3A6F-1F2A-C763-48364A2A26B1}"/>
              </a:ext>
            </a:extLst>
          </p:cNvPr>
          <p:cNvSpPr txBox="1"/>
          <p:nvPr/>
        </p:nvSpPr>
        <p:spPr>
          <a:xfrm>
            <a:off x="1379538" y="2381659"/>
            <a:ext cx="77175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ADLaM Display" panose="020F0502020204030204" pitchFamily="2" charset="0"/>
                <a:cs typeface="Quire Sans" panose="020B0502040204020203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944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BE85-FC93-FDE6-8F85-C9F051C20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CE9ED-1DB1-05D4-E29C-D9CD884C7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E430C-5633-C6D3-5F0C-3C9C9404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4508-C1D8-EF58-DF63-3FA172698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32</a:t>
            </a:fld>
            <a:endParaRPr lang="en-US"/>
          </a:p>
        </p:txBody>
      </p:sp>
      <p:pic>
        <p:nvPicPr>
          <p:cNvPr id="7" name="56_ContainedUnstable.avi">
            <a:hlinkClick r:id="" action="ppaction://media"/>
            <a:extLst>
              <a:ext uri="{FF2B5EF4-FFF2-40B4-BE49-F238E27FC236}">
                <a16:creationId xmlns:a16="http://schemas.microsoft.com/office/drawing/2014/main" id="{493E5788-EA30-45DA-7BB9-3DB7C806CB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1" t="29797" r="5481" b="13276"/>
          <a:stretch/>
        </p:blipFill>
        <p:spPr bwMode="auto">
          <a:xfrm>
            <a:off x="-734137" y="4816444"/>
            <a:ext cx="12926137" cy="204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owder bend HD">
            <a:hlinkClick r:id="" action="ppaction://media"/>
            <a:extLst>
              <a:ext uri="{FF2B5EF4-FFF2-40B4-BE49-F238E27FC236}">
                <a16:creationId xmlns:a16="http://schemas.microsoft.com/office/drawing/2014/main" id="{D6D3B5E6-26C3-B63E-20F6-6E30109D1929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27878" r="14001"/>
          <a:stretch>
            <a:fillRect/>
          </a:stretch>
        </p:blipFill>
        <p:spPr>
          <a:xfrm>
            <a:off x="0" y="0"/>
            <a:ext cx="4976767" cy="4816444"/>
          </a:xfrm>
        </p:spPr>
      </p:pic>
      <p:pic>
        <p:nvPicPr>
          <p:cNvPr id="12" name="HiRadMat No Audio">
            <a:hlinkClick r:id="" action="ppaction://media"/>
            <a:extLst>
              <a:ext uri="{FF2B5EF4-FFF2-40B4-BE49-F238E27FC236}">
                <a16:creationId xmlns:a16="http://schemas.microsoft.com/office/drawing/2014/main" id="{C9E5C8F9-3C66-B382-868A-3781892B7BE9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st="21164"/>
                </p14:media>
              </p:ext>
            </p:extLst>
          </p:nvPr>
        </p:nvPicPr>
        <p:blipFill>
          <a:blip r:embed="rId10"/>
          <a:srcRect l="190" t="14222" r="9999"/>
          <a:stretch>
            <a:fillRect/>
          </a:stretch>
        </p:blipFill>
        <p:spPr>
          <a:xfrm>
            <a:off x="3602182" y="0"/>
            <a:ext cx="8710919" cy="467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0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1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9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315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4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0001-0863-4825-6042-6D299251D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4A426-8D27-5E8B-CA56-8AF02CDAD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Maximise pion production by</a:t>
            </a:r>
          </a:p>
          <a:p>
            <a:pPr lvl="1"/>
            <a:r>
              <a:rPr lang="en-GB" dirty="0"/>
              <a:t>Minimising support material, coolant pipes, etc</a:t>
            </a:r>
          </a:p>
          <a:p>
            <a:pPr lvl="1"/>
            <a:r>
              <a:rPr lang="en-GB" dirty="0"/>
              <a:t>Being axisymmetric</a:t>
            </a:r>
          </a:p>
          <a:p>
            <a:pPr lvl="1"/>
            <a:r>
              <a:rPr lang="en-GB" dirty="0"/>
              <a:t>Being narrow</a:t>
            </a:r>
          </a:p>
          <a:p>
            <a:r>
              <a:rPr lang="en-GB" dirty="0"/>
              <a:t>Maximise reliability by</a:t>
            </a:r>
          </a:p>
          <a:p>
            <a:pPr lvl="1"/>
            <a:r>
              <a:rPr lang="en-GB" dirty="0"/>
              <a:t>Keeping temperatures low</a:t>
            </a:r>
          </a:p>
          <a:p>
            <a:pPr lvl="1"/>
            <a:r>
              <a:rPr lang="en-GB" dirty="0"/>
              <a:t>Reduce thermal shock</a:t>
            </a:r>
          </a:p>
          <a:p>
            <a:pPr lvl="1"/>
            <a:r>
              <a:rPr lang="en-GB" dirty="0"/>
              <a:t>Resistance to radiation swelling, changes in mechanical properties, etc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5A710-8702-8A14-4D58-387C97153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16/01/2026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516EA-727F-CC63-8860-A12A8FED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UK Muon Collider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B4CD-F7CF-A22A-2944-F42515233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78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5EA08-9995-774B-F550-8A8C99746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8E9CD-1A6D-E9F8-35D0-68D7A80E9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the Muon Collider* </a:t>
            </a:r>
            <a:r>
              <a:rPr lang="en-GB" i="1" dirty="0"/>
              <a:t>particularly </a:t>
            </a:r>
            <a:r>
              <a:rPr lang="en-GB" dirty="0"/>
              <a:t>difficult?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6598F-577D-281A-5950-A735A911F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2"/>
          </a:xfrm>
        </p:spPr>
        <p:txBody>
          <a:bodyPr>
            <a:normAutofit/>
          </a:bodyPr>
          <a:lstStyle/>
          <a:p>
            <a:r>
              <a:rPr lang="en-GB" dirty="0"/>
              <a:t>Among the highest power on target ever proposed (4MW)</a:t>
            </a:r>
          </a:p>
          <a:p>
            <a:r>
              <a:rPr lang="en-GB" dirty="0"/>
              <a:t>Among the shortest, most intense pulses ever proposed (2ns)</a:t>
            </a:r>
          </a:p>
          <a:p>
            <a:r>
              <a:rPr lang="en-GB" dirty="0"/>
              <a:t>Tight space constraints</a:t>
            </a:r>
          </a:p>
          <a:p>
            <a:r>
              <a:rPr lang="en-GB" dirty="0"/>
              <a:t>Power deposition limits on solenoids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80DAB-B582-9372-90CB-3B53E108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C0B8E-68FD-2748-27CA-3C1BAC64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 Suitters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4FDEE-DD28-14C5-8857-50E1B92E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E2C6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60991-0AE2-F8B3-4729-740E5687B2C9}"/>
              </a:ext>
            </a:extLst>
          </p:cNvPr>
          <p:cNvSpPr txBox="1"/>
          <p:nvPr/>
        </p:nvSpPr>
        <p:spPr>
          <a:xfrm>
            <a:off x="6689035" y="5433020"/>
            <a:ext cx="5502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*Even if MC is not selected, FCC, ILC etc will face similar problems at beam intercepting devices due to their intensity- those pesky protons have to go somewhere!</a:t>
            </a:r>
          </a:p>
        </p:txBody>
      </p:sp>
    </p:spTree>
    <p:extLst>
      <p:ext uri="{BB962C8B-B14F-4D97-AF65-F5344CB8AC3E}">
        <p14:creationId xmlns:p14="http://schemas.microsoft.com/office/powerpoint/2010/main" val="477038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A1505-C6DE-C192-B126-2D5794A45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Previously…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36762-901E-7C3A-F2EF-AC12FF544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Determined an engineering simulation is difficult for a fluidized target</a:t>
            </a:r>
          </a:p>
          <a:p>
            <a:r>
              <a:rPr lang="en-GB" dirty="0"/>
              <a:t>Determined experiment is necessary to understand the factors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2A343-61B2-E56C-240A-9EE12F14B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C20CE-9591-8DD4-BCB9-9444E6718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 Suitters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095C7-1556-5B64-2DD2-423704BE5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49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E156E-1B0D-D335-2C53-ACDDF8DAE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1AC86-9F40-9A56-948A-740EDD0A3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Previously… 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Target Options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29A90C-B53A-3CAA-214E-7CA5A64B3B29}"/>
              </a:ext>
            </a:extLst>
          </p:cNvPr>
          <p:cNvSpPr/>
          <p:nvPr/>
        </p:nvSpPr>
        <p:spPr>
          <a:xfrm>
            <a:off x="466266" y="1318385"/>
            <a:ext cx="4320000" cy="45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u="sng" dirty="0">
                <a:solidFill>
                  <a:schemeClr val="tx1"/>
                </a:solidFill>
              </a:rPr>
              <a:t>Solid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Tungsten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Graphite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Beryllium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Tantalum</a:t>
            </a:r>
          </a:p>
          <a:p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Simpler, known construction</a:t>
            </a:r>
          </a:p>
          <a:p>
            <a:r>
              <a:rPr lang="en-GB" sz="1600" b="1" dirty="0">
                <a:solidFill>
                  <a:srgbClr val="C00000"/>
                </a:solidFill>
              </a:rPr>
              <a:t>Limited by thermal properties. Fragile.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B98A95-63BB-4F9F-BF16-6B9CF10EE643}"/>
              </a:ext>
            </a:extLst>
          </p:cNvPr>
          <p:cNvSpPr/>
          <p:nvPr/>
        </p:nvSpPr>
        <p:spPr>
          <a:xfrm>
            <a:off x="7405736" y="1318385"/>
            <a:ext cx="4320000" cy="45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u="sng" dirty="0">
                <a:solidFill>
                  <a:schemeClr val="tx1"/>
                </a:solidFill>
              </a:rPr>
              <a:t>Liquid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Mercury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Lead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Lead-Bismuth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Gallium</a:t>
            </a:r>
          </a:p>
          <a:p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Power spread out across a larger volume</a:t>
            </a:r>
          </a:p>
          <a:p>
            <a:r>
              <a:rPr lang="en-GB" sz="1600" b="1" dirty="0">
                <a:solidFill>
                  <a:srgbClr val="C00000"/>
                </a:solidFill>
              </a:rPr>
              <a:t>Cavitation, Corrosion, plant complexity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-up of a colorful object&#10;&#10;AI-generated content may be incorrect.">
            <a:extLst>
              <a:ext uri="{FF2B5EF4-FFF2-40B4-BE49-F238E27FC236}">
                <a16:creationId xmlns:a16="http://schemas.microsoft.com/office/drawing/2014/main" id="{B651F687-B9BE-CA2D-9C61-DAB4CC6F6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1"/>
          <a:stretch/>
        </p:blipFill>
        <p:spPr>
          <a:xfrm>
            <a:off x="2444435" y="1631506"/>
            <a:ext cx="2159800" cy="1229666"/>
          </a:xfrm>
          <a:prstGeom prst="rect">
            <a:avLst/>
          </a:prstGeom>
        </p:spPr>
      </p:pic>
      <p:pic>
        <p:nvPicPr>
          <p:cNvPr id="9" name="Picture 8" descr="A colorful graph with numbers and a line&#10;&#10;AI-generated content may be incorrect.">
            <a:extLst>
              <a:ext uri="{FF2B5EF4-FFF2-40B4-BE49-F238E27FC236}">
                <a16:creationId xmlns:a16="http://schemas.microsoft.com/office/drawing/2014/main" id="{24364332-A864-09E9-7CE8-608B5AD7D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90" y="3348147"/>
            <a:ext cx="3143995" cy="1261151"/>
          </a:xfrm>
          <a:prstGeom prst="rect">
            <a:avLst/>
          </a:prstGeom>
        </p:spPr>
      </p:pic>
      <p:pic>
        <p:nvPicPr>
          <p:cNvPr id="11" name="Picture 10" descr="Diagram of a mercury cooling system&#10;&#10;AI-generated content may be incorrect.">
            <a:extLst>
              <a:ext uri="{FF2B5EF4-FFF2-40B4-BE49-F238E27FC236}">
                <a16:creationId xmlns:a16="http://schemas.microsoft.com/office/drawing/2014/main" id="{1F1FD80E-8258-CF2B-20E8-03A06194D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866" y="3444384"/>
            <a:ext cx="2598220" cy="1849933"/>
          </a:xfrm>
          <a:prstGeom prst="rect">
            <a:avLst/>
          </a:prstGeom>
        </p:spPr>
      </p:pic>
      <p:pic>
        <p:nvPicPr>
          <p:cNvPr id="13" name="Picture 12" descr="A close-up of a black and white photo of a jet target&#10;&#10;AI-generated content may be incorrect.">
            <a:extLst>
              <a:ext uri="{FF2B5EF4-FFF2-40B4-BE49-F238E27FC236}">
                <a16:creationId xmlns:a16="http://schemas.microsoft.com/office/drawing/2014/main" id="{C4A19754-DEBE-13B2-78AA-A0516A9DA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53249" r="61655" b="26906"/>
          <a:stretch/>
        </p:blipFill>
        <p:spPr>
          <a:xfrm>
            <a:off x="9472429" y="1563683"/>
            <a:ext cx="1770957" cy="11786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95B118-159C-A1A2-CF06-190FE5CAA1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11" y="4514105"/>
            <a:ext cx="2362751" cy="1261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01BA8A6-2AD2-823D-C9F6-96549E1159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1863" y="3427366"/>
            <a:ext cx="1317876" cy="2066765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7B4D43E7-A140-74FA-66EF-09D5C5F49C24}"/>
              </a:ext>
            </a:extLst>
          </p:cNvPr>
          <p:cNvSpPr/>
          <p:nvPr/>
        </p:nvSpPr>
        <p:spPr>
          <a:xfrm>
            <a:off x="4640139" y="1442606"/>
            <a:ext cx="2911725" cy="1261151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/>
              <a:t>Fluidized Powder Targets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AEC441-EC2C-4466-78D9-C923D33F530A}"/>
              </a:ext>
            </a:extLst>
          </p:cNvPr>
          <p:cNvSpPr/>
          <p:nvPr/>
        </p:nvSpPr>
        <p:spPr>
          <a:xfrm>
            <a:off x="4869782" y="2489702"/>
            <a:ext cx="2433357" cy="11818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Spreads power like liquids</a:t>
            </a:r>
          </a:p>
          <a:p>
            <a:pPr algn="ctr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Resistant to shock</a:t>
            </a:r>
          </a:p>
          <a:p>
            <a:pPr algn="ctr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No corrosion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9842469-E05E-E1B3-0F7F-6E34E0D0541F}"/>
              </a:ext>
            </a:extLst>
          </p:cNvPr>
          <p:cNvSpPr/>
          <p:nvPr/>
        </p:nvSpPr>
        <p:spPr>
          <a:xfrm>
            <a:off x="4869782" y="3671595"/>
            <a:ext cx="2433357" cy="614253"/>
          </a:xfrm>
          <a:prstGeom prst="roundRect">
            <a:avLst>
              <a:gd name="adj" fmla="val 2523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C00000"/>
                </a:solidFill>
              </a:rPr>
              <a:t>Reliability and Erosion</a:t>
            </a:r>
            <a:endParaRPr lang="en-GB" sz="1400" b="1" dirty="0">
              <a:solidFill>
                <a:srgbClr val="C00000"/>
              </a:solidFill>
            </a:endParaRPr>
          </a:p>
          <a:p>
            <a:pPr algn="ctr"/>
            <a:r>
              <a:rPr lang="en-GB" sz="1600" b="1" dirty="0">
                <a:solidFill>
                  <a:srgbClr val="C00000"/>
                </a:solidFill>
              </a:rPr>
              <a:t>Plant Complexity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71B77E-BADF-1EA7-12C7-E3C89142A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14C-E4AD-8AB0-7E9C-8B0B08EFC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 Suitters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2E906A-0492-E4CA-5FCD-724D55970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20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2FCAB-62CB-DAE3-C86B-F0426E95B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1C9EB-CCC9-2EF7-4168-8F018C04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Previously… </a:t>
            </a: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Target Options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CC8778-6BE9-1FA2-BF39-4C8CC82F1948}"/>
              </a:ext>
            </a:extLst>
          </p:cNvPr>
          <p:cNvSpPr/>
          <p:nvPr/>
        </p:nvSpPr>
        <p:spPr>
          <a:xfrm>
            <a:off x="466266" y="1318385"/>
            <a:ext cx="4320000" cy="45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u="sng" dirty="0">
                <a:solidFill>
                  <a:schemeClr val="tx1"/>
                </a:solidFill>
              </a:rPr>
              <a:t>Solid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Tungsten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Graphite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Beryllium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Tantalum</a:t>
            </a:r>
          </a:p>
          <a:p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Simpler, known construction</a:t>
            </a:r>
          </a:p>
          <a:p>
            <a:r>
              <a:rPr lang="en-GB" sz="1600" b="1" dirty="0">
                <a:solidFill>
                  <a:srgbClr val="C00000"/>
                </a:solidFill>
              </a:rPr>
              <a:t>Limited by thermal properties. Fragile.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406746-42F9-F225-46A8-BFB232303369}"/>
              </a:ext>
            </a:extLst>
          </p:cNvPr>
          <p:cNvSpPr/>
          <p:nvPr/>
        </p:nvSpPr>
        <p:spPr>
          <a:xfrm>
            <a:off x="7405736" y="1318385"/>
            <a:ext cx="4320000" cy="4500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u="sng" dirty="0">
                <a:solidFill>
                  <a:schemeClr val="tx1"/>
                </a:solidFill>
              </a:rPr>
              <a:t>Liquid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Mercury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Lead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Lead-Bismuth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Gallium</a:t>
            </a:r>
          </a:p>
          <a:p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Power spread out across a larger volume</a:t>
            </a:r>
          </a:p>
          <a:p>
            <a:r>
              <a:rPr lang="en-GB" sz="1600" b="1" dirty="0">
                <a:solidFill>
                  <a:srgbClr val="C00000"/>
                </a:solidFill>
              </a:rPr>
              <a:t>Cavitation, Corrosion, plant complexity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-up of a colorful object&#10;&#10;AI-generated content may be incorrect.">
            <a:extLst>
              <a:ext uri="{FF2B5EF4-FFF2-40B4-BE49-F238E27FC236}">
                <a16:creationId xmlns:a16="http://schemas.microsoft.com/office/drawing/2014/main" id="{3F84B2DE-8EA5-C26C-C5F1-C28615E03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1"/>
          <a:stretch/>
        </p:blipFill>
        <p:spPr>
          <a:xfrm>
            <a:off x="2444435" y="1631506"/>
            <a:ext cx="2159800" cy="1229666"/>
          </a:xfrm>
          <a:prstGeom prst="rect">
            <a:avLst/>
          </a:prstGeom>
        </p:spPr>
      </p:pic>
      <p:pic>
        <p:nvPicPr>
          <p:cNvPr id="9" name="Picture 8" descr="A colorful graph with numbers and a line&#10;&#10;AI-generated content may be incorrect.">
            <a:extLst>
              <a:ext uri="{FF2B5EF4-FFF2-40B4-BE49-F238E27FC236}">
                <a16:creationId xmlns:a16="http://schemas.microsoft.com/office/drawing/2014/main" id="{B91F25FC-B6C3-C4C9-F158-088EBF4048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90" y="3348147"/>
            <a:ext cx="3143995" cy="1261151"/>
          </a:xfrm>
          <a:prstGeom prst="rect">
            <a:avLst/>
          </a:prstGeom>
        </p:spPr>
      </p:pic>
      <p:pic>
        <p:nvPicPr>
          <p:cNvPr id="11" name="Picture 10" descr="Diagram of a mercury cooling system&#10;&#10;AI-generated content may be incorrect.">
            <a:extLst>
              <a:ext uri="{FF2B5EF4-FFF2-40B4-BE49-F238E27FC236}">
                <a16:creationId xmlns:a16="http://schemas.microsoft.com/office/drawing/2014/main" id="{36C4A416-F1FD-11FA-89D7-5DEE053A4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866" y="3444384"/>
            <a:ext cx="2598220" cy="1849933"/>
          </a:xfrm>
          <a:prstGeom prst="rect">
            <a:avLst/>
          </a:prstGeom>
        </p:spPr>
      </p:pic>
      <p:pic>
        <p:nvPicPr>
          <p:cNvPr id="13" name="Picture 12" descr="A close-up of a black and white photo of a jet target&#10;&#10;AI-generated content may be incorrect.">
            <a:extLst>
              <a:ext uri="{FF2B5EF4-FFF2-40B4-BE49-F238E27FC236}">
                <a16:creationId xmlns:a16="http://schemas.microsoft.com/office/drawing/2014/main" id="{70BAADEA-AC9E-11B6-DCD6-74D35FD00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53249" r="61655" b="26906"/>
          <a:stretch/>
        </p:blipFill>
        <p:spPr>
          <a:xfrm>
            <a:off x="9472429" y="1563683"/>
            <a:ext cx="1770957" cy="11786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D84EDC-BF89-6466-EA5C-ACDBC20DB7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411" y="4514105"/>
            <a:ext cx="2362751" cy="1261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1C6FC1E-A8A0-BBFB-14DD-2EECA85B1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1863" y="3427366"/>
            <a:ext cx="1317876" cy="2066765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C8A2071B-0165-09DF-97B7-769BCD2D5D16}"/>
              </a:ext>
            </a:extLst>
          </p:cNvPr>
          <p:cNvSpPr/>
          <p:nvPr/>
        </p:nvSpPr>
        <p:spPr>
          <a:xfrm>
            <a:off x="4640139" y="1442606"/>
            <a:ext cx="2911725" cy="1261151"/>
          </a:xfrm>
          <a:prstGeom prst="ellipse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u="sng" dirty="0"/>
              <a:t>Fluidized Powder Targets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73AAFE1-BA34-9DDA-D0FB-5F1F7DEBA121}"/>
              </a:ext>
            </a:extLst>
          </p:cNvPr>
          <p:cNvSpPr/>
          <p:nvPr/>
        </p:nvSpPr>
        <p:spPr>
          <a:xfrm>
            <a:off x="4869782" y="2489702"/>
            <a:ext cx="2433357" cy="11818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Spreads power like liquids</a:t>
            </a:r>
          </a:p>
          <a:p>
            <a:pPr algn="ctr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Resistant to shock</a:t>
            </a:r>
          </a:p>
          <a:p>
            <a:pPr algn="ctr"/>
            <a:r>
              <a:rPr lang="en-GB" sz="1600" b="1" dirty="0">
                <a:solidFill>
                  <a:schemeClr val="accent6">
                    <a:lumMod val="75000"/>
                  </a:schemeClr>
                </a:solidFill>
              </a:rPr>
              <a:t>No corrosion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98CA10-0F41-65B0-5A56-A0D80A4CFFA1}"/>
              </a:ext>
            </a:extLst>
          </p:cNvPr>
          <p:cNvSpPr/>
          <p:nvPr/>
        </p:nvSpPr>
        <p:spPr>
          <a:xfrm>
            <a:off x="4869782" y="3671595"/>
            <a:ext cx="2433357" cy="614253"/>
          </a:xfrm>
          <a:prstGeom prst="roundRect">
            <a:avLst>
              <a:gd name="adj" fmla="val 2523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C00000"/>
                </a:solidFill>
              </a:rPr>
              <a:t>Reliability and Erosion</a:t>
            </a:r>
            <a:endParaRPr lang="en-GB" sz="1400" b="1" dirty="0">
              <a:solidFill>
                <a:srgbClr val="C00000"/>
              </a:solidFill>
            </a:endParaRPr>
          </a:p>
          <a:p>
            <a:pPr algn="ctr"/>
            <a:r>
              <a:rPr lang="en-GB" sz="1600" b="1" dirty="0">
                <a:solidFill>
                  <a:srgbClr val="C00000"/>
                </a:solidFill>
              </a:rPr>
              <a:t>Plant Complexity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1F45B7-F574-8F39-0624-D7A20A636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F08B3-4880-6564-16C1-72B66E289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 Suitters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3FD7CC2-0416-27C8-5FE2-3CF6D596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8</a:t>
            </a:fld>
            <a:endParaRPr lang="en-US"/>
          </a:p>
        </p:txBody>
      </p:sp>
      <p:pic>
        <p:nvPicPr>
          <p:cNvPr id="15" name="Picture 14" descr="A graph of a graph with a line&#10;&#10;AI-generated content may be incorrect.">
            <a:extLst>
              <a:ext uri="{FF2B5EF4-FFF2-40B4-BE49-F238E27FC236}">
                <a16:creationId xmlns:a16="http://schemas.microsoft.com/office/drawing/2014/main" id="{08B74D04-853D-FC16-73CC-6FA3EBDF4A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084" y="1476550"/>
            <a:ext cx="6687095" cy="42454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49B039-958F-9B9C-5324-D4ACBEC8D54D}"/>
              </a:ext>
            </a:extLst>
          </p:cNvPr>
          <p:cNvSpPr txBox="1"/>
          <p:nvPr/>
        </p:nvSpPr>
        <p:spPr>
          <a:xfrm>
            <a:off x="4932393" y="4178305"/>
            <a:ext cx="4357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*Preliminary, unoptimized, actual performance will vary.</a:t>
            </a:r>
          </a:p>
          <a:p>
            <a:r>
              <a:rPr lang="en-GB" dirty="0"/>
              <a:t>(W. Bishop)</a:t>
            </a:r>
          </a:p>
        </p:txBody>
      </p:sp>
    </p:spTree>
    <p:extLst>
      <p:ext uri="{BB962C8B-B14F-4D97-AF65-F5344CB8AC3E}">
        <p14:creationId xmlns:p14="http://schemas.microsoft.com/office/powerpoint/2010/main" val="1312225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65D28-E803-90BB-8D51-4A586575D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D94B7-2E5D-01FF-6C6B-2B0BE5C6EF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92180-9794-0FDB-FFAB-78C4048C81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8FF84-19D4-22FF-C984-DB0B6FFB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579" y="490127"/>
            <a:ext cx="5125165" cy="587774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1C3DB-8AE8-9C90-B089-78754AB35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13/05/2025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E513FD-8065-B8C0-1367-F92AFA132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 Suitters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35C55D-7A98-B33A-6CCA-636979DB6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4458A-8E12-3121-9624-7D0046669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44" y="365125"/>
            <a:ext cx="5877745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92885"/>
      </p:ext>
    </p:extLst>
  </p:cSld>
  <p:clrMapOvr>
    <a:masterClrMapping/>
  </p:clrMapOvr>
</p:sld>
</file>

<file path=ppt/theme/theme1.xml><?xml version="1.0" encoding="utf-8"?>
<a:theme xmlns:a="http://schemas.openxmlformats.org/drawingml/2006/main" name="STFC_Useful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FC_Useful" id="{CFA0A1DD-33AE-4D1E-ACC2-90A1C03DBFAC}" vid="{75D8097A-8836-4399-86BC-AB0683454DF2}"/>
    </a:ext>
  </a:extLst>
</a:theme>
</file>

<file path=ppt/theme/theme2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ffle_Interfaces_Requirements.pptx" id="{35C1AA4B-FC15-48CD-9BAC-F32F131CA1E7}" vid="{241D4F1B-DD19-42A2-83B0-782DAA4F4D08}"/>
    </a:ext>
  </a:extLst>
</a:theme>
</file>

<file path=ppt/theme/theme3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ffle_Interfaces_Requirements.pptx" id="{35C1AA4B-FC15-48CD-9BAC-F32F131CA1E7}" vid="{0AD1D43A-917D-4B68-8038-4154C313B1BA}"/>
    </a:ext>
  </a:extLst>
</a:theme>
</file>

<file path=ppt/theme/theme4.xml><?xml version="1.0" encoding="utf-8"?>
<a:theme xmlns:a="http://schemas.openxmlformats.org/drawingml/2006/main" name="STFC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FC Master" id="{690DD550-C817-4892-9F74-52C0BE0D84A2}" vid="{73BE4E5D-6659-4EA6-87EC-8EB18DFA7316}"/>
    </a:ext>
  </a:extLst>
</a:theme>
</file>

<file path=ppt/theme/theme5.xml><?xml version="1.0" encoding="utf-8"?>
<a:theme xmlns:a="http://schemas.openxmlformats.org/drawingml/2006/main" name="1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ffle_Interfaces_Requirements.pptx" id="{35C1AA4B-FC15-48CD-9BAC-F32F131CA1E7}" vid="{91FEB3D8-58B1-4D1E-BB4D-4AD263410566}"/>
    </a:ext>
  </a:extLst>
</a:theme>
</file>

<file path=ppt/theme/theme6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ffle_Interfaces_Requirements.pptx" id="{35C1AA4B-FC15-48CD-9BAC-F32F131CA1E7}" vid="{241D4F1B-DD19-42A2-83B0-782DAA4F4D08}"/>
    </a:ext>
  </a:extLst>
</a:theme>
</file>

<file path=ppt/theme/theme7.xml><?xml version="1.0" encoding="utf-8"?>
<a:theme xmlns:a="http://schemas.openxmlformats.org/drawingml/2006/main" name="2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STFC_Useful</Template>
  <TotalTime>0</TotalTime>
  <Words>1618</Words>
  <Application>Microsoft Office PowerPoint</Application>
  <PresentationFormat>Widescreen</PresentationFormat>
  <Paragraphs>352</Paragraphs>
  <Slides>32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Aptos</vt:lpstr>
      <vt:lpstr>Arial</vt:lpstr>
      <vt:lpstr>Arial Regular</vt:lpstr>
      <vt:lpstr>Calibri</vt:lpstr>
      <vt:lpstr>Calibri Light</vt:lpstr>
      <vt:lpstr>Wingdings</vt:lpstr>
      <vt:lpstr>STFC_Useful</vt:lpstr>
      <vt:lpstr>Font and logo master</vt:lpstr>
      <vt:lpstr>Font WITHOUT logo master</vt:lpstr>
      <vt:lpstr>STFC Master</vt:lpstr>
      <vt:lpstr>1_Office 2013 - 2022 Theme</vt:lpstr>
      <vt:lpstr>1_Font and logo master</vt:lpstr>
      <vt:lpstr>2_Font and logo master</vt:lpstr>
      <vt:lpstr>PowerPoint Presentation</vt:lpstr>
      <vt:lpstr>Overview</vt:lpstr>
      <vt:lpstr>Muon Production Target</vt:lpstr>
      <vt:lpstr>Target Requirements</vt:lpstr>
      <vt:lpstr>Why is the Muon Collider* particularly difficult?</vt:lpstr>
      <vt:lpstr>Previously…</vt:lpstr>
      <vt:lpstr>Previously… Target Options</vt:lpstr>
      <vt:lpstr>Previously… Target Options</vt:lpstr>
      <vt:lpstr>PowerPoint Presentation</vt:lpstr>
      <vt:lpstr>Previously… Current Status</vt:lpstr>
      <vt:lpstr>Previously… Thermal Limits</vt:lpstr>
      <vt:lpstr>Challenges (and their status)</vt:lpstr>
      <vt:lpstr>Challenges (and their status)</vt:lpstr>
      <vt:lpstr>Challenges (and their status)</vt:lpstr>
      <vt:lpstr>Challenges (and their status)</vt:lpstr>
      <vt:lpstr>Challenges (and their status)</vt:lpstr>
      <vt:lpstr>Challenges (and their status)</vt:lpstr>
      <vt:lpstr>Challenges (and their status)</vt:lpstr>
      <vt:lpstr>Pressure/System design</vt:lpstr>
      <vt:lpstr>Pressure/System design</vt:lpstr>
      <vt:lpstr>Pressure/System design</vt:lpstr>
      <vt:lpstr>Pressure/System design</vt:lpstr>
      <vt:lpstr>Pressure/System design</vt:lpstr>
      <vt:lpstr>Pressure/System design</vt:lpstr>
      <vt:lpstr>Pressure/System design</vt:lpstr>
      <vt:lpstr>Erosion</vt:lpstr>
      <vt:lpstr>Lots of Questions!</vt:lpstr>
      <vt:lpstr>Lots of Questions!</vt:lpstr>
      <vt:lpstr>Testing proposals</vt:lpstr>
      <vt:lpstr>Summary</vt:lpstr>
      <vt:lpstr>PowerPoint Presentation</vt:lpstr>
      <vt:lpstr>PowerPoint Presentation</vt:lpstr>
    </vt:vector>
  </TitlesOfParts>
  <Company>Science and Technology Facilities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Suitters, Benjamin (STFC,RAL,TECH)</dc:creator>
  <cp:lastModifiedBy>Suitters, Benjamin (STFC,RAL,TECH)</cp:lastModifiedBy>
  <cp:revision>1</cp:revision>
  <dcterms:created xsi:type="dcterms:W3CDTF">2026-01-05T11:52:16Z</dcterms:created>
  <dcterms:modified xsi:type="dcterms:W3CDTF">2026-01-15T17:20:05Z</dcterms:modified>
</cp:coreProperties>
</file>