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theme/theme9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0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1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2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3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4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5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4" r:id="rId4"/>
    <p:sldMasterId id="2147483698" r:id="rId5"/>
    <p:sldMasterId id="2147484013" r:id="rId6"/>
    <p:sldMasterId id="2147483826" r:id="rId7"/>
    <p:sldMasterId id="2147483802" r:id="rId8"/>
    <p:sldMasterId id="2147484014" r:id="rId9"/>
    <p:sldMasterId id="2147483814" r:id="rId10"/>
    <p:sldMasterId id="2147483872" r:id="rId11"/>
    <p:sldMasterId id="2147483870" r:id="rId12"/>
    <p:sldMasterId id="2147483880" r:id="rId13"/>
    <p:sldMasterId id="2147483660" r:id="rId14"/>
    <p:sldMasterId id="2147483942" r:id="rId15"/>
    <p:sldMasterId id="2147484000" r:id="rId16"/>
    <p:sldMasterId id="2147483700" r:id="rId17"/>
    <p:sldMasterId id="2147484015" r:id="rId18"/>
    <p:sldMasterId id="2147484041" r:id="rId19"/>
  </p:sldMasterIdLst>
  <p:notesMasterIdLst>
    <p:notesMasterId r:id="rId32"/>
  </p:notesMasterIdLst>
  <p:sldIdLst>
    <p:sldId id="257" r:id="rId20"/>
    <p:sldId id="259" r:id="rId21"/>
    <p:sldId id="306" r:id="rId22"/>
    <p:sldId id="545" r:id="rId23"/>
    <p:sldId id="282" r:id="rId24"/>
    <p:sldId id="546" r:id="rId25"/>
    <p:sldId id="331" r:id="rId26"/>
    <p:sldId id="338" r:id="rId27"/>
    <p:sldId id="544" r:id="rId28"/>
    <p:sldId id="332" r:id="rId29"/>
    <p:sldId id="328" r:id="rId30"/>
    <p:sldId id="29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balina, Anna (STFC,DL,AST)" initials="SA(" lastIdx="2" clrIdx="0">
    <p:extLst>
      <p:ext uri="{19B8F6BF-5375-455C-9EA6-DF929625EA0E}">
        <p15:presenceInfo xmlns:p15="http://schemas.microsoft.com/office/powerpoint/2012/main" userId="S-1-5-21-2030781433-144010450-1310660803-900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5DF8"/>
    <a:srgbClr val="FFFFFF"/>
    <a:srgbClr val="3758FD"/>
    <a:srgbClr val="2E2C60"/>
    <a:srgbClr val="003088"/>
    <a:srgbClr val="BDD0DE"/>
    <a:srgbClr val="010DCE"/>
    <a:srgbClr val="626262"/>
    <a:srgbClr val="000000"/>
    <a:srgbClr val="2E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B0E921-BA1A-4DAE-AF0A-0AE498B4C96F}" v="65" dt="2026-01-15T23:53:17.8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43"/>
      </p:cViewPr>
      <p:guideLst>
        <p:guide orient="horz" pos="323"/>
        <p:guide pos="325"/>
        <p:guide orient="horz" pos="3974"/>
        <p:guide pos="7355"/>
        <p:guide pos="3840"/>
        <p:guide orient="horz" pos="867"/>
        <p:guide orient="horz" pos="3634"/>
        <p:guide pos="86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7.xml"/><Relationship Id="rId39" Type="http://schemas.microsoft.com/office/2015/10/relationships/revisionInfo" Target="revisionInfo.xml"/><Relationship Id="rId21" Type="http://schemas.openxmlformats.org/officeDocument/2006/relationships/slide" Target="slides/slide2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6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5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Intosh, Peter (STFC,DL,AST)" userId="e92e805f-5c75-43b3-ba50-cd74b1e05943" providerId="ADAL" clId="{26938545-6C3E-439C-B832-EB6658D6ADC2}"/>
    <pc:docChg chg="undo redo custSel addSld delSld modSld sldOrd delMainMaster">
      <pc:chgData name="McIntosh, Peter (STFC,DL,AST)" userId="e92e805f-5c75-43b3-ba50-cd74b1e05943" providerId="ADAL" clId="{26938545-6C3E-439C-B832-EB6658D6ADC2}" dt="2026-01-15T23:57:26.266" v="1532" actId="403"/>
      <pc:docMkLst>
        <pc:docMk/>
      </pc:docMkLst>
      <pc:sldChg chg="modSp mod">
        <pc:chgData name="McIntosh, Peter (STFC,DL,AST)" userId="e92e805f-5c75-43b3-ba50-cd74b1e05943" providerId="ADAL" clId="{26938545-6C3E-439C-B832-EB6658D6ADC2}" dt="2026-01-15T23:44:10.552" v="1365" actId="404"/>
        <pc:sldMkLst>
          <pc:docMk/>
          <pc:sldMk cId="3224382533" sldId="257"/>
        </pc:sldMkLst>
        <pc:spChg chg="mod">
          <ac:chgData name="McIntosh, Peter (STFC,DL,AST)" userId="e92e805f-5c75-43b3-ba50-cd74b1e05943" providerId="ADAL" clId="{26938545-6C3E-439C-B832-EB6658D6ADC2}" dt="2026-01-15T17:26:02.219" v="74" actId="14100"/>
          <ac:spMkLst>
            <pc:docMk/>
            <pc:sldMk cId="3224382533" sldId="257"/>
            <ac:spMk id="3" creationId="{78DB0FE0-A4AF-D848-8925-91A37993D74D}"/>
          </ac:spMkLst>
        </pc:spChg>
        <pc:spChg chg="mod">
          <ac:chgData name="McIntosh, Peter (STFC,DL,AST)" userId="e92e805f-5c75-43b3-ba50-cd74b1e05943" providerId="ADAL" clId="{26938545-6C3E-439C-B832-EB6658D6ADC2}" dt="2026-01-15T23:44:10.552" v="1365" actId="404"/>
          <ac:spMkLst>
            <pc:docMk/>
            <pc:sldMk cId="3224382533" sldId="257"/>
            <ac:spMk id="12" creationId="{00000000-0000-0000-0000-000000000000}"/>
          </ac:spMkLst>
        </pc:spChg>
      </pc:sldChg>
      <pc:sldChg chg="modSp add del mod modClrScheme chgLayout">
        <pc:chgData name="McIntosh, Peter (STFC,DL,AST)" userId="e92e805f-5c75-43b3-ba50-cd74b1e05943" providerId="ADAL" clId="{26938545-6C3E-439C-B832-EB6658D6ADC2}" dt="2026-01-15T23:50:52.660" v="1476" actId="404"/>
        <pc:sldMkLst>
          <pc:docMk/>
          <pc:sldMk cId="2074647058" sldId="259"/>
        </pc:sldMkLst>
        <pc:spChg chg="mod ord">
          <ac:chgData name="McIntosh, Peter (STFC,DL,AST)" userId="e92e805f-5c75-43b3-ba50-cd74b1e05943" providerId="ADAL" clId="{26938545-6C3E-439C-B832-EB6658D6ADC2}" dt="2026-01-15T23:50:52.660" v="1476" actId="404"/>
          <ac:spMkLst>
            <pc:docMk/>
            <pc:sldMk cId="2074647058" sldId="259"/>
            <ac:spMk id="2" creationId="{38188A05-CADC-4107-A093-5111548B0A2B}"/>
          </ac:spMkLst>
        </pc:spChg>
        <pc:spChg chg="mod ord">
          <ac:chgData name="McIntosh, Peter (STFC,DL,AST)" userId="e92e805f-5c75-43b3-ba50-cd74b1e05943" providerId="ADAL" clId="{26938545-6C3E-439C-B832-EB6658D6ADC2}" dt="2026-01-15T19:42:35.423" v="1265" actId="700"/>
          <ac:spMkLst>
            <pc:docMk/>
            <pc:sldMk cId="2074647058" sldId="259"/>
            <ac:spMk id="8" creationId="{21895C49-5BDC-4D4F-B1F6-FBF0E918364D}"/>
          </ac:spMkLst>
        </pc:spChg>
        <pc:spChg chg="mod">
          <ac:chgData name="McIntosh, Peter (STFC,DL,AST)" userId="e92e805f-5c75-43b3-ba50-cd74b1e05943" providerId="ADAL" clId="{26938545-6C3E-439C-B832-EB6658D6ADC2}" dt="2026-01-15T23:37:08.047" v="1342" actId="14100"/>
          <ac:spMkLst>
            <pc:docMk/>
            <pc:sldMk cId="2074647058" sldId="259"/>
            <ac:spMk id="14" creationId="{758288D6-5EA4-544D-AD4B-0C2C2545A5A9}"/>
          </ac:spMkLst>
        </pc:spChg>
      </pc:sldChg>
      <pc:sldChg chg="addSp modSp add mod modAnim">
        <pc:chgData name="McIntosh, Peter (STFC,DL,AST)" userId="e92e805f-5c75-43b3-ba50-cd74b1e05943" providerId="ADAL" clId="{26938545-6C3E-439C-B832-EB6658D6ADC2}" dt="2026-01-15T23:53:17.888" v="1483" actId="20577"/>
        <pc:sldMkLst>
          <pc:docMk/>
          <pc:sldMk cId="3722688059" sldId="282"/>
        </pc:sldMkLst>
        <pc:spChg chg="add mod ord">
          <ac:chgData name="McIntosh, Peter (STFC,DL,AST)" userId="e92e805f-5c75-43b3-ba50-cd74b1e05943" providerId="ADAL" clId="{26938545-6C3E-439C-B832-EB6658D6ADC2}" dt="2026-01-15T19:50:35.781" v="1326" actId="207"/>
          <ac:spMkLst>
            <pc:docMk/>
            <pc:sldMk cId="3722688059" sldId="282"/>
            <ac:spMk id="3" creationId="{432ABEFC-BDF0-12EA-204F-A07818E58987}"/>
          </ac:spMkLst>
        </pc:spChg>
        <pc:spChg chg="mod">
          <ac:chgData name="McIntosh, Peter (STFC,DL,AST)" userId="e92e805f-5c75-43b3-ba50-cd74b1e05943" providerId="ADAL" clId="{26938545-6C3E-439C-B832-EB6658D6ADC2}" dt="2026-01-15T23:53:17.888" v="1483" actId="20577"/>
          <ac:spMkLst>
            <pc:docMk/>
            <pc:sldMk cId="3722688059" sldId="282"/>
            <ac:spMk id="7" creationId="{108DC7F5-099C-FD4D-905A-DC79A38901EC}"/>
          </ac:spMkLst>
        </pc:spChg>
        <pc:spChg chg="mod">
          <ac:chgData name="McIntosh, Peter (STFC,DL,AST)" userId="e92e805f-5c75-43b3-ba50-cd74b1e05943" providerId="ADAL" clId="{26938545-6C3E-439C-B832-EB6658D6ADC2}" dt="2026-01-15T23:41:00.233" v="1350" actId="1076"/>
          <ac:spMkLst>
            <pc:docMk/>
            <pc:sldMk cId="3722688059" sldId="282"/>
            <ac:spMk id="10" creationId="{00000000-0000-0000-0000-000000000000}"/>
          </ac:spMkLst>
        </pc:spChg>
        <pc:grpChg chg="add mod">
          <ac:chgData name="McIntosh, Peter (STFC,DL,AST)" userId="e92e805f-5c75-43b3-ba50-cd74b1e05943" providerId="ADAL" clId="{26938545-6C3E-439C-B832-EB6658D6ADC2}" dt="2026-01-15T23:43:35.726" v="1364" actId="1076"/>
          <ac:grpSpMkLst>
            <pc:docMk/>
            <pc:sldMk cId="3722688059" sldId="282"/>
            <ac:grpSpMk id="4" creationId="{D06540DB-7653-16DB-CF98-23068D31D537}"/>
          </ac:grpSpMkLst>
        </pc:grpChg>
        <pc:picChg chg="mod">
          <ac:chgData name="McIntosh, Peter (STFC,DL,AST)" userId="e92e805f-5c75-43b3-ba50-cd74b1e05943" providerId="ADAL" clId="{26938545-6C3E-439C-B832-EB6658D6ADC2}" dt="2026-01-15T23:43:35.726" v="1364" actId="1076"/>
          <ac:picMkLst>
            <pc:docMk/>
            <pc:sldMk cId="3722688059" sldId="282"/>
            <ac:picMk id="5" creationId="{7A8710C1-FCB5-0176-503C-8FE2E405A8CD}"/>
          </ac:picMkLst>
        </pc:picChg>
        <pc:picChg chg="mod">
          <ac:chgData name="McIntosh, Peter (STFC,DL,AST)" userId="e92e805f-5c75-43b3-ba50-cd74b1e05943" providerId="ADAL" clId="{26938545-6C3E-439C-B832-EB6658D6ADC2}" dt="2026-01-15T19:32:36.932" v="1217" actId="14100"/>
          <ac:picMkLst>
            <pc:docMk/>
            <pc:sldMk cId="3722688059" sldId="282"/>
            <ac:picMk id="8" creationId="{00000000-0000-0000-0000-000000000000}"/>
          </ac:picMkLst>
        </pc:picChg>
        <pc:picChg chg="mod">
          <ac:chgData name="McIntosh, Peter (STFC,DL,AST)" userId="e92e805f-5c75-43b3-ba50-cd74b1e05943" providerId="ADAL" clId="{26938545-6C3E-439C-B832-EB6658D6ADC2}" dt="2026-01-15T23:43:35.726" v="1364" actId="1076"/>
          <ac:picMkLst>
            <pc:docMk/>
            <pc:sldMk cId="3722688059" sldId="282"/>
            <ac:picMk id="11" creationId="{9CF97166-68E5-73C3-A9EC-D345E1F43625}"/>
          </ac:picMkLst>
        </pc:picChg>
        <pc:picChg chg="mod">
          <ac:chgData name="McIntosh, Peter (STFC,DL,AST)" userId="e92e805f-5c75-43b3-ba50-cd74b1e05943" providerId="ADAL" clId="{26938545-6C3E-439C-B832-EB6658D6ADC2}" dt="2026-01-15T23:43:35.726" v="1364" actId="1076"/>
          <ac:picMkLst>
            <pc:docMk/>
            <pc:sldMk cId="3722688059" sldId="282"/>
            <ac:picMk id="12" creationId="{F2FD32B6-97B7-5DDF-80C6-1E893E3E9B8F}"/>
          </ac:picMkLst>
        </pc:picChg>
        <pc:picChg chg="mod">
          <ac:chgData name="McIntosh, Peter (STFC,DL,AST)" userId="e92e805f-5c75-43b3-ba50-cd74b1e05943" providerId="ADAL" clId="{26938545-6C3E-439C-B832-EB6658D6ADC2}" dt="2026-01-15T23:43:35.726" v="1364" actId="1076"/>
          <ac:picMkLst>
            <pc:docMk/>
            <pc:sldMk cId="3722688059" sldId="282"/>
            <ac:picMk id="13" creationId="{9CCEA048-0D98-0748-E497-BF18097A33E5}"/>
          </ac:picMkLst>
        </pc:picChg>
        <pc:picChg chg="add mod">
          <ac:chgData name="McIntosh, Peter (STFC,DL,AST)" userId="e92e805f-5c75-43b3-ba50-cd74b1e05943" providerId="ADAL" clId="{26938545-6C3E-439C-B832-EB6658D6ADC2}" dt="2026-01-15T23:43:35.726" v="1364" actId="1076"/>
          <ac:picMkLst>
            <pc:docMk/>
            <pc:sldMk cId="3722688059" sldId="282"/>
            <ac:picMk id="14" creationId="{E4F1E4B5-50AC-E325-DA71-7317A7350076}"/>
          </ac:picMkLst>
        </pc:picChg>
        <pc:picChg chg="add mod">
          <ac:chgData name="McIntosh, Peter (STFC,DL,AST)" userId="e92e805f-5c75-43b3-ba50-cd74b1e05943" providerId="ADAL" clId="{26938545-6C3E-439C-B832-EB6658D6ADC2}" dt="2026-01-15T23:43:35.726" v="1364" actId="1076"/>
          <ac:picMkLst>
            <pc:docMk/>
            <pc:sldMk cId="3722688059" sldId="282"/>
            <ac:picMk id="15" creationId="{C76A57B1-ECDD-F2B0-5020-4D454F54F232}"/>
          </ac:picMkLst>
        </pc:picChg>
        <pc:picChg chg="add mod">
          <ac:chgData name="McIntosh, Peter (STFC,DL,AST)" userId="e92e805f-5c75-43b3-ba50-cd74b1e05943" providerId="ADAL" clId="{26938545-6C3E-439C-B832-EB6658D6ADC2}" dt="2026-01-15T23:43:35.726" v="1364" actId="1076"/>
          <ac:picMkLst>
            <pc:docMk/>
            <pc:sldMk cId="3722688059" sldId="282"/>
            <ac:picMk id="16" creationId="{42C9C4B3-8929-21D4-DD15-9BEE807823FF}"/>
          </ac:picMkLst>
        </pc:picChg>
      </pc:sldChg>
      <pc:sldChg chg="delSp modSp add mod">
        <pc:chgData name="McIntosh, Peter (STFC,DL,AST)" userId="e92e805f-5c75-43b3-ba50-cd74b1e05943" providerId="ADAL" clId="{26938545-6C3E-439C-B832-EB6658D6ADC2}" dt="2026-01-15T19:41:58.201" v="1264" actId="20577"/>
        <pc:sldMkLst>
          <pc:docMk/>
          <pc:sldMk cId="351326647" sldId="298"/>
        </pc:sldMkLst>
        <pc:spChg chg="mod">
          <ac:chgData name="McIntosh, Peter (STFC,DL,AST)" userId="e92e805f-5c75-43b3-ba50-cd74b1e05943" providerId="ADAL" clId="{26938545-6C3E-439C-B832-EB6658D6ADC2}" dt="2026-01-15T19:41:58.201" v="1264" actId="20577"/>
          <ac:spMkLst>
            <pc:docMk/>
            <pc:sldMk cId="351326647" sldId="298"/>
            <ac:spMk id="2" creationId="{00000000-0000-0000-0000-000000000000}"/>
          </ac:spMkLst>
        </pc:spChg>
        <pc:spChg chg="mod">
          <ac:chgData name="McIntosh, Peter (STFC,DL,AST)" userId="e92e805f-5c75-43b3-ba50-cd74b1e05943" providerId="ADAL" clId="{26938545-6C3E-439C-B832-EB6658D6ADC2}" dt="2026-01-15T19:41:19.994" v="1237" actId="14100"/>
          <ac:spMkLst>
            <pc:docMk/>
            <pc:sldMk cId="351326647" sldId="298"/>
            <ac:spMk id="7" creationId="{00000000-0000-0000-0000-000000000000}"/>
          </ac:spMkLst>
        </pc:spChg>
        <pc:spChg chg="del">
          <ac:chgData name="McIntosh, Peter (STFC,DL,AST)" userId="e92e805f-5c75-43b3-ba50-cd74b1e05943" providerId="ADAL" clId="{26938545-6C3E-439C-B832-EB6658D6ADC2}" dt="2026-01-15T19:40:57.246" v="1233" actId="478"/>
          <ac:spMkLst>
            <pc:docMk/>
            <pc:sldMk cId="351326647" sldId="298"/>
            <ac:spMk id="9" creationId="{00000000-0000-0000-0000-000000000000}"/>
          </ac:spMkLst>
        </pc:spChg>
        <pc:picChg chg="del">
          <ac:chgData name="McIntosh, Peter (STFC,DL,AST)" userId="e92e805f-5c75-43b3-ba50-cd74b1e05943" providerId="ADAL" clId="{26938545-6C3E-439C-B832-EB6658D6ADC2}" dt="2026-01-15T19:40:59.366" v="1234" actId="478"/>
          <ac:picMkLst>
            <pc:docMk/>
            <pc:sldMk cId="351326647" sldId="298"/>
            <ac:picMk id="10" creationId="{00000000-0000-0000-0000-000000000000}"/>
          </ac:picMkLst>
        </pc:picChg>
        <pc:picChg chg="del">
          <ac:chgData name="McIntosh, Peter (STFC,DL,AST)" userId="e92e805f-5c75-43b3-ba50-cd74b1e05943" providerId="ADAL" clId="{26938545-6C3E-439C-B832-EB6658D6ADC2}" dt="2026-01-15T19:41:00.619" v="1235" actId="478"/>
          <ac:picMkLst>
            <pc:docMk/>
            <pc:sldMk cId="351326647" sldId="298"/>
            <ac:picMk id="11" creationId="{00000000-0000-0000-0000-000000000000}"/>
          </ac:picMkLst>
        </pc:picChg>
      </pc:sldChg>
      <pc:sldChg chg="add del mod modShow">
        <pc:chgData name="McIntosh, Peter (STFC,DL,AST)" userId="e92e805f-5c75-43b3-ba50-cd74b1e05943" providerId="ADAL" clId="{26938545-6C3E-439C-B832-EB6658D6ADC2}" dt="2026-01-15T17:50:13.947" v="415" actId="47"/>
        <pc:sldMkLst>
          <pc:docMk/>
          <pc:sldMk cId="2956738470" sldId="301"/>
        </pc:sldMkLst>
      </pc:sldChg>
      <pc:sldChg chg="addSp delSp modSp add mod modClrScheme chgLayout">
        <pc:chgData name="McIntosh, Peter (STFC,DL,AST)" userId="e92e805f-5c75-43b3-ba50-cd74b1e05943" providerId="ADAL" clId="{26938545-6C3E-439C-B832-EB6658D6ADC2}" dt="2026-01-15T19:49:35.402" v="1318" actId="207"/>
        <pc:sldMkLst>
          <pc:docMk/>
          <pc:sldMk cId="3095747019" sldId="306"/>
        </pc:sldMkLst>
        <pc:spChg chg="add mod">
          <ac:chgData name="McIntosh, Peter (STFC,DL,AST)" userId="e92e805f-5c75-43b3-ba50-cd74b1e05943" providerId="ADAL" clId="{26938545-6C3E-439C-B832-EB6658D6ADC2}" dt="2026-01-15T17:29:03.410" v="105"/>
          <ac:spMkLst>
            <pc:docMk/>
            <pc:sldMk cId="3095747019" sldId="306"/>
            <ac:spMk id="2" creationId="{AA378B04-1B3B-95BA-C237-9F7E4D1AED67}"/>
          </ac:spMkLst>
        </pc:spChg>
        <pc:spChg chg="add del">
          <ac:chgData name="McIntosh, Peter (STFC,DL,AST)" userId="e92e805f-5c75-43b3-ba50-cd74b1e05943" providerId="ADAL" clId="{26938545-6C3E-439C-B832-EB6658D6ADC2}" dt="2026-01-15T17:34:03.112" v="119" actId="478"/>
          <ac:spMkLst>
            <pc:docMk/>
            <pc:sldMk cId="3095747019" sldId="306"/>
            <ac:spMk id="3" creationId="{00000000-0000-0000-0000-000000000000}"/>
          </ac:spMkLst>
        </pc:spChg>
        <pc:spChg chg="add mod ord">
          <ac:chgData name="McIntosh, Peter (STFC,DL,AST)" userId="e92e805f-5c75-43b3-ba50-cd74b1e05943" providerId="ADAL" clId="{26938545-6C3E-439C-B832-EB6658D6ADC2}" dt="2026-01-15T17:33:20.521" v="111" actId="167"/>
          <ac:spMkLst>
            <pc:docMk/>
            <pc:sldMk cId="3095747019" sldId="306"/>
            <ac:spMk id="4" creationId="{5F7F0C49-2980-53E5-31BD-392C6277D266}"/>
          </ac:spMkLst>
        </pc:spChg>
        <pc:spChg chg="add del">
          <ac:chgData name="McIntosh, Peter (STFC,DL,AST)" userId="e92e805f-5c75-43b3-ba50-cd74b1e05943" providerId="ADAL" clId="{26938545-6C3E-439C-B832-EB6658D6ADC2}" dt="2026-01-15T17:33:28.585" v="115" actId="22"/>
          <ac:spMkLst>
            <pc:docMk/>
            <pc:sldMk cId="3095747019" sldId="306"/>
            <ac:spMk id="6" creationId="{07335D54-89C7-986C-0BEB-53F5E73DAAE0}"/>
          </ac:spMkLst>
        </pc:spChg>
        <pc:spChg chg="add mod">
          <ac:chgData name="McIntosh, Peter (STFC,DL,AST)" userId="e92e805f-5c75-43b3-ba50-cd74b1e05943" providerId="ADAL" clId="{26938545-6C3E-439C-B832-EB6658D6ADC2}" dt="2026-01-15T17:34:04.248" v="120"/>
          <ac:spMkLst>
            <pc:docMk/>
            <pc:sldMk cId="3095747019" sldId="306"/>
            <ac:spMk id="7" creationId="{42EA5B28-9E3A-A712-4AA6-B2D4170E33C4}"/>
          </ac:spMkLst>
        </pc:spChg>
        <pc:spChg chg="add mod">
          <ac:chgData name="McIntosh, Peter (STFC,DL,AST)" userId="e92e805f-5c75-43b3-ba50-cd74b1e05943" providerId="ADAL" clId="{26938545-6C3E-439C-B832-EB6658D6ADC2}" dt="2026-01-15T17:34:08.152" v="121"/>
          <ac:spMkLst>
            <pc:docMk/>
            <pc:sldMk cId="3095747019" sldId="306"/>
            <ac:spMk id="8" creationId="{39BAF0BD-ACB2-F7B7-4483-58211E556778}"/>
          </ac:spMkLst>
        </pc:spChg>
        <pc:spChg chg="add mod ord">
          <ac:chgData name="McIntosh, Peter (STFC,DL,AST)" userId="e92e805f-5c75-43b3-ba50-cd74b1e05943" providerId="ADAL" clId="{26938545-6C3E-439C-B832-EB6658D6ADC2}" dt="2026-01-15T19:49:35.402" v="1318" actId="207"/>
          <ac:spMkLst>
            <pc:docMk/>
            <pc:sldMk cId="3095747019" sldId="306"/>
            <ac:spMk id="9" creationId="{7B054D70-4863-929F-493D-68C97C87ED1B}"/>
          </ac:spMkLst>
        </pc:spChg>
        <pc:spChg chg="del mod ord">
          <ac:chgData name="McIntosh, Peter (STFC,DL,AST)" userId="e92e805f-5c75-43b3-ba50-cd74b1e05943" providerId="ADAL" clId="{26938545-6C3E-439C-B832-EB6658D6ADC2}" dt="2026-01-15T19:49:06.279" v="1315" actId="478"/>
          <ac:spMkLst>
            <pc:docMk/>
            <pc:sldMk cId="3095747019" sldId="306"/>
            <ac:spMk id="22" creationId="{4BD57081-EC22-47E1-9BC7-D2F3E8524C73}"/>
          </ac:spMkLst>
        </pc:spChg>
        <pc:spChg chg="ord">
          <ac:chgData name="McIntosh, Peter (STFC,DL,AST)" userId="e92e805f-5c75-43b3-ba50-cd74b1e05943" providerId="ADAL" clId="{26938545-6C3E-439C-B832-EB6658D6ADC2}" dt="2026-01-15T17:36:04.029" v="123" actId="166"/>
          <ac:spMkLst>
            <pc:docMk/>
            <pc:sldMk cId="3095747019" sldId="306"/>
            <ac:spMk id="35" creationId="{00000000-0000-0000-0000-000000000000}"/>
          </ac:spMkLst>
        </pc:spChg>
        <pc:picChg chg="mod ord">
          <ac:chgData name="McIntosh, Peter (STFC,DL,AST)" userId="e92e805f-5c75-43b3-ba50-cd74b1e05943" providerId="ADAL" clId="{26938545-6C3E-439C-B832-EB6658D6ADC2}" dt="2026-01-15T17:33:59.189" v="118" actId="1076"/>
          <ac:picMkLst>
            <pc:docMk/>
            <pc:sldMk cId="3095747019" sldId="306"/>
            <ac:picMk id="4098" creationId="{00000000-0000-0000-0000-000000000000}"/>
          </ac:picMkLst>
        </pc:picChg>
      </pc:sldChg>
      <pc:sldChg chg="addSp delSp modSp mod">
        <pc:chgData name="McIntosh, Peter (STFC,DL,AST)" userId="e92e805f-5c75-43b3-ba50-cd74b1e05943" providerId="ADAL" clId="{26938545-6C3E-439C-B832-EB6658D6ADC2}" dt="2026-01-15T23:48:53.777" v="1421" actId="14100"/>
        <pc:sldMkLst>
          <pc:docMk/>
          <pc:sldMk cId="505747420" sldId="328"/>
        </pc:sldMkLst>
        <pc:spChg chg="add mod">
          <ac:chgData name="McIntosh, Peter (STFC,DL,AST)" userId="e92e805f-5c75-43b3-ba50-cd74b1e05943" providerId="ADAL" clId="{26938545-6C3E-439C-B832-EB6658D6ADC2}" dt="2026-01-15T19:51:13.714" v="1333"/>
          <ac:spMkLst>
            <pc:docMk/>
            <pc:sldMk cId="505747420" sldId="328"/>
            <ac:spMk id="4" creationId="{7F30B189-3D7E-DEB1-55AB-FD6853D325B7}"/>
          </ac:spMkLst>
        </pc:spChg>
        <pc:spChg chg="mod">
          <ac:chgData name="McIntosh, Peter (STFC,DL,AST)" userId="e92e805f-5c75-43b3-ba50-cd74b1e05943" providerId="ADAL" clId="{26938545-6C3E-439C-B832-EB6658D6ADC2}" dt="2026-01-15T19:54:28.867" v="1338" actId="1076"/>
          <ac:spMkLst>
            <pc:docMk/>
            <pc:sldMk cId="505747420" sldId="328"/>
            <ac:spMk id="6" creationId="{C95C96BD-A845-48E1-ACA1-70A428F7C86A}"/>
          </ac:spMkLst>
        </pc:spChg>
        <pc:spChg chg="mod">
          <ac:chgData name="McIntosh, Peter (STFC,DL,AST)" userId="e92e805f-5c75-43b3-ba50-cd74b1e05943" providerId="ADAL" clId="{26938545-6C3E-439C-B832-EB6658D6ADC2}" dt="2026-01-15T23:48:53.777" v="1421" actId="14100"/>
          <ac:spMkLst>
            <pc:docMk/>
            <pc:sldMk cId="505747420" sldId="328"/>
            <ac:spMk id="7" creationId="{67B54F19-1212-9345-95FF-9D2815FD6E96}"/>
          </ac:spMkLst>
        </pc:spChg>
        <pc:picChg chg="del">
          <ac:chgData name="McIntosh, Peter (STFC,DL,AST)" userId="e92e805f-5c75-43b3-ba50-cd74b1e05943" providerId="ADAL" clId="{26938545-6C3E-439C-B832-EB6658D6ADC2}" dt="2026-01-15T19:33:55.908" v="1228" actId="478"/>
          <ac:picMkLst>
            <pc:docMk/>
            <pc:sldMk cId="505747420" sldId="328"/>
            <ac:picMk id="2" creationId="{00000000-0000-0000-0000-000000000000}"/>
          </ac:picMkLst>
        </pc:picChg>
        <pc:picChg chg="mod">
          <ac:chgData name="McIntosh, Peter (STFC,DL,AST)" userId="e92e805f-5c75-43b3-ba50-cd74b1e05943" providerId="ADAL" clId="{26938545-6C3E-439C-B832-EB6658D6ADC2}" dt="2026-01-15T19:36:59.904" v="1231" actId="1076"/>
          <ac:picMkLst>
            <pc:docMk/>
            <pc:sldMk cId="505747420" sldId="328"/>
            <ac:picMk id="3" creationId="{00000000-0000-0000-0000-000000000000}"/>
          </ac:picMkLst>
        </pc:picChg>
      </pc:sldChg>
      <pc:sldChg chg="addSp delSp modSp mod">
        <pc:chgData name="McIntosh, Peter (STFC,DL,AST)" userId="e92e805f-5c75-43b3-ba50-cd74b1e05943" providerId="ADAL" clId="{26938545-6C3E-439C-B832-EB6658D6ADC2}" dt="2026-01-15T23:57:26.266" v="1532" actId="403"/>
        <pc:sldMkLst>
          <pc:docMk/>
          <pc:sldMk cId="1089692209" sldId="331"/>
        </pc:sldMkLst>
        <pc:spChg chg="mod">
          <ac:chgData name="McIntosh, Peter (STFC,DL,AST)" userId="e92e805f-5c75-43b3-ba50-cd74b1e05943" providerId="ADAL" clId="{26938545-6C3E-439C-B832-EB6658D6ADC2}" dt="2026-01-15T23:56:44.292" v="1530" actId="1037"/>
          <ac:spMkLst>
            <pc:docMk/>
            <pc:sldMk cId="1089692209" sldId="331"/>
            <ac:spMk id="5" creationId="{00000000-0000-0000-0000-000000000000}"/>
          </ac:spMkLst>
        </pc:spChg>
        <pc:spChg chg="mod">
          <ac:chgData name="McIntosh, Peter (STFC,DL,AST)" userId="e92e805f-5c75-43b3-ba50-cd74b1e05943" providerId="ADAL" clId="{26938545-6C3E-439C-B832-EB6658D6ADC2}" dt="2026-01-15T19:44:55.195" v="1294" actId="404"/>
          <ac:spMkLst>
            <pc:docMk/>
            <pc:sldMk cId="1089692209" sldId="331"/>
            <ac:spMk id="6" creationId="{D7BE17AB-FEAE-1A42-84B8-5376345F5709}"/>
          </ac:spMkLst>
        </pc:spChg>
        <pc:spChg chg="add mod ord">
          <ac:chgData name="McIntosh, Peter (STFC,DL,AST)" userId="e92e805f-5c75-43b3-ba50-cd74b1e05943" providerId="ADAL" clId="{26938545-6C3E-439C-B832-EB6658D6ADC2}" dt="2026-01-15T19:50:22.669" v="1324" actId="207"/>
          <ac:spMkLst>
            <pc:docMk/>
            <pc:sldMk cId="1089692209" sldId="331"/>
            <ac:spMk id="7" creationId="{AAE23668-46FB-D47C-41AC-746B1E1C92B8}"/>
          </ac:spMkLst>
        </pc:spChg>
        <pc:spChg chg="add mod">
          <ac:chgData name="McIntosh, Peter (STFC,DL,AST)" userId="e92e805f-5c75-43b3-ba50-cd74b1e05943" providerId="ADAL" clId="{26938545-6C3E-439C-B832-EB6658D6ADC2}" dt="2026-01-15T23:57:26.266" v="1532" actId="403"/>
          <ac:spMkLst>
            <pc:docMk/>
            <pc:sldMk cId="1089692209" sldId="331"/>
            <ac:spMk id="8" creationId="{C88E16F4-9CE4-32FF-1525-84033A230709}"/>
          </ac:spMkLst>
        </pc:spChg>
        <pc:spChg chg="mod">
          <ac:chgData name="McIntosh, Peter (STFC,DL,AST)" userId="e92e805f-5c75-43b3-ba50-cd74b1e05943" providerId="ADAL" clId="{26938545-6C3E-439C-B832-EB6658D6ADC2}" dt="2026-01-15T23:56:32.420" v="1526" actId="5793"/>
          <ac:spMkLst>
            <pc:docMk/>
            <pc:sldMk cId="1089692209" sldId="331"/>
            <ac:spMk id="16" creationId="{2422DBB9-7747-7041-8E78-C517CE8075C9}"/>
          </ac:spMkLst>
        </pc:spChg>
        <pc:picChg chg="del">
          <ac:chgData name="McIntosh, Peter (STFC,DL,AST)" userId="e92e805f-5c75-43b3-ba50-cd74b1e05943" providerId="ADAL" clId="{26938545-6C3E-439C-B832-EB6658D6ADC2}" dt="2026-01-15T19:31:28.400" v="1208" actId="478"/>
          <ac:picMkLst>
            <pc:docMk/>
            <pc:sldMk cId="1089692209" sldId="331"/>
            <ac:picMk id="3" creationId="{00000000-0000-0000-0000-000000000000}"/>
          </ac:picMkLst>
        </pc:picChg>
        <pc:picChg chg="add mod">
          <ac:chgData name="McIntosh, Peter (STFC,DL,AST)" userId="e92e805f-5c75-43b3-ba50-cd74b1e05943" providerId="ADAL" clId="{26938545-6C3E-439C-B832-EB6658D6ADC2}" dt="2026-01-15T19:33:05.081" v="1221" actId="14100"/>
          <ac:picMkLst>
            <pc:docMk/>
            <pc:sldMk cId="1089692209" sldId="331"/>
            <ac:picMk id="4" creationId="{864A0635-22DE-2FB6-6D6B-6833296AD5A8}"/>
          </ac:picMkLst>
        </pc:picChg>
      </pc:sldChg>
      <pc:sldChg chg="addSp delSp modSp mod ord">
        <pc:chgData name="McIntosh, Peter (STFC,DL,AST)" userId="e92e805f-5c75-43b3-ba50-cd74b1e05943" providerId="ADAL" clId="{26938545-6C3E-439C-B832-EB6658D6ADC2}" dt="2026-01-15T19:53:04.522" v="1335"/>
        <pc:sldMkLst>
          <pc:docMk/>
          <pc:sldMk cId="3561076762" sldId="332"/>
        </pc:sldMkLst>
        <pc:spChg chg="mod">
          <ac:chgData name="McIntosh, Peter (STFC,DL,AST)" userId="e92e805f-5c75-43b3-ba50-cd74b1e05943" providerId="ADAL" clId="{26938545-6C3E-439C-B832-EB6658D6ADC2}" dt="2026-01-15T19:17:24.046" v="853" actId="113"/>
          <ac:spMkLst>
            <pc:docMk/>
            <pc:sldMk cId="3561076762" sldId="332"/>
            <ac:spMk id="7" creationId="{108DC7F5-099C-FD4D-905A-DC79A38901EC}"/>
          </ac:spMkLst>
        </pc:spChg>
        <pc:picChg chg="add mod">
          <ac:chgData name="McIntosh, Peter (STFC,DL,AST)" userId="e92e805f-5c75-43b3-ba50-cd74b1e05943" providerId="ADAL" clId="{26938545-6C3E-439C-B832-EB6658D6ADC2}" dt="2026-01-15T19:15:26.187" v="827" actId="1582"/>
          <ac:picMkLst>
            <pc:docMk/>
            <pc:sldMk cId="3561076762" sldId="332"/>
            <ac:picMk id="2" creationId="{40040CA2-C127-63ED-47C6-FA24E11A9289}"/>
          </ac:picMkLst>
        </pc:picChg>
        <pc:picChg chg="mod">
          <ac:chgData name="McIntosh, Peter (STFC,DL,AST)" userId="e92e805f-5c75-43b3-ba50-cd74b1e05943" providerId="ADAL" clId="{26938545-6C3E-439C-B832-EB6658D6ADC2}" dt="2026-01-15T19:14:47.801" v="823" actId="1582"/>
          <ac:picMkLst>
            <pc:docMk/>
            <pc:sldMk cId="3561076762" sldId="332"/>
            <ac:picMk id="3" creationId="{00000000-0000-0000-0000-000000000000}"/>
          </ac:picMkLst>
        </pc:picChg>
        <pc:picChg chg="add mod">
          <ac:chgData name="McIntosh, Peter (STFC,DL,AST)" userId="e92e805f-5c75-43b3-ba50-cd74b1e05943" providerId="ADAL" clId="{26938545-6C3E-439C-B832-EB6658D6ADC2}" dt="2026-01-15T19:14:47.801" v="823" actId="1582"/>
          <ac:picMkLst>
            <pc:docMk/>
            <pc:sldMk cId="3561076762" sldId="332"/>
            <ac:picMk id="4" creationId="{A1BCAA49-646B-6EED-B7A7-24961BF7CC69}"/>
          </ac:picMkLst>
        </pc:picChg>
        <pc:picChg chg="add mod ord">
          <ac:chgData name="McIntosh, Peter (STFC,DL,AST)" userId="e92e805f-5c75-43b3-ba50-cd74b1e05943" providerId="ADAL" clId="{26938545-6C3E-439C-B832-EB6658D6ADC2}" dt="2026-01-15T19:15:32.777" v="828" actId="167"/>
          <ac:picMkLst>
            <pc:docMk/>
            <pc:sldMk cId="3561076762" sldId="332"/>
            <ac:picMk id="5" creationId="{FD7863AF-97F4-9BDF-C70F-127317E105E7}"/>
          </ac:picMkLst>
        </pc:picChg>
        <pc:picChg chg="add mod">
          <ac:chgData name="McIntosh, Peter (STFC,DL,AST)" userId="e92e805f-5c75-43b3-ba50-cd74b1e05943" providerId="ADAL" clId="{26938545-6C3E-439C-B832-EB6658D6ADC2}" dt="2026-01-15T19:14:47.801" v="823" actId="1582"/>
          <ac:picMkLst>
            <pc:docMk/>
            <pc:sldMk cId="3561076762" sldId="332"/>
            <ac:picMk id="6" creationId="{87A2DE2C-A6DE-8474-B34E-DC503F3D4AC3}"/>
          </ac:picMkLst>
        </pc:picChg>
        <pc:picChg chg="del mod">
          <ac:chgData name="McIntosh, Peter (STFC,DL,AST)" userId="e92e805f-5c75-43b3-ba50-cd74b1e05943" providerId="ADAL" clId="{26938545-6C3E-439C-B832-EB6658D6ADC2}" dt="2026-01-15T19:11:27.741" v="796" actId="478"/>
          <ac:picMkLst>
            <pc:docMk/>
            <pc:sldMk cId="3561076762" sldId="332"/>
            <ac:picMk id="8" creationId="{00000000-0000-0000-0000-000000000000}"/>
          </ac:picMkLst>
        </pc:picChg>
      </pc:sldChg>
      <pc:sldChg chg="del">
        <pc:chgData name="McIntosh, Peter (STFC,DL,AST)" userId="e92e805f-5c75-43b3-ba50-cd74b1e05943" providerId="ADAL" clId="{26938545-6C3E-439C-B832-EB6658D6ADC2}" dt="2026-01-15T17:49:07.581" v="406" actId="47"/>
        <pc:sldMkLst>
          <pc:docMk/>
          <pc:sldMk cId="3454818959" sldId="333"/>
        </pc:sldMkLst>
      </pc:sldChg>
      <pc:sldChg chg="del">
        <pc:chgData name="McIntosh, Peter (STFC,DL,AST)" userId="e92e805f-5c75-43b3-ba50-cd74b1e05943" providerId="ADAL" clId="{26938545-6C3E-439C-B832-EB6658D6ADC2}" dt="2026-01-15T17:49:09.450" v="407" actId="47"/>
        <pc:sldMkLst>
          <pc:docMk/>
          <pc:sldMk cId="1867947198" sldId="334"/>
        </pc:sldMkLst>
      </pc:sldChg>
      <pc:sldChg chg="del">
        <pc:chgData name="McIntosh, Peter (STFC,DL,AST)" userId="e92e805f-5c75-43b3-ba50-cd74b1e05943" providerId="ADAL" clId="{26938545-6C3E-439C-B832-EB6658D6ADC2}" dt="2026-01-15T17:49:12.108" v="408" actId="47"/>
        <pc:sldMkLst>
          <pc:docMk/>
          <pc:sldMk cId="4068265412" sldId="335"/>
        </pc:sldMkLst>
      </pc:sldChg>
      <pc:sldChg chg="del">
        <pc:chgData name="McIntosh, Peter (STFC,DL,AST)" userId="e92e805f-5c75-43b3-ba50-cd74b1e05943" providerId="ADAL" clId="{26938545-6C3E-439C-B832-EB6658D6ADC2}" dt="2026-01-15T17:49:17.772" v="409" actId="47"/>
        <pc:sldMkLst>
          <pc:docMk/>
          <pc:sldMk cId="1709226537" sldId="336"/>
        </pc:sldMkLst>
      </pc:sldChg>
      <pc:sldChg chg="del">
        <pc:chgData name="McIntosh, Peter (STFC,DL,AST)" userId="e92e805f-5c75-43b3-ba50-cd74b1e05943" providerId="ADAL" clId="{26938545-6C3E-439C-B832-EB6658D6ADC2}" dt="2026-01-15T17:49:23.386" v="410" actId="47"/>
        <pc:sldMkLst>
          <pc:docMk/>
          <pc:sldMk cId="1830010708" sldId="337"/>
        </pc:sldMkLst>
      </pc:sldChg>
      <pc:sldChg chg="addSp modSp mod">
        <pc:chgData name="McIntosh, Peter (STFC,DL,AST)" userId="e92e805f-5c75-43b3-ba50-cd74b1e05943" providerId="ADAL" clId="{26938545-6C3E-439C-B832-EB6658D6ADC2}" dt="2026-01-15T19:50:59.665" v="1330" actId="207"/>
        <pc:sldMkLst>
          <pc:docMk/>
          <pc:sldMk cId="668075780" sldId="338"/>
        </pc:sldMkLst>
        <pc:spChg chg="add mod">
          <ac:chgData name="McIntosh, Peter (STFC,DL,AST)" userId="e92e805f-5c75-43b3-ba50-cd74b1e05943" providerId="ADAL" clId="{26938545-6C3E-439C-B832-EB6658D6ADC2}" dt="2026-01-15T19:50:59.665" v="1330" actId="207"/>
          <ac:spMkLst>
            <pc:docMk/>
            <pc:sldMk cId="668075780" sldId="338"/>
            <ac:spMk id="2" creationId="{531A3A97-0FEE-2AE8-FBDC-8F386E6E1FD4}"/>
          </ac:spMkLst>
        </pc:spChg>
        <pc:spChg chg="mod">
          <ac:chgData name="McIntosh, Peter (STFC,DL,AST)" userId="e92e805f-5c75-43b3-ba50-cd74b1e05943" providerId="ADAL" clId="{26938545-6C3E-439C-B832-EB6658D6ADC2}" dt="2026-01-15T19:47:37.925" v="1310" actId="113"/>
          <ac:spMkLst>
            <pc:docMk/>
            <pc:sldMk cId="668075780" sldId="338"/>
            <ac:spMk id="7" creationId="{108DC7F5-099C-FD4D-905A-DC79A38901EC}"/>
          </ac:spMkLst>
        </pc:spChg>
        <pc:spChg chg="mod">
          <ac:chgData name="McIntosh, Peter (STFC,DL,AST)" userId="e92e805f-5c75-43b3-ba50-cd74b1e05943" providerId="ADAL" clId="{26938545-6C3E-439C-B832-EB6658D6ADC2}" dt="2026-01-15T19:48:07.141" v="1314" actId="207"/>
          <ac:spMkLst>
            <pc:docMk/>
            <pc:sldMk cId="668075780" sldId="338"/>
            <ac:spMk id="10" creationId="{108DC7F5-099C-FD4D-905A-DC79A38901EC}"/>
          </ac:spMkLst>
        </pc:spChg>
        <pc:picChg chg="mod">
          <ac:chgData name="McIntosh, Peter (STFC,DL,AST)" userId="e92e805f-5c75-43b3-ba50-cd74b1e05943" providerId="ADAL" clId="{26938545-6C3E-439C-B832-EB6658D6ADC2}" dt="2026-01-15T19:33:36.763" v="1226" actId="14100"/>
          <ac:picMkLst>
            <pc:docMk/>
            <pc:sldMk cId="668075780" sldId="338"/>
            <ac:picMk id="6" creationId="{00000000-0000-0000-0000-000000000000}"/>
          </ac:picMkLst>
        </pc:picChg>
      </pc:sldChg>
      <pc:sldChg chg="del">
        <pc:chgData name="McIntosh, Peter (STFC,DL,AST)" userId="e92e805f-5c75-43b3-ba50-cd74b1e05943" providerId="ADAL" clId="{26938545-6C3E-439C-B832-EB6658D6ADC2}" dt="2026-01-15T17:49:40.326" v="411" actId="47"/>
        <pc:sldMkLst>
          <pc:docMk/>
          <pc:sldMk cId="2919080814" sldId="339"/>
        </pc:sldMkLst>
      </pc:sldChg>
      <pc:sldChg chg="del">
        <pc:chgData name="McIntosh, Peter (STFC,DL,AST)" userId="e92e805f-5c75-43b3-ba50-cd74b1e05943" providerId="ADAL" clId="{26938545-6C3E-439C-B832-EB6658D6ADC2}" dt="2026-01-15T17:49:41.798" v="412" actId="47"/>
        <pc:sldMkLst>
          <pc:docMk/>
          <pc:sldMk cId="2266451502" sldId="340"/>
        </pc:sldMkLst>
      </pc:sldChg>
      <pc:sldChg chg="del">
        <pc:chgData name="McIntosh, Peter (STFC,DL,AST)" userId="e92e805f-5c75-43b3-ba50-cd74b1e05943" providerId="ADAL" clId="{26938545-6C3E-439C-B832-EB6658D6ADC2}" dt="2026-01-15T17:50:00.417" v="413" actId="47"/>
        <pc:sldMkLst>
          <pc:docMk/>
          <pc:sldMk cId="1701780414" sldId="341"/>
        </pc:sldMkLst>
      </pc:sldChg>
      <pc:sldChg chg="del">
        <pc:chgData name="McIntosh, Peter (STFC,DL,AST)" userId="e92e805f-5c75-43b3-ba50-cd74b1e05943" providerId="ADAL" clId="{26938545-6C3E-439C-B832-EB6658D6ADC2}" dt="2026-01-15T17:50:01.900" v="414" actId="47"/>
        <pc:sldMkLst>
          <pc:docMk/>
          <pc:sldMk cId="1354560966" sldId="342"/>
        </pc:sldMkLst>
      </pc:sldChg>
      <pc:sldChg chg="addSp delSp modSp add del mod modClrScheme chgLayout">
        <pc:chgData name="McIntosh, Peter (STFC,DL,AST)" userId="e92e805f-5c75-43b3-ba50-cd74b1e05943" providerId="ADAL" clId="{26938545-6C3E-439C-B832-EB6658D6ADC2}" dt="2026-01-15T19:10:02.999" v="789" actId="47"/>
        <pc:sldMkLst>
          <pc:docMk/>
          <pc:sldMk cId="3086277543" sldId="543"/>
        </pc:sldMkLst>
        <pc:spChg chg="add del mod ord">
          <ac:chgData name="McIntosh, Peter (STFC,DL,AST)" userId="e92e805f-5c75-43b3-ba50-cd74b1e05943" providerId="ADAL" clId="{26938545-6C3E-439C-B832-EB6658D6ADC2}" dt="2026-01-15T19:09:17.049" v="787" actId="478"/>
          <ac:spMkLst>
            <pc:docMk/>
            <pc:sldMk cId="3086277543" sldId="543"/>
            <ac:spMk id="8" creationId="{4629C8A1-F4D8-19EC-3811-5045BAB04C3B}"/>
          </ac:spMkLst>
        </pc:spChg>
        <pc:spChg chg="add del mod ord">
          <ac:chgData name="McIntosh, Peter (STFC,DL,AST)" userId="e92e805f-5c75-43b3-ba50-cd74b1e05943" providerId="ADAL" clId="{26938545-6C3E-439C-B832-EB6658D6ADC2}" dt="2026-01-15T19:09:31.568" v="788" actId="478"/>
          <ac:spMkLst>
            <pc:docMk/>
            <pc:sldMk cId="3086277543" sldId="543"/>
            <ac:spMk id="9" creationId="{A910A9C8-DCE9-A7F5-B20E-2E2A75CC9A56}"/>
          </ac:spMkLst>
        </pc:spChg>
        <pc:spChg chg="mod ord">
          <ac:chgData name="McIntosh, Peter (STFC,DL,AST)" userId="e92e805f-5c75-43b3-ba50-cd74b1e05943" providerId="ADAL" clId="{26938545-6C3E-439C-B832-EB6658D6ADC2}" dt="2026-01-15T19:09:10.472" v="786" actId="700"/>
          <ac:spMkLst>
            <pc:docMk/>
            <pc:sldMk cId="3086277543" sldId="543"/>
            <ac:spMk id="33" creationId="{779D8203-9B6A-55EC-DD15-10B8A59F0154}"/>
          </ac:spMkLst>
        </pc:spChg>
      </pc:sldChg>
      <pc:sldChg chg="addSp delSp modSp add mod modClrScheme chgLayout">
        <pc:chgData name="McIntosh, Peter (STFC,DL,AST)" userId="e92e805f-5c75-43b3-ba50-cd74b1e05943" providerId="ADAL" clId="{26938545-6C3E-439C-B832-EB6658D6ADC2}" dt="2026-01-15T19:51:07.829" v="1332" actId="207"/>
        <pc:sldMkLst>
          <pc:docMk/>
          <pc:sldMk cId="1225208455" sldId="544"/>
        </pc:sldMkLst>
        <pc:spChg chg="add del mod ord">
          <ac:chgData name="McIntosh, Peter (STFC,DL,AST)" userId="e92e805f-5c75-43b3-ba50-cd74b1e05943" providerId="ADAL" clId="{26938545-6C3E-439C-B832-EB6658D6ADC2}" dt="2026-01-15T19:05:15.411" v="784" actId="478"/>
          <ac:spMkLst>
            <pc:docMk/>
            <pc:sldMk cId="1225208455" sldId="544"/>
            <ac:spMk id="4" creationId="{B759D5BB-A51C-1A88-52A9-CEEAEACB0053}"/>
          </ac:spMkLst>
        </pc:spChg>
        <pc:spChg chg="mod ord">
          <ac:chgData name="McIntosh, Peter (STFC,DL,AST)" userId="e92e805f-5c75-43b3-ba50-cd74b1e05943" providerId="ADAL" clId="{26938545-6C3E-439C-B832-EB6658D6ADC2}" dt="2026-01-15T19:05:09.707" v="783" actId="700"/>
          <ac:spMkLst>
            <pc:docMk/>
            <pc:sldMk cId="1225208455" sldId="544"/>
            <ac:spMk id="5" creationId="{FCB00A42-A907-D443-29B6-32108474413E}"/>
          </ac:spMkLst>
        </pc:spChg>
        <pc:spChg chg="add mod">
          <ac:chgData name="McIntosh, Peter (STFC,DL,AST)" userId="e92e805f-5c75-43b3-ba50-cd74b1e05943" providerId="ADAL" clId="{26938545-6C3E-439C-B832-EB6658D6ADC2}" dt="2026-01-15T19:51:07.829" v="1332" actId="207"/>
          <ac:spMkLst>
            <pc:docMk/>
            <pc:sldMk cId="1225208455" sldId="544"/>
            <ac:spMk id="17" creationId="{E875625A-376A-D50D-70A7-1C066E23BCFE}"/>
          </ac:spMkLst>
        </pc:spChg>
        <pc:spChg chg="mod ord">
          <ac:chgData name="McIntosh, Peter (STFC,DL,AST)" userId="e92e805f-5c75-43b3-ba50-cd74b1e05943" providerId="ADAL" clId="{26938545-6C3E-439C-B832-EB6658D6ADC2}" dt="2026-01-15T19:05:09.707" v="783" actId="700"/>
          <ac:spMkLst>
            <pc:docMk/>
            <pc:sldMk cId="1225208455" sldId="544"/>
            <ac:spMk id="24" creationId="{D08C5626-84F3-7204-7A11-6593FF663349}"/>
          </ac:spMkLst>
        </pc:spChg>
      </pc:sldChg>
      <pc:sldChg chg="addSp modSp add mod">
        <pc:chgData name="McIntosh, Peter (STFC,DL,AST)" userId="e92e805f-5c75-43b3-ba50-cd74b1e05943" providerId="ADAL" clId="{26938545-6C3E-439C-B832-EB6658D6ADC2}" dt="2026-01-15T23:52:10.218" v="1480" actId="20577"/>
        <pc:sldMkLst>
          <pc:docMk/>
          <pc:sldMk cId="997412526" sldId="545"/>
        </pc:sldMkLst>
        <pc:spChg chg="add mod">
          <ac:chgData name="McIntosh, Peter (STFC,DL,AST)" userId="e92e805f-5c75-43b3-ba50-cd74b1e05943" providerId="ADAL" clId="{26938545-6C3E-439C-B832-EB6658D6ADC2}" dt="2026-01-15T19:50:46.116" v="1328" actId="207"/>
          <ac:spMkLst>
            <pc:docMk/>
            <pc:sldMk cId="997412526" sldId="545"/>
            <ac:spMk id="3" creationId="{390FEDD8-71D0-9286-D910-E18B331602B9}"/>
          </ac:spMkLst>
        </pc:spChg>
        <pc:spChg chg="mod">
          <ac:chgData name="McIntosh, Peter (STFC,DL,AST)" userId="e92e805f-5c75-43b3-ba50-cd74b1e05943" providerId="ADAL" clId="{26938545-6C3E-439C-B832-EB6658D6ADC2}" dt="2026-01-15T23:52:10.218" v="1480" actId="20577"/>
          <ac:spMkLst>
            <pc:docMk/>
            <pc:sldMk cId="997412526" sldId="545"/>
            <ac:spMk id="8" creationId="{00000000-0000-0000-0000-000000000000}"/>
          </ac:spMkLst>
        </pc:spChg>
        <pc:picChg chg="mod">
          <ac:chgData name="McIntosh, Peter (STFC,DL,AST)" userId="e92e805f-5c75-43b3-ba50-cd74b1e05943" providerId="ADAL" clId="{26938545-6C3E-439C-B832-EB6658D6ADC2}" dt="2026-01-15T19:21:29.564" v="1196" actId="1076"/>
          <ac:picMkLst>
            <pc:docMk/>
            <pc:sldMk cId="997412526" sldId="545"/>
            <ac:picMk id="4" creationId="{00000000-0000-0000-0000-000000000000}"/>
          </ac:picMkLst>
        </pc:picChg>
      </pc:sldChg>
      <pc:sldChg chg="addSp delSp modSp add mod modClrScheme chgLayout">
        <pc:chgData name="McIntosh, Peter (STFC,DL,AST)" userId="e92e805f-5c75-43b3-ba50-cd74b1e05943" providerId="ADAL" clId="{26938545-6C3E-439C-B832-EB6658D6ADC2}" dt="2026-01-15T23:45:44.865" v="1368" actId="1076"/>
        <pc:sldMkLst>
          <pc:docMk/>
          <pc:sldMk cId="678765525" sldId="546"/>
        </pc:sldMkLst>
        <pc:spChg chg="add mod">
          <ac:chgData name="McIntosh, Peter (STFC,DL,AST)" userId="e92e805f-5c75-43b3-ba50-cd74b1e05943" providerId="ADAL" clId="{26938545-6C3E-439C-B832-EB6658D6ADC2}" dt="2026-01-15T19:50:29.257" v="1325" actId="207"/>
          <ac:spMkLst>
            <pc:docMk/>
            <pc:sldMk cId="678765525" sldId="546"/>
            <ac:spMk id="5" creationId="{EF3968EF-8307-247C-BB17-B085EDC5E5C6}"/>
          </ac:spMkLst>
        </pc:spChg>
        <pc:spChg chg="mod">
          <ac:chgData name="McIntosh, Peter (STFC,DL,AST)" userId="e92e805f-5c75-43b3-ba50-cd74b1e05943" providerId="ADAL" clId="{26938545-6C3E-439C-B832-EB6658D6ADC2}" dt="2026-01-15T23:45:44.865" v="1368" actId="1076"/>
          <ac:spMkLst>
            <pc:docMk/>
            <pc:sldMk cId="678765525" sldId="546"/>
            <ac:spMk id="7" creationId="{00000000-0000-0000-0000-000000000000}"/>
          </ac:spMkLst>
        </pc:spChg>
        <pc:picChg chg="add mod">
          <ac:chgData name="McIntosh, Peter (STFC,DL,AST)" userId="e92e805f-5c75-43b3-ba50-cd74b1e05943" providerId="ADAL" clId="{26938545-6C3E-439C-B832-EB6658D6ADC2}" dt="2026-01-15T23:45:36.395" v="1367"/>
          <ac:picMkLst>
            <pc:docMk/>
            <pc:sldMk cId="678765525" sldId="546"/>
            <ac:picMk id="2" creationId="{D3CDE50E-927A-C6F7-1A5C-2EE0DF1F409E}"/>
          </ac:picMkLst>
        </pc:picChg>
        <pc:picChg chg="del">
          <ac:chgData name="McIntosh, Peter (STFC,DL,AST)" userId="e92e805f-5c75-43b3-ba50-cd74b1e05943" providerId="ADAL" clId="{26938545-6C3E-439C-B832-EB6658D6ADC2}" dt="2026-01-15T23:45:35.316" v="1366" actId="478"/>
          <ac:picMkLst>
            <pc:docMk/>
            <pc:sldMk cId="678765525" sldId="546"/>
            <ac:picMk id="8" creationId="{D9693382-BB0F-4243-9345-0E6CB005A866}"/>
          </ac:picMkLst>
        </pc:picChg>
      </pc:sldChg>
      <pc:sldChg chg="add del">
        <pc:chgData name="McIntosh, Peter (STFC,DL,AST)" userId="e92e805f-5c75-43b3-ba50-cd74b1e05943" providerId="ADAL" clId="{26938545-6C3E-439C-B832-EB6658D6ADC2}" dt="2026-01-15T23:41:16.984" v="1352" actId="47"/>
        <pc:sldMkLst>
          <pc:docMk/>
          <pc:sldMk cId="198422167" sldId="547"/>
        </pc:sldMkLst>
      </pc:sldChg>
      <pc:sldMasterChg chg="del delSldLayout">
        <pc:chgData name="McIntosh, Peter (STFC,DL,AST)" userId="e92e805f-5c75-43b3-ba50-cd74b1e05943" providerId="ADAL" clId="{26938545-6C3E-439C-B832-EB6658D6ADC2}" dt="2026-01-15T17:49:41.798" v="412" actId="47"/>
        <pc:sldMasterMkLst>
          <pc:docMk/>
          <pc:sldMasterMk cId="3966734876" sldId="2147483945"/>
        </pc:sldMasterMkLst>
        <pc:sldLayoutChg chg="del">
          <pc:chgData name="McIntosh, Peter (STFC,DL,AST)" userId="e92e805f-5c75-43b3-ba50-cd74b1e05943" providerId="ADAL" clId="{26938545-6C3E-439C-B832-EB6658D6ADC2}" dt="2026-01-15T17:49:41.798" v="412" actId="47"/>
          <pc:sldLayoutMkLst>
            <pc:docMk/>
            <pc:sldMasterMk cId="3966734876" sldId="2147483945"/>
            <pc:sldLayoutMk cId="4110382342" sldId="2147483946"/>
          </pc:sldLayoutMkLst>
        </pc:sldLayoutChg>
        <pc:sldLayoutChg chg="del">
          <pc:chgData name="McIntosh, Peter (STFC,DL,AST)" userId="e92e805f-5c75-43b3-ba50-cd74b1e05943" providerId="ADAL" clId="{26938545-6C3E-439C-B832-EB6658D6ADC2}" dt="2026-01-15T17:49:41.798" v="412" actId="47"/>
          <pc:sldLayoutMkLst>
            <pc:docMk/>
            <pc:sldMasterMk cId="3966734876" sldId="2147483945"/>
            <pc:sldLayoutMk cId="1339090062" sldId="2147483947"/>
          </pc:sldLayoutMkLst>
        </pc:sldLayoutChg>
        <pc:sldLayoutChg chg="del">
          <pc:chgData name="McIntosh, Peter (STFC,DL,AST)" userId="e92e805f-5c75-43b3-ba50-cd74b1e05943" providerId="ADAL" clId="{26938545-6C3E-439C-B832-EB6658D6ADC2}" dt="2026-01-15T17:49:41.798" v="412" actId="47"/>
          <pc:sldLayoutMkLst>
            <pc:docMk/>
            <pc:sldMasterMk cId="3966734876" sldId="2147483945"/>
            <pc:sldLayoutMk cId="3024309636" sldId="2147483948"/>
          </pc:sldLayoutMkLst>
        </pc:sldLayoutChg>
        <pc:sldLayoutChg chg="del">
          <pc:chgData name="McIntosh, Peter (STFC,DL,AST)" userId="e92e805f-5c75-43b3-ba50-cd74b1e05943" providerId="ADAL" clId="{26938545-6C3E-439C-B832-EB6658D6ADC2}" dt="2026-01-15T17:49:41.798" v="412" actId="47"/>
          <pc:sldLayoutMkLst>
            <pc:docMk/>
            <pc:sldMasterMk cId="3966734876" sldId="2147483945"/>
            <pc:sldLayoutMk cId="275033244" sldId="2147483949"/>
          </pc:sldLayoutMkLst>
        </pc:sldLayoutChg>
        <pc:sldLayoutChg chg="del">
          <pc:chgData name="McIntosh, Peter (STFC,DL,AST)" userId="e92e805f-5c75-43b3-ba50-cd74b1e05943" providerId="ADAL" clId="{26938545-6C3E-439C-B832-EB6658D6ADC2}" dt="2026-01-15T17:49:41.798" v="412" actId="47"/>
          <pc:sldLayoutMkLst>
            <pc:docMk/>
            <pc:sldMasterMk cId="3966734876" sldId="2147483945"/>
            <pc:sldLayoutMk cId="4101836941" sldId="2147483950"/>
          </pc:sldLayoutMkLst>
        </pc:sldLayoutChg>
        <pc:sldLayoutChg chg="del">
          <pc:chgData name="McIntosh, Peter (STFC,DL,AST)" userId="e92e805f-5c75-43b3-ba50-cd74b1e05943" providerId="ADAL" clId="{26938545-6C3E-439C-B832-EB6658D6ADC2}" dt="2026-01-15T17:49:41.798" v="412" actId="47"/>
          <pc:sldLayoutMkLst>
            <pc:docMk/>
            <pc:sldMasterMk cId="3966734876" sldId="2147483945"/>
            <pc:sldLayoutMk cId="4159994521" sldId="2147483951"/>
          </pc:sldLayoutMkLst>
        </pc:sldLayoutChg>
        <pc:sldLayoutChg chg="del">
          <pc:chgData name="McIntosh, Peter (STFC,DL,AST)" userId="e92e805f-5c75-43b3-ba50-cd74b1e05943" providerId="ADAL" clId="{26938545-6C3E-439C-B832-EB6658D6ADC2}" dt="2026-01-15T17:49:41.798" v="412" actId="47"/>
          <pc:sldLayoutMkLst>
            <pc:docMk/>
            <pc:sldMasterMk cId="3966734876" sldId="2147483945"/>
            <pc:sldLayoutMk cId="2926730368" sldId="2147483952"/>
          </pc:sldLayoutMkLst>
        </pc:sldLayoutChg>
        <pc:sldLayoutChg chg="del">
          <pc:chgData name="McIntosh, Peter (STFC,DL,AST)" userId="e92e805f-5c75-43b3-ba50-cd74b1e05943" providerId="ADAL" clId="{26938545-6C3E-439C-B832-EB6658D6ADC2}" dt="2026-01-15T17:49:41.798" v="412" actId="47"/>
          <pc:sldLayoutMkLst>
            <pc:docMk/>
            <pc:sldMasterMk cId="3966734876" sldId="2147483945"/>
            <pc:sldLayoutMk cId="1589569994" sldId="2147483953"/>
          </pc:sldLayoutMkLst>
        </pc:sldLayoutChg>
        <pc:sldLayoutChg chg="del">
          <pc:chgData name="McIntosh, Peter (STFC,DL,AST)" userId="e92e805f-5c75-43b3-ba50-cd74b1e05943" providerId="ADAL" clId="{26938545-6C3E-439C-B832-EB6658D6ADC2}" dt="2026-01-15T17:49:41.798" v="412" actId="47"/>
          <pc:sldLayoutMkLst>
            <pc:docMk/>
            <pc:sldMasterMk cId="3966734876" sldId="2147483945"/>
            <pc:sldLayoutMk cId="277988769" sldId="2147483954"/>
          </pc:sldLayoutMkLst>
        </pc:sldLayoutChg>
        <pc:sldLayoutChg chg="del">
          <pc:chgData name="McIntosh, Peter (STFC,DL,AST)" userId="e92e805f-5c75-43b3-ba50-cd74b1e05943" providerId="ADAL" clId="{26938545-6C3E-439C-B832-EB6658D6ADC2}" dt="2026-01-15T17:49:41.798" v="412" actId="47"/>
          <pc:sldLayoutMkLst>
            <pc:docMk/>
            <pc:sldMasterMk cId="3966734876" sldId="2147483945"/>
            <pc:sldLayoutMk cId="3394496967" sldId="2147483955"/>
          </pc:sldLayoutMkLst>
        </pc:sldLayoutChg>
        <pc:sldLayoutChg chg="del">
          <pc:chgData name="McIntosh, Peter (STFC,DL,AST)" userId="e92e805f-5c75-43b3-ba50-cd74b1e05943" providerId="ADAL" clId="{26938545-6C3E-439C-B832-EB6658D6ADC2}" dt="2026-01-15T17:49:41.798" v="412" actId="47"/>
          <pc:sldLayoutMkLst>
            <pc:docMk/>
            <pc:sldMasterMk cId="3966734876" sldId="2147483945"/>
            <pc:sldLayoutMk cId="618815177" sldId="2147483956"/>
          </pc:sldLayoutMkLst>
        </pc:sldLayoutChg>
        <pc:sldLayoutChg chg="del">
          <pc:chgData name="McIntosh, Peter (STFC,DL,AST)" userId="e92e805f-5c75-43b3-ba50-cd74b1e05943" providerId="ADAL" clId="{26938545-6C3E-439C-B832-EB6658D6ADC2}" dt="2026-01-15T17:49:41.798" v="412" actId="47"/>
          <pc:sldLayoutMkLst>
            <pc:docMk/>
            <pc:sldMasterMk cId="3966734876" sldId="2147483945"/>
            <pc:sldLayoutMk cId="925293558" sldId="2147483957"/>
          </pc:sldLayoutMkLst>
        </pc:sldLayoutChg>
        <pc:sldLayoutChg chg="del">
          <pc:chgData name="McIntosh, Peter (STFC,DL,AST)" userId="e92e805f-5c75-43b3-ba50-cd74b1e05943" providerId="ADAL" clId="{26938545-6C3E-439C-B832-EB6658D6ADC2}" dt="2026-01-15T17:49:41.798" v="412" actId="47"/>
          <pc:sldLayoutMkLst>
            <pc:docMk/>
            <pc:sldMasterMk cId="3966734876" sldId="2147483945"/>
            <pc:sldLayoutMk cId="3289555342" sldId="2147483958"/>
          </pc:sldLayoutMkLst>
        </pc:sldLayoutChg>
      </pc:sldMasterChg>
      <pc:sldMasterChg chg="del delSldLayout">
        <pc:chgData name="McIntosh, Peter (STFC,DL,AST)" userId="e92e805f-5c75-43b3-ba50-cd74b1e05943" providerId="ADAL" clId="{26938545-6C3E-439C-B832-EB6658D6ADC2}" dt="2026-01-15T17:25:24.227" v="31"/>
        <pc:sldMasterMkLst>
          <pc:docMk/>
          <pc:sldMasterMk cId="3545427544" sldId="2147483984"/>
        </pc:sldMasterMkLst>
        <pc:sldLayoutChg chg="del">
          <pc:chgData name="McIntosh, Peter (STFC,DL,AST)" userId="e92e805f-5c75-43b3-ba50-cd74b1e05943" providerId="ADAL" clId="{26938545-6C3E-439C-B832-EB6658D6ADC2}" dt="2026-01-15T17:25:24.227" v="31"/>
          <pc:sldLayoutMkLst>
            <pc:docMk/>
            <pc:sldMasterMk cId="3545427544" sldId="2147483984"/>
            <pc:sldLayoutMk cId="3745872224" sldId="2147483985"/>
          </pc:sldLayoutMkLst>
        </pc:sldLayoutChg>
        <pc:sldLayoutChg chg="del">
          <pc:chgData name="McIntosh, Peter (STFC,DL,AST)" userId="e92e805f-5c75-43b3-ba50-cd74b1e05943" providerId="ADAL" clId="{26938545-6C3E-439C-B832-EB6658D6ADC2}" dt="2026-01-15T17:25:24.227" v="31"/>
          <pc:sldLayoutMkLst>
            <pc:docMk/>
            <pc:sldMasterMk cId="3545427544" sldId="2147483984"/>
            <pc:sldLayoutMk cId="2744561877" sldId="2147483986"/>
          </pc:sldLayoutMkLst>
        </pc:sldLayoutChg>
        <pc:sldLayoutChg chg="del">
          <pc:chgData name="McIntosh, Peter (STFC,DL,AST)" userId="e92e805f-5c75-43b3-ba50-cd74b1e05943" providerId="ADAL" clId="{26938545-6C3E-439C-B832-EB6658D6ADC2}" dt="2026-01-15T17:25:24.227" v="31"/>
          <pc:sldLayoutMkLst>
            <pc:docMk/>
            <pc:sldMasterMk cId="3545427544" sldId="2147483984"/>
            <pc:sldLayoutMk cId="2942870560" sldId="2147483987"/>
          </pc:sldLayoutMkLst>
        </pc:sldLayoutChg>
      </pc:sldMasterChg>
      <pc:sldMasterChg chg="del delSldLayout">
        <pc:chgData name="McIntosh, Peter (STFC,DL,AST)" userId="e92e805f-5c75-43b3-ba50-cd74b1e05943" providerId="ADAL" clId="{26938545-6C3E-439C-B832-EB6658D6ADC2}" dt="2026-01-15T17:25:24.227" v="31"/>
        <pc:sldMasterMkLst>
          <pc:docMk/>
          <pc:sldMasterMk cId="2836698347" sldId="2147483988"/>
        </pc:sldMasterMkLst>
        <pc:sldLayoutChg chg="del">
          <pc:chgData name="McIntosh, Peter (STFC,DL,AST)" userId="e92e805f-5c75-43b3-ba50-cd74b1e05943" providerId="ADAL" clId="{26938545-6C3E-439C-B832-EB6658D6ADC2}" dt="2026-01-15T17:25:24.227" v="31"/>
          <pc:sldLayoutMkLst>
            <pc:docMk/>
            <pc:sldMasterMk cId="2836698347" sldId="2147483988"/>
            <pc:sldLayoutMk cId="2726331820" sldId="2147483989"/>
          </pc:sldLayoutMkLst>
        </pc:sldLayoutChg>
        <pc:sldLayoutChg chg="del">
          <pc:chgData name="McIntosh, Peter (STFC,DL,AST)" userId="e92e805f-5c75-43b3-ba50-cd74b1e05943" providerId="ADAL" clId="{26938545-6C3E-439C-B832-EB6658D6ADC2}" dt="2026-01-15T17:25:24.227" v="31"/>
          <pc:sldLayoutMkLst>
            <pc:docMk/>
            <pc:sldMasterMk cId="2836698347" sldId="2147483988"/>
            <pc:sldLayoutMk cId="2741804528" sldId="2147483990"/>
          </pc:sldLayoutMkLst>
        </pc:sldLayoutChg>
        <pc:sldLayoutChg chg="del">
          <pc:chgData name="McIntosh, Peter (STFC,DL,AST)" userId="e92e805f-5c75-43b3-ba50-cd74b1e05943" providerId="ADAL" clId="{26938545-6C3E-439C-B832-EB6658D6ADC2}" dt="2026-01-15T17:25:24.227" v="31"/>
          <pc:sldLayoutMkLst>
            <pc:docMk/>
            <pc:sldMasterMk cId="2836698347" sldId="2147483988"/>
            <pc:sldLayoutMk cId="573403992" sldId="2147483991"/>
          </pc:sldLayoutMkLst>
        </pc:sldLayoutChg>
        <pc:sldLayoutChg chg="del">
          <pc:chgData name="McIntosh, Peter (STFC,DL,AST)" userId="e92e805f-5c75-43b3-ba50-cd74b1e05943" providerId="ADAL" clId="{26938545-6C3E-439C-B832-EB6658D6ADC2}" dt="2026-01-15T17:25:24.227" v="31"/>
          <pc:sldLayoutMkLst>
            <pc:docMk/>
            <pc:sldMasterMk cId="2836698347" sldId="2147483988"/>
            <pc:sldLayoutMk cId="2972493982" sldId="2147483992"/>
          </pc:sldLayoutMkLst>
        </pc:sldLayoutChg>
        <pc:sldLayoutChg chg="del">
          <pc:chgData name="McIntosh, Peter (STFC,DL,AST)" userId="e92e805f-5c75-43b3-ba50-cd74b1e05943" providerId="ADAL" clId="{26938545-6C3E-439C-B832-EB6658D6ADC2}" dt="2026-01-15T17:25:24.227" v="31"/>
          <pc:sldLayoutMkLst>
            <pc:docMk/>
            <pc:sldMasterMk cId="2836698347" sldId="2147483988"/>
            <pc:sldLayoutMk cId="3103194987" sldId="2147483993"/>
          </pc:sldLayoutMkLst>
        </pc:sldLayoutChg>
        <pc:sldLayoutChg chg="del">
          <pc:chgData name="McIntosh, Peter (STFC,DL,AST)" userId="e92e805f-5c75-43b3-ba50-cd74b1e05943" providerId="ADAL" clId="{26938545-6C3E-439C-B832-EB6658D6ADC2}" dt="2026-01-15T17:25:24.227" v="31"/>
          <pc:sldLayoutMkLst>
            <pc:docMk/>
            <pc:sldMasterMk cId="2836698347" sldId="2147483988"/>
            <pc:sldLayoutMk cId="1651420320" sldId="2147483994"/>
          </pc:sldLayoutMkLst>
        </pc:sldLayoutChg>
        <pc:sldLayoutChg chg="del">
          <pc:chgData name="McIntosh, Peter (STFC,DL,AST)" userId="e92e805f-5c75-43b3-ba50-cd74b1e05943" providerId="ADAL" clId="{26938545-6C3E-439C-B832-EB6658D6ADC2}" dt="2026-01-15T17:25:24.227" v="31"/>
          <pc:sldLayoutMkLst>
            <pc:docMk/>
            <pc:sldMasterMk cId="2836698347" sldId="2147483988"/>
            <pc:sldLayoutMk cId="1313824213" sldId="2147483995"/>
          </pc:sldLayoutMkLst>
        </pc:sldLayoutChg>
        <pc:sldLayoutChg chg="del">
          <pc:chgData name="McIntosh, Peter (STFC,DL,AST)" userId="e92e805f-5c75-43b3-ba50-cd74b1e05943" providerId="ADAL" clId="{26938545-6C3E-439C-B832-EB6658D6ADC2}" dt="2026-01-15T17:25:24.227" v="31"/>
          <pc:sldLayoutMkLst>
            <pc:docMk/>
            <pc:sldMasterMk cId="2836698347" sldId="2147483988"/>
            <pc:sldLayoutMk cId="1448926322" sldId="2147483996"/>
          </pc:sldLayoutMkLst>
        </pc:sldLayoutChg>
        <pc:sldLayoutChg chg="del">
          <pc:chgData name="McIntosh, Peter (STFC,DL,AST)" userId="e92e805f-5c75-43b3-ba50-cd74b1e05943" providerId="ADAL" clId="{26938545-6C3E-439C-B832-EB6658D6ADC2}" dt="2026-01-15T17:25:24.227" v="31"/>
          <pc:sldLayoutMkLst>
            <pc:docMk/>
            <pc:sldMasterMk cId="2836698347" sldId="2147483988"/>
            <pc:sldLayoutMk cId="361953451" sldId="2147483997"/>
          </pc:sldLayoutMkLst>
        </pc:sldLayoutChg>
        <pc:sldLayoutChg chg="del">
          <pc:chgData name="McIntosh, Peter (STFC,DL,AST)" userId="e92e805f-5c75-43b3-ba50-cd74b1e05943" providerId="ADAL" clId="{26938545-6C3E-439C-B832-EB6658D6ADC2}" dt="2026-01-15T17:25:24.227" v="31"/>
          <pc:sldLayoutMkLst>
            <pc:docMk/>
            <pc:sldMasterMk cId="2836698347" sldId="2147483988"/>
            <pc:sldLayoutMk cId="2594532391" sldId="2147483998"/>
          </pc:sldLayoutMkLst>
        </pc:sldLayoutChg>
        <pc:sldLayoutChg chg="del">
          <pc:chgData name="McIntosh, Peter (STFC,DL,AST)" userId="e92e805f-5c75-43b3-ba50-cd74b1e05943" providerId="ADAL" clId="{26938545-6C3E-439C-B832-EB6658D6ADC2}" dt="2026-01-15T17:25:24.227" v="31"/>
          <pc:sldLayoutMkLst>
            <pc:docMk/>
            <pc:sldMasterMk cId="2836698347" sldId="2147483988"/>
            <pc:sldLayoutMk cId="2332572411" sldId="2147483999"/>
          </pc:sldLayoutMkLst>
        </pc:sldLayoutChg>
      </pc:sldMasterChg>
      <pc:sldMasterChg chg="del delSldLayout">
        <pc:chgData name="McIntosh, Peter (STFC,DL,AST)" userId="e92e805f-5c75-43b3-ba50-cd74b1e05943" providerId="ADAL" clId="{26938545-6C3E-439C-B832-EB6658D6ADC2}" dt="2026-01-15T17:49:40.326" v="411" actId="47"/>
        <pc:sldMasterMkLst>
          <pc:docMk/>
          <pc:sldMasterMk cId="3659609451" sldId="2147484027"/>
        </pc:sldMasterMkLst>
        <pc:sldLayoutChg chg="del">
          <pc:chgData name="McIntosh, Peter (STFC,DL,AST)" userId="e92e805f-5c75-43b3-ba50-cd74b1e05943" providerId="ADAL" clId="{26938545-6C3E-439C-B832-EB6658D6ADC2}" dt="2026-01-15T17:49:40.326" v="411" actId="47"/>
          <pc:sldLayoutMkLst>
            <pc:docMk/>
            <pc:sldMasterMk cId="3659609451" sldId="2147484027"/>
            <pc:sldLayoutMk cId="4218059599" sldId="2147484028"/>
          </pc:sldLayoutMkLst>
        </pc:sldLayoutChg>
        <pc:sldLayoutChg chg="del">
          <pc:chgData name="McIntosh, Peter (STFC,DL,AST)" userId="e92e805f-5c75-43b3-ba50-cd74b1e05943" providerId="ADAL" clId="{26938545-6C3E-439C-B832-EB6658D6ADC2}" dt="2026-01-15T17:49:40.326" v="411" actId="47"/>
          <pc:sldLayoutMkLst>
            <pc:docMk/>
            <pc:sldMasterMk cId="3659609451" sldId="2147484027"/>
            <pc:sldLayoutMk cId="4112911035" sldId="2147484029"/>
          </pc:sldLayoutMkLst>
        </pc:sldLayoutChg>
        <pc:sldLayoutChg chg="del">
          <pc:chgData name="McIntosh, Peter (STFC,DL,AST)" userId="e92e805f-5c75-43b3-ba50-cd74b1e05943" providerId="ADAL" clId="{26938545-6C3E-439C-B832-EB6658D6ADC2}" dt="2026-01-15T17:49:40.326" v="411" actId="47"/>
          <pc:sldLayoutMkLst>
            <pc:docMk/>
            <pc:sldMasterMk cId="3659609451" sldId="2147484027"/>
            <pc:sldLayoutMk cId="157620977" sldId="2147484030"/>
          </pc:sldLayoutMkLst>
        </pc:sldLayoutChg>
        <pc:sldLayoutChg chg="del">
          <pc:chgData name="McIntosh, Peter (STFC,DL,AST)" userId="e92e805f-5c75-43b3-ba50-cd74b1e05943" providerId="ADAL" clId="{26938545-6C3E-439C-B832-EB6658D6ADC2}" dt="2026-01-15T17:49:40.326" v="411" actId="47"/>
          <pc:sldLayoutMkLst>
            <pc:docMk/>
            <pc:sldMasterMk cId="3659609451" sldId="2147484027"/>
            <pc:sldLayoutMk cId="3124567542" sldId="2147484031"/>
          </pc:sldLayoutMkLst>
        </pc:sldLayoutChg>
        <pc:sldLayoutChg chg="del">
          <pc:chgData name="McIntosh, Peter (STFC,DL,AST)" userId="e92e805f-5c75-43b3-ba50-cd74b1e05943" providerId="ADAL" clId="{26938545-6C3E-439C-B832-EB6658D6ADC2}" dt="2026-01-15T17:49:40.326" v="411" actId="47"/>
          <pc:sldLayoutMkLst>
            <pc:docMk/>
            <pc:sldMasterMk cId="3659609451" sldId="2147484027"/>
            <pc:sldLayoutMk cId="4079371840" sldId="2147484032"/>
          </pc:sldLayoutMkLst>
        </pc:sldLayoutChg>
        <pc:sldLayoutChg chg="del">
          <pc:chgData name="McIntosh, Peter (STFC,DL,AST)" userId="e92e805f-5c75-43b3-ba50-cd74b1e05943" providerId="ADAL" clId="{26938545-6C3E-439C-B832-EB6658D6ADC2}" dt="2026-01-15T17:49:40.326" v="411" actId="47"/>
          <pc:sldLayoutMkLst>
            <pc:docMk/>
            <pc:sldMasterMk cId="3659609451" sldId="2147484027"/>
            <pc:sldLayoutMk cId="1125793822" sldId="2147484033"/>
          </pc:sldLayoutMkLst>
        </pc:sldLayoutChg>
        <pc:sldLayoutChg chg="del">
          <pc:chgData name="McIntosh, Peter (STFC,DL,AST)" userId="e92e805f-5c75-43b3-ba50-cd74b1e05943" providerId="ADAL" clId="{26938545-6C3E-439C-B832-EB6658D6ADC2}" dt="2026-01-15T17:49:40.326" v="411" actId="47"/>
          <pc:sldLayoutMkLst>
            <pc:docMk/>
            <pc:sldMasterMk cId="3659609451" sldId="2147484027"/>
            <pc:sldLayoutMk cId="168686271" sldId="2147484034"/>
          </pc:sldLayoutMkLst>
        </pc:sldLayoutChg>
        <pc:sldLayoutChg chg="del">
          <pc:chgData name="McIntosh, Peter (STFC,DL,AST)" userId="e92e805f-5c75-43b3-ba50-cd74b1e05943" providerId="ADAL" clId="{26938545-6C3E-439C-B832-EB6658D6ADC2}" dt="2026-01-15T17:49:40.326" v="411" actId="47"/>
          <pc:sldLayoutMkLst>
            <pc:docMk/>
            <pc:sldMasterMk cId="3659609451" sldId="2147484027"/>
            <pc:sldLayoutMk cId="2702947985" sldId="2147484035"/>
          </pc:sldLayoutMkLst>
        </pc:sldLayoutChg>
        <pc:sldLayoutChg chg="del">
          <pc:chgData name="McIntosh, Peter (STFC,DL,AST)" userId="e92e805f-5c75-43b3-ba50-cd74b1e05943" providerId="ADAL" clId="{26938545-6C3E-439C-B832-EB6658D6ADC2}" dt="2026-01-15T17:49:40.326" v="411" actId="47"/>
          <pc:sldLayoutMkLst>
            <pc:docMk/>
            <pc:sldMasterMk cId="3659609451" sldId="2147484027"/>
            <pc:sldLayoutMk cId="958190286" sldId="2147484036"/>
          </pc:sldLayoutMkLst>
        </pc:sldLayoutChg>
        <pc:sldLayoutChg chg="del">
          <pc:chgData name="McIntosh, Peter (STFC,DL,AST)" userId="e92e805f-5c75-43b3-ba50-cd74b1e05943" providerId="ADAL" clId="{26938545-6C3E-439C-B832-EB6658D6ADC2}" dt="2026-01-15T17:49:40.326" v="411" actId="47"/>
          <pc:sldLayoutMkLst>
            <pc:docMk/>
            <pc:sldMasterMk cId="3659609451" sldId="2147484027"/>
            <pc:sldLayoutMk cId="2064171994" sldId="2147484037"/>
          </pc:sldLayoutMkLst>
        </pc:sldLayoutChg>
        <pc:sldLayoutChg chg="del">
          <pc:chgData name="McIntosh, Peter (STFC,DL,AST)" userId="e92e805f-5c75-43b3-ba50-cd74b1e05943" providerId="ADAL" clId="{26938545-6C3E-439C-B832-EB6658D6ADC2}" dt="2026-01-15T17:49:40.326" v="411" actId="47"/>
          <pc:sldLayoutMkLst>
            <pc:docMk/>
            <pc:sldMasterMk cId="3659609451" sldId="2147484027"/>
            <pc:sldLayoutMk cId="3902533073" sldId="2147484038"/>
          </pc:sldLayoutMkLst>
        </pc:sldLayoutChg>
        <pc:sldLayoutChg chg="del">
          <pc:chgData name="McIntosh, Peter (STFC,DL,AST)" userId="e92e805f-5c75-43b3-ba50-cd74b1e05943" providerId="ADAL" clId="{26938545-6C3E-439C-B832-EB6658D6ADC2}" dt="2026-01-15T17:49:40.326" v="411" actId="47"/>
          <pc:sldLayoutMkLst>
            <pc:docMk/>
            <pc:sldMasterMk cId="3659609451" sldId="2147484027"/>
            <pc:sldLayoutMk cId="4154558447" sldId="2147484039"/>
          </pc:sldLayoutMkLst>
        </pc:sldLayoutChg>
        <pc:sldLayoutChg chg="del">
          <pc:chgData name="McIntosh, Peter (STFC,DL,AST)" userId="e92e805f-5c75-43b3-ba50-cd74b1e05943" providerId="ADAL" clId="{26938545-6C3E-439C-B832-EB6658D6ADC2}" dt="2026-01-15T17:49:40.326" v="411" actId="47"/>
          <pc:sldLayoutMkLst>
            <pc:docMk/>
            <pc:sldMasterMk cId="3659609451" sldId="2147484027"/>
            <pc:sldLayoutMk cId="4210046819" sldId="214748404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FE9A4A-3203-D544-A0F2-9B4A7A1B021E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3BA1D-A00F-DB41-84DA-BE26C4853B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972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25525" y="806450"/>
            <a:ext cx="4546600" cy="2559050"/>
          </a:xfrm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dirty="0">
              <a:latin typeface="Corisande" pitchFamily="2" charset="0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9pPr>
          </a:lstStyle>
          <a:p>
            <a:fld id="{8B197640-D231-45B3-9516-07E25F4AA6C0}" type="slidenum">
              <a:rPr lang="en-US" sz="1200" smtClean="0"/>
              <a:pPr/>
              <a:t>3</a:t>
            </a:fld>
            <a:endParaRPr lang="en-US" sz="1200" dirty="0"/>
          </a:p>
        </p:txBody>
      </p:sp>
      <p:sp>
        <p:nvSpPr>
          <p:cNvPr id="15365" name="Header Placeholder 5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9pPr>
          </a:lstStyle>
          <a:p>
            <a:r>
              <a:rPr lang="en-US" sz="800" dirty="0">
                <a:latin typeface="Corisande" pitchFamily="2" charset="0"/>
              </a:rPr>
              <a:t>National Science and Innovation Campuses</a:t>
            </a:r>
          </a:p>
          <a:p>
            <a:r>
              <a:rPr lang="en-US" sz="800" dirty="0">
                <a:latin typeface="Corisande" pitchFamily="2" charset="0"/>
              </a:rPr>
              <a:t> Introduction presentation</a:t>
            </a:r>
          </a:p>
        </p:txBody>
      </p:sp>
      <p:sp>
        <p:nvSpPr>
          <p:cNvPr id="15366" name="Footer Placeholder 6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9pPr>
          </a:lstStyle>
          <a:p>
            <a:r>
              <a:rPr lang="en-GB" sz="800" dirty="0">
                <a:latin typeface="Corisande" pitchFamily="2" charset="0"/>
              </a:rPr>
              <a:t>Produced by Stephanie Hills September 2009  Stephanie.hills@stfc.ac.uk</a:t>
            </a:r>
            <a:endParaRPr lang="en-US" sz="800" dirty="0">
              <a:latin typeface="Corisand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667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447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219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First IBM Research base in the UK</a:t>
            </a:r>
          </a:p>
          <a:p>
            <a:r>
              <a:rPr lang="en-GB" dirty="0"/>
              <a:t>25+ IBM Research staff </a:t>
            </a:r>
          </a:p>
          <a:p>
            <a:r>
              <a:rPr lang="en-GB" dirty="0"/>
              <a:t>20 VEC staff</a:t>
            </a:r>
          </a:p>
          <a:p>
            <a:r>
              <a:rPr lang="en-GB" dirty="0"/>
              <a:t>Atos have</a:t>
            </a:r>
            <a:r>
              <a:rPr lang="en-GB" baseline="0" dirty="0"/>
              <a:t> a hot desking office &amp; permanent technical staff</a:t>
            </a:r>
            <a:endParaRPr lang="en-GB" dirty="0"/>
          </a:p>
          <a:p>
            <a:r>
              <a:rPr lang="en-GB" dirty="0"/>
              <a:t>Fostering</a:t>
            </a:r>
            <a:r>
              <a:rPr lang="en-GB" baseline="0" dirty="0"/>
              <a:t> collaboration and creating a hub for digital technical expertise to the North West</a:t>
            </a:r>
          </a:p>
          <a:p>
            <a:endParaRPr lang="en-GB" baseline="0" dirty="0"/>
          </a:p>
          <a:p>
            <a:r>
              <a:rPr lang="en-GB" baseline="0" dirty="0"/>
              <a:t>Key asset in Northern Powerhouse</a:t>
            </a:r>
          </a:p>
          <a:p>
            <a:endParaRPr lang="en-GB" baseline="0" dirty="0"/>
          </a:p>
          <a:p>
            <a:r>
              <a:rPr lang="en-GB" baseline="0" dirty="0"/>
              <a:t>Partner in LCR4.0 programme – 3 year programme to digitise SMEs in the Liverpool City Region, 100 SMEs engaged in the first year</a:t>
            </a:r>
          </a:p>
          <a:p>
            <a:endParaRPr lang="en-GB" baseline="0" dirty="0"/>
          </a:p>
          <a:p>
            <a:r>
              <a:rPr lang="en-GB" dirty="0"/>
              <a:t>The University of Liverpool runs an MSc in Big Data and HPC in conjunction with the Hartree Centre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08E7E6-F76B-4119-A9F9-A03CFDD15D2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412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810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633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D96778-EE7D-4D92-926F-7FE8300DD0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51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491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082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B04A8-0EAC-4554-9A5F-61E2B6712064}" type="datetime1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93224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90801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7594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25739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81477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13411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03991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10" y="97212"/>
            <a:ext cx="10515600" cy="1325563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21, 2022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87435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DC4C1-FB72-465C-8092-509D140AE7B3}" type="datetimeFigureOut">
              <a:rPr lang="en-GB" smtClean="0"/>
              <a:t>15/01/2026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CD77E-05A4-424E-A68C-6083BD1761F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14962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38022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959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62A69-B86F-4BCD-9817-DE5BEC908F62}" type="datetime1">
              <a:rPr lang="en-US" smtClean="0"/>
              <a:t>1/15/2026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541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25924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00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86372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7455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10846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81439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30699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41066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07364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938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DE42C-1EAC-4959-A7DA-FCB1B3201EBF}" type="datetime1">
              <a:rPr lang="en-US" smtClean="0"/>
              <a:t>1/15/2026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79443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37039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7439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49995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66143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50966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9581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38494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91983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41438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969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1BA9B-C244-4181-A35B-F010C4A1E96C}" type="datetime1">
              <a:rPr lang="en-US" smtClean="0"/>
              <a:t>1/15/2026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31881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35601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22869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06709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54860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51409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18038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86384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30054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84481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377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C4B2-9E58-4F4A-8E2B-D2662082302C}" type="datetime1">
              <a:rPr lang="en-US" smtClean="0"/>
              <a:t>1/15/2026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97528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92630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42015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59378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68272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51669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2000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07811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4611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42391"/>
            <a:ext cx="5181600" cy="493457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42391"/>
            <a:ext cx="5181600" cy="49345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0344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71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A94A-78AC-4765-B518-39E5AFFD813E}" type="datetime1">
              <a:rPr lang="en-US" smtClean="0"/>
              <a:t>1/15/2026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09681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7279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57545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92230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8411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63786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2707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03369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719403" y="1557338"/>
            <a:ext cx="11041227" cy="4968006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>
                <a:solidFill>
                  <a:schemeClr val="accent2"/>
                </a:solidFill>
                <a:latin typeface="Calibri" panose="020F0502020204030204" pitchFamily="34" charset="0"/>
                <a:cs typeface="Arial" pitchFamily="34" charset="0"/>
              </a:defRPr>
            </a:lvl3pPr>
            <a:lvl4pPr marL="1714500" indent="-342900">
              <a:buNone/>
              <a:defRPr lang="en-GB" altLang="en-US" sz="2000" baseline="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1600200" marR="0" lvl="3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altLang="en-US"/>
              <a:t>Fourth level</a:t>
            </a:r>
            <a:endParaRPr lang="en-GB" altLang="en-US"/>
          </a:p>
          <a:p>
            <a:pPr lvl="2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56"/>
            <a:ext cx="12192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3442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2BCDD-D831-412B-A548-DFB3D1F6BFD2}" type="datetime1">
              <a:rPr lang="en-US" smtClean="0"/>
              <a:t>1/15/2026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482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426CE-3546-4E84-BDCF-85AE356DA810}" type="datetime1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1375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7215-AD0D-4EB3-B400-A45893016B55}" type="datetime1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9887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814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486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706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929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9987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6729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707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9618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4559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5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2779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145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2138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6703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1614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7373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1954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9538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9606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171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181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1595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458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5389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4159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4291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7606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15166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80855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0824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1623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8250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3441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67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CC16-ABEC-4F3C-B5AB-33243136C301}" type="datetimeFigureOut">
              <a:rPr lang="en-GB" smtClean="0"/>
              <a:t>15/01/2026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5686-3B56-4820-B4D8-34F6A666258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28349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75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4712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4166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31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3943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346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8856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23872"/>
            <a:ext cx="9144000" cy="1450848"/>
          </a:xfrm>
        </p:spPr>
        <p:txBody>
          <a:bodyPr anchor="ctr">
            <a:normAutofit/>
          </a:bodyPr>
          <a:lstStyle>
            <a:lvl1pPr algn="l">
              <a:defRPr sz="36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D944504C-7841-4947-9FD7-02BD9E0B9F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73" y="215030"/>
            <a:ext cx="3615608" cy="155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06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4ACA80A6-B85D-43E5-969B-8D37EDA32D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73" y="5994039"/>
            <a:ext cx="1894439" cy="81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290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78218"/>
            <a:ext cx="10515600" cy="2852737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57943"/>
            <a:ext cx="10515600" cy="1500187"/>
          </a:xfrm>
        </p:spPr>
        <p:txBody>
          <a:bodyPr anchor="ctr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31A1302A-02B8-4643-865F-86DCFF720D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73" y="5994039"/>
            <a:ext cx="1894439" cy="81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98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C9217-4017-2446-904F-E1D8C29E7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21890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8178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8178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0CFCBE5C-5E46-4454-8A1A-67B8DFC18A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73" y="5994039"/>
            <a:ext cx="1894439" cy="81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729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9394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1047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4387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1047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34387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AD5F3E75-629D-4938-8A6A-CF771E1BA3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73" y="5994039"/>
            <a:ext cx="1894439" cy="81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07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A71EE7D8-4E85-415D-9846-D46827E9B3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73" y="5994039"/>
            <a:ext cx="1894439" cy="81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618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C0D76B54-4C59-4E2F-B15D-E899C6BF93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73" y="5994039"/>
            <a:ext cx="1894439" cy="81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559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FCB18B1F-E01D-49A9-A84A-9E5F916E44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73" y="5994039"/>
            <a:ext cx="1894439" cy="81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966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722CA19A-3ED1-476A-9A2D-14DE6B8040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73" y="5994039"/>
            <a:ext cx="1894439" cy="81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2779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2637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8252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0164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720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0059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7287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6616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0115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6582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9736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9177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6230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37267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&amp;T Bullet Styl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3388" y="1557339"/>
            <a:ext cx="10363199" cy="3800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9505"/>
            <a:ext cx="121920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704817" indent="0" algn="l">
              <a:tabLst/>
              <a:defRPr/>
            </a:lvl1pPr>
          </a:lstStyle>
          <a:p>
            <a:pPr lvl="0"/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92720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374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98377-6F80-4D22-B041-67076F9531EF}" type="datetime1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6300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3054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7803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1965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0295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725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3957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1851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4402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0950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618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A07B7-DC91-468A-A478-7D0F2D182567}" type="datetime1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7123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2316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584711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1088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167229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2775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1789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79992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8979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37508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410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theme" Target="../theme/theme1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859F6F-E047-894C-BA4C-F3215D885E8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02" y="5687327"/>
            <a:ext cx="2366369" cy="101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9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5" r:id="rId3"/>
    <p:sldLayoutId id="2147483867" r:id="rId4"/>
    <p:sldLayoutId id="2147483905" r:id="rId5"/>
    <p:sldLayoutId id="21474840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13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68" r:id="rId13"/>
    <p:sldLayoutId id="2147483869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5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July 21, 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28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452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  <p:sldLayoutId id="21474840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38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22513"/>
            <a:ext cx="10515600" cy="495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21" y="6181724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08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  <p:sldLayoutId id="2147484053" r:id="rId12"/>
    <p:sldLayoutId id="2147484054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859F6F-E047-894C-BA4C-F3215D885E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02" y="5687327"/>
            <a:ext cx="2366369" cy="101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8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8ED9C-37F4-4578-AC93-CCC77F55151A}" type="datetime1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859F6F-E047-894C-BA4C-F3215D885E8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02" y="5687327"/>
            <a:ext cx="2366369" cy="101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01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859F6F-E047-894C-BA4C-F3215D885E8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02" y="5687327"/>
            <a:ext cx="2366369" cy="101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8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690" r:id="rId9"/>
    <p:sldLayoutId id="2147483835" r:id="rId10"/>
    <p:sldLayoutId id="2147483692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40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48" r:id="rId12"/>
    <p:sldLayoutId id="2147483790" r:id="rId13"/>
    <p:sldLayoutId id="214748384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37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0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97205"/>
            <a:ext cx="10515600" cy="4330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98243" y="63621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1/15/2026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558" y="6356350"/>
            <a:ext cx="1802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68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2E2D6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4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6163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834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1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7AF2DF-B182-3D42-AFB4-BDFF5FB9E9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3" y="5802308"/>
            <a:ext cx="2108080" cy="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60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463550" y="2567602"/>
            <a:ext cx="5730773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400" b="1" spc="-150" dirty="0">
                <a:solidFill>
                  <a:srgbClr val="002060"/>
                </a:solidFill>
                <a:latin typeface="Arial"/>
                <a:cs typeface="Arial"/>
              </a:rPr>
              <a:t>Welcome to Daresbury Laboratory and ASTeC</a:t>
            </a:r>
            <a:endParaRPr lang="en-US" sz="4400" b="1" spc="-15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605" y="4398095"/>
            <a:ext cx="3529395" cy="223637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429340" y="282686"/>
            <a:ext cx="6865880" cy="1200321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600" b="1" i="1" dirty="0">
                <a:solidFill>
                  <a:prstClr val="white"/>
                </a:solidFill>
                <a:ea typeface="ヒラギノ角ゴ Pro W3"/>
                <a:cs typeface="Arial" pitchFamily="34" charset="0"/>
              </a:rPr>
              <a:t>Making a brighter future through advanced accelerators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3550" y="5189197"/>
            <a:ext cx="5083885" cy="1261876"/>
          </a:xfrm>
          <a:prstGeom prst="rect">
            <a:avLst/>
          </a:prstGeom>
        </p:spPr>
        <p:txBody>
          <a:bodyPr wrap="square" lIns="91432" tIns="45716" rIns="91432" bIns="45716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800" b="1" dirty="0">
                <a:solidFill>
                  <a:srgbClr val="1E5DF8"/>
                </a:solidFill>
                <a:latin typeface="Arial"/>
                <a:ea typeface="ヒラギノ角ゴ Pro W3"/>
                <a:cs typeface="Arial"/>
              </a:rPr>
              <a:t>Peter McIntosh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400" b="1" dirty="0">
                <a:solidFill>
                  <a:srgbClr val="1E5DF8"/>
                </a:solidFill>
                <a:latin typeface="Arial"/>
                <a:ea typeface="ヒラギノ角ゴ Pro W3"/>
                <a:cs typeface="Arial"/>
              </a:rPr>
              <a:t>Deputy Director of ASTeC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spc="-150" dirty="0">
                <a:solidFill>
                  <a:srgbClr val="002060"/>
                </a:solidFill>
                <a:latin typeface="Arial"/>
                <a:cs typeface="Arial"/>
              </a:rPr>
              <a:t>16</a:t>
            </a:r>
            <a:r>
              <a:rPr lang="en-GB" sz="2400" b="1" spc="-150" baseline="30000" dirty="0">
                <a:solidFill>
                  <a:srgbClr val="002060"/>
                </a:solidFill>
                <a:latin typeface="Arial"/>
                <a:cs typeface="Arial"/>
              </a:rPr>
              <a:t>th</a:t>
            </a:r>
            <a:r>
              <a:rPr lang="en-GB" sz="2400" b="1" spc="-150" dirty="0">
                <a:solidFill>
                  <a:srgbClr val="002060"/>
                </a:solidFill>
                <a:latin typeface="Arial"/>
                <a:cs typeface="Arial"/>
              </a:rPr>
              <a:t> January 2026</a:t>
            </a:r>
            <a:endParaRPr lang="en-US" sz="2400" b="1" spc="-15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605" y="2055470"/>
            <a:ext cx="3529394" cy="20801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859F6F-E047-894C-BA4C-F3215D885E8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200" y="140400"/>
            <a:ext cx="3619500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7863AF-97F4-9BDF-C70F-127317E105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2088" y="2349910"/>
            <a:ext cx="3987228" cy="2658151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8DC7F5-099C-FD4D-905A-DC79A38901EC}"/>
              </a:ext>
            </a:extLst>
          </p:cNvPr>
          <p:cNvSpPr/>
          <p:nvPr/>
        </p:nvSpPr>
        <p:spPr>
          <a:xfrm>
            <a:off x="403342" y="1058784"/>
            <a:ext cx="607611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Daresbury delivering major in-kind contributions to international accelerator projects.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European Spallation Source (2015 – 2025)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Superconducting RF Cavities –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Complete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Linac Warm Units –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Complete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RF Waveguide Distribution System –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Complete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LBNF/DUNE (2019 – 2027)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High Beta SRF Cryomodules for PIP-II.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137 APA Detectors.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 Luminosity-LHC (2019 – 2027)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Crab Cavity Cryomodules – prototype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delivered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tested on SPS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4 Production Cryomodules.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Kind Contributions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7473" y="0"/>
            <a:ext cx="3524527" cy="2349910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040CA2-C127-63ED-47C6-FA24E11A92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76364" y="1555688"/>
            <a:ext cx="2290916" cy="3452371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BCAA49-646B-6EED-B7A7-24961BF7CC6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6363" y="0"/>
            <a:ext cx="2290916" cy="1721230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A2DE2C-A6DE-8474-B34E-DC503F3D4A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6363" y="5008060"/>
            <a:ext cx="5642952" cy="1929215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3561076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403340" y="345182"/>
            <a:ext cx="8347369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Accelerator R&amp;D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5C96BD-A845-48E1-ACA1-70A428F7C86A}"/>
              </a:ext>
            </a:extLst>
          </p:cNvPr>
          <p:cNvSpPr/>
          <p:nvPr/>
        </p:nvSpPr>
        <p:spPr>
          <a:xfrm>
            <a:off x="516303" y="1423603"/>
            <a:ext cx="111593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ASTeC carries out R&amp;D that aligns with </a:t>
            </a:r>
            <a:r>
              <a:rPr lang="en-GB" sz="2000" b="1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STFC’s Strategic Framework for Accelerators</a:t>
            </a: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supports long term infrastructure priorities and/or R&amp;D roadmap for European Strategy for PP.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Emphasis on </a:t>
            </a:r>
            <a:r>
              <a:rPr lang="en-GB" sz="2000" b="1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Sustainability of Accelerators</a:t>
            </a: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CLARA accelerator test user facility directly </a:t>
            </a:r>
            <a:r>
              <a:rPr lang="en-GB" sz="2000" b="1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supports academic and industrial communities</a:t>
            </a: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292" y="3070473"/>
            <a:ext cx="8091568" cy="3442345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7F30B189-3D7E-DEB1-55AB-FD6853D325B7}"/>
              </a:ext>
            </a:extLst>
          </p:cNvPr>
          <p:cNvSpPr txBox="1">
            <a:spLocks/>
          </p:cNvSpPr>
          <p:nvPr/>
        </p:nvSpPr>
        <p:spPr>
          <a:xfrm>
            <a:off x="9347200" y="6408738"/>
            <a:ext cx="284480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AAEEE9-6040-4CB9-BE10-2CD441631F2B}" type="slidenum">
              <a:rPr lang="en-GB" altLang="en-US" sz="1200" smtClean="0">
                <a:solidFill>
                  <a:srgbClr val="2E2C61">
                    <a:tint val="75000"/>
                  </a:srgbClr>
                </a:solidFill>
                <a:latin typeface="Arial" panose="020B0604020202020204"/>
              </a:rPr>
              <a:pPr algn="r"/>
              <a:t>11</a:t>
            </a:fld>
            <a:endParaRPr lang="en-GB" altLang="en-US" sz="1200">
              <a:solidFill>
                <a:srgbClr val="2E2C61">
                  <a:tint val="75000"/>
                </a:srgb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05747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17015" y="857250"/>
            <a:ext cx="6858000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952818">
            <a:off x="-58418" y="-1943120"/>
            <a:ext cx="7124727" cy="9693693"/>
          </a:xfrm>
          <a:prstGeom prst="rect">
            <a:avLst/>
          </a:prstGeom>
          <a:gradFill flip="none" rotWithShape="0">
            <a:gsLst>
              <a:gs pos="0">
                <a:srgbClr val="002060"/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5463" y="640081"/>
            <a:ext cx="7886700" cy="5020056"/>
          </a:xfrm>
        </p:spPr>
        <p:txBody>
          <a:bodyPr anchor="t">
            <a:normAutofit/>
          </a:bodyPr>
          <a:lstStyle/>
          <a:p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isande" pitchFamily="2" charset="0"/>
              </a:rPr>
              <a:t>STFC Daresbury Laboratory</a:t>
            </a:r>
            <a:b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isande" pitchFamily="2" charset="0"/>
              </a:rPr>
            </a:br>
            <a:b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isande" pitchFamily="2" charset="0"/>
              </a:rPr>
            </a:br>
            <a:b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isande" pitchFamily="2" charset="0"/>
              </a:rPr>
            </a:br>
            <a:b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isande" pitchFamily="2" charset="0"/>
              </a:rPr>
            </a:br>
            <a:b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isande" pitchFamily="2" charset="0"/>
              </a:rPr>
            </a:br>
            <a:b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isande" pitchFamily="2" charset="0"/>
              </a:rPr>
            </a:br>
            <a:b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isande" pitchFamily="2" charset="0"/>
              </a:rPr>
            </a:br>
            <a:r>
              <a:rPr lang="en-GB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isande" pitchFamily="2" charset="0"/>
              </a:rPr>
              <a:t>THANK YOU</a:t>
            </a:r>
            <a:b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isande" pitchFamily="2" charset="0"/>
              </a:rPr>
            </a:br>
            <a:endParaRPr lang="en-GB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isande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19838" y="6221500"/>
            <a:ext cx="1601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isande" pitchFamily="2" charset="0"/>
              </a:rPr>
              <a:t>www.stfc.ac.uk</a:t>
            </a:r>
          </a:p>
        </p:txBody>
      </p:sp>
    </p:spTree>
    <p:extLst>
      <p:ext uri="{BB962C8B-B14F-4D97-AF65-F5344CB8AC3E}">
        <p14:creationId xmlns:p14="http://schemas.microsoft.com/office/powerpoint/2010/main" val="35132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8E72E0-4CD4-9940-AE1D-A6D03534E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1971" y="1484313"/>
            <a:ext cx="6447777" cy="362687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58288D6-5EA4-544D-AD4B-0C2C2545A5A9}"/>
              </a:ext>
            </a:extLst>
          </p:cNvPr>
          <p:cNvSpPr/>
          <p:nvPr/>
        </p:nvSpPr>
        <p:spPr>
          <a:xfrm>
            <a:off x="420797" y="1720525"/>
            <a:ext cx="514426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work with the UK government to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invest ~ £9 billion a year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research and innovation by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partnering with academia and industry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make the impossible, possible.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Through the UK’s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3088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 leading academic and industrial funding councils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we create </a:t>
            </a:r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nowledge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with Impact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188A05-CADC-4107-A093-5111548B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/>
              <a:t>UK Research and Innovation (UKRI)</a:t>
            </a:r>
            <a:br>
              <a:rPr lang="en-GB" sz="4000" b="1" dirty="0"/>
            </a:br>
            <a:r>
              <a:rPr lang="en-GB" sz="2800" b="1" dirty="0">
                <a:solidFill>
                  <a:srgbClr val="1E5DF8"/>
                </a:solidFill>
              </a:rPr>
              <a:t>Science and Technology Facilities Council (STFC)</a:t>
            </a:r>
            <a:endParaRPr lang="en-GB" sz="4000" b="1" dirty="0">
              <a:solidFill>
                <a:srgbClr val="1E5DF8"/>
              </a:solidFill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21895C49-5BDC-4D4F-B1F6-FBF0E918364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408738"/>
            <a:ext cx="2844800" cy="47625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AAEEE9-6040-4CB9-BE10-2CD441631F2B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E2C61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2E2C61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647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p SMALL1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3334" y="829337"/>
            <a:ext cx="3346450" cy="5040312"/>
          </a:xfrm>
          <a:prstGeom prst="rect">
            <a:avLst/>
          </a:prstGeom>
        </p:spPr>
      </p:pic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3810001" y="142876"/>
            <a:ext cx="5000625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</a:pPr>
            <a:endParaRPr lang="en-GB" sz="2800" dirty="0"/>
          </a:p>
          <a:p>
            <a:pPr eaLnBrk="0" hangingPunct="0">
              <a:lnSpc>
                <a:spcPct val="110000"/>
              </a:lnSpc>
            </a:pPr>
            <a:endParaRPr lang="en-GB" sz="2800" dirty="0"/>
          </a:p>
        </p:txBody>
      </p:sp>
      <p:pic>
        <p:nvPicPr>
          <p:cNvPr id="4107" name="Picture 11" descr="Y:\Holly\Good Quality Marketing Pictures\Campus Aerials &amp; Building Exteriors\Daresbury\Up To Date Daresbury Aerial 1.jpg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09579" y="3469566"/>
            <a:ext cx="1890000" cy="126000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8" name="Picture 12" descr="Y:\Holly\Good Quality Marketing Pictures\Campus Aerials &amp; Building Exteriors\RAL\RAL Campus_aerial2006.jpg"/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41595" y="3831375"/>
            <a:ext cx="1890000" cy="126000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780171" y="5073713"/>
            <a:ext cx="25660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GB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isande" pitchFamily="2" charset="0"/>
                <a:ea typeface="ヒラギノ角ゴ Pro W3" pitchFamily="48" charset="-128"/>
                <a:cs typeface="Arial" pitchFamily="34" charset="0"/>
              </a:rPr>
              <a:t>Chilbolton Observatory</a:t>
            </a:r>
            <a:endParaRPr lang="en-GB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isande" pitchFamily="2" charset="0"/>
              <a:ea typeface="ヒラギノ角ゴ Pro W3" pitchFamily="48" charset="-128"/>
            </a:endParaRPr>
          </a:p>
        </p:txBody>
      </p:sp>
      <p:pic>
        <p:nvPicPr>
          <p:cNvPr id="28" name="Picture 2"/>
          <p:cNvPicPr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3" b="-126"/>
          <a:stretch/>
        </p:blipFill>
        <p:spPr bwMode="auto">
          <a:xfrm>
            <a:off x="8641595" y="1521858"/>
            <a:ext cx="1890000" cy="128212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570025" y="1188204"/>
            <a:ext cx="35438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en-GB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isande" pitchFamily="2" charset="0"/>
                <a:ea typeface="ヒラギノ角ゴ Pro W3" pitchFamily="48" charset="-128"/>
                <a:cs typeface="Arial" pitchFamily="34" charset="0"/>
              </a:rPr>
              <a:t>Boulby Underground Laboratory</a:t>
            </a:r>
            <a:endParaRPr lang="en-GB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isande" pitchFamily="2" charset="0"/>
              <a:ea typeface="ヒラギノ角ゴ Pro W3" pitchFamily="48" charset="-128"/>
            </a:endParaRPr>
          </a:p>
        </p:txBody>
      </p:sp>
      <p:pic>
        <p:nvPicPr>
          <p:cNvPr id="2060" name="Picture 12" descr="Royal Observatory Domes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579" y="1422265"/>
            <a:ext cx="1890000" cy="126000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48" name="Straight Arrow Connector 2047"/>
          <p:cNvCxnSpPr>
            <a:stCxn id="2060" idx="3"/>
          </p:cNvCxnSpPr>
          <p:nvPr/>
        </p:nvCxnSpPr>
        <p:spPr>
          <a:xfrm>
            <a:off x="4599580" y="2052265"/>
            <a:ext cx="1773623" cy="346790"/>
          </a:xfrm>
          <a:prstGeom prst="straightConnector1">
            <a:avLst/>
          </a:prstGeom>
          <a:ln w="25400">
            <a:gradFill>
              <a:gsLst>
                <a:gs pos="0">
                  <a:srgbClr val="002060"/>
                </a:gs>
                <a:gs pos="100000">
                  <a:schemeClr val="accent1">
                    <a:lumMod val="43000"/>
                    <a:lumOff val="57000"/>
                  </a:schemeClr>
                </a:gs>
              </a:gsLst>
              <a:lin ang="5400000" scaled="1"/>
            </a:gradFill>
            <a:tailEnd type="oval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51" name="Straight Arrow Connector 2050"/>
          <p:cNvCxnSpPr>
            <a:stCxn id="4107" idx="3"/>
          </p:cNvCxnSpPr>
          <p:nvPr/>
        </p:nvCxnSpPr>
        <p:spPr>
          <a:xfrm flipV="1">
            <a:off x="4599579" y="3909810"/>
            <a:ext cx="2011712" cy="189756"/>
          </a:xfrm>
          <a:prstGeom prst="straightConnector1">
            <a:avLst/>
          </a:prstGeom>
          <a:ln w="25400">
            <a:gradFill>
              <a:gsLst>
                <a:gs pos="0">
                  <a:srgbClr val="FF0000"/>
                </a:gs>
                <a:gs pos="100000">
                  <a:srgbClr val="FF8585"/>
                </a:gs>
              </a:gsLst>
              <a:lin ang="5400000" scaled="1"/>
            </a:gradFill>
            <a:tailEnd type="oval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57" name="Straight Arrow Connector 2056"/>
          <p:cNvCxnSpPr>
            <a:stCxn id="28" idx="1"/>
          </p:cNvCxnSpPr>
          <p:nvPr/>
        </p:nvCxnSpPr>
        <p:spPr>
          <a:xfrm flipH="1">
            <a:off x="7101091" y="2162923"/>
            <a:ext cx="1540505" cy="1060031"/>
          </a:xfrm>
          <a:prstGeom prst="straightConnector1">
            <a:avLst/>
          </a:prstGeom>
          <a:ln w="25400">
            <a:gradFill>
              <a:gsLst>
                <a:gs pos="0">
                  <a:srgbClr val="002060"/>
                </a:gs>
                <a:gs pos="100000">
                  <a:schemeClr val="accent1">
                    <a:lumMod val="43000"/>
                    <a:lumOff val="57000"/>
                  </a:schemeClr>
                </a:gs>
              </a:gsLst>
              <a:lin ang="5400000" scaled="1"/>
            </a:gradFill>
            <a:tailEnd type="oval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61" name="Straight Arrow Connector 2060"/>
          <p:cNvCxnSpPr>
            <a:stCxn id="4108" idx="1"/>
          </p:cNvCxnSpPr>
          <p:nvPr/>
        </p:nvCxnSpPr>
        <p:spPr>
          <a:xfrm flipH="1">
            <a:off x="7152323" y="4461375"/>
            <a:ext cx="1489273" cy="447688"/>
          </a:xfrm>
          <a:prstGeom prst="straightConnector1">
            <a:avLst/>
          </a:prstGeom>
          <a:ln w="25400">
            <a:gradFill>
              <a:gsLst>
                <a:gs pos="0">
                  <a:srgbClr val="002060"/>
                </a:gs>
                <a:gs pos="100000">
                  <a:schemeClr val="accent1">
                    <a:lumMod val="43000"/>
                    <a:lumOff val="57000"/>
                  </a:schemeClr>
                </a:gs>
              </a:gsLst>
              <a:lin ang="5400000" scaled="1"/>
            </a:gradFill>
            <a:tailEnd type="oval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65" name="Straight Arrow Connector 2064"/>
          <p:cNvCxnSpPr/>
          <p:nvPr/>
        </p:nvCxnSpPr>
        <p:spPr>
          <a:xfrm flipV="1">
            <a:off x="4569303" y="5270043"/>
            <a:ext cx="2355709" cy="727903"/>
          </a:xfrm>
          <a:prstGeom prst="straightConnector1">
            <a:avLst/>
          </a:prstGeom>
          <a:ln w="25400">
            <a:gradFill>
              <a:gsLst>
                <a:gs pos="0">
                  <a:srgbClr val="002060"/>
                </a:gs>
                <a:gs pos="100000">
                  <a:schemeClr val="accent1">
                    <a:lumMod val="43000"/>
                    <a:lumOff val="57000"/>
                  </a:schemeClr>
                </a:gs>
              </a:gsLst>
              <a:lin ang="5400000" scaled="1"/>
            </a:gradFill>
            <a:tailEnd type="oval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078359" y="3498203"/>
            <a:ext cx="29252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GB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isande" pitchFamily="2" charset="0"/>
                <a:ea typeface="ヒラギノ角ゴ Pro W3" pitchFamily="48" charset="-128"/>
                <a:cs typeface="Arial" pitchFamily="34" charset="0"/>
              </a:rPr>
              <a:t>Rutherford Appleton Laboratory</a:t>
            </a:r>
            <a:endParaRPr lang="en-GB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isande" pitchFamily="2" charset="0"/>
              <a:ea typeface="ヒラギノ角ゴ Pro W3" pitchFamily="48" charset="-128"/>
            </a:endParaRPr>
          </a:p>
        </p:txBody>
      </p:sp>
      <p:pic>
        <p:nvPicPr>
          <p:cNvPr id="2052" name="Picture 4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80778" y="5397447"/>
            <a:ext cx="1888524" cy="126000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303403" y="1096127"/>
            <a:ext cx="28950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GB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isande" pitchFamily="2" charset="0"/>
                <a:ea typeface="ヒラギノ角ゴ Pro W3" pitchFamily="48" charset="-128"/>
                <a:cs typeface="Arial" pitchFamily="34" charset="0"/>
              </a:rPr>
              <a:t>Astronomy Technology Centre</a:t>
            </a:r>
            <a:endParaRPr lang="en-GB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isande" pitchFamily="2" charset="0"/>
              <a:ea typeface="ヒラギノ角ゴ Pro W3" pitchFamily="48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585521" y="3148841"/>
            <a:ext cx="20358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GB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isande" pitchFamily="2" charset="0"/>
                <a:ea typeface="ヒラギノ角ゴ Pro W3" pitchFamily="48" charset="-128"/>
                <a:cs typeface="Arial" pitchFamily="34" charset="0"/>
              </a:rPr>
              <a:t>Daresbury Laboratory</a:t>
            </a:r>
            <a:endParaRPr lang="en-GB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isande" pitchFamily="2" charset="0"/>
              <a:ea typeface="ヒラギノ角ゴ Pro W3" pitchFamily="48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BAF0BD-ACB2-F7B7-4483-58211E556778}"/>
              </a:ext>
            </a:extLst>
          </p:cNvPr>
          <p:cNvSpPr/>
          <p:nvPr/>
        </p:nvSpPr>
        <p:spPr>
          <a:xfrm>
            <a:off x="-357033" y="-179972"/>
            <a:ext cx="12687300" cy="7058931"/>
          </a:xfrm>
          <a:prstGeom prst="rect">
            <a:avLst/>
          </a:prstGeom>
          <a:gradFill flip="none" rotWithShape="0">
            <a:gsLst>
              <a:gs pos="51000">
                <a:srgbClr val="FFFFFF">
                  <a:alpha val="0"/>
                </a:srgbClr>
              </a:gs>
              <a:gs pos="100000">
                <a:srgbClr val="2E2C61">
                  <a:lumMod val="60000"/>
                  <a:lumOff val="4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rgbClr val="1E5DF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isande" pitchFamily="2" charset="0"/>
              <a:ea typeface="+mn-ea"/>
              <a:cs typeface="+mn-cs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1555247" y="58890"/>
            <a:ext cx="56226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GB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isande" pitchFamily="2" charset="0"/>
                <a:ea typeface="ヒラギノ角ゴ Pro W3" pitchFamily="48" charset="-128"/>
                <a:cs typeface="Arial" pitchFamily="34" charset="0"/>
              </a:rPr>
              <a:t>STFC National Laboratories</a:t>
            </a:r>
            <a:endParaRPr lang="en-GB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isande" pitchFamily="2" charset="0"/>
              <a:ea typeface="ヒラギノ角ゴ Pro W3" pitchFamily="48" charset="-128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7B054D70-4863-929F-493D-68C97C87ED1B}"/>
              </a:ext>
            </a:extLst>
          </p:cNvPr>
          <p:cNvSpPr txBox="1">
            <a:spLocks/>
          </p:cNvSpPr>
          <p:nvPr/>
        </p:nvSpPr>
        <p:spPr>
          <a:xfrm>
            <a:off x="9347200" y="6408738"/>
            <a:ext cx="284480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AAEEE9-6040-4CB9-BE10-2CD441631F2B}" type="slidenum">
              <a:rPr lang="en-GB" altLang="en-US" sz="1200" smtClean="0">
                <a:latin typeface="Arial" panose="020B0604020202020204"/>
              </a:rPr>
              <a:pPr algn="r"/>
              <a:t>3</a:t>
            </a:fld>
            <a:endParaRPr lang="en-GB" altLang="en-US" sz="1200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9574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7BE17AB-FEAE-1A42-84B8-5376345F5709}"/>
              </a:ext>
            </a:extLst>
          </p:cNvPr>
          <p:cNvSpPr txBox="1"/>
          <p:nvPr/>
        </p:nvSpPr>
        <p:spPr>
          <a:xfrm>
            <a:off x="299012" y="345182"/>
            <a:ext cx="1133574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6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Daresbury Laboratory and Campus</a:t>
            </a:r>
          </a:p>
        </p:txBody>
      </p:sp>
      <p:sp>
        <p:nvSpPr>
          <p:cNvPr id="2" name="AutoShape 2" descr="https://ukc-powerpoint.officeapps.live.com/pods/GetClipboardImage.ashx?Id=6d124d06-9aed-4e9d-9f71-dc4dbab70fde&amp;DC=GUK1&amp;wdoverrides=GetClipboardImageEnabled:true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01D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3231" y="2830951"/>
            <a:ext cx="7674844" cy="43171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TextBox 7"/>
          <p:cNvSpPr txBox="1"/>
          <p:nvPr/>
        </p:nvSpPr>
        <p:spPr>
          <a:xfrm>
            <a:off x="212725" y="1415105"/>
            <a:ext cx="1107470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Daresbury Laboratory is an STFC National Laboratory with ~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lang="en-GB" sz="2800" b="1" dirty="0">
                <a:cs typeface="Arial" panose="020B0604020202020204" pitchFamily="34" charset="0"/>
              </a:rPr>
              <a:t>65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0 staff.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Major activities are centred around particle accelerators, scientific computing,</a:t>
            </a:r>
            <a:r>
              <a:rPr kumimoji="0" lang="en-GB" sz="2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high performance                                                            computing and nuclear physics.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The wider campus hosts &gt;160                                                                    businesses and the Cockcroft                                                                   Institute.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Approx 2000 people in total.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390FEDD8-71D0-9286-D910-E18B331602B9}"/>
              </a:ext>
            </a:extLst>
          </p:cNvPr>
          <p:cNvSpPr txBox="1">
            <a:spLocks/>
          </p:cNvSpPr>
          <p:nvPr/>
        </p:nvSpPr>
        <p:spPr>
          <a:xfrm>
            <a:off x="9347200" y="6408738"/>
            <a:ext cx="284480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AAEEE9-6040-4CB9-BE10-2CD441631F2B}" type="slidenum">
              <a:rPr lang="en-GB" altLang="en-US" sz="1200" smtClean="0">
                <a:solidFill>
                  <a:srgbClr val="FFFFFF"/>
                </a:solidFill>
                <a:latin typeface="Arial" panose="020B0604020202020204"/>
              </a:rPr>
              <a:pPr algn="r"/>
              <a:t>4</a:t>
            </a:fld>
            <a:endParaRPr lang="en-GB" altLang="en-US" sz="1200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97412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8DC7F5-099C-FD4D-905A-DC79A38901EC}"/>
              </a:ext>
            </a:extLst>
          </p:cNvPr>
          <p:cNvSpPr/>
          <p:nvPr/>
        </p:nvSpPr>
        <p:spPr>
          <a:xfrm>
            <a:off x="403340" y="1080131"/>
            <a:ext cx="8657533" cy="407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2300" b="1" dirty="0"/>
              <a:t>Over 160 high-tech companies: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2300" b="1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2300" b="1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2300" b="1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2300" b="1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300" b="1" dirty="0"/>
              <a:t>~20% international companies.</a:t>
            </a:r>
            <a:br>
              <a:rPr lang="en-GB" sz="1600" dirty="0"/>
            </a:br>
            <a:endParaRPr lang="en-GB" sz="16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300" b="1" dirty="0"/>
              <a:t>Sector focus:</a:t>
            </a:r>
          </a:p>
          <a:p>
            <a:pPr lvl="1">
              <a:defRPr/>
            </a:pPr>
            <a:r>
              <a:rPr lang="en-GB" sz="1600" dirty="0"/>
              <a:t>Advanced Engineering &amp; Materials (55)</a:t>
            </a:r>
          </a:p>
          <a:p>
            <a:pPr lvl="1">
              <a:defRPr/>
            </a:pPr>
            <a:r>
              <a:rPr lang="en-GB" sz="1600" dirty="0"/>
              <a:t>Life Sciences &amp; Healthcare (48)</a:t>
            </a:r>
          </a:p>
          <a:p>
            <a:pPr lvl="1">
              <a:defRPr/>
            </a:pPr>
            <a:r>
              <a:rPr lang="en-GB" sz="1600" dirty="0"/>
              <a:t>Digital (53)</a:t>
            </a:r>
          </a:p>
          <a:p>
            <a:pPr lvl="1">
              <a:defRPr/>
            </a:pPr>
            <a:r>
              <a:rPr lang="en-GB" sz="1600" dirty="0"/>
              <a:t>Energy &amp; Environmental (14)</a:t>
            </a:r>
            <a:br>
              <a:rPr lang="en-GB" sz="1600" dirty="0"/>
            </a:br>
            <a:endParaRPr lang="en-US" sz="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403341" y="345182"/>
            <a:ext cx="8297314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Daresbury Campus Companies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24C67A-C52D-5544-86B0-813208112397}"/>
              </a:ext>
            </a:extLst>
          </p:cNvPr>
          <p:cNvSpPr txBox="1"/>
          <p:nvPr/>
        </p:nvSpPr>
        <p:spPr>
          <a:xfrm rot="16200000">
            <a:off x="10716762" y="4838514"/>
            <a:ext cx="18592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© STFC John Dawson </a:t>
            </a: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7" t="-531" r="2367" b="531"/>
          <a:stretch>
            <a:fillRect/>
          </a:stretch>
        </p:blipFill>
        <p:spPr bwMode="auto">
          <a:xfrm>
            <a:off x="4100052" y="2562311"/>
            <a:ext cx="8453732" cy="465739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4"/>
          <p:cNvSpPr>
            <a:spLocks noChangeArrowheads="1"/>
          </p:cNvSpPr>
          <p:nvPr/>
        </p:nvSpPr>
        <p:spPr bwMode="auto">
          <a:xfrm>
            <a:off x="6233799" y="1777118"/>
            <a:ext cx="4186237" cy="2361911"/>
          </a:xfrm>
          <a:prstGeom prst="roundRect">
            <a:avLst>
              <a:gd name="adj" fmla="val 16667"/>
            </a:avLst>
          </a:prstGeom>
          <a:solidFill>
            <a:srgbClr val="BFD730"/>
          </a:solidFill>
          <a:ln w="9525" algn="ctr">
            <a:solidFill>
              <a:srgbClr val="BFD730"/>
            </a:solidFill>
            <a:round/>
            <a:headEnd/>
            <a:tailEnd/>
          </a:ln>
        </p:spPr>
        <p:txBody>
          <a:bodyPr/>
          <a:lstStyle>
            <a:lvl1pPr marL="285750" indent="-285750">
              <a:spcBef>
                <a:spcPts val="700"/>
              </a:spcBef>
              <a:buSzPct val="100000"/>
              <a:buFont typeface="Gotham-Book" pitchFamily="121" charset="0"/>
              <a:buChar char="•"/>
              <a:defRPr>
                <a:solidFill>
                  <a:srgbClr val="505154"/>
                </a:solidFill>
                <a:latin typeface="Gotham-Book" pitchFamily="121" charset="0"/>
                <a:ea typeface="ヒラギノ角ゴ ProN W3" pitchFamily="121" charset="-128"/>
                <a:sym typeface="Gotham-Book" pitchFamily="121" charset="0"/>
              </a:defRPr>
            </a:lvl1pPr>
            <a:lvl2pPr marL="742950" indent="-285750">
              <a:spcBef>
                <a:spcPts val="600"/>
              </a:spcBef>
              <a:buSzPct val="100000"/>
              <a:buFont typeface="Gotham-Book" pitchFamily="121" charset="0"/>
              <a:buChar char="–"/>
              <a:defRPr sz="2800">
                <a:solidFill>
                  <a:srgbClr val="505154"/>
                </a:solidFill>
                <a:latin typeface="Gotham-Book" pitchFamily="121" charset="0"/>
                <a:ea typeface="ヒラギノ角ゴ ProN W3" pitchFamily="121" charset="-128"/>
                <a:sym typeface="Gotham-Book" pitchFamily="121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Gotham-Book" pitchFamily="121" charset="0"/>
              <a:buChar char="•"/>
              <a:defRPr sz="2400">
                <a:solidFill>
                  <a:srgbClr val="505154"/>
                </a:solidFill>
                <a:latin typeface="Gotham-Book" pitchFamily="121" charset="0"/>
                <a:ea typeface="ヒラギノ角ゴ ProN W3" pitchFamily="121" charset="-128"/>
                <a:sym typeface="Gotham-Book" pitchFamily="121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Gotham-Book" pitchFamily="121" charset="0"/>
              <a:buChar char="–"/>
              <a:defRPr sz="2000">
                <a:solidFill>
                  <a:srgbClr val="505154"/>
                </a:solidFill>
                <a:latin typeface="Gotham-Book" pitchFamily="121" charset="0"/>
                <a:ea typeface="ヒラギノ角ゴ ProN W3" pitchFamily="121" charset="-128"/>
                <a:sym typeface="Gotham-Book" pitchFamily="121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Gotham-Book" pitchFamily="121" charset="0"/>
              <a:buChar char="»"/>
              <a:defRPr sz="2000">
                <a:solidFill>
                  <a:srgbClr val="505154"/>
                </a:solidFill>
                <a:latin typeface="Gotham-Book" pitchFamily="121" charset="0"/>
                <a:ea typeface="ヒラギノ角ゴ ProN W3" pitchFamily="121" charset="-128"/>
                <a:sym typeface="Gotham-Book" pitchFamily="121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Gotham-Book" pitchFamily="121" charset="0"/>
              <a:buChar char="»"/>
              <a:defRPr sz="2000">
                <a:solidFill>
                  <a:srgbClr val="505154"/>
                </a:solidFill>
                <a:latin typeface="Gotham-Book" pitchFamily="121" charset="0"/>
                <a:ea typeface="ヒラギノ角ゴ ProN W3" pitchFamily="121" charset="-128"/>
                <a:sym typeface="Gotham-Book" pitchFamily="121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Gotham-Book" pitchFamily="121" charset="0"/>
              <a:buChar char="»"/>
              <a:defRPr sz="2000">
                <a:solidFill>
                  <a:srgbClr val="505154"/>
                </a:solidFill>
                <a:latin typeface="Gotham-Book" pitchFamily="121" charset="0"/>
                <a:ea typeface="ヒラギノ角ゴ ProN W3" pitchFamily="121" charset="-128"/>
                <a:sym typeface="Gotham-Book" pitchFamily="121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Gotham-Book" pitchFamily="121" charset="0"/>
              <a:buChar char="»"/>
              <a:defRPr sz="2000">
                <a:solidFill>
                  <a:srgbClr val="505154"/>
                </a:solidFill>
                <a:latin typeface="Gotham-Book" pitchFamily="121" charset="0"/>
                <a:ea typeface="ヒラギノ角ゴ ProN W3" pitchFamily="121" charset="-128"/>
                <a:sym typeface="Gotham-Book" pitchFamily="121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Gotham-Book" pitchFamily="121" charset="0"/>
              <a:buChar char="»"/>
              <a:defRPr sz="2000">
                <a:solidFill>
                  <a:srgbClr val="505154"/>
                </a:solidFill>
                <a:latin typeface="Gotham-Book" pitchFamily="121" charset="0"/>
                <a:ea typeface="ヒラギノ角ゴ ProN W3" pitchFamily="121" charset="-128"/>
                <a:sym typeface="Gotham-Book" pitchFamily="121" charset="0"/>
              </a:defRPr>
            </a:lvl9pPr>
          </a:lstStyle>
          <a:p>
            <a:pPr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r>
              <a:rPr lang="en-GB" altLang="en-US" sz="2200" b="1" dirty="0">
                <a:latin typeface="+mj-lt"/>
                <a:sym typeface="Lucida Grande"/>
              </a:rPr>
              <a:t>Sales growth 25% pa</a:t>
            </a:r>
          </a:p>
          <a:p>
            <a:pPr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endParaRPr lang="en-GB" altLang="en-US" sz="2200" b="1" dirty="0">
              <a:latin typeface="+mj-lt"/>
              <a:sym typeface="Lucida Grande"/>
            </a:endParaRPr>
          </a:p>
          <a:p>
            <a:pPr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r>
              <a:rPr lang="en-GB" altLang="en-US" sz="2200" b="1" dirty="0">
                <a:latin typeface="+mj-lt"/>
                <a:sym typeface="Lucida Grande"/>
              </a:rPr>
              <a:t>6% company failure rate</a:t>
            </a:r>
          </a:p>
          <a:p>
            <a:pPr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endParaRPr lang="en-GB" altLang="en-US" sz="2200" b="1" dirty="0">
              <a:latin typeface="+mj-lt"/>
              <a:sym typeface="Lucida Grande"/>
            </a:endParaRPr>
          </a:p>
          <a:p>
            <a:pPr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r>
              <a:rPr lang="en-GB" altLang="en-US" sz="2200" b="1" dirty="0">
                <a:latin typeface="+mj-lt"/>
                <a:sym typeface="Lucida Grande"/>
              </a:rPr>
              <a:t>76% companies collaborate on campus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A461E8-F08C-0952-014D-9BED66DD5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358" y="215552"/>
            <a:ext cx="221456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432ABEFC-BDF0-12EA-204F-A07818E58987}"/>
              </a:ext>
            </a:extLst>
          </p:cNvPr>
          <p:cNvSpPr txBox="1">
            <a:spLocks/>
          </p:cNvSpPr>
          <p:nvPr/>
        </p:nvSpPr>
        <p:spPr>
          <a:xfrm>
            <a:off x="9347200" y="6408738"/>
            <a:ext cx="284480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AAEEE9-6040-4CB9-BE10-2CD441631F2B}" type="slidenum">
              <a:rPr lang="en-GB" altLang="en-US" sz="1200" smtClean="0">
                <a:solidFill>
                  <a:srgbClr val="FFFFFF"/>
                </a:solidFill>
                <a:latin typeface="Arial" panose="020B0604020202020204"/>
              </a:rPr>
              <a:pPr algn="r"/>
              <a:t>5</a:t>
            </a:fld>
            <a:endParaRPr lang="en-GB" altLang="en-US" sz="1200">
              <a:solidFill>
                <a:srgbClr val="FFFFFF"/>
              </a:solidFill>
              <a:latin typeface="Arial" panose="020B060402020202020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06540DB-7653-16DB-CF98-23068D31D537}"/>
              </a:ext>
            </a:extLst>
          </p:cNvPr>
          <p:cNvGrpSpPr>
            <a:grpSpLocks/>
          </p:cNvGrpSpPr>
          <p:nvPr/>
        </p:nvGrpSpPr>
        <p:grpSpPr bwMode="auto">
          <a:xfrm>
            <a:off x="1055301" y="1707524"/>
            <a:ext cx="3171825" cy="576263"/>
            <a:chOff x="921377" y="2720099"/>
            <a:chExt cx="3170432" cy="576000"/>
          </a:xfrm>
        </p:grpSpPr>
        <p:pic>
          <p:nvPicPr>
            <p:cNvPr id="5" name="Picture 6" descr="CRODA | Brands of the World™ | Download vector logos and logotypes">
              <a:extLst>
                <a:ext uri="{FF2B5EF4-FFF2-40B4-BE49-F238E27FC236}">
                  <a16:creationId xmlns:a16="http://schemas.microsoft.com/office/drawing/2014/main" id="{7A8710C1-FCB5-0176-503C-8FE2E405A8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3981" y="2720099"/>
              <a:ext cx="727828" cy="57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" descr="Image result for atos logo">
              <a:extLst>
                <a:ext uri="{FF2B5EF4-FFF2-40B4-BE49-F238E27FC236}">
                  <a16:creationId xmlns:a16="http://schemas.microsoft.com/office/drawing/2014/main" id="{9CF97166-68E5-73C3-A9EC-D345E1F436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152" y="2973069"/>
              <a:ext cx="660482" cy="221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8" descr="Image result for hitachi logo">
              <a:extLst>
                <a:ext uri="{FF2B5EF4-FFF2-40B4-BE49-F238E27FC236}">
                  <a16:creationId xmlns:a16="http://schemas.microsoft.com/office/drawing/2014/main" id="{F2FD32B6-97B7-5DDF-80C6-1E893E3E9B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1195" y="2975660"/>
              <a:ext cx="845242" cy="241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9CCEA048-0D98-0748-E497-BF18097A33E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377" y="2949758"/>
              <a:ext cx="529248" cy="2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E4F1E4B5-50AC-E325-DA71-7317A7350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126" y="2067887"/>
            <a:ext cx="1392237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6" descr="Lubrizol®, a Leader in Data Center Thermal Management, To Announce  Transformational Immersion Cooling Development at 2022 OCP Global Summit |  Business Wire">
            <a:extLst>
              <a:ext uri="{FF2B5EF4-FFF2-40B4-BE49-F238E27FC236}">
                <a16:creationId xmlns:a16="http://schemas.microsoft.com/office/drawing/2014/main" id="{C76A57B1-ECDD-F2B0-5020-4D454F54F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5301" y="2296487"/>
            <a:ext cx="1198562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PsiQuantum - Building the World's First Useful Quantum Computer">
            <a:extLst>
              <a:ext uri="{FF2B5EF4-FFF2-40B4-BE49-F238E27FC236}">
                <a16:creationId xmlns:a16="http://schemas.microsoft.com/office/drawing/2014/main" id="{42C9C4B3-8929-21D4-DD15-9BEE80782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9576" y="2302837"/>
            <a:ext cx="8604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2688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qp77596\Desktop\Track recor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4" r="229" b="1720"/>
          <a:stretch/>
        </p:blipFill>
        <p:spPr bwMode="auto">
          <a:xfrm>
            <a:off x="-28053" y="1"/>
            <a:ext cx="122200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-24681" y="692699"/>
            <a:ext cx="3804593" cy="806452"/>
          </a:xfrm>
          <a:prstGeom prst="rect">
            <a:avLst/>
          </a:prstGeom>
          <a:solidFill>
            <a:srgbClr val="3C8C93"/>
          </a:solidFill>
          <a:ln>
            <a:noFill/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>
                    <a:lumMod val="50000"/>
                  </a:schemeClr>
                </a:solidFill>
                <a:latin typeface="Calibri"/>
                <a:ea typeface="+mj-ea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Calibri" charset="0"/>
                <a:ea typeface="ヒラギノ角ゴ Pro W3" pitchFamily="84" charset="-128"/>
                <a:cs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Calibri" charset="0"/>
                <a:ea typeface="ヒラギノ角ゴ Pro W3" pitchFamily="84" charset="-128"/>
                <a:cs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Calibri" charset="0"/>
                <a:ea typeface="ヒラギノ角ゴ Pro W3" pitchFamily="84" charset="-128"/>
                <a:cs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Calibri" charset="0"/>
                <a:ea typeface="ヒラギノ角ゴ Pro W3" pitchFamily="84" charset="-128"/>
                <a:cs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>
              <a:defRPr/>
            </a:pPr>
            <a:r>
              <a:rPr lang="en-GB" sz="32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Our track record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24679" y="692699"/>
            <a:ext cx="5015780" cy="806452"/>
          </a:xfrm>
          <a:prstGeom prst="rect">
            <a:avLst/>
          </a:prstGeom>
          <a:solidFill>
            <a:srgbClr val="3C8C93"/>
          </a:solidFill>
          <a:ln>
            <a:noFill/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>
                    <a:lumMod val="50000"/>
                  </a:schemeClr>
                </a:solidFill>
                <a:latin typeface="Calibri"/>
                <a:ea typeface="+mj-ea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Calibri" charset="0"/>
                <a:ea typeface="ヒラギノ角ゴ Pro W3" pitchFamily="84" charset="-128"/>
                <a:cs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Calibri" charset="0"/>
                <a:ea typeface="ヒラギノ角ゴ Pro W3" pitchFamily="84" charset="-128"/>
                <a:cs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Calibri" charset="0"/>
                <a:ea typeface="ヒラギノ角ゴ Pro W3" pitchFamily="84" charset="-128"/>
                <a:cs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Calibri" charset="0"/>
                <a:ea typeface="ヒラギノ角ゴ Pro W3" pitchFamily="84" charset="-128"/>
                <a:cs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algn="ctr">
              <a:defRPr/>
            </a:pPr>
            <a:r>
              <a:rPr lang="en-GB" sz="32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The Hartree Centre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632527" y="2023158"/>
            <a:ext cx="5561795" cy="3274689"/>
          </a:xfrm>
          <a:prstGeom prst="rect">
            <a:avLst/>
          </a:prstGeom>
          <a:solidFill>
            <a:srgbClr val="3C8C93">
              <a:alpha val="98039"/>
            </a:srgbClr>
          </a:solidFill>
        </p:spPr>
        <p:txBody>
          <a:bodyPr lIns="216000" tIns="216000" rIns="216000" bIns="21600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6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6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6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6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6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l"/>
            <a:r>
              <a:rPr lang="en-GB" sz="2000" kern="0" dirty="0">
                <a:solidFill>
                  <a:srgbClr val="FFFFFF"/>
                </a:solidFill>
              </a:rPr>
              <a:t>STFC’s high performance computing, data analytics and AI research centre</a:t>
            </a:r>
          </a:p>
          <a:p>
            <a:pPr algn="l"/>
            <a:endParaRPr lang="en-GB" sz="2000" kern="0" dirty="0">
              <a:solidFill>
                <a:srgbClr val="FFFFFF"/>
              </a:solidFill>
            </a:endParaRPr>
          </a:p>
          <a:p>
            <a:pPr algn="l"/>
            <a:r>
              <a:rPr lang="en-GB" sz="2000" kern="0" dirty="0">
                <a:solidFill>
                  <a:srgbClr val="FFFFFF"/>
                </a:solidFill>
              </a:rPr>
              <a:t>Staff based in the building include: </a:t>
            </a:r>
          </a:p>
          <a:p>
            <a:pPr marL="342882" indent="-342882" algn="l"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rgbClr val="FFFFFF"/>
                </a:solidFill>
              </a:rPr>
              <a:t>STFC</a:t>
            </a:r>
          </a:p>
          <a:p>
            <a:pPr marL="342882" indent="-342882" algn="l"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rgbClr val="FFFFFF"/>
                </a:solidFill>
              </a:rPr>
              <a:t>IBM Research </a:t>
            </a:r>
          </a:p>
          <a:p>
            <a:pPr marL="342882" indent="-342882" algn="l"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rgbClr val="FFFFFF"/>
                </a:solidFill>
              </a:rPr>
              <a:t>University of Liverpool, Virtual Engineering Centre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EF3968EF-8307-247C-BB17-B085EDC5E5C6}"/>
              </a:ext>
            </a:extLst>
          </p:cNvPr>
          <p:cNvSpPr txBox="1">
            <a:spLocks/>
          </p:cNvSpPr>
          <p:nvPr/>
        </p:nvSpPr>
        <p:spPr>
          <a:xfrm>
            <a:off x="9347200" y="6408738"/>
            <a:ext cx="28448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AAEEE9-6040-4CB9-BE10-2CD441631F2B}" type="slidenum">
              <a:rPr lang="en-GB" altLang="en-US" smtClean="0">
                <a:solidFill>
                  <a:srgbClr val="FFFFFF"/>
                </a:solidFill>
                <a:latin typeface="Arial" panose="020B0604020202020204"/>
              </a:rPr>
              <a:pPr/>
              <a:t>6</a:t>
            </a:fld>
            <a:endParaRPr lang="en-GB" altLang="en-US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CDE50E-927A-C6F7-1A5C-2EE0DF1F40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02" y="5687327"/>
            <a:ext cx="2366369" cy="101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65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7BE17AB-FEAE-1A42-84B8-5376345F5709}"/>
              </a:ext>
            </a:extLst>
          </p:cNvPr>
          <p:cNvSpPr txBox="1"/>
          <p:nvPr/>
        </p:nvSpPr>
        <p:spPr>
          <a:xfrm>
            <a:off x="299012" y="345182"/>
            <a:ext cx="1133574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 Science and Technology Centre (ASTeC)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22DBB9-7747-7041-8E78-C517CE8075C9}"/>
              </a:ext>
            </a:extLst>
          </p:cNvPr>
          <p:cNvSpPr/>
          <p:nvPr/>
        </p:nvSpPr>
        <p:spPr>
          <a:xfrm>
            <a:off x="299012" y="1111646"/>
            <a:ext cx="11534660" cy="116955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UKRI’s </a:t>
            </a:r>
            <a:r>
              <a:rPr lang="en-GB" sz="2000" b="1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of Excellence </a:t>
            </a: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particle accelerator R&amp;D.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major </a:t>
            </a:r>
            <a:r>
              <a:rPr lang="en-GB" sz="2000" b="1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types of accelerators </a:t>
            </a: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provide </a:t>
            </a:r>
            <a:r>
              <a:rPr lang="en-GB" sz="2000" b="1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In-Kind Contribution</a:t>
            </a:r>
            <a:r>
              <a:rPr lang="en-GB" sz="20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overseas.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https://ukc-powerpoint.officeapps.live.com/pods/GetClipboardImage.ashx?Id=6d124d06-9aed-4e9d-9f71-dc4dbab70fde&amp;DC=GUK1&amp;wdoverrides=GetClipboardImageEnabled:true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08842" y="1981901"/>
            <a:ext cx="11883157" cy="14773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at </a:t>
            </a:r>
            <a:r>
              <a:rPr lang="en-GB" sz="2000" b="1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Daresbury Laboratory </a:t>
            </a: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GB" sz="20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GB" sz="2000" b="1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 staff.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partnership with </a:t>
            </a:r>
            <a:r>
              <a:rPr lang="en-GB" sz="2000" b="1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Department</a:t>
            </a:r>
            <a:r>
              <a:rPr lang="en-GB" sz="20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contain all the skills/expertise to develop accelerators from </a:t>
            </a:r>
            <a:r>
              <a:rPr lang="en-GB" sz="2000" b="1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Cradle to Grave</a:t>
            </a:r>
            <a:r>
              <a:rPr lang="en-GB" sz="20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2000" b="1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4A0635-22DE-2FB6-6D6B-6833296AD5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4429" y="2841523"/>
            <a:ext cx="6600525" cy="439993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AE23668-46FB-D47C-41AC-746B1E1C92B8}"/>
              </a:ext>
            </a:extLst>
          </p:cNvPr>
          <p:cNvSpPr txBox="1">
            <a:spLocks/>
          </p:cNvSpPr>
          <p:nvPr/>
        </p:nvSpPr>
        <p:spPr>
          <a:xfrm>
            <a:off x="9347200" y="6408738"/>
            <a:ext cx="284480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AAEEE9-6040-4CB9-BE10-2CD441631F2B}" type="slidenum">
              <a:rPr lang="en-GB" altLang="en-US" sz="1200" smtClean="0">
                <a:solidFill>
                  <a:srgbClr val="FFFFFF"/>
                </a:solidFill>
                <a:latin typeface="Arial" panose="020B0604020202020204"/>
              </a:rPr>
              <a:pPr algn="r"/>
              <a:t>7</a:t>
            </a:fld>
            <a:endParaRPr lang="en-GB" altLang="en-US" sz="12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8E16F4-9CE4-32FF-1525-84033A230709}"/>
              </a:ext>
            </a:extLst>
          </p:cNvPr>
          <p:cNvSpPr txBox="1"/>
          <p:nvPr/>
        </p:nvSpPr>
        <p:spPr>
          <a:xfrm>
            <a:off x="308842" y="3099476"/>
            <a:ext cx="6302476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One Stop Shop!</a:t>
            </a:r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and operate </a:t>
            </a:r>
            <a:r>
              <a:rPr lang="en-GB" sz="1800" b="1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CLARA</a:t>
            </a:r>
            <a:r>
              <a:rPr lang="en-GB" sz="18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which is STFC’s flagship </a:t>
            </a:r>
            <a:r>
              <a:rPr lang="en-GB" sz="1800" b="1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 test user facility</a:t>
            </a:r>
            <a:r>
              <a:rPr lang="en-GB" sz="18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an excellent track record in </a:t>
            </a:r>
            <a:r>
              <a:rPr lang="en-GB" sz="1800" b="1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supporting industry</a:t>
            </a:r>
            <a:r>
              <a:rPr lang="en-GB" sz="18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to develop and test new products.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active partner in the </a:t>
            </a:r>
            <a:r>
              <a:rPr lang="en-GB" sz="1800" b="1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Cockcroft Institute</a:t>
            </a:r>
            <a:r>
              <a:rPr lang="en-GB" sz="18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~350 accelerator professionals, academics, post docs and PhD students active at Daresbury.</a:t>
            </a:r>
          </a:p>
        </p:txBody>
      </p:sp>
    </p:spTree>
    <p:extLst>
      <p:ext uri="{BB962C8B-B14F-4D97-AF65-F5344CB8AC3E}">
        <p14:creationId xmlns:p14="http://schemas.microsoft.com/office/powerpoint/2010/main" val="1089692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8DC7F5-099C-FD4D-905A-DC79A38901EC}"/>
              </a:ext>
            </a:extLst>
          </p:cNvPr>
          <p:cNvSpPr/>
          <p:nvPr/>
        </p:nvSpPr>
        <p:spPr>
          <a:xfrm>
            <a:off x="403342" y="1251987"/>
            <a:ext cx="1106475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major upgrade of CLARA is now installed, which will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increase its capabilities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significantly.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Preparing for </a:t>
            </a:r>
            <a:r>
              <a:rPr lang="en-GB" sz="2000" b="1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Friendly User O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perations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right now.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Upgrades expect to establish CLARA as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one of Europe’s premier accelerator test facilities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CLARA transitioning from a facility under constant development to a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full operational facility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able to support an increased community of users.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403340" y="345182"/>
            <a:ext cx="11299829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CLARA Upgrade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8DC7F5-099C-FD4D-905A-DC79A38901EC}"/>
              </a:ext>
            </a:extLst>
          </p:cNvPr>
          <p:cNvSpPr/>
          <p:nvPr/>
        </p:nvSpPr>
        <p:spPr>
          <a:xfrm>
            <a:off x="265470" y="3607398"/>
            <a:ext cx="6955970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CLARA Upgraded Beam Parameters: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 to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250 MeV electron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bea</a:t>
            </a:r>
            <a:r>
              <a:rPr lang="en-GB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Hz </a:t>
            </a:r>
            <a:r>
              <a:rPr lang="en-GB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Hz (400 Hz possible at &lt;200 MeV)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TW </a:t>
            </a:r>
            <a:r>
              <a:rPr lang="en-GB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120 TW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~1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~50 fs bunch length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5768" y="2769843"/>
            <a:ext cx="5834011" cy="438282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1A3A97-0FEE-2AE8-FBDC-8F386E6E1FD4}"/>
              </a:ext>
            </a:extLst>
          </p:cNvPr>
          <p:cNvSpPr txBox="1">
            <a:spLocks/>
          </p:cNvSpPr>
          <p:nvPr/>
        </p:nvSpPr>
        <p:spPr>
          <a:xfrm>
            <a:off x="9347200" y="6408738"/>
            <a:ext cx="284480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9AAEEE9-6040-4CB9-BE10-2CD441631F2B}" type="slidenum">
              <a:rPr lang="en-GB" altLang="en-US" sz="1200" smtClean="0">
                <a:solidFill>
                  <a:srgbClr val="FFFFFF"/>
                </a:solidFill>
                <a:latin typeface="Arial" panose="020B0604020202020204"/>
              </a:rPr>
              <a:pPr algn="r"/>
              <a:t>8</a:t>
            </a:fld>
            <a:endParaRPr lang="en-GB" altLang="en-US" sz="1200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68075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D08C5626-84F3-7204-7A11-6593FF663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CLARA Layout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B00A42-A907-D443-29B6-321084744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AAB195-B577-5546-8349-9DDA93B61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E2C6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E2C6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712023-5BA9-C1D7-5073-A41E3BCB96B1}"/>
              </a:ext>
            </a:extLst>
          </p:cNvPr>
          <p:cNvSpPr txBox="1"/>
          <p:nvPr/>
        </p:nvSpPr>
        <p:spPr>
          <a:xfrm>
            <a:off x="5616172" y="2672833"/>
            <a:ext cx="36000" cy="7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816E25-35DF-4738-9CCE-12D5A3EAF5AD}"/>
              </a:ext>
            </a:extLst>
          </p:cNvPr>
          <p:cNvSpPr txBox="1"/>
          <p:nvPr/>
        </p:nvSpPr>
        <p:spPr>
          <a:xfrm>
            <a:off x="9973315" y="1767970"/>
            <a:ext cx="767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1436463-51CE-2C68-965A-EEFDE14C8DD5}"/>
              </a:ext>
            </a:extLst>
          </p:cNvPr>
          <p:cNvGrpSpPr/>
          <p:nvPr/>
        </p:nvGrpSpPr>
        <p:grpSpPr>
          <a:xfrm>
            <a:off x="323805" y="4047483"/>
            <a:ext cx="10584734" cy="709113"/>
            <a:chOff x="533811" y="4050896"/>
            <a:chExt cx="10584734" cy="70911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5FB72CD-8AF5-B5BC-0E80-507B7F8C25AA}"/>
                </a:ext>
              </a:extLst>
            </p:cNvPr>
            <p:cNvSpPr txBox="1"/>
            <p:nvPr/>
          </p:nvSpPr>
          <p:spPr>
            <a:xfrm>
              <a:off x="7020977" y="4050896"/>
              <a:ext cx="251668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ACC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Characterise in 6D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65D4B47-C2D5-BDE2-47E5-30CF260938D7}"/>
                </a:ext>
              </a:extLst>
            </p:cNvPr>
            <p:cNvGrpSpPr/>
            <p:nvPr/>
          </p:nvGrpSpPr>
          <p:grpSpPr>
            <a:xfrm>
              <a:off x="533811" y="4052123"/>
              <a:ext cx="10584734" cy="707886"/>
              <a:chOff x="533811" y="4052123"/>
              <a:chExt cx="10584734" cy="707886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8C274D-F48D-5A0D-78E2-2168135D9956}"/>
                  </a:ext>
                </a:extLst>
              </p:cNvPr>
              <p:cNvSpPr txBox="1"/>
              <p:nvPr/>
            </p:nvSpPr>
            <p:spPr>
              <a:xfrm>
                <a:off x="2394873" y="4052123"/>
                <a:ext cx="468537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99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Accelerate + </a:t>
                </a: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Manipulate </a:t>
                </a: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99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Accelerate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D319582-8102-3731-B3B6-F09CD0696CAF}"/>
                  </a:ext>
                </a:extLst>
              </p:cNvPr>
              <p:cNvSpPr txBox="1"/>
              <p:nvPr/>
            </p:nvSpPr>
            <p:spPr>
              <a:xfrm>
                <a:off x="533811" y="4060214"/>
                <a:ext cx="12955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B57C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Generate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DA4A8E0-3BA3-322F-1C49-93912F7E7952}"/>
                  </a:ext>
                </a:extLst>
              </p:cNvPr>
              <p:cNvSpPr txBox="1"/>
              <p:nvPr/>
            </p:nvSpPr>
            <p:spPr>
              <a:xfrm>
                <a:off x="9537663" y="4052860"/>
                <a:ext cx="158088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Experiment</a:t>
                </a:r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0CB1C5C0-5200-16C6-A283-113D1EAC55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95" y="4801401"/>
            <a:ext cx="2743200" cy="2057400"/>
          </a:xfrm>
          <a:prstGeom prst="rect">
            <a:avLst/>
          </a:prstGeom>
        </p:spPr>
      </p:pic>
      <p:pic>
        <p:nvPicPr>
          <p:cNvPr id="26" name="Picture 25" descr="A large machine in a factory">
            <a:extLst>
              <a:ext uri="{FF2B5EF4-FFF2-40B4-BE49-F238E27FC236}">
                <a16:creationId xmlns:a16="http://schemas.microsoft.com/office/drawing/2014/main" id="{FEAE84F4-D0CD-FFE6-CA5A-1C49FA6473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0330" y="4800600"/>
            <a:ext cx="3086100" cy="2058201"/>
          </a:xfrm>
          <a:prstGeom prst="rect">
            <a:avLst/>
          </a:prstGeom>
        </p:spPr>
      </p:pic>
      <p:pic>
        <p:nvPicPr>
          <p:cNvPr id="27" name="Picture 26" descr="A large machine in a factory">
            <a:extLst>
              <a:ext uri="{FF2B5EF4-FFF2-40B4-BE49-F238E27FC236}">
                <a16:creationId xmlns:a16="http://schemas.microsoft.com/office/drawing/2014/main" id="{12761172-38FD-8982-0A97-461AB4DC63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3643" y="4797894"/>
            <a:ext cx="2747877" cy="20609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FB162AE-AB68-7104-AE8F-219C1F6E271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986" y="4800600"/>
            <a:ext cx="3086101" cy="20582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3748ED-FD40-67A8-A73F-29490C0C032A}"/>
              </a:ext>
            </a:extLst>
          </p:cNvPr>
          <p:cNvSpPr txBox="1"/>
          <p:nvPr/>
        </p:nvSpPr>
        <p:spPr>
          <a:xfrm>
            <a:off x="58995" y="6529296"/>
            <a:ext cx="2736389" cy="338554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CLARA Gun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0ACAB-35FD-72A4-0DE1-0A31674F1D01}"/>
              </a:ext>
            </a:extLst>
          </p:cNvPr>
          <p:cNvSpPr txBox="1"/>
          <p:nvPr/>
        </p:nvSpPr>
        <p:spPr>
          <a:xfrm>
            <a:off x="2972532" y="6529296"/>
            <a:ext cx="3083898" cy="338554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S-band Linac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4BD5CA-CDAA-2A38-4C7E-00547B335E6B}"/>
              </a:ext>
            </a:extLst>
          </p:cNvPr>
          <p:cNvSpPr txBox="1"/>
          <p:nvPr/>
        </p:nvSpPr>
        <p:spPr>
          <a:xfrm>
            <a:off x="6191985" y="6520247"/>
            <a:ext cx="3104729" cy="338554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 to FEBE hutch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052B94-AE23-9D57-FF7F-FFEBFC880F36}"/>
              </a:ext>
            </a:extLst>
          </p:cNvPr>
          <p:cNvSpPr txBox="1"/>
          <p:nvPr/>
        </p:nvSpPr>
        <p:spPr>
          <a:xfrm>
            <a:off x="9413643" y="6513759"/>
            <a:ext cx="2761828" cy="338554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FEBE hutch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861A9F-1A26-39BF-FA88-52268F5D00B4}"/>
              </a:ext>
            </a:extLst>
          </p:cNvPr>
          <p:cNvSpPr txBox="1"/>
          <p:nvPr/>
        </p:nvSpPr>
        <p:spPr>
          <a:xfrm>
            <a:off x="9874255" y="3069558"/>
            <a:ext cx="2089033" cy="646331"/>
          </a:xfrm>
          <a:prstGeom prst="rect">
            <a:avLst/>
          </a:pr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Accelerator Hall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~90m x 3.5m x 3m</a:t>
            </a:r>
          </a:p>
        </p:txBody>
      </p:sp>
      <p:pic>
        <p:nvPicPr>
          <p:cNvPr id="3" name="Picture 2" descr="A colorful pixelated game&#10;&#10;Description automatically generated with medium confidence">
            <a:extLst>
              <a:ext uri="{FF2B5EF4-FFF2-40B4-BE49-F238E27FC236}">
                <a16:creationId xmlns:a16="http://schemas.microsoft.com/office/drawing/2014/main" id="{3A14B282-824D-EBF0-BDDF-B5671B7D6C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87" y="582716"/>
            <a:ext cx="11829044" cy="3370136"/>
          </a:xfrm>
          <a:prstGeom prst="rect">
            <a:avLst/>
          </a:prstGeom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E875625A-376A-D50D-70A7-1C066E23BCFE}"/>
              </a:ext>
            </a:extLst>
          </p:cNvPr>
          <p:cNvSpPr txBox="1">
            <a:spLocks/>
          </p:cNvSpPr>
          <p:nvPr/>
        </p:nvSpPr>
        <p:spPr>
          <a:xfrm>
            <a:off x="9347200" y="6408738"/>
            <a:ext cx="28448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AAEEE9-6040-4CB9-BE10-2CD441631F2B}" type="slidenum">
              <a:rPr lang="en-GB" altLang="en-US" smtClean="0">
                <a:solidFill>
                  <a:srgbClr val="FFFFFF"/>
                </a:solidFill>
                <a:latin typeface="Arial" panose="020B0604020202020204"/>
              </a:rPr>
              <a:pPr/>
              <a:t>9</a:t>
            </a:fld>
            <a:endParaRPr lang="en-GB" altLang="en-US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25208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KRI">
      <a:dk1>
        <a:srgbClr val="201D3E"/>
      </a:dk1>
      <a:lt1>
        <a:srgbClr val="FF6800"/>
      </a:lt1>
      <a:dk2>
        <a:srgbClr val="F19D1B"/>
      </a:dk2>
      <a:lt2>
        <a:srgbClr val="F9BB0E"/>
      </a:lt2>
      <a:accent1>
        <a:srgbClr val="69BF49"/>
      </a:accent1>
      <a:accent2>
        <a:srgbClr val="07B089"/>
      </a:accent2>
      <a:accent3>
        <a:srgbClr val="36D2AF"/>
      </a:accent3>
      <a:accent4>
        <a:srgbClr val="10BED6"/>
      </a:accent4>
      <a:accent5>
        <a:srgbClr val="247BE1"/>
      </a:accent5>
      <a:accent6>
        <a:srgbClr val="BF28BC"/>
      </a:accent6>
      <a:hlink>
        <a:srgbClr val="FF595B"/>
      </a:hlink>
      <a:folHlink>
        <a:srgbClr val="F0243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10.xml><?xml version="1.0" encoding="utf-8"?>
<a:theme xmlns:a="http://schemas.openxmlformats.org/drawingml/2006/main" name="1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Font WITHOUT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4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5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STER 2 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KRI_STFC_master_template_Nov19" id="{3A936423-45A7-4A6A-B540-2B98053127A0}" vid="{98ED170D-EBB1-40C3-9A38-21C35FB3D609}"/>
    </a:ext>
  </a:extLst>
</a:theme>
</file>

<file path=ppt/theme/theme7.xml><?xml version="1.0" encoding="utf-8"?>
<a:theme xmlns:a="http://schemas.openxmlformats.org/drawingml/2006/main" name="Font and logo master">
  <a:themeElements>
    <a:clrScheme name="UKRI-STFC">
      <a:dk1>
        <a:srgbClr val="2E2D62"/>
      </a:dk1>
      <a:lt1>
        <a:srgbClr val="FFFFFF"/>
      </a:lt1>
      <a:dk2>
        <a:srgbClr val="C13D33"/>
      </a:dk2>
      <a:lt2>
        <a:srgbClr val="FFFFFF"/>
      </a:lt2>
      <a:accent1>
        <a:srgbClr val="D77900"/>
      </a:accent1>
      <a:accent2>
        <a:srgbClr val="3E863E"/>
      </a:accent2>
      <a:accent3>
        <a:srgbClr val="005E54"/>
      </a:accent3>
      <a:accent4>
        <a:srgbClr val="16978A"/>
      </a:accent4>
      <a:accent5>
        <a:srgbClr val="008AAD"/>
      </a:accent5>
      <a:accent6>
        <a:srgbClr val="003088"/>
      </a:accent6>
      <a:hlink>
        <a:srgbClr val="8A1A9B"/>
      </a:hlink>
      <a:folHlink>
        <a:srgbClr val="923D9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MASTER 2 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A89D99AE5C3244B06DA219CECCBBAB" ma:contentTypeVersion="18" ma:contentTypeDescription="Create a new document." ma:contentTypeScope="" ma:versionID="fdd50416ccdd56fa7e9622e43b5a0c4f">
  <xsd:schema xmlns:xsd="http://www.w3.org/2001/XMLSchema" xmlns:xs="http://www.w3.org/2001/XMLSchema" xmlns:p="http://schemas.microsoft.com/office/2006/metadata/properties" xmlns:ns3="3305b838-c34c-4bc5-a224-1b5d53e55c3e" xmlns:ns4="84730ed7-a781-4356-b830-974a94e07814" targetNamespace="http://schemas.microsoft.com/office/2006/metadata/properties" ma:root="true" ma:fieldsID="ec7ebfb03e6d4aec81d38997f7b53433" ns3:_="" ns4:_="">
    <xsd:import namespace="3305b838-c34c-4bc5-a224-1b5d53e55c3e"/>
    <xsd:import namespace="84730ed7-a781-4356-b830-974a94e0781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ObjectDetectorVersions" minOccurs="0"/>
                <xsd:element ref="ns3:_activity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05b838-c34c-4bc5-a224-1b5d53e55c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730ed7-a781-4356-b830-974a94e0781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4730ed7-a781-4356-b830-974a94e07814">
      <UserInfo>
        <DisplayName>Clarke, Jim (STFC,DL,AST)</DisplayName>
        <AccountId>21</AccountId>
        <AccountType/>
      </UserInfo>
    </SharedWithUsers>
    <_activity xmlns="3305b838-c34c-4bc5-a224-1b5d53e55c3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03E9F13-E07F-4659-83EE-7D872EBA06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05b838-c34c-4bc5-a224-1b5d53e55c3e"/>
    <ds:schemaRef ds:uri="84730ed7-a781-4356-b830-974a94e078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86C31D-94DB-4E96-A537-76703D71578C}">
  <ds:schemaRefs>
    <ds:schemaRef ds:uri="http://www.w3.org/XML/1998/namespace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schemas.microsoft.com/office/2006/documentManagement/types"/>
    <ds:schemaRef ds:uri="3305b838-c34c-4bc5-a224-1b5d53e55c3e"/>
    <ds:schemaRef ds:uri="http://purl.org/dc/elements/1.1/"/>
    <ds:schemaRef ds:uri="http://schemas.microsoft.com/office/infopath/2007/PartnerControls"/>
    <ds:schemaRef ds:uri="84730ed7-a781-4356-b830-974a94e07814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914043F-25CE-433B-B00F-49A83AB930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3548</TotalTime>
  <Words>795</Words>
  <Application>Microsoft Office PowerPoint</Application>
  <PresentationFormat>Widescreen</PresentationFormat>
  <Paragraphs>133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12</vt:i4>
      </vt:variant>
    </vt:vector>
  </HeadingPairs>
  <TitlesOfParts>
    <vt:vector size="33" baseType="lpstr">
      <vt:lpstr>Arial</vt:lpstr>
      <vt:lpstr>Calibri</vt:lpstr>
      <vt:lpstr>Corisande</vt:lpstr>
      <vt:lpstr>Wingdings</vt:lpstr>
      <vt:lpstr>ヒラギノ角ゴ Pro W3</vt:lpstr>
      <vt:lpstr>Office Theme</vt:lpstr>
      <vt:lpstr>MASTER 2 WHITE</vt:lpstr>
      <vt:lpstr>Font and logo master</vt:lpstr>
      <vt:lpstr>Font and logo master</vt:lpstr>
      <vt:lpstr>Font and logo master</vt:lpstr>
      <vt:lpstr>Font and logo master</vt:lpstr>
      <vt:lpstr>Font and logo master</vt:lpstr>
      <vt:lpstr>Font and logo master</vt:lpstr>
      <vt:lpstr>MASTER 2 WHITE</vt:lpstr>
      <vt:lpstr>1_Font and logo master</vt:lpstr>
      <vt:lpstr>Font and logo master</vt:lpstr>
      <vt:lpstr>2_Font and logo master</vt:lpstr>
      <vt:lpstr>3_Font and logo master</vt:lpstr>
      <vt:lpstr>Font WITHOUT logo master</vt:lpstr>
      <vt:lpstr>4_Font and logo master</vt:lpstr>
      <vt:lpstr>5_Font and logo master</vt:lpstr>
      <vt:lpstr>PowerPoint Presentation</vt:lpstr>
      <vt:lpstr>UK Research and Innovation (UKRI) Science and Technology Facilities Council (STFC)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CLARA Layout</vt:lpstr>
      <vt:lpstr>PowerPoint Presentation</vt:lpstr>
      <vt:lpstr>PowerPoint Presentation</vt:lpstr>
      <vt:lpstr>STFC Daresbury Laboratory       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Millard</dc:creator>
  <cp:lastModifiedBy>McIntosh, Peter (STFC,DL,AST)</cp:lastModifiedBy>
  <cp:revision>406</cp:revision>
  <cp:lastPrinted>2019-10-02T08:27:37Z</cp:lastPrinted>
  <dcterms:created xsi:type="dcterms:W3CDTF">2019-09-17T08:04:08Z</dcterms:created>
  <dcterms:modified xsi:type="dcterms:W3CDTF">2026-01-15T23:57:27Z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0x01010078A89D99AE5C3244B06DA219CECCBBAB</vt:lpwstr>
  </property>
  <property fmtid="{D5CDD505-2E9C-101B-9397-08002B2CF9AE}" pid="3" name="MediaServiceImageTags">
    <vt:lpwstr/>
  </property>
</Properties>
</file>