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85" autoAdjust="0"/>
    <p:restoredTop sz="94660"/>
  </p:normalViewPr>
  <p:slideViewPr>
    <p:cSldViewPr snapToGrid="0">
      <p:cViewPr varScale="1">
        <p:scale>
          <a:sx n="83" d="100"/>
          <a:sy n="83" d="100"/>
        </p:scale>
        <p:origin x="261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65253-7966-3EB3-7148-8E26418BB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0E863D-8AD8-3BF2-ED91-83CE90BD39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A1773-8766-FE20-3175-A2F451C97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073B-63A5-4B13-9A13-A5906B02520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A7700-C8E5-8DFA-2A42-6ADE8964E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F1271-46C2-321E-3699-081485763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0AFE-E967-4B88-BE29-EBBBDC4B7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8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98097-897D-9968-D8C0-A7CCE35A6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D6C9D-01D2-6F2C-24E7-6CE97283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1819-682B-4BDE-2467-F1FAAA797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073B-63A5-4B13-9A13-A5906B02520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6E4FE-0BB9-7DFB-8F0B-E0F60F29C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BA624-73D2-7CCF-5FC9-4965AC90B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0AFE-E967-4B88-BE29-EBBBDC4B7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799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ADCB9-D857-D229-334B-CB5FA5408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B53298-4017-6351-54A7-D59C409C8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2F76A-76E6-50AB-FF15-D15930BE7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073B-63A5-4B13-9A13-A5906B02520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2E74C-8BE5-C7A5-E821-A7ECA98D2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AE860-646C-4910-4889-4F37E9CB5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0AFE-E967-4B88-BE29-EBBBDC4B7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61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63CE7-E01D-92D3-DBB3-F0799F072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43DC6-CF8D-9555-5DB6-85A92C822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0194DB-6D87-D499-C480-967309360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357D14-967B-81F9-04BA-8E02E0244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073B-63A5-4B13-9A13-A5906B02520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2AC8E-34D3-4F6A-504C-0FCB34C87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6EE928-EAEC-3FCA-4BFB-5092AFB28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0AFE-E967-4B88-BE29-EBBBDC4B7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938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8388F-C653-0C1C-0E9D-A3E7666C2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622D6-976A-46E8-82EF-BDE7ABF74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551AF7-3419-08D2-3211-DBDD08C19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6842BB-67B4-A805-05D4-90EEA22523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953F8D-225F-389E-C7A3-CEA1EFC998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DDBE83-BA24-CD6B-90EB-9F581DFB8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073B-63A5-4B13-9A13-A5906B02520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BBF6AB-F56A-C18E-8C03-99E1BFDF6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FD212C-EC3A-E876-9599-A348B88D7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0AFE-E967-4B88-BE29-EBBBDC4B7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095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671D1-A79D-79FF-87A3-F229CD332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88D234-D5BA-825E-43DF-190AB56F6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073B-63A5-4B13-9A13-A5906B02520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38EFD5-7B8F-A370-BE67-7C89DC987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B409EC-81A3-7952-AD63-8F20559A9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0AFE-E967-4B88-BE29-EBBBDC4B7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27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425E88-2120-D14E-A369-48AF5254C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073B-63A5-4B13-9A13-A5906B02520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ED1D62-4274-24B5-4C20-CE731366F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31BC0-AF9C-EB82-7C3A-29BB3878C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0AFE-E967-4B88-BE29-EBBBDC4B7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40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5C2D5-58C7-D139-EDE2-3417850E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16803-7A88-7FCA-B8E2-C9AC663D4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3413B-6BCF-E912-7718-C9C4E0AB4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11A58-B2DE-F70C-679C-EA43437B8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073B-63A5-4B13-9A13-A5906B02520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32D57-AB44-0A2E-CC39-8C2FA9878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5D8712-DB24-DFBE-7AE3-FB54B1B6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0AFE-E967-4B88-BE29-EBBBDC4B7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338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E6087-2FEC-4DCF-F2D4-4ADAB8ECB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28F9B4-BCF3-FB75-09E4-D35C622942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1DA79-B6C9-B0AC-096A-8E90457EE5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760367-CB3C-CFAF-852D-CF2D81719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073B-63A5-4B13-9A13-A5906B02520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5C293D-81DE-07F5-D75E-959F07941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36B5B8-35B9-B774-9139-07EAC3751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0AFE-E967-4B88-BE29-EBBBDC4B7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106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12B1A-A20E-68A8-AEE5-C25AA6270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14238F-F4C6-B22F-C360-70A250B34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F7001-BB9C-54D0-91DA-4C1355C02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073B-63A5-4B13-9A13-A5906B02520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F8021-1066-CD4E-F342-7268994EC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13184-8C1A-1709-1970-0D28CB6B5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0AFE-E967-4B88-BE29-EBBBDC4B7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19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0E6A14-570C-6AE4-B146-6F0A77F043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B3F9EB-69D2-07B3-D3CC-116EA4CEC7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5F44B-883D-31B2-84F7-57CD9A972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073B-63A5-4B13-9A13-A5906B02520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1AC72-E171-D156-E7BC-3FEA5A401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F5CEA-72F1-627D-CA78-734D7D3F1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0AFE-E967-4B88-BE29-EBBBDC4B7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1B1219-5BA9-3FDF-CDFE-693D4B246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CE661F-741F-440A-42E7-58A6F2A16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439EE-0732-4BD3-1FC8-5E5B443C09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C5073B-63A5-4B13-9A13-A5906B02520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2FF97-6D57-0C58-E624-0513B8D68C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44FAA-B82F-4AF8-4372-263693D768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340AFE-E967-4B88-BE29-EBBBDC4B7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60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FD2B5E1-A759-3A95-4DD4-E22F3DAA1647}"/>
              </a:ext>
            </a:extLst>
          </p:cNvPr>
          <p:cNvSpPr txBox="1"/>
          <p:nvPr/>
        </p:nvSpPr>
        <p:spPr>
          <a:xfrm>
            <a:off x="603848" y="136485"/>
            <a:ext cx="11106463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rtl="0">
              <a:buNone/>
            </a:pPr>
            <a:r>
              <a:rPr lang="en-US" sz="1600" b="1" i="0" u="none" strike="noStrike" dirty="0">
                <a:solidFill>
                  <a:schemeClr val="tx1"/>
                </a:solidFill>
                <a:effectLst/>
                <a:latin typeface="+mn-lt"/>
              </a:rPr>
              <a:t>Pushing SRF Thin Films Limits: Theoretical Advances, Deposition Modeling &amp; DFT </a:t>
            </a:r>
            <a:endParaRPr lang="en-US" sz="1600" b="1" dirty="0">
              <a:effectLst/>
            </a:endParaRPr>
          </a:p>
          <a:p>
            <a:pPr rtl="0">
              <a:buNone/>
            </a:pPr>
            <a:r>
              <a:rPr lang="en-US" sz="1600" b="0" i="0" u="sng" dirty="0">
                <a:solidFill>
                  <a:schemeClr val="tx1"/>
                </a:solidFill>
                <a:effectLst/>
                <a:latin typeface="+mn-lt"/>
              </a:rPr>
              <a:t>DFT</a:t>
            </a:r>
            <a:endParaRPr lang="en-US" sz="1600" dirty="0">
              <a:effectLst/>
            </a:endParaRP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DFT vs 200years old thermodynamics : is it really useful ? (same predictions!!!)</a:t>
            </a: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Should it be rather applied to more complex situations where thermodynamic calculation is difficult (interfaces, distorted lattice, local non-</a:t>
            </a:r>
            <a:r>
              <a:rPr lang="en-US" sz="16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unifomity</a:t>
            </a: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)? Could we define problems to be solved in order of priority ?</a:t>
            </a:r>
          </a:p>
          <a:p>
            <a:pPr rtl="0">
              <a:buNone/>
            </a:pPr>
            <a:r>
              <a:rPr lang="en-US" sz="1600" b="0" i="0" u="sng" dirty="0">
                <a:solidFill>
                  <a:schemeClr val="tx1"/>
                </a:solidFill>
                <a:effectLst/>
                <a:latin typeface="+mn-lt"/>
              </a:rPr>
              <a:t>Deposition modeling</a:t>
            </a:r>
            <a:endParaRPr lang="en-US" sz="1600" dirty="0">
              <a:effectLst/>
            </a:endParaRP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How do predictions compare with experiment ? Main lines or more precise?</a:t>
            </a: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Can it help to compare deposition techniques?</a:t>
            </a: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Can it help to design deposition set-ups yet?</a:t>
            </a:r>
          </a:p>
          <a:p>
            <a:pPr rtl="0">
              <a:buNone/>
            </a:pPr>
            <a:r>
              <a:rPr lang="en-US" sz="1600" b="0" i="0" u="sng" dirty="0">
                <a:solidFill>
                  <a:schemeClr val="tx1"/>
                </a:solidFill>
                <a:effectLst/>
                <a:latin typeface="+mn-lt"/>
              </a:rPr>
              <a:t>Multilayers:</a:t>
            </a:r>
            <a:endParaRPr lang="en-US" sz="1600" dirty="0">
              <a:effectLst/>
            </a:endParaRP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Trapped flux: how do they behave compared to bulk calculation (</a:t>
            </a:r>
            <a:r>
              <a:rPr lang="en-US" sz="16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cf</a:t>
            </a: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 DC magnetization curve, can they be reproduced ?</a:t>
            </a: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ML are known to be effective trapping configuration for tapes (</a:t>
            </a:r>
            <a:r>
              <a:rPr lang="en-US" sz="16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cf</a:t>
            </a: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 Clem who proposed them first for coils applications in the 70s). Is it a matter of regime ?</a:t>
            </a: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(SI)</a:t>
            </a:r>
            <a:r>
              <a:rPr lang="en-US" sz="16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nS</a:t>
            </a: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: how many layers to get rid of Nb? with MgB2? With </a:t>
            </a:r>
            <a:r>
              <a:rPr lang="en-US" sz="16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pnicnide</a:t>
            </a: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 (</a:t>
            </a:r>
            <a:r>
              <a:rPr lang="en-US" sz="16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cf</a:t>
            </a: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 A. Miyazaki)? </a:t>
            </a:r>
          </a:p>
          <a:p>
            <a:pPr rtl="0">
              <a:buNone/>
            </a:pPr>
            <a:r>
              <a:rPr lang="en-US" sz="1600" b="0" i="0" u="sng" dirty="0">
                <a:solidFill>
                  <a:schemeClr val="tx1"/>
                </a:solidFill>
                <a:effectLst/>
                <a:latin typeface="+mn-lt"/>
              </a:rPr>
              <a:t>Superconductivity</a:t>
            </a:r>
            <a:endParaRPr lang="en-US" sz="1600" dirty="0">
              <a:effectLst/>
            </a:endParaRP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Exchange between theory and exp : provide more realist parameters for ξ, λ, M.F.P.,...(films vs bulk). What needs to be measured, how is it already measured in other communities)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1A2188-C873-CA2F-85B7-4301E78AB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432" y="4408197"/>
            <a:ext cx="7529376" cy="239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74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217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 Marie Valente-Feliciano</dc:creator>
  <cp:lastModifiedBy>Anne Marie Valente-Feliciano</cp:lastModifiedBy>
  <cp:revision>1</cp:revision>
  <dcterms:created xsi:type="dcterms:W3CDTF">2026-09-21T11:34:45Z</dcterms:created>
  <dcterms:modified xsi:type="dcterms:W3CDTF">2026-09-21T11:36:15Z</dcterms:modified>
</cp:coreProperties>
</file>