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0" r:id="rId1"/>
    <p:sldMasterId id="2147483969" r:id="rId2"/>
  </p:sldMasterIdLst>
  <p:notesMasterIdLst>
    <p:notesMasterId r:id="rId23"/>
  </p:notesMasterIdLst>
  <p:sldIdLst>
    <p:sldId id="374" r:id="rId3"/>
    <p:sldId id="397" r:id="rId4"/>
    <p:sldId id="847" r:id="rId5"/>
    <p:sldId id="402" r:id="rId6"/>
    <p:sldId id="836" r:id="rId7"/>
    <p:sldId id="837" r:id="rId8"/>
    <p:sldId id="399" r:id="rId9"/>
    <p:sldId id="838" r:id="rId10"/>
    <p:sldId id="839" r:id="rId11"/>
    <p:sldId id="840" r:id="rId12"/>
    <p:sldId id="846" r:id="rId13"/>
    <p:sldId id="841" r:id="rId14"/>
    <p:sldId id="842" r:id="rId15"/>
    <p:sldId id="843" r:id="rId16"/>
    <p:sldId id="400" r:id="rId17"/>
    <p:sldId id="848" r:id="rId18"/>
    <p:sldId id="849" r:id="rId19"/>
    <p:sldId id="845" r:id="rId20"/>
    <p:sldId id="388" r:id="rId21"/>
    <p:sldId id="35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0000"/>
    <a:srgbClr val="009051"/>
    <a:srgbClr val="4C8C2B"/>
    <a:srgbClr val="011893"/>
    <a:srgbClr val="FED141"/>
    <a:srgbClr val="0096FF"/>
    <a:srgbClr val="002855"/>
    <a:srgbClr val="36573B"/>
    <a:srgbClr val="B94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5953C6-7EEB-204C-ABFE-10C4711DC3BB}" v="95" dt="2026-09-22T08:18:17.0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63"/>
    <p:restoredTop sz="89379"/>
  </p:normalViewPr>
  <p:slideViewPr>
    <p:cSldViewPr snapToGrid="0">
      <p:cViewPr varScale="1">
        <p:scale>
          <a:sx n="112" d="100"/>
          <a:sy n="112" d="100"/>
        </p:scale>
        <p:origin x="712" y="192"/>
      </p:cViewPr>
      <p:guideLst/>
    </p:cSldViewPr>
  </p:slideViewPr>
  <p:notesTextViewPr>
    <p:cViewPr>
      <p:scale>
        <a:sx n="1" d="1"/>
        <a:sy n="1" d="1"/>
      </p:scale>
      <p:origin x="0" y="0"/>
    </p:cViewPr>
  </p:notesTextViewPr>
  <p:sorterViewPr>
    <p:cViewPr>
      <p:scale>
        <a:sx n="122" d="100"/>
        <a:sy n="122"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i Tagdulang" userId="6039275e-146b-436c-b660-abfd75e911cc" providerId="ADAL" clId="{631481C6-1BC3-5CDF-94CE-9B04534EDA9C}"/>
    <pc:docChg chg="undo custSel addSld modSld sldOrd modMainMaster">
      <pc:chgData name="Nikki Tagdulang" userId="6039275e-146b-436c-b660-abfd75e911cc" providerId="ADAL" clId="{631481C6-1BC3-5CDF-94CE-9B04534EDA9C}" dt="2026-09-22T08:19:40.583" v="3331" actId="1035"/>
      <pc:docMkLst>
        <pc:docMk/>
      </pc:docMkLst>
      <pc:sldChg chg="addSp delSp modSp mod modNotesTx">
        <pc:chgData name="Nikki Tagdulang" userId="6039275e-146b-436c-b660-abfd75e911cc" providerId="ADAL" clId="{631481C6-1BC3-5CDF-94CE-9B04534EDA9C}" dt="2026-09-21T10:16:31.021" v="2396"/>
        <pc:sldMkLst>
          <pc:docMk/>
          <pc:sldMk cId="2934308801" sldId="374"/>
        </pc:sldMkLst>
        <pc:spChg chg="add del mod">
          <ac:chgData name="Nikki Tagdulang" userId="6039275e-146b-436c-b660-abfd75e911cc" providerId="ADAL" clId="{631481C6-1BC3-5CDF-94CE-9B04534EDA9C}" dt="2026-09-21T10:15:13.246" v="2390"/>
          <ac:spMkLst>
            <pc:docMk/>
            <pc:sldMk cId="2934308801" sldId="374"/>
            <ac:spMk id="3" creationId="{D771016F-CAE7-5255-7636-05CB98D68A89}"/>
          </ac:spMkLst>
        </pc:spChg>
        <pc:spChg chg="mod">
          <ac:chgData name="Nikki Tagdulang" userId="6039275e-146b-436c-b660-abfd75e911cc" providerId="ADAL" clId="{631481C6-1BC3-5CDF-94CE-9B04534EDA9C}" dt="2026-09-21T10:12:53.777" v="2386" actId="20577"/>
          <ac:spMkLst>
            <pc:docMk/>
            <pc:sldMk cId="2934308801" sldId="374"/>
            <ac:spMk id="5" creationId="{1695ACB3-3E13-857E-398C-1BB7A3C1FFF8}"/>
          </ac:spMkLst>
        </pc:spChg>
        <pc:spChg chg="add del mod">
          <ac:chgData name="Nikki Tagdulang" userId="6039275e-146b-436c-b660-abfd75e911cc" providerId="ADAL" clId="{631481C6-1BC3-5CDF-94CE-9B04534EDA9C}" dt="2026-09-21T10:16:31.021" v="2396"/>
          <ac:spMkLst>
            <pc:docMk/>
            <pc:sldMk cId="2934308801" sldId="374"/>
            <ac:spMk id="8" creationId="{58A42113-1C15-538C-2B1D-729A4F6B51FF}"/>
          </ac:spMkLst>
        </pc:spChg>
        <pc:spChg chg="mod">
          <ac:chgData name="Nikki Tagdulang" userId="6039275e-146b-436c-b660-abfd75e911cc" providerId="ADAL" clId="{631481C6-1BC3-5CDF-94CE-9B04534EDA9C}" dt="2026-09-18T15:00:51.757" v="651" actId="1076"/>
          <ac:spMkLst>
            <pc:docMk/>
            <pc:sldMk cId="2934308801" sldId="374"/>
            <ac:spMk id="9" creationId="{3E3F8DF8-0E50-826E-FD00-18E34C76A1C4}"/>
          </ac:spMkLst>
        </pc:spChg>
      </pc:sldChg>
      <pc:sldChg chg="addSp delSp modSp mod">
        <pc:chgData name="Nikki Tagdulang" userId="6039275e-146b-436c-b660-abfd75e911cc" providerId="ADAL" clId="{631481C6-1BC3-5CDF-94CE-9B04534EDA9C}" dt="2026-09-22T08:19:40.583" v="3331" actId="1035"/>
        <pc:sldMkLst>
          <pc:docMk/>
          <pc:sldMk cId="856586585" sldId="388"/>
        </pc:sldMkLst>
        <pc:spChg chg="add del mod">
          <ac:chgData name="Nikki Tagdulang" userId="6039275e-146b-436c-b660-abfd75e911cc" providerId="ADAL" clId="{631481C6-1BC3-5CDF-94CE-9B04534EDA9C}" dt="2026-09-21T10:16:15.898" v="2395"/>
          <ac:spMkLst>
            <pc:docMk/>
            <pc:sldMk cId="856586585" sldId="388"/>
            <ac:spMk id="2" creationId="{05F7C9E2-84D1-F6AC-B96B-702F26EEB056}"/>
          </ac:spMkLst>
        </pc:spChg>
        <pc:spChg chg="mod">
          <ac:chgData name="Nikki Tagdulang" userId="6039275e-146b-436c-b660-abfd75e911cc" providerId="ADAL" clId="{631481C6-1BC3-5CDF-94CE-9B04534EDA9C}" dt="2026-09-21T11:10:30.759" v="2477" actId="20577"/>
          <ac:spMkLst>
            <pc:docMk/>
            <pc:sldMk cId="856586585" sldId="388"/>
            <ac:spMk id="3" creationId="{C2CBC965-D06B-DEB5-F020-48A996B52920}"/>
          </ac:spMkLst>
        </pc:spChg>
        <pc:spChg chg="add mod">
          <ac:chgData name="Nikki Tagdulang" userId="6039275e-146b-436c-b660-abfd75e911cc" providerId="ADAL" clId="{631481C6-1BC3-5CDF-94CE-9B04534EDA9C}" dt="2026-09-21T10:16:15.898" v="2395"/>
          <ac:spMkLst>
            <pc:docMk/>
            <pc:sldMk cId="856586585" sldId="388"/>
            <ac:spMk id="4" creationId="{20B81CE3-FA89-A1D5-371B-3855CB2DF412}"/>
          </ac:spMkLst>
        </pc:spChg>
        <pc:spChg chg="del">
          <ac:chgData name="Nikki Tagdulang" userId="6039275e-146b-436c-b660-abfd75e911cc" providerId="ADAL" clId="{631481C6-1BC3-5CDF-94CE-9B04534EDA9C}" dt="2026-09-21T10:13:30.737" v="2387"/>
          <ac:spMkLst>
            <pc:docMk/>
            <pc:sldMk cId="856586585" sldId="388"/>
            <ac:spMk id="5" creationId="{E378F670-4D21-4892-3922-840128D3A1E4}"/>
          </ac:spMkLst>
        </pc:spChg>
        <pc:spChg chg="mod">
          <ac:chgData name="Nikki Tagdulang" userId="6039275e-146b-436c-b660-abfd75e911cc" providerId="ADAL" clId="{631481C6-1BC3-5CDF-94CE-9B04534EDA9C}" dt="2026-09-22T08:19:21.609" v="3310" actId="1076"/>
          <ac:spMkLst>
            <pc:docMk/>
            <pc:sldMk cId="856586585" sldId="388"/>
            <ac:spMk id="6" creationId="{AEBF04B5-2BE1-7AE3-3AD5-A102ACAA9846}"/>
          </ac:spMkLst>
        </pc:spChg>
        <pc:spChg chg="add mod">
          <ac:chgData name="Nikki Tagdulang" userId="6039275e-146b-436c-b660-abfd75e911cc" providerId="ADAL" clId="{631481C6-1BC3-5CDF-94CE-9B04534EDA9C}" dt="2026-09-21T10:16:31.021" v="2396"/>
          <ac:spMkLst>
            <pc:docMk/>
            <pc:sldMk cId="856586585" sldId="388"/>
            <ac:spMk id="7" creationId="{A3EFB023-6520-754F-77B3-D4F5D96408BE}"/>
          </ac:spMkLst>
        </pc:spChg>
        <pc:spChg chg="add mod">
          <ac:chgData name="Nikki Tagdulang" userId="6039275e-146b-436c-b660-abfd75e911cc" providerId="ADAL" clId="{631481C6-1BC3-5CDF-94CE-9B04534EDA9C}" dt="2026-09-22T08:19:40.583" v="3331" actId="1035"/>
          <ac:spMkLst>
            <pc:docMk/>
            <pc:sldMk cId="856586585" sldId="388"/>
            <ac:spMk id="8" creationId="{52947414-6C18-A18B-958B-FEAF8385483A}"/>
          </ac:spMkLst>
        </pc:spChg>
        <pc:picChg chg="add mod">
          <ac:chgData name="Nikki Tagdulang" userId="6039275e-146b-436c-b660-abfd75e911cc" providerId="ADAL" clId="{631481C6-1BC3-5CDF-94CE-9B04534EDA9C}" dt="2026-09-22T08:18:00.365" v="3280" actId="1076"/>
          <ac:picMkLst>
            <pc:docMk/>
            <pc:sldMk cId="856586585" sldId="388"/>
            <ac:picMk id="2" creationId="{34A4A05B-33C5-EB14-6118-DC8AD21BA257}"/>
          </ac:picMkLst>
        </pc:picChg>
        <pc:picChg chg="add mod">
          <ac:chgData name="Nikki Tagdulang" userId="6039275e-146b-436c-b660-abfd75e911cc" providerId="ADAL" clId="{631481C6-1BC3-5CDF-94CE-9B04534EDA9C}" dt="2026-09-22T08:18:11.813" v="3285" actId="14100"/>
          <ac:picMkLst>
            <pc:docMk/>
            <pc:sldMk cId="856586585" sldId="388"/>
            <ac:picMk id="5" creationId="{A2B64029-1FEE-4812-80A4-AB85A1B3DF4C}"/>
          </ac:picMkLst>
        </pc:picChg>
      </pc:sldChg>
      <pc:sldChg chg="addSp delSp modSp mod">
        <pc:chgData name="Nikki Tagdulang" userId="6039275e-146b-436c-b660-abfd75e911cc" providerId="ADAL" clId="{631481C6-1BC3-5CDF-94CE-9B04534EDA9C}" dt="2026-09-21T10:16:31.021" v="2396"/>
        <pc:sldMkLst>
          <pc:docMk/>
          <pc:sldMk cId="3292921727" sldId="397"/>
        </pc:sldMkLst>
        <pc:spChg chg="mod">
          <ac:chgData name="Nikki Tagdulang" userId="6039275e-146b-436c-b660-abfd75e911cc" providerId="ADAL" clId="{631481C6-1BC3-5CDF-94CE-9B04534EDA9C}" dt="2026-09-21T09:23:54.900" v="2345" actId="20577"/>
          <ac:spMkLst>
            <pc:docMk/>
            <pc:sldMk cId="3292921727" sldId="397"/>
            <ac:spMk id="2" creationId="{6199AD22-B73E-1923-E081-AA24ADFDA4FC}"/>
          </ac:spMkLst>
        </pc:spChg>
        <pc:spChg chg="del">
          <ac:chgData name="Nikki Tagdulang" userId="6039275e-146b-436c-b660-abfd75e911cc" providerId="ADAL" clId="{631481C6-1BC3-5CDF-94CE-9B04534EDA9C}" dt="2026-09-21T10:13:30.737" v="2387"/>
          <ac:spMkLst>
            <pc:docMk/>
            <pc:sldMk cId="3292921727" sldId="397"/>
            <ac:spMk id="5" creationId="{A223FC2F-DFA0-2CA8-5134-19AA3C7B0707}"/>
          </ac:spMkLst>
        </pc:spChg>
        <pc:spChg chg="add del mod">
          <ac:chgData name="Nikki Tagdulang" userId="6039275e-146b-436c-b660-abfd75e911cc" providerId="ADAL" clId="{631481C6-1BC3-5CDF-94CE-9B04534EDA9C}" dt="2026-09-21T10:16:15.898" v="2395"/>
          <ac:spMkLst>
            <pc:docMk/>
            <pc:sldMk cId="3292921727" sldId="397"/>
            <ac:spMk id="6" creationId="{BBCED751-B6AE-D449-3C7F-C6399C5B7F1F}"/>
          </ac:spMkLst>
        </pc:spChg>
        <pc:spChg chg="add mod">
          <ac:chgData name="Nikki Tagdulang" userId="6039275e-146b-436c-b660-abfd75e911cc" providerId="ADAL" clId="{631481C6-1BC3-5CDF-94CE-9B04534EDA9C}" dt="2026-09-21T10:16:15.898" v="2395"/>
          <ac:spMkLst>
            <pc:docMk/>
            <pc:sldMk cId="3292921727" sldId="397"/>
            <ac:spMk id="7" creationId="{2F779E3E-5D65-0F85-6B9D-2629C1D43253}"/>
          </ac:spMkLst>
        </pc:spChg>
        <pc:spChg chg="add mod">
          <ac:chgData name="Nikki Tagdulang" userId="6039275e-146b-436c-b660-abfd75e911cc" providerId="ADAL" clId="{631481C6-1BC3-5CDF-94CE-9B04534EDA9C}" dt="2026-09-21T10:16:31.021" v="2396"/>
          <ac:spMkLst>
            <pc:docMk/>
            <pc:sldMk cId="3292921727" sldId="397"/>
            <ac:spMk id="8" creationId="{501F4892-62A6-B611-1EE8-AAE0879985B4}"/>
          </ac:spMkLst>
        </pc:spChg>
      </pc:sldChg>
      <pc:sldChg chg="addSp delSp modSp">
        <pc:chgData name="Nikki Tagdulang" userId="6039275e-146b-436c-b660-abfd75e911cc" providerId="ADAL" clId="{631481C6-1BC3-5CDF-94CE-9B04534EDA9C}" dt="2026-09-21T10:16:31.021" v="2396"/>
        <pc:sldMkLst>
          <pc:docMk/>
          <pc:sldMk cId="446992758" sldId="399"/>
        </pc:sldMkLst>
        <pc:spChg chg="add del mod">
          <ac:chgData name="Nikki Tagdulang" userId="6039275e-146b-436c-b660-abfd75e911cc" providerId="ADAL" clId="{631481C6-1BC3-5CDF-94CE-9B04534EDA9C}" dt="2026-09-21T10:16:15.898" v="2395"/>
          <ac:spMkLst>
            <pc:docMk/>
            <pc:sldMk cId="446992758" sldId="399"/>
            <ac:spMk id="2" creationId="{4ECEC412-D0E5-20C5-9CDA-90310A678CB7}"/>
          </ac:spMkLst>
        </pc:spChg>
        <pc:spChg chg="del">
          <ac:chgData name="Nikki Tagdulang" userId="6039275e-146b-436c-b660-abfd75e911cc" providerId="ADAL" clId="{631481C6-1BC3-5CDF-94CE-9B04534EDA9C}" dt="2026-09-21T10:13:30.737" v="2387"/>
          <ac:spMkLst>
            <pc:docMk/>
            <pc:sldMk cId="446992758" sldId="399"/>
            <ac:spMk id="5" creationId="{65CD250C-62E1-5FF6-AC47-8167470E3158}"/>
          </ac:spMkLst>
        </pc:spChg>
        <pc:spChg chg="add mod">
          <ac:chgData name="Nikki Tagdulang" userId="6039275e-146b-436c-b660-abfd75e911cc" providerId="ADAL" clId="{631481C6-1BC3-5CDF-94CE-9B04534EDA9C}" dt="2026-09-21T10:16:15.898" v="2395"/>
          <ac:spMkLst>
            <pc:docMk/>
            <pc:sldMk cId="446992758" sldId="399"/>
            <ac:spMk id="6" creationId="{57136186-C5EE-C218-0028-B64681C4AD1A}"/>
          </ac:spMkLst>
        </pc:spChg>
        <pc:spChg chg="add mod">
          <ac:chgData name="Nikki Tagdulang" userId="6039275e-146b-436c-b660-abfd75e911cc" providerId="ADAL" clId="{631481C6-1BC3-5CDF-94CE-9B04534EDA9C}" dt="2026-09-21T10:16:31.021" v="2396"/>
          <ac:spMkLst>
            <pc:docMk/>
            <pc:sldMk cId="446992758" sldId="399"/>
            <ac:spMk id="7" creationId="{8DED8381-B3D3-AA9C-E03F-4800CD3DA279}"/>
          </ac:spMkLst>
        </pc:spChg>
      </pc:sldChg>
      <pc:sldChg chg="addSp delSp modSp mod modNotesTx">
        <pc:chgData name="Nikki Tagdulang" userId="6039275e-146b-436c-b660-abfd75e911cc" providerId="ADAL" clId="{631481C6-1BC3-5CDF-94CE-9B04534EDA9C}" dt="2026-09-21T21:11:47.196" v="3098" actId="1038"/>
        <pc:sldMkLst>
          <pc:docMk/>
          <pc:sldMk cId="2880119346" sldId="400"/>
        </pc:sldMkLst>
        <pc:spChg chg="add del mod">
          <ac:chgData name="Nikki Tagdulang" userId="6039275e-146b-436c-b660-abfd75e911cc" providerId="ADAL" clId="{631481C6-1BC3-5CDF-94CE-9B04534EDA9C}" dt="2026-09-21T10:16:15.898" v="2395"/>
          <ac:spMkLst>
            <pc:docMk/>
            <pc:sldMk cId="2880119346" sldId="400"/>
            <ac:spMk id="2" creationId="{B0DA7658-2514-CF77-A17A-76E76369B1FE}"/>
          </ac:spMkLst>
        </pc:spChg>
        <pc:spChg chg="add mod">
          <ac:chgData name="Nikki Tagdulang" userId="6039275e-146b-436c-b660-abfd75e911cc" providerId="ADAL" clId="{631481C6-1BC3-5CDF-94CE-9B04534EDA9C}" dt="2026-09-21T21:11:47.196" v="3098" actId="1038"/>
          <ac:spMkLst>
            <pc:docMk/>
            <pc:sldMk cId="2880119346" sldId="400"/>
            <ac:spMk id="2" creationId="{D4B47540-4A9A-645D-E691-2AB288FCB8AC}"/>
          </ac:spMkLst>
        </pc:spChg>
        <pc:spChg chg="add mod">
          <ac:chgData name="Nikki Tagdulang" userId="6039275e-146b-436c-b660-abfd75e911cc" providerId="ADAL" clId="{631481C6-1BC3-5CDF-94CE-9B04534EDA9C}" dt="2026-09-21T10:16:15.898" v="2395"/>
          <ac:spMkLst>
            <pc:docMk/>
            <pc:sldMk cId="2880119346" sldId="400"/>
            <ac:spMk id="4" creationId="{865EFDE8-2FA4-8BF1-3BA7-6709A98984FA}"/>
          </ac:spMkLst>
        </pc:spChg>
        <pc:spChg chg="add mod">
          <ac:chgData name="Nikki Tagdulang" userId="6039275e-146b-436c-b660-abfd75e911cc" providerId="ADAL" clId="{631481C6-1BC3-5CDF-94CE-9B04534EDA9C}" dt="2026-09-21T21:11:47.196" v="3098" actId="1038"/>
          <ac:spMkLst>
            <pc:docMk/>
            <pc:sldMk cId="2880119346" sldId="400"/>
            <ac:spMk id="5" creationId="{709766C2-7BFD-40D0-8A8D-C755BEB1C886}"/>
          </ac:spMkLst>
        </pc:spChg>
        <pc:spChg chg="del">
          <ac:chgData name="Nikki Tagdulang" userId="6039275e-146b-436c-b660-abfd75e911cc" providerId="ADAL" clId="{631481C6-1BC3-5CDF-94CE-9B04534EDA9C}" dt="2026-09-21T10:13:30.737" v="2387"/>
          <ac:spMkLst>
            <pc:docMk/>
            <pc:sldMk cId="2880119346" sldId="400"/>
            <ac:spMk id="5" creationId="{DB2CA531-A6A3-B7C7-1866-4E05D077B8B2}"/>
          </ac:spMkLst>
        </pc:spChg>
        <pc:spChg chg="mod">
          <ac:chgData name="Nikki Tagdulang" userId="6039275e-146b-436c-b660-abfd75e911cc" providerId="ADAL" clId="{631481C6-1BC3-5CDF-94CE-9B04534EDA9C}" dt="2026-09-21T21:11:08.503" v="3064" actId="207"/>
          <ac:spMkLst>
            <pc:docMk/>
            <pc:sldMk cId="2880119346" sldId="400"/>
            <ac:spMk id="8" creationId="{6687DBBB-9515-5226-1F2E-FF9A878C75B1}"/>
          </ac:spMkLst>
        </pc:spChg>
        <pc:spChg chg="add mod">
          <ac:chgData name="Nikki Tagdulang" userId="6039275e-146b-436c-b660-abfd75e911cc" providerId="ADAL" clId="{631481C6-1BC3-5CDF-94CE-9B04534EDA9C}" dt="2026-09-21T10:16:31.021" v="2396"/>
          <ac:spMkLst>
            <pc:docMk/>
            <pc:sldMk cId="2880119346" sldId="400"/>
            <ac:spMk id="13" creationId="{D0B18022-525A-080A-5B40-F896F26414BD}"/>
          </ac:spMkLst>
        </pc:spChg>
        <pc:spChg chg="mod">
          <ac:chgData name="Nikki Tagdulang" userId="6039275e-146b-436c-b660-abfd75e911cc" providerId="ADAL" clId="{631481C6-1BC3-5CDF-94CE-9B04534EDA9C}" dt="2026-09-18T14:48:50.161" v="340" actId="1037"/>
          <ac:spMkLst>
            <pc:docMk/>
            <pc:sldMk cId="2880119346" sldId="400"/>
            <ac:spMk id="17" creationId="{017617F2-0807-2284-B8EF-7ACD52E52CF6}"/>
          </ac:spMkLst>
        </pc:spChg>
        <pc:spChg chg="mod">
          <ac:chgData name="Nikki Tagdulang" userId="6039275e-146b-436c-b660-abfd75e911cc" providerId="ADAL" clId="{631481C6-1BC3-5CDF-94CE-9B04534EDA9C}" dt="2026-09-18T14:48:50.161" v="340" actId="1037"/>
          <ac:spMkLst>
            <pc:docMk/>
            <pc:sldMk cId="2880119346" sldId="400"/>
            <ac:spMk id="18" creationId="{78327145-1015-EB37-63D7-6DF6BB0633D4}"/>
          </ac:spMkLst>
        </pc:spChg>
        <pc:spChg chg="mod">
          <ac:chgData name="Nikki Tagdulang" userId="6039275e-146b-436c-b660-abfd75e911cc" providerId="ADAL" clId="{631481C6-1BC3-5CDF-94CE-9B04534EDA9C}" dt="2026-09-21T21:11:14.384" v="3066" actId="1076"/>
          <ac:spMkLst>
            <pc:docMk/>
            <pc:sldMk cId="2880119346" sldId="400"/>
            <ac:spMk id="19" creationId="{DC011EEB-8E75-6CAF-5DBB-85603F2B749A}"/>
          </ac:spMkLst>
        </pc:spChg>
        <pc:spChg chg="mod">
          <ac:chgData name="Nikki Tagdulang" userId="6039275e-146b-436c-b660-abfd75e911cc" providerId="ADAL" clId="{631481C6-1BC3-5CDF-94CE-9B04534EDA9C}" dt="2026-09-21T21:11:19.689" v="3068" actId="207"/>
          <ac:spMkLst>
            <pc:docMk/>
            <pc:sldMk cId="2880119346" sldId="400"/>
            <ac:spMk id="20" creationId="{92D1D333-1615-E1A6-6183-98D14D80B5F8}"/>
          </ac:spMkLst>
        </pc:spChg>
        <pc:spChg chg="mod">
          <ac:chgData name="Nikki Tagdulang" userId="6039275e-146b-436c-b660-abfd75e911cc" providerId="ADAL" clId="{631481C6-1BC3-5CDF-94CE-9B04534EDA9C}" dt="2026-09-21T08:59:15.434" v="2176" actId="20577"/>
          <ac:spMkLst>
            <pc:docMk/>
            <pc:sldMk cId="2880119346" sldId="400"/>
            <ac:spMk id="32" creationId="{7C467D67-35A6-ACDF-69B4-541BB74C327F}"/>
          </ac:spMkLst>
        </pc:spChg>
        <pc:spChg chg="mod">
          <ac:chgData name="Nikki Tagdulang" userId="6039275e-146b-436c-b660-abfd75e911cc" providerId="ADAL" clId="{631481C6-1BC3-5CDF-94CE-9B04534EDA9C}" dt="2026-09-18T15:40:05.233" v="1308" actId="14100"/>
          <ac:spMkLst>
            <pc:docMk/>
            <pc:sldMk cId="2880119346" sldId="400"/>
            <ac:spMk id="35" creationId="{B4F4205E-B551-1422-C38C-516F41603C6C}"/>
          </ac:spMkLst>
        </pc:spChg>
        <pc:spChg chg="add mod">
          <ac:chgData name="Nikki Tagdulang" userId="6039275e-146b-436c-b660-abfd75e911cc" providerId="ADAL" clId="{631481C6-1BC3-5CDF-94CE-9B04534EDA9C}" dt="2026-09-18T15:43:21.202" v="1353" actId="1037"/>
          <ac:spMkLst>
            <pc:docMk/>
            <pc:sldMk cId="2880119346" sldId="400"/>
            <ac:spMk id="38" creationId="{A23BF662-BCDE-49D4-BB94-59181BBCBE82}"/>
          </ac:spMkLst>
        </pc:spChg>
        <pc:spChg chg="add mod">
          <ac:chgData name="Nikki Tagdulang" userId="6039275e-146b-436c-b660-abfd75e911cc" providerId="ADAL" clId="{631481C6-1BC3-5CDF-94CE-9B04534EDA9C}" dt="2026-09-18T15:43:04.952" v="1349" actId="1038"/>
          <ac:spMkLst>
            <pc:docMk/>
            <pc:sldMk cId="2880119346" sldId="400"/>
            <ac:spMk id="40" creationId="{8C7683C3-7293-D1BE-DADC-531EEAAE19F8}"/>
          </ac:spMkLst>
        </pc:spChg>
        <pc:spChg chg="add mod">
          <ac:chgData name="Nikki Tagdulang" userId="6039275e-146b-436c-b660-abfd75e911cc" providerId="ADAL" clId="{631481C6-1BC3-5CDF-94CE-9B04534EDA9C}" dt="2026-09-18T15:43:57.912" v="1357" actId="1076"/>
          <ac:spMkLst>
            <pc:docMk/>
            <pc:sldMk cId="2880119346" sldId="400"/>
            <ac:spMk id="42" creationId="{C0765714-875D-7481-FBB2-933B8C7E3E0A}"/>
          </ac:spMkLst>
        </pc:spChg>
        <pc:spChg chg="add mod">
          <ac:chgData name="Nikki Tagdulang" userId="6039275e-146b-436c-b660-abfd75e911cc" providerId="ADAL" clId="{631481C6-1BC3-5CDF-94CE-9B04534EDA9C}" dt="2026-09-18T15:43:57.912" v="1357" actId="1076"/>
          <ac:spMkLst>
            <pc:docMk/>
            <pc:sldMk cId="2880119346" sldId="400"/>
            <ac:spMk id="44" creationId="{B81F8E7B-5F78-BAE4-9BF8-0F72AB17AA4B}"/>
          </ac:spMkLst>
        </pc:spChg>
        <pc:spChg chg="add mod">
          <ac:chgData name="Nikki Tagdulang" userId="6039275e-146b-436c-b660-abfd75e911cc" providerId="ADAL" clId="{631481C6-1BC3-5CDF-94CE-9B04534EDA9C}" dt="2026-09-18T15:44:43.241" v="1361" actId="1076"/>
          <ac:spMkLst>
            <pc:docMk/>
            <pc:sldMk cId="2880119346" sldId="400"/>
            <ac:spMk id="46" creationId="{92D5D040-69F2-80E6-6C86-F6613BFF2423}"/>
          </ac:spMkLst>
        </pc:spChg>
        <pc:spChg chg="add mod">
          <ac:chgData name="Nikki Tagdulang" userId="6039275e-146b-436c-b660-abfd75e911cc" providerId="ADAL" clId="{631481C6-1BC3-5CDF-94CE-9B04534EDA9C}" dt="2026-09-18T15:44:43.241" v="1361" actId="1076"/>
          <ac:spMkLst>
            <pc:docMk/>
            <pc:sldMk cId="2880119346" sldId="400"/>
            <ac:spMk id="48" creationId="{C17A6B6F-54B2-8D4D-AF42-5A699FCBBEA7}"/>
          </ac:spMkLst>
        </pc:spChg>
        <pc:picChg chg="mod">
          <ac:chgData name="Nikki Tagdulang" userId="6039275e-146b-436c-b660-abfd75e911cc" providerId="ADAL" clId="{631481C6-1BC3-5CDF-94CE-9B04534EDA9C}" dt="2026-09-18T14:48:54.710" v="341" actId="1076"/>
          <ac:picMkLst>
            <pc:docMk/>
            <pc:sldMk cId="2880119346" sldId="400"/>
            <ac:picMk id="6" creationId="{501A37A2-690D-E173-0545-4FF28984FA8B}"/>
          </ac:picMkLst>
        </pc:picChg>
        <pc:cxnChg chg="add mod">
          <ac:chgData name="Nikki Tagdulang" userId="6039275e-146b-436c-b660-abfd75e911cc" providerId="ADAL" clId="{631481C6-1BC3-5CDF-94CE-9B04534EDA9C}" dt="2026-09-18T15:42:57.746" v="1342" actId="1037"/>
          <ac:cxnSpMkLst>
            <pc:docMk/>
            <pc:sldMk cId="2880119346" sldId="400"/>
            <ac:cxnSpMk id="34" creationId="{EFE03CAC-69B7-EB84-8571-D7ACE7DD2842}"/>
          </ac:cxnSpMkLst>
        </pc:cxnChg>
        <pc:cxnChg chg="add mod">
          <ac:chgData name="Nikki Tagdulang" userId="6039275e-146b-436c-b660-abfd75e911cc" providerId="ADAL" clId="{631481C6-1BC3-5CDF-94CE-9B04534EDA9C}" dt="2026-09-18T15:43:01.588" v="1346" actId="1038"/>
          <ac:cxnSpMkLst>
            <pc:docMk/>
            <pc:sldMk cId="2880119346" sldId="400"/>
            <ac:cxnSpMk id="39" creationId="{2EC762D9-D675-7859-C2FA-B3C47B1CEA86}"/>
          </ac:cxnSpMkLst>
        </pc:cxnChg>
        <pc:cxnChg chg="add mod">
          <ac:chgData name="Nikki Tagdulang" userId="6039275e-146b-436c-b660-abfd75e911cc" providerId="ADAL" clId="{631481C6-1BC3-5CDF-94CE-9B04534EDA9C}" dt="2026-09-18T15:43:57.912" v="1357" actId="1076"/>
          <ac:cxnSpMkLst>
            <pc:docMk/>
            <pc:sldMk cId="2880119346" sldId="400"/>
            <ac:cxnSpMk id="41" creationId="{C017393E-020D-14FE-CCA3-1607B4CA2ED8}"/>
          </ac:cxnSpMkLst>
        </pc:cxnChg>
        <pc:cxnChg chg="add mod">
          <ac:chgData name="Nikki Tagdulang" userId="6039275e-146b-436c-b660-abfd75e911cc" providerId="ADAL" clId="{631481C6-1BC3-5CDF-94CE-9B04534EDA9C}" dt="2026-09-18T15:43:57.912" v="1357" actId="1076"/>
          <ac:cxnSpMkLst>
            <pc:docMk/>
            <pc:sldMk cId="2880119346" sldId="400"/>
            <ac:cxnSpMk id="43" creationId="{FB2E9A37-0226-BE0F-3F02-C3ADA6322C7F}"/>
          </ac:cxnSpMkLst>
        </pc:cxnChg>
        <pc:cxnChg chg="add mod">
          <ac:chgData name="Nikki Tagdulang" userId="6039275e-146b-436c-b660-abfd75e911cc" providerId="ADAL" clId="{631481C6-1BC3-5CDF-94CE-9B04534EDA9C}" dt="2026-09-18T15:44:43.241" v="1361" actId="1076"/>
          <ac:cxnSpMkLst>
            <pc:docMk/>
            <pc:sldMk cId="2880119346" sldId="400"/>
            <ac:cxnSpMk id="45" creationId="{1D88030F-FD76-FCF0-9E0A-07FC21AD636A}"/>
          </ac:cxnSpMkLst>
        </pc:cxnChg>
        <pc:cxnChg chg="add mod">
          <ac:chgData name="Nikki Tagdulang" userId="6039275e-146b-436c-b660-abfd75e911cc" providerId="ADAL" clId="{631481C6-1BC3-5CDF-94CE-9B04534EDA9C}" dt="2026-09-18T15:44:43.241" v="1361" actId="1076"/>
          <ac:cxnSpMkLst>
            <pc:docMk/>
            <pc:sldMk cId="2880119346" sldId="400"/>
            <ac:cxnSpMk id="47" creationId="{8ED8CE5D-02E1-DA52-B5FF-04E69C4F40A4}"/>
          </ac:cxnSpMkLst>
        </pc:cxnChg>
      </pc:sldChg>
      <pc:sldChg chg="addSp delSp modSp mod">
        <pc:chgData name="Nikki Tagdulang" userId="6039275e-146b-436c-b660-abfd75e911cc" providerId="ADAL" clId="{631481C6-1BC3-5CDF-94CE-9B04534EDA9C}" dt="2026-09-21T10:16:31.021" v="2396"/>
        <pc:sldMkLst>
          <pc:docMk/>
          <pc:sldMk cId="3974716462" sldId="402"/>
        </pc:sldMkLst>
        <pc:spChg chg="add del mod">
          <ac:chgData name="Nikki Tagdulang" userId="6039275e-146b-436c-b660-abfd75e911cc" providerId="ADAL" clId="{631481C6-1BC3-5CDF-94CE-9B04534EDA9C}" dt="2026-09-21T10:16:15.898" v="2395"/>
          <ac:spMkLst>
            <pc:docMk/>
            <pc:sldMk cId="3974716462" sldId="402"/>
            <ac:spMk id="2" creationId="{3F5C2171-758E-F060-66C3-D592010B66F3}"/>
          </ac:spMkLst>
        </pc:spChg>
        <pc:spChg chg="add mod">
          <ac:chgData name="Nikki Tagdulang" userId="6039275e-146b-436c-b660-abfd75e911cc" providerId="ADAL" clId="{631481C6-1BC3-5CDF-94CE-9B04534EDA9C}" dt="2026-09-18T16:10:57.061" v="1405" actId="1076"/>
          <ac:spMkLst>
            <pc:docMk/>
            <pc:sldMk cId="3974716462" sldId="402"/>
            <ac:spMk id="4" creationId="{3022DF93-07C6-B9B8-B5C9-4F17B11613C2}"/>
          </ac:spMkLst>
        </pc:spChg>
        <pc:spChg chg="del">
          <ac:chgData name="Nikki Tagdulang" userId="6039275e-146b-436c-b660-abfd75e911cc" providerId="ADAL" clId="{631481C6-1BC3-5CDF-94CE-9B04534EDA9C}" dt="2026-09-21T10:13:30.737" v="2387"/>
          <ac:spMkLst>
            <pc:docMk/>
            <pc:sldMk cId="3974716462" sldId="402"/>
            <ac:spMk id="5" creationId="{426A80D1-3411-63BD-3473-BD3D5B86AAC9}"/>
          </ac:spMkLst>
        </pc:spChg>
        <pc:spChg chg="add mod">
          <ac:chgData name="Nikki Tagdulang" userId="6039275e-146b-436c-b660-abfd75e911cc" providerId="ADAL" clId="{631481C6-1BC3-5CDF-94CE-9B04534EDA9C}" dt="2026-09-21T10:16:15.898" v="2395"/>
          <ac:spMkLst>
            <pc:docMk/>
            <pc:sldMk cId="3974716462" sldId="402"/>
            <ac:spMk id="8" creationId="{7213C8C0-2F70-46C1-0701-A311D361810C}"/>
          </ac:spMkLst>
        </pc:spChg>
        <pc:spChg chg="add mod">
          <ac:chgData name="Nikki Tagdulang" userId="6039275e-146b-436c-b660-abfd75e911cc" providerId="ADAL" clId="{631481C6-1BC3-5CDF-94CE-9B04534EDA9C}" dt="2026-09-21T10:16:31.021" v="2396"/>
          <ac:spMkLst>
            <pc:docMk/>
            <pc:sldMk cId="3974716462" sldId="402"/>
            <ac:spMk id="9" creationId="{9B8265A4-1009-2EEB-7A0E-41C197D04C01}"/>
          </ac:spMkLst>
        </pc:spChg>
      </pc:sldChg>
      <pc:sldChg chg="addSp delSp modSp mod">
        <pc:chgData name="Nikki Tagdulang" userId="6039275e-146b-436c-b660-abfd75e911cc" providerId="ADAL" clId="{631481C6-1BC3-5CDF-94CE-9B04534EDA9C}" dt="2026-09-21T10:21:16.056" v="2466" actId="20577"/>
        <pc:sldMkLst>
          <pc:docMk/>
          <pc:sldMk cId="619310789" sldId="836"/>
        </pc:sldMkLst>
        <pc:spChg chg="add mod">
          <ac:chgData name="Nikki Tagdulang" userId="6039275e-146b-436c-b660-abfd75e911cc" providerId="ADAL" clId="{631481C6-1BC3-5CDF-94CE-9B04534EDA9C}" dt="2026-09-21T08:40:42.868" v="1763" actId="1076"/>
          <ac:spMkLst>
            <pc:docMk/>
            <pc:sldMk cId="619310789" sldId="836"/>
            <ac:spMk id="2" creationId="{74FAE7F1-006B-04EE-59F5-8907A14433C1}"/>
          </ac:spMkLst>
        </pc:spChg>
        <pc:spChg chg="add del mod">
          <ac:chgData name="Nikki Tagdulang" userId="6039275e-146b-436c-b660-abfd75e911cc" providerId="ADAL" clId="{631481C6-1BC3-5CDF-94CE-9B04534EDA9C}" dt="2026-09-21T10:16:15.898" v="2395"/>
          <ac:spMkLst>
            <pc:docMk/>
            <pc:sldMk cId="619310789" sldId="836"/>
            <ac:spMk id="4" creationId="{EF07A364-C580-52A1-6C2E-F83DF3D3E6B6}"/>
          </ac:spMkLst>
        </pc:spChg>
        <pc:spChg chg="del">
          <ac:chgData name="Nikki Tagdulang" userId="6039275e-146b-436c-b660-abfd75e911cc" providerId="ADAL" clId="{631481C6-1BC3-5CDF-94CE-9B04534EDA9C}" dt="2026-09-21T10:13:30.737" v="2387"/>
          <ac:spMkLst>
            <pc:docMk/>
            <pc:sldMk cId="619310789" sldId="836"/>
            <ac:spMk id="5" creationId="{5E1520F2-896C-7CD7-6C70-444802FAA31D}"/>
          </ac:spMkLst>
        </pc:spChg>
        <pc:spChg chg="add mod">
          <ac:chgData name="Nikki Tagdulang" userId="6039275e-146b-436c-b660-abfd75e911cc" providerId="ADAL" clId="{631481C6-1BC3-5CDF-94CE-9B04534EDA9C}" dt="2026-09-21T10:16:15.898" v="2395"/>
          <ac:spMkLst>
            <pc:docMk/>
            <pc:sldMk cId="619310789" sldId="836"/>
            <ac:spMk id="6" creationId="{C9853F62-0B0A-8F7F-9EE2-E2769C7F3CA4}"/>
          </ac:spMkLst>
        </pc:spChg>
        <pc:spChg chg="add mod">
          <ac:chgData name="Nikki Tagdulang" userId="6039275e-146b-436c-b660-abfd75e911cc" providerId="ADAL" clId="{631481C6-1BC3-5CDF-94CE-9B04534EDA9C}" dt="2026-09-21T10:16:31.021" v="2396"/>
          <ac:spMkLst>
            <pc:docMk/>
            <pc:sldMk cId="619310789" sldId="836"/>
            <ac:spMk id="7" creationId="{D3BFBE86-24F7-814E-4018-72A3A7253EF3}"/>
          </ac:spMkLst>
        </pc:spChg>
        <pc:spChg chg="mod">
          <ac:chgData name="Nikki Tagdulang" userId="6039275e-146b-436c-b660-abfd75e911cc" providerId="ADAL" clId="{631481C6-1BC3-5CDF-94CE-9B04534EDA9C}" dt="2026-09-21T10:21:16.056" v="2466" actId="20577"/>
          <ac:spMkLst>
            <pc:docMk/>
            <pc:sldMk cId="619310789" sldId="836"/>
            <ac:spMk id="10" creationId="{6E3C2DCE-B851-A3B4-EBAB-96D4F4C95C1D}"/>
          </ac:spMkLst>
        </pc:spChg>
        <pc:picChg chg="mod">
          <ac:chgData name="Nikki Tagdulang" userId="6039275e-146b-436c-b660-abfd75e911cc" providerId="ADAL" clId="{631481C6-1BC3-5CDF-94CE-9B04534EDA9C}" dt="2026-09-21T08:40:40.734" v="1762" actId="1076"/>
          <ac:picMkLst>
            <pc:docMk/>
            <pc:sldMk cId="619310789" sldId="836"/>
            <ac:picMk id="11" creationId="{30C0DDF4-C16B-ACC2-CCC4-CC61DB79405D}"/>
          </ac:picMkLst>
        </pc:picChg>
        <pc:picChg chg="mod">
          <ac:chgData name="Nikki Tagdulang" userId="6039275e-146b-436c-b660-abfd75e911cc" providerId="ADAL" clId="{631481C6-1BC3-5CDF-94CE-9B04534EDA9C}" dt="2026-09-21T08:40:39.543" v="1761" actId="1076"/>
          <ac:picMkLst>
            <pc:docMk/>
            <pc:sldMk cId="619310789" sldId="836"/>
            <ac:picMk id="12" creationId="{0CC0A3F6-8435-7F8C-2478-93112B70A881}"/>
          </ac:picMkLst>
        </pc:picChg>
      </pc:sldChg>
      <pc:sldChg chg="addSp delSp modSp mod modNotesTx">
        <pc:chgData name="Nikki Tagdulang" userId="6039275e-146b-436c-b660-abfd75e911cc" providerId="ADAL" clId="{631481C6-1BC3-5CDF-94CE-9B04534EDA9C}" dt="2026-09-21T11:11:24.685" v="2532" actId="20577"/>
        <pc:sldMkLst>
          <pc:docMk/>
          <pc:sldMk cId="1069987949" sldId="837"/>
        </pc:sldMkLst>
        <pc:spChg chg="add mod">
          <ac:chgData name="Nikki Tagdulang" userId="6039275e-146b-436c-b660-abfd75e911cc" providerId="ADAL" clId="{631481C6-1BC3-5CDF-94CE-9B04534EDA9C}" dt="2026-09-18T16:15:05.444" v="1512" actId="1076"/>
          <ac:spMkLst>
            <pc:docMk/>
            <pc:sldMk cId="1069987949" sldId="837"/>
            <ac:spMk id="2" creationId="{F46839D9-6016-4456-C853-061FE71957FB}"/>
          </ac:spMkLst>
        </pc:spChg>
        <pc:spChg chg="mod">
          <ac:chgData name="Nikki Tagdulang" userId="6039275e-146b-436c-b660-abfd75e911cc" providerId="ADAL" clId="{631481C6-1BC3-5CDF-94CE-9B04534EDA9C}" dt="2026-09-21T11:11:24.685" v="2532" actId="20577"/>
          <ac:spMkLst>
            <pc:docMk/>
            <pc:sldMk cId="1069987949" sldId="837"/>
            <ac:spMk id="3" creationId="{0401A279-9A19-9D32-8EDF-F04740123904}"/>
          </ac:spMkLst>
        </pc:spChg>
        <pc:spChg chg="del">
          <ac:chgData name="Nikki Tagdulang" userId="6039275e-146b-436c-b660-abfd75e911cc" providerId="ADAL" clId="{631481C6-1BC3-5CDF-94CE-9B04534EDA9C}" dt="2026-09-21T10:13:30.737" v="2387"/>
          <ac:spMkLst>
            <pc:docMk/>
            <pc:sldMk cId="1069987949" sldId="837"/>
            <ac:spMk id="5" creationId="{349FD3D7-E316-AD16-6237-A53CFD891238}"/>
          </ac:spMkLst>
        </pc:spChg>
        <pc:spChg chg="mod">
          <ac:chgData name="Nikki Tagdulang" userId="6039275e-146b-436c-b660-abfd75e911cc" providerId="ADAL" clId="{631481C6-1BC3-5CDF-94CE-9B04534EDA9C}" dt="2026-09-21T09:22:02.664" v="2315" actId="20577"/>
          <ac:spMkLst>
            <pc:docMk/>
            <pc:sldMk cId="1069987949" sldId="837"/>
            <ac:spMk id="6" creationId="{7A773B84-8942-891D-5E80-6D7A06969EA0}"/>
          </ac:spMkLst>
        </pc:spChg>
        <pc:spChg chg="add del mod">
          <ac:chgData name="Nikki Tagdulang" userId="6039275e-146b-436c-b660-abfd75e911cc" providerId="ADAL" clId="{631481C6-1BC3-5CDF-94CE-9B04534EDA9C}" dt="2026-09-21T10:16:15.898" v="2395"/>
          <ac:spMkLst>
            <pc:docMk/>
            <pc:sldMk cId="1069987949" sldId="837"/>
            <ac:spMk id="7" creationId="{D6852C68-34DF-6675-570B-6FDD1EAD933B}"/>
          </ac:spMkLst>
        </pc:spChg>
        <pc:spChg chg="add mod">
          <ac:chgData name="Nikki Tagdulang" userId="6039275e-146b-436c-b660-abfd75e911cc" providerId="ADAL" clId="{631481C6-1BC3-5CDF-94CE-9B04534EDA9C}" dt="2026-09-21T10:16:15.898" v="2395"/>
          <ac:spMkLst>
            <pc:docMk/>
            <pc:sldMk cId="1069987949" sldId="837"/>
            <ac:spMk id="8" creationId="{41E9E43E-E2DC-C6DF-B6E9-5DE91F827DCA}"/>
          </ac:spMkLst>
        </pc:spChg>
        <pc:spChg chg="add mod">
          <ac:chgData name="Nikki Tagdulang" userId="6039275e-146b-436c-b660-abfd75e911cc" providerId="ADAL" clId="{631481C6-1BC3-5CDF-94CE-9B04534EDA9C}" dt="2026-09-21T10:16:31.021" v="2396"/>
          <ac:spMkLst>
            <pc:docMk/>
            <pc:sldMk cId="1069987949" sldId="837"/>
            <ac:spMk id="9" creationId="{C1420036-96D5-FA23-E8B7-C47BFE03912C}"/>
          </ac:spMkLst>
        </pc:spChg>
        <pc:picChg chg="add mod">
          <ac:chgData name="Nikki Tagdulang" userId="6039275e-146b-436c-b660-abfd75e911cc" providerId="ADAL" clId="{631481C6-1BC3-5CDF-94CE-9B04534EDA9C}" dt="2026-09-21T10:21:40.127" v="2470" actId="1076"/>
          <ac:picMkLst>
            <pc:docMk/>
            <pc:sldMk cId="1069987949" sldId="837"/>
            <ac:picMk id="4" creationId="{9EC7E722-25CA-8215-0BBC-54B4A1BF2426}"/>
          </ac:picMkLst>
        </pc:picChg>
        <pc:picChg chg="del mod">
          <ac:chgData name="Nikki Tagdulang" userId="6039275e-146b-436c-b660-abfd75e911cc" providerId="ADAL" clId="{631481C6-1BC3-5CDF-94CE-9B04534EDA9C}" dt="2026-09-21T08:39:02.933" v="1751" actId="478"/>
          <ac:picMkLst>
            <pc:docMk/>
            <pc:sldMk cId="1069987949" sldId="837"/>
            <ac:picMk id="16" creationId="{38F7FF57-0363-9304-57C7-39F58A3C8282}"/>
          </ac:picMkLst>
        </pc:picChg>
      </pc:sldChg>
      <pc:sldChg chg="addSp delSp modSp">
        <pc:chgData name="Nikki Tagdulang" userId="6039275e-146b-436c-b660-abfd75e911cc" providerId="ADAL" clId="{631481C6-1BC3-5CDF-94CE-9B04534EDA9C}" dt="2026-09-21T10:16:31.021" v="2396"/>
        <pc:sldMkLst>
          <pc:docMk/>
          <pc:sldMk cId="1845842866" sldId="838"/>
        </pc:sldMkLst>
        <pc:spChg chg="del">
          <ac:chgData name="Nikki Tagdulang" userId="6039275e-146b-436c-b660-abfd75e911cc" providerId="ADAL" clId="{631481C6-1BC3-5CDF-94CE-9B04534EDA9C}" dt="2026-09-21T10:13:30.737" v="2387"/>
          <ac:spMkLst>
            <pc:docMk/>
            <pc:sldMk cId="1845842866" sldId="838"/>
            <ac:spMk id="5" creationId="{1FA94D59-1BF3-0DB4-705C-617AA658CD08}"/>
          </ac:spMkLst>
        </pc:spChg>
        <pc:spChg chg="add del mod">
          <ac:chgData name="Nikki Tagdulang" userId="6039275e-146b-436c-b660-abfd75e911cc" providerId="ADAL" clId="{631481C6-1BC3-5CDF-94CE-9B04534EDA9C}" dt="2026-09-21T10:16:15.898" v="2395"/>
          <ac:spMkLst>
            <pc:docMk/>
            <pc:sldMk cId="1845842866" sldId="838"/>
            <ac:spMk id="7" creationId="{B002D75E-47FA-BD32-3D02-CE1ACE91D5C6}"/>
          </ac:spMkLst>
        </pc:spChg>
        <pc:spChg chg="add mod">
          <ac:chgData name="Nikki Tagdulang" userId="6039275e-146b-436c-b660-abfd75e911cc" providerId="ADAL" clId="{631481C6-1BC3-5CDF-94CE-9B04534EDA9C}" dt="2026-09-21T10:16:15.898" v="2395"/>
          <ac:spMkLst>
            <pc:docMk/>
            <pc:sldMk cId="1845842866" sldId="838"/>
            <ac:spMk id="12" creationId="{AD8F1C30-EFA0-1B4B-F3E2-D347722B1F1A}"/>
          </ac:spMkLst>
        </pc:spChg>
        <pc:spChg chg="add mod">
          <ac:chgData name="Nikki Tagdulang" userId="6039275e-146b-436c-b660-abfd75e911cc" providerId="ADAL" clId="{631481C6-1BC3-5CDF-94CE-9B04534EDA9C}" dt="2026-09-21T10:16:31.021" v="2396"/>
          <ac:spMkLst>
            <pc:docMk/>
            <pc:sldMk cId="1845842866" sldId="838"/>
            <ac:spMk id="14" creationId="{B6C1CF52-0BBE-BBFB-0B1B-2ADF6B390611}"/>
          </ac:spMkLst>
        </pc:spChg>
      </pc:sldChg>
      <pc:sldChg chg="addSp delSp modSp mod">
        <pc:chgData name="Nikki Tagdulang" userId="6039275e-146b-436c-b660-abfd75e911cc" providerId="ADAL" clId="{631481C6-1BC3-5CDF-94CE-9B04534EDA9C}" dt="2026-09-21T10:16:31.021" v="2396"/>
        <pc:sldMkLst>
          <pc:docMk/>
          <pc:sldMk cId="1590824141" sldId="839"/>
        </pc:sldMkLst>
        <pc:spChg chg="add del mod">
          <ac:chgData name="Nikki Tagdulang" userId="6039275e-146b-436c-b660-abfd75e911cc" providerId="ADAL" clId="{631481C6-1BC3-5CDF-94CE-9B04534EDA9C}" dt="2026-09-21T10:16:15.898" v="2395"/>
          <ac:spMkLst>
            <pc:docMk/>
            <pc:sldMk cId="1590824141" sldId="839"/>
            <ac:spMk id="2" creationId="{95F9D67D-6CF5-6D39-F874-9C837B10E23A}"/>
          </ac:spMkLst>
        </pc:spChg>
        <pc:spChg chg="add mod">
          <ac:chgData name="Nikki Tagdulang" userId="6039275e-146b-436c-b660-abfd75e911cc" providerId="ADAL" clId="{631481C6-1BC3-5CDF-94CE-9B04534EDA9C}" dt="2026-09-21T10:16:15.898" v="2395"/>
          <ac:spMkLst>
            <pc:docMk/>
            <pc:sldMk cId="1590824141" sldId="839"/>
            <ac:spMk id="4" creationId="{A4507992-5E88-9F05-F6BD-5A3ECD900CE9}"/>
          </ac:spMkLst>
        </pc:spChg>
        <pc:spChg chg="del">
          <ac:chgData name="Nikki Tagdulang" userId="6039275e-146b-436c-b660-abfd75e911cc" providerId="ADAL" clId="{631481C6-1BC3-5CDF-94CE-9B04534EDA9C}" dt="2026-09-21T10:13:30.737" v="2387"/>
          <ac:spMkLst>
            <pc:docMk/>
            <pc:sldMk cId="1590824141" sldId="839"/>
            <ac:spMk id="5" creationId="{D83EFD5F-F256-52E3-329D-55CFBF38A129}"/>
          </ac:spMkLst>
        </pc:spChg>
        <pc:spChg chg="add mod">
          <ac:chgData name="Nikki Tagdulang" userId="6039275e-146b-436c-b660-abfd75e911cc" providerId="ADAL" clId="{631481C6-1BC3-5CDF-94CE-9B04534EDA9C}" dt="2026-09-21T10:16:31.021" v="2396"/>
          <ac:spMkLst>
            <pc:docMk/>
            <pc:sldMk cId="1590824141" sldId="839"/>
            <ac:spMk id="6" creationId="{22C27583-37B9-CFBD-4B62-309ED14918AD}"/>
          </ac:spMkLst>
        </pc:spChg>
        <pc:spChg chg="mod">
          <ac:chgData name="Nikki Tagdulang" userId="6039275e-146b-436c-b660-abfd75e911cc" providerId="ADAL" clId="{631481C6-1BC3-5CDF-94CE-9B04534EDA9C}" dt="2026-09-18T15:30:29.556" v="987" actId="1076"/>
          <ac:spMkLst>
            <pc:docMk/>
            <pc:sldMk cId="1590824141" sldId="839"/>
            <ac:spMk id="16" creationId="{CEE62672-CFFB-241B-C852-74867B98D985}"/>
          </ac:spMkLst>
        </pc:spChg>
        <pc:spChg chg="mod">
          <ac:chgData name="Nikki Tagdulang" userId="6039275e-146b-436c-b660-abfd75e911cc" providerId="ADAL" clId="{631481C6-1BC3-5CDF-94CE-9B04534EDA9C}" dt="2026-09-21T09:08:43.588" v="2226" actId="14100"/>
          <ac:spMkLst>
            <pc:docMk/>
            <pc:sldMk cId="1590824141" sldId="839"/>
            <ac:spMk id="19" creationId="{0AC9C92A-810C-1F96-713C-4F0BBC6927D9}"/>
          </ac:spMkLst>
        </pc:spChg>
        <pc:picChg chg="mod">
          <ac:chgData name="Nikki Tagdulang" userId="6039275e-146b-436c-b660-abfd75e911cc" providerId="ADAL" clId="{631481C6-1BC3-5CDF-94CE-9B04534EDA9C}" dt="2026-09-21T08:50:02.206" v="1970" actId="1076"/>
          <ac:picMkLst>
            <pc:docMk/>
            <pc:sldMk cId="1590824141" sldId="839"/>
            <ac:picMk id="9" creationId="{FE42CDCA-7A40-4BBA-720A-AAF5BC60CA08}"/>
          </ac:picMkLst>
        </pc:picChg>
      </pc:sldChg>
      <pc:sldChg chg="addSp delSp modSp mod modNotesTx">
        <pc:chgData name="Nikki Tagdulang" userId="6039275e-146b-436c-b660-abfd75e911cc" providerId="ADAL" clId="{631481C6-1BC3-5CDF-94CE-9B04534EDA9C}" dt="2026-09-21T22:03:45.248" v="3245" actId="1035"/>
        <pc:sldMkLst>
          <pc:docMk/>
          <pc:sldMk cId="460516999" sldId="840"/>
        </pc:sldMkLst>
        <pc:spChg chg="mod">
          <ac:chgData name="Nikki Tagdulang" userId="6039275e-146b-436c-b660-abfd75e911cc" providerId="ADAL" clId="{631481C6-1BC3-5CDF-94CE-9B04534EDA9C}" dt="2026-09-21T22:03:45.248" v="3245" actId="1035"/>
          <ac:spMkLst>
            <pc:docMk/>
            <pc:sldMk cId="460516999" sldId="840"/>
            <ac:spMk id="4" creationId="{7D9C91E0-CAA7-0A67-E153-45B53504CA0A}"/>
          </ac:spMkLst>
        </pc:spChg>
        <pc:spChg chg="add del mod">
          <ac:chgData name="Nikki Tagdulang" userId="6039275e-146b-436c-b660-abfd75e911cc" providerId="ADAL" clId="{631481C6-1BC3-5CDF-94CE-9B04534EDA9C}" dt="2026-09-21T21:02:18.990" v="2785" actId="478"/>
          <ac:spMkLst>
            <pc:docMk/>
            <pc:sldMk cId="460516999" sldId="840"/>
            <ac:spMk id="5" creationId="{43CBF809-3A2C-0A82-D7D9-267501064EE3}"/>
          </ac:spMkLst>
        </pc:spChg>
        <pc:spChg chg="del">
          <ac:chgData name="Nikki Tagdulang" userId="6039275e-146b-436c-b660-abfd75e911cc" providerId="ADAL" clId="{631481C6-1BC3-5CDF-94CE-9B04534EDA9C}" dt="2026-09-21T10:13:30.737" v="2387"/>
          <ac:spMkLst>
            <pc:docMk/>
            <pc:sldMk cId="460516999" sldId="840"/>
            <ac:spMk id="5" creationId="{9901565A-AF0C-C972-AAEC-9E0703D2B15D}"/>
          </ac:spMkLst>
        </pc:spChg>
        <pc:spChg chg="add mod">
          <ac:chgData name="Nikki Tagdulang" userId="6039275e-146b-436c-b660-abfd75e911cc" providerId="ADAL" clId="{631481C6-1BC3-5CDF-94CE-9B04534EDA9C}" dt="2026-09-21T08:55:28.549" v="1998" actId="14100"/>
          <ac:spMkLst>
            <pc:docMk/>
            <pc:sldMk cId="460516999" sldId="840"/>
            <ac:spMk id="8" creationId="{0FBC24E6-FD84-3C03-FFA4-46040EC777AA}"/>
          </ac:spMkLst>
        </pc:spChg>
        <pc:spChg chg="add mod">
          <ac:chgData name="Nikki Tagdulang" userId="6039275e-146b-436c-b660-abfd75e911cc" providerId="ADAL" clId="{631481C6-1BC3-5CDF-94CE-9B04534EDA9C}" dt="2026-09-21T08:56:13.377" v="2081" actId="1076"/>
          <ac:spMkLst>
            <pc:docMk/>
            <pc:sldMk cId="460516999" sldId="840"/>
            <ac:spMk id="9" creationId="{DC66AE13-875A-1EEC-6907-52B74F3138BF}"/>
          </ac:spMkLst>
        </pc:spChg>
        <pc:spChg chg="add del mod">
          <ac:chgData name="Nikki Tagdulang" userId="6039275e-146b-436c-b660-abfd75e911cc" providerId="ADAL" clId="{631481C6-1BC3-5CDF-94CE-9B04534EDA9C}" dt="2026-09-21T10:16:15.898" v="2395"/>
          <ac:spMkLst>
            <pc:docMk/>
            <pc:sldMk cId="460516999" sldId="840"/>
            <ac:spMk id="10" creationId="{92C69A57-E593-492E-5975-B2B7D4C9E927}"/>
          </ac:spMkLst>
        </pc:spChg>
        <pc:spChg chg="add mod">
          <ac:chgData name="Nikki Tagdulang" userId="6039275e-146b-436c-b660-abfd75e911cc" providerId="ADAL" clId="{631481C6-1BC3-5CDF-94CE-9B04534EDA9C}" dt="2026-09-21T10:16:15.898" v="2395"/>
          <ac:spMkLst>
            <pc:docMk/>
            <pc:sldMk cId="460516999" sldId="840"/>
            <ac:spMk id="11" creationId="{5B65B318-39CC-81C8-A718-90574A8AD825}"/>
          </ac:spMkLst>
        </pc:spChg>
        <pc:spChg chg="add mod">
          <ac:chgData name="Nikki Tagdulang" userId="6039275e-146b-436c-b660-abfd75e911cc" providerId="ADAL" clId="{631481C6-1BC3-5CDF-94CE-9B04534EDA9C}" dt="2026-09-21T10:16:31.021" v="2396"/>
          <ac:spMkLst>
            <pc:docMk/>
            <pc:sldMk cId="460516999" sldId="840"/>
            <ac:spMk id="12" creationId="{44EEA5A9-091B-7A5F-FEEB-4009384C3D1E}"/>
          </ac:spMkLst>
        </pc:spChg>
        <pc:spChg chg="add mod">
          <ac:chgData name="Nikki Tagdulang" userId="6039275e-146b-436c-b660-abfd75e911cc" providerId="ADAL" clId="{631481C6-1BC3-5CDF-94CE-9B04534EDA9C}" dt="2026-09-21T21:04:20.086" v="2968" actId="1076"/>
          <ac:spMkLst>
            <pc:docMk/>
            <pc:sldMk cId="460516999" sldId="840"/>
            <ac:spMk id="13" creationId="{8E2303EC-4772-062A-8800-31B88E9DE0BC}"/>
          </ac:spMkLst>
        </pc:spChg>
        <pc:spChg chg="add mod">
          <ac:chgData name="Nikki Tagdulang" userId="6039275e-146b-436c-b660-abfd75e911cc" providerId="ADAL" clId="{631481C6-1BC3-5CDF-94CE-9B04534EDA9C}" dt="2026-09-21T21:34:03.836" v="3145" actId="20577"/>
          <ac:spMkLst>
            <pc:docMk/>
            <pc:sldMk cId="460516999" sldId="840"/>
            <ac:spMk id="14" creationId="{3FD6588D-0D8A-4880-5110-661720235E4D}"/>
          </ac:spMkLst>
        </pc:spChg>
        <pc:spChg chg="add del mod">
          <ac:chgData name="Nikki Tagdulang" userId="6039275e-146b-436c-b660-abfd75e911cc" providerId="ADAL" clId="{631481C6-1BC3-5CDF-94CE-9B04534EDA9C}" dt="2026-09-21T22:03:28.224" v="3238" actId="478"/>
          <ac:spMkLst>
            <pc:docMk/>
            <pc:sldMk cId="460516999" sldId="840"/>
            <ac:spMk id="17" creationId="{57E3BBD8-32F0-15C8-0347-2F1EFFF00135}"/>
          </ac:spMkLst>
        </pc:spChg>
        <pc:picChg chg="mod">
          <ac:chgData name="Nikki Tagdulang" userId="6039275e-146b-436c-b660-abfd75e911cc" providerId="ADAL" clId="{631481C6-1BC3-5CDF-94CE-9B04534EDA9C}" dt="2026-09-21T08:55:32.437" v="1999" actId="1076"/>
          <ac:picMkLst>
            <pc:docMk/>
            <pc:sldMk cId="460516999" sldId="840"/>
            <ac:picMk id="2" creationId="{5215F97A-8DB8-611A-D381-A3E0B1DA9779}"/>
          </ac:picMkLst>
        </pc:picChg>
        <pc:picChg chg="mod">
          <ac:chgData name="Nikki Tagdulang" userId="6039275e-146b-436c-b660-abfd75e911cc" providerId="ADAL" clId="{631481C6-1BC3-5CDF-94CE-9B04534EDA9C}" dt="2026-09-21T08:55:23.277" v="1996" actId="1076"/>
          <ac:picMkLst>
            <pc:docMk/>
            <pc:sldMk cId="460516999" sldId="840"/>
            <ac:picMk id="6" creationId="{8DD74572-7EFB-9323-DC77-5A754CA4D7FA}"/>
          </ac:picMkLst>
        </pc:picChg>
        <pc:picChg chg="mod">
          <ac:chgData name="Nikki Tagdulang" userId="6039275e-146b-436c-b660-abfd75e911cc" providerId="ADAL" clId="{631481C6-1BC3-5CDF-94CE-9B04534EDA9C}" dt="2026-09-21T08:55:21.911" v="1995" actId="1076"/>
          <ac:picMkLst>
            <pc:docMk/>
            <pc:sldMk cId="460516999" sldId="840"/>
            <ac:picMk id="7" creationId="{A9FC6F29-2A8B-F0A9-8BCF-CC690689ECD2}"/>
          </ac:picMkLst>
        </pc:picChg>
        <pc:cxnChg chg="add mod">
          <ac:chgData name="Nikki Tagdulang" userId="6039275e-146b-436c-b660-abfd75e911cc" providerId="ADAL" clId="{631481C6-1BC3-5CDF-94CE-9B04534EDA9C}" dt="2026-09-21T21:14:20.056" v="3144" actId="208"/>
          <ac:cxnSpMkLst>
            <pc:docMk/>
            <pc:sldMk cId="460516999" sldId="840"/>
            <ac:cxnSpMk id="16" creationId="{DB27F3D0-F140-59E2-850B-DDD9144E5D6F}"/>
          </ac:cxnSpMkLst>
        </pc:cxnChg>
      </pc:sldChg>
      <pc:sldChg chg="addSp delSp modSp">
        <pc:chgData name="Nikki Tagdulang" userId="6039275e-146b-436c-b660-abfd75e911cc" providerId="ADAL" clId="{631481C6-1BC3-5CDF-94CE-9B04534EDA9C}" dt="2026-09-22T08:17:44.216" v="3274"/>
        <pc:sldMkLst>
          <pc:docMk/>
          <pc:sldMk cId="3132744587" sldId="841"/>
        </pc:sldMkLst>
        <pc:spChg chg="del">
          <ac:chgData name="Nikki Tagdulang" userId="6039275e-146b-436c-b660-abfd75e911cc" providerId="ADAL" clId="{631481C6-1BC3-5CDF-94CE-9B04534EDA9C}" dt="2026-09-21T10:13:30.737" v="2387"/>
          <ac:spMkLst>
            <pc:docMk/>
            <pc:sldMk cId="3132744587" sldId="841"/>
            <ac:spMk id="5" creationId="{93BB1C0A-972B-8ED0-80B2-957B0C879765}"/>
          </ac:spMkLst>
        </pc:spChg>
        <pc:spChg chg="add del mod">
          <ac:chgData name="Nikki Tagdulang" userId="6039275e-146b-436c-b660-abfd75e911cc" providerId="ADAL" clId="{631481C6-1BC3-5CDF-94CE-9B04534EDA9C}" dt="2026-09-21T10:16:15.898" v="2395"/>
          <ac:spMkLst>
            <pc:docMk/>
            <pc:sldMk cId="3132744587" sldId="841"/>
            <ac:spMk id="6" creationId="{0F237900-C380-C871-E68D-5C86DC1D3C4D}"/>
          </ac:spMkLst>
        </pc:spChg>
        <pc:spChg chg="add mod">
          <ac:chgData name="Nikki Tagdulang" userId="6039275e-146b-436c-b660-abfd75e911cc" providerId="ADAL" clId="{631481C6-1BC3-5CDF-94CE-9B04534EDA9C}" dt="2026-09-21T10:16:15.898" v="2395"/>
          <ac:spMkLst>
            <pc:docMk/>
            <pc:sldMk cId="3132744587" sldId="841"/>
            <ac:spMk id="7" creationId="{49260269-F612-BE18-4488-4490477E10EA}"/>
          </ac:spMkLst>
        </pc:spChg>
        <pc:spChg chg="add mod">
          <ac:chgData name="Nikki Tagdulang" userId="6039275e-146b-436c-b660-abfd75e911cc" providerId="ADAL" clId="{631481C6-1BC3-5CDF-94CE-9B04534EDA9C}" dt="2026-09-21T10:16:31.021" v="2396"/>
          <ac:spMkLst>
            <pc:docMk/>
            <pc:sldMk cId="3132744587" sldId="841"/>
            <ac:spMk id="12" creationId="{9096A935-51DE-CAEC-CBA0-F7D4B6DBAFA2}"/>
          </ac:spMkLst>
        </pc:spChg>
        <pc:picChg chg="add mod">
          <ac:chgData name="Nikki Tagdulang" userId="6039275e-146b-436c-b660-abfd75e911cc" providerId="ADAL" clId="{631481C6-1BC3-5CDF-94CE-9B04534EDA9C}" dt="2026-09-22T08:17:44.216" v="3274"/>
          <ac:picMkLst>
            <pc:docMk/>
            <pc:sldMk cId="3132744587" sldId="841"/>
            <ac:picMk id="5" creationId="{0DB14AEF-1509-AC2C-3783-A6CD447B102D}"/>
          </ac:picMkLst>
        </pc:picChg>
      </pc:sldChg>
      <pc:sldChg chg="addSp delSp modSp mod">
        <pc:chgData name="Nikki Tagdulang" userId="6039275e-146b-436c-b660-abfd75e911cc" providerId="ADAL" clId="{631481C6-1BC3-5CDF-94CE-9B04534EDA9C}" dt="2026-09-21T10:16:31.021" v="2396"/>
        <pc:sldMkLst>
          <pc:docMk/>
          <pc:sldMk cId="3708130580" sldId="842"/>
        </pc:sldMkLst>
        <pc:spChg chg="add del mod">
          <ac:chgData name="Nikki Tagdulang" userId="6039275e-146b-436c-b660-abfd75e911cc" providerId="ADAL" clId="{631481C6-1BC3-5CDF-94CE-9B04534EDA9C}" dt="2026-09-21T10:16:15.898" v="2395"/>
          <ac:spMkLst>
            <pc:docMk/>
            <pc:sldMk cId="3708130580" sldId="842"/>
            <ac:spMk id="2" creationId="{1AB9594D-ACD1-D4BD-9280-06227CFDA5E9}"/>
          </ac:spMkLst>
        </pc:spChg>
        <pc:spChg chg="add mod">
          <ac:chgData name="Nikki Tagdulang" userId="6039275e-146b-436c-b660-abfd75e911cc" providerId="ADAL" clId="{631481C6-1BC3-5CDF-94CE-9B04534EDA9C}" dt="2026-09-21T10:16:15.898" v="2395"/>
          <ac:spMkLst>
            <pc:docMk/>
            <pc:sldMk cId="3708130580" sldId="842"/>
            <ac:spMk id="4" creationId="{DA5287A8-71C3-EB34-EEE7-E0BC8F0C523F}"/>
          </ac:spMkLst>
        </pc:spChg>
        <pc:spChg chg="del">
          <ac:chgData name="Nikki Tagdulang" userId="6039275e-146b-436c-b660-abfd75e911cc" providerId="ADAL" clId="{631481C6-1BC3-5CDF-94CE-9B04534EDA9C}" dt="2026-09-21T10:13:30.737" v="2387"/>
          <ac:spMkLst>
            <pc:docMk/>
            <pc:sldMk cId="3708130580" sldId="842"/>
            <ac:spMk id="5" creationId="{CCCF5637-42F0-9F1B-1AEE-5BA2C8545E51}"/>
          </ac:spMkLst>
        </pc:spChg>
        <pc:spChg chg="add mod">
          <ac:chgData name="Nikki Tagdulang" userId="6039275e-146b-436c-b660-abfd75e911cc" providerId="ADAL" clId="{631481C6-1BC3-5CDF-94CE-9B04534EDA9C}" dt="2026-09-21T10:16:31.021" v="2396"/>
          <ac:spMkLst>
            <pc:docMk/>
            <pc:sldMk cId="3708130580" sldId="842"/>
            <ac:spMk id="6" creationId="{D3328633-595B-AE98-5614-A9FAB8DC92EF}"/>
          </ac:spMkLst>
        </pc:spChg>
        <pc:spChg chg="mod">
          <ac:chgData name="Nikki Tagdulang" userId="6039275e-146b-436c-b660-abfd75e911cc" providerId="ADAL" clId="{631481C6-1BC3-5CDF-94CE-9B04534EDA9C}" dt="2026-09-21T09:18:32.489" v="2227" actId="14100"/>
          <ac:spMkLst>
            <pc:docMk/>
            <pc:sldMk cId="3708130580" sldId="842"/>
            <ac:spMk id="12" creationId="{1056D78F-8B88-1D90-CB4F-8BDDF28D8CD9}"/>
          </ac:spMkLst>
        </pc:spChg>
      </pc:sldChg>
      <pc:sldChg chg="addSp delSp modSp mod">
        <pc:chgData name="Nikki Tagdulang" userId="6039275e-146b-436c-b660-abfd75e911cc" providerId="ADAL" clId="{631481C6-1BC3-5CDF-94CE-9B04534EDA9C}" dt="2026-09-21T22:20:00.478" v="3270" actId="1076"/>
        <pc:sldMkLst>
          <pc:docMk/>
          <pc:sldMk cId="3818890008" sldId="843"/>
        </pc:sldMkLst>
        <pc:spChg chg="add mod">
          <ac:chgData name="Nikki Tagdulang" userId="6039275e-146b-436c-b660-abfd75e911cc" providerId="ADAL" clId="{631481C6-1BC3-5CDF-94CE-9B04534EDA9C}" dt="2026-09-21T09:20:01.008" v="2254" actId="1076"/>
          <ac:spMkLst>
            <pc:docMk/>
            <pc:sldMk cId="3818890008" sldId="843"/>
            <ac:spMk id="2" creationId="{CB212080-F4E0-9845-F771-34FDB47BA82E}"/>
          </ac:spMkLst>
        </pc:spChg>
        <pc:spChg chg="add mod">
          <ac:chgData name="Nikki Tagdulang" userId="6039275e-146b-436c-b660-abfd75e911cc" providerId="ADAL" clId="{631481C6-1BC3-5CDF-94CE-9B04534EDA9C}" dt="2026-09-21T22:20:00.478" v="3270" actId="1076"/>
          <ac:spMkLst>
            <pc:docMk/>
            <pc:sldMk cId="3818890008" sldId="843"/>
            <ac:spMk id="4" creationId="{C18A95C1-7FCD-C46E-9428-5D1BA45E999A}"/>
          </ac:spMkLst>
        </pc:spChg>
        <pc:spChg chg="add mod">
          <ac:chgData name="Nikki Tagdulang" userId="6039275e-146b-436c-b660-abfd75e911cc" providerId="ADAL" clId="{631481C6-1BC3-5CDF-94CE-9B04534EDA9C}" dt="2026-09-21T22:01:57.144" v="3232" actId="207"/>
          <ac:spMkLst>
            <pc:docMk/>
            <pc:sldMk cId="3818890008" sldId="843"/>
            <ac:spMk id="5" creationId="{2AB2B822-E5EA-C948-0358-A16B54D7B4AD}"/>
          </ac:spMkLst>
        </pc:spChg>
        <pc:spChg chg="del">
          <ac:chgData name="Nikki Tagdulang" userId="6039275e-146b-436c-b660-abfd75e911cc" providerId="ADAL" clId="{631481C6-1BC3-5CDF-94CE-9B04534EDA9C}" dt="2026-09-21T10:13:30.737" v="2387"/>
          <ac:spMkLst>
            <pc:docMk/>
            <pc:sldMk cId="3818890008" sldId="843"/>
            <ac:spMk id="5" creationId="{3F3607FF-E01E-BD78-6136-B3F1F551E0D4}"/>
          </ac:spMkLst>
        </pc:spChg>
        <pc:spChg chg="add del mod">
          <ac:chgData name="Nikki Tagdulang" userId="6039275e-146b-436c-b660-abfd75e911cc" providerId="ADAL" clId="{631481C6-1BC3-5CDF-94CE-9B04534EDA9C}" dt="2026-09-21T10:16:15.898" v="2395"/>
          <ac:spMkLst>
            <pc:docMk/>
            <pc:sldMk cId="3818890008" sldId="843"/>
            <ac:spMk id="6" creationId="{7BC7CB6F-C8D9-D30A-FA67-125DB053B5E3}"/>
          </ac:spMkLst>
        </pc:spChg>
        <pc:spChg chg="add mod">
          <ac:chgData name="Nikki Tagdulang" userId="6039275e-146b-436c-b660-abfd75e911cc" providerId="ADAL" clId="{631481C6-1BC3-5CDF-94CE-9B04534EDA9C}" dt="2026-09-21T10:16:15.898" v="2395"/>
          <ac:spMkLst>
            <pc:docMk/>
            <pc:sldMk cId="3818890008" sldId="843"/>
            <ac:spMk id="10" creationId="{61DA8D93-0AEF-82C7-8076-36568082C5C6}"/>
          </ac:spMkLst>
        </pc:spChg>
        <pc:spChg chg="mod">
          <ac:chgData name="Nikki Tagdulang" userId="6039275e-146b-436c-b660-abfd75e911cc" providerId="ADAL" clId="{631481C6-1BC3-5CDF-94CE-9B04534EDA9C}" dt="2026-09-21T09:18:49.250" v="2231" actId="20577"/>
          <ac:spMkLst>
            <pc:docMk/>
            <pc:sldMk cId="3818890008" sldId="843"/>
            <ac:spMk id="15" creationId="{EAEE5D8D-F059-45BB-309B-A4B2140D68DC}"/>
          </ac:spMkLst>
        </pc:spChg>
        <pc:spChg chg="add mod">
          <ac:chgData name="Nikki Tagdulang" userId="6039275e-146b-436c-b660-abfd75e911cc" providerId="ADAL" clId="{631481C6-1BC3-5CDF-94CE-9B04534EDA9C}" dt="2026-09-21T10:16:31.021" v="2396"/>
          <ac:spMkLst>
            <pc:docMk/>
            <pc:sldMk cId="3818890008" sldId="843"/>
            <ac:spMk id="19" creationId="{0CD207CB-E472-6EF1-B069-1DF4FC6BAB90}"/>
          </ac:spMkLst>
        </pc:spChg>
        <pc:cxnChg chg="add mod">
          <ac:chgData name="Nikki Tagdulang" userId="6039275e-146b-436c-b660-abfd75e911cc" providerId="ADAL" clId="{631481C6-1BC3-5CDF-94CE-9B04534EDA9C}" dt="2026-09-21T09:20:30.067" v="2259" actId="208"/>
          <ac:cxnSpMkLst>
            <pc:docMk/>
            <pc:sldMk cId="3818890008" sldId="843"/>
            <ac:cxnSpMk id="8" creationId="{714F03F5-A7AD-4F14-C57B-20BDDD87090E}"/>
          </ac:cxnSpMkLst>
        </pc:cxnChg>
      </pc:sldChg>
      <pc:sldChg chg="addSp delSp modSp mod ord">
        <pc:chgData name="Nikki Tagdulang" userId="6039275e-146b-436c-b660-abfd75e911cc" providerId="ADAL" clId="{631481C6-1BC3-5CDF-94CE-9B04534EDA9C}" dt="2026-09-21T22:06:11.575" v="3265" actId="1076"/>
        <pc:sldMkLst>
          <pc:docMk/>
          <pc:sldMk cId="509147406" sldId="845"/>
        </pc:sldMkLst>
        <pc:spChg chg="add del mod">
          <ac:chgData name="Nikki Tagdulang" userId="6039275e-146b-436c-b660-abfd75e911cc" providerId="ADAL" clId="{631481C6-1BC3-5CDF-94CE-9B04534EDA9C}" dt="2026-09-21T10:16:15.898" v="2395"/>
          <ac:spMkLst>
            <pc:docMk/>
            <pc:sldMk cId="509147406" sldId="845"/>
            <ac:spMk id="2" creationId="{83E2E598-D75A-8B38-7829-DD9844051CE0}"/>
          </ac:spMkLst>
        </pc:spChg>
        <pc:spChg chg="add del mod">
          <ac:chgData name="Nikki Tagdulang" userId="6039275e-146b-436c-b660-abfd75e911cc" providerId="ADAL" clId="{631481C6-1BC3-5CDF-94CE-9B04534EDA9C}" dt="2026-09-21T21:42:21.950" v="3162" actId="478"/>
          <ac:spMkLst>
            <pc:docMk/>
            <pc:sldMk cId="509147406" sldId="845"/>
            <ac:spMk id="2" creationId="{A269207B-86A2-B1E7-C2EF-6A86E298B461}"/>
          </ac:spMkLst>
        </pc:spChg>
        <pc:spChg chg="mod">
          <ac:chgData name="Nikki Tagdulang" userId="6039275e-146b-436c-b660-abfd75e911cc" providerId="ADAL" clId="{631481C6-1BC3-5CDF-94CE-9B04534EDA9C}" dt="2026-09-21T21:12:27.675" v="3108" actId="20577"/>
          <ac:spMkLst>
            <pc:docMk/>
            <pc:sldMk cId="509147406" sldId="845"/>
            <ac:spMk id="3" creationId="{B809FBA3-9F2E-1103-9091-1197D8D678D2}"/>
          </ac:spMkLst>
        </pc:spChg>
        <pc:spChg chg="add mod">
          <ac:chgData name="Nikki Tagdulang" userId="6039275e-146b-436c-b660-abfd75e911cc" providerId="ADAL" clId="{631481C6-1BC3-5CDF-94CE-9B04534EDA9C}" dt="2026-09-21T08:59:53.711" v="2177" actId="1076"/>
          <ac:spMkLst>
            <pc:docMk/>
            <pc:sldMk cId="509147406" sldId="845"/>
            <ac:spMk id="4" creationId="{75559D14-BA1A-FB67-A5B2-C8402C5E6536}"/>
          </ac:spMkLst>
        </pc:spChg>
        <pc:spChg chg="del">
          <ac:chgData name="Nikki Tagdulang" userId="6039275e-146b-436c-b660-abfd75e911cc" providerId="ADAL" clId="{631481C6-1BC3-5CDF-94CE-9B04534EDA9C}" dt="2026-09-21T10:13:30.737" v="2387"/>
          <ac:spMkLst>
            <pc:docMk/>
            <pc:sldMk cId="509147406" sldId="845"/>
            <ac:spMk id="5" creationId="{56671686-D524-93B0-9F19-565913CBF632}"/>
          </ac:spMkLst>
        </pc:spChg>
        <pc:spChg chg="add mod">
          <ac:chgData name="Nikki Tagdulang" userId="6039275e-146b-436c-b660-abfd75e911cc" providerId="ADAL" clId="{631481C6-1BC3-5CDF-94CE-9B04534EDA9C}" dt="2026-09-21T21:42:55.945" v="3171" actId="207"/>
          <ac:spMkLst>
            <pc:docMk/>
            <pc:sldMk cId="509147406" sldId="845"/>
            <ac:spMk id="5" creationId="{DDEE0FD4-7DEE-1A8F-31F6-7C75FF1C3836}"/>
          </ac:spMkLst>
        </pc:spChg>
        <pc:spChg chg="add mod">
          <ac:chgData name="Nikki Tagdulang" userId="6039275e-146b-436c-b660-abfd75e911cc" providerId="ADAL" clId="{631481C6-1BC3-5CDF-94CE-9B04534EDA9C}" dt="2026-09-18T14:38:15.306" v="262" actId="207"/>
          <ac:spMkLst>
            <pc:docMk/>
            <pc:sldMk cId="509147406" sldId="845"/>
            <ac:spMk id="6" creationId="{C781698B-56CB-0B5A-A346-F79A351A1799}"/>
          </ac:spMkLst>
        </pc:spChg>
        <pc:spChg chg="add mod">
          <ac:chgData name="Nikki Tagdulang" userId="6039275e-146b-436c-b660-abfd75e911cc" providerId="ADAL" clId="{631481C6-1BC3-5CDF-94CE-9B04534EDA9C}" dt="2026-09-21T10:16:15.898" v="2395"/>
          <ac:spMkLst>
            <pc:docMk/>
            <pc:sldMk cId="509147406" sldId="845"/>
            <ac:spMk id="7" creationId="{CA8B6D0F-ECF2-8ADE-3428-9971972DDDF5}"/>
          </ac:spMkLst>
        </pc:spChg>
        <pc:spChg chg="add mod">
          <ac:chgData name="Nikki Tagdulang" userId="6039275e-146b-436c-b660-abfd75e911cc" providerId="ADAL" clId="{631481C6-1BC3-5CDF-94CE-9B04534EDA9C}" dt="2026-09-21T21:10:13.961" v="3053" actId="20577"/>
          <ac:spMkLst>
            <pc:docMk/>
            <pc:sldMk cId="509147406" sldId="845"/>
            <ac:spMk id="8" creationId="{E45247D8-E85C-64C3-E46A-FF4E519A3550}"/>
          </ac:spMkLst>
        </pc:spChg>
        <pc:spChg chg="add mod">
          <ac:chgData name="Nikki Tagdulang" userId="6039275e-146b-436c-b660-abfd75e911cc" providerId="ADAL" clId="{631481C6-1BC3-5CDF-94CE-9B04534EDA9C}" dt="2026-09-21T10:16:31.021" v="2396"/>
          <ac:spMkLst>
            <pc:docMk/>
            <pc:sldMk cId="509147406" sldId="845"/>
            <ac:spMk id="9" creationId="{E37969BF-9D77-CD55-F5C2-FDF9778E1049}"/>
          </ac:spMkLst>
        </pc:spChg>
        <pc:spChg chg="add mod">
          <ac:chgData name="Nikki Tagdulang" userId="6039275e-146b-436c-b660-abfd75e911cc" providerId="ADAL" clId="{631481C6-1BC3-5CDF-94CE-9B04534EDA9C}" dt="2026-09-21T21:43:10.358" v="3175" actId="20577"/>
          <ac:spMkLst>
            <pc:docMk/>
            <pc:sldMk cId="509147406" sldId="845"/>
            <ac:spMk id="11" creationId="{50E7CF86-28B8-ACBC-9AA1-56DC56CC6351}"/>
          </ac:spMkLst>
        </pc:spChg>
        <pc:spChg chg="add mod">
          <ac:chgData name="Nikki Tagdulang" userId="6039275e-146b-436c-b660-abfd75e911cc" providerId="ADAL" clId="{631481C6-1BC3-5CDF-94CE-9B04534EDA9C}" dt="2026-09-21T21:43:16.614" v="3179" actId="20577"/>
          <ac:spMkLst>
            <pc:docMk/>
            <pc:sldMk cId="509147406" sldId="845"/>
            <ac:spMk id="13" creationId="{CE4FB84C-0966-FADE-C4F6-FBDAC5841D25}"/>
          </ac:spMkLst>
        </pc:spChg>
        <pc:spChg chg="add mod">
          <ac:chgData name="Nikki Tagdulang" userId="6039275e-146b-436c-b660-abfd75e911cc" providerId="ADAL" clId="{631481C6-1BC3-5CDF-94CE-9B04534EDA9C}" dt="2026-09-21T22:06:11.575" v="3265" actId="1076"/>
          <ac:spMkLst>
            <pc:docMk/>
            <pc:sldMk cId="509147406" sldId="845"/>
            <ac:spMk id="15" creationId="{145B087A-78E4-C96C-3538-EBA30034433F}"/>
          </ac:spMkLst>
        </pc:spChg>
        <pc:spChg chg="mod">
          <ac:chgData name="Nikki Tagdulang" userId="6039275e-146b-436c-b660-abfd75e911cc" providerId="ADAL" clId="{631481C6-1BC3-5CDF-94CE-9B04534EDA9C}" dt="2026-09-21T21:10:12.161" v="3050" actId="20577"/>
          <ac:spMkLst>
            <pc:docMk/>
            <pc:sldMk cId="509147406" sldId="845"/>
            <ac:spMk id="23" creationId="{C44B9814-0365-DF72-DE62-5CD5708AB5E5}"/>
          </ac:spMkLst>
        </pc:spChg>
        <pc:spChg chg="mod">
          <ac:chgData name="Nikki Tagdulang" userId="6039275e-146b-436c-b660-abfd75e911cc" providerId="ADAL" clId="{631481C6-1BC3-5CDF-94CE-9B04534EDA9C}" dt="2026-09-18T14:35:49.162" v="180" actId="1035"/>
          <ac:spMkLst>
            <pc:docMk/>
            <pc:sldMk cId="509147406" sldId="845"/>
            <ac:spMk id="24" creationId="{DE6DF16C-BCBE-DA93-12D6-CE0A9320B599}"/>
          </ac:spMkLst>
        </pc:spChg>
        <pc:picChg chg="mod">
          <ac:chgData name="Nikki Tagdulang" userId="6039275e-146b-436c-b660-abfd75e911cc" providerId="ADAL" clId="{631481C6-1BC3-5CDF-94CE-9B04534EDA9C}" dt="2026-09-18T14:35:49.162" v="180" actId="1035"/>
          <ac:picMkLst>
            <pc:docMk/>
            <pc:sldMk cId="509147406" sldId="845"/>
            <ac:picMk id="10" creationId="{C4016627-A78B-1DCE-4CD6-A745681B7C07}"/>
          </ac:picMkLst>
        </pc:picChg>
        <pc:picChg chg="mod">
          <ac:chgData name="Nikki Tagdulang" userId="6039275e-146b-436c-b660-abfd75e911cc" providerId="ADAL" clId="{631481C6-1BC3-5CDF-94CE-9B04534EDA9C}" dt="2026-09-18T14:35:49.162" v="180" actId="1035"/>
          <ac:picMkLst>
            <pc:docMk/>
            <pc:sldMk cId="509147406" sldId="845"/>
            <ac:picMk id="12" creationId="{1DEA7E1F-89E9-84CA-B896-24281E6DCCE4}"/>
          </ac:picMkLst>
        </pc:picChg>
        <pc:picChg chg="mod">
          <ac:chgData name="Nikki Tagdulang" userId="6039275e-146b-436c-b660-abfd75e911cc" providerId="ADAL" clId="{631481C6-1BC3-5CDF-94CE-9B04534EDA9C}" dt="2026-09-18T14:35:49.162" v="180" actId="1035"/>
          <ac:picMkLst>
            <pc:docMk/>
            <pc:sldMk cId="509147406" sldId="845"/>
            <ac:picMk id="14" creationId="{34A11C1F-2FDE-1238-9E57-85A825CA7766}"/>
          </ac:picMkLst>
        </pc:picChg>
        <pc:picChg chg="mod">
          <ac:chgData name="Nikki Tagdulang" userId="6039275e-146b-436c-b660-abfd75e911cc" providerId="ADAL" clId="{631481C6-1BC3-5CDF-94CE-9B04534EDA9C}" dt="2026-09-21T21:40:37.559" v="3148" actId="1076"/>
          <ac:picMkLst>
            <pc:docMk/>
            <pc:sldMk cId="509147406" sldId="845"/>
            <ac:picMk id="16" creationId="{0607C6C0-268B-2796-6C6D-48065713E0B2}"/>
          </ac:picMkLst>
        </pc:picChg>
        <pc:picChg chg="mod">
          <ac:chgData name="Nikki Tagdulang" userId="6039275e-146b-436c-b660-abfd75e911cc" providerId="ADAL" clId="{631481C6-1BC3-5CDF-94CE-9B04534EDA9C}" dt="2026-09-21T21:40:35.952" v="3147" actId="1076"/>
          <ac:picMkLst>
            <pc:docMk/>
            <pc:sldMk cId="509147406" sldId="845"/>
            <ac:picMk id="18" creationId="{0633F8E9-D4D2-C0CD-C1C1-B65806C32E91}"/>
          </ac:picMkLst>
        </pc:picChg>
        <pc:picChg chg="mod">
          <ac:chgData name="Nikki Tagdulang" userId="6039275e-146b-436c-b660-abfd75e911cc" providerId="ADAL" clId="{631481C6-1BC3-5CDF-94CE-9B04534EDA9C}" dt="2026-09-21T21:41:58.469" v="3150" actId="1076"/>
          <ac:picMkLst>
            <pc:docMk/>
            <pc:sldMk cId="509147406" sldId="845"/>
            <ac:picMk id="20" creationId="{2C11D021-A931-9C7B-1016-E767515BDCDB}"/>
          </ac:picMkLst>
        </pc:picChg>
      </pc:sldChg>
      <pc:sldChg chg="addSp delSp modSp add mod">
        <pc:chgData name="Nikki Tagdulang" userId="6039275e-146b-436c-b660-abfd75e911cc" providerId="ADAL" clId="{631481C6-1BC3-5CDF-94CE-9B04534EDA9C}" dt="2026-09-21T21:06:36.386" v="3011" actId="20577"/>
        <pc:sldMkLst>
          <pc:docMk/>
          <pc:sldMk cId="1125513104" sldId="846"/>
        </pc:sldMkLst>
        <pc:spChg chg="add del mod">
          <ac:chgData name="Nikki Tagdulang" userId="6039275e-146b-436c-b660-abfd75e911cc" providerId="ADAL" clId="{631481C6-1BC3-5CDF-94CE-9B04534EDA9C}" dt="2026-09-21T10:16:15.898" v="2395"/>
          <ac:spMkLst>
            <pc:docMk/>
            <pc:sldMk cId="1125513104" sldId="846"/>
            <ac:spMk id="2" creationId="{E3EF82FF-EA60-A67B-2A20-9F5CEDC2D81C}"/>
          </ac:spMkLst>
        </pc:spChg>
        <pc:spChg chg="mod">
          <ac:chgData name="Nikki Tagdulang" userId="6039275e-146b-436c-b660-abfd75e911cc" providerId="ADAL" clId="{631481C6-1BC3-5CDF-94CE-9B04534EDA9C}" dt="2026-09-21T21:06:36.386" v="3011" actId="20577"/>
          <ac:spMkLst>
            <pc:docMk/>
            <pc:sldMk cId="1125513104" sldId="846"/>
            <ac:spMk id="4" creationId="{A9CCB203-7B76-7457-C300-851B5C5E8DE9}"/>
          </ac:spMkLst>
        </pc:spChg>
        <pc:spChg chg="del">
          <ac:chgData name="Nikki Tagdulang" userId="6039275e-146b-436c-b660-abfd75e911cc" providerId="ADAL" clId="{631481C6-1BC3-5CDF-94CE-9B04534EDA9C}" dt="2026-09-21T10:13:30.737" v="2387"/>
          <ac:spMkLst>
            <pc:docMk/>
            <pc:sldMk cId="1125513104" sldId="846"/>
            <ac:spMk id="5" creationId="{B7CE7637-FF67-5542-B6B3-50769BC1706D}"/>
          </ac:spMkLst>
        </pc:spChg>
        <pc:spChg chg="add mod">
          <ac:chgData name="Nikki Tagdulang" userId="6039275e-146b-436c-b660-abfd75e911cc" providerId="ADAL" clId="{631481C6-1BC3-5CDF-94CE-9B04534EDA9C}" dt="2026-09-21T10:16:15.898" v="2395"/>
          <ac:spMkLst>
            <pc:docMk/>
            <pc:sldMk cId="1125513104" sldId="846"/>
            <ac:spMk id="6" creationId="{713B6D77-02BD-5377-91FD-4EA8F95F85F7}"/>
          </ac:spMkLst>
        </pc:spChg>
        <pc:spChg chg="add mod">
          <ac:chgData name="Nikki Tagdulang" userId="6039275e-146b-436c-b660-abfd75e911cc" providerId="ADAL" clId="{631481C6-1BC3-5CDF-94CE-9B04534EDA9C}" dt="2026-09-21T10:16:31.021" v="2396"/>
          <ac:spMkLst>
            <pc:docMk/>
            <pc:sldMk cId="1125513104" sldId="846"/>
            <ac:spMk id="7" creationId="{59F2A42C-9964-6A12-AF57-C8CA66197209}"/>
          </ac:spMkLst>
        </pc:spChg>
        <pc:spChg chg="del">
          <ac:chgData name="Nikki Tagdulang" userId="6039275e-146b-436c-b660-abfd75e911cc" providerId="ADAL" clId="{631481C6-1BC3-5CDF-94CE-9B04534EDA9C}" dt="2026-09-21T08:44:50.266" v="1777" actId="478"/>
          <ac:spMkLst>
            <pc:docMk/>
            <pc:sldMk cId="1125513104" sldId="846"/>
            <ac:spMk id="9" creationId="{D05DC4B2-6EF3-0D5D-96F1-718B1BB42765}"/>
          </ac:spMkLst>
        </pc:spChg>
        <pc:spChg chg="add mod">
          <ac:chgData name="Nikki Tagdulang" userId="6039275e-146b-436c-b660-abfd75e911cc" providerId="ADAL" clId="{631481C6-1BC3-5CDF-94CE-9B04534EDA9C}" dt="2026-09-21T08:47:04.152" v="1877" actId="1076"/>
          <ac:spMkLst>
            <pc:docMk/>
            <pc:sldMk cId="1125513104" sldId="846"/>
            <ac:spMk id="10" creationId="{B1E34BB1-FDE4-82E8-6838-50520CDCD353}"/>
          </ac:spMkLst>
        </pc:spChg>
        <pc:spChg chg="add mod">
          <ac:chgData name="Nikki Tagdulang" userId="6039275e-146b-436c-b660-abfd75e911cc" providerId="ADAL" clId="{631481C6-1BC3-5CDF-94CE-9B04534EDA9C}" dt="2026-09-21T08:47:09.441" v="1880" actId="20577"/>
          <ac:spMkLst>
            <pc:docMk/>
            <pc:sldMk cId="1125513104" sldId="846"/>
            <ac:spMk id="15" creationId="{C49A91E1-CF5C-8534-9624-CFF7F13B2891}"/>
          </ac:spMkLst>
        </pc:spChg>
        <pc:picChg chg="del">
          <ac:chgData name="Nikki Tagdulang" userId="6039275e-146b-436c-b660-abfd75e911cc" providerId="ADAL" clId="{631481C6-1BC3-5CDF-94CE-9B04534EDA9C}" dt="2026-09-21T08:44:46.438" v="1774" actId="478"/>
          <ac:picMkLst>
            <pc:docMk/>
            <pc:sldMk cId="1125513104" sldId="846"/>
            <ac:picMk id="2" creationId="{DF216757-D20D-3CC4-C394-79749E668EDB}"/>
          </ac:picMkLst>
        </pc:picChg>
        <pc:picChg chg="add mod">
          <ac:chgData name="Nikki Tagdulang" userId="6039275e-146b-436c-b660-abfd75e911cc" providerId="ADAL" clId="{631481C6-1BC3-5CDF-94CE-9B04534EDA9C}" dt="2026-09-21T20:20:15.211" v="2727" actId="167"/>
          <ac:picMkLst>
            <pc:docMk/>
            <pc:sldMk cId="1125513104" sldId="846"/>
            <ac:picMk id="2" creationId="{FB932907-FF31-18EC-3B00-2B4D67BF08D5}"/>
          </ac:picMkLst>
        </pc:picChg>
        <pc:picChg chg="del">
          <ac:chgData name="Nikki Tagdulang" userId="6039275e-146b-436c-b660-abfd75e911cc" providerId="ADAL" clId="{631481C6-1BC3-5CDF-94CE-9B04534EDA9C}" dt="2026-09-21T08:44:48.392" v="1776" actId="478"/>
          <ac:picMkLst>
            <pc:docMk/>
            <pc:sldMk cId="1125513104" sldId="846"/>
            <ac:picMk id="6" creationId="{C946842F-BF06-9894-A908-96AFFD701880}"/>
          </ac:picMkLst>
        </pc:picChg>
        <pc:picChg chg="del">
          <ac:chgData name="Nikki Tagdulang" userId="6039275e-146b-436c-b660-abfd75e911cc" providerId="ADAL" clId="{631481C6-1BC3-5CDF-94CE-9B04534EDA9C}" dt="2026-09-21T08:44:47.356" v="1775" actId="478"/>
          <ac:picMkLst>
            <pc:docMk/>
            <pc:sldMk cId="1125513104" sldId="846"/>
            <ac:picMk id="7" creationId="{93170F3F-5589-C364-C760-44FC960CE999}"/>
          </ac:picMkLst>
        </pc:picChg>
        <pc:picChg chg="add del mod">
          <ac:chgData name="Nikki Tagdulang" userId="6039275e-146b-436c-b660-abfd75e911cc" providerId="ADAL" clId="{631481C6-1BC3-5CDF-94CE-9B04534EDA9C}" dt="2026-09-21T20:20:00.443" v="2720" actId="478"/>
          <ac:picMkLst>
            <pc:docMk/>
            <pc:sldMk cId="1125513104" sldId="846"/>
            <ac:picMk id="8" creationId="{BCCFF9DB-45ED-C87E-91C7-CD873D8695BD}"/>
          </ac:picMkLst>
        </pc:picChg>
        <pc:cxnChg chg="add mod">
          <ac:chgData name="Nikki Tagdulang" userId="6039275e-146b-436c-b660-abfd75e911cc" providerId="ADAL" clId="{631481C6-1BC3-5CDF-94CE-9B04534EDA9C}" dt="2026-09-21T20:20:30.910" v="2733" actId="14100"/>
          <ac:cxnSpMkLst>
            <pc:docMk/>
            <pc:sldMk cId="1125513104" sldId="846"/>
            <ac:cxnSpMk id="12" creationId="{EC250DFC-9B1F-6437-E337-29B8E50D11E1}"/>
          </ac:cxnSpMkLst>
        </pc:cxnChg>
        <pc:cxnChg chg="add mod">
          <ac:chgData name="Nikki Tagdulang" userId="6039275e-146b-436c-b660-abfd75e911cc" providerId="ADAL" clId="{631481C6-1BC3-5CDF-94CE-9B04534EDA9C}" dt="2026-09-21T20:20:36.731" v="2735" actId="14100"/>
          <ac:cxnSpMkLst>
            <pc:docMk/>
            <pc:sldMk cId="1125513104" sldId="846"/>
            <ac:cxnSpMk id="13" creationId="{FE711DBE-699D-6D56-6653-C3D86170378B}"/>
          </ac:cxnSpMkLst>
        </pc:cxnChg>
      </pc:sldChg>
      <pc:sldChg chg="delSp modSp new mod">
        <pc:chgData name="Nikki Tagdulang" userId="6039275e-146b-436c-b660-abfd75e911cc" providerId="ADAL" clId="{631481C6-1BC3-5CDF-94CE-9B04534EDA9C}" dt="2026-09-21T11:12:46.003" v="2719" actId="58"/>
        <pc:sldMkLst>
          <pc:docMk/>
          <pc:sldMk cId="638180201" sldId="847"/>
        </pc:sldMkLst>
        <pc:spChg chg="mod">
          <ac:chgData name="Nikki Tagdulang" userId="6039275e-146b-436c-b660-abfd75e911cc" providerId="ADAL" clId="{631481C6-1BC3-5CDF-94CE-9B04534EDA9C}" dt="2026-09-21T11:12:46.003" v="2719" actId="58"/>
          <ac:spMkLst>
            <pc:docMk/>
            <pc:sldMk cId="638180201" sldId="847"/>
            <ac:spMk id="2" creationId="{1684B16D-CCD6-F256-063D-CF8FA9871200}"/>
          </ac:spMkLst>
        </pc:spChg>
        <pc:spChg chg="mod">
          <ac:chgData name="Nikki Tagdulang" userId="6039275e-146b-436c-b660-abfd75e911cc" providerId="ADAL" clId="{631481C6-1BC3-5CDF-94CE-9B04534EDA9C}" dt="2026-09-21T11:10:54.736" v="2485" actId="20577"/>
          <ac:spMkLst>
            <pc:docMk/>
            <pc:sldMk cId="638180201" sldId="847"/>
            <ac:spMk id="3" creationId="{CB78EB14-F9A0-AA0B-84FD-2C547BAF53B2}"/>
          </ac:spMkLst>
        </pc:spChg>
        <pc:spChg chg="del">
          <ac:chgData name="Nikki Tagdulang" userId="6039275e-146b-436c-b660-abfd75e911cc" providerId="ADAL" clId="{631481C6-1BC3-5CDF-94CE-9B04534EDA9C}" dt="2026-09-21T11:12:30.432" v="2700" actId="478"/>
          <ac:spMkLst>
            <pc:docMk/>
            <pc:sldMk cId="638180201" sldId="847"/>
            <ac:spMk id="4" creationId="{0511D71B-0E25-14EF-B6D7-9A2BB7589FD5}"/>
          </ac:spMkLst>
        </pc:spChg>
      </pc:sldChg>
      <pc:sldChg chg="addSp delSp modSp add mod ord">
        <pc:chgData name="Nikki Tagdulang" userId="6039275e-146b-436c-b660-abfd75e911cc" providerId="ADAL" clId="{631481C6-1BC3-5CDF-94CE-9B04534EDA9C}" dt="2026-09-21T22:05:49.927" v="3263" actId="20578"/>
        <pc:sldMkLst>
          <pc:docMk/>
          <pc:sldMk cId="2353714156" sldId="848"/>
        </pc:sldMkLst>
        <pc:spChg chg="del">
          <ac:chgData name="Nikki Tagdulang" userId="6039275e-146b-436c-b660-abfd75e911cc" providerId="ADAL" clId="{631481C6-1BC3-5CDF-94CE-9B04534EDA9C}" dt="2026-09-21T21:47:23.572" v="3181" actId="478"/>
          <ac:spMkLst>
            <pc:docMk/>
            <pc:sldMk cId="2353714156" sldId="848"/>
            <ac:spMk id="4" creationId="{D3243EE1-25C3-8184-F5B8-DB050C094409}"/>
          </ac:spMkLst>
        </pc:spChg>
        <pc:spChg chg="mod">
          <ac:chgData name="Nikki Tagdulang" userId="6039275e-146b-436c-b660-abfd75e911cc" providerId="ADAL" clId="{631481C6-1BC3-5CDF-94CE-9B04534EDA9C}" dt="2026-09-21T21:48:18.702" v="3214" actId="1076"/>
          <ac:spMkLst>
            <pc:docMk/>
            <pc:sldMk cId="2353714156" sldId="848"/>
            <ac:spMk id="13" creationId="{6A55E5DD-0A3F-AEBE-AD04-F9FBF1D6174F}"/>
          </ac:spMkLst>
        </pc:spChg>
        <pc:spChg chg="add mod">
          <ac:chgData name="Nikki Tagdulang" userId="6039275e-146b-436c-b660-abfd75e911cc" providerId="ADAL" clId="{631481C6-1BC3-5CDF-94CE-9B04534EDA9C}" dt="2026-09-21T22:05:14.396" v="3257" actId="20577"/>
          <ac:spMkLst>
            <pc:docMk/>
            <pc:sldMk cId="2353714156" sldId="848"/>
            <ac:spMk id="17" creationId="{60F5938C-D5EB-6C9D-3C06-25F93E27DB31}"/>
          </ac:spMkLst>
        </pc:spChg>
        <pc:spChg chg="del">
          <ac:chgData name="Nikki Tagdulang" userId="6039275e-146b-436c-b660-abfd75e911cc" providerId="ADAL" clId="{631481C6-1BC3-5CDF-94CE-9B04534EDA9C}" dt="2026-09-21T21:47:27.422" v="3182" actId="478"/>
          <ac:spMkLst>
            <pc:docMk/>
            <pc:sldMk cId="2353714156" sldId="848"/>
            <ac:spMk id="23" creationId="{B7CEACF0-746E-0398-71B7-F8D2C4363960}"/>
          </ac:spMkLst>
        </pc:spChg>
        <pc:spChg chg="del">
          <ac:chgData name="Nikki Tagdulang" userId="6039275e-146b-436c-b660-abfd75e911cc" providerId="ADAL" clId="{631481C6-1BC3-5CDF-94CE-9B04534EDA9C}" dt="2026-09-21T21:47:23.572" v="3181" actId="478"/>
          <ac:spMkLst>
            <pc:docMk/>
            <pc:sldMk cId="2353714156" sldId="848"/>
            <ac:spMk id="24" creationId="{FD46B221-A60E-EEC0-AA65-B4009E15AB48}"/>
          </ac:spMkLst>
        </pc:spChg>
        <pc:picChg chg="del">
          <ac:chgData name="Nikki Tagdulang" userId="6039275e-146b-436c-b660-abfd75e911cc" providerId="ADAL" clId="{631481C6-1BC3-5CDF-94CE-9B04534EDA9C}" dt="2026-09-21T21:47:23.572" v="3181" actId="478"/>
          <ac:picMkLst>
            <pc:docMk/>
            <pc:sldMk cId="2353714156" sldId="848"/>
            <ac:picMk id="10" creationId="{47C4DA89-A739-A0C4-C5F7-7F18615FE3AC}"/>
          </ac:picMkLst>
        </pc:picChg>
        <pc:picChg chg="del">
          <ac:chgData name="Nikki Tagdulang" userId="6039275e-146b-436c-b660-abfd75e911cc" providerId="ADAL" clId="{631481C6-1BC3-5CDF-94CE-9B04534EDA9C}" dt="2026-09-21T21:47:23.572" v="3181" actId="478"/>
          <ac:picMkLst>
            <pc:docMk/>
            <pc:sldMk cId="2353714156" sldId="848"/>
            <ac:picMk id="12" creationId="{C599F6A8-22BD-D3B5-BA42-E6CB86B72655}"/>
          </ac:picMkLst>
        </pc:picChg>
        <pc:picChg chg="del">
          <ac:chgData name="Nikki Tagdulang" userId="6039275e-146b-436c-b660-abfd75e911cc" providerId="ADAL" clId="{631481C6-1BC3-5CDF-94CE-9B04534EDA9C}" dt="2026-09-21T21:47:23.572" v="3181" actId="478"/>
          <ac:picMkLst>
            <pc:docMk/>
            <pc:sldMk cId="2353714156" sldId="848"/>
            <ac:picMk id="14" creationId="{B28C1BD1-9828-8205-3FEC-8064BE0FC066}"/>
          </ac:picMkLst>
        </pc:picChg>
        <pc:picChg chg="mod">
          <ac:chgData name="Nikki Tagdulang" userId="6039275e-146b-436c-b660-abfd75e911cc" providerId="ADAL" clId="{631481C6-1BC3-5CDF-94CE-9B04534EDA9C}" dt="2026-09-21T21:48:13.155" v="3213" actId="1036"/>
          <ac:picMkLst>
            <pc:docMk/>
            <pc:sldMk cId="2353714156" sldId="848"/>
            <ac:picMk id="16" creationId="{3CD23F74-C083-385E-8496-A2C21ACC5FC2}"/>
          </ac:picMkLst>
        </pc:picChg>
        <pc:picChg chg="mod">
          <ac:chgData name="Nikki Tagdulang" userId="6039275e-146b-436c-b660-abfd75e911cc" providerId="ADAL" clId="{631481C6-1BC3-5CDF-94CE-9B04534EDA9C}" dt="2026-09-21T21:48:04.664" v="3202" actId="1035"/>
          <ac:picMkLst>
            <pc:docMk/>
            <pc:sldMk cId="2353714156" sldId="848"/>
            <ac:picMk id="18" creationId="{35152B23-F196-6795-C5BE-836BA994C0E5}"/>
          </ac:picMkLst>
        </pc:picChg>
        <pc:cxnChg chg="add mod">
          <ac:chgData name="Nikki Tagdulang" userId="6039275e-146b-436c-b660-abfd75e911cc" providerId="ADAL" clId="{631481C6-1BC3-5CDF-94CE-9B04534EDA9C}" dt="2026-09-21T21:47:47.721" v="3188" actId="693"/>
          <ac:cxnSpMkLst>
            <pc:docMk/>
            <pc:sldMk cId="2353714156" sldId="848"/>
            <ac:cxnSpMk id="15" creationId="{E6D45CDE-0127-17A0-0332-3F588CD4FFE7}"/>
          </ac:cxnSpMkLst>
        </pc:cxnChg>
      </pc:sldChg>
      <pc:sldChg chg="addSp delSp modSp add mod">
        <pc:chgData name="Nikki Tagdulang" userId="6039275e-146b-436c-b660-abfd75e911cc" providerId="ADAL" clId="{631481C6-1BC3-5CDF-94CE-9B04534EDA9C}" dt="2026-09-21T22:18:37.824" v="3267" actId="478"/>
        <pc:sldMkLst>
          <pc:docMk/>
          <pc:sldMk cId="1367333192" sldId="849"/>
        </pc:sldMkLst>
        <pc:spChg chg="add mod">
          <ac:chgData name="Nikki Tagdulang" userId="6039275e-146b-436c-b660-abfd75e911cc" providerId="ADAL" clId="{631481C6-1BC3-5CDF-94CE-9B04534EDA9C}" dt="2026-09-21T22:05:41.728" v="3261" actId="14100"/>
          <ac:spMkLst>
            <pc:docMk/>
            <pc:sldMk cId="1367333192" sldId="849"/>
            <ac:spMk id="2" creationId="{CAE48B66-328B-C73A-DEBC-94EE0DA69457}"/>
          </ac:spMkLst>
        </pc:spChg>
        <pc:cxnChg chg="add del mod">
          <ac:chgData name="Nikki Tagdulang" userId="6039275e-146b-436c-b660-abfd75e911cc" providerId="ADAL" clId="{631481C6-1BC3-5CDF-94CE-9B04534EDA9C}" dt="2026-09-21T22:18:37.824" v="3267" actId="478"/>
          <ac:cxnSpMkLst>
            <pc:docMk/>
            <pc:sldMk cId="1367333192" sldId="849"/>
            <ac:cxnSpMk id="4" creationId="{099F6B38-D7DF-797D-4B79-A049B36F4248}"/>
          </ac:cxnSpMkLst>
        </pc:cxnChg>
        <pc:cxnChg chg="mod">
          <ac:chgData name="Nikki Tagdulang" userId="6039275e-146b-436c-b660-abfd75e911cc" providerId="ADAL" clId="{631481C6-1BC3-5CDF-94CE-9B04534EDA9C}" dt="2026-09-21T21:48:46.197" v="3219" actId="1036"/>
          <ac:cxnSpMkLst>
            <pc:docMk/>
            <pc:sldMk cId="1367333192" sldId="849"/>
            <ac:cxnSpMk id="15" creationId="{CD9DBE81-E36E-1C23-09F6-643884C1B9C9}"/>
          </ac:cxnSpMkLst>
        </pc:cxnChg>
      </pc:sldChg>
      <pc:sldMasterChg chg="modSldLayout">
        <pc:chgData name="Nikki Tagdulang" userId="6039275e-146b-436c-b660-abfd75e911cc" providerId="ADAL" clId="{631481C6-1BC3-5CDF-94CE-9B04534EDA9C}" dt="2026-09-21T10:16:57.979" v="2397" actId="58"/>
        <pc:sldMasterMkLst>
          <pc:docMk/>
          <pc:sldMasterMk cId="711206077" sldId="2147483730"/>
        </pc:sldMasterMkLst>
        <pc:sldLayoutChg chg="modSp mod">
          <pc:chgData name="Nikki Tagdulang" userId="6039275e-146b-436c-b660-abfd75e911cc" providerId="ADAL" clId="{631481C6-1BC3-5CDF-94CE-9B04534EDA9C}" dt="2026-09-21T10:16:57.979" v="2397" actId="58"/>
          <pc:sldLayoutMkLst>
            <pc:docMk/>
            <pc:sldMasterMk cId="711206077" sldId="2147483730"/>
            <pc:sldLayoutMk cId="3672132932" sldId="2147483747"/>
          </pc:sldLayoutMkLst>
          <pc:spChg chg="mod">
            <ac:chgData name="Nikki Tagdulang" userId="6039275e-146b-436c-b660-abfd75e911cc" providerId="ADAL" clId="{631481C6-1BC3-5CDF-94CE-9B04534EDA9C}" dt="2026-09-21T10:16:57.979" v="2397" actId="58"/>
            <ac:spMkLst>
              <pc:docMk/>
              <pc:sldMasterMk cId="711206077" sldId="2147483730"/>
              <pc:sldLayoutMk cId="3672132932" sldId="2147483747"/>
              <ac:spMk id="6" creationId="{4E5CB675-206F-B425-823E-69FCB814786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F2451-84DD-1F4B-8AC6-346741B30F1F}" type="datetimeFigureOut">
              <a:rPr lang="en-US" smtClean="0"/>
              <a:t>9/22/26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B986E1-723D-3E4A-B2D8-02370382B7BE}" type="slidenum">
              <a:rPr lang="en-US" smtClean="0"/>
              <a:t>‹#›</a:t>
            </a:fld>
            <a:endParaRPr lang="en-US"/>
          </a:p>
        </p:txBody>
      </p:sp>
    </p:spTree>
    <p:extLst>
      <p:ext uri="{BB962C8B-B14F-4D97-AF65-F5344CB8AC3E}">
        <p14:creationId xmlns:p14="http://schemas.microsoft.com/office/powerpoint/2010/main" val="243033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larger goal here is to understand and what needs to be done to achieve reproducible acceptable Nb3Sn coating.</a:t>
            </a:r>
          </a:p>
        </p:txBody>
      </p:sp>
      <p:sp>
        <p:nvSpPr>
          <p:cNvPr id="4" name="Slide Number Placeholder 3"/>
          <p:cNvSpPr>
            <a:spLocks noGrp="1"/>
          </p:cNvSpPr>
          <p:nvPr>
            <p:ph type="sldNum" sz="quarter" idx="5"/>
          </p:nvPr>
        </p:nvSpPr>
        <p:spPr/>
        <p:txBody>
          <a:bodyPr/>
          <a:lstStyle/>
          <a:p>
            <a:fld id="{31B986E1-723D-3E4A-B2D8-02370382B7BE}" type="slidenum">
              <a:rPr lang="en-US" smtClean="0"/>
              <a:t>1</a:t>
            </a:fld>
            <a:endParaRPr lang="en-US"/>
          </a:p>
        </p:txBody>
      </p:sp>
    </p:spTree>
    <p:extLst>
      <p:ext uri="{BB962C8B-B14F-4D97-AF65-F5344CB8AC3E}">
        <p14:creationId xmlns:p14="http://schemas.microsoft.com/office/powerpoint/2010/main" val="1771150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B986E1-723D-3E4A-B2D8-02370382B7BE}" type="slidenum">
              <a:rPr lang="en-US" smtClean="0"/>
              <a:t>4</a:t>
            </a:fld>
            <a:endParaRPr lang="en-US"/>
          </a:p>
        </p:txBody>
      </p:sp>
    </p:spTree>
    <p:extLst>
      <p:ext uri="{BB962C8B-B14F-4D97-AF65-F5344CB8AC3E}">
        <p14:creationId xmlns:p14="http://schemas.microsoft.com/office/powerpoint/2010/main" val="3829680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that it is AI generated</a:t>
            </a:r>
          </a:p>
        </p:txBody>
      </p:sp>
      <p:sp>
        <p:nvSpPr>
          <p:cNvPr id="4" name="Slide Number Placeholder 3"/>
          <p:cNvSpPr>
            <a:spLocks noGrp="1"/>
          </p:cNvSpPr>
          <p:nvPr>
            <p:ph type="sldNum" sz="quarter" idx="5"/>
          </p:nvPr>
        </p:nvSpPr>
        <p:spPr/>
        <p:txBody>
          <a:bodyPr/>
          <a:lstStyle/>
          <a:p>
            <a:fld id="{31B986E1-723D-3E4A-B2D8-02370382B7BE}" type="slidenum">
              <a:rPr lang="en-US" smtClean="0"/>
              <a:t>6</a:t>
            </a:fld>
            <a:endParaRPr lang="en-US"/>
          </a:p>
        </p:txBody>
      </p:sp>
    </p:spTree>
    <p:extLst>
      <p:ext uri="{BB962C8B-B14F-4D97-AF65-F5344CB8AC3E}">
        <p14:creationId xmlns:p14="http://schemas.microsoft.com/office/powerpoint/2010/main" val="642509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B986E1-723D-3E4A-B2D8-02370382B7BE}" type="slidenum">
              <a:rPr lang="en-US" smtClean="0"/>
              <a:t>10</a:t>
            </a:fld>
            <a:endParaRPr lang="en-US"/>
          </a:p>
        </p:txBody>
      </p:sp>
    </p:spTree>
    <p:extLst>
      <p:ext uri="{BB962C8B-B14F-4D97-AF65-F5344CB8AC3E}">
        <p14:creationId xmlns:p14="http://schemas.microsoft.com/office/powerpoint/2010/main" val="1416932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FA559-7250-C772-40BA-86638B8CC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12E4A-2AA2-9F08-3F27-87993AC34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5B9898-2717-55DC-0673-D918A7A315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02969A-27A2-4D61-6790-3283F91F566D}"/>
              </a:ext>
            </a:extLst>
          </p:cNvPr>
          <p:cNvSpPr>
            <a:spLocks noGrp="1"/>
          </p:cNvSpPr>
          <p:nvPr>
            <p:ph type="sldNum" sz="quarter" idx="5"/>
          </p:nvPr>
        </p:nvSpPr>
        <p:spPr/>
        <p:txBody>
          <a:bodyPr/>
          <a:lstStyle/>
          <a:p>
            <a:fld id="{31B986E1-723D-3E4A-B2D8-02370382B7BE}" type="slidenum">
              <a:rPr lang="en-US" smtClean="0"/>
              <a:t>11</a:t>
            </a:fld>
            <a:endParaRPr lang="en-US"/>
          </a:p>
        </p:txBody>
      </p:sp>
    </p:spTree>
    <p:extLst>
      <p:ext uri="{BB962C8B-B14F-4D97-AF65-F5344CB8AC3E}">
        <p14:creationId xmlns:p14="http://schemas.microsoft.com/office/powerpoint/2010/main" val="1088610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B986E1-723D-3E4A-B2D8-02370382B7BE}" type="slidenum">
              <a:rPr lang="en-US" smtClean="0"/>
              <a:t>15</a:t>
            </a:fld>
            <a:endParaRPr lang="en-US"/>
          </a:p>
        </p:txBody>
      </p:sp>
    </p:spTree>
    <p:extLst>
      <p:ext uri="{BB962C8B-B14F-4D97-AF65-F5344CB8AC3E}">
        <p14:creationId xmlns:p14="http://schemas.microsoft.com/office/powerpoint/2010/main" val="2216556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917AB-C560-D30B-7669-FE7AE76D6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74010-060F-3D62-7EEF-A8E62CD151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2D081-16A8-FEA1-3942-C75B5B522C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20DF66-B8D7-591C-BBE9-9D830DB80F49}"/>
              </a:ext>
            </a:extLst>
          </p:cNvPr>
          <p:cNvSpPr>
            <a:spLocks noGrp="1"/>
          </p:cNvSpPr>
          <p:nvPr>
            <p:ph type="sldNum" sz="quarter" idx="5"/>
          </p:nvPr>
        </p:nvSpPr>
        <p:spPr/>
        <p:txBody>
          <a:bodyPr/>
          <a:lstStyle/>
          <a:p>
            <a:fld id="{31B986E1-723D-3E4A-B2D8-02370382B7BE}" type="slidenum">
              <a:rPr lang="en-US" smtClean="0"/>
              <a:t>16</a:t>
            </a:fld>
            <a:endParaRPr lang="en-US"/>
          </a:p>
        </p:txBody>
      </p:sp>
    </p:spTree>
    <p:extLst>
      <p:ext uri="{BB962C8B-B14F-4D97-AF65-F5344CB8AC3E}">
        <p14:creationId xmlns:p14="http://schemas.microsoft.com/office/powerpoint/2010/main" val="4207242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7F5D5-420E-7533-F5EF-49A0197052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CB83E0-5707-10F8-BB69-58E01C5BEE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2B2B3-575A-3F20-FAEC-C11405B19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3EA27C-9033-37CC-BE1B-8511450C53BB}"/>
              </a:ext>
            </a:extLst>
          </p:cNvPr>
          <p:cNvSpPr>
            <a:spLocks noGrp="1"/>
          </p:cNvSpPr>
          <p:nvPr>
            <p:ph type="sldNum" sz="quarter" idx="5"/>
          </p:nvPr>
        </p:nvSpPr>
        <p:spPr/>
        <p:txBody>
          <a:bodyPr/>
          <a:lstStyle/>
          <a:p>
            <a:fld id="{31B986E1-723D-3E4A-B2D8-02370382B7BE}" type="slidenum">
              <a:rPr lang="en-US" smtClean="0"/>
              <a:t>17</a:t>
            </a:fld>
            <a:endParaRPr lang="en-US"/>
          </a:p>
        </p:txBody>
      </p:sp>
    </p:spTree>
    <p:extLst>
      <p:ext uri="{BB962C8B-B14F-4D97-AF65-F5344CB8AC3E}">
        <p14:creationId xmlns:p14="http://schemas.microsoft.com/office/powerpoint/2010/main" val="843787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B986E1-723D-3E4A-B2D8-02370382B7BE}" type="slidenum">
              <a:rPr lang="en-US" smtClean="0"/>
              <a:t>18</a:t>
            </a:fld>
            <a:endParaRPr lang="en-US"/>
          </a:p>
        </p:txBody>
      </p:sp>
    </p:spTree>
    <p:extLst>
      <p:ext uri="{BB962C8B-B14F-4D97-AF65-F5344CB8AC3E}">
        <p14:creationId xmlns:p14="http://schemas.microsoft.com/office/powerpoint/2010/main" val="28168561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6F1D6D-26C8-AC5C-A07B-693010387333}"/>
              </a:ext>
            </a:extLst>
          </p:cNvPr>
          <p:cNvSpPr>
            <a:spLocks noGrp="1"/>
          </p:cNvSpPr>
          <p:nvPr>
            <p:ph type="title" hasCustomPrompt="1"/>
          </p:nvPr>
        </p:nvSpPr>
        <p:spPr>
          <a:xfrm>
            <a:off x="914400" y="2530888"/>
            <a:ext cx="10003536" cy="2388558"/>
          </a:xfrm>
          <a:prstGeom prst="rect">
            <a:avLst/>
          </a:prstGeom>
          <a:noFill/>
        </p:spPr>
        <p:txBody>
          <a:bodyPr lIns="0" tIns="0" rIns="0" bIns="0" anchor="ctr">
            <a:normAutofit/>
          </a:bodyPr>
          <a:lstStyle>
            <a:lvl1pPr>
              <a:lnSpc>
                <a:spcPct val="90000"/>
              </a:lnSpc>
              <a:defRPr sz="6300" b="1" i="0">
                <a:solidFill>
                  <a:schemeClr val="tx2"/>
                </a:solidFill>
                <a:latin typeface="Helvetica" pitchFamily="2" charset="0"/>
              </a:defRPr>
            </a:lvl1pPr>
          </a:lstStyle>
          <a:p>
            <a:r>
              <a:rPr lang="en-US" dirty="0"/>
              <a:t>Presentation title</a:t>
            </a:r>
            <a:br>
              <a:rPr lang="en-US" dirty="0"/>
            </a:br>
            <a:r>
              <a:rPr lang="en-US" dirty="0"/>
              <a:t>placeholder text</a:t>
            </a:r>
          </a:p>
        </p:txBody>
      </p:sp>
      <p:sp>
        <p:nvSpPr>
          <p:cNvPr id="2" name="Text Placeholder 3">
            <a:extLst>
              <a:ext uri="{FF2B5EF4-FFF2-40B4-BE49-F238E27FC236}">
                <a16:creationId xmlns:a16="http://schemas.microsoft.com/office/drawing/2014/main" id="{90BF925A-4769-8F5E-E189-BA9570FDBF20}"/>
              </a:ext>
            </a:extLst>
          </p:cNvPr>
          <p:cNvSpPr>
            <a:spLocks noGrp="1"/>
          </p:cNvSpPr>
          <p:nvPr>
            <p:ph type="body" sz="quarter" idx="13" hasCustomPrompt="1"/>
          </p:nvPr>
        </p:nvSpPr>
        <p:spPr>
          <a:xfrm>
            <a:off x="914401" y="5115756"/>
            <a:ext cx="10003536" cy="278477"/>
          </a:xfrm>
          <a:prstGeom prst="rect">
            <a:avLst/>
          </a:prstGeom>
          <a:noFill/>
          <a:ln>
            <a:noFill/>
          </a:ln>
        </p:spPr>
        <p:txBody>
          <a:bodyPr lIns="0" tIns="0" rIns="0" bIns="0">
            <a:noAutofit/>
          </a:bodyPr>
          <a:lstStyle>
            <a:lvl1pPr marL="11113" indent="0" algn="l" defTabSz="914400" rtl="0" eaLnBrk="1" latinLnBrk="0" hangingPunct="1">
              <a:lnSpc>
                <a:spcPct val="90000"/>
              </a:lnSpc>
              <a:spcBef>
                <a:spcPct val="0"/>
              </a:spcBef>
              <a:buNone/>
              <a:tabLst/>
              <a:defRPr lang="en-US" sz="2000" b="1" i="0" kern="1200" spc="0" baseline="0" dirty="0">
                <a:solidFill>
                  <a:schemeClr val="accent1"/>
                </a:solidFill>
                <a:latin typeface="Helvetica" pitchFamily="2" charset="0"/>
                <a:ea typeface="+mj-ea"/>
                <a:cs typeface="+mj-cs"/>
              </a:defRPr>
            </a:lvl1pPr>
          </a:lstStyle>
          <a:p>
            <a:pPr lvl="0"/>
            <a:r>
              <a:rPr lang="en-US" dirty="0"/>
              <a:t>SPEAKER NAME</a:t>
            </a:r>
          </a:p>
        </p:txBody>
      </p:sp>
      <p:sp>
        <p:nvSpPr>
          <p:cNvPr id="3" name="Text Placeholder 3">
            <a:extLst>
              <a:ext uri="{FF2B5EF4-FFF2-40B4-BE49-F238E27FC236}">
                <a16:creationId xmlns:a16="http://schemas.microsoft.com/office/drawing/2014/main" id="{FAD9049D-EF89-EE33-32BB-A63D80B3DF9F}"/>
              </a:ext>
            </a:extLst>
          </p:cNvPr>
          <p:cNvSpPr>
            <a:spLocks noGrp="1"/>
          </p:cNvSpPr>
          <p:nvPr>
            <p:ph type="body" sz="quarter" idx="11" hasCustomPrompt="1"/>
          </p:nvPr>
        </p:nvSpPr>
        <p:spPr>
          <a:xfrm>
            <a:off x="914399" y="5394233"/>
            <a:ext cx="10003537" cy="278476"/>
          </a:xfrm>
          <a:prstGeom prst="rect">
            <a:avLst/>
          </a:prstGeom>
          <a:noFill/>
          <a:ln>
            <a:noFill/>
          </a:ln>
        </p:spPr>
        <p:txBody>
          <a:bodyPr lIns="0" tIns="0" rIns="0" bIns="0">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Title</a:t>
            </a:r>
          </a:p>
        </p:txBody>
      </p:sp>
      <p:sp>
        <p:nvSpPr>
          <p:cNvPr id="4" name="Text Placeholder 3">
            <a:extLst>
              <a:ext uri="{FF2B5EF4-FFF2-40B4-BE49-F238E27FC236}">
                <a16:creationId xmlns:a16="http://schemas.microsoft.com/office/drawing/2014/main" id="{F0E7453D-6C1B-3ABD-39FF-9C11A644112D}"/>
              </a:ext>
            </a:extLst>
          </p:cNvPr>
          <p:cNvSpPr>
            <a:spLocks noGrp="1"/>
          </p:cNvSpPr>
          <p:nvPr>
            <p:ph type="body" sz="quarter" idx="14" hasCustomPrompt="1"/>
          </p:nvPr>
        </p:nvSpPr>
        <p:spPr>
          <a:xfrm>
            <a:off x="914400" y="2175056"/>
            <a:ext cx="10003536" cy="236324"/>
          </a:xfrm>
          <a:prstGeom prst="rect">
            <a:avLst/>
          </a:prstGeom>
          <a:noFill/>
          <a:ln>
            <a:noFill/>
          </a:ln>
        </p:spPr>
        <p:txBody>
          <a:bodyPr lIns="0" tIns="0" rIns="0" bIns="0" anchor="t">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Month Day, Year</a:t>
            </a:r>
          </a:p>
        </p:txBody>
      </p:sp>
      <p:sp>
        <p:nvSpPr>
          <p:cNvPr id="11" name="Rectangle 10">
            <a:extLst>
              <a:ext uri="{FF2B5EF4-FFF2-40B4-BE49-F238E27FC236}">
                <a16:creationId xmlns:a16="http://schemas.microsoft.com/office/drawing/2014/main" id="{93578A7C-428E-4D58-E4FB-CC0CFCB97EDB}"/>
              </a:ext>
            </a:extLst>
          </p:cNvPr>
          <p:cNvSpPr/>
          <p:nvPr userDrawn="1"/>
        </p:nvSpPr>
        <p:spPr>
          <a:xfrm>
            <a:off x="914399" y="248485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8D5A5C-8820-F08B-5D55-E18FD6A1FD2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Date Placeholder 5">
            <a:extLst>
              <a:ext uri="{FF2B5EF4-FFF2-40B4-BE49-F238E27FC236}">
                <a16:creationId xmlns:a16="http://schemas.microsoft.com/office/drawing/2014/main" id="{EFA22FE4-143F-235A-C05B-B6F9FCECE2C2}"/>
              </a:ext>
            </a:extLst>
          </p:cNvPr>
          <p:cNvSpPr>
            <a:spLocks noGrp="1"/>
          </p:cNvSpPr>
          <p:nvPr>
            <p:ph type="dt" sz="half" idx="15"/>
          </p:nvPr>
        </p:nvSpPr>
        <p:spPr/>
        <p:txBody>
          <a:bodyPr/>
          <a:lstStyle/>
          <a:p>
            <a:pPr>
              <a:defRPr/>
            </a:pPr>
            <a:fld id="{6A3C4039-A7C4-AB43-927A-37BC56952E33}" type="datetime1">
              <a:rPr lang="en-US" smtClean="0"/>
              <a:t>9/22/26</a:t>
            </a:fld>
            <a:endParaRPr lang="en-US" dirty="0"/>
          </a:p>
        </p:txBody>
      </p:sp>
      <p:sp>
        <p:nvSpPr>
          <p:cNvPr id="7" name="Footer Placeholder 6">
            <a:extLst>
              <a:ext uri="{FF2B5EF4-FFF2-40B4-BE49-F238E27FC236}">
                <a16:creationId xmlns:a16="http://schemas.microsoft.com/office/drawing/2014/main" id="{88A4EDC5-97BE-4275-C308-190517A9A211}"/>
              </a:ext>
            </a:extLst>
          </p:cNvPr>
          <p:cNvSpPr>
            <a:spLocks noGrp="1"/>
          </p:cNvSpPr>
          <p:nvPr>
            <p:ph type="ftr" sz="quarter" idx="16"/>
          </p:nvPr>
        </p:nvSpPr>
        <p:spPr/>
        <p:txBody>
          <a:bodyPr/>
          <a:lstStyle/>
          <a:p>
            <a:pPr>
              <a:defRPr/>
            </a:pPr>
            <a:r>
              <a:rPr lang="en-US"/>
              <a:t>Nikki Tagdulang | Development of the Nb3Sn cotings on Novel Cavity Geometries Using Vapor-Diffusion Technique</a:t>
            </a:r>
            <a:endParaRPr lang="en-US" dirty="0"/>
          </a:p>
        </p:txBody>
      </p:sp>
      <p:sp>
        <p:nvSpPr>
          <p:cNvPr id="8" name="Slide Number Placeholder 7">
            <a:extLst>
              <a:ext uri="{FF2B5EF4-FFF2-40B4-BE49-F238E27FC236}">
                <a16:creationId xmlns:a16="http://schemas.microsoft.com/office/drawing/2014/main" id="{9D673A42-E09C-6821-C950-C083FE880871}"/>
              </a:ext>
            </a:extLst>
          </p:cNvPr>
          <p:cNvSpPr>
            <a:spLocks noGrp="1"/>
          </p:cNvSpPr>
          <p:nvPr>
            <p:ph type="sldNum" sz="quarter" idx="17"/>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6136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fld id="{A07CBB67-76CE-D843-B135-87039C49D3DB}" type="datetime1">
              <a:rPr lang="en-US" smtClean="0"/>
              <a:t>9/22/26</a:t>
            </a:fld>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a:xfrm>
            <a:off x="3127885" y="6356350"/>
            <a:ext cx="5936231" cy="365760"/>
          </a:xfrm>
        </p:spPr>
        <p:txBody>
          <a:bodyPr/>
          <a:lstStyle/>
          <a:p>
            <a:pPr>
              <a:defRPr/>
            </a:pPr>
            <a:r>
              <a:rPr lang="en-US" dirty="0"/>
              <a:t>Nikki Tagdulang | Development of the Nb</a:t>
            </a:r>
            <a:r>
              <a:rPr lang="en-US" baseline="-25000" dirty="0"/>
              <a:t>3</a:t>
            </a:r>
            <a:r>
              <a:rPr lang="en-US" dirty="0"/>
              <a:t>Sn </a:t>
            </a:r>
            <a:r>
              <a:rPr lang="en-US" dirty="0" err="1"/>
              <a:t>cotings</a:t>
            </a:r>
            <a:r>
              <a:rPr lang="en-US" dirty="0"/>
              <a:t> on Novel Cavity Geometries Using Vapor-Diffusion Technique</a:t>
            </a:r>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213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column-content">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96AD0045-D845-5F01-C7D1-73624895ED88}"/>
              </a:ext>
            </a:extLst>
          </p:cNvPr>
          <p:cNvSpPr>
            <a:spLocks noGrp="1"/>
          </p:cNvSpPr>
          <p:nvPr>
            <p:ph type="body" sz="quarter" idx="38"/>
          </p:nvPr>
        </p:nvSpPr>
        <p:spPr>
          <a:xfrm>
            <a:off x="914399"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2">
            <a:extLst>
              <a:ext uri="{FF2B5EF4-FFF2-40B4-BE49-F238E27FC236}">
                <a16:creationId xmlns:a16="http://schemas.microsoft.com/office/drawing/2014/main" id="{86F0B1F9-C5B9-05EE-C328-8433B1CD3C65}"/>
              </a:ext>
            </a:extLst>
          </p:cNvPr>
          <p:cNvSpPr>
            <a:spLocks noGrp="1"/>
          </p:cNvSpPr>
          <p:nvPr>
            <p:ph type="body" sz="quarter" idx="39"/>
          </p:nvPr>
        </p:nvSpPr>
        <p:spPr>
          <a:xfrm>
            <a:off x="6117335"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EC62B43F-73DD-AD6A-8550-717E576350B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Text Placeholder 19">
            <a:extLst>
              <a:ext uri="{FF2B5EF4-FFF2-40B4-BE49-F238E27FC236}">
                <a16:creationId xmlns:a16="http://schemas.microsoft.com/office/drawing/2014/main" id="{39E46303-DDA0-E56A-9B85-5B9068E3010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F23D0862-E3D5-559F-AB95-10F87934BC8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EF36A026-F926-E3B5-8678-139BA7B31C04}"/>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Date Placeholder 4">
            <a:extLst>
              <a:ext uri="{FF2B5EF4-FFF2-40B4-BE49-F238E27FC236}">
                <a16:creationId xmlns:a16="http://schemas.microsoft.com/office/drawing/2014/main" id="{FDE50458-8D3F-2099-2356-3CA8793ECC7F}"/>
              </a:ext>
            </a:extLst>
          </p:cNvPr>
          <p:cNvSpPr>
            <a:spLocks noGrp="1"/>
          </p:cNvSpPr>
          <p:nvPr>
            <p:ph type="dt" sz="half" idx="40"/>
          </p:nvPr>
        </p:nvSpPr>
        <p:spPr/>
        <p:txBody>
          <a:bodyPr/>
          <a:lstStyle/>
          <a:p>
            <a:pPr>
              <a:defRPr/>
            </a:pPr>
            <a:fld id="{49D7B404-47CD-DA4A-BBC3-D37DD244C60B}" type="datetime1">
              <a:rPr lang="en-US" smtClean="0"/>
              <a:t>9/22/26</a:t>
            </a:fld>
            <a:endParaRPr lang="en-US" dirty="0"/>
          </a:p>
        </p:txBody>
      </p:sp>
      <p:sp>
        <p:nvSpPr>
          <p:cNvPr id="7" name="Footer Placeholder 6">
            <a:extLst>
              <a:ext uri="{FF2B5EF4-FFF2-40B4-BE49-F238E27FC236}">
                <a16:creationId xmlns:a16="http://schemas.microsoft.com/office/drawing/2014/main" id="{41D48277-7A9B-6144-ED79-9AA496F6D464}"/>
              </a:ext>
            </a:extLst>
          </p:cNvPr>
          <p:cNvSpPr>
            <a:spLocks noGrp="1"/>
          </p:cNvSpPr>
          <p:nvPr>
            <p:ph type="ftr" sz="quarter" idx="41"/>
          </p:nvPr>
        </p:nvSpPr>
        <p:spPr/>
        <p:txBody>
          <a:bodyPr/>
          <a:lstStyle/>
          <a:p>
            <a:pPr>
              <a:defRPr/>
            </a:pPr>
            <a:r>
              <a:rPr lang="en-US"/>
              <a:t>Nikki Tagdulang | Development of the Nb3Sn cotings on Novel Cavity Geometries Using Vapor-Diffusion Technique</a:t>
            </a:r>
            <a:endParaRPr lang="en-US" dirty="0"/>
          </a:p>
        </p:txBody>
      </p:sp>
      <p:sp>
        <p:nvSpPr>
          <p:cNvPr id="9" name="Slide Number Placeholder 8">
            <a:extLst>
              <a:ext uri="{FF2B5EF4-FFF2-40B4-BE49-F238E27FC236}">
                <a16:creationId xmlns:a16="http://schemas.microsoft.com/office/drawing/2014/main" id="{1CBAB409-4206-E91C-1666-096D894399D9}"/>
              </a:ext>
            </a:extLst>
          </p:cNvPr>
          <p:cNvSpPr>
            <a:spLocks noGrp="1"/>
          </p:cNvSpPr>
          <p:nvPr>
            <p:ph type="sldNum" sz="quarter" idx="42"/>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76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ragraph-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CD38736F-0F40-792B-DD69-DC16A93816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6" name="Text Placeholder 13">
            <a:extLst>
              <a:ext uri="{FF2B5EF4-FFF2-40B4-BE49-F238E27FC236}">
                <a16:creationId xmlns:a16="http://schemas.microsoft.com/office/drawing/2014/main" id="{E1356232-B7CE-B95F-FC29-52A074585832}"/>
              </a:ext>
            </a:extLst>
          </p:cNvPr>
          <p:cNvSpPr>
            <a:spLocks noGrp="1"/>
          </p:cNvSpPr>
          <p:nvPr>
            <p:ph type="body" sz="quarter" idx="30" hasCustomPrompt="1"/>
          </p:nvPr>
        </p:nvSpPr>
        <p:spPr>
          <a:xfrm>
            <a:off x="2743200" y="3072384"/>
            <a:ext cx="6345935" cy="1909208"/>
          </a:xfrm>
          <a:noFill/>
          <a:ln>
            <a:noFill/>
          </a:ln>
        </p:spPr>
        <p:txBody>
          <a:bodyPr lIns="0" tIns="0" rIns="0" bIns="0" anchor="t" anchorCtr="0">
            <a:noAutofit/>
          </a:bodyPr>
          <a:lstStyle>
            <a:lvl1pPr marL="0" indent="0" algn="l">
              <a:lnSpc>
                <a:spcPct val="100000"/>
              </a:lnSpc>
              <a:buNone/>
              <a:defRPr lang="en-US" sz="1600" kern="1200" spc="-20" baseline="0" dirty="0">
                <a:solidFill>
                  <a:schemeClr val="tx1"/>
                </a:solidFill>
                <a:latin typeface="Helvetica" pitchFamily="2" charset="0"/>
                <a:ea typeface="+mn-ea"/>
                <a:cs typeface="+mn-cs"/>
              </a:defRPr>
            </a:lvl1pPr>
          </a:lstStyle>
          <a:p>
            <a:r>
              <a:rPr lang="en-US" dirty="0"/>
              <a:t>This is placeholder paragraph text. Lorem ipsum dolor sit </a:t>
            </a:r>
            <a:r>
              <a:rPr lang="en-US" dirty="0" err="1"/>
              <a:t>amet</a:t>
            </a:r>
            <a:r>
              <a:rPr lang="en-US" dirty="0"/>
              <a:t>, </a:t>
            </a:r>
            <a:r>
              <a:rPr lang="en-US" dirty="0" err="1"/>
              <a:t>consectetur</a:t>
            </a:r>
            <a:r>
              <a:rPr lang="en-US" dirty="0"/>
              <a:t> sed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Nam </a:t>
            </a:r>
            <a:r>
              <a:rPr lang="en-US" dirty="0" err="1"/>
              <a:t>sapien</a:t>
            </a:r>
            <a:r>
              <a:rPr lang="en-US" dirty="0"/>
              <a:t> </a:t>
            </a:r>
            <a:r>
              <a:rPr lang="en-US" dirty="0" err="1"/>
              <a:t>ut</a:t>
            </a:r>
            <a:r>
              <a:rPr lang="en-US" dirty="0"/>
              <a:t> porta pulvinar. </a:t>
            </a:r>
            <a:r>
              <a:rPr lang="en-US" dirty="0" err="1"/>
              <a:t>Phasellus</a:t>
            </a:r>
            <a:r>
              <a:rPr lang="en-US" dirty="0"/>
              <a:t> </a:t>
            </a:r>
            <a:r>
              <a:rPr lang="en-US" dirty="0" err="1"/>
              <a:t>laoreet</a:t>
            </a:r>
            <a:r>
              <a:rPr lang="en-US" dirty="0"/>
              <a:t> </a:t>
            </a:r>
            <a:r>
              <a:rPr lang="en-US" dirty="0" err="1"/>
              <a:t>mollis</a:t>
            </a:r>
            <a:r>
              <a:rPr lang="en-US" dirty="0"/>
              <a:t> </a:t>
            </a:r>
            <a:r>
              <a:rPr lang="en-US" dirty="0" err="1"/>
              <a:t>neque</a:t>
            </a:r>
            <a:r>
              <a:rPr lang="en-US" dirty="0"/>
              <a:t> </a:t>
            </a:r>
            <a:r>
              <a:rPr lang="en-US" dirty="0" err="1"/>
              <a:t>vulputate</a:t>
            </a:r>
            <a:r>
              <a:rPr lang="en-US" dirty="0"/>
              <a:t> </a:t>
            </a:r>
            <a:r>
              <a:rPr lang="en-US" dirty="0" err="1"/>
              <a:t>efficitur</a:t>
            </a:r>
            <a:r>
              <a:rPr lang="en-US" dirty="0"/>
              <a:t>.</a:t>
            </a:r>
          </a:p>
        </p:txBody>
      </p:sp>
      <p:sp>
        <p:nvSpPr>
          <p:cNvPr id="9" name="Text Placeholder 11">
            <a:extLst>
              <a:ext uri="{FF2B5EF4-FFF2-40B4-BE49-F238E27FC236}">
                <a16:creationId xmlns:a16="http://schemas.microsoft.com/office/drawing/2014/main" id="{11D5F7C7-6AB1-79FE-EEB4-285A6CD6FAB0}"/>
              </a:ext>
            </a:extLst>
          </p:cNvPr>
          <p:cNvSpPr>
            <a:spLocks noGrp="1"/>
          </p:cNvSpPr>
          <p:nvPr>
            <p:ph type="body" sz="quarter" idx="31"/>
          </p:nvPr>
        </p:nvSpPr>
        <p:spPr>
          <a:xfrm>
            <a:off x="2743199" y="2368296"/>
            <a:ext cx="6345936" cy="625033"/>
          </a:xfrm>
        </p:spPr>
        <p:txBody>
          <a:bodyPr lIns="0" rIns="0" anchor="b">
            <a:noAutofit/>
          </a:bodyPr>
          <a:lstStyle>
            <a:lvl1pPr marL="0" indent="0">
              <a:buNone/>
              <a:defRPr sz="36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pic>
        <p:nvPicPr>
          <p:cNvPr id="12" name="Picture 11">
            <a:extLst>
              <a:ext uri="{FF2B5EF4-FFF2-40B4-BE49-F238E27FC236}">
                <a16:creationId xmlns:a16="http://schemas.microsoft.com/office/drawing/2014/main" id="{1FA8D461-DD73-1CF7-34F5-9277A6C8D7C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16C105B6-4985-4A72-86A8-294F7A2F107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0" name="Rectangle 19">
            <a:extLst>
              <a:ext uri="{FF2B5EF4-FFF2-40B4-BE49-F238E27FC236}">
                <a16:creationId xmlns:a16="http://schemas.microsoft.com/office/drawing/2014/main" id="{43DF65BB-D822-C07B-7887-79A08BCDCDA2}"/>
              </a:ext>
            </a:extLst>
          </p:cNvPr>
          <p:cNvSpPr/>
          <p:nvPr userDrawn="1"/>
        </p:nvSpPr>
        <p:spPr>
          <a:xfrm rot="16200000">
            <a:off x="2023503" y="280007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C33017B2-0EE7-AFCB-DDA3-603399951CA8}"/>
              </a:ext>
            </a:extLst>
          </p:cNvPr>
          <p:cNvSpPr>
            <a:spLocks noGrp="1"/>
          </p:cNvSpPr>
          <p:nvPr>
            <p:ph type="dt" sz="half" idx="32"/>
          </p:nvPr>
        </p:nvSpPr>
        <p:spPr/>
        <p:txBody>
          <a:bodyPr/>
          <a:lstStyle/>
          <a:p>
            <a:pPr>
              <a:defRPr/>
            </a:pPr>
            <a:fld id="{5AA1A870-FDCC-724D-BA64-1AEB9A50A588}" type="datetime1">
              <a:rPr lang="en-US" smtClean="0"/>
              <a:t>9/22/26</a:t>
            </a:fld>
            <a:endParaRPr lang="en-US" dirty="0"/>
          </a:p>
        </p:txBody>
      </p:sp>
      <p:sp>
        <p:nvSpPr>
          <p:cNvPr id="8" name="Footer Placeholder 7">
            <a:extLst>
              <a:ext uri="{FF2B5EF4-FFF2-40B4-BE49-F238E27FC236}">
                <a16:creationId xmlns:a16="http://schemas.microsoft.com/office/drawing/2014/main" id="{F9B0F08A-229C-A4A7-860F-0A6886870548}"/>
              </a:ext>
            </a:extLst>
          </p:cNvPr>
          <p:cNvSpPr>
            <a:spLocks noGrp="1"/>
          </p:cNvSpPr>
          <p:nvPr>
            <p:ph type="ftr" sz="quarter" idx="33"/>
          </p:nvPr>
        </p:nvSpPr>
        <p:spPr/>
        <p:txBody>
          <a:bodyPr/>
          <a:lstStyle/>
          <a:p>
            <a:pPr>
              <a:defRPr/>
            </a:pPr>
            <a:r>
              <a:rPr lang="en-US"/>
              <a:t>Nikki Tagdulang | Development of the Nb3Sn cotings on Novel Cavity Geometries Using Vapor-Diffusion Technique</a:t>
            </a:r>
            <a:endParaRPr lang="en-US" dirty="0"/>
          </a:p>
        </p:txBody>
      </p:sp>
      <p:sp>
        <p:nvSpPr>
          <p:cNvPr id="10" name="Slide Number Placeholder 9">
            <a:extLst>
              <a:ext uri="{FF2B5EF4-FFF2-40B4-BE49-F238E27FC236}">
                <a16:creationId xmlns:a16="http://schemas.microsoft.com/office/drawing/2014/main" id="{34AD9F66-40DA-7542-0013-4B7B9B9BDCE9}"/>
              </a:ext>
            </a:extLst>
          </p:cNvPr>
          <p:cNvSpPr>
            <a:spLocks noGrp="1"/>
          </p:cNvSpPr>
          <p:nvPr>
            <p:ph type="sldNum" sz="quarter" idx="3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0947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paragraph">
    <p:bg>
      <p:bgPr>
        <a:solidFill>
          <a:schemeClr val="bg1"/>
        </a:solidFill>
        <a:effectLst/>
      </p:bgPr>
    </p:bg>
    <p:spTree>
      <p:nvGrpSpPr>
        <p:cNvPr id="1" name=""/>
        <p:cNvGrpSpPr/>
        <p:nvPr/>
      </p:nvGrpSpPr>
      <p:grpSpPr>
        <a:xfrm>
          <a:off x="0" y="0"/>
          <a:ext cx="0" cy="0"/>
          <a:chOff x="0" y="0"/>
          <a:chExt cx="0" cy="0"/>
        </a:xfrm>
      </p:grpSpPr>
      <p:pic>
        <p:nvPicPr>
          <p:cNvPr id="5" name="Picture 4" descr="Logo, company name&#10;&#10;AI-generated content may be incorrect.">
            <a:extLst>
              <a:ext uri="{FF2B5EF4-FFF2-40B4-BE49-F238E27FC236}">
                <a16:creationId xmlns:a16="http://schemas.microsoft.com/office/drawing/2014/main" id="{0F638F81-B8FB-5EFF-DFB1-9D0FF030B3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2" name="Text Placeholder 11">
            <a:extLst>
              <a:ext uri="{FF2B5EF4-FFF2-40B4-BE49-F238E27FC236}">
                <a16:creationId xmlns:a16="http://schemas.microsoft.com/office/drawing/2014/main" id="{8F21E745-BBC4-24D2-2D10-C3B2CD1C4B40}"/>
              </a:ext>
            </a:extLst>
          </p:cNvPr>
          <p:cNvSpPr>
            <a:spLocks noGrp="1"/>
          </p:cNvSpPr>
          <p:nvPr>
            <p:ph type="body" sz="quarter" idx="29" hasCustomPrompt="1"/>
          </p:nvPr>
        </p:nvSpPr>
        <p:spPr>
          <a:xfrm>
            <a:off x="2438401" y="2680962"/>
            <a:ext cx="2971800" cy="1496075"/>
          </a:xfrm>
        </p:spPr>
        <p:txBody>
          <a:bodyPr lIns="0" rIns="0" anchor="t">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This is a placeholder headline. Lorem ipsum dolor sit </a:t>
            </a:r>
            <a:r>
              <a:rPr lang="en-US" dirty="0" err="1"/>
              <a:t>amet</a:t>
            </a:r>
            <a:r>
              <a:rPr lang="en-US" dirty="0"/>
              <a:t>, nec cu </a:t>
            </a:r>
            <a:r>
              <a:rPr lang="en-US" dirty="0" err="1"/>
              <a:t>legimus</a:t>
            </a:r>
            <a:r>
              <a:rPr lang="en-US" dirty="0"/>
              <a:t>.</a:t>
            </a:r>
          </a:p>
        </p:txBody>
      </p:sp>
      <p:sp>
        <p:nvSpPr>
          <p:cNvPr id="3" name="Text Placeholder 13">
            <a:extLst>
              <a:ext uri="{FF2B5EF4-FFF2-40B4-BE49-F238E27FC236}">
                <a16:creationId xmlns:a16="http://schemas.microsoft.com/office/drawing/2014/main" id="{3DC7DBDA-7A10-5E60-3F1B-555A97E684BE}"/>
              </a:ext>
            </a:extLst>
          </p:cNvPr>
          <p:cNvSpPr>
            <a:spLocks noGrp="1"/>
          </p:cNvSpPr>
          <p:nvPr>
            <p:ph type="body" sz="quarter" idx="30" hasCustomPrompt="1"/>
          </p:nvPr>
        </p:nvSpPr>
        <p:spPr>
          <a:xfrm>
            <a:off x="5866544" y="2680962"/>
            <a:ext cx="3887056" cy="1496075"/>
          </a:xfrm>
          <a:noFill/>
          <a:ln>
            <a:noFill/>
          </a:ln>
        </p:spPr>
        <p:txBody>
          <a:bodyPr lIns="0" tIns="0" rIns="0" bIns="0" anchor="t" anchorCtr="0">
            <a:noAutofit/>
          </a:bodyPr>
          <a:lstStyle>
            <a:lvl1pPr marL="0" indent="0" algn="just">
              <a:lnSpc>
                <a:spcPct val="100000"/>
              </a:lnSpc>
              <a:buNone/>
              <a:defRPr lang="en-US" sz="1600" kern="1200" spc="-20" baseline="0" dirty="0">
                <a:solidFill>
                  <a:schemeClr val="tx1"/>
                </a:solidFill>
                <a:latin typeface="Helvetica" pitchFamily="2" charset="0"/>
                <a:ea typeface="+mn-ea"/>
                <a:cs typeface="+mn-cs"/>
              </a:defRPr>
            </a:lvl1pPr>
          </a:lstStyle>
          <a:p>
            <a:pPr lvl="0"/>
            <a:r>
              <a:rPr lang="en-US" dirty="0"/>
              <a:t>This is placeholder paragraph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a:t>
            </a:r>
          </a:p>
        </p:txBody>
      </p:sp>
      <p:pic>
        <p:nvPicPr>
          <p:cNvPr id="12" name="Picture 11">
            <a:extLst>
              <a:ext uri="{FF2B5EF4-FFF2-40B4-BE49-F238E27FC236}">
                <a16:creationId xmlns:a16="http://schemas.microsoft.com/office/drawing/2014/main" id="{C254DA6B-25F8-FB7A-310E-7B226163581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400B4D35-0B5E-5B93-DE8C-2ECCF2153C7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2" name="Rectangle 21">
            <a:extLst>
              <a:ext uri="{FF2B5EF4-FFF2-40B4-BE49-F238E27FC236}">
                <a16:creationId xmlns:a16="http://schemas.microsoft.com/office/drawing/2014/main" id="{1A3DA0C6-B1B1-9AB4-A879-03547B4E875C}"/>
              </a:ext>
            </a:extLst>
          </p:cNvPr>
          <p:cNvSpPr/>
          <p:nvPr userDrawn="1"/>
        </p:nvSpPr>
        <p:spPr>
          <a:xfrm rot="16200000">
            <a:off x="4495372" y="3415280"/>
            <a:ext cx="2286000"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0E461A5B-FD12-3D01-3752-09D39717EAB1}"/>
              </a:ext>
            </a:extLst>
          </p:cNvPr>
          <p:cNvSpPr>
            <a:spLocks noGrp="1"/>
          </p:cNvSpPr>
          <p:nvPr>
            <p:ph type="dt" sz="half" idx="31"/>
          </p:nvPr>
        </p:nvSpPr>
        <p:spPr/>
        <p:txBody>
          <a:bodyPr/>
          <a:lstStyle/>
          <a:p>
            <a:pPr>
              <a:defRPr/>
            </a:pPr>
            <a:fld id="{2793C5AD-5C00-7945-AB3C-EFF728DF9267}" type="datetime1">
              <a:rPr lang="en-US" smtClean="0"/>
              <a:t>9/22/26</a:t>
            </a:fld>
            <a:endParaRPr lang="en-US" dirty="0"/>
          </a:p>
        </p:txBody>
      </p:sp>
      <p:sp>
        <p:nvSpPr>
          <p:cNvPr id="9" name="Footer Placeholder 8">
            <a:extLst>
              <a:ext uri="{FF2B5EF4-FFF2-40B4-BE49-F238E27FC236}">
                <a16:creationId xmlns:a16="http://schemas.microsoft.com/office/drawing/2014/main" id="{72E9858C-0A87-39AF-9E78-4100CB3488A8}"/>
              </a:ext>
            </a:extLst>
          </p:cNvPr>
          <p:cNvSpPr>
            <a:spLocks noGrp="1"/>
          </p:cNvSpPr>
          <p:nvPr>
            <p:ph type="ftr" sz="quarter" idx="32"/>
          </p:nvPr>
        </p:nvSpPr>
        <p:spPr/>
        <p:txBody>
          <a:bodyPr/>
          <a:lstStyle/>
          <a:p>
            <a:pPr>
              <a:defRPr/>
            </a:pPr>
            <a:r>
              <a:rPr lang="en-US"/>
              <a:t>Nikki Tagdulang | Development of the Nb3Sn cotings on Novel Cavity Geometries Using Vapor-Diffusion Technique</a:t>
            </a:r>
            <a:endParaRPr lang="en-US" dirty="0"/>
          </a:p>
        </p:txBody>
      </p:sp>
      <p:sp>
        <p:nvSpPr>
          <p:cNvPr id="10" name="Slide Number Placeholder 9">
            <a:extLst>
              <a:ext uri="{FF2B5EF4-FFF2-40B4-BE49-F238E27FC236}">
                <a16:creationId xmlns:a16="http://schemas.microsoft.com/office/drawing/2014/main" id="{C0D434DA-FA5F-A3F0-73D1-B7D59CAE5539}"/>
              </a:ext>
            </a:extLst>
          </p:cNvPr>
          <p:cNvSpPr>
            <a:spLocks noGrp="1"/>
          </p:cNvSpPr>
          <p:nvPr>
            <p:ph type="sldNum" sz="quarter" idx="3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68227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and-photos">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5EDF766-7C4F-8198-CC00-1629745BA558}"/>
              </a:ext>
            </a:extLst>
          </p:cNvPr>
          <p:cNvSpPr>
            <a:spLocks noGrp="1"/>
          </p:cNvSpPr>
          <p:nvPr>
            <p:ph type="pic" sz="quarter" idx="18" hasCustomPrompt="1"/>
          </p:nvPr>
        </p:nvSpPr>
        <p:spPr>
          <a:xfrm>
            <a:off x="8833104" y="820351"/>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26E1C92-EEF8-8158-7DFA-25D472890BE4}"/>
              </a:ext>
            </a:extLst>
          </p:cNvPr>
          <p:cNvSpPr>
            <a:spLocks noGrp="1"/>
          </p:cNvSpPr>
          <p:nvPr>
            <p:ph type="body" sz="quarter" idx="24" hasCustomPrompt="1"/>
          </p:nvPr>
        </p:nvSpPr>
        <p:spPr>
          <a:xfrm>
            <a:off x="8833104" y="2449165"/>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5" name="Text Placeholder 13">
            <a:extLst>
              <a:ext uri="{FF2B5EF4-FFF2-40B4-BE49-F238E27FC236}">
                <a16:creationId xmlns:a16="http://schemas.microsoft.com/office/drawing/2014/main" id="{1E4BB0C1-1719-763D-2504-E6EAD0B6EF05}"/>
              </a:ext>
            </a:extLst>
          </p:cNvPr>
          <p:cNvSpPr>
            <a:spLocks noGrp="1"/>
          </p:cNvSpPr>
          <p:nvPr>
            <p:ph type="body" sz="quarter" idx="26" hasCustomPrompt="1"/>
          </p:nvPr>
        </p:nvSpPr>
        <p:spPr>
          <a:xfrm>
            <a:off x="8833104" y="4457874"/>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8" name="Text Placeholder 13">
            <a:extLst>
              <a:ext uri="{FF2B5EF4-FFF2-40B4-BE49-F238E27FC236}">
                <a16:creationId xmlns:a16="http://schemas.microsoft.com/office/drawing/2014/main" id="{5F91DEBF-3B80-EC21-CD0E-574925D5D201}"/>
              </a:ext>
            </a:extLst>
          </p:cNvPr>
          <p:cNvSpPr>
            <a:spLocks noGrp="1"/>
          </p:cNvSpPr>
          <p:nvPr>
            <p:ph type="body" sz="quarter" idx="28" hasCustomPrompt="1"/>
          </p:nvPr>
        </p:nvSpPr>
        <p:spPr>
          <a:xfrm>
            <a:off x="8833104" y="6463327"/>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31" name="Picture Placeholder 5">
            <a:extLst>
              <a:ext uri="{FF2B5EF4-FFF2-40B4-BE49-F238E27FC236}">
                <a16:creationId xmlns:a16="http://schemas.microsoft.com/office/drawing/2014/main" id="{F2081C81-0D31-1D33-D5C7-E800F20CAB35}"/>
              </a:ext>
            </a:extLst>
          </p:cNvPr>
          <p:cNvSpPr>
            <a:spLocks noGrp="1"/>
          </p:cNvSpPr>
          <p:nvPr>
            <p:ph type="pic" sz="quarter" idx="29" hasCustomPrompt="1"/>
          </p:nvPr>
        </p:nvSpPr>
        <p:spPr>
          <a:xfrm>
            <a:off x="8833104" y="2829060"/>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3" name="Picture Placeholder 5">
            <a:extLst>
              <a:ext uri="{FF2B5EF4-FFF2-40B4-BE49-F238E27FC236}">
                <a16:creationId xmlns:a16="http://schemas.microsoft.com/office/drawing/2014/main" id="{CB5F92BD-A331-2033-6414-32DA4139D141}"/>
              </a:ext>
            </a:extLst>
          </p:cNvPr>
          <p:cNvSpPr>
            <a:spLocks noGrp="1"/>
          </p:cNvSpPr>
          <p:nvPr>
            <p:ph type="pic" sz="quarter" idx="30" hasCustomPrompt="1"/>
          </p:nvPr>
        </p:nvSpPr>
        <p:spPr>
          <a:xfrm>
            <a:off x="8833104" y="4834513"/>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11" name="Text Placeholder 12">
            <a:extLst>
              <a:ext uri="{FF2B5EF4-FFF2-40B4-BE49-F238E27FC236}">
                <a16:creationId xmlns:a16="http://schemas.microsoft.com/office/drawing/2014/main" id="{8BB65541-22E1-1824-D211-5F662B02BC91}"/>
              </a:ext>
            </a:extLst>
          </p:cNvPr>
          <p:cNvSpPr>
            <a:spLocks noGrp="1"/>
          </p:cNvSpPr>
          <p:nvPr>
            <p:ph type="body" sz="quarter" idx="38"/>
          </p:nvPr>
        </p:nvSpPr>
        <p:spPr>
          <a:xfrm>
            <a:off x="914399" y="1700783"/>
            <a:ext cx="7552944" cy="4655567"/>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a:extLst>
              <a:ext uri="{FF2B5EF4-FFF2-40B4-BE49-F238E27FC236}">
                <a16:creationId xmlns:a16="http://schemas.microsoft.com/office/drawing/2014/main" id="{C2BA73D7-8F26-022A-C605-75C6FA96D3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itle Placeholder 1">
            <a:extLst>
              <a:ext uri="{FF2B5EF4-FFF2-40B4-BE49-F238E27FC236}">
                <a16:creationId xmlns:a16="http://schemas.microsoft.com/office/drawing/2014/main" id="{FA4F7EE0-B642-86A5-1F51-02D846ED29B6}"/>
              </a:ext>
            </a:extLst>
          </p:cNvPr>
          <p:cNvSpPr>
            <a:spLocks noGrp="1"/>
          </p:cNvSpPr>
          <p:nvPr>
            <p:ph type="title" hasCustomPrompt="1"/>
          </p:nvPr>
        </p:nvSpPr>
        <p:spPr>
          <a:xfrm>
            <a:off x="914398" y="365760"/>
            <a:ext cx="755207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Text Placeholder 19">
            <a:extLst>
              <a:ext uri="{FF2B5EF4-FFF2-40B4-BE49-F238E27FC236}">
                <a16:creationId xmlns:a16="http://schemas.microsoft.com/office/drawing/2014/main" id="{D6098F5F-613F-6068-B8EF-8517C054C557}"/>
              </a:ext>
            </a:extLst>
          </p:cNvPr>
          <p:cNvSpPr>
            <a:spLocks noGrp="1"/>
          </p:cNvSpPr>
          <p:nvPr>
            <p:ph type="body" sz="quarter" idx="37" hasCustomPrompt="1"/>
          </p:nvPr>
        </p:nvSpPr>
        <p:spPr>
          <a:xfrm>
            <a:off x="914399" y="820351"/>
            <a:ext cx="7552071"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5" name="Picture 24" descr="Logo, company name&#10;&#10;AI-generated content may be incorrect.">
            <a:extLst>
              <a:ext uri="{FF2B5EF4-FFF2-40B4-BE49-F238E27FC236}">
                <a16:creationId xmlns:a16="http://schemas.microsoft.com/office/drawing/2014/main" id="{33D8ACCB-93FC-A368-F65D-A1E01234593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9" name="Date Placeholder 8">
            <a:extLst>
              <a:ext uri="{FF2B5EF4-FFF2-40B4-BE49-F238E27FC236}">
                <a16:creationId xmlns:a16="http://schemas.microsoft.com/office/drawing/2014/main" id="{9533E998-2B0C-F60B-FC6D-4335AB2165DC}"/>
              </a:ext>
            </a:extLst>
          </p:cNvPr>
          <p:cNvSpPr>
            <a:spLocks noGrp="1"/>
          </p:cNvSpPr>
          <p:nvPr>
            <p:ph type="dt" sz="half" idx="39"/>
          </p:nvPr>
        </p:nvSpPr>
        <p:spPr/>
        <p:txBody>
          <a:bodyPr/>
          <a:lstStyle/>
          <a:p>
            <a:pPr>
              <a:defRPr/>
            </a:pPr>
            <a:fld id="{4695C72F-315A-5943-B578-011EEE4B76CE}" type="datetime1">
              <a:rPr lang="en-US" smtClean="0"/>
              <a:t>9/22/26</a:t>
            </a:fld>
            <a:endParaRPr lang="en-US" dirty="0"/>
          </a:p>
        </p:txBody>
      </p:sp>
      <p:sp>
        <p:nvSpPr>
          <p:cNvPr id="10" name="Footer Placeholder 9">
            <a:extLst>
              <a:ext uri="{FF2B5EF4-FFF2-40B4-BE49-F238E27FC236}">
                <a16:creationId xmlns:a16="http://schemas.microsoft.com/office/drawing/2014/main" id="{8CDED783-2E63-0F10-1566-F3BA680D7FF5}"/>
              </a:ext>
            </a:extLst>
          </p:cNvPr>
          <p:cNvSpPr>
            <a:spLocks noGrp="1"/>
          </p:cNvSpPr>
          <p:nvPr>
            <p:ph type="ftr" sz="quarter" idx="40"/>
          </p:nvPr>
        </p:nvSpPr>
        <p:spPr/>
        <p:txBody>
          <a:bodyPr/>
          <a:lstStyle/>
          <a:p>
            <a:pPr>
              <a:defRPr/>
            </a:pPr>
            <a:r>
              <a:rPr lang="en-US"/>
              <a:t>Nikki Tagdulang | Development of the Nb3Sn cotings on Novel Cavity Geometries Using Vapor-Diffusion Technique</a:t>
            </a:r>
            <a:endParaRPr lang="en-US" dirty="0"/>
          </a:p>
        </p:txBody>
      </p:sp>
      <p:sp>
        <p:nvSpPr>
          <p:cNvPr id="12" name="Slide Number Placeholder 11">
            <a:extLst>
              <a:ext uri="{FF2B5EF4-FFF2-40B4-BE49-F238E27FC236}">
                <a16:creationId xmlns:a16="http://schemas.microsoft.com/office/drawing/2014/main" id="{E97FAA85-5895-B226-0E08-685A13E158F0}"/>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4126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photo-righ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49909F63-04B4-4552-4C9B-34944CE806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b="4126"/>
          <a:stretch/>
        </p:blipFill>
        <p:spPr>
          <a:xfrm>
            <a:off x="4103005" y="2425441"/>
            <a:ext cx="4423870" cy="4432559"/>
          </a:xfrm>
          <a:prstGeom prst="rect">
            <a:avLst/>
          </a:prstGeom>
        </p:spPr>
      </p:pic>
      <p:sp>
        <p:nvSpPr>
          <p:cNvPr id="5" name="Picture Placeholder 5">
            <a:extLst>
              <a:ext uri="{FF2B5EF4-FFF2-40B4-BE49-F238E27FC236}">
                <a16:creationId xmlns:a16="http://schemas.microsoft.com/office/drawing/2014/main" id="{B184D948-D65A-DC1D-AFEC-EB3C91F2BACC}"/>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1195460"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1195462"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 name="Text Placeholder 13">
            <a:extLst>
              <a:ext uri="{FF2B5EF4-FFF2-40B4-BE49-F238E27FC236}">
                <a16:creationId xmlns:a16="http://schemas.microsoft.com/office/drawing/2014/main" id="{7C443C6E-C1D0-5FAA-AA07-CD776BA07A36}"/>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7" name="Picture 16">
            <a:extLst>
              <a:ext uri="{FF2B5EF4-FFF2-40B4-BE49-F238E27FC236}">
                <a16:creationId xmlns:a16="http://schemas.microsoft.com/office/drawing/2014/main" id="{C29948ED-E27D-5F98-EACD-DCAF63A451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6" name="Title Placeholder 1">
            <a:extLst>
              <a:ext uri="{FF2B5EF4-FFF2-40B4-BE49-F238E27FC236}">
                <a16:creationId xmlns:a16="http://schemas.microsoft.com/office/drawing/2014/main" id="{8DD8DAC1-7288-EEB9-267E-4FABB681DE29}"/>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7" name="Text Placeholder 19">
            <a:extLst>
              <a:ext uri="{FF2B5EF4-FFF2-40B4-BE49-F238E27FC236}">
                <a16:creationId xmlns:a16="http://schemas.microsoft.com/office/drawing/2014/main" id="{69F9AB23-23AD-4331-6F10-124422E7587B}"/>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8" name="Picture 27" descr="Logo, company name&#10;&#10;AI-generated content may be incorrect.">
            <a:extLst>
              <a:ext uri="{FF2B5EF4-FFF2-40B4-BE49-F238E27FC236}">
                <a16:creationId xmlns:a16="http://schemas.microsoft.com/office/drawing/2014/main" id="{A9F6B776-108B-4A96-9AA6-9F1EE6A1E8E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053A70-0654-457C-4676-5169A063CE3E}"/>
              </a:ext>
            </a:extLst>
          </p:cNvPr>
          <p:cNvSpPr/>
          <p:nvPr userDrawn="1"/>
        </p:nvSpPr>
        <p:spPr>
          <a:xfrm rot="16200000">
            <a:off x="462533"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1">
            <a:extLst>
              <a:ext uri="{FF2B5EF4-FFF2-40B4-BE49-F238E27FC236}">
                <a16:creationId xmlns:a16="http://schemas.microsoft.com/office/drawing/2014/main" id="{8B4756C2-06F2-8784-8F5F-FB522EFBA23C}"/>
              </a:ext>
            </a:extLst>
          </p:cNvPr>
          <p:cNvSpPr>
            <a:spLocks noGrp="1"/>
          </p:cNvSpPr>
          <p:nvPr>
            <p:ph type="body" sz="quarter" idx="38"/>
          </p:nvPr>
        </p:nvSpPr>
        <p:spPr>
          <a:xfrm>
            <a:off x="1195460"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3" name="Text Placeholder 13">
            <a:extLst>
              <a:ext uri="{FF2B5EF4-FFF2-40B4-BE49-F238E27FC236}">
                <a16:creationId xmlns:a16="http://schemas.microsoft.com/office/drawing/2014/main" id="{345E30FA-B5D6-5E04-EF60-A0A70B81F999}"/>
              </a:ext>
            </a:extLst>
          </p:cNvPr>
          <p:cNvSpPr>
            <a:spLocks noGrp="1"/>
          </p:cNvSpPr>
          <p:nvPr>
            <p:ph type="body" sz="quarter" idx="39"/>
          </p:nvPr>
        </p:nvSpPr>
        <p:spPr>
          <a:xfrm>
            <a:off x="1195462"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4" name="Rectangle 23">
            <a:extLst>
              <a:ext uri="{FF2B5EF4-FFF2-40B4-BE49-F238E27FC236}">
                <a16:creationId xmlns:a16="http://schemas.microsoft.com/office/drawing/2014/main" id="{7A65EB0A-DB5D-B73A-3BDF-3A92FEB693B6}"/>
              </a:ext>
            </a:extLst>
          </p:cNvPr>
          <p:cNvSpPr/>
          <p:nvPr userDrawn="1"/>
        </p:nvSpPr>
        <p:spPr>
          <a:xfrm rot="16200000">
            <a:off x="462533"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1">
            <a:extLst>
              <a:ext uri="{FF2B5EF4-FFF2-40B4-BE49-F238E27FC236}">
                <a16:creationId xmlns:a16="http://schemas.microsoft.com/office/drawing/2014/main" id="{655DBDA5-637B-7431-81F3-8CC97736658E}"/>
              </a:ext>
            </a:extLst>
          </p:cNvPr>
          <p:cNvSpPr>
            <a:spLocks noGrp="1"/>
          </p:cNvSpPr>
          <p:nvPr>
            <p:ph type="body" sz="quarter" idx="40"/>
          </p:nvPr>
        </p:nvSpPr>
        <p:spPr>
          <a:xfrm>
            <a:off x="1195460"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E1BBFC49-6774-CB5D-A10C-1E64228B47E5}"/>
              </a:ext>
            </a:extLst>
          </p:cNvPr>
          <p:cNvSpPr>
            <a:spLocks noGrp="1"/>
          </p:cNvSpPr>
          <p:nvPr>
            <p:ph type="body" sz="quarter" idx="41"/>
          </p:nvPr>
        </p:nvSpPr>
        <p:spPr>
          <a:xfrm>
            <a:off x="1195462"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AD3945AA-519A-1380-1CC1-79AE3549B70C}"/>
              </a:ext>
            </a:extLst>
          </p:cNvPr>
          <p:cNvSpPr/>
          <p:nvPr userDrawn="1"/>
        </p:nvSpPr>
        <p:spPr>
          <a:xfrm rot="16200000">
            <a:off x="462533"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3820F791-B55A-8DF3-E9C3-DEA9E9C0BEC0}"/>
              </a:ext>
            </a:extLst>
          </p:cNvPr>
          <p:cNvSpPr>
            <a:spLocks noGrp="1"/>
          </p:cNvSpPr>
          <p:nvPr>
            <p:ph type="dt" sz="half" idx="42"/>
          </p:nvPr>
        </p:nvSpPr>
        <p:spPr/>
        <p:txBody>
          <a:bodyPr/>
          <a:lstStyle/>
          <a:p>
            <a:pPr>
              <a:defRPr/>
            </a:pPr>
            <a:fld id="{ABC0BF14-E3F7-814F-AD55-172FA9B21452}" type="datetime1">
              <a:rPr lang="en-US" smtClean="0"/>
              <a:t>9/22/26</a:t>
            </a:fld>
            <a:endParaRPr lang="en-US" dirty="0"/>
          </a:p>
        </p:txBody>
      </p:sp>
      <p:sp>
        <p:nvSpPr>
          <p:cNvPr id="9" name="Footer Placeholder 8">
            <a:extLst>
              <a:ext uri="{FF2B5EF4-FFF2-40B4-BE49-F238E27FC236}">
                <a16:creationId xmlns:a16="http://schemas.microsoft.com/office/drawing/2014/main" id="{C0729F27-36E7-35AC-B79B-23F12C3C0496}"/>
              </a:ext>
            </a:extLst>
          </p:cNvPr>
          <p:cNvSpPr>
            <a:spLocks noGrp="1"/>
          </p:cNvSpPr>
          <p:nvPr>
            <p:ph type="ftr" sz="quarter" idx="43"/>
          </p:nvPr>
        </p:nvSpPr>
        <p:spPr/>
        <p:txBody>
          <a:bodyPr/>
          <a:lstStyle/>
          <a:p>
            <a:pPr>
              <a:defRPr/>
            </a:pPr>
            <a:r>
              <a:rPr lang="en-US"/>
              <a:t>Nikki Tagdulang | Development of the Nb3Sn cotings on Novel Cavity Geometries Using Vapor-Diffusion Technique</a:t>
            </a:r>
            <a:endParaRPr lang="en-US" dirty="0"/>
          </a:p>
        </p:txBody>
      </p:sp>
      <p:sp>
        <p:nvSpPr>
          <p:cNvPr id="10" name="Slide Number Placeholder 9">
            <a:extLst>
              <a:ext uri="{FF2B5EF4-FFF2-40B4-BE49-F238E27FC236}">
                <a16:creationId xmlns:a16="http://schemas.microsoft.com/office/drawing/2014/main" id="{9BE949B0-53E8-8ECF-9332-CAC08FBE7E60}"/>
              </a:ext>
            </a:extLst>
          </p:cNvPr>
          <p:cNvSpPr>
            <a:spLocks noGrp="1"/>
          </p:cNvSpPr>
          <p:nvPr>
            <p:ph type="sldNum" sz="quarter" idx="4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3524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photo-lef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5698E98C-5EF4-E02E-4D04-D17E225EFBAE}"/>
              </a:ext>
            </a:extLst>
          </p:cNvPr>
          <p:cNvPicPr>
            <a:picLocks noChangeAspect="1"/>
          </p:cNvPicPr>
          <p:nvPr userDrawn="1"/>
        </p:nvPicPr>
        <p:blipFill>
          <a:blip r:embed="rId2" cstate="screen">
            <a:extLst>
              <a:ext uri="{28A0092B-C50C-407E-A947-70E740481C1C}">
                <a14:useLocalDpi xmlns:a14="http://schemas.microsoft.com/office/drawing/2010/main"/>
              </a:ext>
            </a:extLst>
          </a:blip>
          <a:srcRect r="13429" b="4126"/>
          <a:stretch/>
        </p:blipFill>
        <p:spPr>
          <a:xfrm>
            <a:off x="8362184" y="2425441"/>
            <a:ext cx="3829816" cy="4432559"/>
          </a:xfrm>
          <a:prstGeom prst="rect">
            <a:avLst/>
          </a:prstGeom>
        </p:spPr>
      </p:pic>
      <p:pic>
        <p:nvPicPr>
          <p:cNvPr id="7" name="Picture 6">
            <a:extLst>
              <a:ext uri="{FF2B5EF4-FFF2-40B4-BE49-F238E27FC236}">
                <a16:creationId xmlns:a16="http://schemas.microsoft.com/office/drawing/2014/main" id="{5A84E48D-8A24-7C48-B59C-D2F648C00A2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Picture Placeholder 5">
            <a:extLst>
              <a:ext uri="{FF2B5EF4-FFF2-40B4-BE49-F238E27FC236}">
                <a16:creationId xmlns:a16="http://schemas.microsoft.com/office/drawing/2014/main" id="{0C79311F-2C3F-C507-E765-5D7DA5DEDA87}"/>
              </a:ext>
            </a:extLst>
          </p:cNvPr>
          <p:cNvSpPr>
            <a:spLocks noGrp="1"/>
          </p:cNvSpPr>
          <p:nvPr>
            <p:ph type="pic" sz="quarter" idx="15" hasCustomPrompt="1"/>
          </p:nvPr>
        </p:nvSpPr>
        <p:spPr>
          <a:xfrm>
            <a:off x="0"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5" name="Text Placeholder 13">
            <a:extLst>
              <a:ext uri="{FF2B5EF4-FFF2-40B4-BE49-F238E27FC236}">
                <a16:creationId xmlns:a16="http://schemas.microsoft.com/office/drawing/2014/main" id="{B9480AD7-FFD4-EBEA-C887-D69213310463}"/>
              </a:ext>
            </a:extLst>
          </p:cNvPr>
          <p:cNvSpPr>
            <a:spLocks noGrp="1"/>
          </p:cNvSpPr>
          <p:nvPr>
            <p:ph type="body" sz="quarter" idx="24" hasCustomPrompt="1"/>
          </p:nvPr>
        </p:nvSpPr>
        <p:spPr>
          <a:xfrm>
            <a:off x="371856"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6" name="Title Placeholder 1">
            <a:extLst>
              <a:ext uri="{FF2B5EF4-FFF2-40B4-BE49-F238E27FC236}">
                <a16:creationId xmlns:a16="http://schemas.microsoft.com/office/drawing/2014/main" id="{614BAE17-7F11-EB6F-1C51-5B3FF6C6528C}"/>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Text Placeholder 19">
            <a:extLst>
              <a:ext uri="{FF2B5EF4-FFF2-40B4-BE49-F238E27FC236}">
                <a16:creationId xmlns:a16="http://schemas.microsoft.com/office/drawing/2014/main" id="{B8A6A485-675C-EE94-911E-0B54B90E6832}"/>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8" name="Picture 17" descr="Logo, company name&#10;&#10;AI-generated content may be incorrect.">
            <a:extLst>
              <a:ext uri="{FF2B5EF4-FFF2-40B4-BE49-F238E27FC236}">
                <a16:creationId xmlns:a16="http://schemas.microsoft.com/office/drawing/2014/main" id="{3A04F070-8450-0E87-18DD-3192DA8CDC2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3" name="Text Placeholder 11">
            <a:extLst>
              <a:ext uri="{FF2B5EF4-FFF2-40B4-BE49-F238E27FC236}">
                <a16:creationId xmlns:a16="http://schemas.microsoft.com/office/drawing/2014/main" id="{08F951B0-68BF-2192-D399-475E494C0592}"/>
              </a:ext>
            </a:extLst>
          </p:cNvPr>
          <p:cNvSpPr>
            <a:spLocks noGrp="1"/>
          </p:cNvSpPr>
          <p:nvPr>
            <p:ph type="body" sz="quarter" idx="38"/>
          </p:nvPr>
        </p:nvSpPr>
        <p:spPr>
          <a:xfrm>
            <a:off x="5447424"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 name="Text Placeholder 13">
            <a:extLst>
              <a:ext uri="{FF2B5EF4-FFF2-40B4-BE49-F238E27FC236}">
                <a16:creationId xmlns:a16="http://schemas.microsoft.com/office/drawing/2014/main" id="{B9827FE2-9D0B-A5AD-BAFA-F72DC18F31CD}"/>
              </a:ext>
            </a:extLst>
          </p:cNvPr>
          <p:cNvSpPr>
            <a:spLocks noGrp="1"/>
          </p:cNvSpPr>
          <p:nvPr>
            <p:ph type="body" sz="quarter" idx="39"/>
          </p:nvPr>
        </p:nvSpPr>
        <p:spPr>
          <a:xfrm>
            <a:off x="5447426"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6041A4D8-AE7D-2DE6-B0CA-43D09F97FEC4}"/>
              </a:ext>
            </a:extLst>
          </p:cNvPr>
          <p:cNvSpPr/>
          <p:nvPr userDrawn="1"/>
        </p:nvSpPr>
        <p:spPr>
          <a:xfrm rot="16200000">
            <a:off x="4714497"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7600CE08-B13C-E59B-FBAD-E6C38D06A2B1}"/>
              </a:ext>
            </a:extLst>
          </p:cNvPr>
          <p:cNvSpPr>
            <a:spLocks noGrp="1"/>
          </p:cNvSpPr>
          <p:nvPr>
            <p:ph type="body" sz="quarter" idx="40"/>
          </p:nvPr>
        </p:nvSpPr>
        <p:spPr>
          <a:xfrm>
            <a:off x="5447424"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8" name="Text Placeholder 13">
            <a:extLst>
              <a:ext uri="{FF2B5EF4-FFF2-40B4-BE49-F238E27FC236}">
                <a16:creationId xmlns:a16="http://schemas.microsoft.com/office/drawing/2014/main" id="{AD938516-005A-EF48-88B3-4A3A61AF594C}"/>
              </a:ext>
            </a:extLst>
          </p:cNvPr>
          <p:cNvSpPr>
            <a:spLocks noGrp="1"/>
          </p:cNvSpPr>
          <p:nvPr>
            <p:ph type="body" sz="quarter" idx="41"/>
          </p:nvPr>
        </p:nvSpPr>
        <p:spPr>
          <a:xfrm>
            <a:off x="5447426"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9" name="Rectangle 8">
            <a:extLst>
              <a:ext uri="{FF2B5EF4-FFF2-40B4-BE49-F238E27FC236}">
                <a16:creationId xmlns:a16="http://schemas.microsoft.com/office/drawing/2014/main" id="{6CF86095-AE0D-275B-D134-0696CF70918D}"/>
              </a:ext>
            </a:extLst>
          </p:cNvPr>
          <p:cNvSpPr/>
          <p:nvPr userDrawn="1"/>
        </p:nvSpPr>
        <p:spPr>
          <a:xfrm rot="16200000">
            <a:off x="4714497"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9B698B8A-3C1A-BCD7-104F-5ED3C11432B0}"/>
              </a:ext>
            </a:extLst>
          </p:cNvPr>
          <p:cNvSpPr>
            <a:spLocks noGrp="1"/>
          </p:cNvSpPr>
          <p:nvPr>
            <p:ph type="body" sz="quarter" idx="42"/>
          </p:nvPr>
        </p:nvSpPr>
        <p:spPr>
          <a:xfrm>
            <a:off x="5447424"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1" name="Text Placeholder 13">
            <a:extLst>
              <a:ext uri="{FF2B5EF4-FFF2-40B4-BE49-F238E27FC236}">
                <a16:creationId xmlns:a16="http://schemas.microsoft.com/office/drawing/2014/main" id="{9402C06F-000D-03EE-5EF2-6F903053076A}"/>
              </a:ext>
            </a:extLst>
          </p:cNvPr>
          <p:cNvSpPr>
            <a:spLocks noGrp="1"/>
          </p:cNvSpPr>
          <p:nvPr>
            <p:ph type="body" sz="quarter" idx="43"/>
          </p:nvPr>
        </p:nvSpPr>
        <p:spPr>
          <a:xfrm>
            <a:off x="5447426"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BA60C1D-8AE1-014F-A846-87B67F7C9205}"/>
              </a:ext>
            </a:extLst>
          </p:cNvPr>
          <p:cNvSpPr/>
          <p:nvPr userDrawn="1"/>
        </p:nvSpPr>
        <p:spPr>
          <a:xfrm rot="16200000">
            <a:off x="4714497"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lide Number Placeholder 22">
            <a:extLst>
              <a:ext uri="{FF2B5EF4-FFF2-40B4-BE49-F238E27FC236}">
                <a16:creationId xmlns:a16="http://schemas.microsoft.com/office/drawing/2014/main" id="{77705BBE-9146-D4F3-393A-D16CB1EA85F1}"/>
              </a:ext>
            </a:extLst>
          </p:cNvPr>
          <p:cNvSpPr>
            <a:spLocks noGrp="1"/>
          </p:cNvSpPr>
          <p:nvPr>
            <p:ph type="sldNum" sz="quarter" idx="4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9088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photo-right-2">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C05AC3D5-5EFB-46A1-48B0-7DE42AE176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 r="21412" b="3671"/>
          <a:stretch/>
        </p:blipFill>
        <p:spPr>
          <a:xfrm>
            <a:off x="4103005" y="2425441"/>
            <a:ext cx="3476609" cy="4453623"/>
          </a:xfrm>
          <a:prstGeom prst="rect">
            <a:avLst/>
          </a:prstGeom>
        </p:spPr>
      </p:pic>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913702" y="1700784"/>
            <a:ext cx="575157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1" name="Title Placeholder 1">
            <a:extLst>
              <a:ext uri="{FF2B5EF4-FFF2-40B4-BE49-F238E27FC236}">
                <a16:creationId xmlns:a16="http://schemas.microsoft.com/office/drawing/2014/main" id="{B5F61D50-E0EA-DD3E-9A15-5F1540B241BD}"/>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C589D903-C7CC-24AC-FE3E-DBF6FBD21EA4}"/>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3" name="Picture 12" descr="Logo, company name&#10;&#10;AI-generated content may be incorrect.">
            <a:extLst>
              <a:ext uri="{FF2B5EF4-FFF2-40B4-BE49-F238E27FC236}">
                <a16:creationId xmlns:a16="http://schemas.microsoft.com/office/drawing/2014/main" id="{1D58EF1F-7C81-3196-E6F7-D0C92C5218E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Picture Placeholder 5">
            <a:extLst>
              <a:ext uri="{FF2B5EF4-FFF2-40B4-BE49-F238E27FC236}">
                <a16:creationId xmlns:a16="http://schemas.microsoft.com/office/drawing/2014/main" id="{FC8B54C3-472A-4B45-CECF-57ABE3B649A8}"/>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6" name="Text Placeholder 13">
            <a:extLst>
              <a:ext uri="{FF2B5EF4-FFF2-40B4-BE49-F238E27FC236}">
                <a16:creationId xmlns:a16="http://schemas.microsoft.com/office/drawing/2014/main" id="{4AA3BFD7-9096-F068-222A-2881944B7BB2}"/>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sp>
        <p:nvSpPr>
          <p:cNvPr id="6" name="Date Placeholder 5">
            <a:extLst>
              <a:ext uri="{FF2B5EF4-FFF2-40B4-BE49-F238E27FC236}">
                <a16:creationId xmlns:a16="http://schemas.microsoft.com/office/drawing/2014/main" id="{7B91485E-E19F-6302-348B-C0C66564B455}"/>
              </a:ext>
            </a:extLst>
          </p:cNvPr>
          <p:cNvSpPr>
            <a:spLocks noGrp="1"/>
          </p:cNvSpPr>
          <p:nvPr>
            <p:ph type="dt" sz="half" idx="39"/>
          </p:nvPr>
        </p:nvSpPr>
        <p:spPr/>
        <p:txBody>
          <a:bodyPr/>
          <a:lstStyle/>
          <a:p>
            <a:pPr>
              <a:defRPr/>
            </a:pPr>
            <a:fld id="{020C7B07-E0EC-6748-A184-CE4898F987A6}" type="datetime1">
              <a:rPr lang="en-US" smtClean="0"/>
              <a:t>9/22/26</a:t>
            </a:fld>
            <a:endParaRPr lang="en-US" dirty="0"/>
          </a:p>
        </p:txBody>
      </p:sp>
      <p:sp>
        <p:nvSpPr>
          <p:cNvPr id="7" name="Footer Placeholder 6">
            <a:extLst>
              <a:ext uri="{FF2B5EF4-FFF2-40B4-BE49-F238E27FC236}">
                <a16:creationId xmlns:a16="http://schemas.microsoft.com/office/drawing/2014/main" id="{C72EDEEF-46E0-9A6F-15BB-EA74A6A8B232}"/>
              </a:ext>
            </a:extLst>
          </p:cNvPr>
          <p:cNvSpPr>
            <a:spLocks noGrp="1"/>
          </p:cNvSpPr>
          <p:nvPr>
            <p:ph type="ftr" sz="quarter" idx="40"/>
          </p:nvPr>
        </p:nvSpPr>
        <p:spPr/>
        <p:txBody>
          <a:bodyPr/>
          <a:lstStyle/>
          <a:p>
            <a:pPr>
              <a:defRPr/>
            </a:pPr>
            <a:r>
              <a:rPr lang="en-US"/>
              <a:t>Nikki Tagdulang | Development of the Nb3Sn cotings on Novel Cavity Geometries Using Vapor-Diffusion Technique</a:t>
            </a:r>
            <a:endParaRPr lang="en-US" dirty="0"/>
          </a:p>
        </p:txBody>
      </p:sp>
      <p:sp>
        <p:nvSpPr>
          <p:cNvPr id="8" name="Slide Number Placeholder 7">
            <a:extLst>
              <a:ext uri="{FF2B5EF4-FFF2-40B4-BE49-F238E27FC236}">
                <a16:creationId xmlns:a16="http://schemas.microsoft.com/office/drawing/2014/main" id="{3F5603C5-F7E9-135D-08CF-E5B794439925}"/>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48164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photo-left-2">
    <p:bg>
      <p:bgPr>
        <a:solidFill>
          <a:schemeClr val="bg1"/>
        </a:solidFill>
        <a:effectLst/>
      </p:bgPr>
    </p:bg>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6064E41-DF59-6301-DE38-F0DFE24D71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1679" b="4126"/>
          <a:stretch/>
        </p:blipFill>
        <p:spPr>
          <a:xfrm>
            <a:off x="8362184" y="2425441"/>
            <a:ext cx="3464835" cy="4432559"/>
          </a:xfrm>
          <a:prstGeom prst="rect">
            <a:avLst/>
          </a:prstGeom>
        </p:spPr>
      </p:pic>
      <p:sp>
        <p:nvSpPr>
          <p:cNvPr id="7" name="Picture Placeholder 5">
            <a:extLst>
              <a:ext uri="{FF2B5EF4-FFF2-40B4-BE49-F238E27FC236}">
                <a16:creationId xmlns:a16="http://schemas.microsoft.com/office/drawing/2014/main" id="{1CE716CA-F3AD-BE9A-11EE-F4AE1FACBEBB}"/>
              </a:ext>
            </a:extLst>
          </p:cNvPr>
          <p:cNvSpPr>
            <a:spLocks noGrp="1"/>
          </p:cNvSpPr>
          <p:nvPr>
            <p:ph type="pic" sz="quarter" idx="15" hasCustomPrompt="1"/>
          </p:nvPr>
        </p:nvSpPr>
        <p:spPr>
          <a:xfrm>
            <a:off x="0" y="0"/>
            <a:ext cx="4236021"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0" name="Text Placeholder 13">
            <a:extLst>
              <a:ext uri="{FF2B5EF4-FFF2-40B4-BE49-F238E27FC236}">
                <a16:creationId xmlns:a16="http://schemas.microsoft.com/office/drawing/2014/main" id="{2D2C341C-5226-C6B0-870F-B3DA04CF8C06}"/>
              </a:ext>
            </a:extLst>
          </p:cNvPr>
          <p:cNvSpPr>
            <a:spLocks noGrp="1"/>
          </p:cNvSpPr>
          <p:nvPr>
            <p:ph type="body" sz="quarter" idx="24" hasCustomPrompt="1"/>
          </p:nvPr>
        </p:nvSpPr>
        <p:spPr>
          <a:xfrm>
            <a:off x="374904"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4" name="Text Placeholder 12">
            <a:extLst>
              <a:ext uri="{FF2B5EF4-FFF2-40B4-BE49-F238E27FC236}">
                <a16:creationId xmlns:a16="http://schemas.microsoft.com/office/drawing/2014/main" id="{4D21E25E-D547-BB0C-056B-1E4BED8276AA}"/>
              </a:ext>
            </a:extLst>
          </p:cNvPr>
          <p:cNvSpPr>
            <a:spLocks noGrp="1"/>
          </p:cNvSpPr>
          <p:nvPr>
            <p:ph type="body" sz="quarter" idx="38"/>
          </p:nvPr>
        </p:nvSpPr>
        <p:spPr>
          <a:xfrm>
            <a:off x="5157216" y="1700784"/>
            <a:ext cx="5760720"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16AA105-7DBD-9DF3-02C8-4B214942C57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itle Placeholder 1">
            <a:extLst>
              <a:ext uri="{FF2B5EF4-FFF2-40B4-BE49-F238E27FC236}">
                <a16:creationId xmlns:a16="http://schemas.microsoft.com/office/drawing/2014/main" id="{4FF79C2B-39DB-F0FC-1C09-C45F7AF4DFC4}"/>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1" name="Text Placeholder 19">
            <a:extLst>
              <a:ext uri="{FF2B5EF4-FFF2-40B4-BE49-F238E27FC236}">
                <a16:creationId xmlns:a16="http://schemas.microsoft.com/office/drawing/2014/main" id="{B81A79C8-47D1-87B1-E39F-8BE75767B4AD}"/>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2" name="Picture 11" descr="Logo, company name&#10;&#10;AI-generated content may be incorrect.">
            <a:extLst>
              <a:ext uri="{FF2B5EF4-FFF2-40B4-BE49-F238E27FC236}">
                <a16:creationId xmlns:a16="http://schemas.microsoft.com/office/drawing/2014/main" id="{5802CF21-D793-E9E0-76EE-6C64625C2F8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15" name="Slide Number Placeholder 14">
            <a:extLst>
              <a:ext uri="{FF2B5EF4-FFF2-40B4-BE49-F238E27FC236}">
                <a16:creationId xmlns:a16="http://schemas.microsoft.com/office/drawing/2014/main" id="{47A82C0C-F619-67C1-0650-12EB4F6E4C92}"/>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97748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idea-with-support-text">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AI-generated content may be incorrect.">
            <a:extLst>
              <a:ext uri="{FF2B5EF4-FFF2-40B4-BE49-F238E27FC236}">
                <a16:creationId xmlns:a16="http://schemas.microsoft.com/office/drawing/2014/main" id="{D026C6A1-CA77-A75B-8DF4-FCBEBEF63B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2103" y="2365732"/>
            <a:ext cx="4496423" cy="4492268"/>
          </a:xfrm>
          <a:prstGeom prst="rect">
            <a:avLst/>
          </a:prstGeom>
        </p:spPr>
      </p:pic>
      <p:sp>
        <p:nvSpPr>
          <p:cNvPr id="2" name="Title 1">
            <a:extLst>
              <a:ext uri="{FF2B5EF4-FFF2-40B4-BE49-F238E27FC236}">
                <a16:creationId xmlns:a16="http://schemas.microsoft.com/office/drawing/2014/main" id="{A9355CF2-BE45-5D15-57AB-87A35BEE8890}"/>
              </a:ext>
            </a:extLst>
          </p:cNvPr>
          <p:cNvSpPr>
            <a:spLocks noGrp="1"/>
          </p:cNvSpPr>
          <p:nvPr>
            <p:ph type="title"/>
          </p:nvPr>
        </p:nvSpPr>
        <p:spPr>
          <a:xfrm>
            <a:off x="915923" y="775504"/>
            <a:ext cx="10003536" cy="2223125"/>
          </a:xfrm>
          <a:prstGeom prst="rect">
            <a:avLst/>
          </a:prstGeom>
        </p:spPr>
        <p:txBody>
          <a:bodyPr lIns="0" rIns="0" bIns="0" anchor="b">
            <a:noAutofit/>
          </a:bodyPr>
          <a:lstStyle>
            <a:lvl1pPr>
              <a:defRPr sz="4800">
                <a:solidFill>
                  <a:schemeClr val="tx1"/>
                </a:solidFill>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914399" y="4121150"/>
            <a:ext cx="10003536" cy="1690335"/>
          </a:xfrm>
          <a:solidFill>
            <a:schemeClr val="tx2"/>
          </a:solidFill>
        </p:spPr>
        <p:txBody>
          <a:bodyPr wrap="square" lIns="548640" tIns="365760" rIns="548640" bIns="365760" anchor="ctr">
            <a:spAutoFit/>
          </a:bodyPr>
          <a:lstStyle>
            <a:lvl1pPr marL="0" indent="0">
              <a:lnSpc>
                <a:spcPct val="110000"/>
              </a:lnSpc>
              <a:buNone/>
              <a:defRPr sz="1900">
                <a:solidFill>
                  <a:schemeClr val="bg1"/>
                </a:solidFill>
              </a:defRPr>
            </a:lvl1pPr>
          </a:lstStyle>
          <a:p>
            <a:pPr lvl="0"/>
            <a:r>
              <a:rPr lang="en-US" dirty="0"/>
              <a:t>Click to add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Ineter</a:t>
            </a:r>
            <a:r>
              <a:rPr lang="en-US" dirty="0"/>
              <a:t> nec </a:t>
            </a:r>
            <a:r>
              <a:rPr lang="en-US" dirty="0" err="1"/>
              <a:t>odio</a:t>
            </a:r>
            <a:r>
              <a:rPr lang="en-US" dirty="0"/>
              <a:t>. </a:t>
            </a:r>
            <a:r>
              <a:rPr lang="en-US" dirty="0" err="1"/>
              <a:t>Praesent</a:t>
            </a:r>
            <a:r>
              <a:rPr lang="en-US" dirty="0"/>
              <a:t> </a:t>
            </a:r>
            <a:r>
              <a:rPr lang="en-US" dirty="0" err="1"/>
              <a:t>suspendisse</a:t>
            </a:r>
            <a:r>
              <a:rPr lang="en-US" dirty="0"/>
              <a:t> </a:t>
            </a:r>
            <a:r>
              <a:rPr lang="en-US" dirty="0" err="1"/>
              <a:t>laoreet</a:t>
            </a:r>
            <a:r>
              <a:rPr lang="en-US" dirty="0"/>
              <a:t> </a:t>
            </a:r>
            <a:r>
              <a:rPr lang="en-US" dirty="0" err="1"/>
              <a:t>purus</a:t>
            </a:r>
            <a:r>
              <a:rPr lang="en-US" dirty="0"/>
              <a:t> et </a:t>
            </a:r>
            <a:r>
              <a:rPr lang="en-US" dirty="0" err="1"/>
              <a:t>enim</a:t>
            </a:r>
            <a:r>
              <a:rPr lang="en-US" dirty="0"/>
              <a:t> auctor, vel </a:t>
            </a:r>
            <a:r>
              <a:rPr lang="en-US" dirty="0" err="1"/>
              <a:t>interdum</a:t>
            </a:r>
            <a:r>
              <a:rPr lang="en-US" dirty="0"/>
              <a:t> </a:t>
            </a:r>
            <a:r>
              <a:rPr lang="en-US" dirty="0" err="1"/>
              <a:t>justo</a:t>
            </a:r>
            <a:r>
              <a:rPr lang="en-US" dirty="0"/>
              <a:t> </a:t>
            </a:r>
            <a:r>
              <a:rPr lang="en-US" dirty="0" err="1"/>
              <a:t>tincidunt</a:t>
            </a:r>
            <a:r>
              <a:rPr lang="en-US" dirty="0"/>
              <a:t>. Donec </a:t>
            </a:r>
            <a:r>
              <a:rPr lang="en-US" dirty="0" err="1"/>
              <a:t>eleifend</a:t>
            </a:r>
            <a:r>
              <a:rPr lang="en-US" dirty="0"/>
              <a:t> </a:t>
            </a:r>
            <a:r>
              <a:rPr lang="en-US" dirty="0" err="1"/>
              <a:t>orci</a:t>
            </a:r>
            <a:r>
              <a:rPr lang="en-US" dirty="0"/>
              <a:t> non </a:t>
            </a:r>
            <a:r>
              <a:rPr lang="en-US" dirty="0" err="1"/>
              <a:t>porttitor</a:t>
            </a:r>
            <a:r>
              <a:rPr lang="en-US" dirty="0"/>
              <a:t> </a:t>
            </a:r>
            <a:r>
              <a:rPr lang="en-US" dirty="0" err="1"/>
              <a:t>scelerisque</a:t>
            </a:r>
            <a:r>
              <a:rPr lang="en-US" dirty="0"/>
              <a:t>.</a:t>
            </a:r>
          </a:p>
        </p:txBody>
      </p:sp>
      <p:sp>
        <p:nvSpPr>
          <p:cNvPr id="5" name="Text Placeholder 5">
            <a:extLst>
              <a:ext uri="{FF2B5EF4-FFF2-40B4-BE49-F238E27FC236}">
                <a16:creationId xmlns:a16="http://schemas.microsoft.com/office/drawing/2014/main" id="{E65BE62F-E256-0F4F-4A42-36112DA34705}"/>
              </a:ext>
            </a:extLst>
          </p:cNvPr>
          <p:cNvSpPr>
            <a:spLocks noGrp="1"/>
          </p:cNvSpPr>
          <p:nvPr>
            <p:ph type="body" sz="quarter" idx="13"/>
          </p:nvPr>
        </p:nvSpPr>
        <p:spPr>
          <a:xfrm>
            <a:off x="914399" y="2998629"/>
            <a:ext cx="10003536" cy="1122521"/>
          </a:xfrm>
        </p:spPr>
        <p:txBody>
          <a:bodyPr anchor="ctr">
            <a:noAutofit/>
          </a:bodyPr>
          <a:lstStyle>
            <a:lvl1pPr marL="0" indent="0" algn="l">
              <a:buNone/>
              <a:defRPr sz="240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12" name="Picture 11">
            <a:extLst>
              <a:ext uri="{FF2B5EF4-FFF2-40B4-BE49-F238E27FC236}">
                <a16:creationId xmlns:a16="http://schemas.microsoft.com/office/drawing/2014/main" id="{9344B288-869E-FEF3-B2A3-57066717389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5" name="Picture 14" descr="Logo, company name&#10;&#10;AI-generated content may be incorrect.">
            <a:extLst>
              <a:ext uri="{FF2B5EF4-FFF2-40B4-BE49-F238E27FC236}">
                <a16:creationId xmlns:a16="http://schemas.microsoft.com/office/drawing/2014/main" id="{F42FD863-F4B6-B6D1-BAFB-D52DC4E044F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9" name="Rectangle 18">
            <a:extLst>
              <a:ext uri="{FF2B5EF4-FFF2-40B4-BE49-F238E27FC236}">
                <a16:creationId xmlns:a16="http://schemas.microsoft.com/office/drawing/2014/main" id="{9B2EEDEF-8C67-0FEE-7A5A-F9872906BB70}"/>
              </a:ext>
            </a:extLst>
          </p:cNvPr>
          <p:cNvSpPr/>
          <p:nvPr userDrawn="1"/>
        </p:nvSpPr>
        <p:spPr>
          <a:xfrm rot="10800000">
            <a:off x="912875" y="3123596"/>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B413611B-0AEB-E25E-602A-8BA07E7C7F37}"/>
              </a:ext>
            </a:extLst>
          </p:cNvPr>
          <p:cNvSpPr>
            <a:spLocks noGrp="1"/>
          </p:cNvSpPr>
          <p:nvPr>
            <p:ph type="dt" sz="half" idx="14"/>
          </p:nvPr>
        </p:nvSpPr>
        <p:spPr/>
        <p:txBody>
          <a:bodyPr/>
          <a:lstStyle/>
          <a:p>
            <a:pPr>
              <a:defRPr/>
            </a:pPr>
            <a:fld id="{1C0D44D2-AFB6-C046-8280-3A4053AE6C63}" type="datetime1">
              <a:rPr lang="en-US" smtClean="0"/>
              <a:t>9/22/26</a:t>
            </a:fld>
            <a:endParaRPr lang="en-US" dirty="0"/>
          </a:p>
        </p:txBody>
      </p:sp>
      <p:sp>
        <p:nvSpPr>
          <p:cNvPr id="9" name="Footer Placeholder 8">
            <a:extLst>
              <a:ext uri="{FF2B5EF4-FFF2-40B4-BE49-F238E27FC236}">
                <a16:creationId xmlns:a16="http://schemas.microsoft.com/office/drawing/2014/main" id="{AF78E56C-649B-84D7-883E-399BED309F99}"/>
              </a:ext>
            </a:extLst>
          </p:cNvPr>
          <p:cNvSpPr>
            <a:spLocks noGrp="1"/>
          </p:cNvSpPr>
          <p:nvPr>
            <p:ph type="ftr" sz="quarter" idx="15"/>
          </p:nvPr>
        </p:nvSpPr>
        <p:spPr/>
        <p:txBody>
          <a:bodyPr/>
          <a:lstStyle/>
          <a:p>
            <a:pPr>
              <a:defRPr/>
            </a:pPr>
            <a:r>
              <a:rPr lang="en-US"/>
              <a:t>Nikki Tagdulang | Development of the Nb3Sn cotings on Novel Cavity Geometries Using Vapor-Diffusion Technique</a:t>
            </a:r>
            <a:endParaRPr lang="en-US" dirty="0"/>
          </a:p>
        </p:txBody>
      </p:sp>
      <p:sp>
        <p:nvSpPr>
          <p:cNvPr id="10" name="Slide Number Placeholder 9">
            <a:extLst>
              <a:ext uri="{FF2B5EF4-FFF2-40B4-BE49-F238E27FC236}">
                <a16:creationId xmlns:a16="http://schemas.microsoft.com/office/drawing/2014/main" id="{24FCBB44-51F9-6FA3-085E-EB9F2164541C}"/>
              </a:ext>
            </a:extLst>
          </p:cNvPr>
          <p:cNvSpPr>
            <a:spLocks noGrp="1"/>
          </p:cNvSpPr>
          <p:nvPr>
            <p:ph type="sldNum" sz="quarter" idx="1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42692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ideas-with-photo">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914400"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914400"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0" y="4105656"/>
            <a:ext cx="11830050" cy="2752344"/>
          </a:xfrm>
          <a:solidFill>
            <a:srgbClr val="C3CAD1"/>
          </a:solidFill>
          <a:ln>
            <a:noFill/>
          </a:ln>
        </p:spPr>
        <p:txBody>
          <a:bodyPr tIns="164592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825B179B-754F-E075-416F-58FDF815CA23}"/>
              </a:ext>
            </a:extLst>
          </p:cNvPr>
          <p:cNvSpPr>
            <a:spLocks noGrp="1"/>
          </p:cNvSpPr>
          <p:nvPr>
            <p:ph type="body" sz="quarter" idx="24" hasCustomPrompt="1"/>
          </p:nvPr>
        </p:nvSpPr>
        <p:spPr>
          <a:xfrm>
            <a:off x="0" y="6400799"/>
            <a:ext cx="11529391" cy="457201"/>
          </a:xfrm>
          <a:noFill/>
          <a:ln>
            <a:noFill/>
          </a:ln>
        </p:spPr>
        <p:txBody>
          <a:bodyPr lIns="182880" tIns="0" rIns="182880" bIns="137160" anchor="b"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4" name="Rectangle 3">
            <a:extLst>
              <a:ext uri="{FF2B5EF4-FFF2-40B4-BE49-F238E27FC236}">
                <a16:creationId xmlns:a16="http://schemas.microsoft.com/office/drawing/2014/main" id="{1F14AD5D-B2B5-2D86-5607-F93500D5A829}"/>
              </a:ext>
            </a:extLst>
          </p:cNvPr>
          <p:cNvSpPr/>
          <p:nvPr userDrawn="1"/>
        </p:nvSpPr>
        <p:spPr>
          <a:xfrm rot="16200000">
            <a:off x="466342"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44406A-7064-09CD-0D32-B50A4C2A471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Text Placeholder 19">
            <a:extLst>
              <a:ext uri="{FF2B5EF4-FFF2-40B4-BE49-F238E27FC236}">
                <a16:creationId xmlns:a16="http://schemas.microsoft.com/office/drawing/2014/main" id="{B1451569-253C-B587-A86F-4D190EF1B24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7" name="Picture 16" descr="Logo, company name&#10;&#10;AI-generated content may be incorrect.">
            <a:extLst>
              <a:ext uri="{FF2B5EF4-FFF2-40B4-BE49-F238E27FC236}">
                <a16:creationId xmlns:a16="http://schemas.microsoft.com/office/drawing/2014/main" id="{809A0A5D-5886-4562-448A-83FC8512DCB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8" name="Title Placeholder 1">
            <a:extLst>
              <a:ext uri="{FF2B5EF4-FFF2-40B4-BE49-F238E27FC236}">
                <a16:creationId xmlns:a16="http://schemas.microsoft.com/office/drawing/2014/main" id="{B38B5940-D626-697E-1DE2-483ADD73F42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3" name="Text Placeholder 11">
            <a:extLst>
              <a:ext uri="{FF2B5EF4-FFF2-40B4-BE49-F238E27FC236}">
                <a16:creationId xmlns:a16="http://schemas.microsoft.com/office/drawing/2014/main" id="{5550671B-40D3-6B53-A651-02217D09EBC7}"/>
              </a:ext>
            </a:extLst>
          </p:cNvPr>
          <p:cNvSpPr>
            <a:spLocks noGrp="1"/>
          </p:cNvSpPr>
          <p:nvPr>
            <p:ph type="body" sz="quarter" idx="38"/>
          </p:nvPr>
        </p:nvSpPr>
        <p:spPr>
          <a:xfrm>
            <a:off x="6117335"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57650E2F-D63F-64A0-264F-AB6835C74839}"/>
              </a:ext>
            </a:extLst>
          </p:cNvPr>
          <p:cNvSpPr>
            <a:spLocks noGrp="1"/>
          </p:cNvSpPr>
          <p:nvPr>
            <p:ph type="body" sz="quarter" idx="39"/>
          </p:nvPr>
        </p:nvSpPr>
        <p:spPr>
          <a:xfrm>
            <a:off x="6117335"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0368FBFD-4E2A-68B9-526C-938F5B7C839F}"/>
              </a:ext>
            </a:extLst>
          </p:cNvPr>
          <p:cNvSpPr/>
          <p:nvPr userDrawn="1"/>
        </p:nvSpPr>
        <p:spPr>
          <a:xfrm rot="16200000">
            <a:off x="5669277"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45474D73-F9BE-8323-9710-2D943D074AA7}"/>
              </a:ext>
            </a:extLst>
          </p:cNvPr>
          <p:cNvSpPr>
            <a:spLocks noGrp="1"/>
          </p:cNvSpPr>
          <p:nvPr>
            <p:ph type="sldNum" sz="quarter" idx="42"/>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734894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ideas-with-photo">
    <p:bg>
      <p:bgPr>
        <a:solidFill>
          <a:schemeClr val="bg1"/>
        </a:soli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73DE767-6E27-2F6D-9DFB-476DFBA08AC4}"/>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562FBDD1-DD88-5129-A1B4-F8213B472B85}"/>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0" name="Picture 9">
            <a:extLst>
              <a:ext uri="{FF2B5EF4-FFF2-40B4-BE49-F238E27FC236}">
                <a16:creationId xmlns:a16="http://schemas.microsoft.com/office/drawing/2014/main" id="{9F0A7BBE-ABB8-C2EC-5680-6576FD9F3FC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A20E4B7D-A2F4-E2C0-B651-BA709ADA79E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A5343729-79AD-1ED6-768D-6A792503B323}"/>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4" name="Text Placeholder 19">
            <a:extLst>
              <a:ext uri="{FF2B5EF4-FFF2-40B4-BE49-F238E27FC236}">
                <a16:creationId xmlns:a16="http://schemas.microsoft.com/office/drawing/2014/main" id="{7A6A44F0-F202-67D2-AA06-2C6B93FCC065}"/>
              </a:ext>
            </a:extLst>
          </p:cNvPr>
          <p:cNvSpPr>
            <a:spLocks noGrp="1"/>
          </p:cNvSpPr>
          <p:nvPr>
            <p:ph type="body" sz="quarter" idx="37" hasCustomPrompt="1"/>
          </p:nvPr>
        </p:nvSpPr>
        <p:spPr>
          <a:xfrm>
            <a:off x="914400" y="820351"/>
            <a:ext cx="6532560"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39" name="Text Placeholder 11">
            <a:extLst>
              <a:ext uri="{FF2B5EF4-FFF2-40B4-BE49-F238E27FC236}">
                <a16:creationId xmlns:a16="http://schemas.microsoft.com/office/drawing/2014/main" id="{18B7F31E-5DA9-AE9E-946C-DBEDE553E35E}"/>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0" name="Text Placeholder 13">
            <a:extLst>
              <a:ext uri="{FF2B5EF4-FFF2-40B4-BE49-F238E27FC236}">
                <a16:creationId xmlns:a16="http://schemas.microsoft.com/office/drawing/2014/main" id="{E2CB8A18-7CC3-DC44-09AA-C5930608CB79}"/>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1" name="Rectangle 40">
            <a:extLst>
              <a:ext uri="{FF2B5EF4-FFF2-40B4-BE49-F238E27FC236}">
                <a16:creationId xmlns:a16="http://schemas.microsoft.com/office/drawing/2014/main" id="{C8724181-2302-5B6D-8D9A-0FDFFA0EAC2A}"/>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1">
            <a:extLst>
              <a:ext uri="{FF2B5EF4-FFF2-40B4-BE49-F238E27FC236}">
                <a16:creationId xmlns:a16="http://schemas.microsoft.com/office/drawing/2014/main" id="{E8C39114-AC4E-397F-2083-2D7D594E888D}"/>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3" name="Text Placeholder 13">
            <a:extLst>
              <a:ext uri="{FF2B5EF4-FFF2-40B4-BE49-F238E27FC236}">
                <a16:creationId xmlns:a16="http://schemas.microsoft.com/office/drawing/2014/main" id="{E47A550C-93F7-8A24-C26C-808BEFCFC577}"/>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4" name="Rectangle 43">
            <a:extLst>
              <a:ext uri="{FF2B5EF4-FFF2-40B4-BE49-F238E27FC236}">
                <a16:creationId xmlns:a16="http://schemas.microsoft.com/office/drawing/2014/main" id="{F2D36219-087B-419B-9E96-63D476258513}"/>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6096CCA3-6EF5-DABE-B6E8-DC02967800A7}"/>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F561A6E-CA30-68DE-C30C-E3D04D574F82}"/>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8393A29F-FA2C-9EBB-AEC6-3930FE314D14}"/>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1">
            <a:extLst>
              <a:ext uri="{FF2B5EF4-FFF2-40B4-BE49-F238E27FC236}">
                <a16:creationId xmlns:a16="http://schemas.microsoft.com/office/drawing/2014/main" id="{D6464A17-58FF-1CEF-5B44-C332EEA11FA9}"/>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9" name="Text Placeholder 13">
            <a:extLst>
              <a:ext uri="{FF2B5EF4-FFF2-40B4-BE49-F238E27FC236}">
                <a16:creationId xmlns:a16="http://schemas.microsoft.com/office/drawing/2014/main" id="{8E44891D-B952-10F7-E744-374B1A1B2307}"/>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50" name="Rectangle 49">
            <a:extLst>
              <a:ext uri="{FF2B5EF4-FFF2-40B4-BE49-F238E27FC236}">
                <a16:creationId xmlns:a16="http://schemas.microsoft.com/office/drawing/2014/main" id="{252E0381-ADF4-8D24-C867-C900E35689E9}"/>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332B2213-C7AE-6BAB-99BE-3FEB3626C9CD}"/>
              </a:ext>
            </a:extLst>
          </p:cNvPr>
          <p:cNvSpPr>
            <a:spLocks noGrp="1"/>
          </p:cNvSpPr>
          <p:nvPr>
            <p:ph type="dt" sz="half" idx="59"/>
          </p:nvPr>
        </p:nvSpPr>
        <p:spPr/>
        <p:txBody>
          <a:bodyPr/>
          <a:lstStyle/>
          <a:p>
            <a:pPr>
              <a:defRPr/>
            </a:pPr>
            <a:fld id="{A5A17F61-81EA-944B-AE8C-BEC18E8242C6}" type="datetime1">
              <a:rPr lang="en-US" smtClean="0"/>
              <a:t>9/22/26</a:t>
            </a:fld>
            <a:endParaRPr lang="en-US" dirty="0"/>
          </a:p>
        </p:txBody>
      </p:sp>
      <p:sp>
        <p:nvSpPr>
          <p:cNvPr id="8" name="Footer Placeholder 7">
            <a:extLst>
              <a:ext uri="{FF2B5EF4-FFF2-40B4-BE49-F238E27FC236}">
                <a16:creationId xmlns:a16="http://schemas.microsoft.com/office/drawing/2014/main" id="{8B49E7BE-854D-1C7F-9ED9-A488BDBEA629}"/>
              </a:ext>
            </a:extLst>
          </p:cNvPr>
          <p:cNvSpPr>
            <a:spLocks noGrp="1"/>
          </p:cNvSpPr>
          <p:nvPr>
            <p:ph type="ftr" sz="quarter" idx="60"/>
          </p:nvPr>
        </p:nvSpPr>
        <p:spPr/>
        <p:txBody>
          <a:bodyPr/>
          <a:lstStyle/>
          <a:p>
            <a:pPr>
              <a:defRPr/>
            </a:pPr>
            <a:r>
              <a:rPr lang="en-US"/>
              <a:t>Nikki Tagdulang | Development of the Nb3Sn cotings on Novel Cavity Geometries Using Vapor-Diffusion Technique</a:t>
            </a:r>
            <a:endParaRPr lang="en-US" dirty="0"/>
          </a:p>
        </p:txBody>
      </p:sp>
      <p:sp>
        <p:nvSpPr>
          <p:cNvPr id="9" name="Slide Number Placeholder 8">
            <a:extLst>
              <a:ext uri="{FF2B5EF4-FFF2-40B4-BE49-F238E27FC236}">
                <a16:creationId xmlns:a16="http://schemas.microsoft.com/office/drawing/2014/main" id="{FC444157-9DBF-C378-F538-F7840483133D}"/>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7715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ideas">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813F2B-33D1-CE0E-E387-D5B3B86BB6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DCD67CB5-6160-A440-ED55-AD32D8B18E3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D7722649-BB7F-E00B-2BFE-CAA6645192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1" name="Title Placeholder 1">
            <a:extLst>
              <a:ext uri="{FF2B5EF4-FFF2-40B4-BE49-F238E27FC236}">
                <a16:creationId xmlns:a16="http://schemas.microsoft.com/office/drawing/2014/main" id="{221A7E90-F175-1CC3-CCD9-CBD10099A0B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1">
            <a:extLst>
              <a:ext uri="{FF2B5EF4-FFF2-40B4-BE49-F238E27FC236}">
                <a16:creationId xmlns:a16="http://schemas.microsoft.com/office/drawing/2014/main" id="{89385C64-D0FC-E300-55DA-BCF7F9AE2D7C}"/>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 Placeholder 13">
            <a:extLst>
              <a:ext uri="{FF2B5EF4-FFF2-40B4-BE49-F238E27FC236}">
                <a16:creationId xmlns:a16="http://schemas.microsoft.com/office/drawing/2014/main" id="{923E6B3B-1082-004A-1ACD-E7066B97F006}"/>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14" name="Rectangle 13">
            <a:extLst>
              <a:ext uri="{FF2B5EF4-FFF2-40B4-BE49-F238E27FC236}">
                <a16:creationId xmlns:a16="http://schemas.microsoft.com/office/drawing/2014/main" id="{17544981-8CC8-FD66-5962-8360F99F4D54}"/>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1">
            <a:extLst>
              <a:ext uri="{FF2B5EF4-FFF2-40B4-BE49-F238E27FC236}">
                <a16:creationId xmlns:a16="http://schemas.microsoft.com/office/drawing/2014/main" id="{30F32B04-69CD-6970-1192-E9622B2A14F4}"/>
              </a:ext>
            </a:extLst>
          </p:cNvPr>
          <p:cNvSpPr>
            <a:spLocks noGrp="1"/>
          </p:cNvSpPr>
          <p:nvPr>
            <p:ph type="body" sz="quarter" idx="49"/>
          </p:nvPr>
        </p:nvSpPr>
        <p:spPr>
          <a:xfrm>
            <a:off x="7838061"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2" name="Text Placeholder 13">
            <a:extLst>
              <a:ext uri="{FF2B5EF4-FFF2-40B4-BE49-F238E27FC236}">
                <a16:creationId xmlns:a16="http://schemas.microsoft.com/office/drawing/2014/main" id="{5686534F-895A-175D-9ECA-69644D7DB84C}"/>
              </a:ext>
            </a:extLst>
          </p:cNvPr>
          <p:cNvSpPr>
            <a:spLocks noGrp="1"/>
          </p:cNvSpPr>
          <p:nvPr>
            <p:ph type="body" sz="quarter" idx="50"/>
          </p:nvPr>
        </p:nvSpPr>
        <p:spPr>
          <a:xfrm>
            <a:off x="7838061"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5F9C5E80-2D6A-7B81-F349-81A6C92D8B1B}"/>
              </a:ext>
            </a:extLst>
          </p:cNvPr>
          <p:cNvSpPr/>
          <p:nvPr userDrawn="1"/>
        </p:nvSpPr>
        <p:spPr>
          <a:xfrm rot="16200000">
            <a:off x="7386196"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1">
            <a:extLst>
              <a:ext uri="{FF2B5EF4-FFF2-40B4-BE49-F238E27FC236}">
                <a16:creationId xmlns:a16="http://schemas.microsoft.com/office/drawing/2014/main" id="{8B364BB1-2F03-07C5-EAB7-CB49A1EC3282}"/>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5" name="Text Placeholder 13">
            <a:extLst>
              <a:ext uri="{FF2B5EF4-FFF2-40B4-BE49-F238E27FC236}">
                <a16:creationId xmlns:a16="http://schemas.microsoft.com/office/drawing/2014/main" id="{459A5D6D-C5DE-C8EE-F37F-3367BBA9F840}"/>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6" name="Rectangle 35">
            <a:extLst>
              <a:ext uri="{FF2B5EF4-FFF2-40B4-BE49-F238E27FC236}">
                <a16:creationId xmlns:a16="http://schemas.microsoft.com/office/drawing/2014/main" id="{B449DD49-1A8D-76CC-A4AF-D0AD5C195FB8}"/>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Placeholder 11">
            <a:extLst>
              <a:ext uri="{FF2B5EF4-FFF2-40B4-BE49-F238E27FC236}">
                <a16:creationId xmlns:a16="http://schemas.microsoft.com/office/drawing/2014/main" id="{B29C255B-11E7-E49D-1EDD-C2F6FB66D083}"/>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8" name="Text Placeholder 13">
            <a:extLst>
              <a:ext uri="{FF2B5EF4-FFF2-40B4-BE49-F238E27FC236}">
                <a16:creationId xmlns:a16="http://schemas.microsoft.com/office/drawing/2014/main" id="{F32E0527-0C17-B229-AE53-082144E5EC6C}"/>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9" name="Rectangle 38">
            <a:extLst>
              <a:ext uri="{FF2B5EF4-FFF2-40B4-BE49-F238E27FC236}">
                <a16:creationId xmlns:a16="http://schemas.microsoft.com/office/drawing/2014/main" id="{B38D1526-CCB8-95A3-3CF3-B935126F6D3B}"/>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1">
            <a:extLst>
              <a:ext uri="{FF2B5EF4-FFF2-40B4-BE49-F238E27FC236}">
                <a16:creationId xmlns:a16="http://schemas.microsoft.com/office/drawing/2014/main" id="{8F94305F-ACC4-02B6-29A1-4EFF95BB5331}"/>
              </a:ext>
            </a:extLst>
          </p:cNvPr>
          <p:cNvSpPr>
            <a:spLocks noGrp="1"/>
          </p:cNvSpPr>
          <p:nvPr>
            <p:ph type="body" sz="quarter" idx="55"/>
          </p:nvPr>
        </p:nvSpPr>
        <p:spPr>
          <a:xfrm>
            <a:off x="7838061"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1" name="Text Placeholder 13">
            <a:extLst>
              <a:ext uri="{FF2B5EF4-FFF2-40B4-BE49-F238E27FC236}">
                <a16:creationId xmlns:a16="http://schemas.microsoft.com/office/drawing/2014/main" id="{F4292675-527D-A6B4-E4DC-2415844F85F2}"/>
              </a:ext>
            </a:extLst>
          </p:cNvPr>
          <p:cNvSpPr>
            <a:spLocks noGrp="1"/>
          </p:cNvSpPr>
          <p:nvPr>
            <p:ph type="body" sz="quarter" idx="56"/>
          </p:nvPr>
        </p:nvSpPr>
        <p:spPr>
          <a:xfrm>
            <a:off x="7838061"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2" name="Rectangle 41">
            <a:extLst>
              <a:ext uri="{FF2B5EF4-FFF2-40B4-BE49-F238E27FC236}">
                <a16:creationId xmlns:a16="http://schemas.microsoft.com/office/drawing/2014/main" id="{4085E3D5-CA56-CDAB-FA38-F7ED7B165DA8}"/>
              </a:ext>
            </a:extLst>
          </p:cNvPr>
          <p:cNvSpPr/>
          <p:nvPr userDrawn="1"/>
        </p:nvSpPr>
        <p:spPr>
          <a:xfrm rot="16200000">
            <a:off x="7386196"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F81F7DBF-CBB6-1C17-14EC-49A4683D985E}"/>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55C0AAD-ABA7-E72D-77DF-67C494E98156}"/>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E048C6CE-4BDC-C393-A7CE-46A7BDCD6840}"/>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5F5FDBA3-89C7-4621-B40D-7DE83FA22F5A}"/>
              </a:ext>
            </a:extLst>
          </p:cNvPr>
          <p:cNvSpPr>
            <a:spLocks noGrp="1"/>
          </p:cNvSpPr>
          <p:nvPr>
            <p:ph type="dt" sz="half" idx="59"/>
          </p:nvPr>
        </p:nvSpPr>
        <p:spPr/>
        <p:txBody>
          <a:bodyPr/>
          <a:lstStyle/>
          <a:p>
            <a:pPr>
              <a:defRPr/>
            </a:pPr>
            <a:fld id="{55D0E0A8-C231-3146-BAF9-157A5031D634}" type="datetime1">
              <a:rPr lang="en-US" smtClean="0"/>
              <a:t>9/22/26</a:t>
            </a:fld>
            <a:endParaRPr lang="en-US" dirty="0"/>
          </a:p>
        </p:txBody>
      </p:sp>
      <p:sp>
        <p:nvSpPr>
          <p:cNvPr id="6" name="Footer Placeholder 5">
            <a:extLst>
              <a:ext uri="{FF2B5EF4-FFF2-40B4-BE49-F238E27FC236}">
                <a16:creationId xmlns:a16="http://schemas.microsoft.com/office/drawing/2014/main" id="{F97AF3A4-EAA0-74A8-537D-7B63527E0231}"/>
              </a:ext>
            </a:extLst>
          </p:cNvPr>
          <p:cNvSpPr>
            <a:spLocks noGrp="1"/>
          </p:cNvSpPr>
          <p:nvPr>
            <p:ph type="ftr" sz="quarter" idx="60"/>
          </p:nvPr>
        </p:nvSpPr>
        <p:spPr/>
        <p:txBody>
          <a:bodyPr/>
          <a:lstStyle/>
          <a:p>
            <a:pPr>
              <a:defRPr/>
            </a:pPr>
            <a:r>
              <a:rPr lang="en-US"/>
              <a:t>Nikki Tagdulang | Development of the Nb3Sn cotings on Novel Cavity Geometries Using Vapor-Diffusion Technique</a:t>
            </a:r>
            <a:endParaRPr lang="en-US" dirty="0"/>
          </a:p>
        </p:txBody>
      </p:sp>
      <p:sp>
        <p:nvSpPr>
          <p:cNvPr id="7" name="Slide Number Placeholder 6">
            <a:extLst>
              <a:ext uri="{FF2B5EF4-FFF2-40B4-BE49-F238E27FC236}">
                <a16:creationId xmlns:a16="http://schemas.microsoft.com/office/drawing/2014/main" id="{718D8A77-0A01-BA2F-A32E-706B0FA90008}"/>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339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with-caption-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342CFCE2-B4C8-ABC2-3278-6BDD1A6BA4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05563" y="3940021"/>
            <a:ext cx="2920677" cy="2917979"/>
          </a:xfrm>
          <a:prstGeom prst="rect">
            <a:avLst/>
          </a:prstGeom>
        </p:spPr>
      </p:pic>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365760" y="5938577"/>
            <a:ext cx="11091672" cy="383991"/>
          </a:xfrm>
        </p:spPr>
        <p:txBody>
          <a:bodyPr lIns="0" rIns="0" anchor="t">
            <a:noAutofit/>
          </a:bodyPr>
          <a:lstStyle>
            <a:lvl1pPr marL="0" indent="0">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 name="Picture Placeholder 5">
            <a:extLst>
              <a:ext uri="{FF2B5EF4-FFF2-40B4-BE49-F238E27FC236}">
                <a16:creationId xmlns:a16="http://schemas.microsoft.com/office/drawing/2014/main" id="{A34CFE70-A9DA-519B-846A-B0978C9FFD7C}"/>
              </a:ext>
            </a:extLst>
          </p:cNvPr>
          <p:cNvSpPr>
            <a:spLocks noGrp="1"/>
          </p:cNvSpPr>
          <p:nvPr>
            <p:ph type="pic" sz="quarter" idx="16" hasCustomPrompt="1"/>
          </p:nvPr>
        </p:nvSpPr>
        <p:spPr>
          <a:xfrm>
            <a:off x="0" y="0"/>
            <a:ext cx="11826240" cy="5509547"/>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365760" y="6289556"/>
            <a:ext cx="11091672" cy="238244"/>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C2EC6AD6-BD59-A2C2-2F3A-CEF4E0667B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44B6D53A-92C9-55F9-0CA2-68EF8475BEA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573D6D-30D5-5B7B-90C2-D7583296043C}"/>
              </a:ext>
            </a:extLst>
          </p:cNvPr>
          <p:cNvSpPr/>
          <p:nvPr userDrawn="1"/>
        </p:nvSpPr>
        <p:spPr>
          <a:xfrm rot="10800000">
            <a:off x="365061" y="578220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7606984-9DED-F33B-C04F-1C29849539A7}"/>
              </a:ext>
            </a:extLst>
          </p:cNvPr>
          <p:cNvSpPr>
            <a:spLocks noGrp="1"/>
          </p:cNvSpPr>
          <p:nvPr>
            <p:ph type="sldNum" sz="quarter" idx="19"/>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064727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with-caption-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915924" y="640080"/>
            <a:ext cx="9994392" cy="5577840"/>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F600118-8BF4-999C-96D0-38800692B131}"/>
              </a:ext>
            </a:extLst>
          </p:cNvPr>
          <p:cNvSpPr>
            <a:spLocks noGrp="1"/>
          </p:cNvSpPr>
          <p:nvPr>
            <p:ph type="body" sz="quarter" idx="12" hasCustomPrompt="1"/>
          </p:nvPr>
        </p:nvSpPr>
        <p:spPr>
          <a:xfrm>
            <a:off x="915925" y="6245352"/>
            <a:ext cx="9994392" cy="310783"/>
          </a:xfrm>
          <a:noFill/>
          <a:ln>
            <a:noFill/>
          </a:ln>
        </p:spPr>
        <p:txBody>
          <a:bodyPr lIns="0" tIns="0" rIns="0" bIns="0" anchor="b"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pic>
        <p:nvPicPr>
          <p:cNvPr id="9" name="Picture 8">
            <a:extLst>
              <a:ext uri="{FF2B5EF4-FFF2-40B4-BE49-F238E27FC236}">
                <a16:creationId xmlns:a16="http://schemas.microsoft.com/office/drawing/2014/main" id="{C9D2A2E3-C451-68BF-12DA-0C5129B0694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E4E71F28-8E11-F8BF-0A77-7AAFA42184E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Slide Number Placeholder 4">
            <a:extLst>
              <a:ext uri="{FF2B5EF4-FFF2-40B4-BE49-F238E27FC236}">
                <a16:creationId xmlns:a16="http://schemas.microsoft.com/office/drawing/2014/main" id="{B4BDFC97-7800-F5CC-5EBB-5D892475A33F}"/>
              </a:ext>
            </a:extLst>
          </p:cNvPr>
          <p:cNvSpPr>
            <a:spLocks noGrp="1"/>
          </p:cNvSpPr>
          <p:nvPr>
            <p:ph type="sldNum" sz="quarter" idx="18"/>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0258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y-fig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02F704-D87B-DF16-D937-0C5723A4D346}"/>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3E187AF-3341-8854-383A-CA20D59A0AFD}"/>
              </a:ext>
            </a:extLst>
          </p:cNvPr>
          <p:cNvSpPr/>
          <p:nvPr userDrawn="1"/>
        </p:nvSpPr>
        <p:spPr>
          <a:xfrm>
            <a:off x="0" y="1678988"/>
            <a:ext cx="11830050" cy="35000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B5C63DE5-8138-0D72-CE3E-25C89680DD0A}"/>
              </a:ext>
            </a:extLst>
          </p:cNvPr>
          <p:cNvSpPr>
            <a:spLocks noGrp="1"/>
          </p:cNvSpPr>
          <p:nvPr>
            <p:ph type="title"/>
          </p:nvPr>
        </p:nvSpPr>
        <p:spPr>
          <a:xfrm>
            <a:off x="913257" y="2379072"/>
            <a:ext cx="10003536" cy="1668997"/>
          </a:xfrm>
          <a:prstGeom prst="rect">
            <a:avLst/>
          </a:prstGeom>
          <a:noFill/>
        </p:spPr>
        <p:txBody>
          <a:bodyPr lIns="0" tIns="0" rIns="0" bIns="0" anchor="b">
            <a:noAutofit/>
          </a:bodyPr>
          <a:lstStyle>
            <a:lvl1pPr algn="ctr">
              <a:defRPr sz="9600" spc="-100" baseline="0">
                <a:solidFill>
                  <a:schemeClr val="tx2"/>
                </a:solidFill>
              </a:defRPr>
            </a:lvl1pPr>
          </a:lstStyle>
          <a:p>
            <a:r>
              <a:rPr lang="en-US"/>
              <a:t>Click to edit Master title style</a:t>
            </a:r>
            <a:endParaRPr lang="en-US" dirty="0"/>
          </a:p>
        </p:txBody>
      </p:sp>
      <p:sp>
        <p:nvSpPr>
          <p:cNvPr id="12" name="Text Placeholder 5">
            <a:extLst>
              <a:ext uri="{FF2B5EF4-FFF2-40B4-BE49-F238E27FC236}">
                <a16:creationId xmlns:a16="http://schemas.microsoft.com/office/drawing/2014/main" id="{A07A8EC1-93D3-3D5B-9385-0BA6453AF19E}"/>
              </a:ext>
            </a:extLst>
          </p:cNvPr>
          <p:cNvSpPr>
            <a:spLocks noGrp="1"/>
          </p:cNvSpPr>
          <p:nvPr>
            <p:ph type="body" sz="quarter" idx="12"/>
          </p:nvPr>
        </p:nvSpPr>
        <p:spPr>
          <a:xfrm>
            <a:off x="913257" y="4048069"/>
            <a:ext cx="10003536" cy="709159"/>
          </a:xfrm>
        </p:spPr>
        <p:txBody>
          <a:bodyPr anchor="t">
            <a:noAutofit/>
          </a:bodyPr>
          <a:lstStyle>
            <a:lvl1pPr marL="0" indent="0" algn="ctr">
              <a:spcAft>
                <a:spcPts val="0"/>
              </a:spcAft>
              <a:buNone/>
              <a:defRPr sz="2800" spc="-50" baseline="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7" name="Picture 6">
            <a:extLst>
              <a:ext uri="{FF2B5EF4-FFF2-40B4-BE49-F238E27FC236}">
                <a16:creationId xmlns:a16="http://schemas.microsoft.com/office/drawing/2014/main" id="{965F9F77-9433-0FA9-9CAB-50F8190170D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Rectangle 14">
            <a:extLst>
              <a:ext uri="{FF2B5EF4-FFF2-40B4-BE49-F238E27FC236}">
                <a16:creationId xmlns:a16="http://schemas.microsoft.com/office/drawing/2014/main" id="{6A0C5114-E7F3-FF3D-A850-564CA25BD4AA}"/>
              </a:ext>
            </a:extLst>
          </p:cNvPr>
          <p:cNvSpPr/>
          <p:nvPr userDrawn="1"/>
        </p:nvSpPr>
        <p:spPr>
          <a:xfrm rot="10800000">
            <a:off x="5215509" y="233303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D7D10C01-E502-C2A8-611B-3019CF9DFA7F}"/>
              </a:ext>
            </a:extLst>
          </p:cNvPr>
          <p:cNvSpPr>
            <a:spLocks noGrp="1"/>
          </p:cNvSpPr>
          <p:nvPr>
            <p:ph type="dt" sz="half" idx="13"/>
          </p:nvPr>
        </p:nvSpPr>
        <p:spPr/>
        <p:txBody>
          <a:bodyPr/>
          <a:lstStyle/>
          <a:p>
            <a:pPr>
              <a:defRPr/>
            </a:pPr>
            <a:fld id="{C1934FE4-3F6E-164B-98B2-BF91646096FB}" type="datetime1">
              <a:rPr lang="en-US" smtClean="0"/>
              <a:t>9/22/26</a:t>
            </a:fld>
            <a:endParaRPr lang="en-US" dirty="0"/>
          </a:p>
        </p:txBody>
      </p:sp>
      <p:sp>
        <p:nvSpPr>
          <p:cNvPr id="4" name="Footer Placeholder 3">
            <a:extLst>
              <a:ext uri="{FF2B5EF4-FFF2-40B4-BE49-F238E27FC236}">
                <a16:creationId xmlns:a16="http://schemas.microsoft.com/office/drawing/2014/main" id="{BDB1728D-2C4C-4424-EC7C-F41CFAB91F39}"/>
              </a:ext>
            </a:extLst>
          </p:cNvPr>
          <p:cNvSpPr>
            <a:spLocks noGrp="1"/>
          </p:cNvSpPr>
          <p:nvPr>
            <p:ph type="ftr" sz="quarter" idx="14"/>
          </p:nvPr>
        </p:nvSpPr>
        <p:spPr/>
        <p:txBody>
          <a:bodyPr/>
          <a:lstStyle/>
          <a:p>
            <a:pPr>
              <a:defRPr/>
            </a:pPr>
            <a:r>
              <a:rPr lang="en-US"/>
              <a:t>Nikki Tagdulang | Development of the Nb3Sn cotings on Novel Cavity Geometries Using Vapor-Diffusion Technique</a:t>
            </a:r>
            <a:endParaRPr lang="en-US" dirty="0"/>
          </a:p>
        </p:txBody>
      </p:sp>
      <p:sp>
        <p:nvSpPr>
          <p:cNvPr id="5" name="Slide Number Placeholder 4">
            <a:extLst>
              <a:ext uri="{FF2B5EF4-FFF2-40B4-BE49-F238E27FC236}">
                <a16:creationId xmlns:a16="http://schemas.microsoft.com/office/drawing/2014/main" id="{C0AA6709-2DAE-D574-74A9-6F2352BB8C60}"/>
              </a:ext>
            </a:extLst>
          </p:cNvPr>
          <p:cNvSpPr>
            <a:spLocks noGrp="1"/>
          </p:cNvSpPr>
          <p:nvPr>
            <p:ph type="sldNum" sz="quarter" idx="15"/>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01555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ltiple-key-figures">
    <p:bg>
      <p:bgPr>
        <a:solidFill>
          <a:schemeClr val="bg1"/>
        </a:solidFill>
        <a:effectLst/>
      </p:bgPr>
    </p:bg>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ABAEBB0B-FC49-0C96-1CA9-8CBAB514550D}"/>
              </a:ext>
            </a:extLst>
          </p:cNvPr>
          <p:cNvSpPr>
            <a:spLocks noGrp="1"/>
          </p:cNvSpPr>
          <p:nvPr>
            <p:ph type="pic" sz="quarter" idx="15" hasCustomPrompt="1"/>
          </p:nvPr>
        </p:nvSpPr>
        <p:spPr>
          <a:xfrm>
            <a:off x="914399" y="820757"/>
            <a:ext cx="5000626" cy="5216486"/>
          </a:xfrm>
          <a:prstGeom prst="rect">
            <a:avLst/>
          </a:prstGeom>
          <a:solidFill>
            <a:srgbClr val="C3CAD1"/>
          </a:solidFill>
          <a:ln>
            <a:noFill/>
          </a:ln>
        </p:spPr>
        <p:txBody>
          <a:bodyPr tIns="2834640" anchor="t"/>
          <a:lstStyle>
            <a:lvl1pPr marL="0" indent="0" algn="ctr">
              <a:buNone/>
              <a:defRPr>
                <a:solidFill>
                  <a:schemeClr val="bg1">
                    <a:lumMod val="65000"/>
                  </a:schemeClr>
                </a:solidFill>
              </a:defRPr>
            </a:lvl1pPr>
          </a:lstStyle>
          <a:p>
            <a:r>
              <a:rPr lang="en-US" dirty="0"/>
              <a:t>Click icon to add image</a:t>
            </a:r>
          </a:p>
        </p:txBody>
      </p:sp>
      <p:sp>
        <p:nvSpPr>
          <p:cNvPr id="13" name="Text Placeholder 12">
            <a:extLst>
              <a:ext uri="{FF2B5EF4-FFF2-40B4-BE49-F238E27FC236}">
                <a16:creationId xmlns:a16="http://schemas.microsoft.com/office/drawing/2014/main" id="{D75CE5CA-6E88-5554-567E-566D0F3702C9}"/>
              </a:ext>
            </a:extLst>
          </p:cNvPr>
          <p:cNvSpPr>
            <a:spLocks noGrp="1"/>
          </p:cNvSpPr>
          <p:nvPr>
            <p:ph type="body" sz="quarter" idx="10"/>
          </p:nvPr>
        </p:nvSpPr>
        <p:spPr>
          <a:xfrm>
            <a:off x="6297155" y="1520328"/>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4" name="Text Placeholder 13">
            <a:extLst>
              <a:ext uri="{FF2B5EF4-FFF2-40B4-BE49-F238E27FC236}">
                <a16:creationId xmlns:a16="http://schemas.microsoft.com/office/drawing/2014/main" id="{253F5A24-61CC-6326-2F0B-D0B2CD80549F}"/>
              </a:ext>
            </a:extLst>
          </p:cNvPr>
          <p:cNvSpPr>
            <a:spLocks noGrp="1"/>
          </p:cNvSpPr>
          <p:nvPr>
            <p:ph type="body" sz="quarter" idx="12" hasCustomPrompt="1"/>
          </p:nvPr>
        </p:nvSpPr>
        <p:spPr>
          <a:xfrm>
            <a:off x="914399" y="6144322"/>
            <a:ext cx="5000625" cy="212028"/>
          </a:xfrm>
          <a:noFill/>
          <a:ln>
            <a:noFill/>
          </a:ln>
        </p:spPr>
        <p:txBody>
          <a:bodyPr lIns="0" tIns="0" rIns="0" bIns="0" anchor="t" anchorCtr="0">
            <a:noAutofit/>
          </a:bodyPr>
          <a:lstStyle>
            <a:lvl1pPr marL="0" indent="0">
              <a:lnSpc>
                <a:spcPct val="110000"/>
              </a:lnSpc>
              <a:buNone/>
              <a:defRPr sz="1200">
                <a:solidFill>
                  <a:schemeClr val="tx1"/>
                </a:solidFill>
              </a:defRPr>
            </a:lvl1pPr>
          </a:lstStyle>
          <a:p>
            <a:pPr lvl="0"/>
            <a:r>
              <a:rPr lang="en-US" dirty="0"/>
              <a:t>Click to add optional caption</a:t>
            </a:r>
          </a:p>
        </p:txBody>
      </p:sp>
      <p:sp>
        <p:nvSpPr>
          <p:cNvPr id="16" name="Text Placeholder 17">
            <a:extLst>
              <a:ext uri="{FF2B5EF4-FFF2-40B4-BE49-F238E27FC236}">
                <a16:creationId xmlns:a16="http://schemas.microsoft.com/office/drawing/2014/main" id="{7C79F1A4-8D7A-2A2A-13B1-007CC4DA4DD8}"/>
              </a:ext>
            </a:extLst>
          </p:cNvPr>
          <p:cNvSpPr>
            <a:spLocks noGrp="1"/>
          </p:cNvSpPr>
          <p:nvPr>
            <p:ph type="body" sz="quarter" idx="21" hasCustomPrompt="1"/>
          </p:nvPr>
        </p:nvSpPr>
        <p:spPr>
          <a:xfrm>
            <a:off x="6290710" y="512899"/>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5" name="Rectangle 4">
            <a:extLst>
              <a:ext uri="{FF2B5EF4-FFF2-40B4-BE49-F238E27FC236}">
                <a16:creationId xmlns:a16="http://schemas.microsoft.com/office/drawing/2014/main" id="{4E4A9EC7-0A22-2867-5A93-04C549C7B24D}"/>
              </a:ext>
            </a:extLst>
          </p:cNvPr>
          <p:cNvSpPr/>
          <p:nvPr userDrawn="1"/>
        </p:nvSpPr>
        <p:spPr>
          <a:xfrm rot="16200000">
            <a:off x="5595766" y="1504465"/>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C9AF806-A69B-CC52-7882-68CBACA47FA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20" name="Picture 19" descr="Logo, company name&#10;&#10;AI-generated content may be incorrect.">
            <a:extLst>
              <a:ext uri="{FF2B5EF4-FFF2-40B4-BE49-F238E27FC236}">
                <a16:creationId xmlns:a16="http://schemas.microsoft.com/office/drawing/2014/main" id="{71A5B106-9DEE-8AB6-D922-D48EB8DF9D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ext Placeholder 12">
            <a:extLst>
              <a:ext uri="{FF2B5EF4-FFF2-40B4-BE49-F238E27FC236}">
                <a16:creationId xmlns:a16="http://schemas.microsoft.com/office/drawing/2014/main" id="{47C90278-399F-D985-B545-7DCF0DA7A63B}"/>
              </a:ext>
            </a:extLst>
          </p:cNvPr>
          <p:cNvSpPr>
            <a:spLocks noGrp="1"/>
          </p:cNvSpPr>
          <p:nvPr>
            <p:ph type="body" sz="quarter" idx="22"/>
          </p:nvPr>
        </p:nvSpPr>
        <p:spPr>
          <a:xfrm>
            <a:off x="6297155" y="5337672"/>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4" name="Text Placeholder 17">
            <a:extLst>
              <a:ext uri="{FF2B5EF4-FFF2-40B4-BE49-F238E27FC236}">
                <a16:creationId xmlns:a16="http://schemas.microsoft.com/office/drawing/2014/main" id="{819A7FF5-547E-A603-F63A-B893DB8702C0}"/>
              </a:ext>
            </a:extLst>
          </p:cNvPr>
          <p:cNvSpPr>
            <a:spLocks noGrp="1"/>
          </p:cNvSpPr>
          <p:nvPr>
            <p:ph type="body" sz="quarter" idx="23" hasCustomPrompt="1"/>
          </p:nvPr>
        </p:nvSpPr>
        <p:spPr>
          <a:xfrm>
            <a:off x="6290710" y="4330243"/>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5" name="Rectangle 24">
            <a:extLst>
              <a:ext uri="{FF2B5EF4-FFF2-40B4-BE49-F238E27FC236}">
                <a16:creationId xmlns:a16="http://schemas.microsoft.com/office/drawing/2014/main" id="{9CF14232-891E-BF84-C925-6BB3EFCEB08D}"/>
              </a:ext>
            </a:extLst>
          </p:cNvPr>
          <p:cNvSpPr/>
          <p:nvPr userDrawn="1"/>
        </p:nvSpPr>
        <p:spPr>
          <a:xfrm rot="16200000">
            <a:off x="5595766" y="5321809"/>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C5B0C835-92D5-EBA9-F2A4-BC31B439CFE9}"/>
              </a:ext>
            </a:extLst>
          </p:cNvPr>
          <p:cNvSpPr>
            <a:spLocks noGrp="1"/>
          </p:cNvSpPr>
          <p:nvPr>
            <p:ph type="body" sz="quarter" idx="24"/>
          </p:nvPr>
        </p:nvSpPr>
        <p:spPr>
          <a:xfrm>
            <a:off x="6297155" y="3427735"/>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7" name="Text Placeholder 17">
            <a:extLst>
              <a:ext uri="{FF2B5EF4-FFF2-40B4-BE49-F238E27FC236}">
                <a16:creationId xmlns:a16="http://schemas.microsoft.com/office/drawing/2014/main" id="{AFF8EEAA-8354-850E-1A0B-1EADAA1D7EB6}"/>
              </a:ext>
            </a:extLst>
          </p:cNvPr>
          <p:cNvSpPr>
            <a:spLocks noGrp="1"/>
          </p:cNvSpPr>
          <p:nvPr>
            <p:ph type="body" sz="quarter" idx="25" hasCustomPrompt="1"/>
          </p:nvPr>
        </p:nvSpPr>
        <p:spPr>
          <a:xfrm>
            <a:off x="6290710" y="2420306"/>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8" name="Rectangle 27">
            <a:extLst>
              <a:ext uri="{FF2B5EF4-FFF2-40B4-BE49-F238E27FC236}">
                <a16:creationId xmlns:a16="http://schemas.microsoft.com/office/drawing/2014/main" id="{6C30FE6C-CF61-D9B0-ABF1-6B526A2786D8}"/>
              </a:ext>
            </a:extLst>
          </p:cNvPr>
          <p:cNvSpPr/>
          <p:nvPr userDrawn="1"/>
        </p:nvSpPr>
        <p:spPr>
          <a:xfrm rot="16200000">
            <a:off x="5595766" y="3411872"/>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CFDCF037-3F22-455A-C167-1B9773617782}"/>
              </a:ext>
            </a:extLst>
          </p:cNvPr>
          <p:cNvSpPr>
            <a:spLocks noGrp="1"/>
          </p:cNvSpPr>
          <p:nvPr>
            <p:ph type="dt" sz="half" idx="26"/>
          </p:nvPr>
        </p:nvSpPr>
        <p:spPr/>
        <p:txBody>
          <a:bodyPr/>
          <a:lstStyle/>
          <a:p>
            <a:pPr>
              <a:defRPr/>
            </a:pPr>
            <a:fld id="{5D9EAF54-D6C7-F746-BB89-28BF024AD064}" type="datetime1">
              <a:rPr lang="en-US" smtClean="0"/>
              <a:t>9/22/26</a:t>
            </a:fld>
            <a:endParaRPr lang="en-US" dirty="0"/>
          </a:p>
        </p:txBody>
      </p:sp>
      <p:sp>
        <p:nvSpPr>
          <p:cNvPr id="9" name="Footer Placeholder 8">
            <a:extLst>
              <a:ext uri="{FF2B5EF4-FFF2-40B4-BE49-F238E27FC236}">
                <a16:creationId xmlns:a16="http://schemas.microsoft.com/office/drawing/2014/main" id="{FB849831-55D4-65FF-A7B1-CC84E9B252F7}"/>
              </a:ext>
            </a:extLst>
          </p:cNvPr>
          <p:cNvSpPr>
            <a:spLocks noGrp="1"/>
          </p:cNvSpPr>
          <p:nvPr>
            <p:ph type="ftr" sz="quarter" idx="27"/>
          </p:nvPr>
        </p:nvSpPr>
        <p:spPr/>
        <p:txBody>
          <a:bodyPr/>
          <a:lstStyle/>
          <a:p>
            <a:pPr>
              <a:defRPr/>
            </a:pPr>
            <a:r>
              <a:rPr lang="en-US"/>
              <a:t>Nikki Tagdulang | Development of the Nb3Sn cotings on Novel Cavity Geometries Using Vapor-Diffusion Technique</a:t>
            </a:r>
            <a:endParaRPr lang="en-US" dirty="0"/>
          </a:p>
        </p:txBody>
      </p:sp>
      <p:sp>
        <p:nvSpPr>
          <p:cNvPr id="10" name="Slide Number Placeholder 9">
            <a:extLst>
              <a:ext uri="{FF2B5EF4-FFF2-40B4-BE49-F238E27FC236}">
                <a16:creationId xmlns:a16="http://schemas.microsoft.com/office/drawing/2014/main" id="{B1D6637D-9A02-B205-EF0A-87C0E8B5D314}"/>
              </a:ext>
            </a:extLst>
          </p:cNvPr>
          <p:cNvSpPr>
            <a:spLocks noGrp="1"/>
          </p:cNvSpPr>
          <p:nvPr>
            <p:ph type="sldNum" sz="quarter" idx="2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4549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bg1"/>
        </a:solidFill>
        <a:effectLst/>
      </p:bgPr>
    </p:bg>
    <p:spTree>
      <p:nvGrpSpPr>
        <p:cNvPr id="1" name=""/>
        <p:cNvGrpSpPr/>
        <p:nvPr/>
      </p:nvGrpSpPr>
      <p:grpSpPr>
        <a:xfrm>
          <a:off x="0" y="0"/>
          <a:ext cx="0" cy="0"/>
          <a:chOff x="0" y="0"/>
          <a:chExt cx="0" cy="0"/>
        </a:xfrm>
      </p:grpSpPr>
      <p:sp>
        <p:nvSpPr>
          <p:cNvPr id="35" name="Text Placeholder 7">
            <a:extLst>
              <a:ext uri="{FF2B5EF4-FFF2-40B4-BE49-F238E27FC236}">
                <a16:creationId xmlns:a16="http://schemas.microsoft.com/office/drawing/2014/main" id="{03E171D5-30FC-537F-A514-48CD3674FC32}"/>
              </a:ext>
            </a:extLst>
          </p:cNvPr>
          <p:cNvSpPr>
            <a:spLocks noGrp="1"/>
          </p:cNvSpPr>
          <p:nvPr>
            <p:ph type="body" sz="quarter" idx="26" hasCustomPrompt="1"/>
          </p:nvPr>
        </p:nvSpPr>
        <p:spPr>
          <a:xfrm>
            <a:off x="8610466"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1" name="Text Placeholder 7">
            <a:extLst>
              <a:ext uri="{FF2B5EF4-FFF2-40B4-BE49-F238E27FC236}">
                <a16:creationId xmlns:a16="http://schemas.microsoft.com/office/drawing/2014/main" id="{1349D683-9A3C-3B31-0359-463DB290E72E}"/>
              </a:ext>
            </a:extLst>
          </p:cNvPr>
          <p:cNvSpPr>
            <a:spLocks noGrp="1"/>
          </p:cNvSpPr>
          <p:nvPr>
            <p:ph type="body" sz="quarter" idx="23" hasCustomPrompt="1"/>
          </p:nvPr>
        </p:nvSpPr>
        <p:spPr>
          <a:xfrm>
            <a:off x="914400"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8" name="Text Placeholder 7">
            <a:extLst>
              <a:ext uri="{FF2B5EF4-FFF2-40B4-BE49-F238E27FC236}">
                <a16:creationId xmlns:a16="http://schemas.microsoft.com/office/drawing/2014/main" id="{5B2E158B-F6B7-4699-6081-B2D57ABF91BA}"/>
              </a:ext>
            </a:extLst>
          </p:cNvPr>
          <p:cNvSpPr>
            <a:spLocks noGrp="1"/>
          </p:cNvSpPr>
          <p:nvPr>
            <p:ph type="body" sz="quarter" idx="15" hasCustomPrompt="1"/>
          </p:nvPr>
        </p:nvSpPr>
        <p:spPr>
          <a:xfrm>
            <a:off x="914400" y="3775583"/>
            <a:ext cx="2298325" cy="358688"/>
          </a:xfrm>
        </p:spPr>
        <p:txBody>
          <a:bodyPr>
            <a:noAutofit/>
          </a:bodyPr>
          <a:lstStyle>
            <a:lvl1pPr marL="0" indent="0" algn="ctr">
              <a:buNone/>
              <a:defRPr sz="2400" b="1">
                <a:solidFill>
                  <a:schemeClr val="tx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Subhead</a:t>
            </a:r>
          </a:p>
          <a:p>
            <a:pPr lvl="0"/>
            <a:endParaRPr lang="en-US" dirty="0"/>
          </a:p>
        </p:txBody>
      </p:sp>
      <p:sp>
        <p:nvSpPr>
          <p:cNvPr id="9" name="Text Placeholder 13">
            <a:extLst>
              <a:ext uri="{FF2B5EF4-FFF2-40B4-BE49-F238E27FC236}">
                <a16:creationId xmlns:a16="http://schemas.microsoft.com/office/drawing/2014/main" id="{EF49033D-66CB-33E0-1DBC-8928201CE7F8}"/>
              </a:ext>
            </a:extLst>
          </p:cNvPr>
          <p:cNvSpPr>
            <a:spLocks noGrp="1"/>
          </p:cNvSpPr>
          <p:nvPr>
            <p:ph type="body" sz="quarter" idx="16"/>
          </p:nvPr>
        </p:nvSpPr>
        <p:spPr>
          <a:xfrm>
            <a:off x="914400"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7" name="Text Placeholder 7">
            <a:extLst>
              <a:ext uri="{FF2B5EF4-FFF2-40B4-BE49-F238E27FC236}">
                <a16:creationId xmlns:a16="http://schemas.microsoft.com/office/drawing/2014/main" id="{F1CDCE25-1734-8F15-F850-140D20AC47B5}"/>
              </a:ext>
            </a:extLst>
          </p:cNvPr>
          <p:cNvSpPr>
            <a:spLocks noGrp="1"/>
          </p:cNvSpPr>
          <p:nvPr>
            <p:ph type="body" sz="quarter" idx="17" hasCustomPrompt="1"/>
          </p:nvPr>
        </p:nvSpPr>
        <p:spPr>
          <a:xfrm>
            <a:off x="8610466"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18" name="Text Placeholder 13">
            <a:extLst>
              <a:ext uri="{FF2B5EF4-FFF2-40B4-BE49-F238E27FC236}">
                <a16:creationId xmlns:a16="http://schemas.microsoft.com/office/drawing/2014/main" id="{685289A2-5BDF-BFB7-0DE2-786AE926515D}"/>
              </a:ext>
            </a:extLst>
          </p:cNvPr>
          <p:cNvSpPr>
            <a:spLocks noGrp="1"/>
          </p:cNvSpPr>
          <p:nvPr>
            <p:ph type="body" sz="quarter" idx="18"/>
          </p:nvPr>
        </p:nvSpPr>
        <p:spPr>
          <a:xfrm>
            <a:off x="8610466"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9" name="Text Placeholder 7">
            <a:extLst>
              <a:ext uri="{FF2B5EF4-FFF2-40B4-BE49-F238E27FC236}">
                <a16:creationId xmlns:a16="http://schemas.microsoft.com/office/drawing/2014/main" id="{3CFA5C77-3A47-8088-7D44-41FA177B055F}"/>
              </a:ext>
            </a:extLst>
          </p:cNvPr>
          <p:cNvSpPr>
            <a:spLocks noGrp="1"/>
          </p:cNvSpPr>
          <p:nvPr>
            <p:ph type="body" sz="quarter" idx="19" hasCustomPrompt="1"/>
          </p:nvPr>
        </p:nvSpPr>
        <p:spPr>
          <a:xfrm>
            <a:off x="6045110"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0" name="Text Placeholder 13">
            <a:extLst>
              <a:ext uri="{FF2B5EF4-FFF2-40B4-BE49-F238E27FC236}">
                <a16:creationId xmlns:a16="http://schemas.microsoft.com/office/drawing/2014/main" id="{4BF923C8-904E-4223-3EB4-4B31AAE44E07}"/>
              </a:ext>
            </a:extLst>
          </p:cNvPr>
          <p:cNvSpPr>
            <a:spLocks noGrp="1"/>
          </p:cNvSpPr>
          <p:nvPr>
            <p:ph type="body" sz="quarter" idx="20"/>
          </p:nvPr>
        </p:nvSpPr>
        <p:spPr>
          <a:xfrm>
            <a:off x="6045110"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21" name="Text Placeholder 7">
            <a:extLst>
              <a:ext uri="{FF2B5EF4-FFF2-40B4-BE49-F238E27FC236}">
                <a16:creationId xmlns:a16="http://schemas.microsoft.com/office/drawing/2014/main" id="{ADCF14EF-4C7F-F7FF-B974-B74AEA466A86}"/>
              </a:ext>
            </a:extLst>
          </p:cNvPr>
          <p:cNvSpPr>
            <a:spLocks noGrp="1"/>
          </p:cNvSpPr>
          <p:nvPr>
            <p:ph type="body" sz="quarter" idx="21" hasCustomPrompt="1"/>
          </p:nvPr>
        </p:nvSpPr>
        <p:spPr>
          <a:xfrm>
            <a:off x="3479755"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2" name="Text Placeholder 13">
            <a:extLst>
              <a:ext uri="{FF2B5EF4-FFF2-40B4-BE49-F238E27FC236}">
                <a16:creationId xmlns:a16="http://schemas.microsoft.com/office/drawing/2014/main" id="{73055581-1076-7DDA-CB8D-C153A93551A2}"/>
              </a:ext>
            </a:extLst>
          </p:cNvPr>
          <p:cNvSpPr>
            <a:spLocks noGrp="1"/>
          </p:cNvSpPr>
          <p:nvPr>
            <p:ph type="body" sz="quarter" idx="22"/>
          </p:nvPr>
        </p:nvSpPr>
        <p:spPr>
          <a:xfrm>
            <a:off x="3479755"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33" name="Text Placeholder 7">
            <a:extLst>
              <a:ext uri="{FF2B5EF4-FFF2-40B4-BE49-F238E27FC236}">
                <a16:creationId xmlns:a16="http://schemas.microsoft.com/office/drawing/2014/main" id="{98675C6D-0B35-795C-843D-D60026C9B8EC}"/>
              </a:ext>
            </a:extLst>
          </p:cNvPr>
          <p:cNvSpPr>
            <a:spLocks noGrp="1"/>
          </p:cNvSpPr>
          <p:nvPr>
            <p:ph type="body" sz="quarter" idx="24" hasCustomPrompt="1"/>
          </p:nvPr>
        </p:nvSpPr>
        <p:spPr>
          <a:xfrm>
            <a:off x="3479756"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4" name="Text Placeholder 7">
            <a:extLst>
              <a:ext uri="{FF2B5EF4-FFF2-40B4-BE49-F238E27FC236}">
                <a16:creationId xmlns:a16="http://schemas.microsoft.com/office/drawing/2014/main" id="{CF0A98D3-24F3-B6FB-0C8A-5A659B803626}"/>
              </a:ext>
            </a:extLst>
          </p:cNvPr>
          <p:cNvSpPr>
            <a:spLocks noGrp="1"/>
          </p:cNvSpPr>
          <p:nvPr>
            <p:ph type="body" sz="quarter" idx="25" hasCustomPrompt="1"/>
          </p:nvPr>
        </p:nvSpPr>
        <p:spPr>
          <a:xfrm>
            <a:off x="6045111"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pic>
        <p:nvPicPr>
          <p:cNvPr id="12" name="Picture 11">
            <a:extLst>
              <a:ext uri="{FF2B5EF4-FFF2-40B4-BE49-F238E27FC236}">
                <a16:creationId xmlns:a16="http://schemas.microsoft.com/office/drawing/2014/main" id="{26845F05-CCE2-6A85-D3D4-65931BF0361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6610B6D6-299C-0418-0AF3-619B25B544C1}"/>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68DB6E35-74D5-6385-15A7-D3FFFECBE6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916BD9F2-83FA-DEE1-828F-C0131BE688D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Rectangle 23">
            <a:extLst>
              <a:ext uri="{FF2B5EF4-FFF2-40B4-BE49-F238E27FC236}">
                <a16:creationId xmlns:a16="http://schemas.microsoft.com/office/drawing/2014/main" id="{7C08987A-C4D8-24A2-0633-7FD0D0BFD8F2}"/>
              </a:ext>
            </a:extLst>
          </p:cNvPr>
          <p:cNvSpPr/>
          <p:nvPr userDrawn="1"/>
        </p:nvSpPr>
        <p:spPr>
          <a:xfrm rot="10800000" flipV="1">
            <a:off x="2892132"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A1AF7D8-F39D-5D62-4B8B-A1E2D2280514}"/>
              </a:ext>
            </a:extLst>
          </p:cNvPr>
          <p:cNvSpPr/>
          <p:nvPr userDrawn="1"/>
        </p:nvSpPr>
        <p:spPr>
          <a:xfrm rot="10800000" flipV="1">
            <a:off x="5455268"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7AEB230-F944-F682-5C1A-0056FBFB52AB}"/>
              </a:ext>
            </a:extLst>
          </p:cNvPr>
          <p:cNvSpPr/>
          <p:nvPr userDrawn="1"/>
        </p:nvSpPr>
        <p:spPr>
          <a:xfrm rot="10800000" flipV="1">
            <a:off x="8024323"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D72FE7C9-EB8A-1A48-5F36-AEE87BC4EFFB}"/>
              </a:ext>
            </a:extLst>
          </p:cNvPr>
          <p:cNvSpPr>
            <a:spLocks noGrp="1"/>
          </p:cNvSpPr>
          <p:nvPr>
            <p:ph type="dt" sz="half" idx="38"/>
          </p:nvPr>
        </p:nvSpPr>
        <p:spPr/>
        <p:txBody>
          <a:bodyPr/>
          <a:lstStyle/>
          <a:p>
            <a:pPr>
              <a:defRPr/>
            </a:pPr>
            <a:fld id="{1AFB020C-2AB1-FD4B-A761-B148B3B691F4}" type="datetime1">
              <a:rPr lang="en-US" smtClean="0"/>
              <a:t>9/22/26</a:t>
            </a:fld>
            <a:endParaRPr lang="en-US" dirty="0"/>
          </a:p>
        </p:txBody>
      </p:sp>
      <p:sp>
        <p:nvSpPr>
          <p:cNvPr id="6" name="Footer Placeholder 5">
            <a:extLst>
              <a:ext uri="{FF2B5EF4-FFF2-40B4-BE49-F238E27FC236}">
                <a16:creationId xmlns:a16="http://schemas.microsoft.com/office/drawing/2014/main" id="{955CA788-9E66-27E4-B8B2-1B3DD9A0061C}"/>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7" name="Slide Number Placeholder 6">
            <a:extLst>
              <a:ext uri="{FF2B5EF4-FFF2-40B4-BE49-F238E27FC236}">
                <a16:creationId xmlns:a16="http://schemas.microsoft.com/office/drawing/2014/main" id="{BFF826E5-1E41-AE20-24CB-69936FA1646B}"/>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50102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4" name="Text Placeholder 11">
            <a:extLst>
              <a:ext uri="{FF2B5EF4-FFF2-40B4-BE49-F238E27FC236}">
                <a16:creationId xmlns:a16="http://schemas.microsoft.com/office/drawing/2014/main" id="{B97A8FFA-98C0-7619-912E-7DE6824B8E07}"/>
              </a:ext>
            </a:extLst>
          </p:cNvPr>
          <p:cNvSpPr>
            <a:spLocks noGrp="1"/>
          </p:cNvSpPr>
          <p:nvPr>
            <p:ph type="body" sz="quarter" idx="11" hasCustomPrompt="1"/>
          </p:nvPr>
        </p:nvSpPr>
        <p:spPr>
          <a:xfrm>
            <a:off x="913702" y="1700784"/>
            <a:ext cx="5000626" cy="625033"/>
          </a:xfrm>
          <a:solidFill>
            <a:schemeClr val="tx2"/>
          </a:solidFill>
        </p:spPr>
        <p:txBody>
          <a:bodyPr lIns="182880" tIns="0" rIns="0" anchor="ctr">
            <a:noAutofit/>
          </a:bodyPr>
          <a:lstStyle>
            <a:lvl1pPr marL="0" indent="0">
              <a:buFont typeface="Arial" panose="020B0604020202020204" pitchFamily="34" charset="0"/>
              <a:buNone/>
              <a:defRPr sz="2400" b="0" i="0" spc="-100" baseline="0">
                <a:solidFill>
                  <a:schemeClr val="bg1"/>
                </a:solidFill>
                <a:latin typeface="Helvetica" pitchFamily="2" charset="0"/>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Segment 1</a:t>
            </a:r>
          </a:p>
        </p:txBody>
      </p:sp>
      <p:sp>
        <p:nvSpPr>
          <p:cNvPr id="5" name="Text Placeholder 13">
            <a:extLst>
              <a:ext uri="{FF2B5EF4-FFF2-40B4-BE49-F238E27FC236}">
                <a16:creationId xmlns:a16="http://schemas.microsoft.com/office/drawing/2014/main" id="{E709C570-D515-D5C2-A7C9-873D4FB05DBB}"/>
              </a:ext>
            </a:extLst>
          </p:cNvPr>
          <p:cNvSpPr>
            <a:spLocks noGrp="1"/>
          </p:cNvSpPr>
          <p:nvPr>
            <p:ph type="body" sz="quarter" idx="12"/>
          </p:nvPr>
        </p:nvSpPr>
        <p:spPr>
          <a:xfrm>
            <a:off x="913702" y="2416667"/>
            <a:ext cx="5000626" cy="700720"/>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5" name="Text Placeholder 11">
            <a:extLst>
              <a:ext uri="{FF2B5EF4-FFF2-40B4-BE49-F238E27FC236}">
                <a16:creationId xmlns:a16="http://schemas.microsoft.com/office/drawing/2014/main" id="{8D0D5251-ED14-8221-23B5-C338B9B136E4}"/>
              </a:ext>
            </a:extLst>
          </p:cNvPr>
          <p:cNvSpPr>
            <a:spLocks noGrp="1"/>
          </p:cNvSpPr>
          <p:nvPr>
            <p:ph type="body" sz="quarter" idx="20" hasCustomPrompt="1"/>
          </p:nvPr>
        </p:nvSpPr>
        <p:spPr>
          <a:xfrm>
            <a:off x="913703" y="3126912"/>
            <a:ext cx="5000626" cy="625033"/>
          </a:xfrm>
          <a:solidFill>
            <a:schemeClr val="tx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2</a:t>
            </a:r>
          </a:p>
        </p:txBody>
      </p:sp>
      <p:sp>
        <p:nvSpPr>
          <p:cNvPr id="26" name="Text Placeholder 13">
            <a:extLst>
              <a:ext uri="{FF2B5EF4-FFF2-40B4-BE49-F238E27FC236}">
                <a16:creationId xmlns:a16="http://schemas.microsoft.com/office/drawing/2014/main" id="{E80E855E-4FDC-9D49-7BC5-49761978BA59}"/>
              </a:ext>
            </a:extLst>
          </p:cNvPr>
          <p:cNvSpPr>
            <a:spLocks noGrp="1"/>
          </p:cNvSpPr>
          <p:nvPr>
            <p:ph type="body" sz="quarter" idx="21"/>
          </p:nvPr>
        </p:nvSpPr>
        <p:spPr>
          <a:xfrm>
            <a:off x="913703" y="3841747"/>
            <a:ext cx="5000625"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8" name="Text Placeholder 11">
            <a:extLst>
              <a:ext uri="{FF2B5EF4-FFF2-40B4-BE49-F238E27FC236}">
                <a16:creationId xmlns:a16="http://schemas.microsoft.com/office/drawing/2014/main" id="{34349A97-5971-2B65-B59E-1C98524A4FB0}"/>
              </a:ext>
            </a:extLst>
          </p:cNvPr>
          <p:cNvSpPr>
            <a:spLocks noGrp="1"/>
          </p:cNvSpPr>
          <p:nvPr>
            <p:ph type="body" sz="quarter" idx="22" hasCustomPrompt="1"/>
          </p:nvPr>
        </p:nvSpPr>
        <p:spPr>
          <a:xfrm>
            <a:off x="913702" y="4567235"/>
            <a:ext cx="5000626" cy="631032"/>
          </a:xfrm>
          <a:solidFill>
            <a:schemeClr val="accent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3</a:t>
            </a:r>
          </a:p>
        </p:txBody>
      </p:sp>
      <p:sp>
        <p:nvSpPr>
          <p:cNvPr id="29" name="Text Placeholder 13">
            <a:extLst>
              <a:ext uri="{FF2B5EF4-FFF2-40B4-BE49-F238E27FC236}">
                <a16:creationId xmlns:a16="http://schemas.microsoft.com/office/drawing/2014/main" id="{56E30477-B529-728A-AA86-F0BF32CC2C94}"/>
              </a:ext>
            </a:extLst>
          </p:cNvPr>
          <p:cNvSpPr>
            <a:spLocks noGrp="1"/>
          </p:cNvSpPr>
          <p:nvPr>
            <p:ph type="body" sz="quarter" idx="23"/>
          </p:nvPr>
        </p:nvSpPr>
        <p:spPr>
          <a:xfrm>
            <a:off x="913702" y="5283162"/>
            <a:ext cx="5000626"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6416009" y="5727814"/>
            <a:ext cx="3984937" cy="814025"/>
          </a:xfrm>
          <a:noFill/>
          <a:ln>
            <a:noFill/>
          </a:ln>
        </p:spPr>
        <p:txBody>
          <a:bodyPr lIns="0" tIns="0" rIns="0" bIns="0" anchor="t" anchorCtr="0">
            <a:noAutofit/>
          </a:bodyPr>
          <a:lstStyle>
            <a:lvl1pPr marL="0" indent="0" algn="ctr">
              <a:lnSpc>
                <a:spcPct val="100000"/>
              </a:lnSpc>
              <a:buNone/>
              <a:defRPr sz="1200">
                <a:solidFill>
                  <a:schemeClr val="tx1"/>
                </a:solidFill>
              </a:defRPr>
            </a:lvl1pPr>
          </a:lstStyle>
          <a:p>
            <a:pPr lvl="0"/>
            <a:r>
              <a:rPr lang="en-US" dirty="0"/>
              <a:t>Click to insert caption</a:t>
            </a:r>
          </a:p>
        </p:txBody>
      </p:sp>
      <p:pic>
        <p:nvPicPr>
          <p:cNvPr id="12" name="Picture 11">
            <a:extLst>
              <a:ext uri="{FF2B5EF4-FFF2-40B4-BE49-F238E27FC236}">
                <a16:creationId xmlns:a16="http://schemas.microsoft.com/office/drawing/2014/main" id="{B8EA2963-9726-4063-E7DA-0AB9CA39091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74F00707-099E-FCA0-E7DE-AF763D1AF91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1E87DF5B-EBD1-93B2-E7F8-9194FC8AC74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B92F8742-82D1-BB4D-234D-76D87357F9E9}"/>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6" name="Chart Placeholder 33">
            <a:extLst>
              <a:ext uri="{FF2B5EF4-FFF2-40B4-BE49-F238E27FC236}">
                <a16:creationId xmlns:a16="http://schemas.microsoft.com/office/drawing/2014/main" id="{52C864BF-BCE8-AF09-5C28-6FB7C48C3E8E}"/>
              </a:ext>
            </a:extLst>
          </p:cNvPr>
          <p:cNvSpPr>
            <a:spLocks noGrp="1"/>
          </p:cNvSpPr>
          <p:nvPr>
            <p:ph type="chart" sz="quarter" idx="38"/>
          </p:nvPr>
        </p:nvSpPr>
        <p:spPr>
          <a:xfrm>
            <a:off x="6564303" y="1691264"/>
            <a:ext cx="3718252" cy="3820420"/>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chart</a:t>
            </a:r>
            <a:endParaRPr lang="en-US" dirty="0"/>
          </a:p>
        </p:txBody>
      </p:sp>
      <p:sp>
        <p:nvSpPr>
          <p:cNvPr id="8" name="Date Placeholder 7">
            <a:extLst>
              <a:ext uri="{FF2B5EF4-FFF2-40B4-BE49-F238E27FC236}">
                <a16:creationId xmlns:a16="http://schemas.microsoft.com/office/drawing/2014/main" id="{76F6407B-2069-A156-F136-165066B97BB0}"/>
              </a:ext>
            </a:extLst>
          </p:cNvPr>
          <p:cNvSpPr>
            <a:spLocks noGrp="1"/>
          </p:cNvSpPr>
          <p:nvPr>
            <p:ph type="dt" sz="half" idx="39"/>
          </p:nvPr>
        </p:nvSpPr>
        <p:spPr/>
        <p:txBody>
          <a:bodyPr/>
          <a:lstStyle/>
          <a:p>
            <a:pPr>
              <a:defRPr/>
            </a:pPr>
            <a:fld id="{CE968764-B643-CB48-98EE-657EA21AD1C4}" type="datetime1">
              <a:rPr lang="en-US" smtClean="0"/>
              <a:t>9/22/26</a:t>
            </a:fld>
            <a:endParaRPr lang="en-US" dirty="0"/>
          </a:p>
        </p:txBody>
      </p:sp>
      <p:sp>
        <p:nvSpPr>
          <p:cNvPr id="9" name="Footer Placeholder 8">
            <a:extLst>
              <a:ext uri="{FF2B5EF4-FFF2-40B4-BE49-F238E27FC236}">
                <a16:creationId xmlns:a16="http://schemas.microsoft.com/office/drawing/2014/main" id="{5B8EB51C-6380-2192-1894-4C5355440D79}"/>
              </a:ext>
            </a:extLst>
          </p:cNvPr>
          <p:cNvSpPr>
            <a:spLocks noGrp="1"/>
          </p:cNvSpPr>
          <p:nvPr>
            <p:ph type="ftr" sz="quarter" idx="40"/>
          </p:nvPr>
        </p:nvSpPr>
        <p:spPr/>
        <p:txBody>
          <a:bodyPr/>
          <a:lstStyle/>
          <a:p>
            <a:pPr>
              <a:defRPr/>
            </a:pPr>
            <a:r>
              <a:rPr lang="en-US"/>
              <a:t>Nikki Tagdulang | Development of the Nb3Sn cotings on Novel Cavity Geometries Using Vapor-Diffusion Technique</a:t>
            </a:r>
            <a:endParaRPr lang="en-US" dirty="0"/>
          </a:p>
        </p:txBody>
      </p:sp>
      <p:sp>
        <p:nvSpPr>
          <p:cNvPr id="10" name="Slide Number Placeholder 9">
            <a:extLst>
              <a:ext uri="{FF2B5EF4-FFF2-40B4-BE49-F238E27FC236}">
                <a16:creationId xmlns:a16="http://schemas.microsoft.com/office/drawing/2014/main" id="{F12A945B-BEEF-183C-ECC0-6AA2D38FD9C8}"/>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5519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5997" y="4281534"/>
            <a:ext cx="5074467" cy="89010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914399" y="5910199"/>
            <a:ext cx="9994392" cy="371185"/>
          </a:xfrm>
          <a:noFill/>
          <a:ln>
            <a:noFill/>
          </a:ln>
        </p:spPr>
        <p:txBody>
          <a:bodyPr lIns="0" tIns="0" rIns="0" bIns="0" anchor="t" anchorCtr="0">
            <a:noAutofit/>
          </a:bodyPr>
          <a:lstStyle>
            <a:lvl1pPr marL="0" indent="0" algn="l">
              <a:lnSpc>
                <a:spcPct val="100000"/>
              </a:lnSpc>
              <a:buNone/>
              <a:defRPr sz="1200">
                <a:solidFill>
                  <a:schemeClr val="tx1"/>
                </a:solidFill>
              </a:defRPr>
            </a:lvl1pPr>
          </a:lstStyle>
          <a:p>
            <a:pPr lvl="0"/>
            <a:r>
              <a:rPr lang="en-US" dirty="0"/>
              <a:t>Click to insert caption</a:t>
            </a:r>
          </a:p>
        </p:txBody>
      </p:sp>
      <p:pic>
        <p:nvPicPr>
          <p:cNvPr id="8" name="Picture 7">
            <a:extLst>
              <a:ext uri="{FF2B5EF4-FFF2-40B4-BE49-F238E27FC236}">
                <a16:creationId xmlns:a16="http://schemas.microsoft.com/office/drawing/2014/main" id="{D85F47B5-4761-5144-F10D-D22CD753FB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4E7EC1F8-3C79-96EA-BAC5-4A16390EF4F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BA36F6E8-B09C-D7C6-E26B-D0323BCA25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2" name="Title Placeholder 1">
            <a:extLst>
              <a:ext uri="{FF2B5EF4-FFF2-40B4-BE49-F238E27FC236}">
                <a16:creationId xmlns:a16="http://schemas.microsoft.com/office/drawing/2014/main" id="{80C1E4F0-DFA5-E9B1-59B4-18ECD9C9BFA1}"/>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3" name="Table Placeholder 5">
            <a:extLst>
              <a:ext uri="{FF2B5EF4-FFF2-40B4-BE49-F238E27FC236}">
                <a16:creationId xmlns:a16="http://schemas.microsoft.com/office/drawing/2014/main" id="{D2EDDB05-1AF6-97B9-8468-040314ECE410}"/>
              </a:ext>
            </a:extLst>
          </p:cNvPr>
          <p:cNvSpPr>
            <a:spLocks noGrp="1"/>
          </p:cNvSpPr>
          <p:nvPr>
            <p:ph type="tbl" sz="quarter" idx="25"/>
          </p:nvPr>
        </p:nvSpPr>
        <p:spPr>
          <a:xfrm>
            <a:off x="915924" y="1700784"/>
            <a:ext cx="9992867" cy="4105656"/>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table</a:t>
            </a:r>
            <a:endParaRPr lang="en-US" dirty="0"/>
          </a:p>
        </p:txBody>
      </p:sp>
      <p:sp>
        <p:nvSpPr>
          <p:cNvPr id="6" name="Date Placeholder 5">
            <a:extLst>
              <a:ext uri="{FF2B5EF4-FFF2-40B4-BE49-F238E27FC236}">
                <a16:creationId xmlns:a16="http://schemas.microsoft.com/office/drawing/2014/main" id="{2088B00D-9B35-DB46-C790-1D78D3C30D91}"/>
              </a:ext>
            </a:extLst>
          </p:cNvPr>
          <p:cNvSpPr>
            <a:spLocks noGrp="1"/>
          </p:cNvSpPr>
          <p:nvPr>
            <p:ph type="dt" sz="half" idx="38"/>
          </p:nvPr>
        </p:nvSpPr>
        <p:spPr/>
        <p:txBody>
          <a:bodyPr/>
          <a:lstStyle/>
          <a:p>
            <a:pPr>
              <a:defRPr/>
            </a:pPr>
            <a:fld id="{B0B87F81-A6BA-7E40-8ABC-666F3F9D0E3D}" type="datetime1">
              <a:rPr lang="en-US" smtClean="0"/>
              <a:t>9/22/26</a:t>
            </a:fld>
            <a:endParaRPr lang="en-US" dirty="0"/>
          </a:p>
        </p:txBody>
      </p:sp>
      <p:sp>
        <p:nvSpPr>
          <p:cNvPr id="7" name="Footer Placeholder 6">
            <a:extLst>
              <a:ext uri="{FF2B5EF4-FFF2-40B4-BE49-F238E27FC236}">
                <a16:creationId xmlns:a16="http://schemas.microsoft.com/office/drawing/2014/main" id="{0423629E-9729-19B2-D18F-696FC5DF7C80}"/>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13" name="Slide Number Placeholder 12">
            <a:extLst>
              <a:ext uri="{FF2B5EF4-FFF2-40B4-BE49-F238E27FC236}">
                <a16:creationId xmlns:a16="http://schemas.microsoft.com/office/drawing/2014/main" id="{9F7ECEAE-4F90-EAE6-417B-EE2AEE8EB75D}"/>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958608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pic>
        <p:nvPicPr>
          <p:cNvPr id="2" name="Picture 1">
            <a:extLst>
              <a:ext uri="{FF2B5EF4-FFF2-40B4-BE49-F238E27FC236}">
                <a16:creationId xmlns:a16="http://schemas.microsoft.com/office/drawing/2014/main" id="{2C95878C-4EDF-38C4-5287-2AEA2144FDE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Tree>
    <p:extLst>
      <p:ext uri="{BB962C8B-B14F-4D97-AF65-F5344CB8AC3E}">
        <p14:creationId xmlns:p14="http://schemas.microsoft.com/office/powerpoint/2010/main" val="2411204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titl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CCE765-81F2-BAC8-4594-F05A8A98B209}"/>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A81A3-EC67-4A3B-9F41-F416DA9AD784}"/>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3" name="Text Placeholder 3">
            <a:extLst>
              <a:ext uri="{FF2B5EF4-FFF2-40B4-BE49-F238E27FC236}">
                <a16:creationId xmlns:a16="http://schemas.microsoft.com/office/drawing/2014/main" id="{F45B20B8-EF94-AE94-949A-2FB6A948075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4" name="Rectangle 3">
            <a:extLst>
              <a:ext uri="{FF2B5EF4-FFF2-40B4-BE49-F238E27FC236}">
                <a16:creationId xmlns:a16="http://schemas.microsoft.com/office/drawing/2014/main" id="{0CC440DD-C83E-5818-8D0D-4307DEB14634}"/>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8788DA3D-6125-4849-EF5D-E55FDE01FEE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F10B25E9-94DA-16D3-13E3-CAE2BEA2F4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9053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titl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8A2BF2-AEE9-3696-E274-55C9E049409F}"/>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BA279D5-65D1-7EB0-3505-17CC33D8807D}"/>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D0D56A39-C31F-0835-F346-AB4267AB2A50}"/>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D40C43A-6B15-0F57-3682-C2FEC305D74B}"/>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E6DEA090-8736-22FF-0799-B9DD33028A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CA4B4A60-8351-BF40-3841-F41FCE9B2F32}"/>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12095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title-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E3FA5-DE31-AB6D-9B62-28830D79E180}"/>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9F93DB2B-C096-0CA2-8B73-EC9DE94D29F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83C7BFC-CC60-7A87-8EC8-5BDBA55CAEAE}"/>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9" name="Picture 8">
            <a:extLst>
              <a:ext uri="{FF2B5EF4-FFF2-40B4-BE49-F238E27FC236}">
                <a16:creationId xmlns:a16="http://schemas.microsoft.com/office/drawing/2014/main" id="{440D6175-3B5A-99BF-50CA-438C19FF1B8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0" name="Slide Number Placeholder 9">
            <a:extLst>
              <a:ext uri="{FF2B5EF4-FFF2-40B4-BE49-F238E27FC236}">
                <a16:creationId xmlns:a16="http://schemas.microsoft.com/office/drawing/2014/main" id="{0AC0A3FD-7314-8193-36AD-C546C75B7CA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542028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section-agenda">
    <p:bg>
      <p:bgPr>
        <a:solidFill>
          <a:schemeClr val="bg1"/>
        </a:solidFill>
        <a:effectLst/>
      </p:bgPr>
    </p:bg>
    <p:spTree>
      <p:nvGrpSpPr>
        <p:cNvPr id="1" name=""/>
        <p:cNvGrpSpPr/>
        <p:nvPr/>
      </p:nvGrpSpPr>
      <p:grpSpPr>
        <a:xfrm>
          <a:off x="0" y="0"/>
          <a:ext cx="0" cy="0"/>
          <a:chOff x="0" y="0"/>
          <a:chExt cx="0" cy="0"/>
        </a:xfrm>
      </p:grpSpPr>
      <p:pic>
        <p:nvPicPr>
          <p:cNvPr id="23" name="Picture 22" descr="Logo, company name&#10;&#10;AI-generated content may be incorrect.">
            <a:extLst>
              <a:ext uri="{FF2B5EF4-FFF2-40B4-BE49-F238E27FC236}">
                <a16:creationId xmlns:a16="http://schemas.microsoft.com/office/drawing/2014/main" id="{F458E46B-0C39-CD93-F76B-90E76DC35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4" name="Title Placeholder 1">
            <a:extLst>
              <a:ext uri="{FF2B5EF4-FFF2-40B4-BE49-F238E27FC236}">
                <a16:creationId xmlns:a16="http://schemas.microsoft.com/office/drawing/2014/main" id="{A226F5EF-54EF-597D-C9E0-363980318BA9}"/>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icture Placeholder 5">
            <a:extLst>
              <a:ext uri="{FF2B5EF4-FFF2-40B4-BE49-F238E27FC236}">
                <a16:creationId xmlns:a16="http://schemas.microsoft.com/office/drawing/2014/main" id="{4FBFB9DE-AE2D-A7B7-4DB4-6859D9D5BC4B}"/>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65" name="Text Placeholder 13">
            <a:extLst>
              <a:ext uri="{FF2B5EF4-FFF2-40B4-BE49-F238E27FC236}">
                <a16:creationId xmlns:a16="http://schemas.microsoft.com/office/drawing/2014/main" id="{D2A65777-78A4-1122-070C-13C5CC391FE0}"/>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D43D427B-7FC7-1359-C26B-EE4E88413334}"/>
              </a:ext>
            </a:extLst>
          </p:cNvPr>
          <p:cNvSpPr>
            <a:spLocks noGrp="1"/>
          </p:cNvSpPr>
          <p:nvPr>
            <p:ph type="dt" sz="half" idx="41"/>
          </p:nvPr>
        </p:nvSpPr>
        <p:spPr/>
        <p:txBody>
          <a:bodyPr/>
          <a:lstStyle/>
          <a:p>
            <a:pPr>
              <a:defRPr/>
            </a:pPr>
            <a:fld id="{649CD0F4-DD3A-EA48-9C1B-7946EB34CD0C}" type="datetime1">
              <a:rPr lang="en-US" smtClean="0"/>
              <a:t>9/22/26</a:t>
            </a:fld>
            <a:endParaRPr lang="en-US" dirty="0"/>
          </a:p>
        </p:txBody>
      </p:sp>
      <p:sp>
        <p:nvSpPr>
          <p:cNvPr id="6" name="Footer Placeholder 5">
            <a:extLst>
              <a:ext uri="{FF2B5EF4-FFF2-40B4-BE49-F238E27FC236}">
                <a16:creationId xmlns:a16="http://schemas.microsoft.com/office/drawing/2014/main" id="{F56283E2-A570-ED3B-DFD5-070DE6D5FDE8}"/>
              </a:ext>
            </a:extLst>
          </p:cNvPr>
          <p:cNvSpPr>
            <a:spLocks noGrp="1"/>
          </p:cNvSpPr>
          <p:nvPr>
            <p:ph type="ftr" sz="quarter" idx="42"/>
          </p:nvPr>
        </p:nvSpPr>
        <p:spPr/>
        <p:txBody>
          <a:bodyPr/>
          <a:lstStyle/>
          <a:p>
            <a:pPr>
              <a:defRPr/>
            </a:pPr>
            <a:r>
              <a:rPr lang="en-US"/>
              <a:t>Nikki Tagdulang | Development of the Nb3Sn cotings on Novel Cavity Geometries Using Vapor-Diffusion Technique</a:t>
            </a:r>
            <a:endParaRPr lang="en-US" dirty="0"/>
          </a:p>
        </p:txBody>
      </p:sp>
      <p:sp>
        <p:nvSpPr>
          <p:cNvPr id="7" name="Slide Number Placeholder 6">
            <a:extLst>
              <a:ext uri="{FF2B5EF4-FFF2-40B4-BE49-F238E27FC236}">
                <a16:creationId xmlns:a16="http://schemas.microsoft.com/office/drawing/2014/main" id="{BEE33E59-3BC3-A711-E10E-552D2E1F77B5}"/>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435333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section-agenda">
    <p:bg>
      <p:bgPr>
        <a:solidFill>
          <a:schemeClr val="bg1"/>
        </a:solidFill>
        <a:effectLst/>
      </p:bgPr>
    </p:bg>
    <p:spTree>
      <p:nvGrpSpPr>
        <p:cNvPr id="1" name=""/>
        <p:cNvGrpSpPr/>
        <p:nvPr/>
      </p:nvGrpSpPr>
      <p:grpSpPr>
        <a:xfrm>
          <a:off x="0" y="0"/>
          <a:ext cx="0" cy="0"/>
          <a:chOff x="0" y="0"/>
          <a:chExt cx="0" cy="0"/>
        </a:xfrm>
      </p:grpSpPr>
      <p:sp>
        <p:nvSpPr>
          <p:cNvPr id="21" name="Text Placeholder 11">
            <a:extLst>
              <a:ext uri="{FF2B5EF4-FFF2-40B4-BE49-F238E27FC236}">
                <a16:creationId xmlns:a16="http://schemas.microsoft.com/office/drawing/2014/main" id="{1BB2EFC9-1306-610A-7472-F5A409DAF87B}"/>
              </a:ext>
            </a:extLst>
          </p:cNvPr>
          <p:cNvSpPr>
            <a:spLocks noGrp="1"/>
          </p:cNvSpPr>
          <p:nvPr>
            <p:ph type="body" sz="quarter" idx="25" hasCustomPrompt="1"/>
          </p:nvPr>
        </p:nvSpPr>
        <p:spPr>
          <a:xfrm>
            <a:off x="784078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22" name="Text Placeholder 13">
            <a:extLst>
              <a:ext uri="{FF2B5EF4-FFF2-40B4-BE49-F238E27FC236}">
                <a16:creationId xmlns:a16="http://schemas.microsoft.com/office/drawing/2014/main" id="{8DA22153-3FAA-4073-D5F7-B56934A12954}"/>
              </a:ext>
            </a:extLst>
          </p:cNvPr>
          <p:cNvSpPr>
            <a:spLocks noGrp="1"/>
          </p:cNvSpPr>
          <p:nvPr>
            <p:ph type="body" sz="quarter" idx="26" hasCustomPrompt="1"/>
          </p:nvPr>
        </p:nvSpPr>
        <p:spPr>
          <a:xfrm>
            <a:off x="7840789" y="2705790"/>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5" name="Text Placeholder 11">
            <a:extLst>
              <a:ext uri="{FF2B5EF4-FFF2-40B4-BE49-F238E27FC236}">
                <a16:creationId xmlns:a16="http://schemas.microsoft.com/office/drawing/2014/main" id="{34F7C635-74F3-E319-79C6-11DF58432BCC}"/>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36" name="Text Placeholder 13">
            <a:extLst>
              <a:ext uri="{FF2B5EF4-FFF2-40B4-BE49-F238E27FC236}">
                <a16:creationId xmlns:a16="http://schemas.microsoft.com/office/drawing/2014/main" id="{0CB3ED8D-E886-FF54-5A83-1729951016DA}"/>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7" name="Text Placeholder 11">
            <a:extLst>
              <a:ext uri="{FF2B5EF4-FFF2-40B4-BE49-F238E27FC236}">
                <a16:creationId xmlns:a16="http://schemas.microsoft.com/office/drawing/2014/main" id="{FEC18E3E-7D1C-8D3A-FA66-09B9E8AF96EB}"/>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38" name="Text Placeholder 13">
            <a:extLst>
              <a:ext uri="{FF2B5EF4-FFF2-40B4-BE49-F238E27FC236}">
                <a16:creationId xmlns:a16="http://schemas.microsoft.com/office/drawing/2014/main" id="{F46C368A-CAE6-AB12-45DE-8C9AC108152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7" name="Picture 6">
            <a:extLst>
              <a:ext uri="{FF2B5EF4-FFF2-40B4-BE49-F238E27FC236}">
                <a16:creationId xmlns:a16="http://schemas.microsoft.com/office/drawing/2014/main" id="{7781A30D-A0A7-8F72-0DB2-BAA0EF2037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6BC60E22-555E-863E-A95E-1F364397E92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C8268B68-5038-1850-9129-6EBE6E73F92B}"/>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2F851C4B-EE7A-A84C-0FEB-76E839BCE7AE}"/>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79CC64-0203-C898-B985-39FB41EBBF57}"/>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B46FE0-DD6E-5635-0172-E4462AC6960A}"/>
              </a:ext>
            </a:extLst>
          </p:cNvPr>
          <p:cNvSpPr/>
          <p:nvPr userDrawn="1"/>
        </p:nvSpPr>
        <p:spPr>
          <a:xfrm rot="10800000">
            <a:off x="784430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1">
            <a:extLst>
              <a:ext uri="{FF2B5EF4-FFF2-40B4-BE49-F238E27FC236}">
                <a16:creationId xmlns:a16="http://schemas.microsoft.com/office/drawing/2014/main" id="{6E39647A-7DAB-491C-D78A-700609AE5924}"/>
              </a:ext>
            </a:extLst>
          </p:cNvPr>
          <p:cNvSpPr>
            <a:spLocks noGrp="1"/>
          </p:cNvSpPr>
          <p:nvPr>
            <p:ph type="body" sz="quarter" idx="35" hasCustomPrompt="1"/>
          </p:nvPr>
        </p:nvSpPr>
        <p:spPr>
          <a:xfrm>
            <a:off x="784078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06</a:t>
            </a:r>
          </a:p>
        </p:txBody>
      </p:sp>
      <p:sp>
        <p:nvSpPr>
          <p:cNvPr id="54" name="Text Placeholder 13">
            <a:extLst>
              <a:ext uri="{FF2B5EF4-FFF2-40B4-BE49-F238E27FC236}">
                <a16:creationId xmlns:a16="http://schemas.microsoft.com/office/drawing/2014/main" id="{1A2EE3EC-6F0A-04AA-D8CE-ACD79EC10DF0}"/>
              </a:ext>
            </a:extLst>
          </p:cNvPr>
          <p:cNvSpPr>
            <a:spLocks noGrp="1"/>
          </p:cNvSpPr>
          <p:nvPr>
            <p:ph type="body" sz="quarter" idx="36" hasCustomPrompt="1"/>
          </p:nvPr>
        </p:nvSpPr>
        <p:spPr>
          <a:xfrm>
            <a:off x="7840789" y="4754927"/>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5" name="Text Placeholder 11">
            <a:extLst>
              <a:ext uri="{FF2B5EF4-FFF2-40B4-BE49-F238E27FC236}">
                <a16:creationId xmlns:a16="http://schemas.microsoft.com/office/drawing/2014/main" id="{34257359-AC31-56B7-8B18-5EA207F7A424}"/>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56" name="Text Placeholder 13">
            <a:extLst>
              <a:ext uri="{FF2B5EF4-FFF2-40B4-BE49-F238E27FC236}">
                <a16:creationId xmlns:a16="http://schemas.microsoft.com/office/drawing/2014/main" id="{572C6531-6F1F-27C2-65C9-244BA7ADFA50}"/>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7" name="Text Placeholder 11">
            <a:extLst>
              <a:ext uri="{FF2B5EF4-FFF2-40B4-BE49-F238E27FC236}">
                <a16:creationId xmlns:a16="http://schemas.microsoft.com/office/drawing/2014/main" id="{595E9E59-1788-1106-6D6E-4588D5BFC42E}"/>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05</a:t>
            </a:r>
          </a:p>
        </p:txBody>
      </p:sp>
      <p:sp>
        <p:nvSpPr>
          <p:cNvPr id="58" name="Text Placeholder 13">
            <a:extLst>
              <a:ext uri="{FF2B5EF4-FFF2-40B4-BE49-F238E27FC236}">
                <a16:creationId xmlns:a16="http://schemas.microsoft.com/office/drawing/2014/main" id="{8199CACE-BEE2-2F7F-88AC-1185972B2B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9" name="Rectangle 58">
            <a:extLst>
              <a:ext uri="{FF2B5EF4-FFF2-40B4-BE49-F238E27FC236}">
                <a16:creationId xmlns:a16="http://schemas.microsoft.com/office/drawing/2014/main" id="{B4F7BEFD-FB17-76F4-D1C3-A86A0C5DF431}"/>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098B664-2217-1188-9827-8BE49302AAB0}"/>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3E24A18-BE76-EFAD-8000-E51E5AB8B18D}"/>
              </a:ext>
            </a:extLst>
          </p:cNvPr>
          <p:cNvSpPr/>
          <p:nvPr userDrawn="1"/>
        </p:nvSpPr>
        <p:spPr>
          <a:xfrm rot="10800000">
            <a:off x="784430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E2306B98-6C7B-5D9C-EB22-ADFE1D599AAB}"/>
              </a:ext>
            </a:extLst>
          </p:cNvPr>
          <p:cNvSpPr>
            <a:spLocks noGrp="1"/>
          </p:cNvSpPr>
          <p:nvPr>
            <p:ph type="dt" sz="half" idx="41"/>
          </p:nvPr>
        </p:nvSpPr>
        <p:spPr/>
        <p:txBody>
          <a:bodyPr/>
          <a:lstStyle/>
          <a:p>
            <a:pPr>
              <a:defRPr/>
            </a:pPr>
            <a:fld id="{A132B3BF-77FF-8346-AB47-396A944CDD22}" type="datetime1">
              <a:rPr lang="en-US" smtClean="0"/>
              <a:t>9/22/26</a:t>
            </a:fld>
            <a:endParaRPr lang="en-US" dirty="0"/>
          </a:p>
        </p:txBody>
      </p:sp>
      <p:sp>
        <p:nvSpPr>
          <p:cNvPr id="6" name="Footer Placeholder 5">
            <a:extLst>
              <a:ext uri="{FF2B5EF4-FFF2-40B4-BE49-F238E27FC236}">
                <a16:creationId xmlns:a16="http://schemas.microsoft.com/office/drawing/2014/main" id="{18155E37-5D32-15DD-E450-FB2064F63D72}"/>
              </a:ext>
            </a:extLst>
          </p:cNvPr>
          <p:cNvSpPr>
            <a:spLocks noGrp="1"/>
          </p:cNvSpPr>
          <p:nvPr>
            <p:ph type="ftr" sz="quarter" idx="42"/>
          </p:nvPr>
        </p:nvSpPr>
        <p:spPr/>
        <p:txBody>
          <a:bodyPr/>
          <a:lstStyle/>
          <a:p>
            <a:pPr>
              <a:defRPr/>
            </a:pPr>
            <a:r>
              <a:rPr lang="en-US"/>
              <a:t>Nikki Tagdulang | Development of the Nb3Sn cotings on Novel Cavity Geometries Using Vapor-Diffusion Technique</a:t>
            </a:r>
            <a:endParaRPr lang="en-US" dirty="0"/>
          </a:p>
        </p:txBody>
      </p:sp>
      <p:sp>
        <p:nvSpPr>
          <p:cNvPr id="8" name="Slide Number Placeholder 7">
            <a:extLst>
              <a:ext uri="{FF2B5EF4-FFF2-40B4-BE49-F238E27FC236}">
                <a16:creationId xmlns:a16="http://schemas.microsoft.com/office/drawing/2014/main" id="{9AC6AA05-64AA-7F74-3379-4487B7FD1272}"/>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64642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section-agenda">
    <p:bg>
      <p:bgPr>
        <a:solidFill>
          <a:schemeClr val="bg1"/>
        </a:solidFill>
        <a:effectLst/>
      </p:bgPr>
    </p:bg>
    <p:spTree>
      <p:nvGrpSpPr>
        <p:cNvPr id="1" name=""/>
        <p:cNvGrpSpPr/>
        <p:nvPr/>
      </p:nvGrpSpPr>
      <p:grpSpPr>
        <a:xfrm>
          <a:off x="0" y="0"/>
          <a:ext cx="0" cy="0"/>
          <a:chOff x="0" y="0"/>
          <a:chExt cx="0" cy="0"/>
        </a:xfrm>
      </p:grpSpPr>
      <p:sp>
        <p:nvSpPr>
          <p:cNvPr id="70" name="Text Placeholder 13">
            <a:extLst>
              <a:ext uri="{FF2B5EF4-FFF2-40B4-BE49-F238E27FC236}">
                <a16:creationId xmlns:a16="http://schemas.microsoft.com/office/drawing/2014/main" id="{24D2F47F-A82C-896B-9074-0218039BA509}"/>
              </a:ext>
            </a:extLst>
          </p:cNvPr>
          <p:cNvSpPr>
            <a:spLocks noGrp="1"/>
          </p:cNvSpPr>
          <p:nvPr>
            <p:ph type="body" sz="quarter" idx="23" hasCustomPrompt="1"/>
          </p:nvPr>
        </p:nvSpPr>
        <p:spPr>
          <a:xfrm>
            <a:off x="914399"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01</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2064871" y="1700784"/>
            <a:ext cx="3639311"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3" name="Text Placeholder 13">
            <a:extLst>
              <a:ext uri="{FF2B5EF4-FFF2-40B4-BE49-F238E27FC236}">
                <a16:creationId xmlns:a16="http://schemas.microsoft.com/office/drawing/2014/main" id="{879203E9-4594-555A-231B-491719F41500}"/>
              </a:ext>
            </a:extLst>
          </p:cNvPr>
          <p:cNvSpPr>
            <a:spLocks noGrp="1"/>
          </p:cNvSpPr>
          <p:nvPr>
            <p:ph type="body" sz="quarter" idx="24" hasCustomPrompt="1"/>
          </p:nvPr>
        </p:nvSpPr>
        <p:spPr>
          <a:xfrm>
            <a:off x="914398"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02</a:t>
            </a:r>
          </a:p>
        </p:txBody>
      </p:sp>
      <p:sp>
        <p:nvSpPr>
          <p:cNvPr id="114" name="Text Placeholder 13">
            <a:extLst>
              <a:ext uri="{FF2B5EF4-FFF2-40B4-BE49-F238E27FC236}">
                <a16:creationId xmlns:a16="http://schemas.microsoft.com/office/drawing/2014/main" id="{84230C28-B165-EFA0-B74F-E666A786A999}"/>
              </a:ext>
            </a:extLst>
          </p:cNvPr>
          <p:cNvSpPr>
            <a:spLocks noGrp="1"/>
          </p:cNvSpPr>
          <p:nvPr>
            <p:ph type="body" sz="quarter" idx="25" hasCustomPrompt="1"/>
          </p:nvPr>
        </p:nvSpPr>
        <p:spPr>
          <a:xfrm>
            <a:off x="2064872" y="2439376"/>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6" name="Text Placeholder 13">
            <a:extLst>
              <a:ext uri="{FF2B5EF4-FFF2-40B4-BE49-F238E27FC236}">
                <a16:creationId xmlns:a16="http://schemas.microsoft.com/office/drawing/2014/main" id="{2DF69C14-5330-E3B1-3493-6E4B64446AB1}"/>
              </a:ext>
            </a:extLst>
          </p:cNvPr>
          <p:cNvSpPr>
            <a:spLocks noGrp="1"/>
          </p:cNvSpPr>
          <p:nvPr>
            <p:ph type="body" sz="quarter" idx="26" hasCustomPrompt="1"/>
          </p:nvPr>
        </p:nvSpPr>
        <p:spPr>
          <a:xfrm>
            <a:off x="914398"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03</a:t>
            </a:r>
          </a:p>
        </p:txBody>
      </p:sp>
      <p:sp>
        <p:nvSpPr>
          <p:cNvPr id="117" name="Text Placeholder 13">
            <a:extLst>
              <a:ext uri="{FF2B5EF4-FFF2-40B4-BE49-F238E27FC236}">
                <a16:creationId xmlns:a16="http://schemas.microsoft.com/office/drawing/2014/main" id="{64FAB876-1E16-E235-990A-914CADA69DA6}"/>
              </a:ext>
            </a:extLst>
          </p:cNvPr>
          <p:cNvSpPr>
            <a:spLocks noGrp="1"/>
          </p:cNvSpPr>
          <p:nvPr>
            <p:ph type="body" sz="quarter" idx="27" hasCustomPrompt="1"/>
          </p:nvPr>
        </p:nvSpPr>
        <p:spPr>
          <a:xfrm>
            <a:off x="2064872" y="3177663"/>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9" name="Text Placeholder 13">
            <a:extLst>
              <a:ext uri="{FF2B5EF4-FFF2-40B4-BE49-F238E27FC236}">
                <a16:creationId xmlns:a16="http://schemas.microsoft.com/office/drawing/2014/main" id="{932D7BD1-6785-E0E5-A294-8699619E0739}"/>
              </a:ext>
            </a:extLst>
          </p:cNvPr>
          <p:cNvSpPr>
            <a:spLocks noGrp="1"/>
          </p:cNvSpPr>
          <p:nvPr>
            <p:ph type="body" sz="quarter" idx="28" hasCustomPrompt="1"/>
          </p:nvPr>
        </p:nvSpPr>
        <p:spPr>
          <a:xfrm>
            <a:off x="914398"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04</a:t>
            </a:r>
          </a:p>
        </p:txBody>
      </p:sp>
      <p:sp>
        <p:nvSpPr>
          <p:cNvPr id="120" name="Text Placeholder 13">
            <a:extLst>
              <a:ext uri="{FF2B5EF4-FFF2-40B4-BE49-F238E27FC236}">
                <a16:creationId xmlns:a16="http://schemas.microsoft.com/office/drawing/2014/main" id="{09FE5F1D-177D-3BC0-A83F-F3A8B8417645}"/>
              </a:ext>
            </a:extLst>
          </p:cNvPr>
          <p:cNvSpPr>
            <a:spLocks noGrp="1"/>
          </p:cNvSpPr>
          <p:nvPr>
            <p:ph type="body" sz="quarter" idx="29" hasCustomPrompt="1"/>
          </p:nvPr>
        </p:nvSpPr>
        <p:spPr>
          <a:xfrm>
            <a:off x="2064872" y="3909185"/>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2" name="Text Placeholder 13">
            <a:extLst>
              <a:ext uri="{FF2B5EF4-FFF2-40B4-BE49-F238E27FC236}">
                <a16:creationId xmlns:a16="http://schemas.microsoft.com/office/drawing/2014/main" id="{737A7788-0B5B-A35E-C701-E199CC87D2F9}"/>
              </a:ext>
            </a:extLst>
          </p:cNvPr>
          <p:cNvSpPr>
            <a:spLocks noGrp="1"/>
          </p:cNvSpPr>
          <p:nvPr>
            <p:ph type="body" sz="quarter" idx="30" hasCustomPrompt="1"/>
          </p:nvPr>
        </p:nvSpPr>
        <p:spPr>
          <a:xfrm>
            <a:off x="914398"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05</a:t>
            </a:r>
          </a:p>
        </p:txBody>
      </p:sp>
      <p:sp>
        <p:nvSpPr>
          <p:cNvPr id="123" name="Text Placeholder 13">
            <a:extLst>
              <a:ext uri="{FF2B5EF4-FFF2-40B4-BE49-F238E27FC236}">
                <a16:creationId xmlns:a16="http://schemas.microsoft.com/office/drawing/2014/main" id="{CA244C11-B490-6C58-227E-AAE993D5763B}"/>
              </a:ext>
            </a:extLst>
          </p:cNvPr>
          <p:cNvSpPr>
            <a:spLocks noGrp="1"/>
          </p:cNvSpPr>
          <p:nvPr>
            <p:ph type="body" sz="quarter" idx="31" hasCustomPrompt="1"/>
          </p:nvPr>
        </p:nvSpPr>
        <p:spPr>
          <a:xfrm>
            <a:off x="2064872" y="4640707"/>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5" name="Text Placeholder 13">
            <a:extLst>
              <a:ext uri="{FF2B5EF4-FFF2-40B4-BE49-F238E27FC236}">
                <a16:creationId xmlns:a16="http://schemas.microsoft.com/office/drawing/2014/main" id="{FB3C5B8D-511D-4620-D6C2-29244AE5A362}"/>
              </a:ext>
            </a:extLst>
          </p:cNvPr>
          <p:cNvSpPr>
            <a:spLocks noGrp="1"/>
          </p:cNvSpPr>
          <p:nvPr>
            <p:ph type="body" sz="quarter" idx="32" hasCustomPrompt="1"/>
          </p:nvPr>
        </p:nvSpPr>
        <p:spPr>
          <a:xfrm>
            <a:off x="914398"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06</a:t>
            </a:r>
          </a:p>
        </p:txBody>
      </p:sp>
      <p:sp>
        <p:nvSpPr>
          <p:cNvPr id="126" name="Text Placeholder 13">
            <a:extLst>
              <a:ext uri="{FF2B5EF4-FFF2-40B4-BE49-F238E27FC236}">
                <a16:creationId xmlns:a16="http://schemas.microsoft.com/office/drawing/2014/main" id="{74E73A5C-9587-3638-1849-529EF20DA4A2}"/>
              </a:ext>
            </a:extLst>
          </p:cNvPr>
          <p:cNvSpPr>
            <a:spLocks noGrp="1"/>
          </p:cNvSpPr>
          <p:nvPr>
            <p:ph type="body" sz="quarter" idx="33" hasCustomPrompt="1"/>
          </p:nvPr>
        </p:nvSpPr>
        <p:spPr>
          <a:xfrm>
            <a:off x="2064872" y="5372229"/>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8" name="Text Placeholder 13">
            <a:extLst>
              <a:ext uri="{FF2B5EF4-FFF2-40B4-BE49-F238E27FC236}">
                <a16:creationId xmlns:a16="http://schemas.microsoft.com/office/drawing/2014/main" id="{D9958F8C-F86C-8945-339F-91C4B192BB78}"/>
              </a:ext>
            </a:extLst>
          </p:cNvPr>
          <p:cNvSpPr>
            <a:spLocks noGrp="1"/>
          </p:cNvSpPr>
          <p:nvPr>
            <p:ph type="body" sz="quarter" idx="34" hasCustomPrompt="1"/>
          </p:nvPr>
        </p:nvSpPr>
        <p:spPr>
          <a:xfrm>
            <a:off x="6121941"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07</a:t>
            </a:r>
          </a:p>
        </p:txBody>
      </p:sp>
      <p:sp>
        <p:nvSpPr>
          <p:cNvPr id="129" name="Text Placeholder 13">
            <a:extLst>
              <a:ext uri="{FF2B5EF4-FFF2-40B4-BE49-F238E27FC236}">
                <a16:creationId xmlns:a16="http://schemas.microsoft.com/office/drawing/2014/main" id="{CF1D7A50-7443-E633-DD41-F6B79C3FF56F}"/>
              </a:ext>
            </a:extLst>
          </p:cNvPr>
          <p:cNvSpPr>
            <a:spLocks noGrp="1"/>
          </p:cNvSpPr>
          <p:nvPr>
            <p:ph type="body" sz="quarter" idx="35" hasCustomPrompt="1"/>
          </p:nvPr>
        </p:nvSpPr>
        <p:spPr>
          <a:xfrm>
            <a:off x="7271056" y="1700784"/>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1" name="Text Placeholder 13">
            <a:extLst>
              <a:ext uri="{FF2B5EF4-FFF2-40B4-BE49-F238E27FC236}">
                <a16:creationId xmlns:a16="http://schemas.microsoft.com/office/drawing/2014/main" id="{CFA56BDA-D236-1449-791D-D67B3432FABE}"/>
              </a:ext>
            </a:extLst>
          </p:cNvPr>
          <p:cNvSpPr>
            <a:spLocks noGrp="1"/>
          </p:cNvSpPr>
          <p:nvPr>
            <p:ph type="body" sz="quarter" idx="36" hasCustomPrompt="1"/>
          </p:nvPr>
        </p:nvSpPr>
        <p:spPr>
          <a:xfrm>
            <a:off x="6121941"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08</a:t>
            </a:r>
          </a:p>
        </p:txBody>
      </p:sp>
      <p:sp>
        <p:nvSpPr>
          <p:cNvPr id="132" name="Text Placeholder 13">
            <a:extLst>
              <a:ext uri="{FF2B5EF4-FFF2-40B4-BE49-F238E27FC236}">
                <a16:creationId xmlns:a16="http://schemas.microsoft.com/office/drawing/2014/main" id="{EA4D9A6A-DBB7-348C-F89D-164E7413004C}"/>
              </a:ext>
            </a:extLst>
          </p:cNvPr>
          <p:cNvSpPr>
            <a:spLocks noGrp="1"/>
          </p:cNvSpPr>
          <p:nvPr>
            <p:ph type="body" sz="quarter" idx="37" hasCustomPrompt="1"/>
          </p:nvPr>
        </p:nvSpPr>
        <p:spPr>
          <a:xfrm>
            <a:off x="7271056" y="2439376"/>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4" name="Text Placeholder 13">
            <a:extLst>
              <a:ext uri="{FF2B5EF4-FFF2-40B4-BE49-F238E27FC236}">
                <a16:creationId xmlns:a16="http://schemas.microsoft.com/office/drawing/2014/main" id="{AF2C1657-B89C-2EE0-35F8-B79BD539AEF4}"/>
              </a:ext>
            </a:extLst>
          </p:cNvPr>
          <p:cNvSpPr>
            <a:spLocks noGrp="1"/>
          </p:cNvSpPr>
          <p:nvPr>
            <p:ph type="body" sz="quarter" idx="38" hasCustomPrompt="1"/>
          </p:nvPr>
        </p:nvSpPr>
        <p:spPr>
          <a:xfrm>
            <a:off x="6121941"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09</a:t>
            </a:r>
          </a:p>
        </p:txBody>
      </p:sp>
      <p:sp>
        <p:nvSpPr>
          <p:cNvPr id="135" name="Text Placeholder 13">
            <a:extLst>
              <a:ext uri="{FF2B5EF4-FFF2-40B4-BE49-F238E27FC236}">
                <a16:creationId xmlns:a16="http://schemas.microsoft.com/office/drawing/2014/main" id="{3AE3BE8C-2311-FEC2-AEAF-F66929C7421A}"/>
              </a:ext>
            </a:extLst>
          </p:cNvPr>
          <p:cNvSpPr>
            <a:spLocks noGrp="1"/>
          </p:cNvSpPr>
          <p:nvPr>
            <p:ph type="body" sz="quarter" idx="39" hasCustomPrompt="1"/>
          </p:nvPr>
        </p:nvSpPr>
        <p:spPr>
          <a:xfrm>
            <a:off x="7271056" y="3177663"/>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7" name="Text Placeholder 13">
            <a:extLst>
              <a:ext uri="{FF2B5EF4-FFF2-40B4-BE49-F238E27FC236}">
                <a16:creationId xmlns:a16="http://schemas.microsoft.com/office/drawing/2014/main" id="{6BC6E3D7-C604-65BA-0EF3-149FD797F8F9}"/>
              </a:ext>
            </a:extLst>
          </p:cNvPr>
          <p:cNvSpPr>
            <a:spLocks noGrp="1"/>
          </p:cNvSpPr>
          <p:nvPr>
            <p:ph type="body" sz="quarter" idx="40" hasCustomPrompt="1"/>
          </p:nvPr>
        </p:nvSpPr>
        <p:spPr>
          <a:xfrm>
            <a:off x="6121941"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10</a:t>
            </a:r>
          </a:p>
        </p:txBody>
      </p:sp>
      <p:sp>
        <p:nvSpPr>
          <p:cNvPr id="138" name="Text Placeholder 13">
            <a:extLst>
              <a:ext uri="{FF2B5EF4-FFF2-40B4-BE49-F238E27FC236}">
                <a16:creationId xmlns:a16="http://schemas.microsoft.com/office/drawing/2014/main" id="{614D7BFE-8E61-2980-FCFD-07D72FEFE890}"/>
              </a:ext>
            </a:extLst>
          </p:cNvPr>
          <p:cNvSpPr>
            <a:spLocks noGrp="1"/>
          </p:cNvSpPr>
          <p:nvPr>
            <p:ph type="body" sz="quarter" idx="41" hasCustomPrompt="1"/>
          </p:nvPr>
        </p:nvSpPr>
        <p:spPr>
          <a:xfrm>
            <a:off x="7271056" y="3909185"/>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0" name="Text Placeholder 13">
            <a:extLst>
              <a:ext uri="{FF2B5EF4-FFF2-40B4-BE49-F238E27FC236}">
                <a16:creationId xmlns:a16="http://schemas.microsoft.com/office/drawing/2014/main" id="{BFE1C3D8-A28B-308B-4E0D-6BF5775ABE48}"/>
              </a:ext>
            </a:extLst>
          </p:cNvPr>
          <p:cNvSpPr>
            <a:spLocks noGrp="1"/>
          </p:cNvSpPr>
          <p:nvPr>
            <p:ph type="body" sz="quarter" idx="42" hasCustomPrompt="1"/>
          </p:nvPr>
        </p:nvSpPr>
        <p:spPr>
          <a:xfrm>
            <a:off x="6121941"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11</a:t>
            </a:r>
          </a:p>
        </p:txBody>
      </p:sp>
      <p:sp>
        <p:nvSpPr>
          <p:cNvPr id="141" name="Text Placeholder 13">
            <a:extLst>
              <a:ext uri="{FF2B5EF4-FFF2-40B4-BE49-F238E27FC236}">
                <a16:creationId xmlns:a16="http://schemas.microsoft.com/office/drawing/2014/main" id="{FB732F29-504E-1261-3F0E-602CAADDCECE}"/>
              </a:ext>
            </a:extLst>
          </p:cNvPr>
          <p:cNvSpPr>
            <a:spLocks noGrp="1"/>
          </p:cNvSpPr>
          <p:nvPr>
            <p:ph type="body" sz="quarter" idx="43" hasCustomPrompt="1"/>
          </p:nvPr>
        </p:nvSpPr>
        <p:spPr>
          <a:xfrm>
            <a:off x="7271056" y="4640707"/>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3" name="Text Placeholder 13">
            <a:extLst>
              <a:ext uri="{FF2B5EF4-FFF2-40B4-BE49-F238E27FC236}">
                <a16:creationId xmlns:a16="http://schemas.microsoft.com/office/drawing/2014/main" id="{35021FF4-3C1D-61CB-EC24-10046EF84155}"/>
              </a:ext>
            </a:extLst>
          </p:cNvPr>
          <p:cNvSpPr>
            <a:spLocks noGrp="1"/>
          </p:cNvSpPr>
          <p:nvPr>
            <p:ph type="body" sz="quarter" idx="44" hasCustomPrompt="1"/>
          </p:nvPr>
        </p:nvSpPr>
        <p:spPr>
          <a:xfrm>
            <a:off x="6121941"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12</a:t>
            </a:r>
          </a:p>
        </p:txBody>
      </p:sp>
      <p:sp>
        <p:nvSpPr>
          <p:cNvPr id="144" name="Text Placeholder 13">
            <a:extLst>
              <a:ext uri="{FF2B5EF4-FFF2-40B4-BE49-F238E27FC236}">
                <a16:creationId xmlns:a16="http://schemas.microsoft.com/office/drawing/2014/main" id="{4E6D8817-7253-7DDF-DC41-DEB37620B21C}"/>
              </a:ext>
            </a:extLst>
          </p:cNvPr>
          <p:cNvSpPr>
            <a:spLocks noGrp="1"/>
          </p:cNvSpPr>
          <p:nvPr>
            <p:ph type="body" sz="quarter" idx="45" hasCustomPrompt="1"/>
          </p:nvPr>
        </p:nvSpPr>
        <p:spPr>
          <a:xfrm>
            <a:off x="7271056" y="5372229"/>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22" name="Picture 21" descr="Logo, company name&#10;&#10;AI-generated content may be incorrect.">
            <a:extLst>
              <a:ext uri="{FF2B5EF4-FFF2-40B4-BE49-F238E27FC236}">
                <a16:creationId xmlns:a16="http://schemas.microsoft.com/office/drawing/2014/main" id="{A9E6E4F7-0584-EF34-FFFB-B4D12342EDB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4969F255-D28D-EFC0-3ADC-C5711456875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6" name="Rectangle 25">
            <a:extLst>
              <a:ext uri="{FF2B5EF4-FFF2-40B4-BE49-F238E27FC236}">
                <a16:creationId xmlns:a16="http://schemas.microsoft.com/office/drawing/2014/main" id="{B7966263-F5BA-1B96-DFF6-A810CFE6ED65}"/>
              </a:ext>
            </a:extLst>
          </p:cNvPr>
          <p:cNvSpPr/>
          <p:nvPr userDrawn="1"/>
        </p:nvSpPr>
        <p:spPr>
          <a:xfrm rot="16200000">
            <a:off x="-333761"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8" name="Rectangle 27">
            <a:extLst>
              <a:ext uri="{FF2B5EF4-FFF2-40B4-BE49-F238E27FC236}">
                <a16:creationId xmlns:a16="http://schemas.microsoft.com/office/drawing/2014/main" id="{D375657B-DD59-499B-29D6-ECC94C0CBF3A}"/>
              </a:ext>
            </a:extLst>
          </p:cNvPr>
          <p:cNvSpPr/>
          <p:nvPr userDrawn="1"/>
        </p:nvSpPr>
        <p:spPr>
          <a:xfrm rot="16200000">
            <a:off x="4865768"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a:extLst>
              <a:ext uri="{FF2B5EF4-FFF2-40B4-BE49-F238E27FC236}">
                <a16:creationId xmlns:a16="http://schemas.microsoft.com/office/drawing/2014/main" id="{5C001167-2535-4E93-B518-3CECA51A2CF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Date Placeholder 8">
            <a:extLst>
              <a:ext uri="{FF2B5EF4-FFF2-40B4-BE49-F238E27FC236}">
                <a16:creationId xmlns:a16="http://schemas.microsoft.com/office/drawing/2014/main" id="{9B6BFD8A-E7E0-527A-5D21-8D9C31BEC308}"/>
              </a:ext>
            </a:extLst>
          </p:cNvPr>
          <p:cNvSpPr>
            <a:spLocks noGrp="1"/>
          </p:cNvSpPr>
          <p:nvPr>
            <p:ph type="dt" sz="half" idx="46"/>
          </p:nvPr>
        </p:nvSpPr>
        <p:spPr/>
        <p:txBody>
          <a:bodyPr/>
          <a:lstStyle/>
          <a:p>
            <a:pPr>
              <a:defRPr/>
            </a:pPr>
            <a:fld id="{C85D7542-D210-8742-A92B-B83B9DA7D2C5}" type="datetime1">
              <a:rPr lang="en-US" smtClean="0"/>
              <a:t>9/22/26</a:t>
            </a:fld>
            <a:endParaRPr lang="en-US" dirty="0"/>
          </a:p>
        </p:txBody>
      </p:sp>
      <p:sp>
        <p:nvSpPr>
          <p:cNvPr id="10" name="Footer Placeholder 9">
            <a:extLst>
              <a:ext uri="{FF2B5EF4-FFF2-40B4-BE49-F238E27FC236}">
                <a16:creationId xmlns:a16="http://schemas.microsoft.com/office/drawing/2014/main" id="{C496E824-EFBF-1849-35E8-7D21ECBB3B68}"/>
              </a:ext>
            </a:extLst>
          </p:cNvPr>
          <p:cNvSpPr>
            <a:spLocks noGrp="1"/>
          </p:cNvSpPr>
          <p:nvPr>
            <p:ph type="ftr" sz="quarter" idx="47"/>
          </p:nvPr>
        </p:nvSpPr>
        <p:spPr/>
        <p:txBody>
          <a:bodyPr/>
          <a:lstStyle/>
          <a:p>
            <a:pPr>
              <a:defRPr/>
            </a:pPr>
            <a:r>
              <a:rPr lang="en-US"/>
              <a:t>Nikki Tagdulang | Development of the Nb3Sn cotings on Novel Cavity Geometries Using Vapor-Diffusion Technique</a:t>
            </a:r>
            <a:endParaRPr lang="en-US" dirty="0"/>
          </a:p>
        </p:txBody>
      </p:sp>
      <p:sp>
        <p:nvSpPr>
          <p:cNvPr id="11" name="Slide Number Placeholder 10">
            <a:extLst>
              <a:ext uri="{FF2B5EF4-FFF2-40B4-BE49-F238E27FC236}">
                <a16:creationId xmlns:a16="http://schemas.microsoft.com/office/drawing/2014/main" id="{D743B2D2-A2A5-B0BB-78FD-0E231C66EFC6}"/>
              </a:ext>
            </a:extLst>
          </p:cNvPr>
          <p:cNvSpPr>
            <a:spLocks noGrp="1"/>
          </p:cNvSpPr>
          <p:nvPr>
            <p:ph type="sldNum" sz="quarter" idx="4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44479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section-agenda_not-numbered">
    <p:bg>
      <p:bgPr>
        <a:solidFill>
          <a:schemeClr val="bg1"/>
        </a:solidFill>
        <a:effectLst/>
      </p:bgPr>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EAC7C6E1-81A7-9044-9434-4D88EFE87D87}"/>
              </a:ext>
            </a:extLst>
          </p:cNvPr>
          <p:cNvSpPr>
            <a:spLocks noGrp="1"/>
          </p:cNvSpPr>
          <p:nvPr>
            <p:ph type="body" sz="quarter" idx="11" hasCustomPrompt="1"/>
          </p:nvPr>
        </p:nvSpPr>
        <p:spPr>
          <a:xfrm>
            <a:off x="914399" y="1777100"/>
            <a:ext cx="4789783"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6" name="Text Placeholder 13">
            <a:extLst>
              <a:ext uri="{FF2B5EF4-FFF2-40B4-BE49-F238E27FC236}">
                <a16:creationId xmlns:a16="http://schemas.microsoft.com/office/drawing/2014/main" id="{4CED7749-8D25-A90A-BC06-69A433AA0BFB}"/>
              </a:ext>
            </a:extLst>
          </p:cNvPr>
          <p:cNvSpPr>
            <a:spLocks noGrp="1"/>
          </p:cNvSpPr>
          <p:nvPr>
            <p:ph type="body" sz="quarter" idx="46" hasCustomPrompt="1"/>
          </p:nvPr>
        </p:nvSpPr>
        <p:spPr>
          <a:xfrm>
            <a:off x="914399" y="2466808"/>
            <a:ext cx="4789783"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10" name="Text Placeholder 11">
            <a:extLst>
              <a:ext uri="{FF2B5EF4-FFF2-40B4-BE49-F238E27FC236}">
                <a16:creationId xmlns:a16="http://schemas.microsoft.com/office/drawing/2014/main" id="{1DDFE44E-2ABA-6773-6AFE-A057849A0C5C}"/>
              </a:ext>
            </a:extLst>
          </p:cNvPr>
          <p:cNvSpPr>
            <a:spLocks noGrp="1"/>
          </p:cNvSpPr>
          <p:nvPr>
            <p:ph type="body" sz="quarter" idx="47" hasCustomPrompt="1"/>
          </p:nvPr>
        </p:nvSpPr>
        <p:spPr>
          <a:xfrm>
            <a:off x="6121942" y="1777100"/>
            <a:ext cx="4786850"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11" name="Text Placeholder 13">
            <a:extLst>
              <a:ext uri="{FF2B5EF4-FFF2-40B4-BE49-F238E27FC236}">
                <a16:creationId xmlns:a16="http://schemas.microsoft.com/office/drawing/2014/main" id="{285926F5-51C9-C767-8B1C-05A48BEC44AE}"/>
              </a:ext>
            </a:extLst>
          </p:cNvPr>
          <p:cNvSpPr>
            <a:spLocks noGrp="1"/>
          </p:cNvSpPr>
          <p:nvPr>
            <p:ph type="body" sz="quarter" idx="48" hasCustomPrompt="1"/>
          </p:nvPr>
        </p:nvSpPr>
        <p:spPr>
          <a:xfrm>
            <a:off x="6121942" y="2439375"/>
            <a:ext cx="4786850"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pic>
        <p:nvPicPr>
          <p:cNvPr id="14" name="Picture 13" descr="Logo, company name&#10;&#10;AI-generated content may be incorrect.">
            <a:extLst>
              <a:ext uri="{FF2B5EF4-FFF2-40B4-BE49-F238E27FC236}">
                <a16:creationId xmlns:a16="http://schemas.microsoft.com/office/drawing/2014/main" id="{0A38FBEF-D968-BAAB-2F1A-C33DF1090A2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Title Placeholder 1">
            <a:extLst>
              <a:ext uri="{FF2B5EF4-FFF2-40B4-BE49-F238E27FC236}">
                <a16:creationId xmlns:a16="http://schemas.microsoft.com/office/drawing/2014/main" id="{5C332878-8208-7EAA-4DB9-C54CF85EBF0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A91C4DF3-48EC-B58B-4268-5C15BF40467E}"/>
              </a:ext>
            </a:extLst>
          </p:cNvPr>
          <p:cNvSpPr/>
          <p:nvPr userDrawn="1"/>
        </p:nvSpPr>
        <p:spPr>
          <a:xfrm rot="10800000">
            <a:off x="910883"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AC22AE-2868-1667-3C38-222AE62A0E83}"/>
              </a:ext>
            </a:extLst>
          </p:cNvPr>
          <p:cNvSpPr/>
          <p:nvPr userDrawn="1"/>
        </p:nvSpPr>
        <p:spPr>
          <a:xfrm rot="10800000">
            <a:off x="6121941"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46D8D20-04D8-0306-5B9D-6596477A205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Date Placeholder 15">
            <a:extLst>
              <a:ext uri="{FF2B5EF4-FFF2-40B4-BE49-F238E27FC236}">
                <a16:creationId xmlns:a16="http://schemas.microsoft.com/office/drawing/2014/main" id="{A1CB0B1E-5470-943A-A864-22A82A8FAB55}"/>
              </a:ext>
            </a:extLst>
          </p:cNvPr>
          <p:cNvSpPr>
            <a:spLocks noGrp="1"/>
          </p:cNvSpPr>
          <p:nvPr>
            <p:ph type="dt" sz="half" idx="49"/>
          </p:nvPr>
        </p:nvSpPr>
        <p:spPr/>
        <p:txBody>
          <a:bodyPr/>
          <a:lstStyle/>
          <a:p>
            <a:pPr>
              <a:defRPr/>
            </a:pPr>
            <a:fld id="{9D900CEA-6140-3F49-A481-90A4925CA011}" type="datetime1">
              <a:rPr lang="en-US" smtClean="0"/>
              <a:t>9/22/26</a:t>
            </a:fld>
            <a:endParaRPr lang="en-US" dirty="0"/>
          </a:p>
        </p:txBody>
      </p:sp>
      <p:sp>
        <p:nvSpPr>
          <p:cNvPr id="19" name="Footer Placeholder 18">
            <a:extLst>
              <a:ext uri="{FF2B5EF4-FFF2-40B4-BE49-F238E27FC236}">
                <a16:creationId xmlns:a16="http://schemas.microsoft.com/office/drawing/2014/main" id="{551ADB85-A509-E663-36AB-0B56E0503B7D}"/>
              </a:ext>
            </a:extLst>
          </p:cNvPr>
          <p:cNvSpPr>
            <a:spLocks noGrp="1"/>
          </p:cNvSpPr>
          <p:nvPr>
            <p:ph type="ftr" sz="quarter" idx="50"/>
          </p:nvPr>
        </p:nvSpPr>
        <p:spPr/>
        <p:txBody>
          <a:bodyPr/>
          <a:lstStyle/>
          <a:p>
            <a:pPr>
              <a:defRPr/>
            </a:pPr>
            <a:r>
              <a:rPr lang="en-US"/>
              <a:t>Nikki Tagdulang | Development of the Nb3Sn cotings on Novel Cavity Geometries Using Vapor-Diffusion Technique</a:t>
            </a:r>
            <a:endParaRPr lang="en-US" dirty="0"/>
          </a:p>
        </p:txBody>
      </p:sp>
      <p:sp>
        <p:nvSpPr>
          <p:cNvPr id="20" name="Slide Number Placeholder 19">
            <a:extLst>
              <a:ext uri="{FF2B5EF4-FFF2-40B4-BE49-F238E27FC236}">
                <a16:creationId xmlns:a16="http://schemas.microsoft.com/office/drawing/2014/main" id="{7D4987D2-BA74-5186-0602-DCCC94E6057E}"/>
              </a:ext>
            </a:extLst>
          </p:cNvPr>
          <p:cNvSpPr>
            <a:spLocks noGrp="1"/>
          </p:cNvSpPr>
          <p:nvPr>
            <p:ph type="sldNum" sz="quarter" idx="5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308305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0786C5C5-BA40-ED91-0B8F-3E5B695BC2FA}"/>
              </a:ext>
            </a:extLst>
          </p:cNvPr>
          <p:cNvPicPr>
            <a:picLocks noChangeAspect="1"/>
          </p:cNvPicPr>
          <p:nvPr userDrawn="1"/>
        </p:nvPicPr>
        <p:blipFill>
          <a:blip r:embed="rId2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Slide Number Placeholder 9">
            <a:extLst>
              <a:ext uri="{FF2B5EF4-FFF2-40B4-BE49-F238E27FC236}">
                <a16:creationId xmlns:a16="http://schemas.microsoft.com/office/drawing/2014/main" id="{4394AAFE-E3DF-B28D-63BF-3EFB9EF59B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2CE553BB-E886-DE6F-F16C-696C36EA8549}"/>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EF369E34-291C-4E4D-B9FC-BF27A0284CCE}" type="datetime1">
              <a:rPr lang="en-US" smtClean="0"/>
              <a:t>9/22/26</a:t>
            </a:fld>
            <a:endParaRPr lang="en-US" dirty="0"/>
          </a:p>
        </p:txBody>
      </p:sp>
      <p:sp>
        <p:nvSpPr>
          <p:cNvPr id="12" name="Footer Placeholder 8">
            <a:extLst>
              <a:ext uri="{FF2B5EF4-FFF2-40B4-BE49-F238E27FC236}">
                <a16:creationId xmlns:a16="http://schemas.microsoft.com/office/drawing/2014/main" id="{7D89A822-DC7D-79CA-3EF6-AF26B05C52B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711206077"/>
      </p:ext>
    </p:extLst>
  </p:cSld>
  <p:clrMap bg1="lt1" tx1="dk1" bg2="lt2" tx2="dk2" accent1="accent1" accent2="accent2" accent3="accent3" accent4="accent4" accent5="accent5" accent6="accent6" hlink="hlink" folHlink="folHlink"/>
  <p:sldLayoutIdLst>
    <p:sldLayoutId id="2147483863" r:id="rId1"/>
    <p:sldLayoutId id="2147483747" r:id="rId2"/>
    <p:sldLayoutId id="2147483748" r:id="rId3"/>
    <p:sldLayoutId id="2147483964" r:id="rId4"/>
    <p:sldLayoutId id="2147483965" r:id="rId5"/>
    <p:sldLayoutId id="2147483785" r:id="rId6"/>
    <p:sldLayoutId id="2147483814" r:id="rId7"/>
    <p:sldLayoutId id="2147483816" r:id="rId8"/>
    <p:sldLayoutId id="2147483786" r:id="rId9"/>
    <p:sldLayoutId id="2147483787" r:id="rId10"/>
    <p:sldLayoutId id="2147483742" r:id="rId11"/>
    <p:sldLayoutId id="2147483744" r:id="rId12"/>
    <p:sldLayoutId id="2147483781" r:id="rId13"/>
    <p:sldLayoutId id="2147483784" r:id="rId14"/>
    <p:sldLayoutId id="2147483756" r:id="rId15"/>
    <p:sldLayoutId id="2147483759" r:id="rId16"/>
    <p:sldLayoutId id="2147483791" r:id="rId17"/>
    <p:sldLayoutId id="2147483788" r:id="rId18"/>
    <p:sldLayoutId id="2147483778" r:id="rId19"/>
    <p:sldLayoutId id="2147483813" r:id="rId20"/>
    <p:sldLayoutId id="2147483815" r:id="rId21"/>
    <p:sldLayoutId id="2147483864" r:id="rId22"/>
  </p:sldLayoutIdLst>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DDF5A06-F641-5EC3-D719-B34F1834A66B}"/>
              </a:ext>
            </a:extLst>
          </p:cNvPr>
          <p:cNvPicPr>
            <a:picLocks noChangeAspect="1"/>
          </p:cNvPicPr>
          <p:nvPr userDrawn="1"/>
        </p:nvPicPr>
        <p:blipFill>
          <a:blip r:embed="rId9"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Slide Number Placeholder 9">
            <a:extLst>
              <a:ext uri="{FF2B5EF4-FFF2-40B4-BE49-F238E27FC236}">
                <a16:creationId xmlns:a16="http://schemas.microsoft.com/office/drawing/2014/main" id="{F04EE99E-B369-AEF4-31C2-D04F8CDD013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8FD664DD-4B4F-B6F9-44D8-026688A69C9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C5B5CAE2-053A-1445-86F1-BBFF9D012448}" type="datetime1">
              <a:rPr lang="en-US" smtClean="0"/>
              <a:t>9/22/26</a:t>
            </a:fld>
            <a:endParaRPr lang="en-US" dirty="0"/>
          </a:p>
        </p:txBody>
      </p:sp>
      <p:sp>
        <p:nvSpPr>
          <p:cNvPr id="11" name="Footer Placeholder 8">
            <a:extLst>
              <a:ext uri="{FF2B5EF4-FFF2-40B4-BE49-F238E27FC236}">
                <a16:creationId xmlns:a16="http://schemas.microsoft.com/office/drawing/2014/main" id="{E736E786-2843-9B52-0847-6BFC3D1CBCA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4133648019"/>
      </p:ext>
    </p:extLst>
  </p:cSld>
  <p:clrMap bg1="lt1" tx1="dk1" bg2="lt2" tx2="dk2" accent1="accent1" accent2="accent2" accent3="accent3" accent4="accent4" accent5="accent5" accent6="accent6" hlink="hlink" folHlink="folHlink"/>
  <p:sldLayoutIdLst>
    <p:sldLayoutId id="2147483710" r:id="rId1"/>
    <p:sldLayoutId id="2147483715" r:id="rId2"/>
    <p:sldLayoutId id="2147483716" r:id="rId3"/>
    <p:sldLayoutId id="2147483970" r:id="rId4"/>
    <p:sldLayoutId id="2147483971" r:id="rId5"/>
    <p:sldLayoutId id="2147483972" r:id="rId6"/>
    <p:sldLayoutId id="2147483973" r:id="rId7"/>
  </p:sldLayoutIdLst>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doi.org/10.18429/jacow-napac2025-wep011" TargetMode="External"/><Relationship Id="rId5" Type="http://schemas.openxmlformats.org/officeDocument/2006/relationships/image" Target="../media/image26.pn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7.png"/><Relationship Id="rId2" Type="http://schemas.openxmlformats.org/officeDocument/2006/relationships/image" Target="../media/image31.JP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4.png"/><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8" Type="http://schemas.openxmlformats.org/officeDocument/2006/relationships/image" Target="../media/image41.tif"/><Relationship Id="rId3" Type="http://schemas.openxmlformats.org/officeDocument/2006/relationships/image" Target="../media/image35.JPG"/><Relationship Id="rId7" Type="http://schemas.openxmlformats.org/officeDocument/2006/relationships/image" Target="../media/image4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9.tif"/><Relationship Id="rId5" Type="http://schemas.openxmlformats.org/officeDocument/2006/relationships/image" Target="../media/image38.png"/><Relationship Id="rId4" Type="http://schemas.openxmlformats.org/officeDocument/2006/relationships/image" Target="../media/image36.png"/><Relationship Id="rId9" Type="http://schemas.openxmlformats.org/officeDocument/2006/relationships/image" Target="../media/image42.tif"/></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9230-1F0C-F08B-F8D1-4F09BE982701}"/>
              </a:ext>
            </a:extLst>
          </p:cNvPr>
          <p:cNvSpPr>
            <a:spLocks noGrp="1"/>
          </p:cNvSpPr>
          <p:nvPr>
            <p:ph type="title"/>
          </p:nvPr>
        </p:nvSpPr>
        <p:spPr>
          <a:xfrm>
            <a:off x="914400" y="2530888"/>
            <a:ext cx="10003536" cy="2388558"/>
          </a:xfrm>
        </p:spPr>
        <p:txBody>
          <a:bodyPr>
            <a:noAutofit/>
          </a:bodyPr>
          <a:lstStyle/>
          <a:p>
            <a:r>
              <a:rPr lang="en-US" sz="4400" dirty="0"/>
              <a:t>Development of the Nb</a:t>
            </a:r>
            <a:r>
              <a:rPr lang="en-US" sz="4400" baseline="-25000" dirty="0"/>
              <a:t>3</a:t>
            </a:r>
            <a:r>
              <a:rPr lang="en-US" sz="4400" dirty="0"/>
              <a:t>Sn coatings on Novel Cavity Geometries Using Vapor-Diffusion Technique</a:t>
            </a:r>
          </a:p>
        </p:txBody>
      </p:sp>
      <p:sp>
        <p:nvSpPr>
          <p:cNvPr id="4" name="Text Placeholder 3">
            <a:extLst>
              <a:ext uri="{FF2B5EF4-FFF2-40B4-BE49-F238E27FC236}">
                <a16:creationId xmlns:a16="http://schemas.microsoft.com/office/drawing/2014/main" id="{193C9EA7-4287-6D04-62E1-63AD0BECCB26}"/>
              </a:ext>
            </a:extLst>
          </p:cNvPr>
          <p:cNvSpPr>
            <a:spLocks noGrp="1"/>
          </p:cNvSpPr>
          <p:nvPr>
            <p:ph type="body" sz="quarter" idx="13"/>
          </p:nvPr>
        </p:nvSpPr>
        <p:spPr>
          <a:xfrm>
            <a:off x="914401" y="5115756"/>
            <a:ext cx="10003536" cy="278477"/>
          </a:xfrm>
        </p:spPr>
        <p:txBody>
          <a:bodyPr/>
          <a:lstStyle/>
          <a:p>
            <a:r>
              <a:rPr lang="en-US" dirty="0"/>
              <a:t>Nikki Tagdulang</a:t>
            </a:r>
          </a:p>
        </p:txBody>
      </p:sp>
      <p:sp>
        <p:nvSpPr>
          <p:cNvPr id="5" name="Text Placeholder 4">
            <a:extLst>
              <a:ext uri="{FF2B5EF4-FFF2-40B4-BE49-F238E27FC236}">
                <a16:creationId xmlns:a16="http://schemas.microsoft.com/office/drawing/2014/main" id="{1695ACB3-3E13-857E-398C-1BB7A3C1FFF8}"/>
              </a:ext>
            </a:extLst>
          </p:cNvPr>
          <p:cNvSpPr>
            <a:spLocks noGrp="1"/>
          </p:cNvSpPr>
          <p:nvPr>
            <p:ph type="body" sz="quarter" idx="11"/>
          </p:nvPr>
        </p:nvSpPr>
        <p:spPr>
          <a:xfrm>
            <a:off x="914399" y="5394233"/>
            <a:ext cx="10003537" cy="278476"/>
          </a:xfrm>
        </p:spPr>
        <p:txBody>
          <a:bodyPr/>
          <a:lstStyle/>
          <a:p>
            <a:r>
              <a:rPr lang="en-US" dirty="0"/>
              <a:t>Research Associate</a:t>
            </a:r>
          </a:p>
        </p:txBody>
      </p:sp>
      <p:sp>
        <p:nvSpPr>
          <p:cNvPr id="6" name="Text Placeholder 5">
            <a:extLst>
              <a:ext uri="{FF2B5EF4-FFF2-40B4-BE49-F238E27FC236}">
                <a16:creationId xmlns:a16="http://schemas.microsoft.com/office/drawing/2014/main" id="{74DF9DFB-54E9-184A-7F50-BF325F79EAD8}"/>
              </a:ext>
            </a:extLst>
          </p:cNvPr>
          <p:cNvSpPr>
            <a:spLocks noGrp="1"/>
          </p:cNvSpPr>
          <p:nvPr>
            <p:ph type="body" sz="quarter" idx="14"/>
          </p:nvPr>
        </p:nvSpPr>
        <p:spPr>
          <a:xfrm>
            <a:off x="914400" y="2175056"/>
            <a:ext cx="10003536" cy="236324"/>
          </a:xfrm>
        </p:spPr>
        <p:txBody>
          <a:bodyPr/>
          <a:lstStyle/>
          <a:p>
            <a:r>
              <a:rPr lang="en-US" dirty="0"/>
              <a:t>Month Day, Year</a:t>
            </a:r>
          </a:p>
        </p:txBody>
      </p:sp>
      <p:sp>
        <p:nvSpPr>
          <p:cNvPr id="7" name="TextBox 6">
            <a:extLst>
              <a:ext uri="{FF2B5EF4-FFF2-40B4-BE49-F238E27FC236}">
                <a16:creationId xmlns:a16="http://schemas.microsoft.com/office/drawing/2014/main" id="{960A5F04-6F90-8E59-31EA-DC3EBCB2F54C}"/>
              </a:ext>
            </a:extLst>
          </p:cNvPr>
          <p:cNvSpPr txBox="1"/>
          <p:nvPr/>
        </p:nvSpPr>
        <p:spPr>
          <a:xfrm>
            <a:off x="8887967" y="0"/>
            <a:ext cx="3050033" cy="830997"/>
          </a:xfrm>
          <a:prstGeom prst="rect">
            <a:avLst/>
          </a:prstGeom>
          <a:noFill/>
        </p:spPr>
        <p:txBody>
          <a:bodyPr wrap="square">
            <a:spAutoFit/>
          </a:bodyPr>
          <a:lstStyle/>
          <a:p>
            <a:r>
              <a:rPr lang="en-US" sz="2400" b="0" i="0" u="none" strike="noStrike" dirty="0">
                <a:effectLst/>
                <a:latin typeface="Aptos" panose="020B0004020202020204" pitchFamily="34" charset="0"/>
              </a:rPr>
              <a:t>FERMILAB-SLIDES-26-0213-TD</a:t>
            </a:r>
            <a:endParaRPr lang="en-US" sz="2400" dirty="0"/>
          </a:p>
        </p:txBody>
      </p:sp>
      <p:sp>
        <p:nvSpPr>
          <p:cNvPr id="9" name="TextBox 8">
            <a:extLst>
              <a:ext uri="{FF2B5EF4-FFF2-40B4-BE49-F238E27FC236}">
                <a16:creationId xmlns:a16="http://schemas.microsoft.com/office/drawing/2014/main" id="{3E3F8DF8-0E50-826E-FD00-18E34C76A1C4}"/>
              </a:ext>
            </a:extLst>
          </p:cNvPr>
          <p:cNvSpPr txBox="1"/>
          <p:nvPr/>
        </p:nvSpPr>
        <p:spPr>
          <a:xfrm>
            <a:off x="5916167" y="5038954"/>
            <a:ext cx="5882133" cy="1477328"/>
          </a:xfrm>
          <a:prstGeom prst="rect">
            <a:avLst/>
          </a:prstGeom>
          <a:noFill/>
          <a:ln>
            <a:noFill/>
          </a:ln>
        </p:spPr>
        <p:txBody>
          <a:bodyPr wrap="square">
            <a:spAutoFit/>
          </a:bodyPr>
          <a:lstStyle/>
          <a:p>
            <a:r>
              <a:rPr lang="en-US" b="0" i="0" u="none" strike="noStrike" dirty="0">
                <a:solidFill>
                  <a:srgbClr val="444444"/>
                </a:solidFill>
                <a:effectLst/>
                <a:latin typeface="Helvetica Neue" panose="02000503000000020004" pitchFamily="2" charset="0"/>
              </a:rPr>
              <a:t>This manuscript has been authored by Fermi Forward Discovery Group, LLC under Contract No. 89243024CSC000002 with the U.S. Department of Energy, Office of Science, Office of High Energy Physics.</a:t>
            </a:r>
            <a:endParaRPr lang="en-US" dirty="0"/>
          </a:p>
        </p:txBody>
      </p:sp>
    </p:spTree>
    <p:extLst>
      <p:ext uri="{BB962C8B-B14F-4D97-AF65-F5344CB8AC3E}">
        <p14:creationId xmlns:p14="http://schemas.microsoft.com/office/powerpoint/2010/main" val="293430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99AD22-B73E-1923-E081-AA24ADFDA4FC}"/>
              </a:ext>
            </a:extLst>
          </p:cNvPr>
          <p:cNvSpPr>
            <a:spLocks noGrp="1"/>
          </p:cNvSpPr>
          <p:nvPr>
            <p:ph type="body" sz="quarter" idx="10"/>
          </p:nvPr>
        </p:nvSpPr>
        <p:spPr/>
        <p:txBody>
          <a:bodyPr/>
          <a:lstStyle/>
          <a:p>
            <a:r>
              <a:rPr lang="en-US" dirty="0"/>
              <a:t>G. Eremeev, B. Tennis, and S. Posen</a:t>
            </a:r>
          </a:p>
          <a:p>
            <a:r>
              <a:rPr lang="en-US" dirty="0"/>
              <a:t>M. Kelly and T. Petersen at ANL</a:t>
            </a:r>
          </a:p>
          <a:p>
            <a:r>
              <a:rPr lang="en-US" dirty="0"/>
              <a:t>Charles Thangaraj, Chris Edwards, and IARC-TD team</a:t>
            </a:r>
          </a:p>
          <a:p>
            <a:r>
              <a:rPr lang="en-US" dirty="0"/>
              <a:t>Fermilab and ANL technical staff</a:t>
            </a:r>
          </a:p>
          <a:p>
            <a:r>
              <a:rPr lang="en-US" dirty="0"/>
              <a:t>Adam, Anna, Jae-Yel and Zu Hawn for the material science analysis support</a:t>
            </a:r>
          </a:p>
          <a:p>
            <a:endParaRPr lang="en-US" dirty="0"/>
          </a:p>
        </p:txBody>
      </p:sp>
      <p:sp>
        <p:nvSpPr>
          <p:cNvPr id="3" name="Title 2">
            <a:extLst>
              <a:ext uri="{FF2B5EF4-FFF2-40B4-BE49-F238E27FC236}">
                <a16:creationId xmlns:a16="http://schemas.microsoft.com/office/drawing/2014/main" id="{4B5D405C-9057-D0BC-DAA9-888B6B41EE5E}"/>
              </a:ext>
            </a:extLst>
          </p:cNvPr>
          <p:cNvSpPr>
            <a:spLocks noGrp="1"/>
          </p:cNvSpPr>
          <p:nvPr>
            <p:ph type="title"/>
          </p:nvPr>
        </p:nvSpPr>
        <p:spPr/>
        <p:txBody>
          <a:bodyPr/>
          <a:lstStyle/>
          <a:p>
            <a:r>
              <a:rPr lang="en-US" dirty="0"/>
              <a:t>Acknowledgement</a:t>
            </a:r>
          </a:p>
        </p:txBody>
      </p:sp>
      <p:sp>
        <p:nvSpPr>
          <p:cNvPr id="4" name="Text Placeholder 3">
            <a:extLst>
              <a:ext uri="{FF2B5EF4-FFF2-40B4-BE49-F238E27FC236}">
                <a16:creationId xmlns:a16="http://schemas.microsoft.com/office/drawing/2014/main" id="{415A10E0-888A-AB3B-C8D0-D5B878194535}"/>
              </a:ext>
            </a:extLst>
          </p:cNvPr>
          <p:cNvSpPr>
            <a:spLocks noGrp="1"/>
          </p:cNvSpPr>
          <p:nvPr>
            <p:ph type="body" sz="quarter" idx="37"/>
          </p:nvPr>
        </p:nvSpPr>
        <p:spPr/>
        <p:txBody>
          <a:bodyPr/>
          <a:lstStyle/>
          <a:p>
            <a:endParaRPr lang="en-US"/>
          </a:p>
        </p:txBody>
      </p:sp>
      <p:sp>
        <p:nvSpPr>
          <p:cNvPr id="7" name="Slide Number Placeholder 6">
            <a:extLst>
              <a:ext uri="{FF2B5EF4-FFF2-40B4-BE49-F238E27FC236}">
                <a16:creationId xmlns:a16="http://schemas.microsoft.com/office/drawing/2014/main" id="{2F779E3E-5D65-0F85-6B9D-2629C1D43253}"/>
              </a:ext>
            </a:extLst>
          </p:cNvPr>
          <p:cNvSpPr>
            <a:spLocks noGrp="1"/>
          </p:cNvSpPr>
          <p:nvPr>
            <p:ph type="sldNum" sz="quarter" idx="40"/>
          </p:nvPr>
        </p:nvSpPr>
        <p:spPr/>
        <p:txBody>
          <a:bodyPr/>
          <a:lstStyle/>
          <a:p>
            <a:fld id="{F4BAA12D-5F28-3140-935A-44BF4B54B6B6}" type="slidenum">
              <a:rPr lang="en-US" smtClean="0"/>
              <a:pPr/>
              <a:t>2</a:t>
            </a:fld>
            <a:endParaRPr lang="en-US" dirty="0"/>
          </a:p>
        </p:txBody>
      </p:sp>
      <p:sp>
        <p:nvSpPr>
          <p:cNvPr id="8" name="Footer Placeholder 7">
            <a:extLst>
              <a:ext uri="{FF2B5EF4-FFF2-40B4-BE49-F238E27FC236}">
                <a16:creationId xmlns:a16="http://schemas.microsoft.com/office/drawing/2014/main" id="{501F4892-62A6-B611-1EE8-AAE0879985B4}"/>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3292921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84B16D-CCD6-F256-063D-CF8FA9871200}"/>
              </a:ext>
            </a:extLst>
          </p:cNvPr>
          <p:cNvSpPr>
            <a:spLocks noGrp="1"/>
          </p:cNvSpPr>
          <p:nvPr>
            <p:ph type="body" sz="quarter" idx="10"/>
          </p:nvPr>
        </p:nvSpPr>
        <p:spPr>
          <a:xfrm>
            <a:off x="914399" y="1348645"/>
            <a:ext cx="9994392" cy="4655566"/>
          </a:xfrm>
        </p:spPr>
        <p:txBody>
          <a:bodyPr/>
          <a:lstStyle/>
          <a:p>
            <a:pPr marL="457200" indent="-457200">
              <a:buFont typeface="+mj-lt"/>
              <a:buAutoNum type="arabicPeriod"/>
            </a:pPr>
            <a:r>
              <a:rPr lang="en-US" dirty="0"/>
              <a:t>Introduction</a:t>
            </a:r>
          </a:p>
          <a:p>
            <a:pPr marL="457200" indent="-457200">
              <a:buFont typeface="+mj-lt"/>
              <a:buAutoNum type="arabicPeriod"/>
            </a:pPr>
            <a:endParaRPr lang="en-US" dirty="0"/>
          </a:p>
          <a:p>
            <a:pPr marL="457200" indent="-457200">
              <a:buFont typeface="+mj-lt"/>
              <a:buAutoNum type="arabicPeriod"/>
            </a:pPr>
            <a:r>
              <a:rPr lang="en-US" dirty="0"/>
              <a:t>The Nb</a:t>
            </a:r>
            <a:r>
              <a:rPr lang="en-US" baseline="-25000" dirty="0"/>
              <a:t>3</a:t>
            </a:r>
            <a:r>
              <a:rPr lang="en-US" dirty="0"/>
              <a:t>Sn coating at Fermilab</a:t>
            </a:r>
          </a:p>
          <a:p>
            <a:pPr marL="457200" indent="-457200">
              <a:buFont typeface="+mj-lt"/>
              <a:buAutoNum type="arabicPeriod"/>
            </a:pPr>
            <a:endParaRPr lang="en-US" dirty="0"/>
          </a:p>
          <a:p>
            <a:pPr marL="457200" indent="-457200">
              <a:buFont typeface="+mj-lt"/>
              <a:buAutoNum type="arabicPeriod"/>
            </a:pPr>
            <a:r>
              <a:rPr lang="en-US" dirty="0"/>
              <a:t>Novel cavity geometries</a:t>
            </a:r>
          </a:p>
          <a:p>
            <a:pPr marL="457200" indent="-457200">
              <a:buFont typeface="+mj-lt"/>
              <a:buAutoNum type="arabicPeriod"/>
            </a:pPr>
            <a:endParaRPr lang="en-US" dirty="0"/>
          </a:p>
          <a:p>
            <a:pPr marL="457200" indent="-457200">
              <a:buFont typeface="+mj-lt"/>
              <a:buAutoNum type="arabicPeriod"/>
            </a:pPr>
            <a:r>
              <a:rPr lang="en-US" dirty="0"/>
              <a:t>1.5 cell 650 MHz cavity coating and results</a:t>
            </a:r>
          </a:p>
          <a:p>
            <a:pPr marL="457200" indent="-457200">
              <a:buFont typeface="+mj-lt"/>
              <a:buAutoNum type="arabicPeriod"/>
            </a:pPr>
            <a:endParaRPr lang="en-US" dirty="0"/>
          </a:p>
          <a:p>
            <a:pPr marL="457200" indent="-457200">
              <a:buFont typeface="+mj-lt"/>
              <a:buAutoNum type="arabicPeriod"/>
            </a:pPr>
            <a:r>
              <a:rPr lang="en-US" dirty="0"/>
              <a:t>QWR cavity coating and results</a:t>
            </a:r>
          </a:p>
          <a:p>
            <a:pPr marL="457200" indent="-457200">
              <a:buFont typeface="+mj-lt"/>
              <a:buAutoNum type="arabicPeriod"/>
            </a:pPr>
            <a:endParaRPr lang="en-US" dirty="0"/>
          </a:p>
          <a:p>
            <a:pPr marL="457200" indent="-457200">
              <a:buFont typeface="+mj-lt"/>
              <a:buAutoNum type="arabicPeriod"/>
            </a:pPr>
            <a:r>
              <a:rPr lang="en-US" dirty="0"/>
              <a:t>Summary</a:t>
            </a:r>
          </a:p>
        </p:txBody>
      </p:sp>
      <p:sp>
        <p:nvSpPr>
          <p:cNvPr id="3" name="Title 2">
            <a:extLst>
              <a:ext uri="{FF2B5EF4-FFF2-40B4-BE49-F238E27FC236}">
                <a16:creationId xmlns:a16="http://schemas.microsoft.com/office/drawing/2014/main" id="{CB78EB14-F9A0-AA0B-84FD-2C547BAF53B2}"/>
              </a:ext>
            </a:extLst>
          </p:cNvPr>
          <p:cNvSpPr>
            <a:spLocks noGrp="1"/>
          </p:cNvSpPr>
          <p:nvPr>
            <p:ph type="title"/>
          </p:nvPr>
        </p:nvSpPr>
        <p:spPr/>
        <p:txBody>
          <a:bodyPr/>
          <a:lstStyle/>
          <a:p>
            <a:r>
              <a:rPr lang="en-US" dirty="0"/>
              <a:t>Outline</a:t>
            </a:r>
          </a:p>
        </p:txBody>
      </p:sp>
      <p:sp>
        <p:nvSpPr>
          <p:cNvPr id="5" name="Footer Placeholder 4">
            <a:extLst>
              <a:ext uri="{FF2B5EF4-FFF2-40B4-BE49-F238E27FC236}">
                <a16:creationId xmlns:a16="http://schemas.microsoft.com/office/drawing/2014/main" id="{78E32105-E0A9-3FFC-0D58-A14DA33143AE}"/>
              </a:ext>
            </a:extLst>
          </p:cNvPr>
          <p:cNvSpPr>
            <a:spLocks noGrp="1"/>
          </p:cNvSpPr>
          <p:nvPr>
            <p:ph type="ftr" sz="quarter" idx="39"/>
          </p:nvPr>
        </p:nvSpPr>
        <p:spPr/>
        <p:txBody>
          <a:bodyPr/>
          <a:lstStyle/>
          <a:p>
            <a:pPr>
              <a:defRPr/>
            </a:pPr>
            <a:r>
              <a:rPr lang="en-US"/>
              <a:t>Nikki Tagdulang | Development of the Nb</a:t>
            </a:r>
            <a:r>
              <a:rPr lang="en-US" baseline="-25000"/>
              <a:t>3</a:t>
            </a:r>
            <a:r>
              <a:rPr lang="en-US"/>
              <a:t>Sn cotings on Novel Cavity Geometries Using Vapor-Diffusion Technique</a:t>
            </a:r>
            <a:endParaRPr lang="en-US" dirty="0"/>
          </a:p>
        </p:txBody>
      </p:sp>
      <p:sp>
        <p:nvSpPr>
          <p:cNvPr id="6" name="Slide Number Placeholder 5">
            <a:extLst>
              <a:ext uri="{FF2B5EF4-FFF2-40B4-BE49-F238E27FC236}">
                <a16:creationId xmlns:a16="http://schemas.microsoft.com/office/drawing/2014/main" id="{4FA38ED2-ACE2-466E-6C2A-D6C6CB8C7079}"/>
              </a:ext>
            </a:extLst>
          </p:cNvPr>
          <p:cNvSpPr>
            <a:spLocks noGrp="1"/>
          </p:cNvSpPr>
          <p:nvPr>
            <p:ph type="sldNum" sz="quarter" idx="40"/>
          </p:nvPr>
        </p:nvSpPr>
        <p:spPr/>
        <p:txBody>
          <a:bodyPr/>
          <a:lstStyle/>
          <a:p>
            <a:fld id="{F4BAA12D-5F28-3140-935A-44BF4B54B6B6}" type="slidenum">
              <a:rPr lang="en-US" smtClean="0"/>
              <a:pPr/>
              <a:t>3</a:t>
            </a:fld>
            <a:endParaRPr lang="en-US" dirty="0"/>
          </a:p>
        </p:txBody>
      </p:sp>
    </p:spTree>
    <p:extLst>
      <p:ext uri="{BB962C8B-B14F-4D97-AF65-F5344CB8AC3E}">
        <p14:creationId xmlns:p14="http://schemas.microsoft.com/office/powerpoint/2010/main" val="638180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D8AC35-BA99-B743-D0D6-ECC7E71B5BEF}"/>
              </a:ext>
            </a:extLst>
          </p:cNvPr>
          <p:cNvSpPr>
            <a:spLocks noGrp="1"/>
          </p:cNvSpPr>
          <p:nvPr>
            <p:ph type="title"/>
          </p:nvPr>
        </p:nvSpPr>
        <p:spPr/>
        <p:txBody>
          <a:bodyPr/>
          <a:lstStyle/>
          <a:p>
            <a:r>
              <a:rPr lang="en-US" dirty="0">
                <a:solidFill>
                  <a:srgbClr val="011893"/>
                </a:solidFill>
              </a:rPr>
              <a:t>Introduction</a:t>
            </a:r>
          </a:p>
        </p:txBody>
      </p:sp>
      <p:pic>
        <p:nvPicPr>
          <p:cNvPr id="6" name="Picture 5">
            <a:extLst>
              <a:ext uri="{FF2B5EF4-FFF2-40B4-BE49-F238E27FC236}">
                <a16:creationId xmlns:a16="http://schemas.microsoft.com/office/drawing/2014/main" id="{2864A612-63AE-978B-47C5-14A0BA192175}"/>
              </a:ext>
            </a:extLst>
          </p:cNvPr>
          <p:cNvPicPr>
            <a:picLocks noChangeAspect="1"/>
          </p:cNvPicPr>
          <p:nvPr/>
        </p:nvPicPr>
        <p:blipFill>
          <a:blip r:embed="rId3"/>
          <a:stretch>
            <a:fillRect/>
          </a:stretch>
        </p:blipFill>
        <p:spPr>
          <a:xfrm>
            <a:off x="347953" y="1376140"/>
            <a:ext cx="4746375" cy="36576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F081DD-1BB7-5209-5F3E-EBA862BFE459}"/>
                  </a:ext>
                </a:extLst>
              </p:cNvPr>
              <p:cNvSpPr txBox="1"/>
              <p:nvPr/>
            </p:nvSpPr>
            <p:spPr>
              <a:xfrm>
                <a:off x="5587502" y="992435"/>
                <a:ext cx="5929307" cy="4742773"/>
              </a:xfrm>
              <a:prstGeom prst="rect">
                <a:avLst/>
              </a:prstGeom>
              <a:noFill/>
            </p:spPr>
            <p:txBody>
              <a:bodyPr wrap="square" lIns="365760" tIns="274320" rIns="365760" bIns="274320" rtlCol="0">
                <a:spAutoFit/>
              </a:bodyPr>
              <a:lstStyle/>
              <a:p>
                <a:pPr marL="285750" indent="-285750" algn="just">
                  <a:buFont typeface="Arial" panose="020B0604020202020204" pitchFamily="34" charset="0"/>
                  <a:buChar char="•"/>
                </a:pPr>
                <a:r>
                  <a:rPr lang="en-US" dirty="0">
                    <a:solidFill>
                      <a:srgbClr val="000000"/>
                    </a:solidFill>
                    <a:latin typeface="Helvetica" pitchFamily="2" charset="0"/>
                  </a:rPr>
                  <a:t>Nb₃Sn is a viable alternative to Nb, which is operating close to its fundamental limits, for superconducting radio-frequency (SRF) cavities.</a:t>
                </a:r>
              </a:p>
              <a:p>
                <a:pPr algn="just"/>
                <a:endParaRPr lang="en-US" dirty="0">
                  <a:solidFill>
                    <a:srgbClr val="000000"/>
                  </a:solidFill>
                  <a:latin typeface="Helvetica" pitchFamily="2" charset="0"/>
                </a:endParaRPr>
              </a:p>
              <a:p>
                <a:pPr marL="285750" indent="-285750" algn="just">
                  <a:buFont typeface="Arial" panose="020B0604020202020204" pitchFamily="34" charset="0"/>
                  <a:buChar char="•"/>
                </a:pPr>
                <a:r>
                  <a:rPr lang="en-US" dirty="0">
                    <a:solidFill>
                      <a:srgbClr val="000000"/>
                    </a:solidFill>
                    <a:latin typeface="Helvetica" pitchFamily="2" charset="0"/>
                  </a:rPr>
                  <a:t>High </a:t>
                </a:r>
                <a14:m>
                  <m:oMath xmlns:m="http://schemas.openxmlformats.org/officeDocument/2006/math">
                    <m:sSub>
                      <m:sSubPr>
                        <m:ctrlPr>
                          <a:rPr lang="ar-AE" i="1">
                            <a:solidFill>
                              <a:srgbClr val="000000"/>
                            </a:solidFill>
                            <a:latin typeface="Cambria Math" panose="02040503050406030204" pitchFamily="18" charset="0"/>
                          </a:rPr>
                        </m:ctrlPr>
                      </m:sSubPr>
                      <m:e>
                        <m:r>
                          <a:rPr lang="ar-AE" i="1">
                            <a:solidFill>
                              <a:srgbClr val="000000"/>
                            </a:solidFill>
                            <a:latin typeface="Cambria Math" panose="02040503050406030204" pitchFamily="18" charset="0"/>
                          </a:rPr>
                          <m:t>𝑄</m:t>
                        </m:r>
                      </m:e>
                      <m:sub>
                        <m:r>
                          <a:rPr lang="ar-AE">
                            <a:solidFill>
                              <a:srgbClr val="000000"/>
                            </a:solidFill>
                            <a:latin typeface="Cambria Math" panose="02040503050406030204" pitchFamily="18" charset="0"/>
                          </a:rPr>
                          <m:t>0</m:t>
                        </m:r>
                      </m:sub>
                    </m:sSub>
                  </m:oMath>
                </a14:m>
                <a:r>
                  <a:rPr lang="ar-AE" dirty="0">
                    <a:solidFill>
                      <a:srgbClr val="000000"/>
                    </a:solidFill>
                    <a:latin typeface="Helvetica" pitchFamily="2" charset="0"/>
                  </a:rPr>
                  <a:t> </a:t>
                </a:r>
                <a:r>
                  <a:rPr lang="en-US" dirty="0">
                    <a:solidFill>
                      <a:srgbClr val="000000"/>
                    </a:solidFill>
                    <a:latin typeface="Helvetica" pitchFamily="2" charset="0"/>
                  </a:rPr>
                  <a:t>at 4 K:</a:t>
                </a:r>
              </a:p>
              <a:p>
                <a:pPr algn="just"/>
                <a:r>
                  <a:rPr lang="en-US" dirty="0">
                    <a:solidFill>
                      <a:srgbClr val="000000"/>
                    </a:solidFill>
                    <a:latin typeface="Helvetica" pitchFamily="2" charset="0"/>
                  </a:rPr>
                  <a:t> </a:t>
                </a:r>
                <a14:m>
                  <m:oMath xmlns:m="http://schemas.openxmlformats.org/officeDocument/2006/math">
                    <m:sSub>
                      <m:sSubPr>
                        <m:ctrlPr>
                          <a:rPr lang="ar-AE" i="1">
                            <a:solidFill>
                              <a:srgbClr val="000000"/>
                            </a:solidFill>
                            <a:latin typeface="Cambria Math" panose="02040503050406030204" pitchFamily="18" charset="0"/>
                          </a:rPr>
                        </m:ctrlPr>
                      </m:sSubPr>
                      <m:e>
                        <m:r>
                          <a:rPr lang="ar-AE" i="1">
                            <a:solidFill>
                              <a:srgbClr val="000000"/>
                            </a:solidFill>
                            <a:latin typeface="Cambria Math" panose="02040503050406030204" pitchFamily="18" charset="0"/>
                          </a:rPr>
                          <m:t>𝑄</m:t>
                        </m:r>
                      </m:e>
                      <m:sub>
                        <m:r>
                          <a:rPr lang="ar-AE">
                            <a:solidFill>
                              <a:srgbClr val="000000"/>
                            </a:solidFill>
                            <a:latin typeface="Cambria Math" panose="02040503050406030204" pitchFamily="18" charset="0"/>
                          </a:rPr>
                          <m:t>0</m:t>
                        </m:r>
                      </m:sub>
                    </m:sSub>
                    <m:r>
                      <a:rPr lang="ar-AE">
                        <a:solidFill>
                          <a:srgbClr val="000000"/>
                        </a:solidFill>
                        <a:latin typeface="Cambria Math" panose="02040503050406030204" pitchFamily="18" charset="0"/>
                      </a:rPr>
                      <m:t>&gt;</m:t>
                    </m:r>
                    <m:sSup>
                      <m:sSupPr>
                        <m:ctrlPr>
                          <a:rPr lang="ar-AE" i="1">
                            <a:solidFill>
                              <a:srgbClr val="000000"/>
                            </a:solidFill>
                            <a:latin typeface="Cambria Math" panose="02040503050406030204" pitchFamily="18" charset="0"/>
                          </a:rPr>
                        </m:ctrlPr>
                      </m:sSupPr>
                      <m:e>
                        <m:r>
                          <a:rPr lang="ar-AE">
                            <a:solidFill>
                              <a:srgbClr val="000000"/>
                            </a:solidFill>
                            <a:latin typeface="Cambria Math" panose="02040503050406030204" pitchFamily="18" charset="0"/>
                          </a:rPr>
                          <m:t>10</m:t>
                        </m:r>
                      </m:e>
                      <m:sup>
                        <m:r>
                          <a:rPr lang="ar-AE">
                            <a:solidFill>
                              <a:srgbClr val="000000"/>
                            </a:solidFill>
                            <a:latin typeface="Cambria Math" panose="02040503050406030204" pitchFamily="18" charset="0"/>
                          </a:rPr>
                          <m:t>10</m:t>
                        </m:r>
                      </m:sup>
                    </m:sSup>
                  </m:oMath>
                </a14:m>
                <a:endParaRPr lang="ar-AE" dirty="0">
                  <a:solidFill>
                    <a:srgbClr val="000000"/>
                  </a:solidFill>
                  <a:latin typeface="Helvetica" pitchFamily="2" charset="0"/>
                </a:endParaRPr>
              </a:p>
              <a:p>
                <a:pPr marL="742950" lvl="1" indent="-285750" algn="just">
                  <a:buFont typeface="Wingdings" pitchFamily="2" charset="2"/>
                  <a:buChar char="Ø"/>
                </a:pPr>
                <a:r>
                  <a:rPr lang="en-US" dirty="0">
                    <a:solidFill>
                      <a:srgbClr val="000000"/>
                    </a:solidFill>
                    <a:latin typeface="Helvetica" pitchFamily="2" charset="0"/>
                  </a:rPr>
                  <a:t>Enables the use of cryocoolers instead of liquid helium, making compact linear accelerators possible</a:t>
                </a:r>
              </a:p>
              <a:p>
                <a:pPr algn="just"/>
                <a:endParaRPr lang="en-US" dirty="0">
                  <a:solidFill>
                    <a:srgbClr val="000000"/>
                  </a:solidFill>
                  <a:latin typeface="Helvetica" pitchFamily="2" charset="0"/>
                </a:endParaRPr>
              </a:p>
              <a:p>
                <a:pPr marL="285750" indent="-285750" algn="just">
                  <a:buFont typeface="Arial" panose="020B0604020202020204" pitchFamily="34" charset="0"/>
                  <a:buChar char="•"/>
                </a:pPr>
                <a:r>
                  <a:rPr lang="en-US" dirty="0">
                    <a:solidFill>
                      <a:srgbClr val="000000"/>
                    </a:solidFill>
                    <a:latin typeface="Helvetica" pitchFamily="2" charset="0"/>
                  </a:rPr>
                  <a:t>High superheating field → high limit on the accelerating field gradient: </a:t>
                </a:r>
                <a14:m>
                  <m:oMath xmlns:m="http://schemas.openxmlformats.org/officeDocument/2006/math">
                    <m:sSub>
                      <m:sSubPr>
                        <m:ctrlPr>
                          <a:rPr lang="ar-AE" i="1">
                            <a:solidFill>
                              <a:srgbClr val="000000"/>
                            </a:solidFill>
                            <a:latin typeface="Cambria Math" panose="02040503050406030204" pitchFamily="18" charset="0"/>
                          </a:rPr>
                        </m:ctrlPr>
                      </m:sSubPr>
                      <m:e>
                        <m:r>
                          <a:rPr lang="ar-AE" i="1">
                            <a:solidFill>
                              <a:srgbClr val="000000"/>
                            </a:solidFill>
                            <a:latin typeface="Cambria Math" panose="02040503050406030204" pitchFamily="18" charset="0"/>
                          </a:rPr>
                          <m:t>𝐸</m:t>
                        </m:r>
                      </m:e>
                      <m:sub>
                        <m:r>
                          <m:rPr>
                            <m:sty m:val="p"/>
                          </m:rPr>
                          <a:rPr lang="en-US">
                            <a:solidFill>
                              <a:srgbClr val="000000"/>
                            </a:solidFill>
                            <a:latin typeface="Cambria Math" panose="02040503050406030204" pitchFamily="18" charset="0"/>
                          </a:rPr>
                          <m:t>acc</m:t>
                        </m:r>
                      </m:sub>
                    </m:sSub>
                    <m:r>
                      <a:rPr lang="ar-AE">
                        <a:solidFill>
                          <a:srgbClr val="000000"/>
                        </a:solidFill>
                        <a:latin typeface="Cambria Math" panose="02040503050406030204" pitchFamily="18" charset="0"/>
                      </a:rPr>
                      <m:t>≈100</m:t>
                    </m:r>
                    <m:r>
                      <m:rPr>
                        <m:nor/>
                      </m:rPr>
                      <a:rPr lang="ar-AE" i="1">
                        <a:solidFill>
                          <a:srgbClr val="000000"/>
                        </a:solidFill>
                        <a:latin typeface="Helvetica" pitchFamily="2" charset="0"/>
                      </a:rPr>
                      <m:t> </m:t>
                    </m:r>
                    <m:r>
                      <m:rPr>
                        <m:sty m:val="p"/>
                      </m:rPr>
                      <a:rPr lang="en-US">
                        <a:solidFill>
                          <a:srgbClr val="000000"/>
                        </a:solidFill>
                        <a:latin typeface="Cambria Math" panose="02040503050406030204" pitchFamily="18" charset="0"/>
                      </a:rPr>
                      <m:t>MV</m:t>
                    </m:r>
                    <m:r>
                      <a:rPr lang="en-US">
                        <a:solidFill>
                          <a:srgbClr val="000000"/>
                        </a:solidFill>
                        <a:latin typeface="Cambria Math" panose="02040503050406030204" pitchFamily="18" charset="0"/>
                      </a:rPr>
                      <m:t>/</m:t>
                    </m:r>
                    <m:r>
                      <m:rPr>
                        <m:sty m:val="p"/>
                      </m:rPr>
                      <a:rPr lang="en-US">
                        <a:solidFill>
                          <a:srgbClr val="000000"/>
                        </a:solidFill>
                        <a:latin typeface="Cambria Math" panose="02040503050406030204" pitchFamily="18" charset="0"/>
                      </a:rPr>
                      <m:t>m</m:t>
                    </m:r>
                  </m:oMath>
                </a14:m>
                <a:r>
                  <a:rPr lang="en-US" dirty="0">
                    <a:solidFill>
                      <a:srgbClr val="000000"/>
                    </a:solidFill>
                    <a:latin typeface="Helvetica" pitchFamily="2" charset="0"/>
                  </a:rPr>
                  <a:t> in a standard 1.3 GHz TESLA-type cavity</a:t>
                </a:r>
              </a:p>
              <a:p>
                <a:pPr marL="742950" lvl="1" indent="-285750" algn="just">
                  <a:buFont typeface="Wingdings" pitchFamily="2" charset="2"/>
                  <a:buChar char="Ø"/>
                </a:pPr>
                <a:r>
                  <a:rPr lang="en-US" dirty="0">
                    <a:solidFill>
                      <a:srgbClr val="000000"/>
                    </a:solidFill>
                    <a:latin typeface="Helvetica" pitchFamily="2" charset="0"/>
                  </a:rPr>
                  <a:t>Can reduce both the capital and operational costs of high-duty-factor accelerators</a:t>
                </a:r>
              </a:p>
            </p:txBody>
          </p:sp>
        </mc:Choice>
        <mc:Fallback xmlns="">
          <p:sp>
            <p:nvSpPr>
              <p:cNvPr id="7" name="TextBox 6">
                <a:extLst>
                  <a:ext uri="{FF2B5EF4-FFF2-40B4-BE49-F238E27FC236}">
                    <a16:creationId xmlns:a16="http://schemas.microsoft.com/office/drawing/2014/main" id="{40F081DD-1BB7-5209-5F3E-EBA862BFE459}"/>
                  </a:ext>
                </a:extLst>
              </p:cNvPr>
              <p:cNvSpPr txBox="1">
                <a:spLocks noRot="1" noChangeAspect="1" noMove="1" noResize="1" noEditPoints="1" noAdjustHandles="1" noChangeArrowheads="1" noChangeShapeType="1" noTextEdit="1"/>
              </p:cNvSpPr>
              <p:nvPr/>
            </p:nvSpPr>
            <p:spPr>
              <a:xfrm>
                <a:off x="5587502" y="992435"/>
                <a:ext cx="5929307" cy="4742773"/>
              </a:xfrm>
              <a:prstGeom prst="rect">
                <a:avLst/>
              </a:prstGeom>
              <a:blipFill>
                <a:blip r:embed="rId4"/>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3022DF93-07C6-B9B8-B5C9-4F17B11613C2}"/>
              </a:ext>
            </a:extLst>
          </p:cNvPr>
          <p:cNvSpPr txBox="1"/>
          <p:nvPr/>
        </p:nvSpPr>
        <p:spPr>
          <a:xfrm>
            <a:off x="798410" y="5126203"/>
            <a:ext cx="4542505" cy="276999"/>
          </a:xfrm>
          <a:prstGeom prst="rect">
            <a:avLst/>
          </a:prstGeom>
          <a:noFill/>
        </p:spPr>
        <p:txBody>
          <a:bodyPr wrap="square">
            <a:spAutoFit/>
          </a:bodyPr>
          <a:lstStyle/>
          <a:p>
            <a:r>
              <a:rPr lang="en-US" sz="1200" b="0" i="0" u="none" strike="noStrike" dirty="0">
                <a:solidFill>
                  <a:srgbClr val="333333"/>
                </a:solidFill>
                <a:effectLst/>
                <a:latin typeface="Helvetica" pitchFamily="2" charset="0"/>
              </a:rPr>
              <a:t>S Posen and D L Hall 2017 </a:t>
            </a:r>
            <a:r>
              <a:rPr lang="en-US" sz="1200" b="0" i="1" dirty="0" err="1">
                <a:solidFill>
                  <a:srgbClr val="333333"/>
                </a:solidFill>
                <a:effectLst/>
                <a:latin typeface="Helvetica" pitchFamily="2" charset="0"/>
              </a:rPr>
              <a:t>Supercond</a:t>
            </a:r>
            <a:r>
              <a:rPr lang="en-US" sz="1200" b="0" i="1" dirty="0">
                <a:solidFill>
                  <a:srgbClr val="333333"/>
                </a:solidFill>
                <a:effectLst/>
                <a:latin typeface="Helvetica" pitchFamily="2" charset="0"/>
              </a:rPr>
              <a:t>. Sci. Technol.</a:t>
            </a:r>
            <a:r>
              <a:rPr lang="en-US" sz="1200" b="0" i="0" u="none" strike="noStrike" dirty="0">
                <a:solidFill>
                  <a:srgbClr val="333333"/>
                </a:solidFill>
                <a:effectLst/>
                <a:latin typeface="Helvetica" pitchFamily="2" charset="0"/>
              </a:rPr>
              <a:t> </a:t>
            </a:r>
            <a:r>
              <a:rPr lang="en-US" sz="1200" b="1" i="0" dirty="0">
                <a:solidFill>
                  <a:srgbClr val="333333"/>
                </a:solidFill>
                <a:effectLst/>
                <a:latin typeface="Helvetica" pitchFamily="2" charset="0"/>
              </a:rPr>
              <a:t>30</a:t>
            </a:r>
            <a:r>
              <a:rPr lang="en-US" sz="1200" b="0" i="0" u="none" strike="noStrike" dirty="0">
                <a:solidFill>
                  <a:srgbClr val="333333"/>
                </a:solidFill>
                <a:effectLst/>
                <a:latin typeface="Helvetica" pitchFamily="2" charset="0"/>
              </a:rPr>
              <a:t> 033004</a:t>
            </a:r>
            <a:endParaRPr lang="en-US" sz="1200" dirty="0">
              <a:latin typeface="Helvetica" pitchFamily="2" charset="0"/>
            </a:endParaRPr>
          </a:p>
        </p:txBody>
      </p:sp>
      <p:sp>
        <p:nvSpPr>
          <p:cNvPr id="8" name="Slide Number Placeholder 7">
            <a:extLst>
              <a:ext uri="{FF2B5EF4-FFF2-40B4-BE49-F238E27FC236}">
                <a16:creationId xmlns:a16="http://schemas.microsoft.com/office/drawing/2014/main" id="{7213C8C0-2F70-46C1-0701-A311D361810C}"/>
              </a:ext>
            </a:extLst>
          </p:cNvPr>
          <p:cNvSpPr>
            <a:spLocks noGrp="1"/>
          </p:cNvSpPr>
          <p:nvPr>
            <p:ph type="sldNum" sz="quarter" idx="40"/>
          </p:nvPr>
        </p:nvSpPr>
        <p:spPr/>
        <p:txBody>
          <a:bodyPr/>
          <a:lstStyle/>
          <a:p>
            <a:fld id="{F4BAA12D-5F28-3140-935A-44BF4B54B6B6}" type="slidenum">
              <a:rPr lang="en-US" smtClean="0"/>
              <a:pPr/>
              <a:t>4</a:t>
            </a:fld>
            <a:endParaRPr lang="en-US" dirty="0"/>
          </a:p>
        </p:txBody>
      </p:sp>
      <p:sp>
        <p:nvSpPr>
          <p:cNvPr id="9" name="Footer Placeholder 8">
            <a:extLst>
              <a:ext uri="{FF2B5EF4-FFF2-40B4-BE49-F238E27FC236}">
                <a16:creationId xmlns:a16="http://schemas.microsoft.com/office/drawing/2014/main" id="{9B8265A4-1009-2EEB-7A0E-41C197D04C01}"/>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3974716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3D6688-BF1F-A211-6B5C-9C4ACF2653F7}"/>
              </a:ext>
            </a:extLst>
          </p:cNvPr>
          <p:cNvSpPr>
            <a:spLocks noGrp="1"/>
          </p:cNvSpPr>
          <p:nvPr>
            <p:ph type="title"/>
          </p:nvPr>
        </p:nvSpPr>
        <p:spPr/>
        <p:txBody>
          <a:bodyPr/>
          <a:lstStyle/>
          <a:p>
            <a:r>
              <a:rPr lang="en-US" dirty="0">
                <a:solidFill>
                  <a:srgbClr val="011893"/>
                </a:solidFill>
              </a:rPr>
              <a:t>The Nb</a:t>
            </a:r>
            <a:r>
              <a:rPr lang="en-US" baseline="-25000" dirty="0">
                <a:solidFill>
                  <a:srgbClr val="011893"/>
                </a:solidFill>
              </a:rPr>
              <a:t>3</a:t>
            </a:r>
            <a:r>
              <a:rPr lang="en-US" dirty="0">
                <a:solidFill>
                  <a:srgbClr val="011893"/>
                </a:solidFill>
              </a:rPr>
              <a:t>Sn coating at Fermilab</a:t>
            </a:r>
            <a:endParaRPr lang="en-US" i="1" dirty="0">
              <a:solidFill>
                <a:srgbClr val="011893"/>
              </a:solidFill>
            </a:endParaRPr>
          </a:p>
        </p:txBody>
      </p:sp>
      <p:sp>
        <p:nvSpPr>
          <p:cNvPr id="10" name="TextBox 9">
            <a:extLst>
              <a:ext uri="{FF2B5EF4-FFF2-40B4-BE49-F238E27FC236}">
                <a16:creationId xmlns:a16="http://schemas.microsoft.com/office/drawing/2014/main" id="{6E3C2DCE-B851-A3B4-EBAB-96D4F4C95C1D}"/>
              </a:ext>
            </a:extLst>
          </p:cNvPr>
          <p:cNvSpPr txBox="1"/>
          <p:nvPr/>
        </p:nvSpPr>
        <p:spPr>
          <a:xfrm>
            <a:off x="5796384" y="965303"/>
            <a:ext cx="5929307" cy="6083717"/>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Fermilab employs vapor diffusion technique-the mainstream Nb</a:t>
            </a:r>
            <a:r>
              <a:rPr lang="en-US" baseline="-25000" dirty="0">
                <a:solidFill>
                  <a:srgbClr val="000000"/>
                </a:solidFill>
                <a:latin typeface="Helvetica" pitchFamily="2" charset="0"/>
              </a:rPr>
              <a:t>3</a:t>
            </a:r>
            <a:r>
              <a:rPr lang="en-US" dirty="0">
                <a:solidFill>
                  <a:srgbClr val="000000"/>
                </a:solidFill>
                <a:latin typeface="Helvetica" pitchFamily="2" charset="0"/>
              </a:rPr>
              <a:t>Sn coating process </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Sn vapor is diffused and allowed to react with Nb at about 1100 </a:t>
            </a:r>
            <a:r>
              <a:rPr lang="en-US" baseline="30000" dirty="0">
                <a:solidFill>
                  <a:srgbClr val="000000"/>
                </a:solidFill>
                <a:latin typeface="Helvetica" pitchFamily="2" charset="0"/>
              </a:rPr>
              <a:t>0</a:t>
            </a:r>
            <a:r>
              <a:rPr lang="en-US" dirty="0">
                <a:solidFill>
                  <a:srgbClr val="000000"/>
                </a:solidFill>
                <a:latin typeface="Helvetica" pitchFamily="2" charset="0"/>
              </a:rPr>
              <a:t>C to form stoichiometric Nb</a:t>
            </a:r>
            <a:r>
              <a:rPr lang="en-US" baseline="-25000" dirty="0">
                <a:solidFill>
                  <a:srgbClr val="000000"/>
                </a:solidFill>
                <a:latin typeface="Helvetica" pitchFamily="2" charset="0"/>
              </a:rPr>
              <a:t>3</a:t>
            </a:r>
            <a:r>
              <a:rPr lang="en-US" dirty="0">
                <a:solidFill>
                  <a:srgbClr val="000000"/>
                </a:solidFill>
                <a:latin typeface="Helvetica" pitchFamily="2" charset="0"/>
              </a:rPr>
              <a:t>Sn</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State-of-the-art Nb</a:t>
            </a:r>
            <a:r>
              <a:rPr lang="en-US" baseline="-25000" dirty="0">
                <a:solidFill>
                  <a:srgbClr val="000000"/>
                </a:solidFill>
                <a:latin typeface="Helvetica" pitchFamily="2" charset="0"/>
              </a:rPr>
              <a:t>3</a:t>
            </a:r>
            <a:r>
              <a:rPr lang="en-US" dirty="0">
                <a:solidFill>
                  <a:srgbClr val="000000"/>
                </a:solidFill>
                <a:latin typeface="Helvetica" pitchFamily="2" charset="0"/>
              </a:rPr>
              <a:t>Sn-coated cavities reached above 20 MV/m coated and tested at Fermilab</a:t>
            </a:r>
          </a:p>
          <a:p>
            <a:pPr marL="742950" lvl="1" indent="-285750" algn="just">
              <a:spcAft>
                <a:spcPts val="800"/>
              </a:spcAft>
              <a:buFont typeface="Wingdings" pitchFamily="2" charset="2"/>
              <a:buChar char="Ø"/>
            </a:pPr>
            <a:r>
              <a:rPr lang="en-US" dirty="0">
                <a:solidFill>
                  <a:srgbClr val="000000"/>
                </a:solidFill>
                <a:latin typeface="Helvetica" pitchFamily="2" charset="0"/>
              </a:rPr>
              <a:t>application-ready performance</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The record performance appears to have shiny coating achieved through high-temperature nucleation of the vapor diffusion technique</a:t>
            </a:r>
          </a:p>
          <a:p>
            <a:pPr marL="285750" indent="-285750" algn="just">
              <a:spcAft>
                <a:spcPts val="800"/>
              </a:spcAft>
              <a:buFont typeface="Arial" panose="020B0604020202020204" pitchFamily="34" charset="0"/>
              <a:buChar char="•"/>
            </a:pPr>
            <a:r>
              <a:rPr lang="en-US" dirty="0">
                <a:solidFill>
                  <a:srgbClr val="0432FF"/>
                </a:solidFill>
                <a:latin typeface="Helvetica" pitchFamily="2" charset="0"/>
              </a:rPr>
              <a:t>The opportunity of vapor-diffused Nb</a:t>
            </a:r>
            <a:r>
              <a:rPr lang="en-US" baseline="-25000" dirty="0">
                <a:solidFill>
                  <a:srgbClr val="0432FF"/>
                </a:solidFill>
                <a:latin typeface="Helvetica" pitchFamily="2" charset="0"/>
              </a:rPr>
              <a:t>3</a:t>
            </a:r>
            <a:r>
              <a:rPr lang="en-US" dirty="0">
                <a:solidFill>
                  <a:srgbClr val="0432FF"/>
                </a:solidFill>
                <a:latin typeface="Helvetica" pitchFamily="2" charset="0"/>
              </a:rPr>
              <a:t>Sn coating is clear, but reproducibility remains a challenge.</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Fermilab established standard coating process as baseline procedure.</a:t>
            </a:r>
          </a:p>
          <a:p>
            <a:pPr marL="285750" indent="-285750" algn="just">
              <a:spcAft>
                <a:spcPts val="800"/>
              </a:spcAft>
              <a:buFont typeface="Arial" panose="020B0604020202020204" pitchFamily="34" charset="0"/>
              <a:buChar char="•"/>
            </a:pPr>
            <a:endParaRPr lang="en-US" dirty="0">
              <a:solidFill>
                <a:srgbClr val="000000"/>
              </a:solidFill>
              <a:latin typeface="Helvetica" pitchFamily="2" charset="0"/>
            </a:endParaRPr>
          </a:p>
          <a:p>
            <a:pPr marL="285750" indent="-285750" algn="just">
              <a:spcAft>
                <a:spcPts val="800"/>
              </a:spcAft>
              <a:buFont typeface="Arial" panose="020B0604020202020204" pitchFamily="34" charset="0"/>
              <a:buChar char="•"/>
            </a:pPr>
            <a:endParaRPr lang="en-US" dirty="0">
              <a:solidFill>
                <a:srgbClr val="000000"/>
              </a:solidFill>
              <a:latin typeface="Helvetica" pitchFamily="2" charset="0"/>
            </a:endParaRPr>
          </a:p>
        </p:txBody>
      </p:sp>
      <p:pic>
        <p:nvPicPr>
          <p:cNvPr id="11" name="Picture 10">
            <a:extLst>
              <a:ext uri="{FF2B5EF4-FFF2-40B4-BE49-F238E27FC236}">
                <a16:creationId xmlns:a16="http://schemas.microsoft.com/office/drawing/2014/main" id="{30C0DDF4-C16B-ACC2-CCC4-CC61DB79405D}"/>
              </a:ext>
            </a:extLst>
          </p:cNvPr>
          <p:cNvPicPr>
            <a:picLocks noChangeAspect="1"/>
          </p:cNvPicPr>
          <p:nvPr/>
        </p:nvPicPr>
        <p:blipFill>
          <a:blip r:embed="rId2"/>
          <a:stretch>
            <a:fillRect/>
          </a:stretch>
        </p:blipFill>
        <p:spPr>
          <a:xfrm>
            <a:off x="359480" y="1241359"/>
            <a:ext cx="5225143" cy="2743200"/>
          </a:xfrm>
          <a:prstGeom prst="rect">
            <a:avLst/>
          </a:prstGeom>
        </p:spPr>
      </p:pic>
      <p:pic>
        <p:nvPicPr>
          <p:cNvPr id="12" name="Picture 11">
            <a:extLst>
              <a:ext uri="{FF2B5EF4-FFF2-40B4-BE49-F238E27FC236}">
                <a16:creationId xmlns:a16="http://schemas.microsoft.com/office/drawing/2014/main" id="{0CC0A3F6-8435-7F8C-2478-93112B70A881}"/>
              </a:ext>
            </a:extLst>
          </p:cNvPr>
          <p:cNvPicPr>
            <a:picLocks noChangeAspect="1"/>
          </p:cNvPicPr>
          <p:nvPr/>
        </p:nvPicPr>
        <p:blipFill>
          <a:blip r:embed="rId3"/>
          <a:stretch>
            <a:fillRect/>
          </a:stretch>
        </p:blipFill>
        <p:spPr>
          <a:xfrm>
            <a:off x="147718" y="3984559"/>
            <a:ext cx="5862323" cy="2560320"/>
          </a:xfrm>
          <a:prstGeom prst="rect">
            <a:avLst/>
          </a:prstGeom>
        </p:spPr>
      </p:pic>
      <p:sp>
        <p:nvSpPr>
          <p:cNvPr id="2" name="TextBox 1">
            <a:extLst>
              <a:ext uri="{FF2B5EF4-FFF2-40B4-BE49-F238E27FC236}">
                <a16:creationId xmlns:a16="http://schemas.microsoft.com/office/drawing/2014/main" id="{74FAE7F1-006B-04EE-59F5-8907A14433C1}"/>
              </a:ext>
            </a:extLst>
          </p:cNvPr>
          <p:cNvSpPr txBox="1"/>
          <p:nvPr/>
        </p:nvSpPr>
        <p:spPr>
          <a:xfrm>
            <a:off x="3670959" y="5956240"/>
            <a:ext cx="1913664" cy="800219"/>
          </a:xfrm>
          <a:prstGeom prst="rect">
            <a:avLst/>
          </a:prstGeom>
          <a:noFill/>
        </p:spPr>
        <p:txBody>
          <a:bodyPr wrap="none" lIns="365760" tIns="274320" rIns="365760" bIns="274320" rtlCol="0">
            <a:spAutoFit/>
          </a:bodyPr>
          <a:lstStyle/>
          <a:p>
            <a:pPr algn="ctr">
              <a:spcAft>
                <a:spcPts val="800"/>
              </a:spcAft>
            </a:pPr>
            <a:r>
              <a:rPr lang="en-US" sz="1600" dirty="0">
                <a:solidFill>
                  <a:srgbClr val="000000"/>
                </a:solidFill>
                <a:latin typeface="Helvetica" pitchFamily="2" charset="0"/>
              </a:rPr>
              <a:t>AI generated</a:t>
            </a:r>
          </a:p>
        </p:txBody>
      </p:sp>
      <p:sp>
        <p:nvSpPr>
          <p:cNvPr id="6" name="Slide Number Placeholder 5">
            <a:extLst>
              <a:ext uri="{FF2B5EF4-FFF2-40B4-BE49-F238E27FC236}">
                <a16:creationId xmlns:a16="http://schemas.microsoft.com/office/drawing/2014/main" id="{C9853F62-0B0A-8F7F-9EE2-E2769C7F3CA4}"/>
              </a:ext>
            </a:extLst>
          </p:cNvPr>
          <p:cNvSpPr>
            <a:spLocks noGrp="1"/>
          </p:cNvSpPr>
          <p:nvPr>
            <p:ph type="sldNum" sz="quarter" idx="40"/>
          </p:nvPr>
        </p:nvSpPr>
        <p:spPr/>
        <p:txBody>
          <a:bodyPr/>
          <a:lstStyle/>
          <a:p>
            <a:fld id="{F4BAA12D-5F28-3140-935A-44BF4B54B6B6}" type="slidenum">
              <a:rPr lang="en-US" smtClean="0"/>
              <a:pPr/>
              <a:t>5</a:t>
            </a:fld>
            <a:endParaRPr lang="en-US" dirty="0"/>
          </a:p>
        </p:txBody>
      </p:sp>
      <p:sp>
        <p:nvSpPr>
          <p:cNvPr id="7" name="Footer Placeholder 6">
            <a:extLst>
              <a:ext uri="{FF2B5EF4-FFF2-40B4-BE49-F238E27FC236}">
                <a16:creationId xmlns:a16="http://schemas.microsoft.com/office/drawing/2014/main" id="{D3BFBE86-24F7-814E-4018-72A3A7253EF3}"/>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619310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01A279-9A19-9D32-8EDF-F04740123904}"/>
              </a:ext>
            </a:extLst>
          </p:cNvPr>
          <p:cNvSpPr>
            <a:spLocks noGrp="1"/>
          </p:cNvSpPr>
          <p:nvPr>
            <p:ph type="title"/>
          </p:nvPr>
        </p:nvSpPr>
        <p:spPr/>
        <p:txBody>
          <a:bodyPr/>
          <a:lstStyle/>
          <a:p>
            <a:r>
              <a:rPr lang="en-US" dirty="0">
                <a:solidFill>
                  <a:srgbClr val="011893"/>
                </a:solidFill>
              </a:rPr>
              <a:t>The Nb</a:t>
            </a:r>
            <a:r>
              <a:rPr lang="en-US" baseline="-25000" dirty="0">
                <a:solidFill>
                  <a:srgbClr val="011893"/>
                </a:solidFill>
              </a:rPr>
              <a:t>3</a:t>
            </a:r>
            <a:r>
              <a:rPr lang="en-US" dirty="0">
                <a:solidFill>
                  <a:srgbClr val="011893"/>
                </a:solidFill>
              </a:rPr>
              <a:t>Sn coating at Fermilab: Standard cavity and set-up preparations</a:t>
            </a:r>
          </a:p>
        </p:txBody>
      </p:sp>
      <p:sp>
        <p:nvSpPr>
          <p:cNvPr id="6" name="TextBox 5">
            <a:extLst>
              <a:ext uri="{FF2B5EF4-FFF2-40B4-BE49-F238E27FC236}">
                <a16:creationId xmlns:a16="http://schemas.microsoft.com/office/drawing/2014/main" id="{7A773B84-8942-891D-5E80-6D7A06969EA0}"/>
              </a:ext>
            </a:extLst>
          </p:cNvPr>
          <p:cNvSpPr txBox="1"/>
          <p:nvPr/>
        </p:nvSpPr>
        <p:spPr>
          <a:xfrm>
            <a:off x="777037" y="3511275"/>
            <a:ext cx="10637926" cy="3559949"/>
          </a:xfrm>
          <a:prstGeom prst="rect">
            <a:avLst/>
          </a:prstGeom>
          <a:noFill/>
          <a:ln>
            <a:noFill/>
          </a:ln>
        </p:spPr>
        <p:txBody>
          <a:bodyPr wrap="square" lIns="365760" tIns="274320" rIns="365760" bIns="274320" rtlCol="0">
            <a:spAutoFit/>
          </a:bodyPr>
          <a:lstStyle/>
          <a:p>
            <a:pPr marL="457200" indent="-457200" algn="just">
              <a:spcAft>
                <a:spcPts val="800"/>
              </a:spcAft>
              <a:buAutoNum type="arabicPeriod"/>
            </a:pPr>
            <a:r>
              <a:rPr lang="en-US" dirty="0">
                <a:latin typeface="Helvetica" pitchFamily="2" charset="0"/>
              </a:rPr>
              <a:t>Ensure clean Nb coating chamber. </a:t>
            </a:r>
          </a:p>
          <a:p>
            <a:pPr marL="457200" indent="-457200" algn="just">
              <a:spcAft>
                <a:spcPts val="800"/>
              </a:spcAft>
              <a:buAutoNum type="arabicPeriod"/>
            </a:pPr>
            <a:r>
              <a:rPr lang="en-US" dirty="0">
                <a:latin typeface="Helvetica" pitchFamily="2" charset="0"/>
                <a:sym typeface="Wingdings" pitchFamily="2" charset="2"/>
              </a:rPr>
              <a:t>Design and fabricate coating supports taking into account mechanical stability at elevated temperatures.</a:t>
            </a:r>
          </a:p>
          <a:p>
            <a:pPr marL="457200" indent="-457200" algn="just">
              <a:spcAft>
                <a:spcPts val="800"/>
              </a:spcAft>
              <a:buAutoNum type="arabicPeriod"/>
            </a:pPr>
            <a:r>
              <a:rPr lang="en-US" dirty="0">
                <a:latin typeface="Helvetica" pitchFamily="2" charset="0"/>
                <a:sym typeface="Wingdings" pitchFamily="2" charset="2"/>
              </a:rPr>
              <a:t>Standard Nb substrate preparation ensuring no significant degradation in RF properties associated with cavity defects. </a:t>
            </a:r>
          </a:p>
          <a:p>
            <a:pPr marL="457200" indent="-457200" algn="just">
              <a:spcAft>
                <a:spcPts val="800"/>
              </a:spcAft>
              <a:buAutoNum type="arabicPeriod"/>
            </a:pPr>
            <a:r>
              <a:rPr lang="en-US" dirty="0">
                <a:latin typeface="Helvetica" pitchFamily="2" charset="0"/>
                <a:sym typeface="Wingdings" pitchFamily="2" charset="2"/>
              </a:rPr>
              <a:t>30 V Anodization for efficient Sn nucleation</a:t>
            </a:r>
          </a:p>
          <a:p>
            <a:pPr marL="457200" indent="-457200" algn="just">
              <a:spcAft>
                <a:spcPts val="800"/>
              </a:spcAft>
              <a:buAutoNum type="arabicPeriod"/>
            </a:pPr>
            <a:r>
              <a:rPr lang="en-US" dirty="0">
                <a:latin typeface="Helvetica" pitchFamily="2" charset="0"/>
                <a:sym typeface="Wingdings" pitchFamily="2" charset="2"/>
              </a:rPr>
              <a:t>Nb</a:t>
            </a:r>
            <a:r>
              <a:rPr lang="en-US" baseline="-25000" dirty="0">
                <a:latin typeface="Helvetica" pitchFamily="2" charset="0"/>
                <a:sym typeface="Wingdings" pitchFamily="2" charset="2"/>
              </a:rPr>
              <a:t>3</a:t>
            </a:r>
            <a:r>
              <a:rPr lang="en-US" dirty="0">
                <a:latin typeface="Helvetica" pitchFamily="2" charset="0"/>
                <a:sym typeface="Wingdings" pitchFamily="2" charset="2"/>
              </a:rPr>
              <a:t>Sn coating using high-temperature nucleation recipe.</a:t>
            </a:r>
          </a:p>
          <a:p>
            <a:pPr marL="457200" indent="-457200" algn="just">
              <a:spcAft>
                <a:spcPts val="800"/>
              </a:spcAft>
              <a:buAutoNum type="arabicPeriod"/>
            </a:pPr>
            <a:r>
              <a:rPr lang="en-US" dirty="0">
                <a:latin typeface="Helvetica" pitchFamily="2" charset="0"/>
                <a:sym typeface="Wingdings" pitchFamily="2" charset="2"/>
              </a:rPr>
              <a:t>For multicell cavities, sources are placed at each ends of the cavity to help achieve uniform coating.</a:t>
            </a:r>
          </a:p>
        </p:txBody>
      </p:sp>
      <p:sp>
        <p:nvSpPr>
          <p:cNvPr id="2" name="TextBox 1">
            <a:extLst>
              <a:ext uri="{FF2B5EF4-FFF2-40B4-BE49-F238E27FC236}">
                <a16:creationId xmlns:a16="http://schemas.microsoft.com/office/drawing/2014/main" id="{F46839D9-6016-4456-C853-061FE71957FB}"/>
              </a:ext>
            </a:extLst>
          </p:cNvPr>
          <p:cNvSpPr txBox="1"/>
          <p:nvPr/>
        </p:nvSpPr>
        <p:spPr>
          <a:xfrm>
            <a:off x="6096000" y="2797726"/>
            <a:ext cx="1913664" cy="800219"/>
          </a:xfrm>
          <a:prstGeom prst="rect">
            <a:avLst/>
          </a:prstGeom>
          <a:noFill/>
        </p:spPr>
        <p:txBody>
          <a:bodyPr wrap="none" lIns="365760" tIns="274320" rIns="365760" bIns="274320" rtlCol="0">
            <a:spAutoFit/>
          </a:bodyPr>
          <a:lstStyle/>
          <a:p>
            <a:pPr algn="ctr">
              <a:spcAft>
                <a:spcPts val="800"/>
              </a:spcAft>
            </a:pPr>
            <a:r>
              <a:rPr lang="en-US" sz="1600" dirty="0">
                <a:solidFill>
                  <a:srgbClr val="000000"/>
                </a:solidFill>
                <a:latin typeface="Helvetica" pitchFamily="2" charset="0"/>
              </a:rPr>
              <a:t>AI generated</a:t>
            </a:r>
          </a:p>
        </p:txBody>
      </p:sp>
      <p:pic>
        <p:nvPicPr>
          <p:cNvPr id="4" name="Picture 3">
            <a:extLst>
              <a:ext uri="{FF2B5EF4-FFF2-40B4-BE49-F238E27FC236}">
                <a16:creationId xmlns:a16="http://schemas.microsoft.com/office/drawing/2014/main" id="{9EC7E722-25CA-8215-0BBC-54B4A1BF2426}"/>
              </a:ext>
            </a:extLst>
          </p:cNvPr>
          <p:cNvPicPr>
            <a:picLocks noChangeAspect="1"/>
          </p:cNvPicPr>
          <p:nvPr/>
        </p:nvPicPr>
        <p:blipFill>
          <a:blip r:embed="rId3"/>
          <a:stretch>
            <a:fillRect/>
          </a:stretch>
        </p:blipFill>
        <p:spPr>
          <a:xfrm>
            <a:off x="2826489" y="1297952"/>
            <a:ext cx="5556080" cy="2286000"/>
          </a:xfrm>
          <a:prstGeom prst="rect">
            <a:avLst/>
          </a:prstGeom>
        </p:spPr>
      </p:pic>
      <p:sp>
        <p:nvSpPr>
          <p:cNvPr id="8" name="Slide Number Placeholder 7">
            <a:extLst>
              <a:ext uri="{FF2B5EF4-FFF2-40B4-BE49-F238E27FC236}">
                <a16:creationId xmlns:a16="http://schemas.microsoft.com/office/drawing/2014/main" id="{41E9E43E-E2DC-C6DF-B6E9-5DE91F827DCA}"/>
              </a:ext>
            </a:extLst>
          </p:cNvPr>
          <p:cNvSpPr>
            <a:spLocks noGrp="1"/>
          </p:cNvSpPr>
          <p:nvPr>
            <p:ph type="sldNum" sz="quarter" idx="40"/>
          </p:nvPr>
        </p:nvSpPr>
        <p:spPr/>
        <p:txBody>
          <a:bodyPr/>
          <a:lstStyle/>
          <a:p>
            <a:fld id="{F4BAA12D-5F28-3140-935A-44BF4B54B6B6}" type="slidenum">
              <a:rPr lang="en-US" smtClean="0"/>
              <a:pPr/>
              <a:t>6</a:t>
            </a:fld>
            <a:endParaRPr lang="en-US" dirty="0"/>
          </a:p>
        </p:txBody>
      </p:sp>
      <p:sp>
        <p:nvSpPr>
          <p:cNvPr id="9" name="Footer Placeholder 8">
            <a:extLst>
              <a:ext uri="{FF2B5EF4-FFF2-40B4-BE49-F238E27FC236}">
                <a16:creationId xmlns:a16="http://schemas.microsoft.com/office/drawing/2014/main" id="{C1420036-96D5-FA23-E8B7-C47BFE03912C}"/>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1069987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FC2E0-A263-2FB5-7FEC-CFCF54FCEC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5ABC01-6591-5DE7-3A39-7F662B99D96E}"/>
              </a:ext>
            </a:extLst>
          </p:cNvPr>
          <p:cNvSpPr>
            <a:spLocks noGrp="1"/>
          </p:cNvSpPr>
          <p:nvPr>
            <p:ph type="title"/>
          </p:nvPr>
        </p:nvSpPr>
        <p:spPr/>
        <p:txBody>
          <a:bodyPr/>
          <a:lstStyle/>
          <a:p>
            <a:r>
              <a:rPr lang="en-US" dirty="0">
                <a:solidFill>
                  <a:srgbClr val="011893"/>
                </a:solidFill>
              </a:rPr>
              <a:t>Novel cavity geometries</a:t>
            </a:r>
          </a:p>
        </p:txBody>
      </p:sp>
      <p:pic>
        <p:nvPicPr>
          <p:cNvPr id="8" name="Picture 7">
            <a:extLst>
              <a:ext uri="{FF2B5EF4-FFF2-40B4-BE49-F238E27FC236}">
                <a16:creationId xmlns:a16="http://schemas.microsoft.com/office/drawing/2014/main" id="{C2233B8E-FBFA-5717-1B31-0E9805F6DA7A}"/>
              </a:ext>
            </a:extLst>
          </p:cNvPr>
          <p:cNvPicPr>
            <a:picLocks noChangeAspect="1"/>
          </p:cNvPicPr>
          <p:nvPr/>
        </p:nvPicPr>
        <p:blipFill>
          <a:blip r:embed="rId2"/>
          <a:srcRect r="14718"/>
          <a:stretch>
            <a:fillRect/>
          </a:stretch>
        </p:blipFill>
        <p:spPr>
          <a:xfrm>
            <a:off x="7042520" y="2118169"/>
            <a:ext cx="4139361" cy="2286000"/>
          </a:xfrm>
          <a:prstGeom prst="rect">
            <a:avLst/>
          </a:prstGeom>
          <a:effectLst>
            <a:softEdge rad="31750"/>
          </a:effectLst>
        </p:spPr>
      </p:pic>
      <p:sp>
        <p:nvSpPr>
          <p:cNvPr id="9" name="Rectangle 8">
            <a:extLst>
              <a:ext uri="{FF2B5EF4-FFF2-40B4-BE49-F238E27FC236}">
                <a16:creationId xmlns:a16="http://schemas.microsoft.com/office/drawing/2014/main" id="{3619A572-06CE-1D60-5ADF-2901017859F8}"/>
              </a:ext>
            </a:extLst>
          </p:cNvPr>
          <p:cNvSpPr/>
          <p:nvPr/>
        </p:nvSpPr>
        <p:spPr>
          <a:xfrm>
            <a:off x="8034266" y="1042190"/>
            <a:ext cx="2349969"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chemeClr val="tx1"/>
                </a:solidFill>
                <a:effectLst>
                  <a:outerShdw blurRad="38100" dist="19050" dir="2700000" algn="tl" rotWithShape="0">
                    <a:schemeClr val="dk1">
                      <a:alpha val="40000"/>
                    </a:schemeClr>
                  </a:outerShdw>
                </a:effectLst>
              </a:rPr>
              <a:t>QWR 145 MHz</a:t>
            </a:r>
          </a:p>
        </p:txBody>
      </p:sp>
      <p:pic>
        <p:nvPicPr>
          <p:cNvPr id="10" name="Picture 9">
            <a:extLst>
              <a:ext uri="{FF2B5EF4-FFF2-40B4-BE49-F238E27FC236}">
                <a16:creationId xmlns:a16="http://schemas.microsoft.com/office/drawing/2014/main" id="{EE45B640-9AC3-C97C-27A8-FC21B41F52C4}"/>
              </a:ext>
            </a:extLst>
          </p:cNvPr>
          <p:cNvPicPr>
            <a:picLocks noChangeAspect="1"/>
          </p:cNvPicPr>
          <p:nvPr/>
        </p:nvPicPr>
        <p:blipFill>
          <a:blip r:embed="rId3"/>
          <a:stretch>
            <a:fillRect/>
          </a:stretch>
        </p:blipFill>
        <p:spPr>
          <a:xfrm>
            <a:off x="1470623" y="2118169"/>
            <a:ext cx="3802945" cy="2286000"/>
          </a:xfrm>
          <a:prstGeom prst="rect">
            <a:avLst/>
          </a:prstGeom>
        </p:spPr>
      </p:pic>
      <p:sp>
        <p:nvSpPr>
          <p:cNvPr id="11" name="Rectangle 10">
            <a:extLst>
              <a:ext uri="{FF2B5EF4-FFF2-40B4-BE49-F238E27FC236}">
                <a16:creationId xmlns:a16="http://schemas.microsoft.com/office/drawing/2014/main" id="{C7210BA9-59B0-A3B8-A106-900D305D3280}"/>
              </a:ext>
            </a:extLst>
          </p:cNvPr>
          <p:cNvSpPr/>
          <p:nvPr/>
        </p:nvSpPr>
        <p:spPr>
          <a:xfrm>
            <a:off x="2197112" y="1042190"/>
            <a:ext cx="2349969"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chemeClr val="tx1"/>
                </a:solidFill>
                <a:effectLst>
                  <a:outerShdw blurRad="38100" dist="19050" dir="2700000" algn="tl" rotWithShape="0">
                    <a:schemeClr val="dk1">
                      <a:alpha val="40000"/>
                    </a:schemeClr>
                  </a:outerShdw>
                </a:effectLst>
              </a:rPr>
              <a:t>1.5 cell 650 MHz</a:t>
            </a:r>
          </a:p>
          <a:p>
            <a:pPr algn="ctr"/>
            <a:r>
              <a:rPr lang="en-US" sz="2000" dirty="0">
                <a:ln w="0"/>
                <a:solidFill>
                  <a:schemeClr val="tx1"/>
                </a:solidFill>
                <a:effectLst>
                  <a:outerShdw blurRad="38100" dist="19050" dir="2700000" algn="tl" rotWithShape="0">
                    <a:schemeClr val="dk1">
                      <a:alpha val="40000"/>
                    </a:schemeClr>
                  </a:outerShdw>
                </a:effectLst>
              </a:rPr>
              <a:t>B15S-EZ-001</a:t>
            </a:r>
          </a:p>
        </p:txBody>
      </p:sp>
      <p:sp>
        <p:nvSpPr>
          <p:cNvPr id="4" name="TextBox 3">
            <a:extLst>
              <a:ext uri="{FF2B5EF4-FFF2-40B4-BE49-F238E27FC236}">
                <a16:creationId xmlns:a16="http://schemas.microsoft.com/office/drawing/2014/main" id="{F476E5AD-602A-2620-419A-91762EA9FA7F}"/>
              </a:ext>
            </a:extLst>
          </p:cNvPr>
          <p:cNvSpPr txBox="1"/>
          <p:nvPr/>
        </p:nvSpPr>
        <p:spPr>
          <a:xfrm>
            <a:off x="1113213" y="4404169"/>
            <a:ext cx="4882473" cy="1107996"/>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Low-power e-beam source prototype of IARC</a:t>
            </a:r>
          </a:p>
        </p:txBody>
      </p:sp>
      <p:sp>
        <p:nvSpPr>
          <p:cNvPr id="13" name="TextBox 12">
            <a:extLst>
              <a:ext uri="{FF2B5EF4-FFF2-40B4-BE49-F238E27FC236}">
                <a16:creationId xmlns:a16="http://schemas.microsoft.com/office/drawing/2014/main" id="{94EB6C75-C3EB-3B7D-5F6B-9106361BF3C1}"/>
              </a:ext>
            </a:extLst>
          </p:cNvPr>
          <p:cNvSpPr txBox="1"/>
          <p:nvPr/>
        </p:nvSpPr>
        <p:spPr>
          <a:xfrm>
            <a:off x="6670963" y="4404169"/>
            <a:ext cx="4882473" cy="1487587"/>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Alternative SRF cavities for ATLAS and future ion accelerators</a:t>
            </a:r>
          </a:p>
          <a:p>
            <a:pPr algn="just">
              <a:spcAft>
                <a:spcPts val="800"/>
              </a:spcAft>
            </a:pPr>
            <a:endParaRPr lang="en-US" dirty="0">
              <a:solidFill>
                <a:srgbClr val="000000"/>
              </a:solidFill>
              <a:latin typeface="Helvetica" pitchFamily="2" charset="0"/>
            </a:endParaRPr>
          </a:p>
        </p:txBody>
      </p:sp>
      <p:pic>
        <p:nvPicPr>
          <p:cNvPr id="14" name="Picture 2" descr="C:\Users\amiesen\Desktop\anlrgbpptlogo.png">
            <a:extLst>
              <a:ext uri="{FF2B5EF4-FFF2-40B4-BE49-F238E27FC236}">
                <a16:creationId xmlns:a16="http://schemas.microsoft.com/office/drawing/2014/main" id="{56FE1955-D622-9881-E00F-07FAFFE4F0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0033" y="5404330"/>
            <a:ext cx="2284426" cy="82296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DE87829-4592-DC88-0DF8-6256828E0B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4583" y="5358610"/>
            <a:ext cx="2372498" cy="9144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57136186-C5EE-C218-0028-B64681C4AD1A}"/>
              </a:ext>
            </a:extLst>
          </p:cNvPr>
          <p:cNvSpPr>
            <a:spLocks noGrp="1"/>
          </p:cNvSpPr>
          <p:nvPr>
            <p:ph type="sldNum" sz="quarter" idx="40"/>
          </p:nvPr>
        </p:nvSpPr>
        <p:spPr/>
        <p:txBody>
          <a:bodyPr/>
          <a:lstStyle/>
          <a:p>
            <a:fld id="{F4BAA12D-5F28-3140-935A-44BF4B54B6B6}" type="slidenum">
              <a:rPr lang="en-US" smtClean="0"/>
              <a:pPr/>
              <a:t>7</a:t>
            </a:fld>
            <a:endParaRPr lang="en-US" dirty="0"/>
          </a:p>
        </p:txBody>
      </p:sp>
      <p:sp>
        <p:nvSpPr>
          <p:cNvPr id="7" name="Footer Placeholder 6">
            <a:extLst>
              <a:ext uri="{FF2B5EF4-FFF2-40B4-BE49-F238E27FC236}">
                <a16:creationId xmlns:a16="http://schemas.microsoft.com/office/drawing/2014/main" id="{8DED8381-B3D3-AA9C-E03F-4800CD3DA279}"/>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446992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4E755-D8AA-69FC-CA8D-4B6FDB7BDE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96761F2-97C4-E90E-F1D7-E3738B54ECFE}"/>
              </a:ext>
            </a:extLst>
          </p:cNvPr>
          <p:cNvSpPr>
            <a:spLocks noGrp="1"/>
          </p:cNvSpPr>
          <p:nvPr>
            <p:ph type="title"/>
          </p:nvPr>
        </p:nvSpPr>
        <p:spPr/>
        <p:txBody>
          <a:bodyPr/>
          <a:lstStyle/>
          <a:p>
            <a:r>
              <a:rPr lang="en-US" dirty="0">
                <a:solidFill>
                  <a:srgbClr val="011893"/>
                </a:solidFill>
              </a:rPr>
              <a:t>Novel cavity geometries</a:t>
            </a:r>
          </a:p>
        </p:txBody>
      </p:sp>
      <p:pic>
        <p:nvPicPr>
          <p:cNvPr id="8" name="Picture 7">
            <a:extLst>
              <a:ext uri="{FF2B5EF4-FFF2-40B4-BE49-F238E27FC236}">
                <a16:creationId xmlns:a16="http://schemas.microsoft.com/office/drawing/2014/main" id="{6F8DD433-C6BF-C5C4-D116-395BCBF48D3D}"/>
              </a:ext>
            </a:extLst>
          </p:cNvPr>
          <p:cNvPicPr>
            <a:picLocks noChangeAspect="1"/>
          </p:cNvPicPr>
          <p:nvPr/>
        </p:nvPicPr>
        <p:blipFill>
          <a:blip r:embed="rId2"/>
          <a:srcRect r="14718"/>
          <a:stretch>
            <a:fillRect/>
          </a:stretch>
        </p:blipFill>
        <p:spPr>
          <a:xfrm>
            <a:off x="7042520" y="2118169"/>
            <a:ext cx="4139361" cy="2286000"/>
          </a:xfrm>
          <a:prstGeom prst="rect">
            <a:avLst/>
          </a:prstGeom>
          <a:effectLst>
            <a:softEdge rad="31750"/>
          </a:effectLst>
        </p:spPr>
      </p:pic>
      <p:sp>
        <p:nvSpPr>
          <p:cNvPr id="9" name="Rectangle 8">
            <a:extLst>
              <a:ext uri="{FF2B5EF4-FFF2-40B4-BE49-F238E27FC236}">
                <a16:creationId xmlns:a16="http://schemas.microsoft.com/office/drawing/2014/main" id="{2F1EFBAA-D828-9EED-9592-E880D1034E89}"/>
              </a:ext>
            </a:extLst>
          </p:cNvPr>
          <p:cNvSpPr/>
          <p:nvPr/>
        </p:nvSpPr>
        <p:spPr>
          <a:xfrm>
            <a:off x="8034266" y="1042190"/>
            <a:ext cx="2349969"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chemeClr val="tx1"/>
                </a:solidFill>
                <a:effectLst>
                  <a:outerShdw blurRad="38100" dist="19050" dir="2700000" algn="tl" rotWithShape="0">
                    <a:schemeClr val="dk1">
                      <a:alpha val="40000"/>
                    </a:schemeClr>
                  </a:outerShdw>
                </a:effectLst>
              </a:rPr>
              <a:t>QWR 145 MHz</a:t>
            </a:r>
          </a:p>
        </p:txBody>
      </p:sp>
      <p:pic>
        <p:nvPicPr>
          <p:cNvPr id="10" name="Picture 9">
            <a:extLst>
              <a:ext uri="{FF2B5EF4-FFF2-40B4-BE49-F238E27FC236}">
                <a16:creationId xmlns:a16="http://schemas.microsoft.com/office/drawing/2014/main" id="{C0BFB4FB-B21C-AEA8-4670-D8A6F6551EF1}"/>
              </a:ext>
            </a:extLst>
          </p:cNvPr>
          <p:cNvPicPr>
            <a:picLocks noChangeAspect="1"/>
          </p:cNvPicPr>
          <p:nvPr/>
        </p:nvPicPr>
        <p:blipFill>
          <a:blip r:embed="rId3"/>
          <a:stretch>
            <a:fillRect/>
          </a:stretch>
        </p:blipFill>
        <p:spPr>
          <a:xfrm>
            <a:off x="1470623" y="2118169"/>
            <a:ext cx="3802945" cy="2286000"/>
          </a:xfrm>
          <a:prstGeom prst="rect">
            <a:avLst/>
          </a:prstGeom>
        </p:spPr>
      </p:pic>
      <p:sp>
        <p:nvSpPr>
          <p:cNvPr id="11" name="Rectangle 10">
            <a:extLst>
              <a:ext uri="{FF2B5EF4-FFF2-40B4-BE49-F238E27FC236}">
                <a16:creationId xmlns:a16="http://schemas.microsoft.com/office/drawing/2014/main" id="{7A2BF26C-EFAD-CBBF-CD7A-C3E0F61DF5D2}"/>
              </a:ext>
            </a:extLst>
          </p:cNvPr>
          <p:cNvSpPr/>
          <p:nvPr/>
        </p:nvSpPr>
        <p:spPr>
          <a:xfrm>
            <a:off x="2197112" y="1042190"/>
            <a:ext cx="2349969"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chemeClr val="tx1"/>
                </a:solidFill>
                <a:effectLst>
                  <a:outerShdw blurRad="38100" dist="19050" dir="2700000" algn="tl" rotWithShape="0">
                    <a:schemeClr val="dk1">
                      <a:alpha val="40000"/>
                    </a:schemeClr>
                  </a:outerShdw>
                </a:effectLst>
              </a:rPr>
              <a:t>1.5 cell 650 MHz</a:t>
            </a:r>
          </a:p>
          <a:p>
            <a:pPr algn="ctr"/>
            <a:r>
              <a:rPr lang="en-US" sz="2000" dirty="0">
                <a:ln w="0"/>
                <a:solidFill>
                  <a:schemeClr val="tx1"/>
                </a:solidFill>
                <a:effectLst>
                  <a:outerShdw blurRad="38100" dist="19050" dir="2700000" algn="tl" rotWithShape="0">
                    <a:schemeClr val="dk1">
                      <a:alpha val="40000"/>
                    </a:schemeClr>
                  </a:outerShdw>
                </a:effectLst>
              </a:rPr>
              <a:t>B15S-EZ-001</a:t>
            </a:r>
          </a:p>
        </p:txBody>
      </p:sp>
      <p:sp>
        <p:nvSpPr>
          <p:cNvPr id="4" name="TextBox 3">
            <a:extLst>
              <a:ext uri="{FF2B5EF4-FFF2-40B4-BE49-F238E27FC236}">
                <a16:creationId xmlns:a16="http://schemas.microsoft.com/office/drawing/2014/main" id="{EA1CF578-56EF-784B-5252-43B78B5360E9}"/>
              </a:ext>
            </a:extLst>
          </p:cNvPr>
          <p:cNvSpPr txBox="1"/>
          <p:nvPr/>
        </p:nvSpPr>
        <p:spPr>
          <a:xfrm>
            <a:off x="1113213" y="4404169"/>
            <a:ext cx="4882473" cy="1107996"/>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Low-power e-beam source prototype of IARC</a:t>
            </a:r>
          </a:p>
        </p:txBody>
      </p:sp>
      <p:sp>
        <p:nvSpPr>
          <p:cNvPr id="13" name="TextBox 12">
            <a:extLst>
              <a:ext uri="{FF2B5EF4-FFF2-40B4-BE49-F238E27FC236}">
                <a16:creationId xmlns:a16="http://schemas.microsoft.com/office/drawing/2014/main" id="{94C1A716-09C6-1B0B-3939-796989731854}"/>
              </a:ext>
            </a:extLst>
          </p:cNvPr>
          <p:cNvSpPr txBox="1"/>
          <p:nvPr/>
        </p:nvSpPr>
        <p:spPr>
          <a:xfrm>
            <a:off x="6670963" y="4404169"/>
            <a:ext cx="4882473" cy="1487587"/>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Alternative SRF cavities for ATLAS and future ion accelerators</a:t>
            </a:r>
          </a:p>
          <a:p>
            <a:pPr algn="just">
              <a:spcAft>
                <a:spcPts val="800"/>
              </a:spcAft>
            </a:pPr>
            <a:endParaRPr lang="en-US" dirty="0">
              <a:solidFill>
                <a:srgbClr val="000000"/>
              </a:solidFill>
              <a:latin typeface="Helvetica" pitchFamily="2" charset="0"/>
            </a:endParaRPr>
          </a:p>
        </p:txBody>
      </p:sp>
      <p:pic>
        <p:nvPicPr>
          <p:cNvPr id="1026" name="Picture 2">
            <a:extLst>
              <a:ext uri="{FF2B5EF4-FFF2-40B4-BE49-F238E27FC236}">
                <a16:creationId xmlns:a16="http://schemas.microsoft.com/office/drawing/2014/main" id="{FF35235D-74D5-1292-339C-48DA79CC0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4583" y="5358610"/>
            <a:ext cx="2372498" cy="914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C864CF7-73D1-FBF8-B506-6EF172069F97}"/>
              </a:ext>
            </a:extLst>
          </p:cNvPr>
          <p:cNvSpPr/>
          <p:nvPr/>
        </p:nvSpPr>
        <p:spPr>
          <a:xfrm>
            <a:off x="601884" y="1042190"/>
            <a:ext cx="5494116" cy="5520656"/>
          </a:xfrm>
          <a:prstGeom prst="rect">
            <a:avLst/>
          </a:prstGeom>
          <a:noFill/>
          <a:ln w="38100">
            <a:solidFill>
              <a:srgbClr val="009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amiesen\Desktop\anlrgbpptlogo.png">
            <a:extLst>
              <a:ext uri="{FF2B5EF4-FFF2-40B4-BE49-F238E27FC236}">
                <a16:creationId xmlns:a16="http://schemas.microsoft.com/office/drawing/2014/main" id="{8E43E288-4898-57B1-30F4-3D4BC4F4DC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0033" y="5404330"/>
            <a:ext cx="2284426" cy="822960"/>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Slide Number Placeholder 11">
            <a:extLst>
              <a:ext uri="{FF2B5EF4-FFF2-40B4-BE49-F238E27FC236}">
                <a16:creationId xmlns:a16="http://schemas.microsoft.com/office/drawing/2014/main" id="{AD8F1C30-EFA0-1B4B-F3E2-D347722B1F1A}"/>
              </a:ext>
            </a:extLst>
          </p:cNvPr>
          <p:cNvSpPr>
            <a:spLocks noGrp="1"/>
          </p:cNvSpPr>
          <p:nvPr>
            <p:ph type="sldNum" sz="quarter" idx="40"/>
          </p:nvPr>
        </p:nvSpPr>
        <p:spPr/>
        <p:txBody>
          <a:bodyPr/>
          <a:lstStyle/>
          <a:p>
            <a:fld id="{F4BAA12D-5F28-3140-935A-44BF4B54B6B6}" type="slidenum">
              <a:rPr lang="en-US" smtClean="0"/>
              <a:pPr/>
              <a:t>8</a:t>
            </a:fld>
            <a:endParaRPr lang="en-US" dirty="0"/>
          </a:p>
        </p:txBody>
      </p:sp>
      <p:sp>
        <p:nvSpPr>
          <p:cNvPr id="14" name="Footer Placeholder 13">
            <a:extLst>
              <a:ext uri="{FF2B5EF4-FFF2-40B4-BE49-F238E27FC236}">
                <a16:creationId xmlns:a16="http://schemas.microsoft.com/office/drawing/2014/main" id="{B6C1CF52-0BBE-BBFB-0B1B-2ADF6B390611}"/>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1845842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28BB02-C3C3-BBEE-A519-14C56B955185}"/>
              </a:ext>
            </a:extLst>
          </p:cNvPr>
          <p:cNvSpPr>
            <a:spLocks noGrp="1"/>
          </p:cNvSpPr>
          <p:nvPr>
            <p:ph type="title"/>
          </p:nvPr>
        </p:nvSpPr>
        <p:spPr/>
        <p:txBody>
          <a:bodyPr/>
          <a:lstStyle/>
          <a:p>
            <a:r>
              <a:rPr lang="en-US" dirty="0">
                <a:solidFill>
                  <a:srgbClr val="011893"/>
                </a:solidFill>
              </a:rPr>
              <a:t>1.5 cell 650 MHz coating</a:t>
            </a:r>
          </a:p>
        </p:txBody>
      </p:sp>
      <p:pic>
        <p:nvPicPr>
          <p:cNvPr id="9" name="Picture 8">
            <a:extLst>
              <a:ext uri="{FF2B5EF4-FFF2-40B4-BE49-F238E27FC236}">
                <a16:creationId xmlns:a16="http://schemas.microsoft.com/office/drawing/2014/main" id="{FE42CDCA-7A40-4BBA-720A-AAF5BC60CA08}"/>
              </a:ext>
            </a:extLst>
          </p:cNvPr>
          <p:cNvPicPr>
            <a:picLocks noChangeAspect="1"/>
          </p:cNvPicPr>
          <p:nvPr/>
        </p:nvPicPr>
        <p:blipFill>
          <a:blip r:embed="rId2"/>
          <a:srcRect l="6449" t="9275" r="3905" b="5334"/>
          <a:stretch/>
        </p:blipFill>
        <p:spPr>
          <a:xfrm>
            <a:off x="7284123" y="95995"/>
            <a:ext cx="4388871" cy="3200400"/>
          </a:xfrm>
          <a:prstGeom prst="rect">
            <a:avLst/>
          </a:prstGeom>
        </p:spPr>
      </p:pic>
      <p:pic>
        <p:nvPicPr>
          <p:cNvPr id="11" name="Picture 10">
            <a:extLst>
              <a:ext uri="{FF2B5EF4-FFF2-40B4-BE49-F238E27FC236}">
                <a16:creationId xmlns:a16="http://schemas.microsoft.com/office/drawing/2014/main" id="{0A49A7A5-11BB-EE84-1860-9D5AB2B8A7BF}"/>
              </a:ext>
            </a:extLst>
          </p:cNvPr>
          <p:cNvPicPr>
            <a:picLocks noChangeAspect="1"/>
          </p:cNvPicPr>
          <p:nvPr/>
        </p:nvPicPr>
        <p:blipFill>
          <a:blip r:embed="rId3"/>
          <a:srcRect l="3894"/>
          <a:stretch>
            <a:fillRect/>
          </a:stretch>
        </p:blipFill>
        <p:spPr>
          <a:xfrm>
            <a:off x="0" y="925899"/>
            <a:ext cx="4093473" cy="2560320"/>
          </a:xfrm>
          <a:prstGeom prst="rect">
            <a:avLst/>
          </a:prstGeom>
        </p:spPr>
      </p:pic>
      <p:pic>
        <p:nvPicPr>
          <p:cNvPr id="13" name="Picture 12" descr="A picture containing indoor, gear&#10;&#10;AI-generated content may be incorrect.">
            <a:extLst>
              <a:ext uri="{FF2B5EF4-FFF2-40B4-BE49-F238E27FC236}">
                <a16:creationId xmlns:a16="http://schemas.microsoft.com/office/drawing/2014/main" id="{A0E74686-12CF-DE12-11F1-22F81A16DDE4}"/>
              </a:ext>
            </a:extLst>
          </p:cNvPr>
          <p:cNvPicPr>
            <a:picLocks noChangeAspect="1"/>
          </p:cNvPicPr>
          <p:nvPr/>
        </p:nvPicPr>
        <p:blipFill>
          <a:blip r:embed="rId4"/>
          <a:stretch>
            <a:fillRect/>
          </a:stretch>
        </p:blipFill>
        <p:spPr>
          <a:xfrm>
            <a:off x="156381" y="3657600"/>
            <a:ext cx="3780710" cy="2834640"/>
          </a:xfrm>
          <a:prstGeom prst="rect">
            <a:avLst/>
          </a:prstGeom>
        </p:spPr>
      </p:pic>
      <p:pic>
        <p:nvPicPr>
          <p:cNvPr id="14" name="Picture 13">
            <a:extLst>
              <a:ext uri="{FF2B5EF4-FFF2-40B4-BE49-F238E27FC236}">
                <a16:creationId xmlns:a16="http://schemas.microsoft.com/office/drawing/2014/main" id="{D8C65ED2-3D28-7C43-BEF2-A616DDC7842E}"/>
              </a:ext>
            </a:extLst>
          </p:cNvPr>
          <p:cNvPicPr>
            <a:picLocks noChangeAspect="1"/>
          </p:cNvPicPr>
          <p:nvPr/>
        </p:nvPicPr>
        <p:blipFill>
          <a:blip r:embed="rId5"/>
          <a:stretch>
            <a:fillRect/>
          </a:stretch>
        </p:blipFill>
        <p:spPr>
          <a:xfrm>
            <a:off x="3456412" y="1937527"/>
            <a:ext cx="2926080" cy="2194560"/>
          </a:xfrm>
          <a:prstGeom prst="rect">
            <a:avLst/>
          </a:prstGeom>
        </p:spPr>
      </p:pic>
      <p:sp>
        <p:nvSpPr>
          <p:cNvPr id="15" name="TextBox 14">
            <a:extLst>
              <a:ext uri="{FF2B5EF4-FFF2-40B4-BE49-F238E27FC236}">
                <a16:creationId xmlns:a16="http://schemas.microsoft.com/office/drawing/2014/main" id="{EF0BF65A-8F22-0C97-CE43-806ACD56A585}"/>
              </a:ext>
            </a:extLst>
          </p:cNvPr>
          <p:cNvSpPr txBox="1"/>
          <p:nvPr/>
        </p:nvSpPr>
        <p:spPr>
          <a:xfrm>
            <a:off x="914398" y="970668"/>
            <a:ext cx="2828980" cy="846386"/>
          </a:xfrm>
          <a:prstGeom prst="rect">
            <a:avLst/>
          </a:prstGeom>
          <a:noFill/>
        </p:spPr>
        <p:txBody>
          <a:bodyPr wrap="none" lIns="365760" tIns="274320" rIns="365760" bIns="274320" rtlCol="0">
            <a:spAutoFit/>
          </a:bodyPr>
          <a:lstStyle/>
          <a:p>
            <a:pPr algn="ctr">
              <a:spcAft>
                <a:spcPts val="800"/>
              </a:spcAft>
            </a:pPr>
            <a:r>
              <a:rPr lang="en-US" sz="1900" dirty="0">
                <a:solidFill>
                  <a:schemeClr val="bg1"/>
                </a:solidFill>
                <a:latin typeface="Helvetica" pitchFamily="2" charset="0"/>
              </a:rPr>
              <a:t>Anodized Nb cavity</a:t>
            </a:r>
          </a:p>
        </p:txBody>
      </p:sp>
      <p:sp>
        <p:nvSpPr>
          <p:cNvPr id="16" name="TextBox 15">
            <a:extLst>
              <a:ext uri="{FF2B5EF4-FFF2-40B4-BE49-F238E27FC236}">
                <a16:creationId xmlns:a16="http://schemas.microsoft.com/office/drawing/2014/main" id="{CEE62672-CFFB-241B-C852-74867B98D985}"/>
              </a:ext>
            </a:extLst>
          </p:cNvPr>
          <p:cNvSpPr txBox="1"/>
          <p:nvPr/>
        </p:nvSpPr>
        <p:spPr>
          <a:xfrm>
            <a:off x="-126403" y="3504902"/>
            <a:ext cx="3348424" cy="1138773"/>
          </a:xfrm>
          <a:prstGeom prst="rect">
            <a:avLst/>
          </a:prstGeom>
          <a:noFill/>
        </p:spPr>
        <p:txBody>
          <a:bodyPr wrap="square" lIns="365760" tIns="274320" rIns="365760" bIns="274320" rtlCol="0">
            <a:spAutoFit/>
          </a:bodyPr>
          <a:lstStyle/>
          <a:p>
            <a:pPr algn="ctr">
              <a:spcAft>
                <a:spcPts val="800"/>
              </a:spcAft>
            </a:pPr>
            <a:r>
              <a:rPr lang="en-US" sz="1900" dirty="0">
                <a:solidFill>
                  <a:schemeClr val="bg1"/>
                </a:solidFill>
                <a:latin typeface="Helvetica" pitchFamily="2" charset="0"/>
              </a:rPr>
              <a:t>Prevents usage of additional source</a:t>
            </a:r>
          </a:p>
        </p:txBody>
      </p:sp>
      <p:cxnSp>
        <p:nvCxnSpPr>
          <p:cNvPr id="18" name="Straight Arrow Connector 17">
            <a:extLst>
              <a:ext uri="{FF2B5EF4-FFF2-40B4-BE49-F238E27FC236}">
                <a16:creationId xmlns:a16="http://schemas.microsoft.com/office/drawing/2014/main" id="{CB2714BE-B774-39EA-85AB-B789B9B8ABE8}"/>
              </a:ext>
            </a:extLst>
          </p:cNvPr>
          <p:cNvCxnSpPr/>
          <p:nvPr/>
        </p:nvCxnSpPr>
        <p:spPr>
          <a:xfrm flipH="1" flipV="1">
            <a:off x="1365813" y="4490977"/>
            <a:ext cx="680923" cy="583943"/>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AC9C92A-810C-1F96-713C-4F0BBC6927D9}"/>
              </a:ext>
            </a:extLst>
          </p:cNvPr>
          <p:cNvSpPr txBox="1"/>
          <p:nvPr/>
        </p:nvSpPr>
        <p:spPr>
          <a:xfrm>
            <a:off x="6382492" y="3344814"/>
            <a:ext cx="5290502" cy="3529171"/>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1.5 cell cavity is unique with a semi-closed cavity end, intended for compact accelerator demonstration with integrated RF gun.</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There was technical issue that prevents data logging, but screenshots of the program showed that it received standard coating recipe.</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5.5 g of Sn and 1 g of SnCl</a:t>
            </a:r>
            <a:r>
              <a:rPr lang="en-US" baseline="-25000" dirty="0">
                <a:solidFill>
                  <a:srgbClr val="000000"/>
                </a:solidFill>
                <a:latin typeface="Helvetica" pitchFamily="2" charset="0"/>
              </a:rPr>
              <a:t>2</a:t>
            </a:r>
            <a:r>
              <a:rPr lang="en-US" dirty="0">
                <a:solidFill>
                  <a:srgbClr val="000000"/>
                </a:solidFill>
                <a:latin typeface="Helvetica" pitchFamily="2" charset="0"/>
              </a:rPr>
              <a:t> was added to the Sn source</a:t>
            </a:r>
          </a:p>
        </p:txBody>
      </p:sp>
      <p:sp>
        <p:nvSpPr>
          <p:cNvPr id="4" name="Slide Number Placeholder 3">
            <a:extLst>
              <a:ext uri="{FF2B5EF4-FFF2-40B4-BE49-F238E27FC236}">
                <a16:creationId xmlns:a16="http://schemas.microsoft.com/office/drawing/2014/main" id="{A4507992-5E88-9F05-F6BD-5A3ECD900CE9}"/>
              </a:ext>
            </a:extLst>
          </p:cNvPr>
          <p:cNvSpPr>
            <a:spLocks noGrp="1"/>
          </p:cNvSpPr>
          <p:nvPr>
            <p:ph type="sldNum" sz="quarter" idx="40"/>
          </p:nvPr>
        </p:nvSpPr>
        <p:spPr/>
        <p:txBody>
          <a:bodyPr/>
          <a:lstStyle/>
          <a:p>
            <a:fld id="{F4BAA12D-5F28-3140-935A-44BF4B54B6B6}" type="slidenum">
              <a:rPr lang="en-US" smtClean="0"/>
              <a:pPr/>
              <a:t>9</a:t>
            </a:fld>
            <a:endParaRPr lang="en-US" dirty="0"/>
          </a:p>
        </p:txBody>
      </p:sp>
      <p:sp>
        <p:nvSpPr>
          <p:cNvPr id="6" name="Footer Placeholder 5">
            <a:extLst>
              <a:ext uri="{FF2B5EF4-FFF2-40B4-BE49-F238E27FC236}">
                <a16:creationId xmlns:a16="http://schemas.microsoft.com/office/drawing/2014/main" id="{22C27583-37B9-CFBD-4B62-309ED14918AD}"/>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159082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27037-A8A9-F861-010F-E25432FC08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87A593-3075-0337-FA1F-E4347F095359}"/>
              </a:ext>
            </a:extLst>
          </p:cNvPr>
          <p:cNvSpPr>
            <a:spLocks noGrp="1"/>
          </p:cNvSpPr>
          <p:nvPr>
            <p:ph type="title"/>
          </p:nvPr>
        </p:nvSpPr>
        <p:spPr/>
        <p:txBody>
          <a:bodyPr/>
          <a:lstStyle/>
          <a:p>
            <a:r>
              <a:rPr lang="en-US" dirty="0">
                <a:solidFill>
                  <a:srgbClr val="011893"/>
                </a:solidFill>
              </a:rPr>
              <a:t>1.5 cell 650 MHz coating results</a:t>
            </a:r>
          </a:p>
        </p:txBody>
      </p:sp>
      <p:pic>
        <p:nvPicPr>
          <p:cNvPr id="6" name="Picture 5" descr="A close up of a tire&#10;&#10;AI-generated content may be incorrect.">
            <a:extLst>
              <a:ext uri="{FF2B5EF4-FFF2-40B4-BE49-F238E27FC236}">
                <a16:creationId xmlns:a16="http://schemas.microsoft.com/office/drawing/2014/main" id="{8DD74572-7EFB-9323-DC77-5A754CA4D7FA}"/>
              </a:ext>
            </a:extLst>
          </p:cNvPr>
          <p:cNvPicPr>
            <a:picLocks noChangeAspect="1"/>
          </p:cNvPicPr>
          <p:nvPr/>
        </p:nvPicPr>
        <p:blipFill>
          <a:blip r:embed="rId3"/>
          <a:stretch>
            <a:fillRect/>
          </a:stretch>
        </p:blipFill>
        <p:spPr>
          <a:xfrm>
            <a:off x="2020839" y="2914650"/>
            <a:ext cx="2560320" cy="1920240"/>
          </a:xfrm>
          <a:prstGeom prst="rect">
            <a:avLst/>
          </a:prstGeom>
        </p:spPr>
      </p:pic>
      <p:pic>
        <p:nvPicPr>
          <p:cNvPr id="7" name="Picture 6" descr="A close-up of a speaker&#10;&#10;AI-generated content may be incorrect.">
            <a:extLst>
              <a:ext uri="{FF2B5EF4-FFF2-40B4-BE49-F238E27FC236}">
                <a16:creationId xmlns:a16="http://schemas.microsoft.com/office/drawing/2014/main" id="{A9FC6F29-2A8B-F0A9-8BCF-CC690689ECD2}"/>
              </a:ext>
            </a:extLst>
          </p:cNvPr>
          <p:cNvPicPr>
            <a:picLocks noChangeAspect="1"/>
          </p:cNvPicPr>
          <p:nvPr/>
        </p:nvPicPr>
        <p:blipFill>
          <a:blip r:embed="rId4"/>
          <a:srcRect l="8284"/>
          <a:stretch/>
        </p:blipFill>
        <p:spPr>
          <a:xfrm>
            <a:off x="729127" y="1131833"/>
            <a:ext cx="2571872" cy="2103120"/>
          </a:xfrm>
          <a:prstGeom prst="rect">
            <a:avLst/>
          </a:prstGeom>
        </p:spPr>
      </p:pic>
      <p:pic>
        <p:nvPicPr>
          <p:cNvPr id="2" name="Picture 1" descr="Chart, scatter chart&#10;&#10;AI-generated content may be incorrect.">
            <a:extLst>
              <a:ext uri="{FF2B5EF4-FFF2-40B4-BE49-F238E27FC236}">
                <a16:creationId xmlns:a16="http://schemas.microsoft.com/office/drawing/2014/main" id="{5215F97A-8DB8-611A-D381-A3E0B1DA9779}"/>
              </a:ext>
            </a:extLst>
          </p:cNvPr>
          <p:cNvPicPr>
            <a:picLocks noChangeAspect="1"/>
          </p:cNvPicPr>
          <p:nvPr/>
        </p:nvPicPr>
        <p:blipFill>
          <a:blip r:embed="rId5"/>
          <a:stretch>
            <a:fillRect/>
          </a:stretch>
        </p:blipFill>
        <p:spPr>
          <a:xfrm>
            <a:off x="5527590" y="919698"/>
            <a:ext cx="6158451" cy="3657600"/>
          </a:xfrm>
          <a:prstGeom prst="rect">
            <a:avLst/>
          </a:prstGeom>
        </p:spPr>
      </p:pic>
      <p:sp>
        <p:nvSpPr>
          <p:cNvPr id="4" name="TextBox 3">
            <a:extLst>
              <a:ext uri="{FF2B5EF4-FFF2-40B4-BE49-F238E27FC236}">
                <a16:creationId xmlns:a16="http://schemas.microsoft.com/office/drawing/2014/main" id="{7D9C91E0-CAA7-0A67-E153-45B53504CA0A}"/>
              </a:ext>
            </a:extLst>
          </p:cNvPr>
          <p:cNvSpPr txBox="1"/>
          <p:nvPr/>
        </p:nvSpPr>
        <p:spPr>
          <a:xfrm>
            <a:off x="5872871" y="4605459"/>
            <a:ext cx="5734051" cy="2041585"/>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Using controlled cool down (cd) and magnetic field &lt; 3 </a:t>
            </a:r>
            <a:r>
              <a:rPr lang="en-US" dirty="0" err="1">
                <a:solidFill>
                  <a:srgbClr val="000000"/>
                </a:solidFill>
                <a:latin typeface="Helvetica" pitchFamily="2" charset="0"/>
              </a:rPr>
              <a:t>mG</a:t>
            </a:r>
            <a:endParaRPr lang="en-US" dirty="0">
              <a:solidFill>
                <a:srgbClr val="000000"/>
              </a:solidFill>
              <a:latin typeface="Helvetica" pitchFamily="2" charset="0"/>
            </a:endParaRP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The cavity is strongly limited by residual resistance with Q</a:t>
            </a:r>
            <a:r>
              <a:rPr lang="en-US" baseline="-25000" dirty="0">
                <a:solidFill>
                  <a:srgbClr val="000000"/>
                </a:solidFill>
                <a:latin typeface="Helvetica" pitchFamily="2" charset="0"/>
              </a:rPr>
              <a:t>0</a:t>
            </a:r>
            <a:r>
              <a:rPr lang="en-US" dirty="0">
                <a:solidFill>
                  <a:srgbClr val="000000"/>
                </a:solidFill>
                <a:latin typeface="Helvetica" pitchFamily="2" charset="0"/>
              </a:rPr>
              <a:t> ~ 3e9 at low fields and </a:t>
            </a:r>
            <a:r>
              <a:rPr lang="en-US" dirty="0" err="1">
                <a:solidFill>
                  <a:srgbClr val="000000"/>
                </a:solidFill>
                <a:latin typeface="Helvetica" pitchFamily="2" charset="0"/>
              </a:rPr>
              <a:t>E</a:t>
            </a:r>
            <a:r>
              <a:rPr lang="en-US" baseline="-25000" dirty="0" err="1">
                <a:solidFill>
                  <a:srgbClr val="000000"/>
                </a:solidFill>
                <a:latin typeface="Helvetica" pitchFamily="2" charset="0"/>
              </a:rPr>
              <a:t>acc,max</a:t>
            </a:r>
            <a:r>
              <a:rPr lang="en-US" dirty="0">
                <a:solidFill>
                  <a:srgbClr val="000000"/>
                </a:solidFill>
                <a:latin typeface="Helvetica" pitchFamily="2" charset="0"/>
              </a:rPr>
              <a:t> ~ 9 MV/m.</a:t>
            </a:r>
          </a:p>
        </p:txBody>
      </p:sp>
      <p:sp>
        <p:nvSpPr>
          <p:cNvPr id="9" name="TextBox 8">
            <a:extLst>
              <a:ext uri="{FF2B5EF4-FFF2-40B4-BE49-F238E27FC236}">
                <a16:creationId xmlns:a16="http://schemas.microsoft.com/office/drawing/2014/main" id="{DC66AE13-875A-1EEC-6907-52B74F3138BF}"/>
              </a:ext>
            </a:extLst>
          </p:cNvPr>
          <p:cNvSpPr txBox="1"/>
          <p:nvPr/>
        </p:nvSpPr>
        <p:spPr>
          <a:xfrm>
            <a:off x="6348949" y="3429000"/>
            <a:ext cx="2964505" cy="276999"/>
          </a:xfrm>
          <a:prstGeom prst="rect">
            <a:avLst/>
          </a:prstGeom>
          <a:noFill/>
          <a:ln>
            <a:noFill/>
          </a:ln>
        </p:spPr>
        <p:txBody>
          <a:bodyPr wrap="square">
            <a:spAutoFit/>
          </a:bodyPr>
          <a:lstStyle/>
          <a:p>
            <a:r>
              <a:rPr lang="en-US" sz="1200" b="0" i="0" dirty="0">
                <a:solidFill>
                  <a:srgbClr val="000000"/>
                </a:solidFill>
                <a:effectLst/>
                <a:latin typeface="Helvetica" pitchFamily="2" charset="0"/>
                <a:hlinkClick r:id="rId6">
                  <a:extLst>
                    <a:ext uri="{A12FA001-AC4F-418D-AE19-62706E023703}">
                      <ahyp:hlinkClr xmlns:ahyp="http://schemas.microsoft.com/office/drawing/2018/hyperlinkcolor" val="tx"/>
                    </a:ext>
                  </a:extLst>
                </a:hlinkClick>
              </a:rPr>
              <a:t>10.18429/JACoW-NAPAC2025-WEP011</a:t>
            </a:r>
            <a:endParaRPr lang="en-US" sz="1200" dirty="0">
              <a:solidFill>
                <a:srgbClr val="000000"/>
              </a:solidFill>
              <a:latin typeface="Helvetica" pitchFamily="2" charset="0"/>
            </a:endParaRPr>
          </a:p>
        </p:txBody>
      </p:sp>
      <p:sp>
        <p:nvSpPr>
          <p:cNvPr id="8" name="TextBox 7">
            <a:extLst>
              <a:ext uri="{FF2B5EF4-FFF2-40B4-BE49-F238E27FC236}">
                <a16:creationId xmlns:a16="http://schemas.microsoft.com/office/drawing/2014/main" id="{0FBC24E6-FD84-3C03-FFA4-46040EC777AA}"/>
              </a:ext>
            </a:extLst>
          </p:cNvPr>
          <p:cNvSpPr txBox="1"/>
          <p:nvPr/>
        </p:nvSpPr>
        <p:spPr>
          <a:xfrm>
            <a:off x="142614" y="4963849"/>
            <a:ext cx="5082648" cy="1764586"/>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Cavity appears to be well-coated visually</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Some Sn spots are observed at the adaptor and cavity flange</a:t>
            </a:r>
          </a:p>
        </p:txBody>
      </p:sp>
      <p:sp>
        <p:nvSpPr>
          <p:cNvPr id="11" name="Slide Number Placeholder 10">
            <a:extLst>
              <a:ext uri="{FF2B5EF4-FFF2-40B4-BE49-F238E27FC236}">
                <a16:creationId xmlns:a16="http://schemas.microsoft.com/office/drawing/2014/main" id="{5B65B318-39CC-81C8-A718-90574A8AD825}"/>
              </a:ext>
            </a:extLst>
          </p:cNvPr>
          <p:cNvSpPr>
            <a:spLocks noGrp="1"/>
          </p:cNvSpPr>
          <p:nvPr>
            <p:ph type="sldNum" sz="quarter" idx="40"/>
          </p:nvPr>
        </p:nvSpPr>
        <p:spPr/>
        <p:txBody>
          <a:bodyPr/>
          <a:lstStyle/>
          <a:p>
            <a:fld id="{F4BAA12D-5F28-3140-935A-44BF4B54B6B6}" type="slidenum">
              <a:rPr lang="en-US" smtClean="0"/>
              <a:pPr/>
              <a:t>10</a:t>
            </a:fld>
            <a:endParaRPr lang="en-US" dirty="0"/>
          </a:p>
        </p:txBody>
      </p:sp>
      <p:sp>
        <p:nvSpPr>
          <p:cNvPr id="12" name="Footer Placeholder 11">
            <a:extLst>
              <a:ext uri="{FF2B5EF4-FFF2-40B4-BE49-F238E27FC236}">
                <a16:creationId xmlns:a16="http://schemas.microsoft.com/office/drawing/2014/main" id="{44EEA5A9-091B-7A5F-FEEB-4009384C3D1E}"/>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13" name="TextBox 12">
            <a:extLst>
              <a:ext uri="{FF2B5EF4-FFF2-40B4-BE49-F238E27FC236}">
                <a16:creationId xmlns:a16="http://schemas.microsoft.com/office/drawing/2014/main" id="{8E2303EC-4772-062A-8800-31B88E9DE0BC}"/>
              </a:ext>
            </a:extLst>
          </p:cNvPr>
          <p:cNvSpPr txBox="1"/>
          <p:nvPr/>
        </p:nvSpPr>
        <p:spPr>
          <a:xfrm>
            <a:off x="7683898" y="180083"/>
            <a:ext cx="4146152" cy="625812"/>
          </a:xfrm>
          <a:prstGeom prst="rect">
            <a:avLst/>
          </a:prstGeom>
          <a:noFill/>
        </p:spPr>
        <p:txBody>
          <a:bodyPr wrap="square">
            <a:spAutoFit/>
          </a:bodyPr>
          <a:lstStyle/>
          <a:p>
            <a:pPr marL="285750" indent="-285750" algn="just">
              <a:spcAft>
                <a:spcPts val="800"/>
              </a:spcAft>
              <a:buFont typeface="Arial" panose="020B0604020202020204" pitchFamily="34" charset="0"/>
              <a:buChar char="•"/>
            </a:pPr>
            <a:r>
              <a:rPr lang="en-US" sz="1400" dirty="0">
                <a:solidFill>
                  <a:srgbClr val="000000"/>
                </a:solidFill>
                <a:latin typeface="Helvetica" pitchFamily="2" charset="0"/>
              </a:rPr>
              <a:t>1</a:t>
            </a:r>
            <a:r>
              <a:rPr lang="en-US" sz="1400" baseline="30000" dirty="0">
                <a:solidFill>
                  <a:srgbClr val="000000"/>
                </a:solidFill>
                <a:latin typeface="Helvetica" pitchFamily="2" charset="0"/>
              </a:rPr>
              <a:t>st</a:t>
            </a:r>
            <a:r>
              <a:rPr lang="en-US" sz="1400" dirty="0">
                <a:solidFill>
                  <a:srgbClr val="000000"/>
                </a:solidFill>
                <a:latin typeface="Helvetica" pitchFamily="2" charset="0"/>
              </a:rPr>
              <a:t> cd: </a:t>
            </a:r>
            <a:r>
              <a:rPr lang="en-US" sz="1400" dirty="0" err="1">
                <a:solidFill>
                  <a:srgbClr val="000000"/>
                </a:solidFill>
                <a:latin typeface="Helvetica" pitchFamily="2" charset="0"/>
              </a:rPr>
              <a:t>meas</a:t>
            </a:r>
            <a:r>
              <a:rPr lang="en-US" sz="1400" dirty="0">
                <a:solidFill>
                  <a:srgbClr val="000000"/>
                </a:solidFill>
                <a:latin typeface="Helvetica" pitchFamily="2" charset="0"/>
              </a:rPr>
              <a:t> 4 K</a:t>
            </a:r>
            <a:r>
              <a:rPr lang="en-US" sz="1400" dirty="0">
                <a:solidFill>
                  <a:srgbClr val="000000"/>
                </a:solidFill>
                <a:latin typeface="Helvetica" pitchFamily="2" charset="0"/>
                <a:sym typeface="Wingdings" pitchFamily="2" charset="2"/>
              </a:rPr>
              <a:t> cd  </a:t>
            </a:r>
            <a:r>
              <a:rPr lang="en-US" sz="1400" dirty="0" err="1">
                <a:solidFill>
                  <a:srgbClr val="000000"/>
                </a:solidFill>
                <a:latin typeface="Helvetica" pitchFamily="2" charset="0"/>
                <a:sym typeface="Wingdings" pitchFamily="2" charset="2"/>
              </a:rPr>
              <a:t>meas</a:t>
            </a:r>
            <a:r>
              <a:rPr lang="en-US" sz="1400" dirty="0">
                <a:solidFill>
                  <a:srgbClr val="000000"/>
                </a:solidFill>
                <a:latin typeface="Helvetica" pitchFamily="2" charset="0"/>
                <a:sym typeface="Wingdings" pitchFamily="2" charset="2"/>
              </a:rPr>
              <a:t> 2 K</a:t>
            </a:r>
          </a:p>
          <a:p>
            <a:pPr marL="285750" indent="-285750" algn="just">
              <a:spcAft>
                <a:spcPts val="800"/>
              </a:spcAft>
              <a:buFont typeface="Arial" panose="020B0604020202020204" pitchFamily="34" charset="0"/>
              <a:buChar char="•"/>
            </a:pPr>
            <a:r>
              <a:rPr lang="en-US" sz="1400" dirty="0">
                <a:solidFill>
                  <a:srgbClr val="000000"/>
                </a:solidFill>
                <a:latin typeface="Helvetica" pitchFamily="2" charset="0"/>
                <a:sym typeface="Wingdings" pitchFamily="2" charset="2"/>
              </a:rPr>
              <a:t>2</a:t>
            </a:r>
            <a:r>
              <a:rPr lang="en-US" sz="1400" baseline="30000" dirty="0">
                <a:solidFill>
                  <a:srgbClr val="000000"/>
                </a:solidFill>
                <a:latin typeface="Helvetica" pitchFamily="2" charset="0"/>
                <a:sym typeface="Wingdings" pitchFamily="2" charset="2"/>
              </a:rPr>
              <a:t>nd</a:t>
            </a:r>
            <a:r>
              <a:rPr lang="en-US" sz="1400" dirty="0">
                <a:solidFill>
                  <a:srgbClr val="000000"/>
                </a:solidFill>
                <a:latin typeface="Helvetica" pitchFamily="2" charset="0"/>
                <a:sym typeface="Wingdings" pitchFamily="2" charset="2"/>
              </a:rPr>
              <a:t> cd: </a:t>
            </a:r>
            <a:r>
              <a:rPr lang="en-US" sz="1400" dirty="0" err="1">
                <a:solidFill>
                  <a:srgbClr val="000000"/>
                </a:solidFill>
                <a:latin typeface="Helvetica" pitchFamily="2" charset="0"/>
                <a:sym typeface="Wingdings" pitchFamily="2" charset="2"/>
              </a:rPr>
              <a:t>meas</a:t>
            </a:r>
            <a:r>
              <a:rPr lang="en-US" sz="1400" dirty="0">
                <a:solidFill>
                  <a:srgbClr val="000000"/>
                </a:solidFill>
                <a:latin typeface="Helvetica" pitchFamily="2" charset="0"/>
                <a:sym typeface="Wingdings" pitchFamily="2" charset="2"/>
              </a:rPr>
              <a:t> 4K  ramp to 30 K  </a:t>
            </a:r>
            <a:r>
              <a:rPr lang="en-US" sz="1400" dirty="0" err="1">
                <a:solidFill>
                  <a:srgbClr val="000000"/>
                </a:solidFill>
                <a:latin typeface="Helvetica" pitchFamily="2" charset="0"/>
                <a:sym typeface="Wingdings" pitchFamily="2" charset="2"/>
              </a:rPr>
              <a:t>meas</a:t>
            </a:r>
            <a:r>
              <a:rPr lang="en-US" sz="1400" dirty="0">
                <a:solidFill>
                  <a:srgbClr val="000000"/>
                </a:solidFill>
                <a:latin typeface="Helvetica" pitchFamily="2" charset="0"/>
                <a:sym typeface="Wingdings" pitchFamily="2" charset="2"/>
              </a:rPr>
              <a:t> 2 K</a:t>
            </a:r>
            <a:endParaRPr lang="en-US" sz="1400" dirty="0">
              <a:solidFill>
                <a:srgbClr val="000000"/>
              </a:solidFill>
              <a:latin typeface="Helvetica" pitchFamily="2" charset="0"/>
            </a:endParaRPr>
          </a:p>
        </p:txBody>
      </p:sp>
      <p:sp>
        <p:nvSpPr>
          <p:cNvPr id="14" name="TextBox 13">
            <a:extLst>
              <a:ext uri="{FF2B5EF4-FFF2-40B4-BE49-F238E27FC236}">
                <a16:creationId xmlns:a16="http://schemas.microsoft.com/office/drawing/2014/main" id="{3FD6588D-0D8A-4880-5110-661720235E4D}"/>
              </a:ext>
            </a:extLst>
          </p:cNvPr>
          <p:cNvSpPr txBox="1"/>
          <p:nvPr/>
        </p:nvSpPr>
        <p:spPr>
          <a:xfrm>
            <a:off x="6096000" y="2274838"/>
            <a:ext cx="2199836" cy="1138773"/>
          </a:xfrm>
          <a:prstGeom prst="rect">
            <a:avLst/>
          </a:prstGeom>
          <a:noFill/>
          <a:ln>
            <a:noFill/>
          </a:ln>
        </p:spPr>
        <p:txBody>
          <a:bodyPr wrap="square" lIns="365760" tIns="274320" rIns="365760" bIns="274320" rtlCol="0">
            <a:spAutoFit/>
          </a:bodyPr>
          <a:lstStyle/>
          <a:p>
            <a:pPr algn="ctr">
              <a:spcAft>
                <a:spcPts val="800"/>
              </a:spcAft>
            </a:pPr>
            <a:r>
              <a:rPr lang="en-US" sz="1900" dirty="0">
                <a:latin typeface="Helvetica" pitchFamily="2" charset="0"/>
              </a:rPr>
              <a:t>Repeatable controlled cd</a:t>
            </a:r>
          </a:p>
        </p:txBody>
      </p:sp>
      <p:cxnSp>
        <p:nvCxnSpPr>
          <p:cNvPr id="16" name="Straight Arrow Connector 15">
            <a:extLst>
              <a:ext uri="{FF2B5EF4-FFF2-40B4-BE49-F238E27FC236}">
                <a16:creationId xmlns:a16="http://schemas.microsoft.com/office/drawing/2014/main" id="{DB27F3D0-F140-59E2-850B-DDD9144E5D6F}"/>
              </a:ext>
            </a:extLst>
          </p:cNvPr>
          <p:cNvCxnSpPr/>
          <p:nvPr/>
        </p:nvCxnSpPr>
        <p:spPr>
          <a:xfrm flipH="1">
            <a:off x="7831201" y="2844224"/>
            <a:ext cx="692313" cy="0"/>
          </a:xfrm>
          <a:prstGeom prst="straightConnector1">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7" name="5-Point Star 16">
            <a:extLst>
              <a:ext uri="{FF2B5EF4-FFF2-40B4-BE49-F238E27FC236}">
                <a16:creationId xmlns:a16="http://schemas.microsoft.com/office/drawing/2014/main" id="{57E3BBD8-32F0-15C8-0347-2F1EFFF00135}"/>
              </a:ext>
            </a:extLst>
          </p:cNvPr>
          <p:cNvSpPr/>
          <p:nvPr/>
        </p:nvSpPr>
        <p:spPr>
          <a:xfrm>
            <a:off x="9619814" y="994673"/>
            <a:ext cx="274320" cy="274320"/>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0516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7886D-4E00-BFF0-1480-3A6CE2E700A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B932907-FF31-18EC-3B00-2B4D67BF08D5}"/>
              </a:ext>
            </a:extLst>
          </p:cNvPr>
          <p:cNvPicPr>
            <a:picLocks noChangeAspect="1"/>
          </p:cNvPicPr>
          <p:nvPr/>
        </p:nvPicPr>
        <p:blipFill>
          <a:blip r:embed="rId3"/>
          <a:srcRect l="3894"/>
          <a:stretch>
            <a:fillRect/>
          </a:stretch>
        </p:blipFill>
        <p:spPr>
          <a:xfrm>
            <a:off x="405970" y="2137536"/>
            <a:ext cx="4532058" cy="2834640"/>
          </a:xfrm>
          <a:prstGeom prst="rect">
            <a:avLst/>
          </a:prstGeom>
        </p:spPr>
      </p:pic>
      <p:sp>
        <p:nvSpPr>
          <p:cNvPr id="3" name="Title 2">
            <a:extLst>
              <a:ext uri="{FF2B5EF4-FFF2-40B4-BE49-F238E27FC236}">
                <a16:creationId xmlns:a16="http://schemas.microsoft.com/office/drawing/2014/main" id="{77878A65-46BE-1A36-1114-8E8342FA1D17}"/>
              </a:ext>
            </a:extLst>
          </p:cNvPr>
          <p:cNvSpPr>
            <a:spLocks noGrp="1"/>
          </p:cNvSpPr>
          <p:nvPr>
            <p:ph type="title"/>
          </p:nvPr>
        </p:nvSpPr>
        <p:spPr/>
        <p:txBody>
          <a:bodyPr/>
          <a:lstStyle/>
          <a:p>
            <a:r>
              <a:rPr lang="en-US" dirty="0">
                <a:solidFill>
                  <a:srgbClr val="011893"/>
                </a:solidFill>
              </a:rPr>
              <a:t>1.5 cell 650 MHz coating results</a:t>
            </a:r>
          </a:p>
        </p:txBody>
      </p:sp>
      <p:sp>
        <p:nvSpPr>
          <p:cNvPr id="4" name="TextBox 3">
            <a:extLst>
              <a:ext uri="{FF2B5EF4-FFF2-40B4-BE49-F238E27FC236}">
                <a16:creationId xmlns:a16="http://schemas.microsoft.com/office/drawing/2014/main" id="{A9CCB203-7B76-7457-C300-851B5C5E8DE9}"/>
              </a:ext>
            </a:extLst>
          </p:cNvPr>
          <p:cNvSpPr txBox="1"/>
          <p:nvPr/>
        </p:nvSpPr>
        <p:spPr>
          <a:xfrm>
            <a:off x="5513279" y="1197620"/>
            <a:ext cx="6316771" cy="4462760"/>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Analysis of the 0 and pi modes of the cavity showed that the half cell has an order of magnitude higher in surface resistance compared to the full cell.</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This suggests that potentially the half cell received insufficient Sn nucleation since this part is far from the source.</a:t>
            </a:r>
          </a:p>
          <a:p>
            <a:pPr marL="285750" indent="-285750" algn="just">
              <a:spcAft>
                <a:spcPts val="800"/>
              </a:spcAft>
              <a:buFont typeface="Arial" panose="020B0604020202020204" pitchFamily="34" charset="0"/>
              <a:buChar char="•"/>
            </a:pPr>
            <a:r>
              <a:rPr lang="en-US" b="1" dirty="0">
                <a:solidFill>
                  <a:srgbClr val="0432FF"/>
                </a:solidFill>
                <a:latin typeface="Helvetica" pitchFamily="2" charset="0"/>
              </a:rPr>
              <a:t>In Nb</a:t>
            </a:r>
            <a:r>
              <a:rPr lang="en-US" b="1" baseline="-25000" dirty="0">
                <a:solidFill>
                  <a:srgbClr val="0432FF"/>
                </a:solidFill>
                <a:latin typeface="Helvetica" pitchFamily="2" charset="0"/>
              </a:rPr>
              <a:t>3</a:t>
            </a:r>
            <a:r>
              <a:rPr lang="en-US" b="1" dirty="0">
                <a:solidFill>
                  <a:srgbClr val="0432FF"/>
                </a:solidFill>
                <a:latin typeface="Helvetica" pitchFamily="2" charset="0"/>
              </a:rPr>
              <a:t>Sn coating using vapor diffusion technique, one must consider cavity design to achieve uniform coating. </a:t>
            </a:r>
          </a:p>
          <a:p>
            <a:pPr marL="285750" indent="-285750" algn="just">
              <a:spcAft>
                <a:spcPts val="800"/>
              </a:spcAft>
              <a:buFont typeface="Arial" panose="020B0604020202020204" pitchFamily="34" charset="0"/>
              <a:buChar char="•"/>
            </a:pPr>
            <a:r>
              <a:rPr lang="en-US" b="1" dirty="0">
                <a:solidFill>
                  <a:srgbClr val="0432FF"/>
                </a:solidFill>
                <a:latin typeface="Helvetica" pitchFamily="2" charset="0"/>
              </a:rPr>
              <a:t>Alternatively, Sn plating can be used to initially seed Sn on the hard-to-reach areas of the cavity. Fermilab has started the development of this technique too.</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1E34BB1-FDE4-82E8-6838-50520CDCD353}"/>
                  </a:ext>
                </a:extLst>
              </p:cNvPr>
              <p:cNvSpPr txBox="1"/>
              <p:nvPr/>
            </p:nvSpPr>
            <p:spPr>
              <a:xfrm>
                <a:off x="153961" y="1175670"/>
                <a:ext cx="2175403" cy="961866"/>
              </a:xfrm>
              <a:prstGeom prst="rect">
                <a:avLst/>
              </a:prstGeom>
              <a:noFill/>
              <a:ln>
                <a:noFill/>
              </a:ln>
            </p:spPr>
            <p:txBody>
              <a:bodyPr wrap="none" lIns="365760" tIns="274320" rIns="365760" bIns="274320" rtlCol="0">
                <a:spAutoFit/>
              </a:bodyPr>
              <a:lstStyle/>
              <a:p>
                <a:pPr algn="ctr">
                  <a:spcAft>
                    <a:spcPts val="800"/>
                  </a:spcAft>
                </a:pPr>
                <a14:m>
                  <m:oMathPara xmlns:m="http://schemas.openxmlformats.org/officeDocument/2006/math">
                    <m:oMathParaPr>
                      <m:jc m:val="centerGroup"/>
                    </m:oMathParaPr>
                    <m:oMath xmlns:m="http://schemas.openxmlformats.org/officeDocument/2006/math">
                      <m:sSub>
                        <m:sSubPr>
                          <m:ctrlPr>
                            <a:rPr lang="en-US" sz="1900" b="0" i="1" smtClean="0">
                              <a:solidFill>
                                <a:srgbClr val="000000"/>
                              </a:solidFill>
                              <a:latin typeface="Cambria Math" panose="02040503050406030204" pitchFamily="18" charset="0"/>
                            </a:rPr>
                          </m:ctrlPr>
                        </m:sSubPr>
                        <m:e>
                          <m:r>
                            <a:rPr lang="en-US" sz="1900" b="0" i="1" smtClean="0">
                              <a:solidFill>
                                <a:srgbClr val="000000"/>
                              </a:solidFill>
                              <a:latin typeface="Cambria Math" panose="02040503050406030204" pitchFamily="18" charset="0"/>
                            </a:rPr>
                            <m:t>𝑅</m:t>
                          </m:r>
                        </m:e>
                        <m:sub>
                          <m:r>
                            <a:rPr lang="en-US" sz="1900" b="0" i="1" smtClean="0">
                              <a:solidFill>
                                <a:srgbClr val="000000"/>
                              </a:solidFill>
                              <a:latin typeface="Cambria Math" panose="02040503050406030204" pitchFamily="18" charset="0"/>
                            </a:rPr>
                            <m:t>𝑠</m:t>
                          </m:r>
                          <m:r>
                            <a:rPr lang="en-US" sz="1900" b="0" i="1" smtClean="0">
                              <a:solidFill>
                                <a:srgbClr val="000000"/>
                              </a:solidFill>
                              <a:latin typeface="Cambria Math" panose="02040503050406030204" pitchFamily="18" charset="0"/>
                            </a:rPr>
                            <m:t>,</m:t>
                          </m:r>
                          <m:r>
                            <a:rPr lang="en-US" sz="1900" b="0" i="1" smtClean="0">
                              <a:solidFill>
                                <a:srgbClr val="000000"/>
                              </a:solidFill>
                              <a:latin typeface="Cambria Math" panose="02040503050406030204" pitchFamily="18" charset="0"/>
                            </a:rPr>
                            <m:t>𝑟𝑒𝑠</m:t>
                          </m:r>
                        </m:sub>
                      </m:sSub>
                      <m:r>
                        <a:rPr lang="en-US" sz="1900" b="0" i="1" smtClean="0">
                          <a:solidFill>
                            <a:srgbClr val="000000"/>
                          </a:solidFill>
                          <a:latin typeface="Cambria Math" panose="02040503050406030204" pitchFamily="18" charset="0"/>
                        </a:rPr>
                        <m:t>~10 </m:t>
                      </m:r>
                      <m:r>
                        <a:rPr lang="en-US" sz="1900" b="0" i="1" smtClean="0">
                          <a:solidFill>
                            <a:srgbClr val="000000"/>
                          </a:solidFill>
                          <a:latin typeface="Cambria Math" panose="02040503050406030204" pitchFamily="18" charset="0"/>
                        </a:rPr>
                        <m:t>𝑛</m:t>
                      </m:r>
                      <m:r>
                        <m:rPr>
                          <m:sty m:val="p"/>
                        </m:rPr>
                        <a:rPr lang="en-US" sz="1900" b="0" i="0" smtClean="0">
                          <a:solidFill>
                            <a:srgbClr val="000000"/>
                          </a:solidFill>
                          <a:latin typeface="Cambria Math" panose="02040503050406030204" pitchFamily="18" charset="0"/>
                        </a:rPr>
                        <m:t>Ω</m:t>
                      </m:r>
                    </m:oMath>
                  </m:oMathPara>
                </a14:m>
                <a:endParaRPr lang="en-US" sz="1900" dirty="0">
                  <a:solidFill>
                    <a:srgbClr val="000000"/>
                  </a:solidFill>
                  <a:latin typeface="Helvetica" pitchFamily="2" charset="0"/>
                </a:endParaRPr>
              </a:p>
            </p:txBody>
          </p:sp>
        </mc:Choice>
        <mc:Fallback xmlns="">
          <p:sp>
            <p:nvSpPr>
              <p:cNvPr id="10" name="TextBox 9">
                <a:extLst>
                  <a:ext uri="{FF2B5EF4-FFF2-40B4-BE49-F238E27FC236}">
                    <a16:creationId xmlns:a16="http://schemas.microsoft.com/office/drawing/2014/main" id="{B1E34BB1-FDE4-82E8-6838-50520CDCD353}"/>
                  </a:ext>
                </a:extLst>
              </p:cNvPr>
              <p:cNvSpPr txBox="1">
                <a:spLocks noRot="1" noChangeAspect="1" noMove="1" noResize="1" noEditPoints="1" noAdjustHandles="1" noChangeArrowheads="1" noChangeShapeType="1" noTextEdit="1"/>
              </p:cNvSpPr>
              <p:nvPr/>
            </p:nvSpPr>
            <p:spPr>
              <a:xfrm>
                <a:off x="153961" y="1175670"/>
                <a:ext cx="2175403" cy="961866"/>
              </a:xfrm>
              <a:prstGeom prst="rect">
                <a:avLst/>
              </a:prstGeom>
              <a:blipFill>
                <a:blip r:embed="rId4"/>
                <a:stretch>
                  <a:fillRect/>
                </a:stretch>
              </a:blipFill>
              <a:ln>
                <a:noFill/>
              </a:ln>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EC250DFC-9B1F-6437-E337-29B8E50D11E1}"/>
              </a:ext>
            </a:extLst>
          </p:cNvPr>
          <p:cNvCxnSpPr>
            <a:cxnSpLocks/>
          </p:cNvCxnSpPr>
          <p:nvPr/>
        </p:nvCxnSpPr>
        <p:spPr>
          <a:xfrm flipH="1" flipV="1">
            <a:off x="1516237" y="1922929"/>
            <a:ext cx="1238626" cy="1176473"/>
          </a:xfrm>
          <a:prstGeom prst="straightConnector1">
            <a:avLst/>
          </a:prstGeom>
          <a:ln w="38100">
            <a:solidFill>
              <a:srgbClr val="011893"/>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FE711DBE-699D-6D56-6653-C3D86170378B}"/>
              </a:ext>
            </a:extLst>
          </p:cNvPr>
          <p:cNvCxnSpPr>
            <a:cxnSpLocks/>
          </p:cNvCxnSpPr>
          <p:nvPr/>
        </p:nvCxnSpPr>
        <p:spPr>
          <a:xfrm flipV="1">
            <a:off x="3865130" y="1922929"/>
            <a:ext cx="252009" cy="1176473"/>
          </a:xfrm>
          <a:prstGeom prst="straightConnector1">
            <a:avLst/>
          </a:prstGeom>
          <a:ln w="38100">
            <a:solidFill>
              <a:srgbClr val="011893"/>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49A91E1-CF5C-8534-9624-CFF7F13B2891}"/>
                  </a:ext>
                </a:extLst>
              </p:cNvPr>
              <p:cNvSpPr txBox="1"/>
              <p:nvPr/>
            </p:nvSpPr>
            <p:spPr>
              <a:xfrm>
                <a:off x="2777724" y="1175670"/>
                <a:ext cx="2310056" cy="961866"/>
              </a:xfrm>
              <a:prstGeom prst="rect">
                <a:avLst/>
              </a:prstGeom>
              <a:noFill/>
              <a:ln>
                <a:noFill/>
              </a:ln>
            </p:spPr>
            <p:txBody>
              <a:bodyPr wrap="none" lIns="365760" tIns="274320" rIns="365760" bIns="274320" rtlCol="0">
                <a:spAutoFit/>
              </a:bodyPr>
              <a:lstStyle/>
              <a:p>
                <a:pPr algn="ctr">
                  <a:spcAft>
                    <a:spcPts val="800"/>
                  </a:spcAft>
                </a:pPr>
                <a14:m>
                  <m:oMathPara xmlns:m="http://schemas.openxmlformats.org/officeDocument/2006/math">
                    <m:oMathParaPr>
                      <m:jc m:val="centerGroup"/>
                    </m:oMathParaPr>
                    <m:oMath xmlns:m="http://schemas.openxmlformats.org/officeDocument/2006/math">
                      <m:sSub>
                        <m:sSubPr>
                          <m:ctrlPr>
                            <a:rPr lang="en-US" sz="1900" b="0" i="1" smtClean="0">
                              <a:solidFill>
                                <a:srgbClr val="000000"/>
                              </a:solidFill>
                              <a:latin typeface="Cambria Math" panose="02040503050406030204" pitchFamily="18" charset="0"/>
                            </a:rPr>
                          </m:ctrlPr>
                        </m:sSubPr>
                        <m:e>
                          <m:r>
                            <a:rPr lang="en-US" sz="1900" b="0" i="1" smtClean="0">
                              <a:solidFill>
                                <a:srgbClr val="000000"/>
                              </a:solidFill>
                              <a:latin typeface="Cambria Math" panose="02040503050406030204" pitchFamily="18" charset="0"/>
                            </a:rPr>
                            <m:t>𝑅</m:t>
                          </m:r>
                        </m:e>
                        <m:sub>
                          <m:r>
                            <a:rPr lang="en-US" sz="1900" b="0" i="1" smtClean="0">
                              <a:solidFill>
                                <a:srgbClr val="000000"/>
                              </a:solidFill>
                              <a:latin typeface="Cambria Math" panose="02040503050406030204" pitchFamily="18" charset="0"/>
                            </a:rPr>
                            <m:t>𝑠</m:t>
                          </m:r>
                          <m:r>
                            <a:rPr lang="en-US" sz="1900" b="0" i="1" smtClean="0">
                              <a:solidFill>
                                <a:srgbClr val="000000"/>
                              </a:solidFill>
                              <a:latin typeface="Cambria Math" panose="02040503050406030204" pitchFamily="18" charset="0"/>
                            </a:rPr>
                            <m:t>,</m:t>
                          </m:r>
                          <m:r>
                            <a:rPr lang="en-US" sz="1900" b="0" i="1" smtClean="0">
                              <a:solidFill>
                                <a:srgbClr val="000000"/>
                              </a:solidFill>
                              <a:latin typeface="Cambria Math" panose="02040503050406030204" pitchFamily="18" charset="0"/>
                            </a:rPr>
                            <m:t>𝑟𝑒𝑠</m:t>
                          </m:r>
                        </m:sub>
                      </m:sSub>
                      <m:r>
                        <a:rPr lang="en-US" sz="1900" b="0" i="1" smtClean="0">
                          <a:solidFill>
                            <a:srgbClr val="000000"/>
                          </a:solidFill>
                          <a:latin typeface="Cambria Math" panose="02040503050406030204" pitchFamily="18" charset="0"/>
                        </a:rPr>
                        <m:t>~100 </m:t>
                      </m:r>
                      <m:r>
                        <a:rPr lang="en-US" sz="1900" b="0" i="1" smtClean="0">
                          <a:solidFill>
                            <a:srgbClr val="000000"/>
                          </a:solidFill>
                          <a:latin typeface="Cambria Math" panose="02040503050406030204" pitchFamily="18" charset="0"/>
                        </a:rPr>
                        <m:t>𝑛</m:t>
                      </m:r>
                      <m:r>
                        <m:rPr>
                          <m:sty m:val="p"/>
                        </m:rPr>
                        <a:rPr lang="en-US" sz="1900" b="0" i="0" smtClean="0">
                          <a:solidFill>
                            <a:srgbClr val="000000"/>
                          </a:solidFill>
                          <a:latin typeface="Cambria Math" panose="02040503050406030204" pitchFamily="18" charset="0"/>
                        </a:rPr>
                        <m:t>Ω</m:t>
                      </m:r>
                    </m:oMath>
                  </m:oMathPara>
                </a14:m>
                <a:endParaRPr lang="en-US" sz="1900" dirty="0">
                  <a:solidFill>
                    <a:srgbClr val="000000"/>
                  </a:solidFill>
                  <a:latin typeface="Helvetica" pitchFamily="2" charset="0"/>
                </a:endParaRPr>
              </a:p>
            </p:txBody>
          </p:sp>
        </mc:Choice>
        <mc:Fallback xmlns="">
          <p:sp>
            <p:nvSpPr>
              <p:cNvPr id="15" name="TextBox 14">
                <a:extLst>
                  <a:ext uri="{FF2B5EF4-FFF2-40B4-BE49-F238E27FC236}">
                    <a16:creationId xmlns:a16="http://schemas.microsoft.com/office/drawing/2014/main" id="{C49A91E1-CF5C-8534-9624-CFF7F13B2891}"/>
                  </a:ext>
                </a:extLst>
              </p:cNvPr>
              <p:cNvSpPr txBox="1">
                <a:spLocks noRot="1" noChangeAspect="1" noMove="1" noResize="1" noEditPoints="1" noAdjustHandles="1" noChangeArrowheads="1" noChangeShapeType="1" noTextEdit="1"/>
              </p:cNvSpPr>
              <p:nvPr/>
            </p:nvSpPr>
            <p:spPr>
              <a:xfrm>
                <a:off x="2777724" y="1175670"/>
                <a:ext cx="2310056" cy="961866"/>
              </a:xfrm>
              <a:prstGeom prst="rect">
                <a:avLst/>
              </a:prstGeom>
              <a:blipFill>
                <a:blip r:embed="rId5"/>
                <a:stretch>
                  <a:fillRect/>
                </a:stretch>
              </a:blipFill>
              <a:ln>
                <a:noFill/>
              </a:ln>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713B6D77-02BD-5377-91FD-4EA8F95F85F7}"/>
              </a:ext>
            </a:extLst>
          </p:cNvPr>
          <p:cNvSpPr>
            <a:spLocks noGrp="1"/>
          </p:cNvSpPr>
          <p:nvPr>
            <p:ph type="sldNum" sz="quarter" idx="40"/>
          </p:nvPr>
        </p:nvSpPr>
        <p:spPr/>
        <p:txBody>
          <a:bodyPr/>
          <a:lstStyle/>
          <a:p>
            <a:fld id="{F4BAA12D-5F28-3140-935A-44BF4B54B6B6}" type="slidenum">
              <a:rPr lang="en-US" smtClean="0"/>
              <a:pPr/>
              <a:t>11</a:t>
            </a:fld>
            <a:endParaRPr lang="en-US" dirty="0"/>
          </a:p>
        </p:txBody>
      </p:sp>
      <p:sp>
        <p:nvSpPr>
          <p:cNvPr id="7" name="Footer Placeholder 6">
            <a:extLst>
              <a:ext uri="{FF2B5EF4-FFF2-40B4-BE49-F238E27FC236}">
                <a16:creationId xmlns:a16="http://schemas.microsoft.com/office/drawing/2014/main" id="{59F2A42C-9964-6A12-AF57-C8CA66197209}"/>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1125513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68B6E-FDA8-FE8C-5A03-E4F8E08083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A1B73C-E380-816C-94E8-3AC4D2D58A4C}"/>
              </a:ext>
            </a:extLst>
          </p:cNvPr>
          <p:cNvSpPr>
            <a:spLocks noGrp="1"/>
          </p:cNvSpPr>
          <p:nvPr>
            <p:ph type="title"/>
          </p:nvPr>
        </p:nvSpPr>
        <p:spPr/>
        <p:txBody>
          <a:bodyPr/>
          <a:lstStyle/>
          <a:p>
            <a:r>
              <a:rPr lang="en-US" dirty="0">
                <a:solidFill>
                  <a:srgbClr val="011893"/>
                </a:solidFill>
              </a:rPr>
              <a:t>Novel cavity geometries</a:t>
            </a:r>
          </a:p>
        </p:txBody>
      </p:sp>
      <p:pic>
        <p:nvPicPr>
          <p:cNvPr id="8" name="Picture 7">
            <a:extLst>
              <a:ext uri="{FF2B5EF4-FFF2-40B4-BE49-F238E27FC236}">
                <a16:creationId xmlns:a16="http://schemas.microsoft.com/office/drawing/2014/main" id="{AA2F399D-D1A8-D882-16AD-443E5EA80F5C}"/>
              </a:ext>
            </a:extLst>
          </p:cNvPr>
          <p:cNvPicPr>
            <a:picLocks noChangeAspect="1"/>
          </p:cNvPicPr>
          <p:nvPr/>
        </p:nvPicPr>
        <p:blipFill>
          <a:blip r:embed="rId2"/>
          <a:srcRect r="14718"/>
          <a:stretch>
            <a:fillRect/>
          </a:stretch>
        </p:blipFill>
        <p:spPr>
          <a:xfrm>
            <a:off x="7042520" y="2118169"/>
            <a:ext cx="4139361" cy="2286000"/>
          </a:xfrm>
          <a:prstGeom prst="rect">
            <a:avLst/>
          </a:prstGeom>
          <a:effectLst>
            <a:softEdge rad="31750"/>
          </a:effectLst>
        </p:spPr>
      </p:pic>
      <p:sp>
        <p:nvSpPr>
          <p:cNvPr id="9" name="Rectangle 8">
            <a:extLst>
              <a:ext uri="{FF2B5EF4-FFF2-40B4-BE49-F238E27FC236}">
                <a16:creationId xmlns:a16="http://schemas.microsoft.com/office/drawing/2014/main" id="{F327CF3E-D610-9817-372E-32BDD663F0C6}"/>
              </a:ext>
            </a:extLst>
          </p:cNvPr>
          <p:cNvSpPr/>
          <p:nvPr/>
        </p:nvSpPr>
        <p:spPr>
          <a:xfrm>
            <a:off x="8034266" y="1042190"/>
            <a:ext cx="2349969"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chemeClr val="tx1"/>
                </a:solidFill>
                <a:effectLst>
                  <a:outerShdw blurRad="38100" dist="19050" dir="2700000" algn="tl" rotWithShape="0">
                    <a:schemeClr val="dk1">
                      <a:alpha val="40000"/>
                    </a:schemeClr>
                  </a:outerShdw>
                </a:effectLst>
              </a:rPr>
              <a:t>QWR 145 MHz</a:t>
            </a:r>
          </a:p>
        </p:txBody>
      </p:sp>
      <p:pic>
        <p:nvPicPr>
          <p:cNvPr id="10" name="Picture 9">
            <a:extLst>
              <a:ext uri="{FF2B5EF4-FFF2-40B4-BE49-F238E27FC236}">
                <a16:creationId xmlns:a16="http://schemas.microsoft.com/office/drawing/2014/main" id="{89DDF2D9-5DD7-25CF-767F-2EDFF11150E2}"/>
              </a:ext>
            </a:extLst>
          </p:cNvPr>
          <p:cNvPicPr>
            <a:picLocks noChangeAspect="1"/>
          </p:cNvPicPr>
          <p:nvPr/>
        </p:nvPicPr>
        <p:blipFill>
          <a:blip r:embed="rId3"/>
          <a:stretch>
            <a:fillRect/>
          </a:stretch>
        </p:blipFill>
        <p:spPr>
          <a:xfrm>
            <a:off x="1470623" y="2118169"/>
            <a:ext cx="3802945" cy="2286000"/>
          </a:xfrm>
          <a:prstGeom prst="rect">
            <a:avLst/>
          </a:prstGeom>
        </p:spPr>
      </p:pic>
      <p:sp>
        <p:nvSpPr>
          <p:cNvPr id="11" name="Rectangle 10">
            <a:extLst>
              <a:ext uri="{FF2B5EF4-FFF2-40B4-BE49-F238E27FC236}">
                <a16:creationId xmlns:a16="http://schemas.microsoft.com/office/drawing/2014/main" id="{57F26B83-46EB-5BB5-EAB0-8DD4CAC4A579}"/>
              </a:ext>
            </a:extLst>
          </p:cNvPr>
          <p:cNvSpPr/>
          <p:nvPr/>
        </p:nvSpPr>
        <p:spPr>
          <a:xfrm>
            <a:off x="2197112" y="1042190"/>
            <a:ext cx="2349969"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chemeClr val="tx1"/>
                </a:solidFill>
                <a:effectLst>
                  <a:outerShdw blurRad="38100" dist="19050" dir="2700000" algn="tl" rotWithShape="0">
                    <a:schemeClr val="dk1">
                      <a:alpha val="40000"/>
                    </a:schemeClr>
                  </a:outerShdw>
                </a:effectLst>
              </a:rPr>
              <a:t>1.5 cell 650 MHz</a:t>
            </a:r>
          </a:p>
          <a:p>
            <a:pPr algn="ctr"/>
            <a:r>
              <a:rPr lang="en-US" sz="2000" dirty="0">
                <a:ln w="0"/>
                <a:solidFill>
                  <a:schemeClr val="tx1"/>
                </a:solidFill>
                <a:effectLst>
                  <a:outerShdw blurRad="38100" dist="19050" dir="2700000" algn="tl" rotWithShape="0">
                    <a:schemeClr val="dk1">
                      <a:alpha val="40000"/>
                    </a:schemeClr>
                  </a:outerShdw>
                </a:effectLst>
              </a:rPr>
              <a:t>B15S-EZ-001</a:t>
            </a:r>
          </a:p>
        </p:txBody>
      </p:sp>
      <p:sp>
        <p:nvSpPr>
          <p:cNvPr id="4" name="TextBox 3">
            <a:extLst>
              <a:ext uri="{FF2B5EF4-FFF2-40B4-BE49-F238E27FC236}">
                <a16:creationId xmlns:a16="http://schemas.microsoft.com/office/drawing/2014/main" id="{813B295E-05EA-F00A-54A5-DA03E06325CC}"/>
              </a:ext>
            </a:extLst>
          </p:cNvPr>
          <p:cNvSpPr txBox="1"/>
          <p:nvPr/>
        </p:nvSpPr>
        <p:spPr>
          <a:xfrm>
            <a:off x="1113213" y="4404169"/>
            <a:ext cx="4882473" cy="1107996"/>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Low-power e-beam source prototype of IARC</a:t>
            </a:r>
          </a:p>
        </p:txBody>
      </p:sp>
      <p:sp>
        <p:nvSpPr>
          <p:cNvPr id="13" name="TextBox 12">
            <a:extLst>
              <a:ext uri="{FF2B5EF4-FFF2-40B4-BE49-F238E27FC236}">
                <a16:creationId xmlns:a16="http://schemas.microsoft.com/office/drawing/2014/main" id="{49B63042-8B45-0316-7661-9E049A1873C3}"/>
              </a:ext>
            </a:extLst>
          </p:cNvPr>
          <p:cNvSpPr txBox="1"/>
          <p:nvPr/>
        </p:nvSpPr>
        <p:spPr>
          <a:xfrm>
            <a:off x="6670963" y="4404169"/>
            <a:ext cx="4882473" cy="1487587"/>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Alternative SRF cavities for ATLAS and future ion accelerators</a:t>
            </a:r>
          </a:p>
          <a:p>
            <a:pPr algn="just">
              <a:spcAft>
                <a:spcPts val="800"/>
              </a:spcAft>
            </a:pPr>
            <a:endParaRPr lang="en-US" dirty="0">
              <a:solidFill>
                <a:srgbClr val="000000"/>
              </a:solidFill>
              <a:latin typeface="Helvetica" pitchFamily="2" charset="0"/>
            </a:endParaRPr>
          </a:p>
        </p:txBody>
      </p:sp>
      <p:pic>
        <p:nvPicPr>
          <p:cNvPr id="14" name="Picture 2" descr="C:\Users\amiesen\Desktop\anlrgbpptlogo.png">
            <a:extLst>
              <a:ext uri="{FF2B5EF4-FFF2-40B4-BE49-F238E27FC236}">
                <a16:creationId xmlns:a16="http://schemas.microsoft.com/office/drawing/2014/main" id="{FF3D65E5-3F4F-8C5F-144F-990FB998DB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7333" y="5311571"/>
            <a:ext cx="2284426" cy="82296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5491E40-8173-75A6-214E-38121075E1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4583" y="5358610"/>
            <a:ext cx="2372498" cy="914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F59DE99-1B39-9349-0E66-24CB1EA41717}"/>
              </a:ext>
            </a:extLst>
          </p:cNvPr>
          <p:cNvSpPr/>
          <p:nvPr/>
        </p:nvSpPr>
        <p:spPr>
          <a:xfrm>
            <a:off x="6196316" y="752354"/>
            <a:ext cx="5494116" cy="5520656"/>
          </a:xfrm>
          <a:prstGeom prst="rect">
            <a:avLst/>
          </a:prstGeom>
          <a:noFill/>
          <a:ln w="38100">
            <a:solidFill>
              <a:srgbClr val="009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49260269-F612-BE18-4488-4490477E10EA}"/>
              </a:ext>
            </a:extLst>
          </p:cNvPr>
          <p:cNvSpPr>
            <a:spLocks noGrp="1"/>
          </p:cNvSpPr>
          <p:nvPr>
            <p:ph type="sldNum" sz="quarter" idx="40"/>
          </p:nvPr>
        </p:nvSpPr>
        <p:spPr/>
        <p:txBody>
          <a:bodyPr/>
          <a:lstStyle/>
          <a:p>
            <a:fld id="{F4BAA12D-5F28-3140-935A-44BF4B54B6B6}" type="slidenum">
              <a:rPr lang="en-US" smtClean="0"/>
              <a:pPr/>
              <a:t>12</a:t>
            </a:fld>
            <a:endParaRPr lang="en-US" dirty="0"/>
          </a:p>
        </p:txBody>
      </p:sp>
      <p:sp>
        <p:nvSpPr>
          <p:cNvPr id="12" name="Footer Placeholder 11">
            <a:extLst>
              <a:ext uri="{FF2B5EF4-FFF2-40B4-BE49-F238E27FC236}">
                <a16:creationId xmlns:a16="http://schemas.microsoft.com/office/drawing/2014/main" id="{9096A935-51DE-CAEC-CBA0-F7D4B6DBAFA2}"/>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3132744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D76CD7-789E-56DB-8F6E-7C52A97404F1}"/>
              </a:ext>
            </a:extLst>
          </p:cNvPr>
          <p:cNvSpPr>
            <a:spLocks noGrp="1"/>
          </p:cNvSpPr>
          <p:nvPr>
            <p:ph type="title"/>
          </p:nvPr>
        </p:nvSpPr>
        <p:spPr/>
        <p:txBody>
          <a:bodyPr/>
          <a:lstStyle/>
          <a:p>
            <a:r>
              <a:rPr lang="en-US" dirty="0">
                <a:solidFill>
                  <a:srgbClr val="011893"/>
                </a:solidFill>
              </a:rPr>
              <a:t>QWR 145 MHz cavity coating</a:t>
            </a:r>
          </a:p>
        </p:txBody>
      </p:sp>
      <p:pic>
        <p:nvPicPr>
          <p:cNvPr id="7" name="Picture 6" descr="A picture containing indoor, sewing machine, appliance, floor&#10;&#10;AI-generated content may be incorrect.">
            <a:extLst>
              <a:ext uri="{FF2B5EF4-FFF2-40B4-BE49-F238E27FC236}">
                <a16:creationId xmlns:a16="http://schemas.microsoft.com/office/drawing/2014/main" id="{D93B5CFD-9671-6E4D-F39D-BE089230BDDD}"/>
              </a:ext>
            </a:extLst>
          </p:cNvPr>
          <p:cNvPicPr>
            <a:picLocks noChangeAspect="1"/>
          </p:cNvPicPr>
          <p:nvPr/>
        </p:nvPicPr>
        <p:blipFill>
          <a:blip r:embed="rId2"/>
          <a:srcRect t="16129"/>
          <a:stretch>
            <a:fillRect/>
          </a:stretch>
        </p:blipFill>
        <p:spPr>
          <a:xfrm>
            <a:off x="145815" y="1010644"/>
            <a:ext cx="3780714" cy="2377440"/>
          </a:xfrm>
          <a:prstGeom prst="rect">
            <a:avLst/>
          </a:prstGeom>
        </p:spPr>
      </p:pic>
      <p:pic>
        <p:nvPicPr>
          <p:cNvPr id="9" name="Picture 8" descr="A picture containing blue, close&#10;&#10;AI-generated content may be incorrect.">
            <a:extLst>
              <a:ext uri="{FF2B5EF4-FFF2-40B4-BE49-F238E27FC236}">
                <a16:creationId xmlns:a16="http://schemas.microsoft.com/office/drawing/2014/main" id="{68EA62EE-C809-9F88-5981-268D34148A51}"/>
              </a:ext>
            </a:extLst>
          </p:cNvPr>
          <p:cNvPicPr>
            <a:picLocks noChangeAspect="1"/>
          </p:cNvPicPr>
          <p:nvPr/>
        </p:nvPicPr>
        <p:blipFill>
          <a:blip r:embed="rId3"/>
          <a:stretch>
            <a:fillRect/>
          </a:stretch>
        </p:blipFill>
        <p:spPr>
          <a:xfrm>
            <a:off x="2189033" y="2410721"/>
            <a:ext cx="3170920" cy="2377440"/>
          </a:xfrm>
          <a:prstGeom prst="rect">
            <a:avLst/>
          </a:prstGeom>
        </p:spPr>
      </p:pic>
      <p:pic>
        <p:nvPicPr>
          <p:cNvPr id="10" name="Picture 9">
            <a:extLst>
              <a:ext uri="{FF2B5EF4-FFF2-40B4-BE49-F238E27FC236}">
                <a16:creationId xmlns:a16="http://schemas.microsoft.com/office/drawing/2014/main" id="{7AFE26E4-DD2C-8975-DB27-B592D0879697}"/>
              </a:ext>
            </a:extLst>
          </p:cNvPr>
          <p:cNvPicPr>
            <a:picLocks noChangeAspect="1"/>
          </p:cNvPicPr>
          <p:nvPr/>
        </p:nvPicPr>
        <p:blipFill>
          <a:blip r:embed="rId4"/>
          <a:stretch>
            <a:fillRect/>
          </a:stretch>
        </p:blipFill>
        <p:spPr>
          <a:xfrm>
            <a:off x="284711" y="4920164"/>
            <a:ext cx="4757769" cy="1436186"/>
          </a:xfrm>
          <a:prstGeom prst="rect">
            <a:avLst/>
          </a:prstGeom>
        </p:spPr>
      </p:pic>
      <p:sp>
        <p:nvSpPr>
          <p:cNvPr id="11" name="TextBox 10">
            <a:extLst>
              <a:ext uri="{FF2B5EF4-FFF2-40B4-BE49-F238E27FC236}">
                <a16:creationId xmlns:a16="http://schemas.microsoft.com/office/drawing/2014/main" id="{63BDB165-A9F5-C360-FDB2-13C0C116BA0E}"/>
              </a:ext>
            </a:extLst>
          </p:cNvPr>
          <p:cNvSpPr txBox="1"/>
          <p:nvPr/>
        </p:nvSpPr>
        <p:spPr>
          <a:xfrm>
            <a:off x="2278503" y="5215064"/>
            <a:ext cx="2750433" cy="846386"/>
          </a:xfrm>
          <a:prstGeom prst="rect">
            <a:avLst/>
          </a:prstGeom>
          <a:noFill/>
        </p:spPr>
        <p:txBody>
          <a:bodyPr wrap="none" lIns="365760" tIns="274320" rIns="365760" bIns="274320" rtlCol="0">
            <a:spAutoFit/>
          </a:bodyPr>
          <a:lstStyle/>
          <a:p>
            <a:pPr algn="ctr">
              <a:spcAft>
                <a:spcPts val="800"/>
              </a:spcAft>
            </a:pPr>
            <a:r>
              <a:rPr lang="en-US" sz="1900" dirty="0">
                <a:latin typeface="Helvetica" pitchFamily="2" charset="0"/>
              </a:rPr>
              <a:t>High B-field region</a:t>
            </a:r>
          </a:p>
        </p:txBody>
      </p:sp>
      <p:sp>
        <p:nvSpPr>
          <p:cNvPr id="12" name="TextBox 11">
            <a:extLst>
              <a:ext uri="{FF2B5EF4-FFF2-40B4-BE49-F238E27FC236}">
                <a16:creationId xmlns:a16="http://schemas.microsoft.com/office/drawing/2014/main" id="{1056D78F-8B88-1D90-CB4F-8BDDF28D8CD9}"/>
              </a:ext>
            </a:extLst>
          </p:cNvPr>
          <p:cNvSpPr txBox="1"/>
          <p:nvPr/>
        </p:nvSpPr>
        <p:spPr>
          <a:xfrm>
            <a:off x="5726430" y="915034"/>
            <a:ext cx="5755657" cy="4185761"/>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QWR cavity geometry is as well unique consisting of an inner rod where the B-field is highest.</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It also consists of two flanges at each  ends. Two sources have to be used with 8 g of Sn and 1 g of SnCl</a:t>
            </a:r>
            <a:r>
              <a:rPr lang="en-US" baseline="-25000" dirty="0">
                <a:solidFill>
                  <a:srgbClr val="000000"/>
                </a:solidFill>
                <a:latin typeface="Helvetica" pitchFamily="2" charset="0"/>
              </a:rPr>
              <a:t>2</a:t>
            </a:r>
            <a:r>
              <a:rPr lang="en-US" dirty="0">
                <a:solidFill>
                  <a:srgbClr val="000000"/>
                </a:solidFill>
                <a:latin typeface="Helvetica" pitchFamily="2" charset="0"/>
              </a:rPr>
              <a:t> in each.</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Three cavities were coated to address repeatability and reproducibility. QWR0 has </a:t>
            </a:r>
            <a:r>
              <a:rPr lang="en-US" dirty="0" err="1">
                <a:solidFill>
                  <a:srgbClr val="000000"/>
                </a:solidFill>
                <a:latin typeface="Helvetica" pitchFamily="2" charset="0"/>
              </a:rPr>
              <a:t>NbTi</a:t>
            </a:r>
            <a:r>
              <a:rPr lang="en-US" dirty="0">
                <a:solidFill>
                  <a:srgbClr val="000000"/>
                </a:solidFill>
                <a:latin typeface="Helvetica" pitchFamily="2" charset="0"/>
              </a:rPr>
              <a:t> flanges, whereas the others have Nb flanges.</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Coating sources were set-up such that the B-field region is at the direct sight of Sn flow.</a:t>
            </a:r>
          </a:p>
        </p:txBody>
      </p:sp>
      <p:sp>
        <p:nvSpPr>
          <p:cNvPr id="4" name="Slide Number Placeholder 3">
            <a:extLst>
              <a:ext uri="{FF2B5EF4-FFF2-40B4-BE49-F238E27FC236}">
                <a16:creationId xmlns:a16="http://schemas.microsoft.com/office/drawing/2014/main" id="{DA5287A8-71C3-EB34-EEE7-E0BC8F0C523F}"/>
              </a:ext>
            </a:extLst>
          </p:cNvPr>
          <p:cNvSpPr>
            <a:spLocks noGrp="1"/>
          </p:cNvSpPr>
          <p:nvPr>
            <p:ph type="sldNum" sz="quarter" idx="40"/>
          </p:nvPr>
        </p:nvSpPr>
        <p:spPr/>
        <p:txBody>
          <a:bodyPr/>
          <a:lstStyle/>
          <a:p>
            <a:fld id="{F4BAA12D-5F28-3140-935A-44BF4B54B6B6}" type="slidenum">
              <a:rPr lang="en-US" smtClean="0"/>
              <a:pPr/>
              <a:t>13</a:t>
            </a:fld>
            <a:endParaRPr lang="en-US" dirty="0"/>
          </a:p>
        </p:txBody>
      </p:sp>
      <p:sp>
        <p:nvSpPr>
          <p:cNvPr id="6" name="Footer Placeholder 5">
            <a:extLst>
              <a:ext uri="{FF2B5EF4-FFF2-40B4-BE49-F238E27FC236}">
                <a16:creationId xmlns:a16="http://schemas.microsoft.com/office/drawing/2014/main" id="{D3328633-595B-AE98-5614-A9FAB8DC92EF}"/>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Tree>
    <p:extLst>
      <p:ext uri="{BB962C8B-B14F-4D97-AF65-F5344CB8AC3E}">
        <p14:creationId xmlns:p14="http://schemas.microsoft.com/office/powerpoint/2010/main" val="3708130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3D7B7E-8148-E67C-F3CA-64FE214E04D1}"/>
              </a:ext>
            </a:extLst>
          </p:cNvPr>
          <p:cNvSpPr>
            <a:spLocks noGrp="1"/>
          </p:cNvSpPr>
          <p:nvPr>
            <p:ph type="title"/>
          </p:nvPr>
        </p:nvSpPr>
        <p:spPr/>
        <p:txBody>
          <a:bodyPr/>
          <a:lstStyle/>
          <a:p>
            <a:r>
              <a:rPr lang="en-US" dirty="0">
                <a:solidFill>
                  <a:srgbClr val="011893"/>
                </a:solidFill>
              </a:rPr>
              <a:t>QWR 145 MHz cavity coating results</a:t>
            </a:r>
          </a:p>
        </p:txBody>
      </p:sp>
      <p:pic>
        <p:nvPicPr>
          <p:cNvPr id="7" name="Picture 6" descr="A close up of a cat&#10;&#10;AI-generated content may be incorrect.">
            <a:extLst>
              <a:ext uri="{FF2B5EF4-FFF2-40B4-BE49-F238E27FC236}">
                <a16:creationId xmlns:a16="http://schemas.microsoft.com/office/drawing/2014/main" id="{C343C4C5-2C46-7FEC-D95E-CEB288EDF15B}"/>
              </a:ext>
            </a:extLst>
          </p:cNvPr>
          <p:cNvPicPr>
            <a:picLocks noChangeAspect="1"/>
          </p:cNvPicPr>
          <p:nvPr/>
        </p:nvPicPr>
        <p:blipFill>
          <a:blip r:embed="rId2"/>
          <a:stretch>
            <a:fillRect/>
          </a:stretch>
        </p:blipFill>
        <p:spPr>
          <a:xfrm>
            <a:off x="8754123" y="1873384"/>
            <a:ext cx="3048960" cy="2286000"/>
          </a:xfrm>
          <a:prstGeom prst="rect">
            <a:avLst/>
          </a:prstGeom>
        </p:spPr>
      </p:pic>
      <p:pic>
        <p:nvPicPr>
          <p:cNvPr id="9" name="Picture 8" descr="A close up of a fish&#10;&#10;AI-generated content may be incorrect.">
            <a:extLst>
              <a:ext uri="{FF2B5EF4-FFF2-40B4-BE49-F238E27FC236}">
                <a16:creationId xmlns:a16="http://schemas.microsoft.com/office/drawing/2014/main" id="{192D39B9-7D83-591C-B660-0C0AEC81B876}"/>
              </a:ext>
            </a:extLst>
          </p:cNvPr>
          <p:cNvPicPr>
            <a:picLocks noChangeAspect="1"/>
          </p:cNvPicPr>
          <p:nvPr/>
        </p:nvPicPr>
        <p:blipFill>
          <a:blip r:embed="rId3"/>
          <a:stretch>
            <a:fillRect/>
          </a:stretch>
        </p:blipFill>
        <p:spPr>
          <a:xfrm>
            <a:off x="7318543" y="3743886"/>
            <a:ext cx="3048960" cy="2286000"/>
          </a:xfrm>
          <a:prstGeom prst="rect">
            <a:avLst/>
          </a:prstGeom>
        </p:spPr>
      </p:pic>
      <p:pic>
        <p:nvPicPr>
          <p:cNvPr id="11" name="Picture 10" descr="A picture containing metalware, close&#10;&#10;AI-generated content may be incorrect.">
            <a:extLst>
              <a:ext uri="{FF2B5EF4-FFF2-40B4-BE49-F238E27FC236}">
                <a16:creationId xmlns:a16="http://schemas.microsoft.com/office/drawing/2014/main" id="{9057492A-B2F0-9CA4-C554-34F429EAB380}"/>
              </a:ext>
            </a:extLst>
          </p:cNvPr>
          <p:cNvPicPr>
            <a:picLocks noChangeAspect="1"/>
          </p:cNvPicPr>
          <p:nvPr/>
        </p:nvPicPr>
        <p:blipFill>
          <a:blip r:embed="rId4"/>
          <a:stretch>
            <a:fillRect/>
          </a:stretch>
        </p:blipFill>
        <p:spPr>
          <a:xfrm>
            <a:off x="5900571" y="901881"/>
            <a:ext cx="3048960" cy="2286000"/>
          </a:xfrm>
          <a:prstGeom prst="rect">
            <a:avLst/>
          </a:prstGeom>
        </p:spPr>
      </p:pic>
      <p:sp>
        <p:nvSpPr>
          <p:cNvPr id="12" name="TextBox 11">
            <a:extLst>
              <a:ext uri="{FF2B5EF4-FFF2-40B4-BE49-F238E27FC236}">
                <a16:creationId xmlns:a16="http://schemas.microsoft.com/office/drawing/2014/main" id="{8F3FC34E-7C48-8712-C9A0-8B38527022B1}"/>
              </a:ext>
            </a:extLst>
          </p:cNvPr>
          <p:cNvSpPr txBox="1"/>
          <p:nvPr/>
        </p:nvSpPr>
        <p:spPr>
          <a:xfrm>
            <a:off x="5782558" y="2557053"/>
            <a:ext cx="2628460" cy="830997"/>
          </a:xfrm>
          <a:prstGeom prst="rect">
            <a:avLst/>
          </a:prstGeom>
          <a:noFill/>
        </p:spPr>
        <p:txBody>
          <a:bodyPr wrap="square" lIns="365760" tIns="274320" rIns="365760" bIns="274320" rtlCol="0">
            <a:spAutoFit/>
          </a:bodyPr>
          <a:lstStyle/>
          <a:p>
            <a:pPr algn="just">
              <a:spcAft>
                <a:spcPts val="800"/>
              </a:spcAft>
            </a:pPr>
            <a:r>
              <a:rPr lang="en-US" dirty="0">
                <a:solidFill>
                  <a:schemeClr val="bg1"/>
                </a:solidFill>
                <a:latin typeface="Helvetica" pitchFamily="2" charset="0"/>
              </a:rPr>
              <a:t>QWR0</a:t>
            </a:r>
          </a:p>
        </p:txBody>
      </p:sp>
      <p:sp>
        <p:nvSpPr>
          <p:cNvPr id="13" name="TextBox 12">
            <a:extLst>
              <a:ext uri="{FF2B5EF4-FFF2-40B4-BE49-F238E27FC236}">
                <a16:creationId xmlns:a16="http://schemas.microsoft.com/office/drawing/2014/main" id="{1A109310-237E-A12E-50AE-9B04C7406BCE}"/>
              </a:ext>
            </a:extLst>
          </p:cNvPr>
          <p:cNvSpPr txBox="1"/>
          <p:nvPr/>
        </p:nvSpPr>
        <p:spPr>
          <a:xfrm>
            <a:off x="7187055" y="5359378"/>
            <a:ext cx="2628459" cy="830997"/>
          </a:xfrm>
          <a:prstGeom prst="rect">
            <a:avLst/>
          </a:prstGeom>
          <a:noFill/>
        </p:spPr>
        <p:txBody>
          <a:bodyPr wrap="square" lIns="365760" tIns="274320" rIns="365760" bIns="274320" rtlCol="0">
            <a:spAutoFit/>
          </a:bodyPr>
          <a:lstStyle/>
          <a:p>
            <a:pPr algn="just">
              <a:spcAft>
                <a:spcPts val="800"/>
              </a:spcAft>
            </a:pPr>
            <a:r>
              <a:rPr lang="en-US" dirty="0">
                <a:solidFill>
                  <a:schemeClr val="bg1"/>
                </a:solidFill>
                <a:latin typeface="Helvetica" pitchFamily="2" charset="0"/>
              </a:rPr>
              <a:t>QWR1</a:t>
            </a:r>
          </a:p>
        </p:txBody>
      </p:sp>
      <p:sp>
        <p:nvSpPr>
          <p:cNvPr id="14" name="TextBox 13">
            <a:extLst>
              <a:ext uri="{FF2B5EF4-FFF2-40B4-BE49-F238E27FC236}">
                <a16:creationId xmlns:a16="http://schemas.microsoft.com/office/drawing/2014/main" id="{86344231-5F26-F252-B6BF-033E04A658B2}"/>
              </a:ext>
            </a:extLst>
          </p:cNvPr>
          <p:cNvSpPr txBox="1"/>
          <p:nvPr/>
        </p:nvSpPr>
        <p:spPr>
          <a:xfrm>
            <a:off x="8813382" y="1873384"/>
            <a:ext cx="2892275" cy="830997"/>
          </a:xfrm>
          <a:prstGeom prst="rect">
            <a:avLst/>
          </a:prstGeom>
          <a:noFill/>
        </p:spPr>
        <p:txBody>
          <a:bodyPr wrap="square" lIns="365760" tIns="274320" rIns="365760" bIns="274320" rtlCol="0">
            <a:spAutoFit/>
          </a:bodyPr>
          <a:lstStyle/>
          <a:p>
            <a:pPr algn="just">
              <a:spcAft>
                <a:spcPts val="800"/>
              </a:spcAft>
            </a:pPr>
            <a:r>
              <a:rPr lang="en-US" dirty="0">
                <a:solidFill>
                  <a:schemeClr val="bg1"/>
                </a:solidFill>
                <a:latin typeface="Helvetica" pitchFamily="2" charset="0"/>
              </a:rPr>
              <a:t>QWR2</a:t>
            </a:r>
          </a:p>
        </p:txBody>
      </p:sp>
      <p:sp>
        <p:nvSpPr>
          <p:cNvPr id="15" name="TextBox 14">
            <a:extLst>
              <a:ext uri="{FF2B5EF4-FFF2-40B4-BE49-F238E27FC236}">
                <a16:creationId xmlns:a16="http://schemas.microsoft.com/office/drawing/2014/main" id="{EAEE5D8D-F059-45BB-309B-A4B2140D68DC}"/>
              </a:ext>
            </a:extLst>
          </p:cNvPr>
          <p:cNvSpPr txBox="1"/>
          <p:nvPr/>
        </p:nvSpPr>
        <p:spPr>
          <a:xfrm>
            <a:off x="201268" y="4403545"/>
            <a:ext cx="7223783" cy="2523768"/>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Cavity appears to be well-coated visually</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Sn spots were observed at the flanges in all</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QWR0 demonstrated </a:t>
            </a:r>
            <a:r>
              <a:rPr lang="en-US" b="1" dirty="0">
                <a:solidFill>
                  <a:srgbClr val="000000"/>
                </a:solidFill>
                <a:latin typeface="Helvetica" pitchFamily="2" charset="0"/>
              </a:rPr>
              <a:t>record-breaking performance with peak magnetic field of 105 </a:t>
            </a:r>
            <a:r>
              <a:rPr lang="en-US" b="1" dirty="0" err="1">
                <a:solidFill>
                  <a:srgbClr val="000000"/>
                </a:solidFill>
                <a:latin typeface="Helvetica" pitchFamily="2" charset="0"/>
              </a:rPr>
              <a:t>mT.</a:t>
            </a:r>
            <a:endParaRPr lang="en-US" b="1" dirty="0">
              <a:solidFill>
                <a:srgbClr val="000000"/>
              </a:solidFill>
              <a:latin typeface="Helvetica" pitchFamily="2" charset="0"/>
            </a:endParaRPr>
          </a:p>
          <a:p>
            <a:pPr marL="285750" indent="-285750" algn="just">
              <a:spcAft>
                <a:spcPts val="800"/>
              </a:spcAft>
              <a:buFont typeface="Arial" panose="020B0604020202020204" pitchFamily="34" charset="0"/>
              <a:buChar char="•"/>
            </a:pPr>
            <a:r>
              <a:rPr lang="en-US" b="1" dirty="0">
                <a:solidFill>
                  <a:srgbClr val="000000"/>
                </a:solidFill>
                <a:latin typeface="Helvetica" pitchFamily="2" charset="0"/>
              </a:rPr>
              <a:t>QWR0 and QWR1 showed very similar results demonstrating reproducible results (2/3).</a:t>
            </a:r>
          </a:p>
        </p:txBody>
      </p:sp>
      <p:pic>
        <p:nvPicPr>
          <p:cNvPr id="16" name="Picture 15">
            <a:extLst>
              <a:ext uri="{FF2B5EF4-FFF2-40B4-BE49-F238E27FC236}">
                <a16:creationId xmlns:a16="http://schemas.microsoft.com/office/drawing/2014/main" id="{393BB7F5-68B0-0A74-E162-A24D764D14D1}"/>
              </a:ext>
            </a:extLst>
          </p:cNvPr>
          <p:cNvPicPr>
            <a:picLocks noChangeAspect="1"/>
          </p:cNvPicPr>
          <p:nvPr/>
        </p:nvPicPr>
        <p:blipFill>
          <a:blip r:embed="rId5"/>
          <a:stretch>
            <a:fillRect/>
          </a:stretch>
        </p:blipFill>
        <p:spPr>
          <a:xfrm>
            <a:off x="106507" y="917551"/>
            <a:ext cx="5676051" cy="3657600"/>
          </a:xfrm>
          <a:prstGeom prst="rect">
            <a:avLst/>
          </a:prstGeom>
        </p:spPr>
      </p:pic>
      <p:pic>
        <p:nvPicPr>
          <p:cNvPr id="17" name="Picture 2" descr="C:\Users\amiesen\Desktop\anlrgbpptlogo.png">
            <a:extLst>
              <a:ext uri="{FF2B5EF4-FFF2-40B4-BE49-F238E27FC236}">
                <a16:creationId xmlns:a16="http://schemas.microsoft.com/office/drawing/2014/main" id="{6ED479B9-F71E-0576-9315-57D5122CA1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480" y="3187881"/>
            <a:ext cx="2284426" cy="822960"/>
          </a:xfrm>
          <a:prstGeom prst="rect">
            <a:avLst/>
          </a:prstGeom>
          <a:noFill/>
          <a:extLst>
            <a:ext uri="{909E8E84-426E-40dd-AFC4-6F175D3DCCD1}">
              <a14:hiddenFill xmlns=""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E96D651E-035A-7B13-8B47-54FD30E39882}"/>
              </a:ext>
            </a:extLst>
          </p:cNvPr>
          <p:cNvSpPr/>
          <p:nvPr/>
        </p:nvSpPr>
        <p:spPr>
          <a:xfrm>
            <a:off x="2229204" y="763770"/>
            <a:ext cx="2349969" cy="914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n w="0"/>
                <a:solidFill>
                  <a:srgbClr val="000000"/>
                </a:solidFill>
                <a:effectLst>
                  <a:outerShdw blurRad="38100" dist="19050" dir="2700000" algn="tl" rotWithShape="0">
                    <a:schemeClr val="dk1">
                      <a:alpha val="40000"/>
                    </a:schemeClr>
                  </a:outerShdw>
                </a:effectLst>
              </a:rPr>
              <a:t>Preliminary results</a:t>
            </a:r>
          </a:p>
        </p:txBody>
      </p:sp>
      <p:sp>
        <p:nvSpPr>
          <p:cNvPr id="4" name="TextBox 3">
            <a:extLst>
              <a:ext uri="{FF2B5EF4-FFF2-40B4-BE49-F238E27FC236}">
                <a16:creationId xmlns:a16="http://schemas.microsoft.com/office/drawing/2014/main" id="{C18A95C1-7FCD-C46E-9428-5D1BA45E999A}"/>
              </a:ext>
            </a:extLst>
          </p:cNvPr>
          <p:cNvSpPr txBox="1"/>
          <p:nvPr/>
        </p:nvSpPr>
        <p:spPr>
          <a:xfrm>
            <a:off x="7687282" y="6247222"/>
            <a:ext cx="4115801" cy="276999"/>
          </a:xfrm>
          <a:prstGeom prst="rect">
            <a:avLst/>
          </a:prstGeom>
          <a:noFill/>
          <a:ln>
            <a:noFill/>
          </a:ln>
        </p:spPr>
        <p:txBody>
          <a:bodyPr wrap="square">
            <a:spAutoFit/>
          </a:bodyPr>
          <a:lstStyle/>
          <a:p>
            <a:r>
              <a:rPr lang="en-US" sz="1200" b="0" i="0" u="none" strike="noStrike" dirty="0">
                <a:solidFill>
                  <a:srgbClr val="333333"/>
                </a:solidFill>
                <a:effectLst/>
                <a:latin typeface="Helvetica" pitchFamily="2" charset="0"/>
              </a:rPr>
              <a:t>T Petersen </a:t>
            </a:r>
            <a:r>
              <a:rPr lang="en-US" sz="1200" b="0" i="1" dirty="0">
                <a:solidFill>
                  <a:srgbClr val="333333"/>
                </a:solidFill>
                <a:effectLst/>
                <a:latin typeface="Helvetica" pitchFamily="2" charset="0"/>
              </a:rPr>
              <a:t>et al</a:t>
            </a:r>
            <a:r>
              <a:rPr lang="en-US" sz="1200" b="0" i="0" u="none" strike="noStrike" dirty="0">
                <a:solidFill>
                  <a:srgbClr val="333333"/>
                </a:solidFill>
                <a:effectLst/>
                <a:latin typeface="Helvetica" pitchFamily="2" charset="0"/>
              </a:rPr>
              <a:t> 2026 </a:t>
            </a:r>
            <a:r>
              <a:rPr lang="en-US" sz="1200" b="0" i="1" dirty="0" err="1">
                <a:solidFill>
                  <a:srgbClr val="333333"/>
                </a:solidFill>
                <a:effectLst/>
                <a:latin typeface="Helvetica" pitchFamily="2" charset="0"/>
              </a:rPr>
              <a:t>Supercond</a:t>
            </a:r>
            <a:r>
              <a:rPr lang="en-US" sz="1200" b="0" i="1" dirty="0">
                <a:solidFill>
                  <a:srgbClr val="333333"/>
                </a:solidFill>
                <a:effectLst/>
                <a:latin typeface="Helvetica" pitchFamily="2" charset="0"/>
              </a:rPr>
              <a:t>. Sci. Technol.</a:t>
            </a:r>
            <a:r>
              <a:rPr lang="en-US" sz="1200" b="0" i="0" u="none" strike="noStrike" dirty="0">
                <a:solidFill>
                  <a:srgbClr val="333333"/>
                </a:solidFill>
                <a:effectLst/>
                <a:latin typeface="Helvetica" pitchFamily="2" charset="0"/>
              </a:rPr>
              <a:t> </a:t>
            </a:r>
            <a:r>
              <a:rPr lang="en-US" sz="1200" b="1" i="0" dirty="0">
                <a:solidFill>
                  <a:srgbClr val="333333"/>
                </a:solidFill>
                <a:effectLst/>
                <a:latin typeface="Helvetica" pitchFamily="2" charset="0"/>
              </a:rPr>
              <a:t>39</a:t>
            </a:r>
            <a:r>
              <a:rPr lang="en-US" sz="1200" b="0" i="0" u="none" strike="noStrike" dirty="0">
                <a:solidFill>
                  <a:srgbClr val="333333"/>
                </a:solidFill>
                <a:effectLst/>
                <a:latin typeface="Helvetica" pitchFamily="2" charset="0"/>
              </a:rPr>
              <a:t> 045006</a:t>
            </a:r>
            <a:endParaRPr lang="en-US" sz="1200" dirty="0">
              <a:latin typeface="Helvetica" pitchFamily="2"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B212080-F4E0-9845-F771-34FDB47BA82E}"/>
                  </a:ext>
                </a:extLst>
              </p:cNvPr>
              <p:cNvSpPr txBox="1"/>
              <p:nvPr/>
            </p:nvSpPr>
            <p:spPr>
              <a:xfrm>
                <a:off x="4253235" y="1343604"/>
                <a:ext cx="1460015" cy="421077"/>
              </a:xfrm>
              <a:prstGeom prst="rect">
                <a:avLst/>
              </a:prstGeom>
              <a:solidFill>
                <a:schemeClr val="bg1"/>
              </a:solidFill>
            </p:spPr>
            <p:txBody>
              <a:bodyPr wrap="none" lIns="0" tIns="0" rIns="0" bIns="0" rtlCol="0">
                <a:spAutoFit/>
              </a:bodyPr>
              <a:lstStyle/>
              <a:p>
                <a:pPr algn="ctr">
                  <a:spcAft>
                    <a:spcPts val="800"/>
                  </a:spcAft>
                </a:pPr>
                <a14:m>
                  <m:oMathPara xmlns:m="http://schemas.openxmlformats.org/officeDocument/2006/math">
                    <m:oMathParaPr>
                      <m:jc m:val="centerGroup"/>
                    </m:oMathParaPr>
                    <m:oMath xmlns:m="http://schemas.openxmlformats.org/officeDocument/2006/math">
                      <m:sSub>
                        <m:sSubPr>
                          <m:ctrlPr>
                            <a:rPr lang="en-US" sz="1900" b="0" i="1" smtClean="0">
                              <a:solidFill>
                                <a:srgbClr val="000000"/>
                              </a:solidFill>
                              <a:latin typeface="Cambria Math" panose="02040503050406030204" pitchFamily="18" charset="0"/>
                            </a:rPr>
                          </m:ctrlPr>
                        </m:sSubPr>
                        <m:e>
                          <m:r>
                            <m:rPr>
                              <m:sty m:val="p"/>
                            </m:rPr>
                            <a:rPr lang="en-US" sz="1900" b="0" i="0" smtClean="0">
                              <a:solidFill>
                                <a:srgbClr val="000000"/>
                              </a:solidFill>
                              <a:latin typeface="Cambria Math" panose="02040503050406030204" pitchFamily="18" charset="0"/>
                            </a:rPr>
                            <m:t>B</m:t>
                          </m:r>
                        </m:e>
                        <m:sub>
                          <m:r>
                            <m:rPr>
                              <m:sty m:val="p"/>
                            </m:rPr>
                            <a:rPr lang="en-US" sz="1900" b="0" i="0" smtClean="0">
                              <a:solidFill>
                                <a:srgbClr val="000000"/>
                              </a:solidFill>
                              <a:latin typeface="Cambria Math" panose="02040503050406030204" pitchFamily="18" charset="0"/>
                            </a:rPr>
                            <m:t>p</m:t>
                          </m:r>
                        </m:sub>
                      </m:sSub>
                      <m:r>
                        <a:rPr lang="en-US" sz="1900" b="0" i="0" smtClean="0">
                          <a:solidFill>
                            <a:srgbClr val="000000"/>
                          </a:solidFill>
                          <a:latin typeface="Cambria Math" panose="02040503050406030204" pitchFamily="18" charset="0"/>
                        </a:rPr>
                        <m:t>=105 </m:t>
                      </m:r>
                      <m:r>
                        <m:rPr>
                          <m:sty m:val="p"/>
                        </m:rPr>
                        <a:rPr lang="en-US" sz="1900" b="0" i="0" smtClean="0">
                          <a:solidFill>
                            <a:srgbClr val="000000"/>
                          </a:solidFill>
                          <a:latin typeface="Cambria Math" panose="02040503050406030204" pitchFamily="18" charset="0"/>
                        </a:rPr>
                        <m:t>mT</m:t>
                      </m:r>
                    </m:oMath>
                  </m:oMathPara>
                </a14:m>
                <a:endParaRPr lang="en-US" sz="1900" dirty="0">
                  <a:solidFill>
                    <a:schemeClr val="bg1"/>
                  </a:solidFill>
                  <a:latin typeface="Helvetica" pitchFamily="2" charset="0"/>
                </a:endParaRPr>
              </a:p>
            </p:txBody>
          </p:sp>
        </mc:Choice>
        <mc:Fallback xmlns="">
          <p:sp>
            <p:nvSpPr>
              <p:cNvPr id="2" name="TextBox 1">
                <a:extLst>
                  <a:ext uri="{FF2B5EF4-FFF2-40B4-BE49-F238E27FC236}">
                    <a16:creationId xmlns:a16="http://schemas.microsoft.com/office/drawing/2014/main" id="{CB212080-F4E0-9845-F771-34FDB47BA82E}"/>
                  </a:ext>
                </a:extLst>
              </p:cNvPr>
              <p:cNvSpPr txBox="1">
                <a:spLocks noRot="1" noChangeAspect="1" noMove="1" noResize="1" noEditPoints="1" noAdjustHandles="1" noChangeArrowheads="1" noChangeShapeType="1" noTextEdit="1"/>
              </p:cNvSpPr>
              <p:nvPr/>
            </p:nvSpPr>
            <p:spPr>
              <a:xfrm>
                <a:off x="4253235" y="1343604"/>
                <a:ext cx="1460015" cy="421077"/>
              </a:xfrm>
              <a:prstGeom prst="rect">
                <a:avLst/>
              </a:prstGeom>
              <a:blipFill>
                <a:blip r:embed="rId7"/>
                <a:stretch>
                  <a:fillRect l="-6087" t="-2941" r="-870"/>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714F03F5-A7AD-4F14-C57B-20BDDD87090E}"/>
              </a:ext>
            </a:extLst>
          </p:cNvPr>
          <p:cNvCxnSpPr/>
          <p:nvPr/>
        </p:nvCxnSpPr>
        <p:spPr>
          <a:xfrm flipV="1">
            <a:off x="5132070" y="1678170"/>
            <a:ext cx="0" cy="1294381"/>
          </a:xfrm>
          <a:prstGeom prst="straightConnector1">
            <a:avLst/>
          </a:prstGeom>
          <a:ln w="38100">
            <a:solidFill>
              <a:srgbClr val="009051"/>
            </a:solidFill>
            <a:tailEnd type="triangle"/>
          </a:ln>
        </p:spPr>
        <p:style>
          <a:lnRef idx="2">
            <a:schemeClr val="accent1"/>
          </a:lnRef>
          <a:fillRef idx="0">
            <a:schemeClr val="accent1"/>
          </a:fillRef>
          <a:effectRef idx="1">
            <a:schemeClr val="accent1"/>
          </a:effectRef>
          <a:fontRef idx="minor">
            <a:schemeClr val="tx1"/>
          </a:fontRef>
        </p:style>
      </p:cxnSp>
      <p:sp>
        <p:nvSpPr>
          <p:cNvPr id="10" name="Slide Number Placeholder 9">
            <a:extLst>
              <a:ext uri="{FF2B5EF4-FFF2-40B4-BE49-F238E27FC236}">
                <a16:creationId xmlns:a16="http://schemas.microsoft.com/office/drawing/2014/main" id="{61DA8D93-0AEF-82C7-8076-36568082C5C6}"/>
              </a:ext>
            </a:extLst>
          </p:cNvPr>
          <p:cNvSpPr>
            <a:spLocks noGrp="1"/>
          </p:cNvSpPr>
          <p:nvPr>
            <p:ph type="sldNum" sz="quarter" idx="40"/>
          </p:nvPr>
        </p:nvSpPr>
        <p:spPr/>
        <p:txBody>
          <a:bodyPr/>
          <a:lstStyle/>
          <a:p>
            <a:fld id="{F4BAA12D-5F28-3140-935A-44BF4B54B6B6}" type="slidenum">
              <a:rPr lang="en-US" smtClean="0"/>
              <a:pPr/>
              <a:t>14</a:t>
            </a:fld>
            <a:endParaRPr lang="en-US" dirty="0"/>
          </a:p>
        </p:txBody>
      </p:sp>
      <p:sp>
        <p:nvSpPr>
          <p:cNvPr id="19" name="Footer Placeholder 18">
            <a:extLst>
              <a:ext uri="{FF2B5EF4-FFF2-40B4-BE49-F238E27FC236}">
                <a16:creationId xmlns:a16="http://schemas.microsoft.com/office/drawing/2014/main" id="{0CD207CB-E472-6EF1-B069-1DF4FC6BAB90}"/>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5" name="5-Point Star 4">
            <a:extLst>
              <a:ext uri="{FF2B5EF4-FFF2-40B4-BE49-F238E27FC236}">
                <a16:creationId xmlns:a16="http://schemas.microsoft.com/office/drawing/2014/main" id="{2AB2B822-E5EA-C948-0358-A16B54D7B4AD}"/>
              </a:ext>
            </a:extLst>
          </p:cNvPr>
          <p:cNvSpPr/>
          <p:nvPr/>
        </p:nvSpPr>
        <p:spPr>
          <a:xfrm>
            <a:off x="3349254" y="1711516"/>
            <a:ext cx="274320" cy="274320"/>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8890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3A22B4-0784-7E51-F9D6-E4DF1F8D3281}"/>
              </a:ext>
            </a:extLst>
          </p:cNvPr>
          <p:cNvSpPr>
            <a:spLocks noGrp="1"/>
          </p:cNvSpPr>
          <p:nvPr>
            <p:ph type="title"/>
          </p:nvPr>
        </p:nvSpPr>
        <p:spPr>
          <a:xfrm>
            <a:off x="6096000" y="145933"/>
            <a:ext cx="5694231" cy="433527"/>
          </a:xfrm>
        </p:spPr>
        <p:txBody>
          <a:bodyPr/>
          <a:lstStyle/>
          <a:p>
            <a:r>
              <a:rPr lang="en-US" dirty="0">
                <a:solidFill>
                  <a:srgbClr val="011893"/>
                </a:solidFill>
              </a:rPr>
              <a:t>QWR 145 MHz cavity coating materials analysis</a:t>
            </a:r>
            <a:endParaRPr lang="en-US" dirty="0"/>
          </a:p>
        </p:txBody>
      </p:sp>
      <p:pic>
        <p:nvPicPr>
          <p:cNvPr id="6" name="Picture 5" descr="A picture containing indoor, sewing machine, appliance, miller&#10;&#10;AI-generated content may be incorrect.">
            <a:extLst>
              <a:ext uri="{FF2B5EF4-FFF2-40B4-BE49-F238E27FC236}">
                <a16:creationId xmlns:a16="http://schemas.microsoft.com/office/drawing/2014/main" id="{501A37A2-690D-E173-0545-4FF28984FA8B}"/>
              </a:ext>
            </a:extLst>
          </p:cNvPr>
          <p:cNvPicPr>
            <a:picLocks noChangeAspect="1"/>
          </p:cNvPicPr>
          <p:nvPr/>
        </p:nvPicPr>
        <p:blipFill>
          <a:blip r:embed="rId3"/>
          <a:srcRect t="8869" b="44482"/>
          <a:stretch>
            <a:fillRect/>
          </a:stretch>
        </p:blipFill>
        <p:spPr>
          <a:xfrm>
            <a:off x="1015844" y="186932"/>
            <a:ext cx="4106174" cy="1436187"/>
          </a:xfrm>
          <a:prstGeom prst="rect">
            <a:avLst/>
          </a:prstGeom>
        </p:spPr>
      </p:pic>
      <p:pic>
        <p:nvPicPr>
          <p:cNvPr id="7" name="Picture 6" descr="A picture containing person, nature&#10;&#10;AI-generated content may be incorrect.">
            <a:extLst>
              <a:ext uri="{FF2B5EF4-FFF2-40B4-BE49-F238E27FC236}">
                <a16:creationId xmlns:a16="http://schemas.microsoft.com/office/drawing/2014/main" id="{C2784AB1-6B4B-7AC0-B6F9-4C8F31D56CBA}"/>
              </a:ext>
            </a:extLst>
          </p:cNvPr>
          <p:cNvPicPr>
            <a:picLocks noChangeAspect="1"/>
          </p:cNvPicPr>
          <p:nvPr/>
        </p:nvPicPr>
        <p:blipFill>
          <a:blip r:embed="rId4"/>
          <a:stretch>
            <a:fillRect/>
          </a:stretch>
        </p:blipFill>
        <p:spPr>
          <a:xfrm>
            <a:off x="885077" y="1723724"/>
            <a:ext cx="2183855" cy="1554480"/>
          </a:xfrm>
          <a:prstGeom prst="rect">
            <a:avLst/>
          </a:prstGeom>
        </p:spPr>
      </p:pic>
      <p:sp>
        <p:nvSpPr>
          <p:cNvPr id="8" name="TextBox 7">
            <a:extLst>
              <a:ext uri="{FF2B5EF4-FFF2-40B4-BE49-F238E27FC236}">
                <a16:creationId xmlns:a16="http://schemas.microsoft.com/office/drawing/2014/main" id="{6687DBBB-9515-5226-1F2E-FF9A878C75B1}"/>
              </a:ext>
            </a:extLst>
          </p:cNvPr>
          <p:cNvSpPr txBox="1"/>
          <p:nvPr/>
        </p:nvSpPr>
        <p:spPr>
          <a:xfrm>
            <a:off x="892440" y="1744237"/>
            <a:ext cx="8771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Helvetica" pitchFamily="2" charset="0"/>
              </a:rPr>
              <a:t>QWR0</a:t>
            </a:r>
            <a:endParaRPr kumimoji="0" lang="en-US" sz="1800" b="0" i="0" u="none" strike="noStrike" kern="1200" cap="none" spc="0" normalizeH="0" baseline="0" noProof="0" dirty="0">
              <a:ln>
                <a:noFill/>
              </a:ln>
              <a:solidFill>
                <a:schemeClr val="bg1"/>
              </a:solidFill>
              <a:effectLst/>
              <a:uLnTx/>
              <a:uFillTx/>
              <a:latin typeface="Helvetica" pitchFamily="2" charset="0"/>
            </a:endParaRPr>
          </a:p>
        </p:txBody>
      </p:sp>
      <p:pic>
        <p:nvPicPr>
          <p:cNvPr id="9" name="Picture 8" descr="A picture containing nature&#10;&#10;AI-generated content may be incorrect.">
            <a:extLst>
              <a:ext uri="{FF2B5EF4-FFF2-40B4-BE49-F238E27FC236}">
                <a16:creationId xmlns:a16="http://schemas.microsoft.com/office/drawing/2014/main" id="{E9B0C84D-2BB2-66DB-8EA8-0E215ECDA6A3}"/>
              </a:ext>
            </a:extLst>
          </p:cNvPr>
          <p:cNvPicPr>
            <a:picLocks noChangeAspect="1"/>
          </p:cNvPicPr>
          <p:nvPr/>
        </p:nvPicPr>
        <p:blipFill>
          <a:blip r:embed="rId5"/>
          <a:stretch>
            <a:fillRect/>
          </a:stretch>
        </p:blipFill>
        <p:spPr>
          <a:xfrm>
            <a:off x="3071165" y="1728380"/>
            <a:ext cx="2183855" cy="1554480"/>
          </a:xfrm>
          <a:prstGeom prst="rect">
            <a:avLst/>
          </a:prstGeom>
        </p:spPr>
      </p:pic>
      <p:pic>
        <p:nvPicPr>
          <p:cNvPr id="10" name="Picture 9" descr="A picture containing outdoor&#10;&#10;AI-generated content may be incorrect.">
            <a:extLst>
              <a:ext uri="{FF2B5EF4-FFF2-40B4-BE49-F238E27FC236}">
                <a16:creationId xmlns:a16="http://schemas.microsoft.com/office/drawing/2014/main" id="{61BF11C9-E4E8-7FDE-35A6-1BC915F13E59}"/>
              </a:ext>
            </a:extLst>
          </p:cNvPr>
          <p:cNvPicPr>
            <a:picLocks noChangeAspect="1"/>
          </p:cNvPicPr>
          <p:nvPr/>
        </p:nvPicPr>
        <p:blipFill>
          <a:blip r:embed="rId6"/>
          <a:stretch>
            <a:fillRect/>
          </a:stretch>
        </p:blipFill>
        <p:spPr>
          <a:xfrm>
            <a:off x="3068931" y="3431595"/>
            <a:ext cx="2183855" cy="1554480"/>
          </a:xfrm>
          <a:prstGeom prst="rect">
            <a:avLst/>
          </a:prstGeom>
        </p:spPr>
      </p:pic>
      <p:pic>
        <p:nvPicPr>
          <p:cNvPr id="11" name="Picture 10" descr="A picture containing honeycomb, outdoor object&#10;&#10;AI-generated content may be incorrect.">
            <a:extLst>
              <a:ext uri="{FF2B5EF4-FFF2-40B4-BE49-F238E27FC236}">
                <a16:creationId xmlns:a16="http://schemas.microsoft.com/office/drawing/2014/main" id="{0A4FF3FA-D232-A9AF-7478-C7E644A36FAD}"/>
              </a:ext>
            </a:extLst>
          </p:cNvPr>
          <p:cNvPicPr>
            <a:picLocks noChangeAspect="1"/>
          </p:cNvPicPr>
          <p:nvPr/>
        </p:nvPicPr>
        <p:blipFill>
          <a:blip r:embed="rId7"/>
          <a:stretch>
            <a:fillRect/>
          </a:stretch>
        </p:blipFill>
        <p:spPr>
          <a:xfrm>
            <a:off x="885077" y="3426939"/>
            <a:ext cx="2183855" cy="1554480"/>
          </a:xfrm>
          <a:prstGeom prst="rect">
            <a:avLst/>
          </a:prstGeom>
        </p:spPr>
      </p:pic>
      <p:pic>
        <p:nvPicPr>
          <p:cNvPr id="12" name="Picture 11" descr="A picture containing honeycomb, outdoor object&#10;&#10;AI-generated content may be incorrect.">
            <a:extLst>
              <a:ext uri="{FF2B5EF4-FFF2-40B4-BE49-F238E27FC236}">
                <a16:creationId xmlns:a16="http://schemas.microsoft.com/office/drawing/2014/main" id="{97F15D0F-51C4-7B00-1B08-7FF063CF5C2B}"/>
              </a:ext>
            </a:extLst>
          </p:cNvPr>
          <p:cNvPicPr>
            <a:picLocks noChangeAspect="1"/>
          </p:cNvPicPr>
          <p:nvPr/>
        </p:nvPicPr>
        <p:blipFill>
          <a:blip r:embed="rId8"/>
          <a:stretch>
            <a:fillRect/>
          </a:stretch>
        </p:blipFill>
        <p:spPr>
          <a:xfrm>
            <a:off x="885076" y="5182628"/>
            <a:ext cx="2183855" cy="1554480"/>
          </a:xfrm>
          <a:prstGeom prst="rect">
            <a:avLst/>
          </a:prstGeom>
        </p:spPr>
      </p:pic>
      <p:pic>
        <p:nvPicPr>
          <p:cNvPr id="15" name="Picture 14" descr="A close up of water droplets&#10;&#10;AI-generated content may be incorrect.">
            <a:extLst>
              <a:ext uri="{FF2B5EF4-FFF2-40B4-BE49-F238E27FC236}">
                <a16:creationId xmlns:a16="http://schemas.microsoft.com/office/drawing/2014/main" id="{03D7FAAA-220F-1425-8D82-BD1AA17B85F6}"/>
              </a:ext>
            </a:extLst>
          </p:cNvPr>
          <p:cNvPicPr>
            <a:picLocks noChangeAspect="1"/>
          </p:cNvPicPr>
          <p:nvPr/>
        </p:nvPicPr>
        <p:blipFill>
          <a:blip r:embed="rId9"/>
          <a:stretch>
            <a:fillRect/>
          </a:stretch>
        </p:blipFill>
        <p:spPr>
          <a:xfrm>
            <a:off x="3068931" y="5184876"/>
            <a:ext cx="2183855" cy="1554480"/>
          </a:xfrm>
          <a:prstGeom prst="rect">
            <a:avLst/>
          </a:prstGeom>
        </p:spPr>
      </p:pic>
      <p:sp>
        <p:nvSpPr>
          <p:cNvPr id="17" name="TextBox 16">
            <a:extLst>
              <a:ext uri="{FF2B5EF4-FFF2-40B4-BE49-F238E27FC236}">
                <a16:creationId xmlns:a16="http://schemas.microsoft.com/office/drawing/2014/main" id="{017617F2-0807-2284-B8EF-7ACD52E52CF6}"/>
              </a:ext>
            </a:extLst>
          </p:cNvPr>
          <p:cNvSpPr txBox="1"/>
          <p:nvPr/>
        </p:nvSpPr>
        <p:spPr>
          <a:xfrm>
            <a:off x="1281047" y="329597"/>
            <a:ext cx="814647" cy="369332"/>
          </a:xfrm>
          <a:prstGeom prst="rect">
            <a:avLst/>
          </a:prstGeom>
          <a:noFill/>
        </p:spPr>
        <p:txBody>
          <a:bodyPr wrap="none" rtlCol="0">
            <a:spAutoFit/>
          </a:bodyPr>
          <a:lstStyle/>
          <a:p>
            <a:r>
              <a:rPr lang="en-US" dirty="0">
                <a:solidFill>
                  <a:schemeClr val="bg1"/>
                </a:solidFill>
              </a:rPr>
              <a:t>source</a:t>
            </a:r>
          </a:p>
        </p:txBody>
      </p:sp>
      <p:sp>
        <p:nvSpPr>
          <p:cNvPr id="18" name="TextBox 17">
            <a:extLst>
              <a:ext uri="{FF2B5EF4-FFF2-40B4-BE49-F238E27FC236}">
                <a16:creationId xmlns:a16="http://schemas.microsoft.com/office/drawing/2014/main" id="{78327145-1015-EB37-63D7-6DF6BB0633D4}"/>
              </a:ext>
            </a:extLst>
          </p:cNvPr>
          <p:cNvSpPr txBox="1"/>
          <p:nvPr/>
        </p:nvSpPr>
        <p:spPr>
          <a:xfrm>
            <a:off x="4273101" y="338917"/>
            <a:ext cx="545342" cy="369332"/>
          </a:xfrm>
          <a:prstGeom prst="rect">
            <a:avLst/>
          </a:prstGeom>
          <a:noFill/>
        </p:spPr>
        <p:txBody>
          <a:bodyPr wrap="none" rtlCol="0">
            <a:spAutoFit/>
          </a:bodyPr>
          <a:lstStyle/>
          <a:p>
            <a:r>
              <a:rPr lang="en-US" dirty="0">
                <a:solidFill>
                  <a:schemeClr val="bg1"/>
                </a:solidFill>
              </a:rPr>
              <a:t>end</a:t>
            </a:r>
          </a:p>
        </p:txBody>
      </p:sp>
      <p:sp>
        <p:nvSpPr>
          <p:cNvPr id="19" name="TextBox 18">
            <a:extLst>
              <a:ext uri="{FF2B5EF4-FFF2-40B4-BE49-F238E27FC236}">
                <a16:creationId xmlns:a16="http://schemas.microsoft.com/office/drawing/2014/main" id="{DC011EEB-8E75-6CAF-5DBB-85603F2B749A}"/>
              </a:ext>
            </a:extLst>
          </p:cNvPr>
          <p:cNvSpPr txBox="1"/>
          <p:nvPr/>
        </p:nvSpPr>
        <p:spPr>
          <a:xfrm>
            <a:off x="861742" y="3429000"/>
            <a:ext cx="8771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Helvetica" pitchFamily="2" charset="0"/>
              </a:rPr>
              <a:t>QWR1</a:t>
            </a:r>
            <a:endParaRPr kumimoji="0" lang="en-US" sz="1800" b="0" i="0" u="none" strike="noStrike" kern="1200" cap="none" spc="0" normalizeH="0" baseline="0" noProof="0" dirty="0">
              <a:ln>
                <a:noFill/>
              </a:ln>
              <a:solidFill>
                <a:schemeClr val="bg1"/>
              </a:solidFill>
              <a:effectLst/>
              <a:uLnTx/>
              <a:uFillTx/>
              <a:latin typeface="Helvetica" pitchFamily="2" charset="0"/>
            </a:endParaRPr>
          </a:p>
        </p:txBody>
      </p:sp>
      <p:sp>
        <p:nvSpPr>
          <p:cNvPr id="20" name="TextBox 19">
            <a:extLst>
              <a:ext uri="{FF2B5EF4-FFF2-40B4-BE49-F238E27FC236}">
                <a16:creationId xmlns:a16="http://schemas.microsoft.com/office/drawing/2014/main" id="{92D1D333-1615-E1A6-6183-98D14D80B5F8}"/>
              </a:ext>
            </a:extLst>
          </p:cNvPr>
          <p:cNvSpPr txBox="1"/>
          <p:nvPr/>
        </p:nvSpPr>
        <p:spPr>
          <a:xfrm>
            <a:off x="875427" y="5185904"/>
            <a:ext cx="8771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Helvetica" pitchFamily="2" charset="0"/>
              </a:rPr>
              <a:t>QWR2</a:t>
            </a:r>
            <a:endParaRPr kumimoji="0" lang="en-US" sz="1800" b="0" i="0" u="none" strike="noStrike" kern="1200" cap="none" spc="0" normalizeH="0" baseline="0" noProof="0" dirty="0">
              <a:ln>
                <a:noFill/>
              </a:ln>
              <a:solidFill>
                <a:schemeClr val="bg1"/>
              </a:solidFill>
              <a:effectLst/>
              <a:uLnTx/>
              <a:uFillTx/>
              <a:latin typeface="Helvetica" pitchFamily="2" charset="0"/>
            </a:endParaRPr>
          </a:p>
        </p:txBody>
      </p:sp>
      <p:sp>
        <p:nvSpPr>
          <p:cNvPr id="26" name="TextBox 25">
            <a:extLst>
              <a:ext uri="{FF2B5EF4-FFF2-40B4-BE49-F238E27FC236}">
                <a16:creationId xmlns:a16="http://schemas.microsoft.com/office/drawing/2014/main" id="{FBADCAEA-087D-7A78-CBE6-049F3A14C7FE}"/>
              </a:ext>
            </a:extLst>
          </p:cNvPr>
          <p:cNvSpPr txBox="1"/>
          <p:nvPr/>
        </p:nvSpPr>
        <p:spPr>
          <a:xfrm>
            <a:off x="5074213" y="3434761"/>
            <a:ext cx="2912738" cy="1241365"/>
          </a:xfrm>
          <a:prstGeom prst="rect">
            <a:avLst/>
          </a:prstGeom>
          <a:noFill/>
        </p:spPr>
        <p:txBody>
          <a:bodyPr wrap="square" lIns="365760" tIns="274320" rIns="365760" bIns="274320" rtlCol="0">
            <a:spAutoFit/>
          </a:bodyPr>
          <a:lstStyle/>
          <a:p>
            <a:pPr algn="just">
              <a:spcAft>
                <a:spcPts val="800"/>
              </a:spcAft>
            </a:pPr>
            <a:r>
              <a:rPr lang="en-US" sz="1900" dirty="0">
                <a:solidFill>
                  <a:srgbClr val="000000"/>
                </a:solidFill>
                <a:latin typeface="Helvetica" pitchFamily="2" charset="0"/>
              </a:rPr>
              <a:t>S1: 8.3 g</a:t>
            </a:r>
          </a:p>
          <a:p>
            <a:pPr algn="just">
              <a:spcAft>
                <a:spcPts val="800"/>
              </a:spcAft>
            </a:pPr>
            <a:r>
              <a:rPr lang="en-US" sz="1900" dirty="0">
                <a:solidFill>
                  <a:srgbClr val="000000"/>
                </a:solidFill>
                <a:latin typeface="Helvetica" pitchFamily="2" charset="0"/>
              </a:rPr>
              <a:t>S2: 7.8 g</a:t>
            </a:r>
          </a:p>
        </p:txBody>
      </p:sp>
      <p:sp>
        <p:nvSpPr>
          <p:cNvPr id="27" name="TextBox 26">
            <a:extLst>
              <a:ext uri="{FF2B5EF4-FFF2-40B4-BE49-F238E27FC236}">
                <a16:creationId xmlns:a16="http://schemas.microsoft.com/office/drawing/2014/main" id="{81AEE3C4-3099-B11E-B6EC-41456D02D93E}"/>
              </a:ext>
            </a:extLst>
          </p:cNvPr>
          <p:cNvSpPr txBox="1"/>
          <p:nvPr/>
        </p:nvSpPr>
        <p:spPr>
          <a:xfrm>
            <a:off x="5074213" y="1880281"/>
            <a:ext cx="2912738" cy="1241365"/>
          </a:xfrm>
          <a:prstGeom prst="rect">
            <a:avLst/>
          </a:prstGeom>
          <a:noFill/>
        </p:spPr>
        <p:txBody>
          <a:bodyPr wrap="square" lIns="365760" tIns="274320" rIns="365760" bIns="274320" rtlCol="0">
            <a:spAutoFit/>
          </a:bodyPr>
          <a:lstStyle/>
          <a:p>
            <a:pPr algn="just">
              <a:spcAft>
                <a:spcPts val="800"/>
              </a:spcAft>
            </a:pPr>
            <a:r>
              <a:rPr lang="en-US" sz="1900" dirty="0">
                <a:solidFill>
                  <a:srgbClr val="000000"/>
                </a:solidFill>
                <a:latin typeface="Helvetica" pitchFamily="2" charset="0"/>
              </a:rPr>
              <a:t>S1: 8.5 g</a:t>
            </a:r>
          </a:p>
          <a:p>
            <a:pPr algn="just">
              <a:spcAft>
                <a:spcPts val="800"/>
              </a:spcAft>
            </a:pPr>
            <a:r>
              <a:rPr lang="en-US" sz="1900" dirty="0">
                <a:solidFill>
                  <a:srgbClr val="000000"/>
                </a:solidFill>
                <a:latin typeface="Helvetica" pitchFamily="2" charset="0"/>
              </a:rPr>
              <a:t>S2: 6.7 g</a:t>
            </a:r>
          </a:p>
        </p:txBody>
      </p:sp>
      <p:sp>
        <p:nvSpPr>
          <p:cNvPr id="32" name="TextBox 31">
            <a:extLst>
              <a:ext uri="{FF2B5EF4-FFF2-40B4-BE49-F238E27FC236}">
                <a16:creationId xmlns:a16="http://schemas.microsoft.com/office/drawing/2014/main" id="{7C467D67-35A6-ACDF-69B4-541BB74C327F}"/>
              </a:ext>
            </a:extLst>
          </p:cNvPr>
          <p:cNvSpPr txBox="1"/>
          <p:nvPr/>
        </p:nvSpPr>
        <p:spPr>
          <a:xfrm>
            <a:off x="6616700" y="1455469"/>
            <a:ext cx="4983291" cy="5016758"/>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QWR0 achieved uniform coating compared to QWR1 and QWR2.</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At the end sample, closest to the high B-field region, the microstructure looks similar between QWR0 and QWR1, except for the patchy regions seen in QWR1. Patchy regions has thickness of about 150 nm. </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Excess Sn are observed in QWR2, potential reason of degraded performance.</a:t>
            </a:r>
          </a:p>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To understand how this happened, we first looked at how much Sn was used. It has no correlation with the samples’ quality.</a:t>
            </a:r>
          </a:p>
        </p:txBody>
      </p:sp>
      <p:sp>
        <p:nvSpPr>
          <p:cNvPr id="35" name="TextBox 34">
            <a:extLst>
              <a:ext uri="{FF2B5EF4-FFF2-40B4-BE49-F238E27FC236}">
                <a16:creationId xmlns:a16="http://schemas.microsoft.com/office/drawing/2014/main" id="{B4F4205E-B551-1422-C38C-516F41603C6C}"/>
              </a:ext>
            </a:extLst>
          </p:cNvPr>
          <p:cNvSpPr txBox="1"/>
          <p:nvPr/>
        </p:nvSpPr>
        <p:spPr>
          <a:xfrm>
            <a:off x="5074213" y="5297546"/>
            <a:ext cx="1946019" cy="1241365"/>
          </a:xfrm>
          <a:prstGeom prst="rect">
            <a:avLst/>
          </a:prstGeom>
          <a:noFill/>
        </p:spPr>
        <p:txBody>
          <a:bodyPr wrap="square" lIns="365760" tIns="274320" rIns="365760" bIns="274320" rtlCol="0">
            <a:spAutoFit/>
          </a:bodyPr>
          <a:lstStyle/>
          <a:p>
            <a:pPr algn="just">
              <a:spcAft>
                <a:spcPts val="800"/>
              </a:spcAft>
            </a:pPr>
            <a:r>
              <a:rPr lang="en-US" sz="1900" dirty="0">
                <a:solidFill>
                  <a:srgbClr val="000000"/>
                </a:solidFill>
                <a:latin typeface="Helvetica" pitchFamily="2" charset="0"/>
              </a:rPr>
              <a:t>S1: 7.9 g</a:t>
            </a:r>
          </a:p>
          <a:p>
            <a:pPr algn="just">
              <a:spcAft>
                <a:spcPts val="800"/>
              </a:spcAft>
            </a:pPr>
            <a:r>
              <a:rPr lang="en-US" sz="1900" dirty="0">
                <a:solidFill>
                  <a:srgbClr val="000000"/>
                </a:solidFill>
                <a:latin typeface="Helvetica" pitchFamily="2" charset="0"/>
              </a:rPr>
              <a:t>S2: 8.2 g</a:t>
            </a:r>
          </a:p>
        </p:txBody>
      </p:sp>
      <p:sp>
        <p:nvSpPr>
          <p:cNvPr id="36" name="TextBox 35">
            <a:extLst>
              <a:ext uri="{FF2B5EF4-FFF2-40B4-BE49-F238E27FC236}">
                <a16:creationId xmlns:a16="http://schemas.microsoft.com/office/drawing/2014/main" id="{27FB7A8E-78FF-8177-A9E0-2FA1B96AF7F7}"/>
              </a:ext>
            </a:extLst>
          </p:cNvPr>
          <p:cNvSpPr txBox="1"/>
          <p:nvPr/>
        </p:nvSpPr>
        <p:spPr>
          <a:xfrm>
            <a:off x="5071980" y="1267183"/>
            <a:ext cx="2912738" cy="846386"/>
          </a:xfrm>
          <a:prstGeom prst="rect">
            <a:avLst/>
          </a:prstGeom>
          <a:noFill/>
        </p:spPr>
        <p:txBody>
          <a:bodyPr wrap="square" lIns="365760" tIns="274320" rIns="365760" bIns="274320" rtlCol="0">
            <a:spAutoFit/>
          </a:bodyPr>
          <a:lstStyle/>
          <a:p>
            <a:pPr algn="just">
              <a:spcAft>
                <a:spcPts val="800"/>
              </a:spcAft>
            </a:pPr>
            <a:r>
              <a:rPr lang="en-US" sz="1900" dirty="0">
                <a:solidFill>
                  <a:srgbClr val="000000"/>
                </a:solidFill>
                <a:latin typeface="Helvetica" pitchFamily="2" charset="0"/>
              </a:rPr>
              <a:t>Sn used</a:t>
            </a:r>
          </a:p>
        </p:txBody>
      </p:sp>
      <p:sp>
        <p:nvSpPr>
          <p:cNvPr id="37" name="Down Arrow 36">
            <a:extLst>
              <a:ext uri="{FF2B5EF4-FFF2-40B4-BE49-F238E27FC236}">
                <a16:creationId xmlns:a16="http://schemas.microsoft.com/office/drawing/2014/main" id="{289D1B58-82CB-9471-D1F7-74077EFC7188}"/>
              </a:ext>
            </a:extLst>
          </p:cNvPr>
          <p:cNvSpPr/>
          <p:nvPr/>
        </p:nvSpPr>
        <p:spPr>
          <a:xfrm>
            <a:off x="5685590" y="1830392"/>
            <a:ext cx="393700" cy="2332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EFE03CAC-69B7-EB84-8571-D7ACE7DD2842}"/>
              </a:ext>
            </a:extLst>
          </p:cNvPr>
          <p:cNvCxnSpPr>
            <a:cxnSpLocks/>
          </p:cNvCxnSpPr>
          <p:nvPr/>
        </p:nvCxnSpPr>
        <p:spPr>
          <a:xfrm>
            <a:off x="2569922" y="6601633"/>
            <a:ext cx="338328"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A23BF662-BCDE-49D4-BB94-59181BBCBE82}"/>
              </a:ext>
            </a:extLst>
          </p:cNvPr>
          <p:cNvSpPr/>
          <p:nvPr/>
        </p:nvSpPr>
        <p:spPr>
          <a:xfrm>
            <a:off x="2365831" y="6223020"/>
            <a:ext cx="726846" cy="357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 um</a:t>
            </a:r>
          </a:p>
        </p:txBody>
      </p:sp>
      <p:cxnSp>
        <p:nvCxnSpPr>
          <p:cNvPr id="39" name="Straight Connector 38">
            <a:extLst>
              <a:ext uri="{FF2B5EF4-FFF2-40B4-BE49-F238E27FC236}">
                <a16:creationId xmlns:a16="http://schemas.microsoft.com/office/drawing/2014/main" id="{2EC762D9-D675-7859-C2FA-B3C47B1CEA86}"/>
              </a:ext>
            </a:extLst>
          </p:cNvPr>
          <p:cNvCxnSpPr>
            <a:cxnSpLocks/>
          </p:cNvCxnSpPr>
          <p:nvPr/>
        </p:nvCxnSpPr>
        <p:spPr>
          <a:xfrm>
            <a:off x="4766866" y="6601633"/>
            <a:ext cx="338328"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8C7683C3-7293-D1BE-DADC-531EEAAE19F8}"/>
              </a:ext>
            </a:extLst>
          </p:cNvPr>
          <p:cNvSpPr/>
          <p:nvPr/>
        </p:nvSpPr>
        <p:spPr>
          <a:xfrm>
            <a:off x="4562775" y="6223020"/>
            <a:ext cx="726846" cy="357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 um</a:t>
            </a:r>
          </a:p>
        </p:txBody>
      </p:sp>
      <p:cxnSp>
        <p:nvCxnSpPr>
          <p:cNvPr id="41" name="Straight Connector 40">
            <a:extLst>
              <a:ext uri="{FF2B5EF4-FFF2-40B4-BE49-F238E27FC236}">
                <a16:creationId xmlns:a16="http://schemas.microsoft.com/office/drawing/2014/main" id="{C017393E-020D-14FE-CCA3-1607B4CA2ED8}"/>
              </a:ext>
            </a:extLst>
          </p:cNvPr>
          <p:cNvCxnSpPr>
            <a:cxnSpLocks/>
          </p:cNvCxnSpPr>
          <p:nvPr/>
        </p:nvCxnSpPr>
        <p:spPr>
          <a:xfrm>
            <a:off x="2618566" y="4847327"/>
            <a:ext cx="338328"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2" name="Rectangle 41">
            <a:extLst>
              <a:ext uri="{FF2B5EF4-FFF2-40B4-BE49-F238E27FC236}">
                <a16:creationId xmlns:a16="http://schemas.microsoft.com/office/drawing/2014/main" id="{C0765714-875D-7481-FBB2-933B8C7E3E0A}"/>
              </a:ext>
            </a:extLst>
          </p:cNvPr>
          <p:cNvSpPr/>
          <p:nvPr/>
        </p:nvSpPr>
        <p:spPr>
          <a:xfrm>
            <a:off x="2414475" y="4468714"/>
            <a:ext cx="726846" cy="357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 um</a:t>
            </a:r>
          </a:p>
        </p:txBody>
      </p:sp>
      <p:cxnSp>
        <p:nvCxnSpPr>
          <p:cNvPr id="43" name="Straight Connector 42">
            <a:extLst>
              <a:ext uri="{FF2B5EF4-FFF2-40B4-BE49-F238E27FC236}">
                <a16:creationId xmlns:a16="http://schemas.microsoft.com/office/drawing/2014/main" id="{FB2E9A37-0226-BE0F-3F02-C3ADA6322C7F}"/>
              </a:ext>
            </a:extLst>
          </p:cNvPr>
          <p:cNvCxnSpPr>
            <a:cxnSpLocks/>
          </p:cNvCxnSpPr>
          <p:nvPr/>
        </p:nvCxnSpPr>
        <p:spPr>
          <a:xfrm>
            <a:off x="4815510" y="4847327"/>
            <a:ext cx="338328"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B81F8E7B-5F78-BAE4-9BF8-0F72AB17AA4B}"/>
              </a:ext>
            </a:extLst>
          </p:cNvPr>
          <p:cNvSpPr/>
          <p:nvPr/>
        </p:nvSpPr>
        <p:spPr>
          <a:xfrm>
            <a:off x="4611419" y="4468714"/>
            <a:ext cx="726846" cy="357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 um</a:t>
            </a:r>
          </a:p>
        </p:txBody>
      </p:sp>
      <p:cxnSp>
        <p:nvCxnSpPr>
          <p:cNvPr id="45" name="Straight Connector 44">
            <a:extLst>
              <a:ext uri="{FF2B5EF4-FFF2-40B4-BE49-F238E27FC236}">
                <a16:creationId xmlns:a16="http://schemas.microsoft.com/office/drawing/2014/main" id="{1D88030F-FD76-FCF0-9E0A-07FC21AD636A}"/>
              </a:ext>
            </a:extLst>
          </p:cNvPr>
          <p:cNvCxnSpPr>
            <a:cxnSpLocks/>
          </p:cNvCxnSpPr>
          <p:nvPr/>
        </p:nvCxnSpPr>
        <p:spPr>
          <a:xfrm>
            <a:off x="2582006" y="3142729"/>
            <a:ext cx="338328"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6" name="Rectangle 45">
            <a:extLst>
              <a:ext uri="{FF2B5EF4-FFF2-40B4-BE49-F238E27FC236}">
                <a16:creationId xmlns:a16="http://schemas.microsoft.com/office/drawing/2014/main" id="{92D5D040-69F2-80E6-6C86-F6613BFF2423}"/>
              </a:ext>
            </a:extLst>
          </p:cNvPr>
          <p:cNvSpPr/>
          <p:nvPr/>
        </p:nvSpPr>
        <p:spPr>
          <a:xfrm>
            <a:off x="2377915" y="2764116"/>
            <a:ext cx="726846" cy="357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 um</a:t>
            </a:r>
          </a:p>
        </p:txBody>
      </p:sp>
      <p:cxnSp>
        <p:nvCxnSpPr>
          <p:cNvPr id="47" name="Straight Connector 46">
            <a:extLst>
              <a:ext uri="{FF2B5EF4-FFF2-40B4-BE49-F238E27FC236}">
                <a16:creationId xmlns:a16="http://schemas.microsoft.com/office/drawing/2014/main" id="{8ED8CE5D-02E1-DA52-B5FF-04E69C4F40A4}"/>
              </a:ext>
            </a:extLst>
          </p:cNvPr>
          <p:cNvCxnSpPr>
            <a:cxnSpLocks/>
          </p:cNvCxnSpPr>
          <p:nvPr/>
        </p:nvCxnSpPr>
        <p:spPr>
          <a:xfrm>
            <a:off x="4778950" y="3142729"/>
            <a:ext cx="338328"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C17A6B6F-54B2-8D4D-AF42-5A699FCBBEA7}"/>
              </a:ext>
            </a:extLst>
          </p:cNvPr>
          <p:cNvSpPr/>
          <p:nvPr/>
        </p:nvSpPr>
        <p:spPr>
          <a:xfrm>
            <a:off x="4574859" y="2764116"/>
            <a:ext cx="726846" cy="3575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 um</a:t>
            </a:r>
          </a:p>
        </p:txBody>
      </p:sp>
      <p:sp>
        <p:nvSpPr>
          <p:cNvPr id="4" name="Slide Number Placeholder 3">
            <a:extLst>
              <a:ext uri="{FF2B5EF4-FFF2-40B4-BE49-F238E27FC236}">
                <a16:creationId xmlns:a16="http://schemas.microsoft.com/office/drawing/2014/main" id="{865EFDE8-2FA4-8BF1-3BA7-6709A98984FA}"/>
              </a:ext>
            </a:extLst>
          </p:cNvPr>
          <p:cNvSpPr>
            <a:spLocks noGrp="1"/>
          </p:cNvSpPr>
          <p:nvPr>
            <p:ph type="sldNum" sz="quarter" idx="40"/>
          </p:nvPr>
        </p:nvSpPr>
        <p:spPr/>
        <p:txBody>
          <a:bodyPr/>
          <a:lstStyle/>
          <a:p>
            <a:fld id="{F4BAA12D-5F28-3140-935A-44BF4B54B6B6}" type="slidenum">
              <a:rPr lang="en-US" smtClean="0"/>
              <a:pPr/>
              <a:t>15</a:t>
            </a:fld>
            <a:endParaRPr lang="en-US" dirty="0"/>
          </a:p>
        </p:txBody>
      </p:sp>
      <p:sp>
        <p:nvSpPr>
          <p:cNvPr id="13" name="Footer Placeholder 12">
            <a:extLst>
              <a:ext uri="{FF2B5EF4-FFF2-40B4-BE49-F238E27FC236}">
                <a16:creationId xmlns:a16="http://schemas.microsoft.com/office/drawing/2014/main" id="{D0B18022-525A-080A-5B40-F896F26414BD}"/>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2" name="Left Arrow 1">
            <a:extLst>
              <a:ext uri="{FF2B5EF4-FFF2-40B4-BE49-F238E27FC236}">
                <a16:creationId xmlns:a16="http://schemas.microsoft.com/office/drawing/2014/main" id="{D4B47540-4A9A-645D-E691-2AB288FCB8AC}"/>
              </a:ext>
            </a:extLst>
          </p:cNvPr>
          <p:cNvSpPr/>
          <p:nvPr/>
        </p:nvSpPr>
        <p:spPr>
          <a:xfrm rot="16200000">
            <a:off x="-1923241" y="4014206"/>
            <a:ext cx="5016757" cy="369097"/>
          </a:xfrm>
          <a:prstGeom prst="leftArrow">
            <a:avLst/>
          </a:prstGeom>
          <a:gradFill flip="none" rotWithShape="1">
            <a:gsLst>
              <a:gs pos="0">
                <a:schemeClr val="bg1">
                  <a:lumMod val="85000"/>
                </a:schemeClr>
              </a:gs>
              <a:gs pos="40000">
                <a:schemeClr val="bg2">
                  <a:tint val="45000"/>
                  <a:shade val="99000"/>
                  <a:satMod val="350000"/>
                </a:schemeClr>
              </a:gs>
              <a:gs pos="100000">
                <a:srgbClr val="0432FF"/>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09766C2-7BFD-40D0-8A8D-C755BEB1C886}"/>
              </a:ext>
            </a:extLst>
          </p:cNvPr>
          <p:cNvSpPr txBox="1"/>
          <p:nvPr/>
        </p:nvSpPr>
        <p:spPr>
          <a:xfrm rot="16200000">
            <a:off x="-1158432" y="3011568"/>
            <a:ext cx="2912738" cy="846386"/>
          </a:xfrm>
          <a:prstGeom prst="rect">
            <a:avLst/>
          </a:prstGeom>
          <a:noFill/>
        </p:spPr>
        <p:txBody>
          <a:bodyPr wrap="square" lIns="365760" tIns="274320" rIns="365760" bIns="274320" rtlCol="0">
            <a:spAutoFit/>
          </a:bodyPr>
          <a:lstStyle/>
          <a:p>
            <a:pPr algn="just">
              <a:spcAft>
                <a:spcPts val="800"/>
              </a:spcAft>
            </a:pPr>
            <a:r>
              <a:rPr lang="en-US" sz="1900" dirty="0">
                <a:solidFill>
                  <a:srgbClr val="000000"/>
                </a:solidFill>
                <a:latin typeface="Helvetica" pitchFamily="2" charset="0"/>
              </a:rPr>
              <a:t>RF performance</a:t>
            </a:r>
          </a:p>
        </p:txBody>
      </p:sp>
    </p:spTree>
    <p:extLst>
      <p:ext uri="{BB962C8B-B14F-4D97-AF65-F5344CB8AC3E}">
        <p14:creationId xmlns:p14="http://schemas.microsoft.com/office/powerpoint/2010/main" val="2880119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42D01-303C-F4EA-B982-3F64ADA6D42B}"/>
            </a:ext>
          </a:extLst>
        </p:cNvPr>
        <p:cNvGrpSpPr/>
        <p:nvPr/>
      </p:nvGrpSpPr>
      <p:grpSpPr>
        <a:xfrm>
          <a:off x="0" y="0"/>
          <a:ext cx="0" cy="0"/>
          <a:chOff x="0" y="0"/>
          <a:chExt cx="0" cy="0"/>
        </a:xfrm>
      </p:grpSpPr>
      <p:pic>
        <p:nvPicPr>
          <p:cNvPr id="16" name="Picture 15" descr="Chart, line chart&#10;&#10;AI-generated content may be incorrect.">
            <a:extLst>
              <a:ext uri="{FF2B5EF4-FFF2-40B4-BE49-F238E27FC236}">
                <a16:creationId xmlns:a16="http://schemas.microsoft.com/office/drawing/2014/main" id="{3CD23F74-C083-385E-8496-A2C21ACC5FC2}"/>
              </a:ext>
            </a:extLst>
          </p:cNvPr>
          <p:cNvPicPr>
            <a:picLocks noChangeAspect="1"/>
          </p:cNvPicPr>
          <p:nvPr/>
        </p:nvPicPr>
        <p:blipFill>
          <a:blip r:embed="rId3"/>
          <a:stretch>
            <a:fillRect/>
          </a:stretch>
        </p:blipFill>
        <p:spPr>
          <a:xfrm>
            <a:off x="7892778" y="992055"/>
            <a:ext cx="3387149" cy="2011680"/>
          </a:xfrm>
          <a:prstGeom prst="rect">
            <a:avLst/>
          </a:prstGeom>
        </p:spPr>
      </p:pic>
      <p:sp>
        <p:nvSpPr>
          <p:cNvPr id="3" name="Title 2">
            <a:extLst>
              <a:ext uri="{FF2B5EF4-FFF2-40B4-BE49-F238E27FC236}">
                <a16:creationId xmlns:a16="http://schemas.microsoft.com/office/drawing/2014/main" id="{27F359A7-2DBD-CBE1-41F9-22842930C184}"/>
              </a:ext>
            </a:extLst>
          </p:cNvPr>
          <p:cNvSpPr>
            <a:spLocks noGrp="1"/>
          </p:cNvSpPr>
          <p:nvPr>
            <p:ph type="title"/>
          </p:nvPr>
        </p:nvSpPr>
        <p:spPr/>
        <p:txBody>
          <a:bodyPr/>
          <a:lstStyle/>
          <a:p>
            <a:r>
              <a:rPr lang="en-US" dirty="0"/>
              <a:t>Materials correlation with coating temperature</a:t>
            </a:r>
          </a:p>
        </p:txBody>
      </p:sp>
      <p:pic>
        <p:nvPicPr>
          <p:cNvPr id="18" name="Picture 17" descr="Chart, line chart&#10;&#10;AI-generated content may be incorrect.">
            <a:extLst>
              <a:ext uri="{FF2B5EF4-FFF2-40B4-BE49-F238E27FC236}">
                <a16:creationId xmlns:a16="http://schemas.microsoft.com/office/drawing/2014/main" id="{35152B23-F196-6795-C5BE-836BA994C0E5}"/>
              </a:ext>
            </a:extLst>
          </p:cNvPr>
          <p:cNvPicPr>
            <a:picLocks noChangeAspect="1"/>
          </p:cNvPicPr>
          <p:nvPr/>
        </p:nvPicPr>
        <p:blipFill>
          <a:blip r:embed="rId4"/>
          <a:stretch>
            <a:fillRect/>
          </a:stretch>
        </p:blipFill>
        <p:spPr>
          <a:xfrm>
            <a:off x="4131984" y="1000315"/>
            <a:ext cx="3387149" cy="2011680"/>
          </a:xfrm>
          <a:prstGeom prst="rect">
            <a:avLst/>
          </a:prstGeom>
        </p:spPr>
      </p:pic>
      <p:pic>
        <p:nvPicPr>
          <p:cNvPr id="20" name="Picture 19" descr="Chart, line chart&#10;&#10;AI-generated content may be incorrect.">
            <a:extLst>
              <a:ext uri="{FF2B5EF4-FFF2-40B4-BE49-F238E27FC236}">
                <a16:creationId xmlns:a16="http://schemas.microsoft.com/office/drawing/2014/main" id="{39D846EB-A13D-6206-7C8D-767496057750}"/>
              </a:ext>
            </a:extLst>
          </p:cNvPr>
          <p:cNvPicPr>
            <a:picLocks noChangeAspect="1"/>
          </p:cNvPicPr>
          <p:nvPr/>
        </p:nvPicPr>
        <p:blipFill>
          <a:blip r:embed="rId5"/>
          <a:stretch>
            <a:fillRect/>
          </a:stretch>
        </p:blipFill>
        <p:spPr>
          <a:xfrm>
            <a:off x="268219" y="993428"/>
            <a:ext cx="3387149" cy="2011680"/>
          </a:xfrm>
          <a:prstGeom prst="rect">
            <a:avLst/>
          </a:prstGeom>
        </p:spPr>
      </p:pic>
      <p:sp>
        <p:nvSpPr>
          <p:cNvPr id="6" name="Left Arrow 5">
            <a:extLst>
              <a:ext uri="{FF2B5EF4-FFF2-40B4-BE49-F238E27FC236}">
                <a16:creationId xmlns:a16="http://schemas.microsoft.com/office/drawing/2014/main" id="{21330377-4F9B-92C5-2936-49D38A06A181}"/>
              </a:ext>
            </a:extLst>
          </p:cNvPr>
          <p:cNvSpPr/>
          <p:nvPr/>
        </p:nvSpPr>
        <p:spPr>
          <a:xfrm>
            <a:off x="2772381" y="5099480"/>
            <a:ext cx="5544767" cy="369097"/>
          </a:xfrm>
          <a:prstGeom prst="leftArrow">
            <a:avLst/>
          </a:prstGeom>
          <a:gradFill flip="none" rotWithShape="1">
            <a:gsLst>
              <a:gs pos="0">
                <a:schemeClr val="bg1">
                  <a:lumMod val="85000"/>
                </a:schemeClr>
              </a:gs>
              <a:gs pos="40000">
                <a:schemeClr val="bg2">
                  <a:tint val="45000"/>
                  <a:shade val="99000"/>
                  <a:satMod val="350000"/>
                </a:schemeClr>
              </a:gs>
              <a:gs pos="100000">
                <a:srgbClr val="0432FF"/>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37D0652-FE10-B8E5-F9AA-F1FA337EAB1D}"/>
              </a:ext>
            </a:extLst>
          </p:cNvPr>
          <p:cNvSpPr txBox="1"/>
          <p:nvPr/>
        </p:nvSpPr>
        <p:spPr>
          <a:xfrm>
            <a:off x="7912369" y="4835332"/>
            <a:ext cx="2908941" cy="846386"/>
          </a:xfrm>
          <a:prstGeom prst="rect">
            <a:avLst/>
          </a:prstGeom>
          <a:noFill/>
        </p:spPr>
        <p:txBody>
          <a:bodyPr wrap="square" lIns="365760" tIns="274320" rIns="365760" bIns="274320" rtlCol="0">
            <a:spAutoFit/>
          </a:bodyPr>
          <a:lstStyle/>
          <a:p>
            <a:pPr algn="ctr">
              <a:spcAft>
                <a:spcPts val="800"/>
              </a:spcAft>
            </a:pPr>
            <a:r>
              <a:rPr lang="en-US" sz="1900" dirty="0">
                <a:solidFill>
                  <a:srgbClr val="000000"/>
                </a:solidFill>
                <a:latin typeface="Helvetica" pitchFamily="2" charset="0"/>
              </a:rPr>
              <a:t>Coating quality</a:t>
            </a:r>
          </a:p>
        </p:txBody>
      </p:sp>
      <p:sp>
        <p:nvSpPr>
          <p:cNvPr id="7" name="Slide Number Placeholder 6">
            <a:extLst>
              <a:ext uri="{FF2B5EF4-FFF2-40B4-BE49-F238E27FC236}">
                <a16:creationId xmlns:a16="http://schemas.microsoft.com/office/drawing/2014/main" id="{55B3F02D-4ED3-7CFC-9C2F-28CF182E47BD}"/>
              </a:ext>
            </a:extLst>
          </p:cNvPr>
          <p:cNvSpPr>
            <a:spLocks noGrp="1"/>
          </p:cNvSpPr>
          <p:nvPr>
            <p:ph type="sldNum" sz="quarter" idx="40"/>
          </p:nvPr>
        </p:nvSpPr>
        <p:spPr/>
        <p:txBody>
          <a:bodyPr/>
          <a:lstStyle/>
          <a:p>
            <a:fld id="{F4BAA12D-5F28-3140-935A-44BF4B54B6B6}" type="slidenum">
              <a:rPr lang="en-US" smtClean="0"/>
              <a:pPr/>
              <a:t>16</a:t>
            </a:fld>
            <a:endParaRPr lang="en-US" dirty="0"/>
          </a:p>
        </p:txBody>
      </p:sp>
      <p:sp>
        <p:nvSpPr>
          <p:cNvPr id="9" name="Footer Placeholder 8">
            <a:extLst>
              <a:ext uri="{FF2B5EF4-FFF2-40B4-BE49-F238E27FC236}">
                <a16:creationId xmlns:a16="http://schemas.microsoft.com/office/drawing/2014/main" id="{03F8F84F-FAEF-512F-5230-7BBA8EFC42D7}"/>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5" name="Rectangle 4">
            <a:extLst>
              <a:ext uri="{FF2B5EF4-FFF2-40B4-BE49-F238E27FC236}">
                <a16:creationId xmlns:a16="http://schemas.microsoft.com/office/drawing/2014/main" id="{E6D4DAC6-FDF5-19BE-78F2-71BC4A9F0C28}"/>
              </a:ext>
            </a:extLst>
          </p:cNvPr>
          <p:cNvSpPr/>
          <p:nvPr/>
        </p:nvSpPr>
        <p:spPr>
          <a:xfrm>
            <a:off x="996744" y="951751"/>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QWR0</a:t>
            </a:r>
          </a:p>
        </p:txBody>
      </p:sp>
      <p:sp>
        <p:nvSpPr>
          <p:cNvPr id="11" name="Rectangle 10">
            <a:extLst>
              <a:ext uri="{FF2B5EF4-FFF2-40B4-BE49-F238E27FC236}">
                <a16:creationId xmlns:a16="http://schemas.microsoft.com/office/drawing/2014/main" id="{A1144D05-8CBD-AEC7-EFC0-D2FC8502BB77}"/>
              </a:ext>
            </a:extLst>
          </p:cNvPr>
          <p:cNvSpPr/>
          <p:nvPr/>
        </p:nvSpPr>
        <p:spPr>
          <a:xfrm>
            <a:off x="5014971" y="965947"/>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QWR1</a:t>
            </a:r>
          </a:p>
        </p:txBody>
      </p:sp>
      <p:sp>
        <p:nvSpPr>
          <p:cNvPr id="13" name="Rectangle 12">
            <a:extLst>
              <a:ext uri="{FF2B5EF4-FFF2-40B4-BE49-F238E27FC236}">
                <a16:creationId xmlns:a16="http://schemas.microsoft.com/office/drawing/2014/main" id="{6A55E5DD-0A3F-AEBE-AD04-F9FBF1D6174F}"/>
              </a:ext>
            </a:extLst>
          </p:cNvPr>
          <p:cNvSpPr/>
          <p:nvPr/>
        </p:nvSpPr>
        <p:spPr>
          <a:xfrm>
            <a:off x="8698533" y="1000315"/>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QWR2</a:t>
            </a:r>
          </a:p>
        </p:txBody>
      </p:sp>
      <p:cxnSp>
        <p:nvCxnSpPr>
          <p:cNvPr id="15" name="Straight Connector 14">
            <a:extLst>
              <a:ext uri="{FF2B5EF4-FFF2-40B4-BE49-F238E27FC236}">
                <a16:creationId xmlns:a16="http://schemas.microsoft.com/office/drawing/2014/main" id="{E6D45CDE-0127-17A0-0332-3F588CD4FFE7}"/>
              </a:ext>
            </a:extLst>
          </p:cNvPr>
          <p:cNvCxnSpPr/>
          <p:nvPr/>
        </p:nvCxnSpPr>
        <p:spPr>
          <a:xfrm>
            <a:off x="364275" y="1839432"/>
            <a:ext cx="10915652" cy="0"/>
          </a:xfrm>
          <a:prstGeom prst="line">
            <a:avLst/>
          </a:prstGeom>
          <a:ln>
            <a:solidFill>
              <a:srgbClr val="0432FF"/>
            </a:solidFill>
            <a:prstDash val="dash"/>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60F5938C-D5EB-6C9D-3C06-25F93E27DB31}"/>
              </a:ext>
            </a:extLst>
          </p:cNvPr>
          <p:cNvSpPr txBox="1"/>
          <p:nvPr/>
        </p:nvSpPr>
        <p:spPr>
          <a:xfrm>
            <a:off x="1673414" y="1758520"/>
            <a:ext cx="2908941" cy="846386"/>
          </a:xfrm>
          <a:prstGeom prst="rect">
            <a:avLst/>
          </a:prstGeom>
          <a:noFill/>
        </p:spPr>
        <p:txBody>
          <a:bodyPr wrap="square" lIns="365760" tIns="274320" rIns="365760" bIns="274320" rtlCol="0">
            <a:spAutoFit/>
          </a:bodyPr>
          <a:lstStyle/>
          <a:p>
            <a:pPr algn="ctr">
              <a:spcAft>
                <a:spcPts val="800"/>
              </a:spcAft>
            </a:pPr>
            <a:r>
              <a:rPr lang="en-US" sz="1900" dirty="0">
                <a:solidFill>
                  <a:srgbClr val="000000"/>
                </a:solidFill>
                <a:latin typeface="Helvetica" pitchFamily="2" charset="0"/>
              </a:rPr>
              <a:t>consistent</a:t>
            </a:r>
          </a:p>
        </p:txBody>
      </p:sp>
    </p:spTree>
    <p:extLst>
      <p:ext uri="{BB962C8B-B14F-4D97-AF65-F5344CB8AC3E}">
        <p14:creationId xmlns:p14="http://schemas.microsoft.com/office/powerpoint/2010/main" val="2353714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53B9A-65C9-A560-3E2B-83CAC7069BBE}"/>
            </a:ext>
          </a:extLst>
        </p:cNvPr>
        <p:cNvGrpSpPr/>
        <p:nvPr/>
      </p:nvGrpSpPr>
      <p:grpSpPr>
        <a:xfrm>
          <a:off x="0" y="0"/>
          <a:ext cx="0" cy="0"/>
          <a:chOff x="0" y="0"/>
          <a:chExt cx="0" cy="0"/>
        </a:xfrm>
      </p:grpSpPr>
      <p:pic>
        <p:nvPicPr>
          <p:cNvPr id="16" name="Picture 15" descr="Chart, line chart&#10;&#10;AI-generated content may be incorrect.">
            <a:extLst>
              <a:ext uri="{FF2B5EF4-FFF2-40B4-BE49-F238E27FC236}">
                <a16:creationId xmlns:a16="http://schemas.microsoft.com/office/drawing/2014/main" id="{0FF03CF0-AB12-10AB-83B1-719E155EF86E}"/>
              </a:ext>
            </a:extLst>
          </p:cNvPr>
          <p:cNvPicPr>
            <a:picLocks noChangeAspect="1"/>
          </p:cNvPicPr>
          <p:nvPr/>
        </p:nvPicPr>
        <p:blipFill>
          <a:blip r:embed="rId3"/>
          <a:stretch>
            <a:fillRect/>
          </a:stretch>
        </p:blipFill>
        <p:spPr>
          <a:xfrm>
            <a:off x="7892778" y="992055"/>
            <a:ext cx="3387149" cy="2011680"/>
          </a:xfrm>
          <a:prstGeom prst="rect">
            <a:avLst/>
          </a:prstGeom>
        </p:spPr>
      </p:pic>
      <p:sp>
        <p:nvSpPr>
          <p:cNvPr id="3" name="Title 2">
            <a:extLst>
              <a:ext uri="{FF2B5EF4-FFF2-40B4-BE49-F238E27FC236}">
                <a16:creationId xmlns:a16="http://schemas.microsoft.com/office/drawing/2014/main" id="{5FC79857-80D8-4DC5-A910-BA0151DE7C7E}"/>
              </a:ext>
            </a:extLst>
          </p:cNvPr>
          <p:cNvSpPr>
            <a:spLocks noGrp="1"/>
          </p:cNvSpPr>
          <p:nvPr>
            <p:ph type="title"/>
          </p:nvPr>
        </p:nvSpPr>
        <p:spPr/>
        <p:txBody>
          <a:bodyPr/>
          <a:lstStyle/>
          <a:p>
            <a:r>
              <a:rPr lang="en-US" dirty="0"/>
              <a:t>Materials correlation with coating temperature</a:t>
            </a:r>
          </a:p>
        </p:txBody>
      </p:sp>
      <p:pic>
        <p:nvPicPr>
          <p:cNvPr id="18" name="Picture 17" descr="Chart, line chart&#10;&#10;AI-generated content may be incorrect.">
            <a:extLst>
              <a:ext uri="{FF2B5EF4-FFF2-40B4-BE49-F238E27FC236}">
                <a16:creationId xmlns:a16="http://schemas.microsoft.com/office/drawing/2014/main" id="{CEAE24BC-4F8C-7671-3903-68FD59B57E4F}"/>
              </a:ext>
            </a:extLst>
          </p:cNvPr>
          <p:cNvPicPr>
            <a:picLocks noChangeAspect="1"/>
          </p:cNvPicPr>
          <p:nvPr/>
        </p:nvPicPr>
        <p:blipFill>
          <a:blip r:embed="rId4"/>
          <a:stretch>
            <a:fillRect/>
          </a:stretch>
        </p:blipFill>
        <p:spPr>
          <a:xfrm>
            <a:off x="4131984" y="1000315"/>
            <a:ext cx="3387149" cy="2011680"/>
          </a:xfrm>
          <a:prstGeom prst="rect">
            <a:avLst/>
          </a:prstGeom>
        </p:spPr>
      </p:pic>
      <p:pic>
        <p:nvPicPr>
          <p:cNvPr id="20" name="Picture 19" descr="Chart, line chart&#10;&#10;AI-generated content may be incorrect.">
            <a:extLst>
              <a:ext uri="{FF2B5EF4-FFF2-40B4-BE49-F238E27FC236}">
                <a16:creationId xmlns:a16="http://schemas.microsoft.com/office/drawing/2014/main" id="{D0A966B5-D3BB-E3B7-1857-1E23DE0C7466}"/>
              </a:ext>
            </a:extLst>
          </p:cNvPr>
          <p:cNvPicPr>
            <a:picLocks noChangeAspect="1"/>
          </p:cNvPicPr>
          <p:nvPr/>
        </p:nvPicPr>
        <p:blipFill>
          <a:blip r:embed="rId5"/>
          <a:stretch>
            <a:fillRect/>
          </a:stretch>
        </p:blipFill>
        <p:spPr>
          <a:xfrm>
            <a:off x="268219" y="993428"/>
            <a:ext cx="3387149" cy="2011680"/>
          </a:xfrm>
          <a:prstGeom prst="rect">
            <a:avLst/>
          </a:prstGeom>
        </p:spPr>
      </p:pic>
      <p:sp>
        <p:nvSpPr>
          <p:cNvPr id="6" name="Left Arrow 5">
            <a:extLst>
              <a:ext uri="{FF2B5EF4-FFF2-40B4-BE49-F238E27FC236}">
                <a16:creationId xmlns:a16="http://schemas.microsoft.com/office/drawing/2014/main" id="{0BC9A17D-457F-1D66-327D-E9D66C66D63E}"/>
              </a:ext>
            </a:extLst>
          </p:cNvPr>
          <p:cNvSpPr/>
          <p:nvPr/>
        </p:nvSpPr>
        <p:spPr>
          <a:xfrm>
            <a:off x="2772381" y="5099480"/>
            <a:ext cx="5544767" cy="369097"/>
          </a:xfrm>
          <a:prstGeom prst="leftArrow">
            <a:avLst/>
          </a:prstGeom>
          <a:gradFill flip="none" rotWithShape="1">
            <a:gsLst>
              <a:gs pos="0">
                <a:schemeClr val="bg1">
                  <a:lumMod val="85000"/>
                </a:schemeClr>
              </a:gs>
              <a:gs pos="40000">
                <a:schemeClr val="bg2">
                  <a:tint val="45000"/>
                  <a:shade val="99000"/>
                  <a:satMod val="350000"/>
                </a:schemeClr>
              </a:gs>
              <a:gs pos="100000">
                <a:srgbClr val="0432FF"/>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A15968F-3E1A-14CD-32F5-71D68990B5A7}"/>
              </a:ext>
            </a:extLst>
          </p:cNvPr>
          <p:cNvSpPr txBox="1"/>
          <p:nvPr/>
        </p:nvSpPr>
        <p:spPr>
          <a:xfrm>
            <a:off x="7912369" y="4835332"/>
            <a:ext cx="2908941" cy="846386"/>
          </a:xfrm>
          <a:prstGeom prst="rect">
            <a:avLst/>
          </a:prstGeom>
          <a:noFill/>
        </p:spPr>
        <p:txBody>
          <a:bodyPr wrap="square" lIns="365760" tIns="274320" rIns="365760" bIns="274320" rtlCol="0">
            <a:spAutoFit/>
          </a:bodyPr>
          <a:lstStyle/>
          <a:p>
            <a:pPr algn="ctr">
              <a:spcAft>
                <a:spcPts val="800"/>
              </a:spcAft>
            </a:pPr>
            <a:r>
              <a:rPr lang="en-US" sz="1900" dirty="0">
                <a:solidFill>
                  <a:srgbClr val="000000"/>
                </a:solidFill>
                <a:latin typeface="Helvetica" pitchFamily="2" charset="0"/>
              </a:rPr>
              <a:t>Coating quality</a:t>
            </a:r>
          </a:p>
        </p:txBody>
      </p:sp>
      <p:sp>
        <p:nvSpPr>
          <p:cNvPr id="7" name="Slide Number Placeholder 6">
            <a:extLst>
              <a:ext uri="{FF2B5EF4-FFF2-40B4-BE49-F238E27FC236}">
                <a16:creationId xmlns:a16="http://schemas.microsoft.com/office/drawing/2014/main" id="{E8A1049B-2521-B43F-0688-55131959A8B5}"/>
              </a:ext>
            </a:extLst>
          </p:cNvPr>
          <p:cNvSpPr>
            <a:spLocks noGrp="1"/>
          </p:cNvSpPr>
          <p:nvPr>
            <p:ph type="sldNum" sz="quarter" idx="40"/>
          </p:nvPr>
        </p:nvSpPr>
        <p:spPr/>
        <p:txBody>
          <a:bodyPr/>
          <a:lstStyle/>
          <a:p>
            <a:fld id="{F4BAA12D-5F28-3140-935A-44BF4B54B6B6}" type="slidenum">
              <a:rPr lang="en-US" smtClean="0"/>
              <a:pPr/>
              <a:t>17</a:t>
            </a:fld>
            <a:endParaRPr lang="en-US" dirty="0"/>
          </a:p>
        </p:txBody>
      </p:sp>
      <p:sp>
        <p:nvSpPr>
          <p:cNvPr id="9" name="Footer Placeholder 8">
            <a:extLst>
              <a:ext uri="{FF2B5EF4-FFF2-40B4-BE49-F238E27FC236}">
                <a16:creationId xmlns:a16="http://schemas.microsoft.com/office/drawing/2014/main" id="{A27C5B17-9D23-4001-56EF-0A358613F221}"/>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5" name="Rectangle 4">
            <a:extLst>
              <a:ext uri="{FF2B5EF4-FFF2-40B4-BE49-F238E27FC236}">
                <a16:creationId xmlns:a16="http://schemas.microsoft.com/office/drawing/2014/main" id="{99668DA6-7F80-1066-72FB-DCE36F7A1120}"/>
              </a:ext>
            </a:extLst>
          </p:cNvPr>
          <p:cNvSpPr/>
          <p:nvPr/>
        </p:nvSpPr>
        <p:spPr>
          <a:xfrm>
            <a:off x="996744" y="951751"/>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QWR0</a:t>
            </a:r>
          </a:p>
        </p:txBody>
      </p:sp>
      <p:sp>
        <p:nvSpPr>
          <p:cNvPr id="11" name="Rectangle 10">
            <a:extLst>
              <a:ext uri="{FF2B5EF4-FFF2-40B4-BE49-F238E27FC236}">
                <a16:creationId xmlns:a16="http://schemas.microsoft.com/office/drawing/2014/main" id="{40D70D39-69B5-258B-08B6-4FDC15E52B20}"/>
              </a:ext>
            </a:extLst>
          </p:cNvPr>
          <p:cNvSpPr/>
          <p:nvPr/>
        </p:nvSpPr>
        <p:spPr>
          <a:xfrm>
            <a:off x="5014971" y="965947"/>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QWR1</a:t>
            </a:r>
          </a:p>
        </p:txBody>
      </p:sp>
      <p:sp>
        <p:nvSpPr>
          <p:cNvPr id="13" name="Rectangle 12">
            <a:extLst>
              <a:ext uri="{FF2B5EF4-FFF2-40B4-BE49-F238E27FC236}">
                <a16:creationId xmlns:a16="http://schemas.microsoft.com/office/drawing/2014/main" id="{D1CF2022-B46E-41BE-C958-F478AC65719A}"/>
              </a:ext>
            </a:extLst>
          </p:cNvPr>
          <p:cNvSpPr/>
          <p:nvPr/>
        </p:nvSpPr>
        <p:spPr>
          <a:xfrm>
            <a:off x="8698533" y="1000315"/>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QWR2</a:t>
            </a:r>
          </a:p>
        </p:txBody>
      </p:sp>
      <p:cxnSp>
        <p:nvCxnSpPr>
          <p:cNvPr id="15" name="Straight Connector 14">
            <a:extLst>
              <a:ext uri="{FF2B5EF4-FFF2-40B4-BE49-F238E27FC236}">
                <a16:creationId xmlns:a16="http://schemas.microsoft.com/office/drawing/2014/main" id="{CD9DBE81-E36E-1C23-09F6-643884C1B9C9}"/>
              </a:ext>
            </a:extLst>
          </p:cNvPr>
          <p:cNvCxnSpPr/>
          <p:nvPr/>
        </p:nvCxnSpPr>
        <p:spPr>
          <a:xfrm>
            <a:off x="344924" y="1318436"/>
            <a:ext cx="10915652" cy="0"/>
          </a:xfrm>
          <a:prstGeom prst="line">
            <a:avLst/>
          </a:prstGeom>
          <a:ln>
            <a:solidFill>
              <a:srgbClr val="0432FF"/>
            </a:solidFill>
            <a:prstDash val="dash"/>
          </a:ln>
        </p:spPr>
        <p:style>
          <a:lnRef idx="2">
            <a:schemeClr val="accent1"/>
          </a:lnRef>
          <a:fillRef idx="0">
            <a:schemeClr val="accent1"/>
          </a:fillRef>
          <a:effectRef idx="1">
            <a:schemeClr val="accent1"/>
          </a:effectRef>
          <a:fontRef idx="minor">
            <a:schemeClr val="tx1"/>
          </a:fontRef>
        </p:style>
      </p:cxnSp>
      <p:sp>
        <p:nvSpPr>
          <p:cNvPr id="2" name="Down Arrow 1">
            <a:extLst>
              <a:ext uri="{FF2B5EF4-FFF2-40B4-BE49-F238E27FC236}">
                <a16:creationId xmlns:a16="http://schemas.microsoft.com/office/drawing/2014/main" id="{CAE48B66-328B-C73A-DEBC-94EE0DA69457}"/>
              </a:ext>
            </a:extLst>
          </p:cNvPr>
          <p:cNvSpPr/>
          <p:nvPr/>
        </p:nvSpPr>
        <p:spPr>
          <a:xfrm>
            <a:off x="9952074" y="1318436"/>
            <a:ext cx="446568" cy="137370"/>
          </a:xfrm>
          <a:prstGeom prst="downArrow">
            <a:avLst/>
          </a:prstGeom>
          <a:solidFill>
            <a:srgbClr val="0432FF"/>
          </a:solid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7333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hart, line chart&#10;&#10;AI-generated content may be incorrect.">
            <a:extLst>
              <a:ext uri="{FF2B5EF4-FFF2-40B4-BE49-F238E27FC236}">
                <a16:creationId xmlns:a16="http://schemas.microsoft.com/office/drawing/2014/main" id="{0607C6C0-268B-2796-6C6D-48065713E0B2}"/>
              </a:ext>
            </a:extLst>
          </p:cNvPr>
          <p:cNvPicPr>
            <a:picLocks noChangeAspect="1"/>
          </p:cNvPicPr>
          <p:nvPr/>
        </p:nvPicPr>
        <p:blipFill>
          <a:blip r:embed="rId3"/>
          <a:stretch>
            <a:fillRect/>
          </a:stretch>
        </p:blipFill>
        <p:spPr>
          <a:xfrm>
            <a:off x="7892778" y="896358"/>
            <a:ext cx="3387149" cy="2011680"/>
          </a:xfrm>
          <a:prstGeom prst="rect">
            <a:avLst/>
          </a:prstGeom>
        </p:spPr>
      </p:pic>
      <p:sp>
        <p:nvSpPr>
          <p:cNvPr id="3" name="Title 2">
            <a:extLst>
              <a:ext uri="{FF2B5EF4-FFF2-40B4-BE49-F238E27FC236}">
                <a16:creationId xmlns:a16="http://schemas.microsoft.com/office/drawing/2014/main" id="{B809FBA3-9F2E-1103-9091-1197D8D678D2}"/>
              </a:ext>
            </a:extLst>
          </p:cNvPr>
          <p:cNvSpPr>
            <a:spLocks noGrp="1"/>
          </p:cNvSpPr>
          <p:nvPr>
            <p:ph type="title"/>
          </p:nvPr>
        </p:nvSpPr>
        <p:spPr/>
        <p:txBody>
          <a:bodyPr/>
          <a:lstStyle/>
          <a:p>
            <a:r>
              <a:rPr lang="en-US" dirty="0"/>
              <a:t>Materials correlation with coating temperature</a:t>
            </a:r>
          </a:p>
        </p:txBody>
      </p:sp>
      <p:pic>
        <p:nvPicPr>
          <p:cNvPr id="12" name="Picture 11" descr="Chart, line chart&#10;&#10;AI-generated content may be incorrect.">
            <a:extLst>
              <a:ext uri="{FF2B5EF4-FFF2-40B4-BE49-F238E27FC236}">
                <a16:creationId xmlns:a16="http://schemas.microsoft.com/office/drawing/2014/main" id="{1DEA7E1F-89E9-84CA-B896-24281E6DCCE4}"/>
              </a:ext>
            </a:extLst>
          </p:cNvPr>
          <p:cNvPicPr>
            <a:picLocks noChangeAspect="1"/>
          </p:cNvPicPr>
          <p:nvPr/>
        </p:nvPicPr>
        <p:blipFill>
          <a:blip r:embed="rId4"/>
          <a:stretch>
            <a:fillRect/>
          </a:stretch>
        </p:blipFill>
        <p:spPr>
          <a:xfrm>
            <a:off x="4131984" y="3041658"/>
            <a:ext cx="3387150" cy="2011680"/>
          </a:xfrm>
          <a:prstGeom prst="rect">
            <a:avLst/>
          </a:prstGeom>
        </p:spPr>
      </p:pic>
      <p:pic>
        <p:nvPicPr>
          <p:cNvPr id="14" name="Picture 13" descr="Chart, line chart&#10;&#10;AI-generated content may be incorrect.">
            <a:extLst>
              <a:ext uri="{FF2B5EF4-FFF2-40B4-BE49-F238E27FC236}">
                <a16:creationId xmlns:a16="http://schemas.microsoft.com/office/drawing/2014/main" id="{34A11C1F-2FDE-1238-9E57-85A825CA7766}"/>
              </a:ext>
            </a:extLst>
          </p:cNvPr>
          <p:cNvPicPr>
            <a:picLocks noChangeAspect="1"/>
          </p:cNvPicPr>
          <p:nvPr/>
        </p:nvPicPr>
        <p:blipFill>
          <a:blip r:embed="rId5"/>
          <a:stretch>
            <a:fillRect/>
          </a:stretch>
        </p:blipFill>
        <p:spPr>
          <a:xfrm>
            <a:off x="7981018" y="3005108"/>
            <a:ext cx="3387148" cy="2011680"/>
          </a:xfrm>
          <a:prstGeom prst="rect">
            <a:avLst/>
          </a:prstGeom>
        </p:spPr>
      </p:pic>
      <p:pic>
        <p:nvPicPr>
          <p:cNvPr id="18" name="Picture 17" descr="Chart, line chart&#10;&#10;AI-generated content may be incorrect.">
            <a:extLst>
              <a:ext uri="{FF2B5EF4-FFF2-40B4-BE49-F238E27FC236}">
                <a16:creationId xmlns:a16="http://schemas.microsoft.com/office/drawing/2014/main" id="{0633F8E9-D4D2-C0CD-C1C1-B65806C32E91}"/>
              </a:ext>
            </a:extLst>
          </p:cNvPr>
          <p:cNvPicPr>
            <a:picLocks noChangeAspect="1"/>
          </p:cNvPicPr>
          <p:nvPr/>
        </p:nvPicPr>
        <p:blipFill>
          <a:blip r:embed="rId6"/>
          <a:stretch>
            <a:fillRect/>
          </a:stretch>
        </p:blipFill>
        <p:spPr>
          <a:xfrm>
            <a:off x="4131984" y="979049"/>
            <a:ext cx="3387149" cy="2011680"/>
          </a:xfrm>
          <a:prstGeom prst="rect">
            <a:avLst/>
          </a:prstGeom>
        </p:spPr>
      </p:pic>
      <p:pic>
        <p:nvPicPr>
          <p:cNvPr id="20" name="Picture 19" descr="Chart, line chart&#10;&#10;AI-generated content may be incorrect.">
            <a:extLst>
              <a:ext uri="{FF2B5EF4-FFF2-40B4-BE49-F238E27FC236}">
                <a16:creationId xmlns:a16="http://schemas.microsoft.com/office/drawing/2014/main" id="{2C11D021-A931-9C7B-1016-E767515BDCDB}"/>
              </a:ext>
            </a:extLst>
          </p:cNvPr>
          <p:cNvPicPr>
            <a:picLocks noChangeAspect="1"/>
          </p:cNvPicPr>
          <p:nvPr/>
        </p:nvPicPr>
        <p:blipFill>
          <a:blip r:embed="rId7"/>
          <a:stretch>
            <a:fillRect/>
          </a:stretch>
        </p:blipFill>
        <p:spPr>
          <a:xfrm>
            <a:off x="268219" y="993428"/>
            <a:ext cx="3387149" cy="2011680"/>
          </a:xfrm>
          <a:prstGeom prst="rect">
            <a:avLst/>
          </a:prstGeom>
        </p:spPr>
      </p:pic>
      <p:pic>
        <p:nvPicPr>
          <p:cNvPr id="10" name="Picture 9" descr="Chart, line chart&#10;&#10;AI-generated content may be incorrect.">
            <a:extLst>
              <a:ext uri="{FF2B5EF4-FFF2-40B4-BE49-F238E27FC236}">
                <a16:creationId xmlns:a16="http://schemas.microsoft.com/office/drawing/2014/main" id="{C4016627-A78B-1DCE-4CD6-A745681B7C07}"/>
              </a:ext>
            </a:extLst>
          </p:cNvPr>
          <p:cNvPicPr>
            <a:picLocks noChangeAspect="1"/>
          </p:cNvPicPr>
          <p:nvPr/>
        </p:nvPicPr>
        <p:blipFill>
          <a:blip r:embed="rId8"/>
          <a:stretch>
            <a:fillRect/>
          </a:stretch>
        </p:blipFill>
        <p:spPr>
          <a:xfrm>
            <a:off x="282951" y="3000242"/>
            <a:ext cx="3387150" cy="2011680"/>
          </a:xfrm>
          <a:prstGeom prst="rect">
            <a:avLst/>
          </a:prstGeom>
        </p:spPr>
      </p:pic>
      <p:sp>
        <p:nvSpPr>
          <p:cNvPr id="23" name="TextBox 22">
            <a:extLst>
              <a:ext uri="{FF2B5EF4-FFF2-40B4-BE49-F238E27FC236}">
                <a16:creationId xmlns:a16="http://schemas.microsoft.com/office/drawing/2014/main" id="{C44B9814-0365-DF72-DE62-5CD5708AB5E5}"/>
              </a:ext>
            </a:extLst>
          </p:cNvPr>
          <p:cNvSpPr txBox="1"/>
          <p:nvPr/>
        </p:nvSpPr>
        <p:spPr>
          <a:xfrm>
            <a:off x="268219" y="5417569"/>
            <a:ext cx="11286750" cy="1867178"/>
          </a:xfrm>
          <a:prstGeom prst="rect">
            <a:avLst/>
          </a:prstGeom>
          <a:noFill/>
        </p:spPr>
        <p:txBody>
          <a:bodyPr wrap="square" lIns="365760" tIns="274320" rIns="365760" bIns="274320" rtlCol="0">
            <a:spAutoFit/>
          </a:bodyPr>
          <a:lstStyle/>
          <a:p>
            <a:pPr marL="285750" indent="-285750" algn="just">
              <a:spcAft>
                <a:spcPts val="800"/>
              </a:spcAft>
              <a:buFont typeface="Arial" panose="020B0604020202020204" pitchFamily="34" charset="0"/>
              <a:buChar char="•"/>
            </a:pPr>
            <a:r>
              <a:rPr lang="en-US" dirty="0">
                <a:solidFill>
                  <a:srgbClr val="000000"/>
                </a:solidFill>
                <a:latin typeface="Helvetica" pitchFamily="2" charset="0"/>
              </a:rPr>
              <a:t>There seems to be a correlation between Sn source temperatures to the coating quality.</a:t>
            </a:r>
          </a:p>
          <a:p>
            <a:pPr marL="285750" indent="-285750" algn="just">
              <a:spcAft>
                <a:spcPts val="800"/>
              </a:spcAft>
              <a:buFont typeface="Arial" panose="020B0604020202020204" pitchFamily="34" charset="0"/>
              <a:buChar char="•"/>
            </a:pPr>
            <a:r>
              <a:rPr lang="en-US" b="1" dirty="0">
                <a:solidFill>
                  <a:srgbClr val="011893"/>
                </a:solidFill>
                <a:latin typeface="Helvetica" pitchFamily="2" charset="0"/>
              </a:rPr>
              <a:t>Sn sources configuration and precise control of their temperature are important to achieve well-performing Nb</a:t>
            </a:r>
            <a:r>
              <a:rPr lang="en-US" b="1" baseline="-25000" dirty="0">
                <a:solidFill>
                  <a:srgbClr val="011893"/>
                </a:solidFill>
                <a:latin typeface="Helvetica" pitchFamily="2" charset="0"/>
              </a:rPr>
              <a:t>3</a:t>
            </a:r>
            <a:r>
              <a:rPr lang="en-US" b="1" dirty="0">
                <a:solidFill>
                  <a:srgbClr val="011893"/>
                </a:solidFill>
                <a:latin typeface="Helvetica" pitchFamily="2" charset="0"/>
              </a:rPr>
              <a:t>Sn-coated QWR cavities.</a:t>
            </a:r>
          </a:p>
          <a:p>
            <a:pPr marL="285750" indent="-285750" algn="just">
              <a:spcAft>
                <a:spcPts val="800"/>
              </a:spcAft>
              <a:buFont typeface="Arial" panose="020B0604020202020204" pitchFamily="34" charset="0"/>
              <a:buChar char="•"/>
            </a:pPr>
            <a:endParaRPr lang="en-US" dirty="0">
              <a:solidFill>
                <a:srgbClr val="000000"/>
              </a:solidFill>
              <a:latin typeface="Helvetica" pitchFamily="2" charset="0"/>
            </a:endParaRPr>
          </a:p>
        </p:txBody>
      </p:sp>
      <p:sp>
        <p:nvSpPr>
          <p:cNvPr id="24" name="TextBox 23">
            <a:extLst>
              <a:ext uri="{FF2B5EF4-FFF2-40B4-BE49-F238E27FC236}">
                <a16:creationId xmlns:a16="http://schemas.microsoft.com/office/drawing/2014/main" id="{DE6DF16C-BCBE-DA93-12D6-CE0A9320B599}"/>
              </a:ext>
            </a:extLst>
          </p:cNvPr>
          <p:cNvSpPr txBox="1"/>
          <p:nvPr/>
        </p:nvSpPr>
        <p:spPr>
          <a:xfrm>
            <a:off x="8175016" y="2995376"/>
            <a:ext cx="2822675" cy="846386"/>
          </a:xfrm>
          <a:prstGeom prst="rect">
            <a:avLst/>
          </a:prstGeom>
          <a:noFill/>
        </p:spPr>
        <p:txBody>
          <a:bodyPr wrap="square" lIns="365760" tIns="274320" rIns="365760" bIns="274320" rtlCol="0">
            <a:spAutoFit/>
          </a:bodyPr>
          <a:lstStyle/>
          <a:p>
            <a:pPr algn="ctr">
              <a:spcAft>
                <a:spcPts val="800"/>
              </a:spcAft>
            </a:pPr>
            <a:r>
              <a:rPr lang="en-US" sz="1900" dirty="0">
                <a:solidFill>
                  <a:srgbClr val="000000"/>
                </a:solidFill>
                <a:latin typeface="Helvetica" pitchFamily="2" charset="0"/>
              </a:rPr>
              <a:t>Sn spots observed</a:t>
            </a:r>
          </a:p>
        </p:txBody>
      </p:sp>
      <p:sp>
        <p:nvSpPr>
          <p:cNvPr id="4" name="TextBox 3">
            <a:extLst>
              <a:ext uri="{FF2B5EF4-FFF2-40B4-BE49-F238E27FC236}">
                <a16:creationId xmlns:a16="http://schemas.microsoft.com/office/drawing/2014/main" id="{75559D14-BA1A-FB67-A5B2-C8402C5E6536}"/>
              </a:ext>
            </a:extLst>
          </p:cNvPr>
          <p:cNvSpPr txBox="1"/>
          <p:nvPr/>
        </p:nvSpPr>
        <p:spPr>
          <a:xfrm>
            <a:off x="853746" y="3848914"/>
            <a:ext cx="2822675" cy="846386"/>
          </a:xfrm>
          <a:prstGeom prst="rect">
            <a:avLst/>
          </a:prstGeom>
          <a:noFill/>
        </p:spPr>
        <p:txBody>
          <a:bodyPr wrap="square" lIns="365760" tIns="274320" rIns="365760" bIns="274320" rtlCol="0">
            <a:spAutoFit/>
          </a:bodyPr>
          <a:lstStyle/>
          <a:p>
            <a:pPr algn="ctr">
              <a:spcAft>
                <a:spcPts val="800"/>
              </a:spcAft>
            </a:pPr>
            <a:r>
              <a:rPr lang="en-US" sz="1900" dirty="0">
                <a:solidFill>
                  <a:srgbClr val="000000"/>
                </a:solidFill>
                <a:latin typeface="Helvetica" pitchFamily="2" charset="0"/>
              </a:rPr>
              <a:t>Uniform coating</a:t>
            </a:r>
          </a:p>
        </p:txBody>
      </p:sp>
      <p:sp>
        <p:nvSpPr>
          <p:cNvPr id="6" name="Left Arrow 5">
            <a:extLst>
              <a:ext uri="{FF2B5EF4-FFF2-40B4-BE49-F238E27FC236}">
                <a16:creationId xmlns:a16="http://schemas.microsoft.com/office/drawing/2014/main" id="{C781698B-56CB-0B5A-A346-F79A351A1799}"/>
              </a:ext>
            </a:extLst>
          </p:cNvPr>
          <p:cNvSpPr/>
          <p:nvPr/>
        </p:nvSpPr>
        <p:spPr>
          <a:xfrm>
            <a:off x="2772381" y="5099480"/>
            <a:ext cx="5544767" cy="369097"/>
          </a:xfrm>
          <a:prstGeom prst="leftArrow">
            <a:avLst/>
          </a:prstGeom>
          <a:gradFill flip="none" rotWithShape="1">
            <a:gsLst>
              <a:gs pos="0">
                <a:schemeClr val="bg1">
                  <a:lumMod val="85000"/>
                </a:schemeClr>
              </a:gs>
              <a:gs pos="40000">
                <a:schemeClr val="bg2">
                  <a:tint val="45000"/>
                  <a:shade val="99000"/>
                  <a:satMod val="350000"/>
                </a:schemeClr>
              </a:gs>
              <a:gs pos="100000">
                <a:srgbClr val="0432FF"/>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45247D8-E85C-64C3-E46A-FF4E519A3550}"/>
              </a:ext>
            </a:extLst>
          </p:cNvPr>
          <p:cNvSpPr txBox="1"/>
          <p:nvPr/>
        </p:nvSpPr>
        <p:spPr>
          <a:xfrm>
            <a:off x="7912369" y="4835332"/>
            <a:ext cx="2908941" cy="846386"/>
          </a:xfrm>
          <a:prstGeom prst="rect">
            <a:avLst/>
          </a:prstGeom>
          <a:noFill/>
        </p:spPr>
        <p:txBody>
          <a:bodyPr wrap="square" lIns="365760" tIns="274320" rIns="365760" bIns="274320" rtlCol="0">
            <a:spAutoFit/>
          </a:bodyPr>
          <a:lstStyle/>
          <a:p>
            <a:pPr algn="ctr">
              <a:spcAft>
                <a:spcPts val="800"/>
              </a:spcAft>
            </a:pPr>
            <a:r>
              <a:rPr lang="en-US" sz="1900" dirty="0">
                <a:solidFill>
                  <a:srgbClr val="000000"/>
                </a:solidFill>
                <a:latin typeface="Helvetica" pitchFamily="2" charset="0"/>
              </a:rPr>
              <a:t>Coating quality</a:t>
            </a:r>
          </a:p>
        </p:txBody>
      </p:sp>
      <p:sp>
        <p:nvSpPr>
          <p:cNvPr id="7" name="Slide Number Placeholder 6">
            <a:extLst>
              <a:ext uri="{FF2B5EF4-FFF2-40B4-BE49-F238E27FC236}">
                <a16:creationId xmlns:a16="http://schemas.microsoft.com/office/drawing/2014/main" id="{CA8B6D0F-ECF2-8ADE-3428-9971972DDDF5}"/>
              </a:ext>
            </a:extLst>
          </p:cNvPr>
          <p:cNvSpPr>
            <a:spLocks noGrp="1"/>
          </p:cNvSpPr>
          <p:nvPr>
            <p:ph type="sldNum" sz="quarter" idx="40"/>
          </p:nvPr>
        </p:nvSpPr>
        <p:spPr/>
        <p:txBody>
          <a:bodyPr/>
          <a:lstStyle/>
          <a:p>
            <a:fld id="{F4BAA12D-5F28-3140-935A-44BF4B54B6B6}" type="slidenum">
              <a:rPr lang="en-US" smtClean="0"/>
              <a:pPr/>
              <a:t>18</a:t>
            </a:fld>
            <a:endParaRPr lang="en-US" dirty="0"/>
          </a:p>
        </p:txBody>
      </p:sp>
      <p:sp>
        <p:nvSpPr>
          <p:cNvPr id="9" name="Footer Placeholder 8">
            <a:extLst>
              <a:ext uri="{FF2B5EF4-FFF2-40B4-BE49-F238E27FC236}">
                <a16:creationId xmlns:a16="http://schemas.microsoft.com/office/drawing/2014/main" id="{E37969BF-9D77-CD55-F5C2-FDF9778E1049}"/>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sp>
        <p:nvSpPr>
          <p:cNvPr id="5" name="Rectangle 4">
            <a:extLst>
              <a:ext uri="{FF2B5EF4-FFF2-40B4-BE49-F238E27FC236}">
                <a16:creationId xmlns:a16="http://schemas.microsoft.com/office/drawing/2014/main" id="{DDEE0FD4-7DEE-1A8F-31F6-7C75FF1C3836}"/>
              </a:ext>
            </a:extLst>
          </p:cNvPr>
          <p:cNvSpPr/>
          <p:nvPr/>
        </p:nvSpPr>
        <p:spPr>
          <a:xfrm>
            <a:off x="996744" y="951751"/>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QWR0</a:t>
            </a:r>
          </a:p>
        </p:txBody>
      </p:sp>
      <p:sp>
        <p:nvSpPr>
          <p:cNvPr id="11" name="Rectangle 10">
            <a:extLst>
              <a:ext uri="{FF2B5EF4-FFF2-40B4-BE49-F238E27FC236}">
                <a16:creationId xmlns:a16="http://schemas.microsoft.com/office/drawing/2014/main" id="{50E7CF86-28B8-ACBC-9AA1-56DC56CC6351}"/>
              </a:ext>
            </a:extLst>
          </p:cNvPr>
          <p:cNvSpPr/>
          <p:nvPr/>
        </p:nvSpPr>
        <p:spPr>
          <a:xfrm>
            <a:off x="5014971" y="965947"/>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QWR1</a:t>
            </a:r>
          </a:p>
        </p:txBody>
      </p:sp>
      <p:sp>
        <p:nvSpPr>
          <p:cNvPr id="13" name="Rectangle 12">
            <a:extLst>
              <a:ext uri="{FF2B5EF4-FFF2-40B4-BE49-F238E27FC236}">
                <a16:creationId xmlns:a16="http://schemas.microsoft.com/office/drawing/2014/main" id="{CE4FB84C-0966-FADE-C4F6-FBDAC5841D25}"/>
              </a:ext>
            </a:extLst>
          </p:cNvPr>
          <p:cNvSpPr/>
          <p:nvPr/>
        </p:nvSpPr>
        <p:spPr>
          <a:xfrm>
            <a:off x="8786773" y="946966"/>
            <a:ext cx="1775637" cy="2293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QWR2</a:t>
            </a:r>
          </a:p>
        </p:txBody>
      </p:sp>
      <p:sp>
        <p:nvSpPr>
          <p:cNvPr id="15" name="Down Arrow 14">
            <a:extLst>
              <a:ext uri="{FF2B5EF4-FFF2-40B4-BE49-F238E27FC236}">
                <a16:creationId xmlns:a16="http://schemas.microsoft.com/office/drawing/2014/main" id="{145B087A-78E4-C96C-3538-EBA30034433F}"/>
              </a:ext>
            </a:extLst>
          </p:cNvPr>
          <p:cNvSpPr/>
          <p:nvPr/>
        </p:nvSpPr>
        <p:spPr>
          <a:xfrm>
            <a:off x="9835116" y="3612466"/>
            <a:ext cx="446568" cy="137370"/>
          </a:xfrm>
          <a:prstGeom prst="downArrow">
            <a:avLst/>
          </a:prstGeom>
          <a:solidFill>
            <a:srgbClr val="0432FF"/>
          </a:solid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9147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CBC965-D06B-DEB5-F020-48A996B52920}"/>
              </a:ext>
            </a:extLst>
          </p:cNvPr>
          <p:cNvSpPr>
            <a:spLocks noGrp="1"/>
          </p:cNvSpPr>
          <p:nvPr>
            <p:ph type="title"/>
          </p:nvPr>
        </p:nvSpPr>
        <p:spPr/>
        <p:txBody>
          <a:bodyPr/>
          <a:lstStyle/>
          <a:p>
            <a:r>
              <a:rPr lang="en-US" dirty="0"/>
              <a:t>Summary</a:t>
            </a:r>
          </a:p>
        </p:txBody>
      </p:sp>
      <p:sp>
        <p:nvSpPr>
          <p:cNvPr id="6" name="TextBox 5">
            <a:extLst>
              <a:ext uri="{FF2B5EF4-FFF2-40B4-BE49-F238E27FC236}">
                <a16:creationId xmlns:a16="http://schemas.microsoft.com/office/drawing/2014/main" id="{AEBF04B5-2BE1-7AE3-3AD5-A102ACAA9846}"/>
              </a:ext>
            </a:extLst>
          </p:cNvPr>
          <p:cNvSpPr txBox="1"/>
          <p:nvPr/>
        </p:nvSpPr>
        <p:spPr>
          <a:xfrm>
            <a:off x="4726340" y="1576963"/>
            <a:ext cx="6671618" cy="4431983"/>
          </a:xfrm>
          <a:prstGeom prst="rect">
            <a:avLst/>
          </a:prstGeom>
          <a:noFill/>
        </p:spPr>
        <p:txBody>
          <a:bodyPr wrap="square" lIns="365760" tIns="274320" rIns="365760" bIns="274320" rtlCol="0">
            <a:spAutoFit/>
          </a:bodyPr>
          <a:lstStyle/>
          <a:p>
            <a:pPr algn="ctr"/>
            <a:endParaRPr lang="en-US" dirty="0">
              <a:latin typeface="Helvetica" pitchFamily="2" charset="0"/>
            </a:endParaRPr>
          </a:p>
          <a:p>
            <a:pPr algn="ctr"/>
            <a:r>
              <a:rPr lang="en-US" dirty="0">
                <a:latin typeface="Helvetica" pitchFamily="2" charset="0"/>
              </a:rPr>
              <a:t>The complex geometry of the 1.5-cell cavity was challenging to coat. It is not possible to add source and supply Sn sufficiently at the half cell. One could reconsider the cavity design, or apply an alternative technique, such as Sn plating to seed the surface with Sn prior to coating.</a:t>
            </a:r>
          </a:p>
          <a:p>
            <a:pPr algn="ctr"/>
            <a:endParaRPr lang="en-US" dirty="0">
              <a:latin typeface="Helvetica" pitchFamily="2" charset="0"/>
            </a:endParaRPr>
          </a:p>
          <a:p>
            <a:pPr algn="ctr"/>
            <a:endParaRPr lang="en-US" dirty="0">
              <a:latin typeface="Helvetica" pitchFamily="2" charset="0"/>
            </a:endParaRPr>
          </a:p>
          <a:p>
            <a:pPr algn="ctr"/>
            <a:endParaRPr lang="en-US" dirty="0">
              <a:latin typeface="Helvetica" pitchFamily="2" charset="0"/>
            </a:endParaRPr>
          </a:p>
          <a:p>
            <a:pPr algn="ctr"/>
            <a:endParaRPr lang="en-US" dirty="0">
              <a:latin typeface="Helvetica" pitchFamily="2" charset="0"/>
            </a:endParaRPr>
          </a:p>
          <a:p>
            <a:pPr algn="ctr"/>
            <a:r>
              <a:rPr lang="en-US" dirty="0">
                <a:latin typeface="Helvetica" pitchFamily="2" charset="0"/>
              </a:rPr>
              <a:t>QWR cavities have demonstrated repeatability: 2/3 of the cavities showed remarkable RF performance. A potential correlation between the Sn source temperature and the coating quality was found for this type of cavity.</a:t>
            </a:r>
          </a:p>
        </p:txBody>
      </p:sp>
      <p:sp>
        <p:nvSpPr>
          <p:cNvPr id="4" name="Slide Number Placeholder 3">
            <a:extLst>
              <a:ext uri="{FF2B5EF4-FFF2-40B4-BE49-F238E27FC236}">
                <a16:creationId xmlns:a16="http://schemas.microsoft.com/office/drawing/2014/main" id="{20B81CE3-FA89-A1D5-371B-3855CB2DF412}"/>
              </a:ext>
            </a:extLst>
          </p:cNvPr>
          <p:cNvSpPr>
            <a:spLocks noGrp="1"/>
          </p:cNvSpPr>
          <p:nvPr>
            <p:ph type="sldNum" sz="quarter" idx="40"/>
          </p:nvPr>
        </p:nvSpPr>
        <p:spPr/>
        <p:txBody>
          <a:bodyPr/>
          <a:lstStyle/>
          <a:p>
            <a:fld id="{F4BAA12D-5F28-3140-935A-44BF4B54B6B6}" type="slidenum">
              <a:rPr lang="en-US" smtClean="0"/>
              <a:pPr/>
              <a:t>19</a:t>
            </a:fld>
            <a:endParaRPr lang="en-US" dirty="0"/>
          </a:p>
        </p:txBody>
      </p:sp>
      <p:sp>
        <p:nvSpPr>
          <p:cNvPr id="7" name="Footer Placeholder 6">
            <a:extLst>
              <a:ext uri="{FF2B5EF4-FFF2-40B4-BE49-F238E27FC236}">
                <a16:creationId xmlns:a16="http://schemas.microsoft.com/office/drawing/2014/main" id="{A3EFB023-6520-754F-77B3-D4F5D96408BE}"/>
              </a:ext>
            </a:extLst>
          </p:cNvPr>
          <p:cNvSpPr>
            <a:spLocks noGrp="1"/>
          </p:cNvSpPr>
          <p:nvPr>
            <p:ph type="ftr" sz="quarter" idx="39"/>
          </p:nvPr>
        </p:nvSpPr>
        <p:spPr/>
        <p:txBody>
          <a:bodyPr/>
          <a:lstStyle/>
          <a:p>
            <a:pPr>
              <a:defRPr/>
            </a:pPr>
            <a:r>
              <a:rPr lang="en-US"/>
              <a:t>Nikki Tagdulang | Development of the Nb3Sn cotings on Novel Cavity Geometries Using Vapor-Diffusion Technique</a:t>
            </a:r>
            <a:endParaRPr lang="en-US" dirty="0"/>
          </a:p>
        </p:txBody>
      </p:sp>
      <p:pic>
        <p:nvPicPr>
          <p:cNvPr id="2" name="Picture 1" descr="A picture containing indoor, sewing machine, appliance, floor&#10;&#10;AI-generated content may be incorrect.">
            <a:extLst>
              <a:ext uri="{FF2B5EF4-FFF2-40B4-BE49-F238E27FC236}">
                <a16:creationId xmlns:a16="http://schemas.microsoft.com/office/drawing/2014/main" id="{34A4A05B-33C5-EB14-6118-DC8AD21BA257}"/>
              </a:ext>
            </a:extLst>
          </p:cNvPr>
          <p:cNvPicPr>
            <a:picLocks noChangeAspect="1"/>
          </p:cNvPicPr>
          <p:nvPr/>
        </p:nvPicPr>
        <p:blipFill>
          <a:blip r:embed="rId2"/>
          <a:srcRect t="16129"/>
          <a:stretch>
            <a:fillRect/>
          </a:stretch>
        </p:blipFill>
        <p:spPr>
          <a:xfrm>
            <a:off x="914398" y="4162187"/>
            <a:ext cx="3344478" cy="2103120"/>
          </a:xfrm>
          <a:prstGeom prst="rect">
            <a:avLst/>
          </a:prstGeom>
        </p:spPr>
      </p:pic>
      <p:pic>
        <p:nvPicPr>
          <p:cNvPr id="5" name="Picture 4">
            <a:extLst>
              <a:ext uri="{FF2B5EF4-FFF2-40B4-BE49-F238E27FC236}">
                <a16:creationId xmlns:a16="http://schemas.microsoft.com/office/drawing/2014/main" id="{A2B64029-1FEE-4812-80A4-AB85A1B3DF4C}"/>
              </a:ext>
            </a:extLst>
          </p:cNvPr>
          <p:cNvPicPr>
            <a:picLocks noChangeAspect="1"/>
          </p:cNvPicPr>
          <p:nvPr/>
        </p:nvPicPr>
        <p:blipFill>
          <a:blip r:embed="rId3"/>
          <a:stretch>
            <a:fillRect/>
          </a:stretch>
        </p:blipFill>
        <p:spPr>
          <a:xfrm>
            <a:off x="609105" y="1693704"/>
            <a:ext cx="3802945" cy="2286000"/>
          </a:xfrm>
          <a:prstGeom prst="rect">
            <a:avLst/>
          </a:prstGeom>
        </p:spPr>
      </p:pic>
      <p:sp>
        <p:nvSpPr>
          <p:cNvPr id="8" name="TextBox 7">
            <a:extLst>
              <a:ext uri="{FF2B5EF4-FFF2-40B4-BE49-F238E27FC236}">
                <a16:creationId xmlns:a16="http://schemas.microsoft.com/office/drawing/2014/main" id="{52947414-6C18-A18B-958B-FEAF8385483A}"/>
              </a:ext>
            </a:extLst>
          </p:cNvPr>
          <p:cNvSpPr txBox="1"/>
          <p:nvPr/>
        </p:nvSpPr>
        <p:spPr>
          <a:xfrm>
            <a:off x="4412050" y="175855"/>
            <a:ext cx="7300199" cy="1107996"/>
          </a:xfrm>
          <a:prstGeom prst="rect">
            <a:avLst/>
          </a:prstGeom>
          <a:noFill/>
        </p:spPr>
        <p:txBody>
          <a:bodyPr wrap="square" lIns="365760" tIns="274320" rIns="365760" bIns="274320" rtlCol="0">
            <a:spAutoFit/>
          </a:bodyPr>
          <a:lstStyle/>
          <a:p>
            <a:pPr algn="ctr"/>
            <a:r>
              <a:rPr lang="en-US" dirty="0">
                <a:latin typeface="Helvetica" pitchFamily="2" charset="0"/>
              </a:rPr>
              <a:t>A 1.5-cell 650 MHz cavity and QWR cavities were coated at Fermilab—the first of their kind to be coated.</a:t>
            </a:r>
          </a:p>
        </p:txBody>
      </p:sp>
    </p:spTree>
    <p:extLst>
      <p:ext uri="{BB962C8B-B14F-4D97-AF65-F5344CB8AC3E}">
        <p14:creationId xmlns:p14="http://schemas.microsoft.com/office/powerpoint/2010/main" val="856586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DFD50-5F54-9303-D553-FDA7E8C46DC7}"/>
            </a:ext>
          </a:extLst>
        </p:cNvPr>
        <p:cNvGrpSpPr/>
        <p:nvPr/>
      </p:nvGrpSpPr>
      <p:grpSpPr>
        <a:xfrm>
          <a:off x="0" y="0"/>
          <a:ext cx="0" cy="0"/>
          <a:chOff x="0" y="0"/>
          <a:chExt cx="0" cy="0"/>
        </a:xfrm>
      </p:grpSpPr>
    </p:spTree>
    <p:extLst>
      <p:ext uri="{BB962C8B-B14F-4D97-AF65-F5344CB8AC3E}">
        <p14:creationId xmlns:p14="http://schemas.microsoft.com/office/powerpoint/2010/main" val="3678000351"/>
      </p:ext>
    </p:extLst>
  </p:cSld>
  <p:clrMapOvr>
    <a:masterClrMapping/>
  </p:clrMapOvr>
</p:sld>
</file>

<file path=ppt/theme/theme1.xml><?xml version="1.0" encoding="utf-8"?>
<a:theme xmlns:a="http://schemas.openxmlformats.org/drawingml/2006/main" name="Content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Light" id="{4117714B-0F1D-FE4E-83D7-6E0F2E80C71C}" vid="{E08E9805-09EA-E442-BC7A-39F9B35BE742}"/>
    </a:ext>
  </a:extLst>
</a:theme>
</file>

<file path=ppt/theme/theme2.xml><?xml version="1.0" encoding="utf-8"?>
<a:theme xmlns:a="http://schemas.openxmlformats.org/drawingml/2006/main" name="Section Title and Agenda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Light" id="{4117714B-0F1D-FE4E-83D7-6E0F2E80C71C}" vid="{1B434EB7-C851-D64F-B5FB-282E00DDE6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Content Slides</Template>
  <TotalTime>3997</TotalTime>
  <Words>1572</Words>
  <Application>Microsoft Macintosh PowerPoint</Application>
  <PresentationFormat>Widescreen</PresentationFormat>
  <Paragraphs>208</Paragraphs>
  <Slides>20</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Aptos</vt:lpstr>
      <vt:lpstr>Arial</vt:lpstr>
      <vt:lpstr>Cambria Math</vt:lpstr>
      <vt:lpstr>Helvetica</vt:lpstr>
      <vt:lpstr>Helvetica Neue</vt:lpstr>
      <vt:lpstr>Wingdings</vt:lpstr>
      <vt:lpstr>Content Slides</vt:lpstr>
      <vt:lpstr>Section Title and Agenda Slides</vt:lpstr>
      <vt:lpstr>Development of the Nb3Sn coatings on Novel Cavity Geometries Using Vapor-Diffusion Technique</vt:lpstr>
      <vt:lpstr>Acknowledgement</vt:lpstr>
      <vt:lpstr>Outline</vt:lpstr>
      <vt:lpstr>Introduction</vt:lpstr>
      <vt:lpstr>The Nb3Sn coating at Fermilab</vt:lpstr>
      <vt:lpstr>The Nb3Sn coating at Fermilab: Standard cavity and set-up preparations</vt:lpstr>
      <vt:lpstr>Novel cavity geometries</vt:lpstr>
      <vt:lpstr>Novel cavity geometries</vt:lpstr>
      <vt:lpstr>1.5 cell 650 MHz coating</vt:lpstr>
      <vt:lpstr>1.5 cell 650 MHz coating results</vt:lpstr>
      <vt:lpstr>1.5 cell 650 MHz coating results</vt:lpstr>
      <vt:lpstr>Novel cavity geometries</vt:lpstr>
      <vt:lpstr>QWR 145 MHz cavity coating</vt:lpstr>
      <vt:lpstr>QWR 145 MHz cavity coating results</vt:lpstr>
      <vt:lpstr>QWR 145 MHz cavity coating materials analysis</vt:lpstr>
      <vt:lpstr>Materials correlation with coating temperature</vt:lpstr>
      <vt:lpstr>Materials correlation with coating temperature</vt:lpstr>
      <vt:lpstr>Materials correlation with coating temperature</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Nikki Tagdulang</dc:creator>
  <cp:lastModifiedBy>Nikki Tagdulang</cp:lastModifiedBy>
  <cp:revision>2</cp:revision>
  <dcterms:created xsi:type="dcterms:W3CDTF">2026-09-15T15:29:11Z</dcterms:created>
  <dcterms:modified xsi:type="dcterms:W3CDTF">2026-09-22T08:19:44Z</dcterms:modified>
</cp:coreProperties>
</file>