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7_0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20_6F626367.xml" ContentType="application/vnd.ms-powerpoint.comments+xml"/>
  <Override PartName="/ppt/notesSlides/notesSlide7.xml" ContentType="application/vnd.openxmlformats-officedocument.presentationml.notesSlide+xml"/>
  <Override PartName="/ppt/comments/modernComment_11D_5F548BFD.xml" ContentType="application/vnd.ms-powerpoint.comment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90" r:id="rId5"/>
    <p:sldId id="259" r:id="rId6"/>
    <p:sldId id="260" r:id="rId7"/>
    <p:sldId id="3305" r:id="rId8"/>
    <p:sldId id="261" r:id="rId9"/>
    <p:sldId id="282" r:id="rId10"/>
    <p:sldId id="262" r:id="rId11"/>
    <p:sldId id="276" r:id="rId12"/>
    <p:sldId id="3303" r:id="rId13"/>
    <p:sldId id="263" r:id="rId14"/>
    <p:sldId id="287" r:id="rId15"/>
    <p:sldId id="288" r:id="rId16"/>
    <p:sldId id="285" r:id="rId17"/>
    <p:sldId id="273" r:id="rId18"/>
    <p:sldId id="289" r:id="rId19"/>
    <p:sldId id="286" r:id="rId20"/>
    <p:sldId id="265" r:id="rId21"/>
    <p:sldId id="3304" r:id="rId22"/>
    <p:sldId id="267" r:id="rId23"/>
    <p:sldId id="275" r:id="rId24"/>
    <p:sldId id="274" r:id="rId25"/>
    <p:sldId id="26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0FD886-3644-CC88-75FA-2BCD9C97296B}" name="Matteo Lazzari" initials="ML" userId="S::malazzar@infn.it::8b321805-c90e-4043-9fbb-ac7426de9162" providerId="AD"/>
  <p188:author id="{D3BAF8B9-73AC-541B-4BFE-C6F37017EC14}" name="Cristian Pira" initials="CP" userId="S::pira@infn.it::7124120c-9f6d-49e9-b601-7d0d6e76e5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049"/>
    <a:srgbClr val="4297B4"/>
    <a:srgbClr val="8C9AAB"/>
    <a:srgbClr val="E3912B"/>
    <a:srgbClr val="C4DAE8"/>
    <a:srgbClr val="2C6E88"/>
    <a:srgbClr val="D8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5706" autoAdjust="0"/>
  </p:normalViewPr>
  <p:slideViewPr>
    <p:cSldViewPr snapToGrid="0">
      <p:cViewPr varScale="1">
        <p:scale>
          <a:sx n="91" d="100"/>
          <a:sy n="91" d="100"/>
        </p:scale>
        <p:origin x="36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eo Lazzari" userId="8b321805-c90e-4043-9fbb-ac7426de9162" providerId="ADAL" clId="{70B393B5-D94B-4305-99D7-3BABA8076D8C}"/>
    <pc:docChg chg="undo redo custSel addSld delSld modSld sldOrd">
      <pc:chgData name="Matteo Lazzari" userId="8b321805-c90e-4043-9fbb-ac7426de9162" providerId="ADAL" clId="{70B393B5-D94B-4305-99D7-3BABA8076D8C}" dt="2026-09-21T21:41:36.827" v="4113" actId="6549"/>
      <pc:docMkLst>
        <pc:docMk/>
      </pc:docMkLst>
      <pc:sldChg chg="modSp mod">
        <pc:chgData name="Matteo Lazzari" userId="8b321805-c90e-4043-9fbb-ac7426de9162" providerId="ADAL" clId="{70B393B5-D94B-4305-99D7-3BABA8076D8C}" dt="2026-09-19T09:36:53.172" v="2637" actId="20577"/>
        <pc:sldMkLst>
          <pc:docMk/>
          <pc:sldMk cId="0" sldId="256"/>
        </pc:sldMkLst>
        <pc:spChg chg="mod">
          <ac:chgData name="Matteo Lazzari" userId="8b321805-c90e-4043-9fbb-ac7426de9162" providerId="ADAL" clId="{70B393B5-D94B-4305-99D7-3BABA8076D8C}" dt="2026-09-18T19:18:32.826" v="1845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36:53.172" v="2637" actId="20577"/>
          <ac:spMkLst>
            <pc:docMk/>
            <pc:sldMk cId="0" sldId="256"/>
            <ac:spMk id="8" creationId="{00000000-0000-0000-0000-000000000000}"/>
          </ac:spMkLst>
        </pc:spChg>
      </pc:sldChg>
      <pc:sldChg chg="addSp delSp modSp mod">
        <pc:chgData name="Matteo Lazzari" userId="8b321805-c90e-4043-9fbb-ac7426de9162" providerId="ADAL" clId="{70B393B5-D94B-4305-99D7-3BABA8076D8C}" dt="2026-09-21T13:06:53.532" v="3266" actId="22"/>
        <pc:sldMkLst>
          <pc:docMk/>
          <pc:sldMk cId="0" sldId="257"/>
        </pc:sldMkLst>
        <pc:spChg chg="mod">
          <ac:chgData name="Matteo Lazzari" userId="8b321805-c90e-4043-9fbb-ac7426de9162" providerId="ADAL" clId="{70B393B5-D94B-4305-99D7-3BABA8076D8C}" dt="2026-09-19T08:56:00.240" v="2245" actId="20577"/>
          <ac:spMkLst>
            <pc:docMk/>
            <pc:sldMk cId="0" sldId="257"/>
            <ac:spMk id="21" creationId="{00000000-0000-0000-0000-000000000000}"/>
          </ac:spMkLst>
        </pc:spChg>
        <pc:picChg chg="add del">
          <ac:chgData name="Matteo Lazzari" userId="8b321805-c90e-4043-9fbb-ac7426de9162" providerId="ADAL" clId="{70B393B5-D94B-4305-99D7-3BABA8076D8C}" dt="2026-09-21T13:06:53.532" v="3266" actId="22"/>
          <ac:picMkLst>
            <pc:docMk/>
            <pc:sldMk cId="0" sldId="257"/>
            <ac:picMk id="45" creationId="{E4CB0A30-5395-34C9-2EF0-6464C935AC2E}"/>
          </ac:picMkLst>
        </pc:picChg>
      </pc:sldChg>
      <pc:sldChg chg="addSp delSp modSp mod">
        <pc:chgData name="Matteo Lazzari" userId="8b321805-c90e-4043-9fbb-ac7426de9162" providerId="ADAL" clId="{70B393B5-D94B-4305-99D7-3BABA8076D8C}" dt="2026-09-21T13:12:26.157" v="3270" actId="1076"/>
        <pc:sldMkLst>
          <pc:docMk/>
          <pc:sldMk cId="0" sldId="258"/>
        </pc:sldMkLst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10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12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18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19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20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21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22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24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26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3:12:16.598" v="3268" actId="478"/>
          <ac:spMkLst>
            <pc:docMk/>
            <pc:sldMk cId="0" sldId="258"/>
            <ac:spMk id="29" creationId="{00000000-0000-0000-0000-000000000000}"/>
          </ac:spMkLst>
        </pc:spChg>
        <pc:spChg chg="add 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35" creationId="{29B1BB18-766E-96B9-855A-44496F9614F8}"/>
          </ac:spMkLst>
        </pc:spChg>
        <pc:spChg chg="add 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64" creationId="{7EC8F21E-740F-105C-3284-D8B964FAEEEA}"/>
          </ac:spMkLst>
        </pc:spChg>
        <pc:spChg chg="add 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65" creationId="{16CCDD48-88A4-55BB-9E05-377B6395F246}"/>
          </ac:spMkLst>
        </pc:spChg>
        <pc:spChg chg="mod">
          <ac:chgData name="Matteo Lazzari" userId="8b321805-c90e-4043-9fbb-ac7426de9162" providerId="ADAL" clId="{70B393B5-D94B-4305-99D7-3BABA8076D8C}" dt="2026-09-21T13:12:18.255" v="3269"/>
          <ac:spMkLst>
            <pc:docMk/>
            <pc:sldMk cId="0" sldId="258"/>
            <ac:spMk id="67" creationId="{B6D4B19A-09DC-AA1A-98B4-6BB9A758BFBA}"/>
          </ac:spMkLst>
        </pc:spChg>
        <pc:spChg chg="mod">
          <ac:chgData name="Matteo Lazzari" userId="8b321805-c90e-4043-9fbb-ac7426de9162" providerId="ADAL" clId="{70B393B5-D94B-4305-99D7-3BABA8076D8C}" dt="2026-09-21T13:12:18.255" v="3269"/>
          <ac:spMkLst>
            <pc:docMk/>
            <pc:sldMk cId="0" sldId="258"/>
            <ac:spMk id="68" creationId="{DC5FAA13-3146-FBF3-3F90-398B382BCFCF}"/>
          </ac:spMkLst>
        </pc:spChg>
        <pc:spChg chg="add 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70" creationId="{7AD0F86F-BA72-F70A-353C-4460F57A5860}"/>
          </ac:spMkLst>
        </pc:spChg>
        <pc:spChg chg="add 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72" creationId="{C250E98F-646B-9E85-4773-F4DAABAB2D53}"/>
          </ac:spMkLst>
        </pc:spChg>
        <pc:spChg chg="add 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73" creationId="{418D6608-CE2A-0890-33B7-173F53D6CDDC}"/>
          </ac:spMkLst>
        </pc:spChg>
        <pc:spChg chg="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76" creationId="{DDE2135D-1FC5-44C9-7142-6240B610AED2}"/>
          </ac:spMkLst>
        </pc:spChg>
        <pc:spChg chg="add 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78" creationId="{30ECF3DF-1EEE-117C-C69D-C9FAE0524A38}"/>
          </ac:spMkLst>
        </pc:spChg>
        <pc:spChg chg="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79" creationId="{CC9D7A75-E1BB-4EA0-E324-32D211AB790A}"/>
          </ac:spMkLst>
        </pc:spChg>
        <pc:spChg chg="mod">
          <ac:chgData name="Matteo Lazzari" userId="8b321805-c90e-4043-9fbb-ac7426de9162" providerId="ADAL" clId="{70B393B5-D94B-4305-99D7-3BABA8076D8C}" dt="2026-09-21T13:12:18.255" v="3269"/>
          <ac:spMkLst>
            <pc:docMk/>
            <pc:sldMk cId="0" sldId="258"/>
            <ac:spMk id="94" creationId="{F7AC0D2B-4082-A612-3C08-C01E13235461}"/>
          </ac:spMkLst>
        </pc:spChg>
        <pc:spChg chg="mod">
          <ac:chgData name="Matteo Lazzari" userId="8b321805-c90e-4043-9fbb-ac7426de9162" providerId="ADAL" clId="{70B393B5-D94B-4305-99D7-3BABA8076D8C}" dt="2026-09-21T13:12:26.157" v="3270" actId="1076"/>
          <ac:spMkLst>
            <pc:docMk/>
            <pc:sldMk cId="0" sldId="258"/>
            <ac:spMk id="100" creationId="{9CDAEAAD-518D-78FD-A3BE-4AB79D6E337C}"/>
          </ac:spMkLst>
        </pc:spChg>
      </pc:sldChg>
      <pc:sldChg chg="modSp mod">
        <pc:chgData name="Matteo Lazzari" userId="8b321805-c90e-4043-9fbb-ac7426de9162" providerId="ADAL" clId="{70B393B5-D94B-4305-99D7-3BABA8076D8C}" dt="2026-09-17T18:54:00.775" v="628" actId="20577"/>
        <pc:sldMkLst>
          <pc:docMk/>
          <pc:sldMk cId="0" sldId="259"/>
        </pc:sldMkLst>
        <pc:spChg chg="mod">
          <ac:chgData name="Matteo Lazzari" userId="8b321805-c90e-4043-9fbb-ac7426de9162" providerId="ADAL" clId="{70B393B5-D94B-4305-99D7-3BABA8076D8C}" dt="2026-09-17T18:54:00.775" v="628" actId="20577"/>
          <ac:spMkLst>
            <pc:docMk/>
            <pc:sldMk cId="0" sldId="259"/>
            <ac:spMk id="6" creationId="{00000000-0000-0000-0000-000000000000}"/>
          </ac:spMkLst>
        </pc:spChg>
      </pc:sldChg>
      <pc:sldChg chg="addSp delSp modSp mod">
        <pc:chgData name="Matteo Lazzari" userId="8b321805-c90e-4043-9fbb-ac7426de9162" providerId="ADAL" clId="{70B393B5-D94B-4305-99D7-3BABA8076D8C}" dt="2026-09-21T17:28:17.865" v="4082" actId="1076"/>
        <pc:sldMkLst>
          <pc:docMk/>
          <pc:sldMk cId="0" sldId="260"/>
        </pc:sldMkLst>
        <pc:spChg chg="add del">
          <ac:chgData name="Matteo Lazzari" userId="8b321805-c90e-4043-9fbb-ac7426de9162" providerId="ADAL" clId="{70B393B5-D94B-4305-99D7-3BABA8076D8C}" dt="2026-09-17T18:57:25.593" v="741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9:21.696" v="2342" actId="1076"/>
          <ac:spMkLst>
            <pc:docMk/>
            <pc:sldMk cId="0" sldId="260"/>
            <ac:spMk id="4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7T19:00:22.827" v="856" actId="20577"/>
          <ac:spMkLst>
            <pc:docMk/>
            <pc:sldMk cId="0" sldId="260"/>
            <ac:spMk id="5" creationId="{00000000-0000-0000-0000-000000000000}"/>
          </ac:spMkLst>
        </pc:spChg>
        <pc:spChg chg="add">
          <ac:chgData name="Matteo Lazzari" userId="8b321805-c90e-4043-9fbb-ac7426de9162" providerId="ADAL" clId="{70B393B5-D94B-4305-99D7-3BABA8076D8C}" dt="2026-09-19T09:09:12.239" v="2534" actId="22"/>
          <ac:spMkLst>
            <pc:docMk/>
            <pc:sldMk cId="0" sldId="260"/>
            <ac:spMk id="11" creationId="{7309ACE9-822E-5625-8D8B-725ECDAC1606}"/>
          </ac:spMkLst>
        </pc:spChg>
        <pc:spChg chg="add">
          <ac:chgData name="Matteo Lazzari" userId="8b321805-c90e-4043-9fbb-ac7426de9162" providerId="ADAL" clId="{70B393B5-D94B-4305-99D7-3BABA8076D8C}" dt="2026-09-19T09:09:12.239" v="2534" actId="22"/>
          <ac:spMkLst>
            <pc:docMk/>
            <pc:sldMk cId="0" sldId="260"/>
            <ac:spMk id="13" creationId="{200C0CB6-8330-2402-2F0A-61342911436B}"/>
          </ac:spMkLst>
        </pc:spChg>
        <pc:spChg chg="add mod">
          <ac:chgData name="Matteo Lazzari" userId="8b321805-c90e-4043-9fbb-ac7426de9162" providerId="ADAL" clId="{70B393B5-D94B-4305-99D7-3BABA8076D8C}" dt="2026-09-21T17:27:14.331" v="4079" actId="1076"/>
          <ac:spMkLst>
            <pc:docMk/>
            <pc:sldMk cId="0" sldId="260"/>
            <ac:spMk id="14" creationId="{49874AF4-7F9F-88E2-5B5D-E55698DF7C97}"/>
          </ac:spMkLst>
        </pc:spChg>
        <pc:spChg chg="add mod">
          <ac:chgData name="Matteo Lazzari" userId="8b321805-c90e-4043-9fbb-ac7426de9162" providerId="ADAL" clId="{70B393B5-D94B-4305-99D7-3BABA8076D8C}" dt="2026-09-21T17:27:14.331" v="4079" actId="1076"/>
          <ac:spMkLst>
            <pc:docMk/>
            <pc:sldMk cId="0" sldId="260"/>
            <ac:spMk id="16" creationId="{62CBD3A2-47EA-5532-96E7-03F381E1E478}"/>
          </ac:spMkLst>
        </pc:spChg>
        <pc:spChg chg="add mod">
          <ac:chgData name="Matteo Lazzari" userId="8b321805-c90e-4043-9fbb-ac7426de9162" providerId="ADAL" clId="{70B393B5-D94B-4305-99D7-3BABA8076D8C}" dt="2026-09-21T17:28:14.200" v="4081" actId="20577"/>
          <ac:spMkLst>
            <pc:docMk/>
            <pc:sldMk cId="0" sldId="260"/>
            <ac:spMk id="18" creationId="{BB6B1E16-2728-EA0F-F427-E2E9C05ED718}"/>
          </ac:spMkLst>
        </pc:spChg>
        <pc:spChg chg="add mod">
          <ac:chgData name="Matteo Lazzari" userId="8b321805-c90e-4043-9fbb-ac7426de9162" providerId="ADAL" clId="{70B393B5-D94B-4305-99D7-3BABA8076D8C}" dt="2026-09-21T17:28:17.865" v="4082" actId="1076"/>
          <ac:spMkLst>
            <pc:docMk/>
            <pc:sldMk cId="0" sldId="260"/>
            <ac:spMk id="20" creationId="{E18F4330-3F67-780C-7D84-BA9E4CC1ED23}"/>
          </ac:spMkLst>
        </pc:spChg>
        <pc:spChg chg="add mod">
          <ac:chgData name="Matteo Lazzari" userId="8b321805-c90e-4043-9fbb-ac7426de9162" providerId="ADAL" clId="{70B393B5-D94B-4305-99D7-3BABA8076D8C}" dt="2026-09-21T17:27:14.331" v="4079" actId="1076"/>
          <ac:spMkLst>
            <pc:docMk/>
            <pc:sldMk cId="0" sldId="260"/>
            <ac:spMk id="22" creationId="{EBF9DCC6-7CDD-CD50-41E7-FCAF6FE26852}"/>
          </ac:spMkLst>
        </pc:spChg>
        <pc:spChg chg="add mod">
          <ac:chgData name="Matteo Lazzari" userId="8b321805-c90e-4043-9fbb-ac7426de9162" providerId="ADAL" clId="{70B393B5-D94B-4305-99D7-3BABA8076D8C}" dt="2026-09-21T17:27:14.331" v="4079" actId="1076"/>
          <ac:spMkLst>
            <pc:docMk/>
            <pc:sldMk cId="0" sldId="260"/>
            <ac:spMk id="24" creationId="{22F13E18-4B03-BC08-2F6F-EB023C75C6A1}"/>
          </ac:spMkLst>
        </pc:spChg>
        <pc:spChg chg="add del">
          <ac:chgData name="Matteo Lazzari" userId="8b321805-c90e-4043-9fbb-ac7426de9162" providerId="ADAL" clId="{70B393B5-D94B-4305-99D7-3BABA8076D8C}" dt="2026-09-19T08:56:56.826" v="2250" actId="478"/>
          <ac:spMkLst>
            <pc:docMk/>
            <pc:sldMk cId="0" sldId="260"/>
            <ac:spMk id="925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24:00.755" v="2627" actId="20577"/>
          <ac:spMkLst>
            <pc:docMk/>
            <pc:sldMk cId="0" sldId="260"/>
            <ac:spMk id="933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5:24.498" v="4070" actId="478"/>
          <ac:spMkLst>
            <pc:docMk/>
            <pc:sldMk cId="0" sldId="260"/>
            <ac:spMk id="940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21T17:25:32.243" v="4073" actId="478"/>
          <ac:spMkLst>
            <pc:docMk/>
            <pc:sldMk cId="0" sldId="260"/>
            <ac:spMk id="943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5:32.243" v="4073" actId="478"/>
          <ac:spMkLst>
            <pc:docMk/>
            <pc:sldMk cId="0" sldId="260"/>
            <ac:spMk id="944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5:32.243" v="4073" actId="478"/>
          <ac:spMkLst>
            <pc:docMk/>
            <pc:sldMk cId="0" sldId="260"/>
            <ac:spMk id="945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5:32.243" v="4073" actId="478"/>
          <ac:spMkLst>
            <pc:docMk/>
            <pc:sldMk cId="0" sldId="260"/>
            <ac:spMk id="946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5:32.243" v="4073" actId="478"/>
          <ac:spMkLst>
            <pc:docMk/>
            <pc:sldMk cId="0" sldId="260"/>
            <ac:spMk id="947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5:32.243" v="4073" actId="478"/>
          <ac:spMkLst>
            <pc:docMk/>
            <pc:sldMk cId="0" sldId="260"/>
            <ac:spMk id="948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5:32.243" v="4073" actId="478"/>
          <ac:spMkLst>
            <pc:docMk/>
            <pc:sldMk cId="0" sldId="260"/>
            <ac:spMk id="949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7:26:47.334" v="4076" actId="478"/>
          <ac:spMkLst>
            <pc:docMk/>
            <pc:sldMk cId="0" sldId="260"/>
            <ac:spMk id="950" creationId="{00000000-0000-0000-0000-000000000000}"/>
          </ac:spMkLst>
        </pc:spChg>
        <pc:picChg chg="add mod">
          <ac:chgData name="Matteo Lazzari" userId="8b321805-c90e-4043-9fbb-ac7426de9162" providerId="ADAL" clId="{70B393B5-D94B-4305-99D7-3BABA8076D8C}" dt="2026-09-21T17:26:43.721" v="4075" actId="1076"/>
          <ac:picMkLst>
            <pc:docMk/>
            <pc:sldMk cId="0" sldId="260"/>
            <ac:picMk id="7" creationId="{C3926B3F-B674-C350-6A4E-E722F096327C}"/>
          </ac:picMkLst>
        </pc:picChg>
        <pc:picChg chg="del">
          <ac:chgData name="Matteo Lazzari" userId="8b321805-c90e-4043-9fbb-ac7426de9162" providerId="ADAL" clId="{70B393B5-D94B-4305-99D7-3BABA8076D8C}" dt="2026-09-21T17:25:21.015" v="4069" actId="478"/>
          <ac:picMkLst>
            <pc:docMk/>
            <pc:sldMk cId="0" sldId="260"/>
            <ac:picMk id="941" creationId="{00000000-0000-0000-0000-000000000000}"/>
          </ac:picMkLst>
        </pc:picChg>
        <pc:picChg chg="del">
          <ac:chgData name="Matteo Lazzari" userId="8b321805-c90e-4043-9fbb-ac7426de9162" providerId="ADAL" clId="{70B393B5-D94B-4305-99D7-3BABA8076D8C}" dt="2026-09-21T17:25:25.926" v="4071" actId="478"/>
          <ac:picMkLst>
            <pc:docMk/>
            <pc:sldMk cId="0" sldId="260"/>
            <ac:picMk id="942" creationId="{00000000-0000-0000-0000-000000000000}"/>
          </ac:picMkLst>
        </pc:picChg>
      </pc:sldChg>
      <pc:sldChg chg="addSp delSp modSp mod">
        <pc:chgData name="Matteo Lazzari" userId="8b321805-c90e-4043-9fbb-ac7426de9162" providerId="ADAL" clId="{70B393B5-D94B-4305-99D7-3BABA8076D8C}" dt="2026-09-19T09:09:24.932" v="2538" actId="22"/>
        <pc:sldMkLst>
          <pc:docMk/>
          <pc:sldMk cId="0" sldId="261"/>
        </pc:sldMkLst>
        <pc:spChg chg="mod">
          <ac:chgData name="Matteo Lazzari" userId="8b321805-c90e-4043-9fbb-ac7426de9162" providerId="ADAL" clId="{70B393B5-D94B-4305-99D7-3BABA8076D8C}" dt="2026-09-17T18:58:54.137" v="762" actId="1076"/>
          <ac:spMkLst>
            <pc:docMk/>
            <pc:sldMk cId="0" sldId="261"/>
            <ac:spMk id="2" creationId="{00000000-0000-0000-0000-000000000000}"/>
          </ac:spMkLst>
        </pc:spChg>
        <pc:spChg chg="add">
          <ac:chgData name="Matteo Lazzari" userId="8b321805-c90e-4043-9fbb-ac7426de9162" providerId="ADAL" clId="{70B393B5-D94B-4305-99D7-3BABA8076D8C}" dt="2026-09-19T09:09:24.932" v="2538" actId="22"/>
          <ac:spMkLst>
            <pc:docMk/>
            <pc:sldMk cId="0" sldId="261"/>
            <ac:spMk id="7" creationId="{488252AB-AB3B-CD3B-9821-FAB663D0DDDB}"/>
          </ac:spMkLst>
        </pc:spChg>
        <pc:spChg chg="add mod">
          <ac:chgData name="Matteo Lazzari" userId="8b321805-c90e-4043-9fbb-ac7426de9162" providerId="ADAL" clId="{70B393B5-D94B-4305-99D7-3BABA8076D8C}" dt="2026-09-17T18:59:15.568" v="825" actId="20577"/>
          <ac:spMkLst>
            <pc:docMk/>
            <pc:sldMk cId="0" sldId="261"/>
            <ac:spMk id="12" creationId="{627DACBA-5A80-A233-7DAD-CD83176DCD12}"/>
          </ac:spMkLst>
        </pc:spChg>
        <pc:spChg chg="add">
          <ac:chgData name="Matteo Lazzari" userId="8b321805-c90e-4043-9fbb-ac7426de9162" providerId="ADAL" clId="{70B393B5-D94B-4305-99D7-3BABA8076D8C}" dt="2026-09-19T09:09:24.932" v="2538" actId="22"/>
          <ac:spMkLst>
            <pc:docMk/>
            <pc:sldMk cId="0" sldId="261"/>
            <ac:spMk id="13" creationId="{0025ADFF-DE85-DEDB-1476-2E27819B7FC0}"/>
          </ac:spMkLst>
        </pc:spChg>
        <pc:spChg chg="mod">
          <ac:chgData name="Matteo Lazzari" userId="8b321805-c90e-4043-9fbb-ac7426de9162" providerId="ADAL" clId="{70B393B5-D94B-4305-99D7-3BABA8076D8C}" dt="2026-09-19T08:59:27.991" v="2343" actId="1076"/>
          <ac:spMkLst>
            <pc:docMk/>
            <pc:sldMk cId="0" sldId="261"/>
            <ac:spMk id="911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8:36.275" v="2307" actId="20577"/>
          <ac:spMkLst>
            <pc:docMk/>
            <pc:sldMk cId="0" sldId="261"/>
            <ac:spMk id="91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8:22.890" v="2304" actId="1076"/>
          <ac:spMkLst>
            <pc:docMk/>
            <pc:sldMk cId="0" sldId="261"/>
            <ac:spMk id="92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7:53.892" v="2294" actId="14100"/>
          <ac:spMkLst>
            <pc:docMk/>
            <pc:sldMk cId="0" sldId="261"/>
            <ac:spMk id="925" creationId="{00000000-0000-0000-0000-000000000000}"/>
          </ac:spMkLst>
        </pc:spChg>
      </pc:sldChg>
      <pc:sldChg chg="addSp delSp modSp mod">
        <pc:chgData name="Matteo Lazzari" userId="8b321805-c90e-4043-9fbb-ac7426de9162" providerId="ADAL" clId="{70B393B5-D94B-4305-99D7-3BABA8076D8C}" dt="2026-09-21T10:32:56.530" v="3172" actId="207"/>
        <pc:sldMkLst>
          <pc:docMk/>
          <pc:sldMk cId="0" sldId="262"/>
        </pc:sldMkLst>
        <pc:spChg chg="add mod">
          <ac:chgData name="Matteo Lazzari" userId="8b321805-c90e-4043-9fbb-ac7426de9162" providerId="ADAL" clId="{70B393B5-D94B-4305-99D7-3BABA8076D8C}" dt="2026-09-21T10:32:56.530" v="3172" actId="207"/>
          <ac:spMkLst>
            <pc:docMk/>
            <pc:sldMk cId="0" sldId="262"/>
            <ac:spMk id="4" creationId="{A9BE1FC3-4433-74E4-1DCD-4D930BEA19AF}"/>
          </ac:spMkLst>
        </pc:spChg>
        <pc:spChg chg="mod">
          <ac:chgData name="Matteo Lazzari" userId="8b321805-c90e-4043-9fbb-ac7426de9162" providerId="ADAL" clId="{70B393B5-D94B-4305-99D7-3BABA8076D8C}" dt="2026-09-17T19:01:00.594" v="928" actId="20577"/>
          <ac:spMkLst>
            <pc:docMk/>
            <pc:sldMk cId="0" sldId="262"/>
            <ac:spMk id="5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29:33.008" v="3153" actId="207"/>
          <ac:spMkLst>
            <pc:docMk/>
            <pc:sldMk cId="0" sldId="262"/>
            <ac:spMk id="12" creationId="{AF57DC3D-853A-22D6-2095-37BB991E16BB}"/>
          </ac:spMkLst>
        </pc:spChg>
        <pc:spChg chg="add">
          <ac:chgData name="Matteo Lazzari" userId="8b321805-c90e-4043-9fbb-ac7426de9162" providerId="ADAL" clId="{70B393B5-D94B-4305-99D7-3BABA8076D8C}" dt="2026-09-19T09:08:57.506" v="2532" actId="22"/>
          <ac:spMkLst>
            <pc:docMk/>
            <pc:sldMk cId="0" sldId="262"/>
            <ac:spMk id="27" creationId="{E9A67625-84A4-3961-5D05-FB32E1822E0F}"/>
          </ac:spMkLst>
        </pc:spChg>
        <pc:spChg chg="add">
          <ac:chgData name="Matteo Lazzari" userId="8b321805-c90e-4043-9fbb-ac7426de9162" providerId="ADAL" clId="{70B393B5-D94B-4305-99D7-3BABA8076D8C}" dt="2026-09-19T09:08:57.506" v="2532" actId="22"/>
          <ac:spMkLst>
            <pc:docMk/>
            <pc:sldMk cId="0" sldId="262"/>
            <ac:spMk id="29" creationId="{A29C1C01-F249-26B2-07C8-81584D76AEBD}"/>
          </ac:spMkLst>
        </pc:spChg>
        <pc:spChg chg="mod">
          <ac:chgData name="Matteo Lazzari" userId="8b321805-c90e-4043-9fbb-ac7426de9162" providerId="ADAL" clId="{70B393B5-D94B-4305-99D7-3BABA8076D8C}" dt="2026-09-19T09:00:49.189" v="2409" actId="20577"/>
          <ac:spMkLst>
            <pc:docMk/>
            <pc:sldMk cId="0" sldId="262"/>
            <ac:spMk id="92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24:27.631" v="2629" actId="20577"/>
          <ac:spMkLst>
            <pc:docMk/>
            <pc:sldMk cId="0" sldId="262"/>
            <ac:spMk id="92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01:54.233" v="2421" actId="1076"/>
          <ac:spMkLst>
            <pc:docMk/>
            <pc:sldMk cId="0" sldId="262"/>
            <ac:spMk id="934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01:54.233" v="2421" actId="1076"/>
          <ac:spMkLst>
            <pc:docMk/>
            <pc:sldMk cId="0" sldId="262"/>
            <ac:spMk id="935" creationId="{00000000-0000-0000-0000-000000000000}"/>
          </ac:spMkLst>
        </pc:spChg>
        <pc:picChg chg="add">
          <ac:chgData name="Matteo Lazzari" userId="8b321805-c90e-4043-9fbb-ac7426de9162" providerId="ADAL" clId="{70B393B5-D94B-4305-99D7-3BABA8076D8C}" dt="2026-09-19T09:08:57.506" v="2532" actId="22"/>
          <ac:picMkLst>
            <pc:docMk/>
            <pc:sldMk cId="0" sldId="262"/>
            <ac:picMk id="31" creationId="{DDFF0C8A-967C-16C1-9A0B-6CFEBAD729F0}"/>
          </ac:picMkLst>
        </pc:picChg>
      </pc:sldChg>
      <pc:sldChg chg="addSp delSp modSp mod">
        <pc:chgData name="Matteo Lazzari" userId="8b321805-c90e-4043-9fbb-ac7426de9162" providerId="ADAL" clId="{70B393B5-D94B-4305-99D7-3BABA8076D8C}" dt="2026-09-21T13:56:29.221" v="4059" actId="20577"/>
        <pc:sldMkLst>
          <pc:docMk/>
          <pc:sldMk cId="0" sldId="263"/>
        </pc:sldMkLst>
        <pc:spChg chg="mod">
          <ac:chgData name="Matteo Lazzari" userId="8b321805-c90e-4043-9fbb-ac7426de9162" providerId="ADAL" clId="{70B393B5-D94B-4305-99D7-3BABA8076D8C}" dt="2026-09-21T10:44:59.201" v="3236" actId="1076"/>
          <ac:spMkLst>
            <pc:docMk/>
            <pc:sldMk cId="0" sldId="263"/>
            <ac:spMk id="2" creationId="{00000000-0000-0000-0000-000000000000}"/>
          </ac:spMkLst>
        </pc:spChg>
        <pc:spChg chg="add mod">
          <ac:chgData name="Matteo Lazzari" userId="8b321805-c90e-4043-9fbb-ac7426de9162" providerId="ADAL" clId="{70B393B5-D94B-4305-99D7-3BABA8076D8C}" dt="2026-09-21T13:34:12.685" v="3352" actId="14100"/>
          <ac:spMkLst>
            <pc:docMk/>
            <pc:sldMk cId="0" sldId="263"/>
            <ac:spMk id="5" creationId="{CFA84315-2D91-1257-FD86-7E376320EAA6}"/>
          </ac:spMkLst>
        </pc:spChg>
        <pc:spChg chg="add mod">
          <ac:chgData name="Matteo Lazzari" userId="8b321805-c90e-4043-9fbb-ac7426de9162" providerId="ADAL" clId="{70B393B5-D94B-4305-99D7-3BABA8076D8C}" dt="2026-09-21T13:33:51.093" v="3347" actId="1076"/>
          <ac:spMkLst>
            <pc:docMk/>
            <pc:sldMk cId="0" sldId="263"/>
            <ac:spMk id="7" creationId="{B82CC24F-D602-95CB-7CF9-18B60BCC62B9}"/>
          </ac:spMkLst>
        </pc:spChg>
        <pc:spChg chg="add mod">
          <ac:chgData name="Matteo Lazzari" userId="8b321805-c90e-4043-9fbb-ac7426de9162" providerId="ADAL" clId="{70B393B5-D94B-4305-99D7-3BABA8076D8C}" dt="2026-09-21T13:33:51.093" v="3347" actId="1076"/>
          <ac:spMkLst>
            <pc:docMk/>
            <pc:sldMk cId="0" sldId="263"/>
            <ac:spMk id="13" creationId="{39B4A021-9ED9-B063-559B-A781D02385AA}"/>
          </ac:spMkLst>
        </pc:spChg>
        <pc:spChg chg="add del mod ord">
          <ac:chgData name="Matteo Lazzari" userId="8b321805-c90e-4043-9fbb-ac7426de9162" providerId="ADAL" clId="{70B393B5-D94B-4305-99D7-3BABA8076D8C}" dt="2026-09-21T13:41:57.091" v="3727" actId="478"/>
          <ac:spMkLst>
            <pc:docMk/>
            <pc:sldMk cId="0" sldId="263"/>
            <ac:spMk id="16" creationId="{E00B85FA-D7B5-315D-490D-FD3FBFDAD9DB}"/>
          </ac:spMkLst>
        </pc:spChg>
        <pc:spChg chg="add mod">
          <ac:chgData name="Matteo Lazzari" userId="8b321805-c90e-4043-9fbb-ac7426de9162" providerId="ADAL" clId="{70B393B5-D94B-4305-99D7-3BABA8076D8C}" dt="2026-09-21T13:35:30.568" v="3586" actId="20577"/>
          <ac:spMkLst>
            <pc:docMk/>
            <pc:sldMk cId="0" sldId="263"/>
            <ac:spMk id="17" creationId="{0A4C1DE9-E6A8-5336-869D-6483750A4056}"/>
          </ac:spMkLst>
        </pc:spChg>
        <pc:spChg chg="add mod">
          <ac:chgData name="Matteo Lazzari" userId="8b321805-c90e-4043-9fbb-ac7426de9162" providerId="ADAL" clId="{70B393B5-D94B-4305-99D7-3BABA8076D8C}" dt="2026-09-21T13:41:47.549" v="3726" actId="20577"/>
          <ac:spMkLst>
            <pc:docMk/>
            <pc:sldMk cId="0" sldId="263"/>
            <ac:spMk id="20" creationId="{D39EB9D0-6CF4-917B-EFF1-9FB01C6CF99F}"/>
          </ac:spMkLst>
        </pc:spChg>
        <pc:spChg chg="add">
          <ac:chgData name="Matteo Lazzari" userId="8b321805-c90e-4043-9fbb-ac7426de9162" providerId="ADAL" clId="{70B393B5-D94B-4305-99D7-3BABA8076D8C}" dt="2026-09-19T09:08:28.068" v="2525" actId="22"/>
          <ac:spMkLst>
            <pc:docMk/>
            <pc:sldMk cId="0" sldId="263"/>
            <ac:spMk id="21" creationId="{B0218415-5BD3-0377-D37A-A3640B56D396}"/>
          </ac:spMkLst>
        </pc:spChg>
        <pc:spChg chg="add">
          <ac:chgData name="Matteo Lazzari" userId="8b321805-c90e-4043-9fbb-ac7426de9162" providerId="ADAL" clId="{70B393B5-D94B-4305-99D7-3BABA8076D8C}" dt="2026-09-19T09:08:28.068" v="2525" actId="22"/>
          <ac:spMkLst>
            <pc:docMk/>
            <pc:sldMk cId="0" sldId="263"/>
            <ac:spMk id="23" creationId="{DB35B345-6BC7-B51C-4C53-D29E9E064D24}"/>
          </ac:spMkLst>
        </pc:spChg>
        <pc:spChg chg="mod">
          <ac:chgData name="Matteo Lazzari" userId="8b321805-c90e-4043-9fbb-ac7426de9162" providerId="ADAL" clId="{70B393B5-D94B-4305-99D7-3BABA8076D8C}" dt="2026-09-19T09:04:54.706" v="2486" actId="20577"/>
          <ac:spMkLst>
            <pc:docMk/>
            <pc:sldMk cId="0" sldId="263"/>
            <ac:spMk id="911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38:58.162" v="3205" actId="20577"/>
          <ac:spMkLst>
            <pc:docMk/>
            <pc:sldMk cId="0" sldId="263"/>
            <ac:spMk id="912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15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16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18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23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44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14.729" v="3211" actId="478"/>
          <ac:spMkLst>
            <pc:docMk/>
            <pc:sldMk cId="0" sldId="263"/>
            <ac:spMk id="945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15.988" v="3212" actId="478"/>
          <ac:spMkLst>
            <pc:docMk/>
            <pc:sldMk cId="0" sldId="263"/>
            <ac:spMk id="946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10.430" v="3207" actId="478"/>
          <ac:spMkLst>
            <pc:docMk/>
            <pc:sldMk cId="0" sldId="263"/>
            <ac:spMk id="947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12.392" v="3209" actId="478"/>
          <ac:spMkLst>
            <pc:docMk/>
            <pc:sldMk cId="0" sldId="263"/>
            <ac:spMk id="948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13.737" v="3210" actId="478"/>
          <ac:spMkLst>
            <pc:docMk/>
            <pc:sldMk cId="0" sldId="263"/>
            <ac:spMk id="949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11.683" v="3208" actId="478"/>
          <ac:spMkLst>
            <pc:docMk/>
            <pc:sldMk cId="0" sldId="263"/>
            <ac:spMk id="950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61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64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67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72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39:05.362" v="3206" actId="478"/>
          <ac:spMkLst>
            <pc:docMk/>
            <pc:sldMk cId="0" sldId="263"/>
            <ac:spMk id="97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3:56:29.221" v="4059" actId="20577"/>
          <ac:spMkLst>
            <pc:docMk/>
            <pc:sldMk cId="0" sldId="263"/>
            <ac:spMk id="973" creationId="{5AEB3B3B-CB7E-1B27-C481-90973289829D}"/>
          </ac:spMkLst>
        </pc:spChg>
        <pc:picChg chg="add del">
          <ac:chgData name="Matteo Lazzari" userId="8b321805-c90e-4043-9fbb-ac7426de9162" providerId="ADAL" clId="{70B393B5-D94B-4305-99D7-3BABA8076D8C}" dt="2026-09-21T10:39:41.053" v="3216" actId="478"/>
          <ac:picMkLst>
            <pc:docMk/>
            <pc:sldMk cId="0" sldId="263"/>
            <ac:picMk id="5" creationId="{9B8E90FD-64F3-52C7-84B6-0F8BBBBB5091}"/>
          </ac:picMkLst>
        </pc:picChg>
        <pc:picChg chg="add del">
          <ac:chgData name="Matteo Lazzari" userId="8b321805-c90e-4043-9fbb-ac7426de9162" providerId="ADAL" clId="{70B393B5-D94B-4305-99D7-3BABA8076D8C}" dt="2026-09-21T10:39:46.601" v="3218" actId="478"/>
          <ac:picMkLst>
            <pc:docMk/>
            <pc:sldMk cId="0" sldId="263"/>
            <ac:picMk id="7" creationId="{C3EF3C28-C76A-6E2F-9264-C6C696975138}"/>
          </ac:picMkLst>
        </pc:picChg>
        <pc:picChg chg="add del mod modCrop">
          <ac:chgData name="Matteo Lazzari" userId="8b321805-c90e-4043-9fbb-ac7426de9162" providerId="ADAL" clId="{70B393B5-D94B-4305-99D7-3BABA8076D8C}" dt="2026-09-21T13:36:34.170" v="3694" actId="478"/>
          <ac:picMkLst>
            <pc:docMk/>
            <pc:sldMk cId="0" sldId="263"/>
            <ac:picMk id="12" creationId="{36A7DD9B-C321-C45F-9DBD-CC9D6439F05F}"/>
          </ac:picMkLst>
        </pc:picChg>
        <pc:picChg chg="add mod">
          <ac:chgData name="Matteo Lazzari" userId="8b321805-c90e-4043-9fbb-ac7426de9162" providerId="ADAL" clId="{70B393B5-D94B-4305-99D7-3BABA8076D8C}" dt="2026-09-21T13:33:33.511" v="3345" actId="1076"/>
          <ac:picMkLst>
            <pc:docMk/>
            <pc:sldMk cId="0" sldId="263"/>
            <ac:picMk id="14" creationId="{8389B948-DEF9-1DAE-89BB-EAD2AA692F46}"/>
          </ac:picMkLst>
        </pc:picChg>
        <pc:picChg chg="add del mod">
          <ac:chgData name="Matteo Lazzari" userId="8b321805-c90e-4043-9fbb-ac7426de9162" providerId="ADAL" clId="{70B393B5-D94B-4305-99D7-3BABA8076D8C}" dt="2026-09-21T13:33:21.223" v="3342" actId="478"/>
          <ac:picMkLst>
            <pc:docMk/>
            <pc:sldMk cId="0" sldId="263"/>
            <ac:picMk id="18" creationId="{5D13FA1A-66AE-B122-30E9-8D0F4B887A46}"/>
          </ac:picMkLst>
        </pc:picChg>
        <pc:picChg chg="add del">
          <ac:chgData name="Matteo Lazzari" userId="8b321805-c90e-4043-9fbb-ac7426de9162" providerId="ADAL" clId="{70B393B5-D94B-4305-99D7-3BABA8076D8C}" dt="2026-09-21T13:36:37.543" v="3696" actId="22"/>
          <ac:picMkLst>
            <pc:docMk/>
            <pc:sldMk cId="0" sldId="263"/>
            <ac:picMk id="24" creationId="{E0CCAEA4-70A7-AD3C-7A95-1DC3F778E700}"/>
          </ac:picMkLst>
        </pc:picChg>
        <pc:picChg chg="add">
          <ac:chgData name="Matteo Lazzari" userId="8b321805-c90e-4043-9fbb-ac7426de9162" providerId="ADAL" clId="{70B393B5-D94B-4305-99D7-3BABA8076D8C}" dt="2026-09-19T09:08:28.068" v="2525" actId="22"/>
          <ac:picMkLst>
            <pc:docMk/>
            <pc:sldMk cId="0" sldId="263"/>
            <ac:picMk id="25" creationId="{EBAAEAF9-2EE9-9C98-4429-2E3570273F4F}"/>
          </ac:picMkLst>
        </pc:picChg>
        <pc:picChg chg="add mod">
          <ac:chgData name="Matteo Lazzari" userId="8b321805-c90e-4043-9fbb-ac7426de9162" providerId="ADAL" clId="{70B393B5-D94B-4305-99D7-3BABA8076D8C}" dt="2026-09-21T13:52:47.546" v="3976"/>
          <ac:picMkLst>
            <pc:docMk/>
            <pc:sldMk cId="0" sldId="263"/>
            <ac:picMk id="27" creationId="{8E1908C6-3251-9F7D-1EE6-7A5C3C928EFA}"/>
          </ac:picMkLst>
        </pc:picChg>
      </pc:sldChg>
      <pc:sldChg chg="add">
        <pc:chgData name="Matteo Lazzari" userId="8b321805-c90e-4043-9fbb-ac7426de9162" providerId="ADAL" clId="{70B393B5-D94B-4305-99D7-3BABA8076D8C}" dt="2026-09-21T20:56:35.814" v="4095"/>
        <pc:sldMkLst>
          <pc:docMk/>
          <pc:sldMk cId="0" sldId="264"/>
        </pc:sldMkLst>
      </pc:sldChg>
      <pc:sldChg chg="modSp mod">
        <pc:chgData name="Matteo Lazzari" userId="8b321805-c90e-4043-9fbb-ac7426de9162" providerId="ADAL" clId="{70B393B5-D94B-4305-99D7-3BABA8076D8C}" dt="2026-09-19T09:14:31.875" v="2626" actId="20577"/>
        <pc:sldMkLst>
          <pc:docMk/>
          <pc:sldMk cId="0" sldId="265"/>
        </pc:sldMkLst>
        <pc:spChg chg="mod">
          <ac:chgData name="Matteo Lazzari" userId="8b321805-c90e-4043-9fbb-ac7426de9162" providerId="ADAL" clId="{70B393B5-D94B-4305-99D7-3BABA8076D8C}" dt="2026-09-19T07:51:45.731" v="1865" actId="20577"/>
          <ac:spMkLst>
            <pc:docMk/>
            <pc:sldMk cId="0" sldId="265"/>
            <ac:spMk id="4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7:51:35.731" v="1860" actId="20577"/>
          <ac:spMkLst>
            <pc:docMk/>
            <pc:sldMk cId="0" sldId="265"/>
            <ac:spMk id="5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7:56:55.715" v="2056" actId="20577"/>
          <ac:spMkLst>
            <pc:docMk/>
            <pc:sldMk cId="0" sldId="265"/>
            <ac:spMk id="6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14:31.875" v="2626" actId="20577"/>
          <ac:spMkLst>
            <pc:docMk/>
            <pc:sldMk cId="0" sldId="265"/>
            <ac:spMk id="8" creationId="{00000000-0000-0000-0000-000000000000}"/>
          </ac:spMkLst>
        </pc:spChg>
      </pc:sldChg>
      <pc:sldChg chg="addSp delSp modSp del mod">
        <pc:chgData name="Matteo Lazzari" userId="8b321805-c90e-4043-9fbb-ac7426de9162" providerId="ADAL" clId="{70B393B5-D94B-4305-99D7-3BABA8076D8C}" dt="2026-09-20T17:20:20.234" v="2875" actId="47"/>
        <pc:sldMkLst>
          <pc:docMk/>
          <pc:sldMk cId="0" sldId="266"/>
        </pc:sldMkLst>
      </pc:sldChg>
      <pc:sldChg chg="addSp delSp modSp mod">
        <pc:chgData name="Matteo Lazzari" userId="8b321805-c90e-4043-9fbb-ac7426de9162" providerId="ADAL" clId="{70B393B5-D94B-4305-99D7-3BABA8076D8C}" dt="2026-09-21T21:38:40.898" v="4101" actId="20577"/>
        <pc:sldMkLst>
          <pc:docMk/>
          <pc:sldMk cId="0" sldId="267"/>
        </pc:sldMkLst>
        <pc:spChg chg="mod">
          <ac:chgData name="Matteo Lazzari" userId="8b321805-c90e-4043-9fbb-ac7426de9162" providerId="ADAL" clId="{70B393B5-D94B-4305-99D7-3BABA8076D8C}" dt="2026-09-21T13:57:08.187" v="4061" actId="1076"/>
          <ac:spMkLst>
            <pc:docMk/>
            <pc:sldMk cId="0" sldId="267"/>
            <ac:spMk id="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7T19:11:49.025" v="1629" actId="20577"/>
          <ac:spMkLst>
            <pc:docMk/>
            <pc:sldMk cId="0" sldId="267"/>
            <ac:spMk id="5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1:31.946" v="2915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1:47.729" v="2920" actId="1076"/>
          <ac:spMkLst>
            <pc:docMk/>
            <pc:sldMk cId="0" sldId="267"/>
            <ac:spMk id="14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3:06.105" v="2223" actId="14100"/>
          <ac:spMkLst>
            <pc:docMk/>
            <pc:sldMk cId="0" sldId="267"/>
            <ac:spMk id="16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17T19:10:37.440" v="1590" actId="478"/>
          <ac:spMkLst>
            <pc:docMk/>
            <pc:sldMk cId="0" sldId="267"/>
            <ac:spMk id="21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17T19:10:40.218" v="1593" actId="478"/>
          <ac:spMkLst>
            <pc:docMk/>
            <pc:sldMk cId="0" sldId="267"/>
            <ac:spMk id="29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17T19:10:43.963" v="1595" actId="478"/>
          <ac:spMkLst>
            <pc:docMk/>
            <pc:sldMk cId="0" sldId="267"/>
            <ac:spMk id="33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19T08:53:31.985" v="2226" actId="1076"/>
          <ac:spMkLst>
            <pc:docMk/>
            <pc:sldMk cId="0" sldId="267"/>
            <ac:spMk id="38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3:31.985" v="2226" actId="1076"/>
          <ac:spMkLst>
            <pc:docMk/>
            <pc:sldMk cId="0" sldId="267"/>
            <ac:spMk id="39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3:31.985" v="2226" actId="1076"/>
          <ac:spMkLst>
            <pc:docMk/>
            <pc:sldMk cId="0" sldId="267"/>
            <ac:spMk id="40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19T08:53:31.985" v="2226" actId="1076"/>
          <ac:spMkLst>
            <pc:docMk/>
            <pc:sldMk cId="0" sldId="267"/>
            <ac:spMk id="41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3:42.578" v="2233" actId="20577"/>
          <ac:spMkLst>
            <pc:docMk/>
            <pc:sldMk cId="0" sldId="267"/>
            <ac:spMk id="4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1:29.323" v="2914" actId="1076"/>
          <ac:spMkLst>
            <pc:docMk/>
            <pc:sldMk cId="0" sldId="267"/>
            <ac:spMk id="4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1:29.323" v="2914" actId="1076"/>
          <ac:spMkLst>
            <pc:docMk/>
            <pc:sldMk cId="0" sldId="267"/>
            <ac:spMk id="45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1:29.323" v="2914" actId="1076"/>
          <ac:spMkLst>
            <pc:docMk/>
            <pc:sldMk cId="0" sldId="267"/>
            <ac:spMk id="46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20T17:21:29.323" v="2914" actId="1076"/>
          <ac:spMkLst>
            <pc:docMk/>
            <pc:sldMk cId="0" sldId="267"/>
            <ac:spMk id="47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1:29.323" v="2914" actId="1076"/>
          <ac:spMkLst>
            <pc:docMk/>
            <pc:sldMk cId="0" sldId="267"/>
            <ac:spMk id="49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1:29.323" v="2914" actId="1076"/>
          <ac:spMkLst>
            <pc:docMk/>
            <pc:sldMk cId="0" sldId="267"/>
            <ac:spMk id="50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3:57:58.025" v="4067" actId="14100"/>
          <ac:spMkLst>
            <pc:docMk/>
            <pc:sldMk cId="0" sldId="267"/>
            <ac:spMk id="5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0:59.848" v="2913" actId="1076"/>
          <ac:spMkLst>
            <pc:docMk/>
            <pc:sldMk cId="0" sldId="267"/>
            <ac:spMk id="54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3:57:34.511" v="4063" actId="1076"/>
          <ac:spMkLst>
            <pc:docMk/>
            <pc:sldMk cId="0" sldId="267"/>
            <ac:spMk id="55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3:57:47.512" v="4066" actId="1076"/>
          <ac:spMkLst>
            <pc:docMk/>
            <pc:sldMk cId="0" sldId="267"/>
            <ac:spMk id="56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17:20:54.665" v="2912" actId="1076"/>
          <ac:spMkLst>
            <pc:docMk/>
            <pc:sldMk cId="0" sldId="267"/>
            <ac:spMk id="57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21:38:40.898" v="4101" actId="20577"/>
          <ac:spMkLst>
            <pc:docMk/>
            <pc:sldMk cId="0" sldId="267"/>
            <ac:spMk id="58" creationId="{00000000-0000-0000-0000-000000000000}"/>
          </ac:spMkLst>
        </pc:spChg>
        <pc:graphicFrameChg chg="mod modGraphic">
          <ac:chgData name="Matteo Lazzari" userId="8b321805-c90e-4043-9fbb-ac7426de9162" providerId="ADAL" clId="{70B393B5-D94B-4305-99D7-3BABA8076D8C}" dt="2026-09-21T13:28:32.092" v="3335" actId="20577"/>
          <ac:graphicFrameMkLst>
            <pc:docMk/>
            <pc:sldMk cId="0" sldId="267"/>
            <ac:graphicFrameMk id="15" creationId="{00000000-0000-0000-0000-000000000000}"/>
          </ac:graphicFrameMkLst>
        </pc:graphicFrameChg>
        <pc:picChg chg="mod">
          <ac:chgData name="Matteo Lazzari" userId="8b321805-c90e-4043-9fbb-ac7426de9162" providerId="ADAL" clId="{70B393B5-D94B-4305-99D7-3BABA8076D8C}" dt="2026-09-20T17:22:07.627" v="2925" actId="1076"/>
          <ac:picMkLst>
            <pc:docMk/>
            <pc:sldMk cId="0" sldId="267"/>
            <ac:picMk id="60" creationId="{A8A8CFD8-B7A4-B910-94EA-29FC3917E7A1}"/>
          </ac:picMkLst>
        </pc:picChg>
        <pc:picChg chg="mod">
          <ac:chgData name="Matteo Lazzari" userId="8b321805-c90e-4043-9fbb-ac7426de9162" providerId="ADAL" clId="{70B393B5-D94B-4305-99D7-3BABA8076D8C}" dt="2026-09-20T17:22:04.303" v="2924" actId="1076"/>
          <ac:picMkLst>
            <pc:docMk/>
            <pc:sldMk cId="0" sldId="267"/>
            <ac:picMk id="62" creationId="{695983FA-CF63-C8FE-4549-53219059323D}"/>
          </ac:picMkLst>
        </pc:picChg>
        <pc:picChg chg="mod">
          <ac:chgData name="Matteo Lazzari" userId="8b321805-c90e-4043-9fbb-ac7426de9162" providerId="ADAL" clId="{70B393B5-D94B-4305-99D7-3BABA8076D8C}" dt="2026-09-20T17:22:01.878" v="2923" actId="1076"/>
          <ac:picMkLst>
            <pc:docMk/>
            <pc:sldMk cId="0" sldId="267"/>
            <ac:picMk id="64" creationId="{57356F5A-8C7C-09DF-A6C5-5E6ED930E740}"/>
          </ac:picMkLst>
        </pc:picChg>
        <pc:cxnChg chg="mod">
          <ac:chgData name="Matteo Lazzari" userId="8b321805-c90e-4043-9fbb-ac7426de9162" providerId="ADAL" clId="{70B393B5-D94B-4305-99D7-3BABA8076D8C}" dt="2026-09-19T08:53:01.226" v="2222" actId="14100"/>
          <ac:cxnSpMkLst>
            <pc:docMk/>
            <pc:sldMk cId="0" sldId="267"/>
            <ac:cxnSpMk id="37" creationId="{00000000-0000-0000-0000-000000000000}"/>
          </ac:cxnSpMkLst>
        </pc:cxnChg>
      </pc:sldChg>
      <pc:sldChg chg="addSp delSp modSp mod ord">
        <pc:chgData name="Matteo Lazzari" userId="8b321805-c90e-4043-9fbb-ac7426de9162" providerId="ADAL" clId="{70B393B5-D94B-4305-99D7-3BABA8076D8C}" dt="2026-09-19T14:41:44.326" v="2781" actId="20577"/>
        <pc:sldMkLst>
          <pc:docMk/>
          <pc:sldMk cId="0" sldId="273"/>
        </pc:sldMkLst>
        <pc:spChg chg="mod">
          <ac:chgData name="Matteo Lazzari" userId="8b321805-c90e-4043-9fbb-ac7426de9162" providerId="ADAL" clId="{70B393B5-D94B-4305-99D7-3BABA8076D8C}" dt="2026-09-19T14:40:29.864" v="2724" actId="20577"/>
          <ac:spMkLst>
            <pc:docMk/>
            <pc:sldMk cId="0" sldId="273"/>
            <ac:spMk id="5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19T14:37:16.185" v="2678" actId="20577"/>
          <ac:spMkLst>
            <pc:docMk/>
            <pc:sldMk cId="0" sldId="273"/>
            <ac:spMk id="20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14:36:43.092" v="2645" actId="20577"/>
          <ac:spMkLst>
            <pc:docMk/>
            <pc:sldMk cId="0" sldId="273"/>
            <ac:spMk id="21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01:33.141" v="2096" actId="20577"/>
          <ac:spMkLst>
            <pc:docMk/>
            <pc:sldMk cId="0" sldId="273"/>
            <ac:spMk id="2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01:40.405" v="2097" actId="20577"/>
          <ac:spMkLst>
            <pc:docMk/>
            <pc:sldMk cId="0" sldId="273"/>
            <ac:spMk id="23" creationId="{00000000-0000-0000-0000-000000000000}"/>
          </ac:spMkLst>
        </pc:spChg>
        <pc:spChg chg="add mod">
          <ac:chgData name="Matteo Lazzari" userId="8b321805-c90e-4043-9fbb-ac7426de9162" providerId="ADAL" clId="{70B393B5-D94B-4305-99D7-3BABA8076D8C}" dt="2026-09-19T14:41:02.695" v="2745" actId="20577"/>
          <ac:spMkLst>
            <pc:docMk/>
            <pc:sldMk cId="0" sldId="273"/>
            <ac:spMk id="32" creationId="{2D1CA81F-8E9A-04D4-561C-C9E677432BC6}"/>
          </ac:spMkLst>
        </pc:spChg>
        <pc:spChg chg="add mod">
          <ac:chgData name="Matteo Lazzari" userId="8b321805-c90e-4043-9fbb-ac7426de9162" providerId="ADAL" clId="{70B393B5-D94B-4305-99D7-3BABA8076D8C}" dt="2026-09-19T14:41:44.326" v="2781" actId="20577"/>
          <ac:spMkLst>
            <pc:docMk/>
            <pc:sldMk cId="0" sldId="273"/>
            <ac:spMk id="34" creationId="{88B6F92F-373F-8CD5-D1A9-2A42FBDFFC7F}"/>
          </ac:spMkLst>
        </pc:spChg>
      </pc:sldChg>
      <pc:sldChg chg="delSp modSp mod">
        <pc:chgData name="Matteo Lazzari" userId="8b321805-c90e-4043-9fbb-ac7426de9162" providerId="ADAL" clId="{70B393B5-D94B-4305-99D7-3BABA8076D8C}" dt="2026-09-19T07:55:00.863" v="2037" actId="20577"/>
        <pc:sldMkLst>
          <pc:docMk/>
          <pc:sldMk cId="0" sldId="274"/>
        </pc:sldMkLst>
        <pc:spChg chg="mod">
          <ac:chgData name="Matteo Lazzari" userId="8b321805-c90e-4043-9fbb-ac7426de9162" providerId="ADAL" clId="{70B393B5-D94B-4305-99D7-3BABA8076D8C}" dt="2026-09-19T07:55:00.863" v="2037" actId="20577"/>
          <ac:spMkLst>
            <pc:docMk/>
            <pc:sldMk cId="0" sldId="274"/>
            <ac:spMk id="7" creationId="{00000000-0000-0000-0000-000000000000}"/>
          </ac:spMkLst>
        </pc:spChg>
      </pc:sldChg>
      <pc:sldChg chg="addSp delSp modSp add mod">
        <pc:chgData name="Matteo Lazzari" userId="8b321805-c90e-4043-9fbb-ac7426de9162" providerId="ADAL" clId="{70B393B5-D94B-4305-99D7-3BABA8076D8C}" dt="2026-09-19T08:53:58.252" v="2235" actId="20577"/>
        <pc:sldMkLst>
          <pc:docMk/>
          <pc:sldMk cId="0" sldId="275"/>
        </pc:sldMkLst>
        <pc:spChg chg="add del">
          <ac:chgData name="Matteo Lazzari" userId="8b321805-c90e-4043-9fbb-ac7426de9162" providerId="ADAL" clId="{70B393B5-D94B-4305-99D7-3BABA8076D8C}" dt="2026-09-17T19:12:15.556" v="1638" actId="478"/>
          <ac:spMkLst>
            <pc:docMk/>
            <pc:sldMk cId="0" sldId="275"/>
            <ac:spMk id="39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3:58.252" v="2235" actId="20577"/>
          <ac:spMkLst>
            <pc:docMk/>
            <pc:sldMk cId="0" sldId="275"/>
            <ac:spMk id="69" creationId="{00000000-0000-0000-0000-000000000000}"/>
          </ac:spMkLst>
        </pc:spChg>
      </pc:sldChg>
      <pc:sldChg chg="addSp delSp modSp mod">
        <pc:chgData name="Matteo Lazzari" userId="8b321805-c90e-4043-9fbb-ac7426de9162" providerId="ADAL" clId="{70B393B5-D94B-4305-99D7-3BABA8076D8C}" dt="2026-09-21T20:54:50.202" v="4085" actId="20577"/>
        <pc:sldMkLst>
          <pc:docMk/>
          <pc:sldMk cId="1011278029" sldId="276"/>
        </pc:sldMkLst>
        <pc:spChg chg="add del">
          <ac:chgData name="Matteo Lazzari" userId="8b321805-c90e-4043-9fbb-ac7426de9162" providerId="ADAL" clId="{70B393B5-D94B-4305-99D7-3BABA8076D8C}" dt="2026-09-17T19:04:43.993" v="1247" actId="478"/>
          <ac:spMkLst>
            <pc:docMk/>
            <pc:sldMk cId="1011278029" sldId="276"/>
            <ac:spMk id="2" creationId="{489CB147-6CB2-BC9D-230D-4487436C67B7}"/>
          </ac:spMkLst>
        </pc:spChg>
        <pc:spChg chg="mod">
          <ac:chgData name="Matteo Lazzari" userId="8b321805-c90e-4043-9fbb-ac7426de9162" providerId="ADAL" clId="{70B393B5-D94B-4305-99D7-3BABA8076D8C}" dt="2026-09-17T19:05:58.709" v="1349" actId="20577"/>
          <ac:spMkLst>
            <pc:docMk/>
            <pc:sldMk cId="1011278029" sldId="276"/>
            <ac:spMk id="5" creationId="{D276303C-AEC2-66DF-D1E4-685E1EBB961A}"/>
          </ac:spMkLst>
        </pc:spChg>
        <pc:spChg chg="add">
          <ac:chgData name="Matteo Lazzari" userId="8b321805-c90e-4043-9fbb-ac7426de9162" providerId="ADAL" clId="{70B393B5-D94B-4305-99D7-3BABA8076D8C}" dt="2026-09-19T09:08:20.917" v="2523" actId="22"/>
          <ac:spMkLst>
            <pc:docMk/>
            <pc:sldMk cId="1011278029" sldId="276"/>
            <ac:spMk id="7" creationId="{8931160C-383C-6A53-96BB-947A4B815472}"/>
          </ac:spMkLst>
        </pc:spChg>
        <pc:spChg chg="add">
          <ac:chgData name="Matteo Lazzari" userId="8b321805-c90e-4043-9fbb-ac7426de9162" providerId="ADAL" clId="{70B393B5-D94B-4305-99D7-3BABA8076D8C}" dt="2026-09-19T09:08:20.917" v="2523" actId="22"/>
          <ac:spMkLst>
            <pc:docMk/>
            <pc:sldMk cId="1011278029" sldId="276"/>
            <ac:spMk id="12" creationId="{198C9F12-6779-84E1-A60B-8AAC1601F0FD}"/>
          </ac:spMkLst>
        </pc:spChg>
        <pc:spChg chg="mod">
          <ac:chgData name="Matteo Lazzari" userId="8b321805-c90e-4043-9fbb-ac7426de9162" providerId="ADAL" clId="{70B393B5-D94B-4305-99D7-3BABA8076D8C}" dt="2026-09-21T20:54:50.202" v="4085" actId="20577"/>
          <ac:spMkLst>
            <pc:docMk/>
            <pc:sldMk cId="1011278029" sldId="276"/>
            <ac:spMk id="916" creationId="{00000000-0000-0000-0000-000000000000}"/>
          </ac:spMkLst>
        </pc:spChg>
        <pc:picChg chg="add">
          <ac:chgData name="Matteo Lazzari" userId="8b321805-c90e-4043-9fbb-ac7426de9162" providerId="ADAL" clId="{70B393B5-D94B-4305-99D7-3BABA8076D8C}" dt="2026-09-19T09:08:20.917" v="2523" actId="22"/>
          <ac:picMkLst>
            <pc:docMk/>
            <pc:sldMk cId="1011278029" sldId="276"/>
            <ac:picMk id="14" creationId="{C61D49D9-E9A9-3DE3-AA3F-CBC81F35FB6E}"/>
          </ac:picMkLst>
        </pc:picChg>
      </pc:sldChg>
      <pc:sldChg chg="addSp delSp modSp add mod">
        <pc:chgData name="Matteo Lazzari" userId="8b321805-c90e-4043-9fbb-ac7426de9162" providerId="ADAL" clId="{70B393B5-D94B-4305-99D7-3BABA8076D8C}" dt="2026-09-21T21:41:36.827" v="4113" actId="6549"/>
        <pc:sldMkLst>
          <pc:docMk/>
          <pc:sldMk cId="792070363" sldId="282"/>
        </pc:sldMkLst>
        <pc:spChg chg="add">
          <ac:chgData name="Matteo Lazzari" userId="8b321805-c90e-4043-9fbb-ac7426de9162" providerId="ADAL" clId="{70B393B5-D94B-4305-99D7-3BABA8076D8C}" dt="2026-09-19T09:09:17.371" v="2536" actId="22"/>
          <ac:spMkLst>
            <pc:docMk/>
            <pc:sldMk cId="792070363" sldId="282"/>
            <ac:spMk id="5" creationId="{810B95F7-E420-3286-5B1C-AD853C7135F0}"/>
          </ac:spMkLst>
        </pc:spChg>
        <pc:spChg chg="add">
          <ac:chgData name="Matteo Lazzari" userId="8b321805-c90e-4043-9fbb-ac7426de9162" providerId="ADAL" clId="{70B393B5-D94B-4305-99D7-3BABA8076D8C}" dt="2026-09-19T09:09:17.371" v="2536" actId="22"/>
          <ac:spMkLst>
            <pc:docMk/>
            <pc:sldMk cId="792070363" sldId="282"/>
            <ac:spMk id="11" creationId="{13921B50-DB31-8365-C2E8-F003297E6194}"/>
          </ac:spMkLst>
        </pc:spChg>
        <pc:spChg chg="mod">
          <ac:chgData name="Matteo Lazzari" userId="8b321805-c90e-4043-9fbb-ac7426de9162" providerId="ADAL" clId="{70B393B5-D94B-4305-99D7-3BABA8076D8C}" dt="2026-09-17T19:03:44.591" v="1218" actId="1076"/>
          <ac:spMkLst>
            <pc:docMk/>
            <pc:sldMk cId="792070363" sldId="282"/>
            <ac:spMk id="12" creationId="{8DDA334E-737B-0D6B-86C1-A11415AC11D6}"/>
          </ac:spMkLst>
        </pc:spChg>
        <pc:spChg chg="mod">
          <ac:chgData name="Matteo Lazzari" userId="8b321805-c90e-4043-9fbb-ac7426de9162" providerId="ADAL" clId="{70B393B5-D94B-4305-99D7-3BABA8076D8C}" dt="2026-09-19T08:59:45.176" v="2347" actId="20577"/>
          <ac:spMkLst>
            <pc:docMk/>
            <pc:sldMk cId="792070363" sldId="282"/>
            <ac:spMk id="911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21:41:36.827" v="4113" actId="6549"/>
          <ac:spMkLst>
            <pc:docMk/>
            <pc:sldMk cId="792070363" sldId="282"/>
            <ac:spMk id="91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00:23.158" v="2407" actId="20577"/>
          <ac:spMkLst>
            <pc:docMk/>
            <pc:sldMk cId="792070363" sldId="282"/>
            <ac:spMk id="921" creationId="{00000000-0000-0000-0000-000000000000}"/>
          </ac:spMkLst>
        </pc:spChg>
      </pc:sldChg>
      <pc:sldChg chg="addSp delSp modSp add mod">
        <pc:chgData name="Matteo Lazzari" userId="8b321805-c90e-4043-9fbb-ac7426de9162" providerId="ADAL" clId="{70B393B5-D94B-4305-99D7-3BABA8076D8C}" dt="2026-09-20T17:15:55.065" v="2810" actId="20577"/>
        <pc:sldMkLst>
          <pc:docMk/>
          <pc:sldMk cId="1599376381" sldId="285"/>
        </pc:sldMkLst>
        <pc:spChg chg="mod">
          <ac:chgData name="Matteo Lazzari" userId="8b321805-c90e-4043-9fbb-ac7426de9162" providerId="ADAL" clId="{70B393B5-D94B-4305-99D7-3BABA8076D8C}" dt="2026-09-17T19:17:59.212" v="1696" actId="20577"/>
          <ac:spMkLst>
            <pc:docMk/>
            <pc:sldMk cId="1599376381" sldId="285"/>
            <ac:spMk id="5" creationId="{F7374D53-849E-CB6E-2A36-71B794721A4A}"/>
          </ac:spMkLst>
        </pc:spChg>
        <pc:spChg chg="add">
          <ac:chgData name="Matteo Lazzari" userId="8b321805-c90e-4043-9fbb-ac7426de9162" providerId="ADAL" clId="{70B393B5-D94B-4305-99D7-3BABA8076D8C}" dt="2026-09-19T09:08:48.034" v="2531" actId="22"/>
          <ac:spMkLst>
            <pc:docMk/>
            <pc:sldMk cId="1599376381" sldId="285"/>
            <ac:spMk id="7" creationId="{0073F133-61F4-F094-37D8-0AED5F6AC606}"/>
          </ac:spMkLst>
        </pc:spChg>
        <pc:spChg chg="add">
          <ac:chgData name="Matteo Lazzari" userId="8b321805-c90e-4043-9fbb-ac7426de9162" providerId="ADAL" clId="{70B393B5-D94B-4305-99D7-3BABA8076D8C}" dt="2026-09-19T09:08:48.034" v="2531" actId="22"/>
          <ac:spMkLst>
            <pc:docMk/>
            <pc:sldMk cId="1599376381" sldId="285"/>
            <ac:spMk id="12" creationId="{4C9F9E2D-29EB-95BC-6976-5807CF1BF7AB}"/>
          </ac:spMkLst>
        </pc:spChg>
        <pc:spChg chg="add mod">
          <ac:chgData name="Matteo Lazzari" userId="8b321805-c90e-4043-9fbb-ac7426de9162" providerId="ADAL" clId="{70B393B5-D94B-4305-99D7-3BABA8076D8C}" dt="2026-09-20T17:15:55.065" v="2810" actId="20577"/>
          <ac:spMkLst>
            <pc:docMk/>
            <pc:sldMk cId="1599376381" sldId="285"/>
            <ac:spMk id="13" creationId="{F136E805-5E24-6C88-3F61-D13F8D8BF1F1}"/>
          </ac:spMkLst>
        </pc:spChg>
        <pc:spChg chg="mod">
          <ac:chgData name="Matteo Lazzari" userId="8b321805-c90e-4043-9fbb-ac7426de9162" providerId="ADAL" clId="{70B393B5-D94B-4305-99D7-3BABA8076D8C}" dt="2026-09-19T08:05:14.381" v="2194" actId="20577"/>
          <ac:spMkLst>
            <pc:docMk/>
            <pc:sldMk cId="1599376381" sldId="285"/>
            <ac:spMk id="942" creationId="{00000000-0000-0000-0000-000000000000}"/>
          </ac:spMkLst>
        </pc:spChg>
        <pc:picChg chg="add del mod">
          <ac:chgData name="Matteo Lazzari" userId="8b321805-c90e-4043-9fbb-ac7426de9162" providerId="ADAL" clId="{70B393B5-D94B-4305-99D7-3BABA8076D8C}" dt="2026-09-20T17:15:23.273" v="2789" actId="931"/>
          <ac:picMkLst>
            <pc:docMk/>
            <pc:sldMk cId="1599376381" sldId="285"/>
            <ac:picMk id="6" creationId="{8A9730EE-EC60-1EFF-15C9-F03F17DA6E42}"/>
          </ac:picMkLst>
        </pc:picChg>
        <pc:picChg chg="add">
          <ac:chgData name="Matteo Lazzari" userId="8b321805-c90e-4043-9fbb-ac7426de9162" providerId="ADAL" clId="{70B393B5-D94B-4305-99D7-3BABA8076D8C}" dt="2026-09-19T09:08:48.034" v="2531" actId="22"/>
          <ac:picMkLst>
            <pc:docMk/>
            <pc:sldMk cId="1599376381" sldId="285"/>
            <ac:picMk id="14" creationId="{691BFC18-6C09-200B-7573-217D7E2BAA63}"/>
          </ac:picMkLst>
        </pc:picChg>
      </pc:sldChg>
      <pc:sldChg chg="addSp delSp modSp add mod">
        <pc:chgData name="Matteo Lazzari" userId="8b321805-c90e-4043-9fbb-ac7426de9162" providerId="ADAL" clId="{70B393B5-D94B-4305-99D7-3BABA8076D8C}" dt="2026-09-20T17:15:07.568" v="2786" actId="1076"/>
        <pc:sldMkLst>
          <pc:docMk/>
          <pc:sldMk cId="1065799465" sldId="286"/>
        </pc:sldMkLst>
        <pc:spChg chg="mod">
          <ac:chgData name="Matteo Lazzari" userId="8b321805-c90e-4043-9fbb-ac7426de9162" providerId="ADAL" clId="{70B393B5-D94B-4305-99D7-3BABA8076D8C}" dt="2026-09-19T07:56:36.134" v="2047" actId="1076"/>
          <ac:spMkLst>
            <pc:docMk/>
            <pc:sldMk cId="1065799465" sldId="286"/>
            <ac:spMk id="6" creationId="{55BDEA88-B034-C451-495D-6E5103DA38C6}"/>
          </ac:spMkLst>
        </pc:spChg>
        <pc:spChg chg="add mod">
          <ac:chgData name="Matteo Lazzari" userId="8b321805-c90e-4043-9fbb-ac7426de9162" providerId="ADAL" clId="{70B393B5-D94B-4305-99D7-3BABA8076D8C}" dt="2026-09-19T07:55:16.603" v="2040"/>
          <ac:spMkLst>
            <pc:docMk/>
            <pc:sldMk cId="1065799465" sldId="286"/>
            <ac:spMk id="12" creationId="{09F84596-0654-9D13-443E-03E660007302}"/>
          </ac:spMkLst>
        </pc:spChg>
        <pc:spChg chg="mod">
          <ac:chgData name="Matteo Lazzari" userId="8b321805-c90e-4043-9fbb-ac7426de9162" providerId="ADAL" clId="{70B393B5-D94B-4305-99D7-3BABA8076D8C}" dt="2026-09-19T07:56:36.134" v="2047" actId="1076"/>
          <ac:spMkLst>
            <pc:docMk/>
            <pc:sldMk cId="1065799465" sldId="286"/>
            <ac:spMk id="910" creationId="{00000000-0000-0000-0000-000000000000}"/>
          </ac:spMkLst>
        </pc:spChg>
        <pc:picChg chg="add del mod modCrop">
          <ac:chgData name="Matteo Lazzari" userId="8b321805-c90e-4043-9fbb-ac7426de9162" providerId="ADAL" clId="{70B393B5-D94B-4305-99D7-3BABA8076D8C}" dt="2026-09-20T17:14:55.803" v="2782" actId="478"/>
          <ac:picMkLst>
            <pc:docMk/>
            <pc:sldMk cId="1065799465" sldId="286"/>
            <ac:picMk id="7" creationId="{AF801EAA-28FE-AFD5-E4D5-915ECBA1DD04}"/>
          </ac:picMkLst>
        </pc:picChg>
        <pc:picChg chg="add mod">
          <ac:chgData name="Matteo Lazzari" userId="8b321805-c90e-4043-9fbb-ac7426de9162" providerId="ADAL" clId="{70B393B5-D94B-4305-99D7-3BABA8076D8C}" dt="2026-09-20T17:15:07.568" v="2786" actId="1076"/>
          <ac:picMkLst>
            <pc:docMk/>
            <pc:sldMk cId="1065799465" sldId="286"/>
            <ac:picMk id="11" creationId="{97103136-8158-277C-02A4-22C52DDD14A2}"/>
          </ac:picMkLst>
        </pc:picChg>
      </pc:sldChg>
      <pc:sldChg chg="addSp delSp modSp mod">
        <pc:chgData name="Matteo Lazzari" userId="8b321805-c90e-4043-9fbb-ac7426de9162" providerId="ADAL" clId="{70B393B5-D94B-4305-99D7-3BABA8076D8C}" dt="2026-09-21T20:55:11.169" v="4094" actId="20577"/>
        <pc:sldMkLst>
          <pc:docMk/>
          <pc:sldMk cId="2993239739" sldId="287"/>
        </pc:sldMkLst>
        <pc:spChg chg="add">
          <ac:chgData name="Matteo Lazzari" userId="8b321805-c90e-4043-9fbb-ac7426de9162" providerId="ADAL" clId="{70B393B5-D94B-4305-99D7-3BABA8076D8C}" dt="2026-09-19T09:08:34.994" v="2527" actId="22"/>
          <ac:spMkLst>
            <pc:docMk/>
            <pc:sldMk cId="2993239739" sldId="287"/>
            <ac:spMk id="22" creationId="{441DAA2F-F9BC-61B1-1E23-4632771C7FE7}"/>
          </ac:spMkLst>
        </pc:spChg>
        <pc:spChg chg="add">
          <ac:chgData name="Matteo Lazzari" userId="8b321805-c90e-4043-9fbb-ac7426de9162" providerId="ADAL" clId="{70B393B5-D94B-4305-99D7-3BABA8076D8C}" dt="2026-09-19T09:08:34.994" v="2527" actId="22"/>
          <ac:spMkLst>
            <pc:docMk/>
            <pc:sldMk cId="2993239739" sldId="287"/>
            <ac:spMk id="24" creationId="{B3B6800E-8D97-AA1D-A4E1-2D41257F6F52}"/>
          </ac:spMkLst>
        </pc:spChg>
        <pc:spChg chg="mod">
          <ac:chgData name="Matteo Lazzari" userId="8b321805-c90e-4043-9fbb-ac7426de9162" providerId="ADAL" clId="{70B393B5-D94B-4305-99D7-3BABA8076D8C}" dt="2026-09-21T20:55:11.169" v="4094" actId="20577"/>
          <ac:spMkLst>
            <pc:docMk/>
            <pc:sldMk cId="2993239739" sldId="287"/>
            <ac:spMk id="91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10:19.813" v="2572" actId="20577"/>
          <ac:spMkLst>
            <pc:docMk/>
            <pc:sldMk cId="2993239739" sldId="287"/>
            <ac:spMk id="918" creationId="{00000000-0000-0000-0000-000000000000}"/>
          </ac:spMkLst>
        </pc:spChg>
        <pc:picChg chg="add">
          <ac:chgData name="Matteo Lazzari" userId="8b321805-c90e-4043-9fbb-ac7426de9162" providerId="ADAL" clId="{70B393B5-D94B-4305-99D7-3BABA8076D8C}" dt="2026-09-19T09:08:34.994" v="2527" actId="22"/>
          <ac:picMkLst>
            <pc:docMk/>
            <pc:sldMk cId="2993239739" sldId="287"/>
            <ac:picMk id="26" creationId="{C8B45ACF-65CB-1F95-E4CA-D167CE7406FD}"/>
          </ac:picMkLst>
        </pc:picChg>
      </pc:sldChg>
      <pc:sldChg chg="addSp delSp modSp mod">
        <pc:chgData name="Matteo Lazzari" userId="8b321805-c90e-4043-9fbb-ac7426de9162" providerId="ADAL" clId="{70B393B5-D94B-4305-99D7-3BABA8076D8C}" dt="2026-09-20T17:17:33.593" v="2874" actId="20577"/>
        <pc:sldMkLst>
          <pc:docMk/>
          <pc:sldMk cId="1868718951" sldId="288"/>
        </pc:sldMkLst>
        <pc:spChg chg="add">
          <ac:chgData name="Matteo Lazzari" userId="8b321805-c90e-4043-9fbb-ac7426de9162" providerId="ADAL" clId="{70B393B5-D94B-4305-99D7-3BABA8076D8C}" dt="2026-09-19T09:08:40.968" v="2529" actId="22"/>
          <ac:spMkLst>
            <pc:docMk/>
            <pc:sldMk cId="1868718951" sldId="288"/>
            <ac:spMk id="16" creationId="{5371240B-DE4D-68CA-482E-FE315DDF226E}"/>
          </ac:spMkLst>
        </pc:spChg>
        <pc:spChg chg="add">
          <ac:chgData name="Matteo Lazzari" userId="8b321805-c90e-4043-9fbb-ac7426de9162" providerId="ADAL" clId="{70B393B5-D94B-4305-99D7-3BABA8076D8C}" dt="2026-09-19T09:08:40.968" v="2529" actId="22"/>
          <ac:spMkLst>
            <pc:docMk/>
            <pc:sldMk cId="1868718951" sldId="288"/>
            <ac:spMk id="19" creationId="{64E86245-624D-56D2-C2AB-953785F9F737}"/>
          </ac:spMkLst>
        </pc:spChg>
        <pc:spChg chg="mod">
          <ac:chgData name="Matteo Lazzari" userId="8b321805-c90e-4043-9fbb-ac7426de9162" providerId="ADAL" clId="{70B393B5-D94B-4305-99D7-3BABA8076D8C}" dt="2026-09-20T17:17:33.593" v="2874" actId="20577"/>
          <ac:spMkLst>
            <pc:docMk/>
            <pc:sldMk cId="1868718951" sldId="288"/>
            <ac:spMk id="915" creationId="{00000000-0000-0000-0000-000000000000}"/>
          </ac:spMkLst>
        </pc:spChg>
        <pc:picChg chg="add">
          <ac:chgData name="Matteo Lazzari" userId="8b321805-c90e-4043-9fbb-ac7426de9162" providerId="ADAL" clId="{70B393B5-D94B-4305-99D7-3BABA8076D8C}" dt="2026-09-19T09:08:40.968" v="2529" actId="22"/>
          <ac:picMkLst>
            <pc:docMk/>
            <pc:sldMk cId="1868718951" sldId="288"/>
            <ac:picMk id="21" creationId="{5EBBC93B-0B71-578D-4B9D-16FD2BB143FF}"/>
          </ac:picMkLst>
        </pc:picChg>
      </pc:sldChg>
      <pc:sldChg chg="delSp modSp add mod ord">
        <pc:chgData name="Matteo Lazzari" userId="8b321805-c90e-4043-9fbb-ac7426de9162" providerId="ADAL" clId="{70B393B5-D94B-4305-99D7-3BABA8076D8C}" dt="2026-09-19T09:13:59.016" v="2625" actId="20577"/>
        <pc:sldMkLst>
          <pc:docMk/>
          <pc:sldMk cId="1732646291" sldId="289"/>
        </pc:sldMkLst>
        <pc:spChg chg="mod">
          <ac:chgData name="Matteo Lazzari" userId="8b321805-c90e-4043-9fbb-ac7426de9162" providerId="ADAL" clId="{70B393B5-D94B-4305-99D7-3BABA8076D8C}" dt="2026-09-19T07:52:17.163" v="1898" actId="20577"/>
          <ac:spMkLst>
            <pc:docMk/>
            <pc:sldMk cId="1732646291" sldId="289"/>
            <ac:spMk id="6" creationId="{E285774E-015C-079F-91B2-A17438524C14}"/>
          </ac:spMkLst>
        </pc:spChg>
        <pc:spChg chg="mod">
          <ac:chgData name="Matteo Lazzari" userId="8b321805-c90e-4043-9fbb-ac7426de9162" providerId="ADAL" clId="{70B393B5-D94B-4305-99D7-3BABA8076D8C}" dt="2026-09-19T09:13:59.016" v="2625" actId="20577"/>
          <ac:spMkLst>
            <pc:docMk/>
            <pc:sldMk cId="1732646291" sldId="289"/>
            <ac:spMk id="11" creationId="{00000000-0000-0000-0000-000000000000}"/>
          </ac:spMkLst>
        </pc:spChg>
      </pc:sldChg>
      <pc:sldChg chg="delSp modSp add mod">
        <pc:chgData name="Matteo Lazzari" userId="8b321805-c90e-4043-9fbb-ac7426de9162" providerId="ADAL" clId="{70B393B5-D94B-4305-99D7-3BABA8076D8C}" dt="2026-09-19T09:24:53.848" v="2631" actId="20577"/>
        <pc:sldMkLst>
          <pc:docMk/>
          <pc:sldMk cId="2931645863" sldId="290"/>
        </pc:sldMkLst>
        <pc:spChg chg="mod">
          <ac:chgData name="Matteo Lazzari" userId="8b321805-c90e-4043-9fbb-ac7426de9162" providerId="ADAL" clId="{70B393B5-D94B-4305-99D7-3BABA8076D8C}" dt="2026-09-19T08:55:37.457" v="2242" actId="1076"/>
          <ac:spMkLst>
            <pc:docMk/>
            <pc:sldMk cId="2931645863" sldId="290"/>
            <ac:spMk id="5" creationId="{BB2A3B0F-346C-175B-8133-640F9BC1DC8F}"/>
          </ac:spMkLst>
        </pc:spChg>
        <pc:spChg chg="mod">
          <ac:chgData name="Matteo Lazzari" userId="8b321805-c90e-4043-9fbb-ac7426de9162" providerId="ADAL" clId="{70B393B5-D94B-4305-99D7-3BABA8076D8C}" dt="2026-09-19T08:59:11.960" v="2341" actId="1076"/>
          <ac:spMkLst>
            <pc:docMk/>
            <pc:sldMk cId="2931645863" sldId="290"/>
            <ac:spMk id="10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9:24:53.848" v="2631" actId="20577"/>
          <ac:spMkLst>
            <pc:docMk/>
            <pc:sldMk cId="2931645863" sldId="290"/>
            <ac:spMk id="92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19T08:55:25.346" v="2240" actId="20577"/>
          <ac:spMkLst>
            <pc:docMk/>
            <pc:sldMk cId="2931645863" sldId="290"/>
            <ac:spMk id="928" creationId="{00000000-0000-0000-0000-000000000000}"/>
          </ac:spMkLst>
        </pc:spChg>
      </pc:sldChg>
      <pc:sldChg chg="addSp delSp modSp mod">
        <pc:chgData name="Matteo Lazzari" userId="8b321805-c90e-4043-9fbb-ac7426de9162" providerId="ADAL" clId="{70B393B5-D94B-4305-99D7-3BABA8076D8C}" dt="2026-09-20T17:29:09.287" v="3083" actId="1076"/>
        <pc:sldMkLst>
          <pc:docMk/>
          <pc:sldMk cId="1255813330" sldId="3302"/>
        </pc:sldMkLst>
        <pc:spChg chg="del">
          <ac:chgData name="Matteo Lazzari" userId="8b321805-c90e-4043-9fbb-ac7426de9162" providerId="ADAL" clId="{70B393B5-D94B-4305-99D7-3BABA8076D8C}" dt="2026-09-20T17:23:17.473" v="2933" actId="478"/>
          <ac:spMkLst>
            <pc:docMk/>
            <pc:sldMk cId="1255813330" sldId="3302"/>
            <ac:spMk id="2" creationId="{514B6246-99EB-BD8D-B87A-50A075AD27C0}"/>
          </ac:spMkLst>
        </pc:spChg>
        <pc:spChg chg="mod">
          <ac:chgData name="Matteo Lazzari" userId="8b321805-c90e-4043-9fbb-ac7426de9162" providerId="ADAL" clId="{70B393B5-D94B-4305-99D7-3BABA8076D8C}" dt="2026-09-20T17:28:58.674" v="3081" actId="1076"/>
          <ac:spMkLst>
            <pc:docMk/>
            <pc:sldMk cId="1255813330" sldId="3302"/>
            <ac:spMk id="7" creationId="{3C237325-76D9-F663-82DD-CA54E68A90BC}"/>
          </ac:spMkLst>
        </pc:spChg>
        <pc:spChg chg="add del mod">
          <ac:chgData name="Matteo Lazzari" userId="8b321805-c90e-4043-9fbb-ac7426de9162" providerId="ADAL" clId="{70B393B5-D94B-4305-99D7-3BABA8076D8C}" dt="2026-09-20T17:25:09.388" v="2991" actId="478"/>
          <ac:spMkLst>
            <pc:docMk/>
            <pc:sldMk cId="1255813330" sldId="3302"/>
            <ac:spMk id="10" creationId="{D775EE10-A733-6874-CE3E-8091BB0FF2DE}"/>
          </ac:spMkLst>
        </pc:spChg>
        <pc:spChg chg="add mod">
          <ac:chgData name="Matteo Lazzari" userId="8b321805-c90e-4043-9fbb-ac7426de9162" providerId="ADAL" clId="{70B393B5-D94B-4305-99D7-3BABA8076D8C}" dt="2026-09-20T17:29:09.287" v="3083" actId="1076"/>
          <ac:spMkLst>
            <pc:docMk/>
            <pc:sldMk cId="1255813330" sldId="3302"/>
            <ac:spMk id="14" creationId="{20EC170C-6D3D-8301-BECD-2167455146F1}"/>
          </ac:spMkLst>
        </pc:spChg>
        <pc:spChg chg="mod">
          <ac:chgData name="Matteo Lazzari" userId="8b321805-c90e-4043-9fbb-ac7426de9162" providerId="ADAL" clId="{70B393B5-D94B-4305-99D7-3BABA8076D8C}" dt="2026-09-20T17:25:48.750" v="3071" actId="20577"/>
          <ac:spMkLst>
            <pc:docMk/>
            <pc:sldMk cId="1255813330" sldId="3302"/>
            <ac:spMk id="24" creationId="{52031BFF-9AE9-E034-CB34-FAB2DE87385F}"/>
          </ac:spMkLst>
        </pc:spChg>
        <pc:picChg chg="del">
          <ac:chgData name="Matteo Lazzari" userId="8b321805-c90e-4043-9fbb-ac7426de9162" providerId="ADAL" clId="{70B393B5-D94B-4305-99D7-3BABA8076D8C}" dt="2026-09-20T17:28:29.944" v="3072" actId="478"/>
          <ac:picMkLst>
            <pc:docMk/>
            <pc:sldMk cId="1255813330" sldId="3302"/>
            <ac:picMk id="5" creationId="{40D15C29-E639-BDFA-2A3B-450E95776D2C}"/>
          </ac:picMkLst>
        </pc:picChg>
        <pc:picChg chg="del">
          <ac:chgData name="Matteo Lazzari" userId="8b321805-c90e-4043-9fbb-ac7426de9162" providerId="ADAL" clId="{70B393B5-D94B-4305-99D7-3BABA8076D8C}" dt="2026-09-20T17:23:06.574" v="2932" actId="478"/>
          <ac:picMkLst>
            <pc:docMk/>
            <pc:sldMk cId="1255813330" sldId="3302"/>
            <ac:picMk id="6" creationId="{4397490A-D3DA-DF15-8905-F2DCAB96EF48}"/>
          </ac:picMkLst>
        </pc:picChg>
        <pc:picChg chg="mod">
          <ac:chgData name="Matteo Lazzari" userId="8b321805-c90e-4043-9fbb-ac7426de9162" providerId="ADAL" clId="{70B393B5-D94B-4305-99D7-3BABA8076D8C}" dt="2026-09-20T17:28:49.408" v="3080" actId="1076"/>
          <ac:picMkLst>
            <pc:docMk/>
            <pc:sldMk cId="1255813330" sldId="3302"/>
            <ac:picMk id="17" creationId="{FB8411BF-4D4E-F8A1-785A-2E360D8D90EF}"/>
          </ac:picMkLst>
        </pc:picChg>
      </pc:sldChg>
      <pc:sldChg chg="delSp modSp add mod ord">
        <pc:chgData name="Matteo Lazzari" userId="8b321805-c90e-4043-9fbb-ac7426de9162" providerId="ADAL" clId="{70B393B5-D94B-4305-99D7-3BABA8076D8C}" dt="2026-09-21T13:53:57.079" v="4004" actId="554"/>
        <pc:sldMkLst>
          <pc:docMk/>
          <pc:sldMk cId="763914995" sldId="3303"/>
        </pc:sldMkLst>
        <pc:spChg chg="mod">
          <ac:chgData name="Matteo Lazzari" userId="8b321805-c90e-4043-9fbb-ac7426de9162" providerId="ADAL" clId="{70B393B5-D94B-4305-99D7-3BABA8076D8C}" dt="2026-09-21T13:53:57.079" v="4004" actId="554"/>
          <ac:spMkLst>
            <pc:docMk/>
            <pc:sldMk cId="763914995" sldId="3303"/>
            <ac:spMk id="913" creationId="{28855910-6AD5-0896-FB53-2155450B84C4}"/>
          </ac:spMkLst>
        </pc:spChg>
        <pc:spChg chg="mod">
          <ac:chgData name="Matteo Lazzari" userId="8b321805-c90e-4043-9fbb-ac7426de9162" providerId="ADAL" clId="{70B393B5-D94B-4305-99D7-3BABA8076D8C}" dt="2026-09-21T13:53:57.079" v="4004" actId="554"/>
          <ac:spMkLst>
            <pc:docMk/>
            <pc:sldMk cId="763914995" sldId="3303"/>
            <ac:spMk id="915" creationId="{44A7637F-B6F1-6B9C-EFBC-4C699C0F6F6C}"/>
          </ac:spMkLst>
        </pc:spChg>
        <pc:spChg chg="mod">
          <ac:chgData name="Matteo Lazzari" userId="8b321805-c90e-4043-9fbb-ac7426de9162" providerId="ADAL" clId="{70B393B5-D94B-4305-99D7-3BABA8076D8C}" dt="2026-09-21T13:53:57.079" v="4004" actId="554"/>
          <ac:spMkLst>
            <pc:docMk/>
            <pc:sldMk cId="763914995" sldId="3303"/>
            <ac:spMk id="917" creationId="{4D68FC32-C8BC-7D27-ABDB-B45B065B970C}"/>
          </ac:spMkLst>
        </pc:spChg>
        <pc:spChg chg="mod">
          <ac:chgData name="Matteo Lazzari" userId="8b321805-c90e-4043-9fbb-ac7426de9162" providerId="ADAL" clId="{70B393B5-D94B-4305-99D7-3BABA8076D8C}" dt="2026-09-21T10:16:13.034" v="3106" actId="14100"/>
          <ac:spMkLst>
            <pc:docMk/>
            <pc:sldMk cId="763914995" sldId="3303"/>
            <ac:spMk id="961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6:27.270" v="3110" actId="14100"/>
          <ac:spMkLst>
            <pc:docMk/>
            <pc:sldMk cId="763914995" sldId="3303"/>
            <ac:spMk id="96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6:49.767" v="3115" actId="14100"/>
          <ac:spMkLst>
            <pc:docMk/>
            <pc:sldMk cId="763914995" sldId="3303"/>
            <ac:spMk id="96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7:04.861" v="3117" actId="14100"/>
          <ac:spMkLst>
            <pc:docMk/>
            <pc:sldMk cId="763914995" sldId="3303"/>
            <ac:spMk id="964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7:14.844" v="3119" actId="14100"/>
          <ac:spMkLst>
            <pc:docMk/>
            <pc:sldMk cId="763914995" sldId="3303"/>
            <ac:spMk id="965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8:28.212" v="3121" actId="14100"/>
          <ac:spMkLst>
            <pc:docMk/>
            <pc:sldMk cId="763914995" sldId="3303"/>
            <ac:spMk id="966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8:34.780" v="3123" actId="14100"/>
          <ac:spMkLst>
            <pc:docMk/>
            <pc:sldMk cId="763914995" sldId="3303"/>
            <ac:spMk id="967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19:12.892" v="3130" actId="478"/>
          <ac:spMkLst>
            <pc:docMk/>
            <pc:sldMk cId="763914995" sldId="3303"/>
            <ac:spMk id="968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9:01.853" v="3129" actId="14100"/>
          <ac:spMkLst>
            <pc:docMk/>
            <pc:sldMk cId="763914995" sldId="3303"/>
            <ac:spMk id="969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9:49.769" v="3133" actId="1076"/>
          <ac:spMkLst>
            <pc:docMk/>
            <pc:sldMk cId="763914995" sldId="3303"/>
            <ac:spMk id="970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9:58.158" v="3135" actId="14100"/>
          <ac:spMkLst>
            <pc:docMk/>
            <pc:sldMk cId="763914995" sldId="3303"/>
            <ac:spMk id="971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20:12.899" v="3137" actId="1076"/>
          <ac:spMkLst>
            <pc:docMk/>
            <pc:sldMk cId="763914995" sldId="3303"/>
            <ac:spMk id="97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20:27.385" v="3139" actId="1076"/>
          <ac:spMkLst>
            <pc:docMk/>
            <pc:sldMk cId="763914995" sldId="3303"/>
            <ac:spMk id="97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20:35.436" v="3141" actId="1076"/>
          <ac:spMkLst>
            <pc:docMk/>
            <pc:sldMk cId="763914995" sldId="3303"/>
            <ac:spMk id="974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1T10:18:44.753" v="3125" actId="14100"/>
          <ac:spMkLst>
            <pc:docMk/>
            <pc:sldMk cId="763914995" sldId="3303"/>
            <ac:spMk id="975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1T10:19:14.673" v="3131" actId="478"/>
          <ac:spMkLst>
            <pc:docMk/>
            <pc:sldMk cId="763914995" sldId="3303"/>
            <ac:spMk id="976" creationId="{00000000-0000-0000-0000-000000000000}"/>
          </ac:spMkLst>
        </pc:spChg>
        <pc:picChg chg="mod">
          <ac:chgData name="Matteo Lazzari" userId="8b321805-c90e-4043-9fbb-ac7426de9162" providerId="ADAL" clId="{70B393B5-D94B-4305-99D7-3BABA8076D8C}" dt="2026-09-21T10:16:34.615" v="3113" actId="1076"/>
          <ac:picMkLst>
            <pc:docMk/>
            <pc:sldMk cId="763914995" sldId="3303"/>
            <ac:picMk id="937" creationId="{11943D3E-C64D-F84B-44E6-ED9BCBC7CA15}"/>
          </ac:picMkLst>
        </pc:picChg>
      </pc:sldChg>
      <pc:sldChg chg="delSp modSp mod">
        <pc:chgData name="Matteo Lazzari" userId="8b321805-c90e-4043-9fbb-ac7426de9162" providerId="ADAL" clId="{70B393B5-D94B-4305-99D7-3BABA8076D8C}" dt="2026-09-20T20:20:11.955" v="3101" actId="14100"/>
        <pc:sldMkLst>
          <pc:docMk/>
          <pc:sldMk cId="0" sldId="3304"/>
        </pc:sldMkLst>
        <pc:spChg chg="mod">
          <ac:chgData name="Matteo Lazzari" userId="8b321805-c90e-4043-9fbb-ac7426de9162" providerId="ADAL" clId="{70B393B5-D94B-4305-99D7-3BABA8076D8C}" dt="2026-09-20T20:20:07.797" v="3098" actId="1076"/>
          <ac:spMkLst>
            <pc:docMk/>
            <pc:sldMk cId="0" sldId="3304"/>
            <ac:spMk id="82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0T20:19:06.208" v="3086" actId="478"/>
          <ac:spMkLst>
            <pc:docMk/>
            <pc:sldMk cId="0" sldId="3304"/>
            <ac:spMk id="8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20:20:07.797" v="3098" actId="1076"/>
          <ac:spMkLst>
            <pc:docMk/>
            <pc:sldMk cId="0" sldId="3304"/>
            <ac:spMk id="85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20T20:19:06.208" v="3088"/>
          <ac:spMkLst>
            <pc:docMk/>
            <pc:sldMk cId="0" sldId="3304"/>
            <ac:spMk id="87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20:20:11.955" v="3101" actId="14100"/>
          <ac:spMkLst>
            <pc:docMk/>
            <pc:sldMk cId="0" sldId="3304"/>
            <ac:spMk id="88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20:20:08.200" v="3099" actId="1076"/>
          <ac:spMkLst>
            <pc:docMk/>
            <pc:sldMk cId="0" sldId="3304"/>
            <ac:spMk id="89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20:20:08.200" v="3099" actId="1076"/>
          <ac:spMkLst>
            <pc:docMk/>
            <pc:sldMk cId="0" sldId="3304"/>
            <ac:spMk id="90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20:20:08.200" v="3099" actId="1076"/>
          <ac:spMkLst>
            <pc:docMk/>
            <pc:sldMk cId="0" sldId="3304"/>
            <ac:spMk id="91" creationId="{00000000-0000-0000-0000-000000000000}"/>
          </ac:spMkLst>
        </pc:spChg>
        <pc:spChg chg="del mod">
          <ac:chgData name="Matteo Lazzari" userId="8b321805-c90e-4043-9fbb-ac7426de9162" providerId="ADAL" clId="{70B393B5-D94B-4305-99D7-3BABA8076D8C}" dt="2026-09-20T20:19:17.447" v="3092"/>
          <ac:spMkLst>
            <pc:docMk/>
            <pc:sldMk cId="0" sldId="3304"/>
            <ac:spMk id="92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20:20:08.200" v="3099" actId="1076"/>
          <ac:spMkLst>
            <pc:docMk/>
            <pc:sldMk cId="0" sldId="3304"/>
            <ac:spMk id="93" creationId="{00000000-0000-0000-0000-000000000000}"/>
          </ac:spMkLst>
        </pc:spChg>
        <pc:spChg chg="mod">
          <ac:chgData name="Matteo Lazzari" userId="8b321805-c90e-4043-9fbb-ac7426de9162" providerId="ADAL" clId="{70B393B5-D94B-4305-99D7-3BABA8076D8C}" dt="2026-09-20T20:20:08.200" v="3099" actId="1076"/>
          <ac:spMkLst>
            <pc:docMk/>
            <pc:sldMk cId="0" sldId="3304"/>
            <ac:spMk id="94" creationId="{00000000-0000-0000-0000-000000000000}"/>
          </ac:spMkLst>
        </pc:spChg>
        <pc:spChg chg="del">
          <ac:chgData name="Matteo Lazzari" userId="8b321805-c90e-4043-9fbb-ac7426de9162" providerId="ADAL" clId="{70B393B5-D94B-4305-99D7-3BABA8076D8C}" dt="2026-09-20T20:19:33.953" v="3094" actId="478"/>
          <ac:spMkLst>
            <pc:docMk/>
            <pc:sldMk cId="0" sldId="3304"/>
            <ac:spMk id="95" creationId="{00000000-0000-0000-0000-000000000000}"/>
          </ac:spMkLst>
        </pc:spChg>
        <pc:picChg chg="mod">
          <ac:chgData name="Matteo Lazzari" userId="8b321805-c90e-4043-9fbb-ac7426de9162" providerId="ADAL" clId="{70B393B5-D94B-4305-99D7-3BABA8076D8C}" dt="2026-09-20T20:20:07.797" v="3098" actId="1076"/>
          <ac:picMkLst>
            <pc:docMk/>
            <pc:sldMk cId="0" sldId="3304"/>
            <ac:picMk id="84" creationId="{00000000-0000-0000-0000-000000000000}"/>
          </ac:picMkLst>
        </pc:picChg>
        <pc:picChg chg="mod">
          <ac:chgData name="Matteo Lazzari" userId="8b321805-c90e-4043-9fbb-ac7426de9162" providerId="ADAL" clId="{70B393B5-D94B-4305-99D7-3BABA8076D8C}" dt="2026-09-20T20:20:07.797" v="3098" actId="1076"/>
          <ac:picMkLst>
            <pc:docMk/>
            <pc:sldMk cId="0" sldId="3304"/>
            <ac:picMk id="86" creationId="{00000000-0000-0000-0000-000000000000}"/>
          </ac:picMkLst>
        </pc:picChg>
      </pc:sldChg>
      <pc:sldChg chg="add">
        <pc:chgData name="Matteo Lazzari" userId="8b321805-c90e-4043-9fbb-ac7426de9162" providerId="ADAL" clId="{70B393B5-D94B-4305-99D7-3BABA8076D8C}" dt="2026-09-21T17:25:16.803" v="4068" actId="2890"/>
        <pc:sldMkLst>
          <pc:docMk/>
          <pc:sldMk cId="4160241491" sldId="3305"/>
        </pc:sldMkLst>
      </pc:sldChg>
      <pc:sldChg chg="add del">
        <pc:chgData name="Matteo Lazzari" userId="8b321805-c90e-4043-9fbb-ac7426de9162" providerId="ADAL" clId="{70B393B5-D94B-4305-99D7-3BABA8076D8C}" dt="2026-09-21T13:12:33.949" v="3271" actId="47"/>
        <pc:sldMkLst>
          <pc:docMk/>
          <pc:sldMk cId="3750052749" sldId="3340"/>
        </pc:sldMkLst>
      </pc:sldChg>
    </pc:docChg>
  </pc:docChgLst>
  <pc:docChgLst>
    <pc:chgData name="Matteo Lazzari" userId="8b321805-c90e-4043-9fbb-ac7426de9162" providerId="ADAL" clId="{56953F44-CFFD-4D47-ACCA-73A29E422BF3}"/>
    <pc:docChg chg="undo custSel addSld delSld modSld sldOrd">
      <pc:chgData name="Matteo Lazzari" userId="8b321805-c90e-4043-9fbb-ac7426de9162" providerId="ADAL" clId="{56953F44-CFFD-4D47-ACCA-73A29E422BF3}" dt="2026-09-18T16:59:17.939" v="5079" actId="1076"/>
      <pc:docMkLst>
        <pc:docMk/>
      </pc:docMkLst>
      <pc:sldChg chg="delSp modSp mod">
        <pc:chgData name="Matteo Lazzari" userId="8b321805-c90e-4043-9fbb-ac7426de9162" providerId="ADAL" clId="{56953F44-CFFD-4D47-ACCA-73A29E422BF3}" dt="2026-09-18T09:35:53.183" v="51" actId="1076"/>
        <pc:sldMkLst>
          <pc:docMk/>
          <pc:sldMk cId="0" sldId="256"/>
        </pc:sldMkLst>
        <pc:spChg chg="mod">
          <ac:chgData name="Matteo Lazzari" userId="8b321805-c90e-4043-9fbb-ac7426de9162" providerId="ADAL" clId="{56953F44-CFFD-4D47-ACCA-73A29E422BF3}" dt="2026-09-18T09:35:30.220" v="47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09:34:46.904" v="36" actId="14100"/>
          <ac:spMkLst>
            <pc:docMk/>
            <pc:sldMk cId="0" sldId="256"/>
            <ac:spMk id="8" creationId="{00000000-0000-0000-0000-000000000000}"/>
          </ac:spMkLst>
        </pc:spChg>
        <pc:picChg chg="mod">
          <ac:chgData name="Matteo Lazzari" userId="8b321805-c90e-4043-9fbb-ac7426de9162" providerId="ADAL" clId="{56953F44-CFFD-4D47-ACCA-73A29E422BF3}" dt="2026-09-18T09:35:53.183" v="51" actId="1076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Matteo Lazzari" userId="8b321805-c90e-4043-9fbb-ac7426de9162" providerId="ADAL" clId="{56953F44-CFFD-4D47-ACCA-73A29E422BF3}" dt="2026-09-18T09:35:51.501" v="50" actId="1076"/>
          <ac:picMkLst>
            <pc:docMk/>
            <pc:sldMk cId="0" sldId="256"/>
            <ac:picMk id="5" creationId="{00000000-0000-0000-0000-000000000000}"/>
          </ac:picMkLst>
        </pc:picChg>
        <pc:picChg chg="mod">
          <ac:chgData name="Matteo Lazzari" userId="8b321805-c90e-4043-9fbb-ac7426de9162" providerId="ADAL" clId="{56953F44-CFFD-4D47-ACCA-73A29E422BF3}" dt="2026-09-18T09:35:48.172" v="49" actId="1076"/>
          <ac:picMkLst>
            <pc:docMk/>
            <pc:sldMk cId="0" sldId="256"/>
            <ac:picMk id="6" creationId="{00000000-0000-0000-0000-000000000000}"/>
          </ac:picMkLst>
        </pc:picChg>
      </pc:sldChg>
      <pc:sldChg chg="modSp mod">
        <pc:chgData name="Matteo Lazzari" userId="8b321805-c90e-4043-9fbb-ac7426de9162" providerId="ADAL" clId="{56953F44-CFFD-4D47-ACCA-73A29E422BF3}" dt="2026-09-18T09:41:13.477" v="131" actId="20577"/>
        <pc:sldMkLst>
          <pc:docMk/>
          <pc:sldMk cId="0" sldId="259"/>
        </pc:sldMkLst>
        <pc:spChg chg="mod">
          <ac:chgData name="Matteo Lazzari" userId="8b321805-c90e-4043-9fbb-ac7426de9162" providerId="ADAL" clId="{56953F44-CFFD-4D47-ACCA-73A29E422BF3}" dt="2026-09-18T09:41:13.477" v="131" actId="20577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Matteo Lazzari" userId="8b321805-c90e-4043-9fbb-ac7426de9162" providerId="ADAL" clId="{56953F44-CFFD-4D47-ACCA-73A29E422BF3}" dt="2026-09-18T16:57:51.007" v="5068" actId="14100"/>
        <pc:sldMkLst>
          <pc:docMk/>
          <pc:sldMk cId="0" sldId="260"/>
        </pc:sldMkLst>
        <pc:spChg chg="mod">
          <ac:chgData name="Matteo Lazzari" userId="8b321805-c90e-4043-9fbb-ac7426de9162" providerId="ADAL" clId="{56953F44-CFFD-4D47-ACCA-73A29E422BF3}" dt="2026-09-18T16:17:48.665" v="3929" actId="20577"/>
          <ac:spMkLst>
            <pc:docMk/>
            <pc:sldMk cId="0" sldId="260"/>
            <ac:spMk id="912" creationId="{00000000-0000-0000-0000-000000000000}"/>
          </ac:spMkLst>
        </pc:spChg>
      </pc:sldChg>
      <pc:sldChg chg="addSp delSp modSp mod">
        <pc:chgData name="Matteo Lazzari" userId="8b321805-c90e-4043-9fbb-ac7426de9162" providerId="ADAL" clId="{56953F44-CFFD-4D47-ACCA-73A29E422BF3}" dt="2026-09-18T10:00:08.605" v="951" actId="1076"/>
        <pc:sldMkLst>
          <pc:docMk/>
          <pc:sldMk cId="0" sldId="261"/>
        </pc:sldMkLst>
        <pc:spChg chg="add del mod">
          <ac:chgData name="Matteo Lazzari" userId="8b321805-c90e-4043-9fbb-ac7426de9162" providerId="ADAL" clId="{56953F44-CFFD-4D47-ACCA-73A29E422BF3}" dt="2026-09-18T09:59:39.213" v="906" actId="1076"/>
          <ac:spMkLst>
            <pc:docMk/>
            <pc:sldMk cId="0" sldId="261"/>
            <ac:spMk id="2" creationId="{00000000-0000-0000-0000-000000000000}"/>
          </ac:spMkLst>
        </pc:spChg>
        <pc:picChg chg="add mod">
          <ac:chgData name="Matteo Lazzari" userId="8b321805-c90e-4043-9fbb-ac7426de9162" providerId="ADAL" clId="{56953F44-CFFD-4D47-ACCA-73A29E422BF3}" dt="2026-09-18T09:40:25.237" v="68" actId="1076"/>
          <ac:picMkLst>
            <pc:docMk/>
            <pc:sldMk cId="0" sldId="261"/>
            <ac:picMk id="5" creationId="{717CE226-FD06-2507-2481-4751396862F9}"/>
          </ac:picMkLst>
        </pc:picChg>
      </pc:sldChg>
      <pc:sldChg chg="addSp delSp modSp mod">
        <pc:chgData name="Matteo Lazzari" userId="8b321805-c90e-4043-9fbb-ac7426de9162" providerId="ADAL" clId="{56953F44-CFFD-4D47-ACCA-73A29E422BF3}" dt="2026-09-18T15:40:05.596" v="3738" actId="1076"/>
        <pc:sldMkLst>
          <pc:docMk/>
          <pc:sldMk cId="0" sldId="262"/>
        </pc:sldMkLst>
        <pc:spChg chg="add del">
          <ac:chgData name="Matteo Lazzari" userId="8b321805-c90e-4043-9fbb-ac7426de9162" providerId="ADAL" clId="{56953F44-CFFD-4D47-ACCA-73A29E422BF3}" dt="2026-09-18T11:29:28.745" v="957" actId="478"/>
          <ac:spMkLst>
            <pc:docMk/>
            <pc:sldMk cId="0" sldId="262"/>
            <ac:spMk id="2" creationId="{00000000-0000-0000-0000-000000000000}"/>
          </ac:spMkLst>
        </pc:spChg>
        <pc:picChg chg="add mod">
          <ac:chgData name="Matteo Lazzari" userId="8b321805-c90e-4043-9fbb-ac7426de9162" providerId="ADAL" clId="{56953F44-CFFD-4D47-ACCA-73A29E422BF3}" dt="2026-09-18T12:45:18.773" v="2130" actId="1076"/>
          <ac:picMkLst>
            <pc:docMk/>
            <pc:sldMk cId="0" sldId="262"/>
            <ac:picMk id="7" creationId="{39B03D06-95A3-9435-BDDC-D67D5E6242B7}"/>
          </ac:picMkLst>
        </pc:picChg>
      </pc:sldChg>
      <pc:sldChg chg="addSp delSp modSp mod">
        <pc:chgData name="Matteo Lazzari" userId="8b321805-c90e-4043-9fbb-ac7426de9162" providerId="ADAL" clId="{56953F44-CFFD-4D47-ACCA-73A29E422BF3}" dt="2026-09-18T15:21:06.409" v="3200" actId="20577"/>
        <pc:sldMkLst>
          <pc:docMk/>
          <pc:sldMk cId="0" sldId="263"/>
        </pc:sldMkLst>
        <pc:spChg chg="mod">
          <ac:chgData name="Matteo Lazzari" userId="8b321805-c90e-4043-9fbb-ac7426de9162" providerId="ADAL" clId="{56953F44-CFFD-4D47-ACCA-73A29E422BF3}" dt="2026-09-18T12:39:23.956" v="2113" actId="1076"/>
          <ac:spMkLst>
            <pc:docMk/>
            <pc:sldMk cId="0" sldId="263"/>
            <ac:spMk id="2" creationId="{00000000-0000-0000-0000-000000000000}"/>
          </ac:spMkLst>
        </pc:spChg>
      </pc:sldChg>
      <pc:sldChg chg="addSp delSp modSp mod">
        <pc:chgData name="Matteo Lazzari" userId="8b321805-c90e-4043-9fbb-ac7426de9162" providerId="ADAL" clId="{56953F44-CFFD-4D47-ACCA-73A29E422BF3}" dt="2026-09-18T16:23:13.784" v="4492" actId="20577"/>
        <pc:sldMkLst>
          <pc:docMk/>
          <pc:sldMk cId="0" sldId="267"/>
        </pc:sldMkLst>
        <pc:spChg chg="mod">
          <ac:chgData name="Matteo Lazzari" userId="8b321805-c90e-4043-9fbb-ac7426de9162" providerId="ADAL" clId="{56953F44-CFFD-4D47-ACCA-73A29E422BF3}" dt="2026-09-18T16:17:19.814" v="3920" actId="20577"/>
          <ac:spMkLst>
            <pc:docMk/>
            <pc:sldMk cId="0" sldId="267"/>
            <ac:spMk id="5" creationId="{00000000-0000-0000-0000-000000000000}"/>
          </ac:spMkLst>
        </pc:spChg>
        <pc:spChg chg="del">
          <ac:chgData name="Matteo Lazzari" userId="8b321805-c90e-4043-9fbb-ac7426de9162" providerId="ADAL" clId="{56953F44-CFFD-4D47-ACCA-73A29E422BF3}" dt="2026-09-18T16:04:57.674" v="3739" actId="478"/>
          <ac:spMkLst>
            <pc:docMk/>
            <pc:sldMk cId="0" sldId="267"/>
            <ac:spMk id="13" creationId="{00000000-0000-0000-0000-000000000000}"/>
          </ac:spMkLst>
        </pc:spChg>
        <pc:spChg chg="del">
          <ac:chgData name="Matteo Lazzari" userId="8b321805-c90e-4043-9fbb-ac7426de9162" providerId="ADAL" clId="{56953F44-CFFD-4D47-ACCA-73A29E422BF3}" dt="2026-09-18T16:05:04.109" v="3746" actId="478"/>
          <ac:spMkLst>
            <pc:docMk/>
            <pc:sldMk cId="0" sldId="267"/>
            <ac:spMk id="14" creationId="{00000000-0000-0000-0000-000000000000}"/>
          </ac:spMkLst>
        </pc:spChg>
        <pc:spChg chg="del">
          <ac:chgData name="Matteo Lazzari" userId="8b321805-c90e-4043-9fbb-ac7426de9162" providerId="ADAL" clId="{56953F44-CFFD-4D47-ACCA-73A29E422BF3}" dt="2026-09-18T16:04:59.797" v="3742" actId="478"/>
          <ac:spMkLst>
            <pc:docMk/>
            <pc:sldMk cId="0" sldId="267"/>
            <ac:spMk id="16" creationId="{00000000-0000-0000-0000-000000000000}"/>
          </ac:spMkLst>
        </pc:spChg>
        <pc:spChg chg="del">
          <ac:chgData name="Matteo Lazzari" userId="8b321805-c90e-4043-9fbb-ac7426de9162" providerId="ADAL" clId="{56953F44-CFFD-4D47-ACCA-73A29E422BF3}" dt="2026-09-18T16:04:58.838" v="3740" actId="478"/>
          <ac:spMkLst>
            <pc:docMk/>
            <pc:sldMk cId="0" sldId="267"/>
            <ac:spMk id="17" creationId="{00000000-0000-0000-0000-000000000000}"/>
          </ac:spMkLst>
        </pc:spChg>
        <pc:spChg chg="del">
          <ac:chgData name="Matteo Lazzari" userId="8b321805-c90e-4043-9fbb-ac7426de9162" providerId="ADAL" clId="{56953F44-CFFD-4D47-ACCA-73A29E422BF3}" dt="2026-09-18T16:05:02.141" v="3745" actId="478"/>
          <ac:spMkLst>
            <pc:docMk/>
            <pc:sldMk cId="0" sldId="267"/>
            <ac:spMk id="25" creationId="{00000000-0000-0000-0000-000000000000}"/>
          </ac:spMkLst>
        </pc:spChg>
        <pc:spChg chg="del">
          <ac:chgData name="Matteo Lazzari" userId="8b321805-c90e-4043-9fbb-ac7426de9162" providerId="ADAL" clId="{56953F44-CFFD-4D47-ACCA-73A29E422BF3}" dt="2026-09-18T16:05:09.415" v="3755" actId="478"/>
          <ac:spMkLst>
            <pc:docMk/>
            <pc:sldMk cId="0" sldId="267"/>
            <ac:spMk id="39" creationId="{00000000-0000-0000-0000-000000000000}"/>
          </ac:spMkLst>
        </pc:spChg>
        <pc:spChg chg="del">
          <ac:chgData name="Matteo Lazzari" userId="8b321805-c90e-4043-9fbb-ac7426de9162" providerId="ADAL" clId="{56953F44-CFFD-4D47-ACCA-73A29E422BF3}" dt="2026-09-18T16:05:08.982" v="3754" actId="478"/>
          <ac:spMkLst>
            <pc:docMk/>
            <pc:sldMk cId="0" sldId="267"/>
            <ac:spMk id="45" creationId="{00000000-0000-0000-0000-000000000000}"/>
          </ac:spMkLst>
        </pc:spChg>
      </pc:sldChg>
      <pc:sldChg chg="modSp mod ord">
        <pc:chgData name="Matteo Lazzari" userId="8b321805-c90e-4043-9fbb-ac7426de9162" providerId="ADAL" clId="{56953F44-CFFD-4D47-ACCA-73A29E422BF3}" dt="2026-09-18T16:59:17.939" v="5079" actId="1076"/>
        <pc:sldMkLst>
          <pc:docMk/>
          <pc:sldMk cId="0" sldId="273"/>
        </pc:sldMkLst>
        <pc:spChg chg="mod">
          <ac:chgData name="Matteo Lazzari" userId="8b321805-c90e-4043-9fbb-ac7426de9162" providerId="ADAL" clId="{56953F44-CFFD-4D47-ACCA-73A29E422BF3}" dt="2026-09-18T16:59:17.939" v="5079" actId="1076"/>
          <ac:spMkLst>
            <pc:docMk/>
            <pc:sldMk cId="0" sldId="273"/>
            <ac:spMk id="2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15.175" v="5078" actId="1076"/>
          <ac:spMkLst>
            <pc:docMk/>
            <pc:sldMk cId="0" sldId="273"/>
            <ac:spMk id="10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15.175" v="5078" actId="1076"/>
          <ac:spMkLst>
            <pc:docMk/>
            <pc:sldMk cId="0" sldId="273"/>
            <ac:spMk id="12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15.175" v="5078" actId="1076"/>
          <ac:spMkLst>
            <pc:docMk/>
            <pc:sldMk cId="0" sldId="273"/>
            <ac:spMk id="13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15.175" v="5078" actId="1076"/>
          <ac:spMkLst>
            <pc:docMk/>
            <pc:sldMk cId="0" sldId="273"/>
            <ac:spMk id="15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15.175" v="5078" actId="1076"/>
          <ac:spMkLst>
            <pc:docMk/>
            <pc:sldMk cId="0" sldId="273"/>
            <ac:spMk id="16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01.371" v="5077" actId="1076"/>
          <ac:spMkLst>
            <pc:docMk/>
            <pc:sldMk cId="0" sldId="273"/>
            <ac:spMk id="20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01.371" v="5077" actId="1076"/>
          <ac:spMkLst>
            <pc:docMk/>
            <pc:sldMk cId="0" sldId="273"/>
            <ac:spMk id="21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15.175" v="5078" actId="1076"/>
          <ac:spMkLst>
            <pc:docMk/>
            <pc:sldMk cId="0" sldId="273"/>
            <ac:spMk id="22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6:59:01.371" v="5077" actId="1076"/>
          <ac:spMkLst>
            <pc:docMk/>
            <pc:sldMk cId="0" sldId="273"/>
            <ac:spMk id="23" creationId="{00000000-0000-0000-0000-000000000000}"/>
          </ac:spMkLst>
        </pc:spChg>
      </pc:sldChg>
      <pc:sldChg chg="modSp mod">
        <pc:chgData name="Matteo Lazzari" userId="8b321805-c90e-4043-9fbb-ac7426de9162" providerId="ADAL" clId="{56953F44-CFFD-4D47-ACCA-73A29E422BF3}" dt="2026-09-18T16:57:18.853" v="5066" actId="20577"/>
        <pc:sldMkLst>
          <pc:docMk/>
          <pc:sldMk cId="0" sldId="274"/>
        </pc:sldMkLst>
        <pc:spChg chg="mod">
          <ac:chgData name="Matteo Lazzari" userId="8b321805-c90e-4043-9fbb-ac7426de9162" providerId="ADAL" clId="{56953F44-CFFD-4D47-ACCA-73A29E422BF3}" dt="2026-09-18T16:57:18.853" v="5066" actId="20577"/>
          <ac:spMkLst>
            <pc:docMk/>
            <pc:sldMk cId="0" sldId="274"/>
            <ac:spMk id="7" creationId="{00000000-0000-0000-0000-000000000000}"/>
          </ac:spMkLst>
        </pc:spChg>
      </pc:sldChg>
      <pc:sldChg chg="addSp delSp modSp mod">
        <pc:chgData name="Matteo Lazzari" userId="8b321805-c90e-4043-9fbb-ac7426de9162" providerId="ADAL" clId="{56953F44-CFFD-4D47-ACCA-73A29E422BF3}" dt="2026-09-18T15:23:26.212" v="3257" actId="1076"/>
        <pc:sldMkLst>
          <pc:docMk/>
          <pc:sldMk cId="1011278029" sldId="276"/>
        </pc:sldMkLst>
        <pc:spChg chg="mod">
          <ac:chgData name="Matteo Lazzari" userId="8b321805-c90e-4043-9fbb-ac7426de9162" providerId="ADAL" clId="{56953F44-CFFD-4D47-ACCA-73A29E422BF3}" dt="2026-09-18T14:19:00.306" v="2431" actId="1076"/>
          <ac:spMkLst>
            <pc:docMk/>
            <pc:sldMk cId="1011278029" sldId="276"/>
            <ac:spMk id="2" creationId="{489CB147-6CB2-BC9D-230D-4487436C67B7}"/>
          </ac:spMkLst>
        </pc:spChg>
        <pc:spChg chg="mod">
          <ac:chgData name="Matteo Lazzari" userId="8b321805-c90e-4043-9fbb-ac7426de9162" providerId="ADAL" clId="{56953F44-CFFD-4D47-ACCA-73A29E422BF3}" dt="2026-09-18T14:13:34.975" v="2329" actId="20577"/>
          <ac:spMkLst>
            <pc:docMk/>
            <pc:sldMk cId="1011278029" sldId="276"/>
            <ac:spMk id="5" creationId="{D276303C-AEC2-66DF-D1E4-685E1EBB961A}"/>
          </ac:spMkLst>
        </pc:spChg>
        <pc:spChg chg="mod">
          <ac:chgData name="Matteo Lazzari" userId="8b321805-c90e-4043-9fbb-ac7426de9162" providerId="ADAL" clId="{56953F44-CFFD-4D47-ACCA-73A29E422BF3}" dt="2026-09-18T15:22:43.900" v="3253" actId="1076"/>
          <ac:spMkLst>
            <pc:docMk/>
            <pc:sldMk cId="1011278029" sldId="276"/>
            <ac:spMk id="913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1:37.279" v="3202" actId="1076"/>
          <ac:spMkLst>
            <pc:docMk/>
            <pc:sldMk cId="1011278029" sldId="276"/>
            <ac:spMk id="914" creationId="{00000000-0000-0000-0000-000000000000}"/>
          </ac:spMkLst>
        </pc:spChg>
        <pc:spChg chg="del mod">
          <ac:chgData name="Matteo Lazzari" userId="8b321805-c90e-4043-9fbb-ac7426de9162" providerId="ADAL" clId="{56953F44-CFFD-4D47-ACCA-73A29E422BF3}" dt="2026-09-18T15:23:26.212" v="3257" actId="1076"/>
          <ac:spMkLst>
            <pc:docMk/>
            <pc:sldMk cId="1011278029" sldId="276"/>
            <ac:spMk id="916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2:56.551" v="3254" actId="1076"/>
          <ac:spMkLst>
            <pc:docMk/>
            <pc:sldMk cId="1011278029" sldId="276"/>
            <ac:spMk id="918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2:24.740" v="3251" actId="1076"/>
          <ac:spMkLst>
            <pc:docMk/>
            <pc:sldMk cId="1011278029" sldId="276"/>
            <ac:spMk id="919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2:24.740" v="3251" actId="1076"/>
          <ac:spMkLst>
            <pc:docMk/>
            <pc:sldMk cId="1011278029" sldId="276"/>
            <ac:spMk id="920" creationId="{00000000-0000-0000-0000-000000000000}"/>
          </ac:spMkLst>
        </pc:spChg>
        <pc:graphicFrameChg chg="mod">
          <ac:chgData name="Matteo Lazzari" userId="8b321805-c90e-4043-9fbb-ac7426de9162" providerId="ADAL" clId="{56953F44-CFFD-4D47-ACCA-73A29E422BF3}" dt="2026-09-18T15:22:43.900" v="3253" actId="1076"/>
          <ac:graphicFrameMkLst>
            <pc:docMk/>
            <pc:sldMk cId="1011278029" sldId="276"/>
            <ac:graphicFrameMk id="917" creationId="{00000000-0000-0000-0000-000000000000}"/>
          </ac:graphicFrameMkLst>
        </pc:graphicFrameChg>
      </pc:sldChg>
      <pc:sldChg chg="addSp delSp modSp mod">
        <pc:chgData name="Matteo Lazzari" userId="8b321805-c90e-4043-9fbb-ac7426de9162" providerId="ADAL" clId="{56953F44-CFFD-4D47-ACCA-73A29E422BF3}" dt="2026-09-18T16:58:07.938" v="5074" actId="20577"/>
        <pc:sldMkLst>
          <pc:docMk/>
          <pc:sldMk cId="792070363" sldId="282"/>
        </pc:sldMkLst>
        <pc:spChg chg="mod">
          <ac:chgData name="Matteo Lazzari" userId="8b321805-c90e-4043-9fbb-ac7426de9162" providerId="ADAL" clId="{56953F44-CFFD-4D47-ACCA-73A29E422BF3}" dt="2026-09-18T09:50:01.799" v="636" actId="1076"/>
          <ac:spMkLst>
            <pc:docMk/>
            <pc:sldMk cId="792070363" sldId="282"/>
            <ac:spMk id="2" creationId="{C0A4D7FF-85C1-55BB-989E-0D8F81FCDBC3}"/>
          </ac:spMkLst>
        </pc:spChg>
        <pc:spChg chg="mod">
          <ac:chgData name="Matteo Lazzari" userId="8b321805-c90e-4043-9fbb-ac7426de9162" providerId="ADAL" clId="{56953F44-CFFD-4D47-ACCA-73A29E422BF3}" dt="2026-09-18T09:46:39.187" v="347" actId="20577"/>
          <ac:spMkLst>
            <pc:docMk/>
            <pc:sldMk cId="792070363" sldId="282"/>
            <ac:spMk id="12" creationId="{8DDA334E-737B-0D6B-86C1-A11415AC11D6}"/>
          </ac:spMkLst>
        </pc:spChg>
        <pc:spChg chg="add mod">
          <ac:chgData name="Matteo Lazzari" userId="8b321805-c90e-4043-9fbb-ac7426de9162" providerId="ADAL" clId="{56953F44-CFFD-4D47-ACCA-73A29E422BF3}" dt="2026-09-18T09:47:27.630" v="356" actId="164"/>
          <ac:spMkLst>
            <pc:docMk/>
            <pc:sldMk cId="792070363" sldId="282"/>
            <ac:spMk id="36" creationId="{F37A93CB-1B5E-B8F1-1356-D5DAFDAC7DCF}"/>
          </ac:spMkLst>
        </pc:spChg>
        <pc:spChg chg="add mod">
          <ac:chgData name="Matteo Lazzari" userId="8b321805-c90e-4043-9fbb-ac7426de9162" providerId="ADAL" clId="{56953F44-CFFD-4D47-ACCA-73A29E422BF3}" dt="2026-09-18T09:47:27.630" v="356" actId="164"/>
          <ac:spMkLst>
            <pc:docMk/>
            <pc:sldMk cId="792070363" sldId="282"/>
            <ac:spMk id="38" creationId="{004ABE74-08D8-5924-7B1A-9BBC587AEBDB}"/>
          </ac:spMkLst>
        </pc:spChg>
        <pc:spChg chg="add mod">
          <ac:chgData name="Matteo Lazzari" userId="8b321805-c90e-4043-9fbb-ac7426de9162" providerId="ADAL" clId="{56953F44-CFFD-4D47-ACCA-73A29E422BF3}" dt="2026-09-18T09:47:27.630" v="356" actId="164"/>
          <ac:spMkLst>
            <pc:docMk/>
            <pc:sldMk cId="792070363" sldId="282"/>
            <ac:spMk id="40" creationId="{1BD388B7-E2D6-545F-5BC6-10754BAE2091}"/>
          </ac:spMkLst>
        </pc:spChg>
        <pc:spChg chg="add mod">
          <ac:chgData name="Matteo Lazzari" userId="8b321805-c90e-4043-9fbb-ac7426de9162" providerId="ADAL" clId="{56953F44-CFFD-4D47-ACCA-73A29E422BF3}" dt="2026-09-18T09:47:27.630" v="356" actId="164"/>
          <ac:spMkLst>
            <pc:docMk/>
            <pc:sldMk cId="792070363" sldId="282"/>
            <ac:spMk id="42" creationId="{E1FC220A-23E2-CD5A-B303-35C41E3BFC0C}"/>
          </ac:spMkLst>
        </pc:spChg>
        <pc:spChg chg="add mod">
          <ac:chgData name="Matteo Lazzari" userId="8b321805-c90e-4043-9fbb-ac7426de9162" providerId="ADAL" clId="{56953F44-CFFD-4D47-ACCA-73A29E422BF3}" dt="2026-09-18T09:47:27.630" v="356" actId="164"/>
          <ac:spMkLst>
            <pc:docMk/>
            <pc:sldMk cId="792070363" sldId="282"/>
            <ac:spMk id="44" creationId="{31657997-DDF5-CE13-6294-36FD05725CED}"/>
          </ac:spMkLst>
        </pc:spChg>
        <pc:spChg chg="add mod">
          <ac:chgData name="Matteo Lazzari" userId="8b321805-c90e-4043-9fbb-ac7426de9162" providerId="ADAL" clId="{56953F44-CFFD-4D47-ACCA-73A29E422BF3}" dt="2026-09-18T09:47:27.630" v="356" actId="164"/>
          <ac:spMkLst>
            <pc:docMk/>
            <pc:sldMk cId="792070363" sldId="282"/>
            <ac:spMk id="46" creationId="{AAA728D0-633C-A3C6-3142-31A397E97C87}"/>
          </ac:spMkLst>
        </pc:spChg>
        <pc:spChg chg="add mod">
          <ac:chgData name="Matteo Lazzari" userId="8b321805-c90e-4043-9fbb-ac7426de9162" providerId="ADAL" clId="{56953F44-CFFD-4D47-ACCA-73A29E422BF3}" dt="2026-09-18T09:47:27.630" v="356" actId="164"/>
          <ac:spMkLst>
            <pc:docMk/>
            <pc:sldMk cId="792070363" sldId="282"/>
            <ac:spMk id="48" creationId="{173BA5D3-1114-8C19-2C3E-74D0C8576977}"/>
          </ac:spMkLst>
        </pc:spChg>
        <pc:spChg chg="mod">
          <ac:chgData name="Matteo Lazzari" userId="8b321805-c90e-4043-9fbb-ac7426de9162" providerId="ADAL" clId="{56953F44-CFFD-4D47-ACCA-73A29E422BF3}" dt="2026-09-18T16:58:07.938" v="5074" actId="20577"/>
          <ac:spMkLst>
            <pc:docMk/>
            <pc:sldMk cId="792070363" sldId="282"/>
            <ac:spMk id="923" creationId="{00000000-0000-0000-0000-000000000000}"/>
          </ac:spMkLst>
        </pc:spChg>
        <pc:grpChg chg="add mod">
          <ac:chgData name="Matteo Lazzari" userId="8b321805-c90e-4043-9fbb-ac7426de9162" providerId="ADAL" clId="{56953F44-CFFD-4D47-ACCA-73A29E422BF3}" dt="2026-09-18T09:47:45.370" v="363" actId="14100"/>
          <ac:grpSpMkLst>
            <pc:docMk/>
            <pc:sldMk cId="792070363" sldId="282"/>
            <ac:grpSpMk id="49" creationId="{000111D0-35B4-4230-2689-7D68D4CEBE14}"/>
          </ac:grpSpMkLst>
        </pc:grpChg>
        <pc:picChg chg="add mod">
          <ac:chgData name="Matteo Lazzari" userId="8b321805-c90e-4043-9fbb-ac7426de9162" providerId="ADAL" clId="{56953F44-CFFD-4D47-ACCA-73A29E422BF3}" dt="2026-09-18T09:47:27.630" v="356" actId="164"/>
          <ac:picMkLst>
            <pc:docMk/>
            <pc:sldMk cId="792070363" sldId="282"/>
            <ac:picMk id="34" creationId="{665C402E-A9B9-C5A0-C6C1-35949C93D583}"/>
          </ac:picMkLst>
        </pc:picChg>
      </pc:sldChg>
      <pc:sldChg chg="addSp delSp modSp mod">
        <pc:chgData name="Matteo Lazzari" userId="8b321805-c90e-4043-9fbb-ac7426de9162" providerId="ADAL" clId="{56953F44-CFFD-4D47-ACCA-73A29E422BF3}" dt="2026-09-18T16:06:15.219" v="3789" actId="1076"/>
        <pc:sldMkLst>
          <pc:docMk/>
          <pc:sldMk cId="1599376381" sldId="285"/>
        </pc:sldMkLst>
        <pc:spChg chg="mod">
          <ac:chgData name="Matteo Lazzari" userId="8b321805-c90e-4043-9fbb-ac7426de9162" providerId="ADAL" clId="{56953F44-CFFD-4D47-ACCA-73A29E422BF3}" dt="2026-09-18T16:05:34.175" v="3778" actId="20577"/>
          <ac:spMkLst>
            <pc:docMk/>
            <pc:sldMk cId="1599376381" sldId="285"/>
            <ac:spMk id="5" creationId="{F7374D53-849E-CB6E-2A36-71B794721A4A}"/>
          </ac:spMkLst>
        </pc:spChg>
        <pc:spChg chg="mod">
          <ac:chgData name="Matteo Lazzari" userId="8b321805-c90e-4043-9fbb-ac7426de9162" providerId="ADAL" clId="{56953F44-CFFD-4D47-ACCA-73A29E422BF3}" dt="2026-09-18T16:06:12.018" v="3788" actId="1076"/>
          <ac:spMkLst>
            <pc:docMk/>
            <pc:sldMk cId="1599376381" sldId="285"/>
            <ac:spMk id="930" creationId="{00000000-0000-0000-0000-000000000000}"/>
          </ac:spMkLst>
        </pc:spChg>
        <pc:picChg chg="mod">
          <ac:chgData name="Matteo Lazzari" userId="8b321805-c90e-4043-9fbb-ac7426de9162" providerId="ADAL" clId="{56953F44-CFFD-4D47-ACCA-73A29E422BF3}" dt="2026-09-18T14:12:00.945" v="2259" actId="1076"/>
          <ac:picMkLst>
            <pc:docMk/>
            <pc:sldMk cId="1599376381" sldId="285"/>
            <ac:picMk id="912" creationId="{00000000-0000-0000-0000-000000000000}"/>
          </ac:picMkLst>
        </pc:picChg>
      </pc:sldChg>
      <pc:sldChg chg="addSp modSp mod">
        <pc:chgData name="Matteo Lazzari" userId="8b321805-c90e-4043-9fbb-ac7426de9162" providerId="ADAL" clId="{56953F44-CFFD-4D47-ACCA-73A29E422BF3}" dt="2026-09-18T16:44:21.622" v="5017" actId="14100"/>
        <pc:sldMkLst>
          <pc:docMk/>
          <pc:sldMk cId="1065799465" sldId="286"/>
        </pc:sldMkLst>
      </pc:sldChg>
      <pc:sldChg chg="addSp delSp modSp add mod">
        <pc:chgData name="Matteo Lazzari" userId="8b321805-c90e-4043-9fbb-ac7426de9162" providerId="ADAL" clId="{56953F44-CFFD-4D47-ACCA-73A29E422BF3}" dt="2026-09-18T15:26:48.288" v="3275" actId="1076"/>
        <pc:sldMkLst>
          <pc:docMk/>
          <pc:sldMk cId="2993239739" sldId="287"/>
        </pc:sldMkLst>
        <pc:spChg chg="add del">
          <ac:chgData name="Matteo Lazzari" userId="8b321805-c90e-4043-9fbb-ac7426de9162" providerId="ADAL" clId="{56953F44-CFFD-4D47-ACCA-73A29E422BF3}" dt="2026-09-18T14:14:51.537" v="2343" actId="478"/>
          <ac:spMkLst>
            <pc:docMk/>
            <pc:sldMk cId="2993239739" sldId="287"/>
            <ac:spMk id="2" creationId="{34976D77-D3DF-9C9F-644E-F37D8342F972}"/>
          </ac:spMkLst>
        </pc:spChg>
        <pc:spChg chg="mod">
          <ac:chgData name="Matteo Lazzari" userId="8b321805-c90e-4043-9fbb-ac7426de9162" providerId="ADAL" clId="{56953F44-CFFD-4D47-ACCA-73A29E422BF3}" dt="2026-09-18T14:39:38.040" v="2848" actId="20577"/>
          <ac:spMkLst>
            <pc:docMk/>
            <pc:sldMk cId="2993239739" sldId="287"/>
            <ac:spMk id="5" creationId="{DE3073AB-EE9F-0326-B137-51D61B38D4A3}"/>
          </ac:spMkLst>
        </pc:spChg>
        <pc:spChg chg="mod">
          <ac:chgData name="Matteo Lazzari" userId="8b321805-c90e-4043-9fbb-ac7426de9162" providerId="ADAL" clId="{56953F44-CFFD-4D47-ACCA-73A29E422BF3}" dt="2026-09-18T15:26:40.356" v="3274" actId="1076"/>
          <ac:spMkLst>
            <pc:docMk/>
            <pc:sldMk cId="2993239739" sldId="287"/>
            <ac:spMk id="911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6:48.288" v="3275" actId="1076"/>
          <ac:spMkLst>
            <pc:docMk/>
            <pc:sldMk cId="2993239739" sldId="287"/>
            <ac:spMk id="913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6:27.263" v="3271" actId="1076"/>
          <ac:spMkLst>
            <pc:docMk/>
            <pc:sldMk cId="2993239739" sldId="287"/>
            <ac:spMk id="914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6:35.689" v="3272" actId="1076"/>
          <ac:spMkLst>
            <pc:docMk/>
            <pc:sldMk cId="2993239739" sldId="287"/>
            <ac:spMk id="917" creationId="{00000000-0000-0000-0000-000000000000}"/>
          </ac:spMkLst>
        </pc:spChg>
        <pc:spChg chg="mod">
          <ac:chgData name="Matteo Lazzari" userId="8b321805-c90e-4043-9fbb-ac7426de9162" providerId="ADAL" clId="{56953F44-CFFD-4D47-ACCA-73A29E422BF3}" dt="2026-09-18T15:26:35.689" v="3272" actId="1076"/>
          <ac:spMkLst>
            <pc:docMk/>
            <pc:sldMk cId="2993239739" sldId="287"/>
            <ac:spMk id="918" creationId="{00000000-0000-0000-0000-000000000000}"/>
          </ac:spMkLst>
        </pc:spChg>
        <pc:graphicFrameChg chg="mod">
          <ac:chgData name="Matteo Lazzari" userId="8b321805-c90e-4043-9fbb-ac7426de9162" providerId="ADAL" clId="{56953F44-CFFD-4D47-ACCA-73A29E422BF3}" dt="2026-09-18T15:26:24.920" v="3270" actId="1076"/>
          <ac:graphicFrameMkLst>
            <pc:docMk/>
            <pc:sldMk cId="2993239739" sldId="287"/>
            <ac:graphicFrameMk id="915" creationId="{00000000-0000-0000-0000-000000000000}"/>
          </ac:graphicFrameMkLst>
        </pc:graphicFrameChg>
      </pc:sldChg>
      <pc:sldChg chg="addSp delSp modSp add mod">
        <pc:chgData name="Matteo Lazzari" userId="8b321805-c90e-4043-9fbb-ac7426de9162" providerId="ADAL" clId="{56953F44-CFFD-4D47-ACCA-73A29E422BF3}" dt="2026-09-18T15:31:43.467" v="3707" actId="11529"/>
        <pc:sldMkLst>
          <pc:docMk/>
          <pc:sldMk cId="1868718951" sldId="288"/>
        </pc:sldMkLst>
        <pc:picChg chg="add mod modCrop">
          <ac:chgData name="Matteo Lazzari" userId="8b321805-c90e-4043-9fbb-ac7426de9162" providerId="ADAL" clId="{56953F44-CFFD-4D47-ACCA-73A29E422BF3}" dt="2026-09-18T15:31:26.536" v="3681" actId="1076"/>
          <ac:picMkLst>
            <pc:docMk/>
            <pc:sldMk cId="1868718951" sldId="288"/>
            <ac:picMk id="18" creationId="{64D23A38-F400-319C-A1C2-6BC19E49075C}"/>
          </ac:picMkLst>
        </pc:picChg>
      </pc:sldChg>
    </pc:docChg>
  </pc:docChgLst>
  <pc:docChgLst>
    <pc:chgData name="Cristian Pira" userId="7124120c-9f6d-49e9-b601-7d0d6e76e5f5" providerId="ADAL" clId="{B17A4153-742A-41D5-829D-6410719D95C8}"/>
    <pc:docChg chg="undo custSel addSld modSld">
      <pc:chgData name="Cristian Pira" userId="7124120c-9f6d-49e9-b601-7d0d6e76e5f5" providerId="ADAL" clId="{B17A4153-742A-41D5-829D-6410719D95C8}" dt="2026-09-20T15:49:01.957" v="285" actId="1036"/>
      <pc:docMkLst>
        <pc:docMk/>
      </pc:docMkLst>
      <pc:sldChg chg="modSp mod">
        <pc:chgData name="Cristian Pira" userId="7124120c-9f6d-49e9-b601-7d0d6e76e5f5" providerId="ADAL" clId="{B17A4153-742A-41D5-829D-6410719D95C8}" dt="2026-09-20T14:55:53.090" v="157" actId="13926"/>
        <pc:sldMkLst>
          <pc:docMk/>
          <pc:sldMk cId="0" sldId="261"/>
        </pc:sldMkLst>
        <pc:spChg chg="mod">
          <ac:chgData name="Cristian Pira" userId="7124120c-9f6d-49e9-b601-7d0d6e76e5f5" providerId="ADAL" clId="{B17A4153-742A-41D5-829D-6410719D95C8}" dt="2026-09-20T14:55:53.090" v="157" actId="13926"/>
          <ac:spMkLst>
            <pc:docMk/>
            <pc:sldMk cId="0" sldId="261"/>
            <ac:spMk id="924" creationId="{00000000-0000-0000-0000-000000000000}"/>
          </ac:spMkLst>
        </pc:spChg>
        <pc:spChg chg="mod">
          <ac:chgData name="Cristian Pira" userId="7124120c-9f6d-49e9-b601-7d0d6e76e5f5" providerId="ADAL" clId="{B17A4153-742A-41D5-829D-6410719D95C8}" dt="2026-09-20T14:54:54.969" v="81" actId="20577"/>
          <ac:spMkLst>
            <pc:docMk/>
            <pc:sldMk cId="0" sldId="261"/>
            <ac:spMk id="926" creationId="{00000000-0000-0000-0000-000000000000}"/>
          </ac:spMkLst>
        </pc:spChg>
      </pc:sldChg>
      <pc:sldChg chg="addSp delSp modSp mod">
        <pc:chgData name="Cristian Pira" userId="7124120c-9f6d-49e9-b601-7d0d6e76e5f5" providerId="ADAL" clId="{B17A4153-742A-41D5-829D-6410719D95C8}" dt="2026-09-20T15:06:55.185" v="232" actId="20577"/>
        <pc:sldMkLst>
          <pc:docMk/>
          <pc:sldMk cId="0" sldId="262"/>
        </pc:sldMkLst>
        <pc:spChg chg="add del mod">
          <ac:chgData name="Cristian Pira" userId="7124120c-9f6d-49e9-b601-7d0d6e76e5f5" providerId="ADAL" clId="{B17A4153-742A-41D5-829D-6410719D95C8}" dt="2026-09-20T15:00:00.510" v="161" actId="22"/>
          <ac:spMkLst>
            <pc:docMk/>
            <pc:sldMk cId="0" sldId="262"/>
            <ac:spMk id="6" creationId="{0B62D6B0-F429-4F86-6473-1C524123EB46}"/>
          </ac:spMkLst>
        </pc:spChg>
        <pc:spChg chg="add mod">
          <ac:chgData name="Cristian Pira" userId="7124120c-9f6d-49e9-b601-7d0d6e76e5f5" providerId="ADAL" clId="{B17A4153-742A-41D5-829D-6410719D95C8}" dt="2026-09-20T15:06:55.185" v="232" actId="20577"/>
          <ac:spMkLst>
            <pc:docMk/>
            <pc:sldMk cId="0" sldId="262"/>
            <ac:spMk id="12" creationId="{AF57DC3D-853A-22D6-2095-37BB991E16BB}"/>
          </ac:spMkLst>
        </pc:spChg>
      </pc:sldChg>
      <pc:sldChg chg="addSp delSp modSp mod">
        <pc:chgData name="Cristian Pira" userId="7124120c-9f6d-49e9-b601-7d0d6e76e5f5" providerId="ADAL" clId="{B17A4153-742A-41D5-829D-6410719D95C8}" dt="2026-09-20T15:49:01.957" v="285" actId="1036"/>
        <pc:sldMkLst>
          <pc:docMk/>
          <pc:sldMk cId="0" sldId="267"/>
        </pc:sldMkLst>
        <pc:spChg chg="mod">
          <ac:chgData name="Cristian Pira" userId="7124120c-9f6d-49e9-b601-7d0d6e76e5f5" providerId="ADAL" clId="{B17A4153-742A-41D5-829D-6410719D95C8}" dt="2026-09-20T15:49:01.957" v="285" actId="1036"/>
          <ac:spMkLst>
            <pc:docMk/>
            <pc:sldMk cId="0" sldId="267"/>
            <ac:spMk id="2" creationId="{00000000-0000-0000-0000-000000000000}"/>
          </ac:spMkLst>
        </pc:spChg>
        <pc:spChg chg="mod">
          <ac:chgData name="Cristian Pira" userId="7124120c-9f6d-49e9-b601-7d0d6e76e5f5" providerId="ADAL" clId="{B17A4153-742A-41D5-829D-6410719D95C8}" dt="2026-09-20T15:46:52.299" v="281" actId="13926"/>
          <ac:spMkLst>
            <pc:docMk/>
            <pc:sldMk cId="0" sldId="267"/>
            <ac:spMk id="57" creationId="{00000000-0000-0000-0000-000000000000}"/>
          </ac:spMkLst>
        </pc:spChg>
        <pc:picChg chg="add del mod">
          <ac:chgData name="Cristian Pira" userId="7124120c-9f6d-49e9-b601-7d0d6e76e5f5" providerId="ADAL" clId="{B17A4153-742A-41D5-829D-6410719D95C8}" dt="2026-09-20T15:41:02.009" v="249" actId="478"/>
          <ac:picMkLst>
            <pc:docMk/>
            <pc:sldMk cId="0" sldId="267"/>
            <ac:picMk id="7" creationId="{7398D356-AB15-6296-3495-E7278C9E8C3E}"/>
          </ac:picMkLst>
        </pc:picChg>
        <pc:picChg chg="add mod">
          <ac:chgData name="Cristian Pira" userId="7124120c-9f6d-49e9-b601-7d0d6e76e5f5" providerId="ADAL" clId="{B17A4153-742A-41D5-829D-6410719D95C8}" dt="2026-09-20T15:41:00.538" v="248" actId="1076"/>
          <ac:picMkLst>
            <pc:docMk/>
            <pc:sldMk cId="0" sldId="267"/>
            <ac:picMk id="60" creationId="{A8A8CFD8-B7A4-B910-94EA-29FC3917E7A1}"/>
          </ac:picMkLst>
        </pc:picChg>
        <pc:picChg chg="add mod">
          <ac:chgData name="Cristian Pira" userId="7124120c-9f6d-49e9-b601-7d0d6e76e5f5" providerId="ADAL" clId="{B17A4153-742A-41D5-829D-6410719D95C8}" dt="2026-09-20T15:41:00.538" v="248" actId="1076"/>
          <ac:picMkLst>
            <pc:docMk/>
            <pc:sldMk cId="0" sldId="267"/>
            <ac:picMk id="62" creationId="{695983FA-CF63-C8FE-4549-53219059323D}"/>
          </ac:picMkLst>
        </pc:picChg>
        <pc:picChg chg="add mod">
          <ac:chgData name="Cristian Pira" userId="7124120c-9f6d-49e9-b601-7d0d6e76e5f5" providerId="ADAL" clId="{B17A4153-742A-41D5-829D-6410719D95C8}" dt="2026-09-20T15:41:00.538" v="248" actId="1076"/>
          <ac:picMkLst>
            <pc:docMk/>
            <pc:sldMk cId="0" sldId="267"/>
            <ac:picMk id="64" creationId="{57356F5A-8C7C-09DF-A6C5-5E6ED930E740}"/>
          </ac:picMkLst>
        </pc:picChg>
      </pc:sldChg>
      <pc:sldChg chg="addSp modSp add mod">
        <pc:chgData name="Cristian Pira" userId="7124120c-9f6d-49e9-b601-7d0d6e76e5f5" providerId="ADAL" clId="{B17A4153-742A-41D5-829D-6410719D95C8}" dt="2026-09-20T15:42:28.749" v="251" actId="1076"/>
        <pc:sldMkLst>
          <pc:docMk/>
          <pc:sldMk cId="1255813330" sldId="3302"/>
        </pc:sldMkLst>
        <pc:picChg chg="mod">
          <ac:chgData name="Cristian Pira" userId="7124120c-9f6d-49e9-b601-7d0d6e76e5f5" providerId="ADAL" clId="{B17A4153-742A-41D5-829D-6410719D95C8}" dt="2026-09-20T15:42:28.749" v="251" actId="1076"/>
          <ac:picMkLst>
            <pc:docMk/>
            <pc:sldMk cId="1255813330" sldId="3302"/>
            <ac:picMk id="5" creationId="{40D15C29-E639-BDFA-2A3B-450E95776D2C}"/>
          </ac:picMkLst>
        </pc:picChg>
        <pc:picChg chg="add mod">
          <ac:chgData name="Cristian Pira" userId="7124120c-9f6d-49e9-b601-7d0d6e76e5f5" providerId="ADAL" clId="{B17A4153-742A-41D5-829D-6410719D95C8}" dt="2026-09-20T15:39:36.724" v="236" actId="1076"/>
          <ac:picMkLst>
            <pc:docMk/>
            <pc:sldMk cId="1255813330" sldId="3302"/>
            <ac:picMk id="9" creationId="{F20B4D5A-B209-88AE-C7DA-2A8E3E3B5414}"/>
          </ac:picMkLst>
        </pc:picChg>
        <pc:picChg chg="add mod">
          <ac:chgData name="Cristian Pira" userId="7124120c-9f6d-49e9-b601-7d0d6e76e5f5" providerId="ADAL" clId="{B17A4153-742A-41D5-829D-6410719D95C8}" dt="2026-09-20T15:40:26.607" v="243" actId="1076"/>
          <ac:picMkLst>
            <pc:docMk/>
            <pc:sldMk cId="1255813330" sldId="3302"/>
            <ac:picMk id="11" creationId="{8C4DE106-84D8-6677-F8FE-ABCADD7765F4}"/>
          </ac:picMkLst>
        </pc:picChg>
        <pc:picChg chg="add mod">
          <ac:chgData name="Cristian Pira" userId="7124120c-9f6d-49e9-b601-7d0d6e76e5f5" providerId="ADAL" clId="{B17A4153-742A-41D5-829D-6410719D95C8}" dt="2026-09-20T15:40:51.425" v="246" actId="1076"/>
          <ac:picMkLst>
            <pc:docMk/>
            <pc:sldMk cId="1255813330" sldId="3302"/>
            <ac:picMk id="13" creationId="{03177142-1605-D4F0-0C1F-D8DDD607F40A}"/>
          </ac:picMkLst>
        </pc:picChg>
      </pc:sldChg>
    </pc:docChg>
  </pc:docChgLst>
</pc:chgInfo>
</file>

<file path=ppt/comments/modernComment_11D_5F548B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F841F8D-4FCB-4B89-8DFA-1C3527512AE6}" authorId="{D3BAF8B9-73AC-541B-4BFE-C6F37017EC14}" status="resolved" created="2026-09-20T15:34:42.434" complete="100000">
    <pc:sldMkLst xmlns:pc="http://schemas.microsoft.com/office/powerpoint/2013/main/command">
      <pc:docMk/>
      <pc:sldMk cId="1599376381" sldId="285"/>
    </pc:sldMkLst>
    <p188:txBody>
      <a:bodyPr/>
      <a:lstStyle/>
      <a:p>
        <a:r>
          <a:rPr lang="it-IT"/>
          <a:t>Riportare valore paper: &gt; 24 % </a:t>
        </a:r>
      </a:p>
    </p188:txBody>
  </p188:cm>
</p188:cmLst>
</file>

<file path=ppt/comments/modernComment_107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17B4F83-00C4-464B-86A3-742286F238FB}" authorId="{D3BAF8B9-73AC-541B-4BFE-C6F37017EC14}" created="2026-09-20T15:18:10.469">
    <pc:sldMkLst xmlns:pc="http://schemas.microsoft.com/office/powerpoint/2013/main/command">
      <pc:docMk/>
      <pc:sldMk cId="0" sldId="263"/>
    </pc:sldMkLst>
    <p188:txBody>
      <a:bodyPr/>
      <a:lstStyle/>
      <a:p>
        <a:r>
          <a:rPr lang="it-IT"/>
          <a:t>1. Aggiungere Tc
2. Confronto con morfologia Paper
3. Confronto con morfologia simile a cut-off con campioni 500 C analizzati da UniSiegen
Clacolare densità potenza</a:t>
        </a:r>
      </a:p>
    </p188:txBody>
  </p188:cm>
</p188:cmLst>
</file>

<file path=ppt/comments/modernComment_120_6F62636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A9A196E-DA37-4735-B827-73DDE3B3E68C}" authorId="{D3BAF8B9-73AC-541B-4BFE-C6F37017EC14}" status="resolved" created="2026-09-20T15:31:34.709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68718951" sldId="288"/>
      <ac:spMk id="915" creationId="{00000000-0000-0000-0000-000000000000}"/>
    </ac:deMkLst>
    <p188:txBody>
      <a:bodyPr/>
      <a:lstStyle/>
      <a:p>
        <a:r>
          <a:rPr lang="it-IT"/>
          <a:t>Aggiungere che lo spessore di 1 e 2 e di 6 e 7 sono identici, quindi non dovrebbe essere lo spessore il problema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7A1CD-4046-472F-A183-CE091610E2BB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AAFD6-7451-4E57-BCBD-645E52AA28F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8142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1945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6D277-BC27-6993-D5B0-244AEB89E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7943A53-F7BE-B6B2-3456-7A2579513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6CB0A81-A13A-9D51-B943-933E581D4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A0696F8-7FDC-0212-C75F-B25F601E0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0404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116D3-0CFD-8D3D-39C2-B51998D3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49B377C-342F-9822-6072-B695A3345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45622C7-54C5-302C-EB1A-68BDEA49A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BAEAD16-DCF1-005F-D673-0E89F8562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995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637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A662C-AEB7-36EE-03D9-912EEF098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3481E50-3509-3C47-8935-467FB5A58E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D0F60EA-521C-5585-673F-1D9509D321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08BF7A-63A0-85A4-9906-F0278B5DA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5495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4D6C6-E6E4-C12E-F578-81EEB356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FE9E3A2-4258-8F50-F2E2-39C5C918E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E8138E9-0266-177E-0665-170785A54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77E76E-AD22-7F92-AE03-170E9FF1AC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3936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AC9E1-D95D-F594-54E5-598F6D6EC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7BBEE54-16D0-6BC0-6424-41A80D2CD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9ABEBD7-9DD9-D701-F605-546C5CF7E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AAEF0A2-D2AD-4817-D656-BD8372D78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8661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87907-10FA-26BF-0449-F87B53FF7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636ADA0-F95E-D811-811A-13399F5FE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7B5C634-CB5F-F28B-D5F3-5BC29E096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7C2C402-C72D-B3AD-E0C4-123F6FD67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AFD6-7451-4E57-BCBD-645E52AA28FC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6704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7_0.xml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0_6F62636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D_5F548BFD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337" y="493776"/>
            <a:ext cx="1266962" cy="3840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498" y="411480"/>
            <a:ext cx="1207007" cy="548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705" y="402336"/>
            <a:ext cx="1006297" cy="566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6656" y="4018772"/>
            <a:ext cx="6211519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150" b="1" i="0" dirty="0">
                <a:solidFill>
                  <a:srgbClr val="9ACBDC"/>
                </a:solidFill>
                <a:latin typeface="Segoe UI"/>
              </a:rPr>
              <a:t>12th International Workshop on Thin Films and New Ideas for Pushing the Limits of RF Superconductivity,</a:t>
            </a:r>
            <a:r>
              <a:rPr sz="1150" b="1" i="0" dirty="0">
                <a:solidFill>
                  <a:srgbClr val="9ACBDC"/>
                </a:solidFill>
                <a:latin typeface="Segoe UI"/>
              </a:rPr>
              <a:t>  </a:t>
            </a:r>
            <a:r>
              <a:rPr lang="en-US" sz="1150" b="1" i="0" dirty="0">
                <a:solidFill>
                  <a:srgbClr val="9ACBDC"/>
                </a:solidFill>
                <a:latin typeface="Segoe UI"/>
              </a:rPr>
              <a:t>21–25 September 2026 Chester, United Kingdom</a:t>
            </a:r>
            <a:endParaRPr sz="1150" b="1" i="0" dirty="0">
              <a:solidFill>
                <a:srgbClr val="9ACBDC"/>
              </a:solidFill>
              <a:latin typeface="Segoe U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026" y="2112296"/>
            <a:ext cx="7763634" cy="12149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Aft>
                <a:spcPts val="400"/>
              </a:spcAft>
            </a:pPr>
            <a:r>
              <a:rPr lang="en-US" sz="4000" b="0" i="0" dirty="0" err="1">
                <a:solidFill>
                  <a:srgbClr val="FFFFFF"/>
                </a:solidFill>
                <a:latin typeface="Segoe UI Semibold"/>
              </a:rPr>
              <a:t>Nb₃Sn</a:t>
            </a:r>
            <a:r>
              <a:rPr lang="en-US" sz="4000" b="0" i="0" dirty="0">
                <a:solidFill>
                  <a:srgbClr val="FFFFFF"/>
                </a:solidFill>
                <a:latin typeface="Segoe UI Semibold"/>
              </a:rPr>
              <a:t> thin film development on 1.3 GHz cavities </a:t>
            </a:r>
            <a:endParaRPr sz="2400" b="0" i="1" dirty="0">
              <a:solidFill>
                <a:srgbClr val="9ACBDC"/>
              </a:solidFill>
              <a:latin typeface="Segoe UI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6656" y="3913632"/>
            <a:ext cx="2743200" cy="2743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6656" y="338328"/>
            <a:ext cx="73152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 dirty="0">
                <a:solidFill>
                  <a:srgbClr val="FFFFFF"/>
                </a:solidFill>
                <a:latin typeface="Segoe UI Semibold"/>
              </a:rPr>
              <a:t>Matteo Lazzari</a:t>
            </a:r>
          </a:p>
          <a:p>
            <a:pPr algn="l">
              <a:spcAft>
                <a:spcPts val="100"/>
              </a:spcAft>
            </a:pPr>
            <a:r>
              <a:rPr sz="1350" b="0" i="0" dirty="0">
                <a:solidFill>
                  <a:srgbClr val="9ACBDC"/>
                </a:solidFill>
                <a:latin typeface="Segoe UI"/>
              </a:rPr>
              <a:t>INFN – </a:t>
            </a:r>
            <a:r>
              <a:rPr sz="1350" b="0" i="0" dirty="0" err="1">
                <a:solidFill>
                  <a:srgbClr val="9ACBDC"/>
                </a:solidFill>
                <a:latin typeface="Segoe UI"/>
              </a:rPr>
              <a:t>Legnaro</a:t>
            </a:r>
            <a:r>
              <a:rPr sz="1350" b="0" i="0" dirty="0">
                <a:solidFill>
                  <a:srgbClr val="9ACBDC"/>
                </a:solidFill>
                <a:latin typeface="Segoe UI"/>
              </a:rPr>
              <a:t> National Laboratories  ·  Università degli Studi di Padova</a:t>
            </a:r>
          </a:p>
          <a:p>
            <a:pPr algn="l">
              <a:spcAft>
                <a:spcPts val="600"/>
              </a:spcAft>
            </a:pPr>
            <a:r>
              <a:rPr sz="1200" b="0" i="1" dirty="0">
                <a:solidFill>
                  <a:srgbClr val="AEC6D6"/>
                </a:solidFill>
                <a:latin typeface="Segoe UI"/>
              </a:rPr>
              <a:t>on behalf of the LNL Surface Treatments &amp; Superconductivity Team</a:t>
            </a:r>
          </a:p>
          <a:p>
            <a:pPr algn="l"/>
            <a:r>
              <a:rPr sz="1100" b="0" i="0" dirty="0">
                <a:solidFill>
                  <a:srgbClr val="F634AF"/>
                </a:solidFill>
                <a:latin typeface="Segoe UI"/>
              </a:rPr>
              <a:t>◆  </a:t>
            </a:r>
            <a:r>
              <a:rPr sz="1200" b="0" i="1" dirty="0">
                <a:solidFill>
                  <a:srgbClr val="9ACBDC"/>
                </a:solidFill>
                <a:latin typeface="Segoe UI"/>
              </a:rPr>
              <a:t>PhD scholarship fully funded by Zanon Research &amp; Innovation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99337" y="4041648"/>
            <a:ext cx="41148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8FA6BC"/>
                </a:solidFill>
                <a:latin typeface="Segoe UI"/>
              </a:rPr>
              <a:t>SUPPORTED BY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9337" y="4297680"/>
            <a:ext cx="6858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68017" y="4279392"/>
            <a:ext cx="32461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>
                <a:solidFill>
                  <a:srgbClr val="BFCEDC"/>
                </a:solidFill>
                <a:latin typeface="Segoe UI"/>
              </a:rPr>
              <a:t>EU Horizon — iSAS (GA 101131435) &amp; I.FAST (GA 101004730).  INFN CSN5 SuperMAD · CSN1 SRF, RD_FCC.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026" y="5596128"/>
            <a:ext cx="5486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8FA6BC"/>
                </a:solidFill>
                <a:latin typeface="Segoe UI"/>
              </a:rPr>
              <a:t>PROJECTS &amp; COLLABORATIONS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8026" y="5870448"/>
            <a:ext cx="10946741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025" y="6108191"/>
            <a:ext cx="1371600" cy="2743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8453" y="6016751"/>
            <a:ext cx="806186" cy="457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468" y="6053327"/>
            <a:ext cx="1180768" cy="38404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9064" y="6089903"/>
            <a:ext cx="1151466" cy="31089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07359" y="5989319"/>
            <a:ext cx="837293" cy="51206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61480" y="6035039"/>
            <a:ext cx="1011287" cy="4206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776599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ACKNOWLEDGEMENTS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13232"/>
            <a:ext cx="9777679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LNL SRF R&amp;D — a collaborative effort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02 / 24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481328"/>
            <a:ext cx="11057839" cy="12344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5528" y="1591056"/>
            <a:ext cx="3200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2C6E88"/>
                </a:solidFill>
                <a:latin typeface="Segoe UI"/>
              </a:rPr>
              <a:t>EU HORIZON PROGRAMMES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9048" y="1591056"/>
            <a:ext cx="4114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2C6E88"/>
                </a:solidFill>
                <a:latin typeface="Segoe UI"/>
              </a:rPr>
              <a:t>INFN ACCELERATOR R&amp;D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52160" y="1627632"/>
            <a:ext cx="12801" cy="941832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675" y="1882140"/>
            <a:ext cx="1096414" cy="62179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440" y="1822704"/>
            <a:ext cx="1911720" cy="6217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787" y="1856232"/>
            <a:ext cx="1161246" cy="7101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187" y="1869948"/>
            <a:ext cx="1861354" cy="7741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8803" y="1941576"/>
            <a:ext cx="1896533" cy="51206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6928" y="2951999"/>
            <a:ext cx="1105783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2C6E88"/>
                </a:solidFill>
                <a:latin typeface="Segoe UI"/>
              </a:rPr>
              <a:t>INTERNATIONAL PARTNERS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257999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4672" y="3221999"/>
            <a:ext cx="5111496" cy="3438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 dirty="0">
                <a:solidFill>
                  <a:srgbClr val="092049"/>
                </a:solidFill>
                <a:latin typeface="Segoe UI"/>
              </a:rPr>
              <a:t>INFN–LNL</a:t>
            </a:r>
          </a:p>
          <a:p>
            <a:pPr algn="l">
              <a:lnSpc>
                <a:spcPct val="102000"/>
              </a:lnSpc>
            </a:pPr>
            <a:r>
              <a:rPr sz="1050" b="0" i="0" dirty="0">
                <a:solidFill>
                  <a:srgbClr val="5A6A7A"/>
                </a:solidFill>
                <a:latin typeface="Segoe UI"/>
              </a:rPr>
              <a:t>C. Pira, O. Azzolini, E. </a:t>
            </a:r>
            <a:r>
              <a:rPr sz="1050" b="0" i="0" dirty="0" err="1">
                <a:solidFill>
                  <a:srgbClr val="5A6A7A"/>
                </a:solidFill>
                <a:latin typeface="Segoe UI"/>
              </a:rPr>
              <a:t>Chyhyrynets</a:t>
            </a:r>
            <a:r>
              <a:rPr sz="1050" b="0" i="0" dirty="0">
                <a:solidFill>
                  <a:srgbClr val="5A6A7A"/>
                </a:solidFill>
                <a:latin typeface="Segoe UI"/>
              </a:rPr>
              <a:t>, T. M. </a:t>
            </a:r>
            <a:r>
              <a:rPr sz="1050" b="0" i="0" dirty="0" err="1">
                <a:solidFill>
                  <a:srgbClr val="5A6A7A"/>
                </a:solidFill>
                <a:latin typeface="Segoe UI"/>
              </a:rPr>
              <a:t>Ezeaba</a:t>
            </a:r>
            <a:r>
              <a:rPr sz="1050" b="0" i="0" dirty="0">
                <a:solidFill>
                  <a:srgbClr val="5A6A7A"/>
                </a:solidFill>
                <a:latin typeface="Segoe UI"/>
              </a:rPr>
              <a:t>, D. Ford, M. Lazzari, F. </a:t>
            </a:r>
            <a:r>
              <a:rPr sz="1050" b="0" i="0" dirty="0" err="1">
                <a:solidFill>
                  <a:srgbClr val="5A6A7A"/>
                </a:solidFill>
                <a:latin typeface="Segoe UI"/>
              </a:rPr>
              <a:t>Stivanello</a:t>
            </a:r>
            <a:endParaRPr sz="1050" b="0" i="0" dirty="0">
              <a:solidFill>
                <a:srgbClr val="5A6A7A"/>
              </a:solidFill>
              <a:latin typeface="Segoe U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6928" y="3726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04672" y="3690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INFN PD · RM3 · TO · LNF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A. Pepato, P. Rebesan · N. Pompeo, E. Silva · G. Ghigo · C. Gatti, G. Maccarrone, D. Di Gioacchino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4356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04672" y="4320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CEA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C. Z. Antoine, I. Curci, Y. Kalboussi, T. Proslier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4824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04672" y="4788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CERN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G. Rosaz, W. Venturini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5292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04672" y="5256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DESY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M. Wenskat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5922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04672" y="5886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HZB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S. Keckert, O. Kugeler, J. Knobloch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44768" y="3257999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382512" y="3221999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HZDR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S. Prucnal, S. Zhou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44768" y="3726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82512" y="3690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Jefferson Lab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A. M. Valente Feliciano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44768" y="4356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382512" y="4320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IEE SAS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E. Seiler, R. Ries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44768" y="4824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382512" y="4788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STFC / UKRI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O. B. Malyshev, R. Valizadeh, C. Benjamin, T. Sian, L. Smith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144768" y="5292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382512" y="5256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Lancaster · Liverpool · Siegen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G. Burt, N. Leicester, S. Marks, D. Seal · W. Bradley, S. Simon · X. Jiang, T. Staedler, A. Zubtsovskii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44768" y="5922000"/>
            <a:ext cx="100584" cy="10058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82512" y="5886000"/>
            <a:ext cx="5111496" cy="50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150" b="1" i="0">
                <a:solidFill>
                  <a:srgbClr val="092049"/>
                </a:solidFill>
                <a:latin typeface="Segoe UI"/>
              </a:rPr>
              <a:t>Riga Tech. Univ. · Piccoli</a:t>
            </a:r>
          </a:p>
          <a:p>
            <a:pPr algn="l">
              <a:lnSpc>
                <a:spcPct val="102000"/>
              </a:lnSpc>
            </a:pPr>
            <a:r>
              <a:rPr sz="1050" b="0" i="0">
                <a:solidFill>
                  <a:srgbClr val="5A6A7A"/>
                </a:solidFill>
                <a:latin typeface="Segoe UI"/>
              </a:rPr>
              <a:t>A. Medvids · R. Berton, D. Piccoli, F. Piccoli, G. Squizzato, F. Telatin</a:t>
            </a:r>
          </a:p>
        </p:txBody>
      </p:sp>
      <p:pic>
        <p:nvPicPr>
          <p:cNvPr id="44" name="Picture 35">
            <a:extLst>
              <a:ext uri="{FF2B5EF4-FFF2-40B4-BE49-F238E27FC236}">
                <a16:creationId xmlns:a16="http://schemas.microsoft.com/office/drawing/2014/main" id="{CBCFE1F3-1CFC-B107-AE8B-0716C36375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609" y="1998285"/>
            <a:ext cx="1781479" cy="3562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TECHNOLOGY READINESS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13232"/>
            <a:ext cx="100584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Each EU project, a step up in TRL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35024"/>
            <a:ext cx="1105783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1">
                <a:solidFill>
                  <a:srgbClr val="2C6E88"/>
                </a:solidFill>
                <a:latin typeface="Segoe UI"/>
              </a:rPr>
              <a:t>Nb₃Sn-on-Cu has climbed the TRL ladder through successive European programmes.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dirty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03 / 24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5827032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1" i="0">
                <a:solidFill>
                  <a:srgbClr val="2C6E88"/>
                </a:solidFill>
                <a:latin typeface="Segoe UI"/>
              </a:rPr>
              <a:t>TRL SCALE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39696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0E2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121408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21408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Basic principles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195624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193B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3177336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77336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Concept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51553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254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233265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33265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Proof of concept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307482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305E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289194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89194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Lab validated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63411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3C70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345123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45123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Relevant env.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419340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4781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7401052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01052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Demonstrated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475268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539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8456980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7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56980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Operational prototype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531197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5EA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9512909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12909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Qualified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587126" y="5845320"/>
            <a:ext cx="1019352" cy="219456"/>
          </a:xfrm>
          <a:prstGeom prst="roundRect">
            <a:avLst>
              <a:gd name="adj" fmla="val 25000"/>
            </a:avLst>
          </a:prstGeom>
          <a:solidFill>
            <a:srgbClr val="6AB6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0568838" y="5845320"/>
            <a:ext cx="10559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Segoe UI Semibold"/>
              </a:rPr>
              <a:t>9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568838" y="6083064"/>
            <a:ext cx="10559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650" b="0" i="0">
                <a:solidFill>
                  <a:srgbClr val="5A6A7A"/>
                </a:solidFill>
                <a:latin typeface="Segoe UI"/>
              </a:rPr>
              <a:t>Proven in operation</a:t>
            </a:r>
          </a:p>
        </p:txBody>
      </p:sp>
      <p:sp>
        <p:nvSpPr>
          <p:cNvPr id="64" name="Projects card"/>
          <p:cNvSpPr/>
          <p:nvPr/>
        </p:nvSpPr>
        <p:spPr>
          <a:xfrm>
            <a:off x="565200" y="3348000"/>
            <a:ext cx="11059200" cy="216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65" name="Year guide"/>
          <p:cNvCxnSpPr/>
          <p:nvPr/>
        </p:nvCxnSpPr>
        <p:spPr>
          <a:xfrm>
            <a:off x="2109600" y="3438000"/>
            <a:ext cx="0" cy="1980000"/>
          </a:xfrm>
          <a:prstGeom prst="line">
            <a:avLst/>
          </a:prstGeom>
          <a:ln w="9525">
            <a:solidFill>
              <a:srgbClr val="CFDBE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Year guide"/>
          <p:cNvCxnSpPr/>
          <p:nvPr/>
        </p:nvCxnSpPr>
        <p:spPr>
          <a:xfrm>
            <a:off x="4053600" y="3438000"/>
            <a:ext cx="0" cy="1980000"/>
          </a:xfrm>
          <a:prstGeom prst="line">
            <a:avLst/>
          </a:prstGeom>
          <a:ln w="9525">
            <a:solidFill>
              <a:srgbClr val="CFDBE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Year guide"/>
          <p:cNvCxnSpPr/>
          <p:nvPr/>
        </p:nvCxnSpPr>
        <p:spPr>
          <a:xfrm>
            <a:off x="5997600" y="3438000"/>
            <a:ext cx="0" cy="1980000"/>
          </a:xfrm>
          <a:prstGeom prst="line">
            <a:avLst/>
          </a:prstGeom>
          <a:ln w="9525">
            <a:solidFill>
              <a:srgbClr val="CFDBE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Year guide"/>
          <p:cNvCxnSpPr/>
          <p:nvPr/>
        </p:nvCxnSpPr>
        <p:spPr>
          <a:xfrm>
            <a:off x="8913600" y="3438000"/>
            <a:ext cx="0" cy="1980000"/>
          </a:xfrm>
          <a:prstGeom prst="line">
            <a:avLst/>
          </a:prstGeom>
          <a:ln w="9525">
            <a:solidFill>
              <a:srgbClr val="CFDBE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Year guide"/>
          <p:cNvCxnSpPr/>
          <p:nvPr/>
        </p:nvCxnSpPr>
        <p:spPr>
          <a:xfrm>
            <a:off x="10857600" y="3438000"/>
            <a:ext cx="0" cy="1980000"/>
          </a:xfrm>
          <a:prstGeom prst="line">
            <a:avLst/>
          </a:prstGeom>
          <a:ln w="9525">
            <a:solidFill>
              <a:srgbClr val="CFDBE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eparator"/>
          <p:cNvCxnSpPr/>
          <p:nvPr/>
        </p:nvCxnSpPr>
        <p:spPr>
          <a:xfrm>
            <a:off x="795600" y="4248000"/>
            <a:ext cx="10598400" cy="0"/>
          </a:xfrm>
          <a:prstGeom prst="line">
            <a:avLst/>
          </a:prstGeom>
          <a:ln w="9525">
            <a:solidFill>
              <a:srgbClr val="CFDB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Today line"/>
          <p:cNvCxnSpPr/>
          <p:nvPr/>
        </p:nvCxnSpPr>
        <p:spPr>
          <a:xfrm>
            <a:off x="7674299" y="2005200"/>
            <a:ext cx="0" cy="3466800"/>
          </a:xfrm>
          <a:prstGeom prst="line">
            <a:avLst/>
          </a:prstGeom>
          <a:ln w="15875">
            <a:solidFill>
              <a:srgbClr val="F634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RL 3"/>
          <p:cNvSpPr/>
          <p:nvPr/>
        </p:nvSpPr>
        <p:spPr>
          <a:xfrm>
            <a:off x="1998000" y="2059200"/>
            <a:ext cx="2142000" cy="1080000"/>
          </a:xfrm>
          <a:prstGeom prst="chevron">
            <a:avLst>
              <a:gd name="adj" fmla="val 20666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RL 3 text"/>
          <p:cNvSpPr txBox="1"/>
          <p:nvPr/>
        </p:nvSpPr>
        <p:spPr>
          <a:xfrm>
            <a:off x="2239200" y="2059200"/>
            <a:ext cx="1659600" cy="108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0" i="1">
                <a:solidFill>
                  <a:srgbClr val="D2E4EE"/>
                </a:solidFill>
                <a:latin typeface="Segoe UI"/>
              </a:rPr>
              <a:t>proof of concept</a:t>
            </a:r>
          </a:p>
          <a:p>
            <a:pPr algn="ctr"/>
            <a:r>
              <a:rPr sz="2200" b="0" i="0">
                <a:solidFill>
                  <a:srgbClr val="FFFFFF"/>
                </a:solidFill>
                <a:latin typeface="Segoe UI Semibold"/>
              </a:rPr>
              <a:t>TRL 3</a:t>
            </a:r>
          </a:p>
          <a:p>
            <a:pPr algn="ctr">
              <a:lnSpc>
                <a:spcPct val="95000"/>
              </a:lnSpc>
              <a:spcBef>
                <a:spcPts val="300"/>
              </a:spcBef>
            </a:pPr>
            <a:r>
              <a:rPr sz="1100" b="0" i="0">
                <a:solidFill>
                  <a:srgbClr val="FFFFFF"/>
                </a:solidFill>
                <a:latin typeface="Segoe UI Semibold"/>
              </a:rPr>
              <a:t>T</a:t>
            </a:r>
            <a:r>
              <a:rPr sz="1100" b="0" i="0" baseline="-25000">
                <a:solidFill>
                  <a:srgbClr val="FFFFFF"/>
                </a:solidFill>
                <a:latin typeface="Segoe UI Semibold"/>
              </a:rPr>
              <a:t>c</a:t>
            </a:r>
            <a:r>
              <a:rPr sz="1100" b="0" i="0">
                <a:solidFill>
                  <a:srgbClr val="FFFFFF"/>
                </a:solidFill>
                <a:latin typeface="Segoe UI Semibold"/>
              </a:rPr>
              <a:t> &gt; 17 K</a:t>
            </a:r>
            <a:r>
              <a:rPr sz="1100" b="0" i="0">
                <a:solidFill>
                  <a:srgbClr val="FFFFFF"/>
                </a:solidFill>
                <a:latin typeface="Segoe UI"/>
              </a:rPr>
              <a:t> on small</a:t>
            </a:r>
            <a:br/>
            <a:r>
              <a:rPr sz="1100" b="0" i="0">
                <a:solidFill>
                  <a:srgbClr val="FFFFFF"/>
                </a:solidFill>
                <a:latin typeface="Segoe UI Semibold"/>
              </a:rPr>
              <a:t>planar samples</a:t>
            </a:r>
          </a:p>
        </p:txBody>
      </p:sp>
      <p:sp>
        <p:nvSpPr>
          <p:cNvPr id="74" name="TRL 4"/>
          <p:cNvSpPr/>
          <p:nvPr/>
        </p:nvSpPr>
        <p:spPr>
          <a:xfrm>
            <a:off x="3967200" y="2059200"/>
            <a:ext cx="2116799" cy="1080000"/>
          </a:xfrm>
          <a:prstGeom prst="chevron">
            <a:avLst>
              <a:gd name="adj" fmla="val 20666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RL 4 text"/>
          <p:cNvSpPr txBox="1"/>
          <p:nvPr/>
        </p:nvSpPr>
        <p:spPr>
          <a:xfrm>
            <a:off x="4208400" y="2059200"/>
            <a:ext cx="1634399" cy="108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0" i="1">
                <a:solidFill>
                  <a:srgbClr val="D2E4EE"/>
                </a:solidFill>
                <a:latin typeface="Segoe UI"/>
              </a:rPr>
              <a:t>partial-scale prototype</a:t>
            </a:r>
          </a:p>
          <a:p>
            <a:pPr algn="ctr"/>
            <a:r>
              <a:rPr sz="2200" b="0" i="0">
                <a:solidFill>
                  <a:srgbClr val="FFFFFF"/>
                </a:solidFill>
                <a:latin typeface="Segoe UI Semibold"/>
              </a:rPr>
              <a:t>TRL 4</a:t>
            </a:r>
          </a:p>
          <a:p>
            <a:pPr algn="ctr">
              <a:lnSpc>
                <a:spcPct val="95000"/>
              </a:lnSpc>
              <a:spcBef>
                <a:spcPts val="300"/>
              </a:spcBef>
            </a:pPr>
            <a:r>
              <a:rPr sz="1100" b="0" i="0">
                <a:solidFill>
                  <a:srgbClr val="FFFFFF"/>
                </a:solidFill>
                <a:latin typeface="Segoe UI"/>
              </a:rPr>
              <a:t>Nb₃Sn </a:t>
            </a:r>
            <a:r>
              <a:rPr sz="1100" b="0" i="0">
                <a:solidFill>
                  <a:srgbClr val="FFFFFF"/>
                </a:solidFill>
                <a:latin typeface="Segoe UI Semibold"/>
              </a:rPr>
              <a:t>RF performance</a:t>
            </a:r>
            <a:r>
              <a:rPr sz="1100" b="0" i="0">
                <a:solidFill>
                  <a:srgbClr val="FFFFFF"/>
                </a:solidFill>
                <a:latin typeface="Segoe UI"/>
              </a:rPr>
              <a:t> validation on </a:t>
            </a:r>
            <a:r>
              <a:rPr sz="1100" b="0" i="0">
                <a:solidFill>
                  <a:srgbClr val="FFFFFF"/>
                </a:solidFill>
                <a:latin typeface="Segoe UI Semibold"/>
              </a:rPr>
              <a:t>QPR</a:t>
            </a:r>
          </a:p>
        </p:txBody>
      </p:sp>
      <p:sp>
        <p:nvSpPr>
          <p:cNvPr id="76" name="TRL 5"/>
          <p:cNvSpPr/>
          <p:nvPr/>
        </p:nvSpPr>
        <p:spPr>
          <a:xfrm>
            <a:off x="5911200" y="2059200"/>
            <a:ext cx="3088799" cy="1080000"/>
          </a:xfrm>
          <a:prstGeom prst="chevron">
            <a:avLst>
              <a:gd name="adj" fmla="val 20666"/>
            </a:avLst>
          </a:prstGeom>
          <a:gradFill rotWithShape="1">
            <a:gsLst>
              <a:gs pos="0">
                <a:srgbClr val="092049"/>
              </a:gs>
              <a:gs pos="49080">
                <a:srgbClr val="092049"/>
              </a:gs>
              <a:gs pos="65080">
                <a:srgbClr val="4297B4"/>
              </a:gs>
              <a:gs pos="100000">
                <a:srgbClr val="4297B4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RL 5 text"/>
          <p:cNvSpPr txBox="1"/>
          <p:nvPr/>
        </p:nvSpPr>
        <p:spPr>
          <a:xfrm>
            <a:off x="6152400" y="2059200"/>
            <a:ext cx="2606399" cy="108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0" i="1">
                <a:solidFill>
                  <a:srgbClr val="D2E4EE"/>
                </a:solidFill>
                <a:latin typeface="Segoe UI"/>
              </a:rPr>
              <a:t>partial-scale prototype validation</a:t>
            </a:r>
          </a:p>
          <a:p>
            <a:pPr algn="ctr"/>
            <a:r>
              <a:rPr sz="2200" b="0" i="0">
                <a:solidFill>
                  <a:srgbClr val="FFFFFF"/>
                </a:solidFill>
                <a:latin typeface="Segoe UI Semibold"/>
              </a:rPr>
              <a:t>TRL 5</a:t>
            </a:r>
          </a:p>
          <a:p>
            <a:pPr algn="ctr">
              <a:lnSpc>
                <a:spcPct val="95000"/>
              </a:lnSpc>
              <a:spcBef>
                <a:spcPts val="300"/>
              </a:spcBef>
            </a:pPr>
            <a:r>
              <a:rPr sz="1100" b="0" i="0">
                <a:solidFill>
                  <a:srgbClr val="FFFFFF"/>
                </a:solidFill>
                <a:latin typeface="Segoe UI Semibold"/>
              </a:rPr>
              <a:t>1.3 GHz Nb₃Sn cavity</a:t>
            </a:r>
            <a:br/>
            <a:r>
              <a:rPr sz="1100" b="0" i="0">
                <a:solidFill>
                  <a:srgbClr val="FFFFFF"/>
                </a:solidFill>
                <a:latin typeface="Segoe UI"/>
              </a:rPr>
              <a:t>coated and tested</a:t>
            </a:r>
          </a:p>
        </p:txBody>
      </p:sp>
      <p:sp>
        <p:nvSpPr>
          <p:cNvPr id="78" name="TRL 6"/>
          <p:cNvSpPr/>
          <p:nvPr/>
        </p:nvSpPr>
        <p:spPr>
          <a:xfrm>
            <a:off x="8827200" y="2059200"/>
            <a:ext cx="2566799" cy="1080000"/>
          </a:xfrm>
          <a:prstGeom prst="chevron">
            <a:avLst>
              <a:gd name="adj" fmla="val 20666"/>
            </a:avLst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RL 6 text"/>
          <p:cNvSpPr txBox="1"/>
          <p:nvPr/>
        </p:nvSpPr>
        <p:spPr>
          <a:xfrm>
            <a:off x="9068400" y="2059200"/>
            <a:ext cx="2084399" cy="108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0" i="1">
                <a:solidFill>
                  <a:srgbClr val="D2E4EE"/>
                </a:solidFill>
                <a:latin typeface="Segoe UI"/>
              </a:rPr>
              <a:t>full-scale prototype demonstration</a:t>
            </a:r>
          </a:p>
          <a:p>
            <a:pPr algn="ctr"/>
            <a:r>
              <a:rPr sz="2200" b="0" i="0">
                <a:solidFill>
                  <a:srgbClr val="FFFFFF"/>
                </a:solidFill>
                <a:latin typeface="Segoe UI Semibold"/>
              </a:rPr>
              <a:t>TRL 6</a:t>
            </a:r>
          </a:p>
          <a:p>
            <a:pPr algn="ctr">
              <a:lnSpc>
                <a:spcPct val="95000"/>
              </a:lnSpc>
              <a:spcBef>
                <a:spcPts val="300"/>
              </a:spcBef>
            </a:pPr>
            <a:r>
              <a:rPr sz="1100" b="0" i="0">
                <a:solidFill>
                  <a:srgbClr val="FFFFFF"/>
                </a:solidFill>
                <a:latin typeface="Segoe UI"/>
              </a:rPr>
              <a:t>Nb₃Sn Conduction Cooling </a:t>
            </a:r>
            <a:r>
              <a:rPr sz="1100" b="0" i="0">
                <a:solidFill>
                  <a:srgbClr val="FFFFFF"/>
                </a:solidFill>
                <a:latin typeface="Segoe UI Semibold"/>
              </a:rPr>
              <a:t>Cryomodule</a:t>
            </a:r>
          </a:p>
        </p:txBody>
      </p:sp>
      <p:sp>
        <p:nvSpPr>
          <p:cNvPr id="80" name="Year 2021"/>
          <p:cNvSpPr txBox="1"/>
          <p:nvPr/>
        </p:nvSpPr>
        <p:spPr>
          <a:xfrm>
            <a:off x="1677599" y="1782000"/>
            <a:ext cx="864000" cy="22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0">
                <a:solidFill>
                  <a:srgbClr val="092049"/>
                </a:solidFill>
                <a:latin typeface="Segoe UI Semibold"/>
              </a:rPr>
              <a:t>2021</a:t>
            </a:r>
          </a:p>
        </p:txBody>
      </p:sp>
      <p:sp>
        <p:nvSpPr>
          <p:cNvPr id="81" name="Year 2023"/>
          <p:cNvSpPr txBox="1"/>
          <p:nvPr/>
        </p:nvSpPr>
        <p:spPr>
          <a:xfrm>
            <a:off x="3621600" y="1782000"/>
            <a:ext cx="864000" cy="22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0">
                <a:solidFill>
                  <a:srgbClr val="092049"/>
                </a:solidFill>
                <a:latin typeface="Segoe UI Semibold"/>
              </a:rPr>
              <a:t>2023</a:t>
            </a:r>
          </a:p>
        </p:txBody>
      </p:sp>
      <p:sp>
        <p:nvSpPr>
          <p:cNvPr id="82" name="Year 2025"/>
          <p:cNvSpPr txBox="1"/>
          <p:nvPr/>
        </p:nvSpPr>
        <p:spPr>
          <a:xfrm>
            <a:off x="5565600" y="1782000"/>
            <a:ext cx="864000" cy="22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0">
                <a:solidFill>
                  <a:srgbClr val="092049"/>
                </a:solidFill>
                <a:latin typeface="Segoe UI Semibold"/>
              </a:rPr>
              <a:t>2025</a:t>
            </a:r>
          </a:p>
        </p:txBody>
      </p:sp>
      <p:sp>
        <p:nvSpPr>
          <p:cNvPr id="83" name="Year 2028"/>
          <p:cNvSpPr txBox="1"/>
          <p:nvPr/>
        </p:nvSpPr>
        <p:spPr>
          <a:xfrm>
            <a:off x="8481600" y="1782000"/>
            <a:ext cx="864000" cy="22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0">
                <a:solidFill>
                  <a:srgbClr val="092049"/>
                </a:solidFill>
                <a:latin typeface="Segoe UI Semibold"/>
              </a:rPr>
              <a:t>2028</a:t>
            </a:r>
          </a:p>
        </p:txBody>
      </p:sp>
      <p:sp>
        <p:nvSpPr>
          <p:cNvPr id="84" name="Year 2030"/>
          <p:cNvSpPr txBox="1"/>
          <p:nvPr/>
        </p:nvSpPr>
        <p:spPr>
          <a:xfrm>
            <a:off x="10425600" y="1782000"/>
            <a:ext cx="864000" cy="22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0">
                <a:solidFill>
                  <a:srgbClr val="092049"/>
                </a:solidFill>
                <a:latin typeface="Segoe UI Semibold"/>
              </a:rPr>
              <a:t>2030</a:t>
            </a:r>
          </a:p>
        </p:txBody>
      </p:sp>
      <p:sp>
        <p:nvSpPr>
          <p:cNvPr id="85" name="Today"/>
          <p:cNvSpPr txBox="1"/>
          <p:nvPr/>
        </p:nvSpPr>
        <p:spPr>
          <a:xfrm>
            <a:off x="7242299" y="1789200"/>
            <a:ext cx="864000" cy="22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1">
                <a:solidFill>
                  <a:srgbClr val="F634AF"/>
                </a:solidFill>
                <a:latin typeface="Segoe UI Semibold"/>
              </a:rPr>
              <a:t>today</a:t>
            </a:r>
          </a:p>
        </p:txBody>
      </p:sp>
      <p:sp>
        <p:nvSpPr>
          <p:cNvPr id="86" name="Bar 92"/>
          <p:cNvSpPr/>
          <p:nvPr/>
        </p:nvSpPr>
        <p:spPr>
          <a:xfrm>
            <a:off x="2664000" y="3618000"/>
            <a:ext cx="3592799" cy="72000"/>
          </a:xfrm>
          <a:prstGeom prst="roundRect">
            <a:avLst>
              <a:gd name="adj" fmla="val 50000"/>
            </a:avLst>
          </a:prstGeom>
          <a:solidFill>
            <a:srgbClr val="F307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Bar 91"/>
          <p:cNvSpPr/>
          <p:nvPr/>
        </p:nvSpPr>
        <p:spPr>
          <a:xfrm>
            <a:off x="7279200" y="3618000"/>
            <a:ext cx="3805200" cy="72000"/>
          </a:xfrm>
          <a:prstGeom prst="roundRect">
            <a:avLst>
              <a:gd name="adj" fmla="val 50000"/>
            </a:avLst>
          </a:prstGeom>
          <a:solidFill>
            <a:srgbClr val="CE6D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Bar 90"/>
          <p:cNvSpPr/>
          <p:nvPr/>
        </p:nvSpPr>
        <p:spPr>
          <a:xfrm>
            <a:off x="5547600" y="3978000"/>
            <a:ext cx="3787200" cy="72000"/>
          </a:xfrm>
          <a:prstGeom prst="roundRect">
            <a:avLst>
              <a:gd name="adj" fmla="val 50000"/>
            </a:avLst>
          </a:prstGeom>
          <a:solidFill>
            <a:srgbClr val="013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Bar 107"/>
          <p:cNvSpPr/>
          <p:nvPr/>
        </p:nvSpPr>
        <p:spPr>
          <a:xfrm>
            <a:off x="3546000" y="4446000"/>
            <a:ext cx="2718000" cy="72000"/>
          </a:xfrm>
          <a:prstGeom prst="roundRect">
            <a:avLst>
              <a:gd name="adj" fmla="val 50000"/>
            </a:avLst>
          </a:prstGeom>
          <a:solidFill>
            <a:srgbClr val="CFE3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Bar 88"/>
          <p:cNvSpPr/>
          <p:nvPr/>
        </p:nvSpPr>
        <p:spPr>
          <a:xfrm>
            <a:off x="6350400" y="4446000"/>
            <a:ext cx="2710800" cy="720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Bar 84"/>
          <p:cNvSpPr/>
          <p:nvPr/>
        </p:nvSpPr>
        <p:spPr>
          <a:xfrm>
            <a:off x="4806000" y="4806000"/>
            <a:ext cx="3528000" cy="72000"/>
          </a:xfrm>
          <a:prstGeom prst="roundRect">
            <a:avLst>
              <a:gd name="adj" fmla="val 50000"/>
            </a:avLst>
          </a:prstGeom>
          <a:solidFill>
            <a:srgbClr val="459A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Bar 85"/>
          <p:cNvSpPr/>
          <p:nvPr/>
        </p:nvSpPr>
        <p:spPr>
          <a:xfrm>
            <a:off x="5335200" y="5166000"/>
            <a:ext cx="3747600" cy="72000"/>
          </a:xfrm>
          <a:prstGeom prst="roundRect">
            <a:avLst>
              <a:gd name="adj" fmla="val 50000"/>
            </a:avLst>
          </a:prstGeom>
          <a:solidFill>
            <a:srgbClr val="1D4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3" name="Bar 85 continued"/>
          <p:cNvCxnSpPr/>
          <p:nvPr/>
        </p:nvCxnSpPr>
        <p:spPr>
          <a:xfrm>
            <a:off x="9208800" y="5202000"/>
            <a:ext cx="2185200" cy="0"/>
          </a:xfrm>
          <a:prstGeom prst="line">
            <a:avLst/>
          </a:prstGeom>
          <a:ln w="72390" cap="rnd">
            <a:solidFill>
              <a:srgbClr val="1D4999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Logo chip"/>
          <p:cNvSpPr/>
          <p:nvPr/>
        </p:nvSpPr>
        <p:spPr>
          <a:xfrm>
            <a:off x="2664000" y="3499200"/>
            <a:ext cx="660355" cy="3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5" name="Logo 92">
            <a:extLst>
              <a:ext uri="{FF2B5EF4-FFF2-40B4-BE49-F238E27FC236}">
                <a16:creationId xmlns:a16="http://schemas.microsoft.com/office/drawing/2014/main" id="{F19149F4-C7BB-1A75-4FD0-3D9148E0143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772000" y="3528000"/>
            <a:ext cx="444355" cy="251999"/>
          </a:xfrm>
          <a:prstGeom prst="rect">
            <a:avLst/>
          </a:prstGeom>
        </p:spPr>
      </p:pic>
      <p:sp>
        <p:nvSpPr>
          <p:cNvPr id="96" name="Logo chip"/>
          <p:cNvSpPr/>
          <p:nvPr/>
        </p:nvSpPr>
        <p:spPr>
          <a:xfrm>
            <a:off x="7279200" y="3499200"/>
            <a:ext cx="936000" cy="3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7" name="Logo 91">
            <a:extLst>
              <a:ext uri="{FF2B5EF4-FFF2-40B4-BE49-F238E27FC236}">
                <a16:creationId xmlns:a16="http://schemas.microsoft.com/office/drawing/2014/main" id="{2800DD25-6CF9-D2C2-E6AA-EE9AE117BE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87200" y="3582000"/>
            <a:ext cx="720000" cy="144000"/>
          </a:xfrm>
          <a:prstGeom prst="rect">
            <a:avLst/>
          </a:prstGeom>
        </p:spPr>
      </p:pic>
      <p:sp>
        <p:nvSpPr>
          <p:cNvPr id="98" name="Logo chip"/>
          <p:cNvSpPr/>
          <p:nvPr/>
        </p:nvSpPr>
        <p:spPr>
          <a:xfrm>
            <a:off x="5547600" y="3859200"/>
            <a:ext cx="945977" cy="3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9" name="Logo 90">
            <a:extLst>
              <a:ext uri="{FF2B5EF4-FFF2-40B4-BE49-F238E27FC236}">
                <a16:creationId xmlns:a16="http://schemas.microsoft.com/office/drawing/2014/main" id="{088B0513-109A-5EC9-182B-8C1F753A42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63" t="16149" r="4040" b="4969"/>
          <a:stretch>
            <a:fillRect/>
          </a:stretch>
        </p:blipFill>
        <p:spPr>
          <a:xfrm>
            <a:off x="5655600" y="3909600"/>
            <a:ext cx="729977" cy="208800"/>
          </a:xfrm>
          <a:prstGeom prst="rect">
            <a:avLst/>
          </a:prstGeom>
        </p:spPr>
      </p:pic>
      <p:sp>
        <p:nvSpPr>
          <p:cNvPr id="100" name="Logo chip"/>
          <p:cNvSpPr/>
          <p:nvPr/>
        </p:nvSpPr>
        <p:spPr>
          <a:xfrm>
            <a:off x="3546000" y="4327200"/>
            <a:ext cx="871875" cy="3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1" name="Logo 107">
            <a:extLst>
              <a:ext uri="{FF2B5EF4-FFF2-40B4-BE49-F238E27FC236}">
                <a16:creationId xmlns:a16="http://schemas.microsoft.com/office/drawing/2014/main" id="{A4A07359-A62B-C1F5-8DA0-ECDB4AE762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455" t="9494" r="8839" b="29747"/>
          <a:stretch>
            <a:fillRect/>
          </a:stretch>
        </p:blipFill>
        <p:spPr>
          <a:xfrm>
            <a:off x="3654000" y="4402799"/>
            <a:ext cx="655875" cy="158400"/>
          </a:xfrm>
          <a:prstGeom prst="rect">
            <a:avLst/>
          </a:prstGeom>
        </p:spPr>
      </p:pic>
      <p:sp>
        <p:nvSpPr>
          <p:cNvPr id="102" name="Logo chip"/>
          <p:cNvSpPr/>
          <p:nvPr/>
        </p:nvSpPr>
        <p:spPr>
          <a:xfrm>
            <a:off x="6350400" y="4327200"/>
            <a:ext cx="1000778" cy="3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3" name="Logo 88">
            <a:extLst>
              <a:ext uri="{FF2B5EF4-FFF2-40B4-BE49-F238E27FC236}">
                <a16:creationId xmlns:a16="http://schemas.microsoft.com/office/drawing/2014/main" id="{D6D548FE-F3AA-7AF8-0444-A299BA153A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400" t="17963" r="11800" b="18889"/>
          <a:stretch>
            <a:fillRect/>
          </a:stretch>
        </p:blipFill>
        <p:spPr>
          <a:xfrm>
            <a:off x="6458400" y="4399200"/>
            <a:ext cx="784778" cy="165600"/>
          </a:xfrm>
          <a:prstGeom prst="rect">
            <a:avLst/>
          </a:prstGeom>
        </p:spPr>
      </p:pic>
      <p:sp>
        <p:nvSpPr>
          <p:cNvPr id="104" name="Logo chip"/>
          <p:cNvSpPr/>
          <p:nvPr/>
        </p:nvSpPr>
        <p:spPr>
          <a:xfrm>
            <a:off x="4806000" y="4687200"/>
            <a:ext cx="713368" cy="3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5" name="Logo 84">
            <a:extLst>
              <a:ext uri="{FF2B5EF4-FFF2-40B4-BE49-F238E27FC236}">
                <a16:creationId xmlns:a16="http://schemas.microsoft.com/office/drawing/2014/main" id="{D180E347-366B-3C96-92F5-4B1C4A79EE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59" t="13514" r="33058" b="35135"/>
          <a:stretch>
            <a:fillRect/>
          </a:stretch>
        </p:blipFill>
        <p:spPr>
          <a:xfrm>
            <a:off x="4914000" y="4716000"/>
            <a:ext cx="497368" cy="251999"/>
          </a:xfrm>
          <a:prstGeom prst="rect">
            <a:avLst/>
          </a:prstGeom>
        </p:spPr>
      </p:pic>
      <p:sp>
        <p:nvSpPr>
          <p:cNvPr id="106" name="Logo chip"/>
          <p:cNvSpPr/>
          <p:nvPr/>
        </p:nvSpPr>
        <p:spPr>
          <a:xfrm>
            <a:off x="5335200" y="5047200"/>
            <a:ext cx="871200" cy="3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7" name="Logo 85">
            <a:extLst>
              <a:ext uri="{FF2B5EF4-FFF2-40B4-BE49-F238E27FC236}">
                <a16:creationId xmlns:a16="http://schemas.microsoft.com/office/drawing/2014/main" id="{B676258A-B9FF-5127-D50B-36567EC5A86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670" t="14894" r="38643" b="56738"/>
          <a:stretch/>
        </p:blipFill>
        <p:spPr>
          <a:xfrm>
            <a:off x="5443200" y="5130000"/>
            <a:ext cx="655200" cy="144000"/>
          </a:xfrm>
          <a:prstGeom prst="rect">
            <a:avLst/>
          </a:prstGeom>
        </p:spPr>
      </p:pic>
      <p:sp>
        <p:nvSpPr>
          <p:cNvPr id="108" name="Group label"/>
          <p:cNvSpPr txBox="1"/>
          <p:nvPr/>
        </p:nvSpPr>
        <p:spPr>
          <a:xfrm>
            <a:off x="795600" y="3474000"/>
            <a:ext cx="1242000" cy="7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1" i="0">
                <a:solidFill>
                  <a:srgbClr val="2C6E88"/>
                </a:solidFill>
                <a:latin typeface="Segoe UI"/>
              </a:rPr>
              <a:t>EUROPEAN</a:t>
            </a:r>
          </a:p>
          <a:p>
            <a:r>
              <a:rPr sz="1000" b="1" i="0">
                <a:solidFill>
                  <a:srgbClr val="2C6E88"/>
                </a:solidFill>
                <a:latin typeface="Segoe UI"/>
              </a:rPr>
              <a:t>COLLABORATIONS</a:t>
            </a:r>
          </a:p>
        </p:txBody>
      </p:sp>
      <p:sp>
        <p:nvSpPr>
          <p:cNvPr id="109" name="Group label"/>
          <p:cNvSpPr txBox="1"/>
          <p:nvPr/>
        </p:nvSpPr>
        <p:spPr>
          <a:xfrm>
            <a:off x="795600" y="4302000"/>
            <a:ext cx="1242000" cy="108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1" i="0">
                <a:solidFill>
                  <a:srgbClr val="2C6E88"/>
                </a:solidFill>
                <a:latin typeface="Segoe UI"/>
              </a:rPr>
              <a:t>INFN</a:t>
            </a:r>
          </a:p>
          <a:p>
            <a:r>
              <a:rPr sz="1000" b="1" i="0">
                <a:solidFill>
                  <a:srgbClr val="2C6E88"/>
                </a:solidFill>
                <a:latin typeface="Segoe UI"/>
              </a:rPr>
              <a:t>PROJECTS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9D53B-7A13-6E61-3467-FC3364AEE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9942B1-E871-200D-4608-B0679915CE93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3C2E31-5513-E7E1-77DF-1E573278AD37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A3B0F-346C-175B-8133-640F9BC1DC8F}"/>
              </a:ext>
            </a:extLst>
          </p:cNvPr>
          <p:cNvSpPr txBox="1"/>
          <p:nvPr/>
        </p:nvSpPr>
        <p:spPr>
          <a:xfrm>
            <a:off x="566928" y="713232"/>
            <a:ext cx="100584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2400" b="0" i="0" dirty="0" err="1">
                <a:solidFill>
                  <a:srgbClr val="092049"/>
                </a:solidFill>
                <a:latin typeface="Segoe UI Semibold"/>
              </a:rPr>
              <a:t>Outline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D1AB5C-79FB-47F8-A187-2374D3B2BB6D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D9CAF-3DDB-9FD7-3722-A16238D58C7F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dirty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07CB54-F172-93B9-6BBC-0D0985FCFF7F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04 / 24</a:t>
            </a:r>
          </a:p>
        </p:txBody>
      </p:sp>
      <p:sp>
        <p:nvSpPr>
          <p:cNvPr id="10" name="TextBox 990"/>
          <p:cNvSpPr txBox="1"/>
          <p:nvPr/>
        </p:nvSpPr>
        <p:spPr>
          <a:xfrm>
            <a:off x="824400" y="410399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 dirty="0">
                <a:solidFill>
                  <a:srgbClr val="2C6E88"/>
                </a:solidFill>
                <a:latin typeface="Segoe UI"/>
              </a:rPr>
              <a:t>OVERVIEW</a:t>
            </a:r>
          </a:p>
        </p:txBody>
      </p:sp>
      <p:sp>
        <p:nvSpPr>
          <p:cNvPr id="915" name="Rounded Rectangle 991"/>
          <p:cNvSpPr/>
          <p:nvPr/>
        </p:nvSpPr>
        <p:spPr>
          <a:xfrm>
            <a:off x="565200" y="1458000"/>
            <a:ext cx="11059200" cy="1152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6" name="TextBox 915"/>
          <p:cNvSpPr txBox="1"/>
          <p:nvPr/>
        </p:nvSpPr>
        <p:spPr>
          <a:xfrm>
            <a:off x="827999" y="1458000"/>
            <a:ext cx="936000" cy="115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0" i="0">
                <a:solidFill>
                  <a:srgbClr val="4297B4"/>
                </a:solidFill>
                <a:latin typeface="Segoe UI Semibold"/>
              </a:rPr>
              <a:t>01</a:t>
            </a:r>
          </a:p>
        </p:txBody>
      </p:sp>
      <p:sp>
        <p:nvSpPr>
          <p:cNvPr id="917" name="TextBox 916"/>
          <p:cNvSpPr txBox="1"/>
          <p:nvPr/>
        </p:nvSpPr>
        <p:spPr>
          <a:xfrm>
            <a:off x="1908000" y="1638000"/>
            <a:ext cx="9432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dirty="0" err="1">
                <a:solidFill>
                  <a:srgbClr val="092049"/>
                </a:solidFill>
                <a:latin typeface="Segoe UI Semibold"/>
              </a:rPr>
              <a:t>Nb₃Sn</a:t>
            </a:r>
            <a:r>
              <a:rPr sz="1800" b="0" i="0" dirty="0">
                <a:solidFill>
                  <a:srgbClr val="092049"/>
                </a:solidFill>
                <a:latin typeface="Segoe UI Semibold"/>
              </a:rPr>
              <a:t> on a cavity</a:t>
            </a:r>
          </a:p>
        </p:txBody>
      </p:sp>
      <p:sp>
        <p:nvSpPr>
          <p:cNvPr id="918" name="TextBox 917"/>
          <p:cNvSpPr txBox="1"/>
          <p:nvPr/>
        </p:nvSpPr>
        <p:spPr>
          <a:xfrm>
            <a:off x="1908000" y="1954800"/>
            <a:ext cx="9432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0" i="0" dirty="0">
                <a:solidFill>
                  <a:srgbClr val="16202E"/>
                </a:solidFill>
                <a:latin typeface="Segoe UI"/>
              </a:rPr>
              <a:t>Commissioning the coating system and first depositions on a mock-up cavity</a:t>
            </a:r>
          </a:p>
        </p:txBody>
      </p:sp>
      <p:sp>
        <p:nvSpPr>
          <p:cNvPr id="920" name="Rounded Rectangle 992"/>
          <p:cNvSpPr/>
          <p:nvPr/>
        </p:nvSpPr>
        <p:spPr>
          <a:xfrm>
            <a:off x="565200" y="2754000"/>
            <a:ext cx="11059200" cy="1152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1" name="TextBox 920"/>
          <p:cNvSpPr txBox="1"/>
          <p:nvPr/>
        </p:nvSpPr>
        <p:spPr>
          <a:xfrm>
            <a:off x="827999" y="2754000"/>
            <a:ext cx="936000" cy="115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0" i="0">
                <a:solidFill>
                  <a:srgbClr val="4297B4"/>
                </a:solidFill>
                <a:latin typeface="Segoe UI Semibold"/>
              </a:rPr>
              <a:t>02</a:t>
            </a:r>
          </a:p>
        </p:txBody>
      </p:sp>
      <p:sp>
        <p:nvSpPr>
          <p:cNvPr id="922" name="TextBox 921"/>
          <p:cNvSpPr txBox="1"/>
          <p:nvPr/>
        </p:nvSpPr>
        <p:spPr>
          <a:xfrm>
            <a:off x="1908000" y="2934000"/>
            <a:ext cx="9432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092049"/>
                </a:solidFill>
                <a:latin typeface="Segoe UI Semibold"/>
              </a:rPr>
              <a:t>Future improvements of the system</a:t>
            </a:r>
          </a:p>
        </p:txBody>
      </p:sp>
      <p:sp>
        <p:nvSpPr>
          <p:cNvPr id="923" name="TextBox 922"/>
          <p:cNvSpPr txBox="1"/>
          <p:nvPr/>
        </p:nvSpPr>
        <p:spPr>
          <a:xfrm>
            <a:off x="1908000" y="3250800"/>
            <a:ext cx="94320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0" i="0" dirty="0">
                <a:solidFill>
                  <a:srgbClr val="16202E"/>
                </a:solidFill>
                <a:latin typeface="Segoe UI"/>
              </a:rPr>
              <a:t>A </a:t>
            </a:r>
            <a:r>
              <a:rPr sz="1250" b="0" i="0">
                <a:solidFill>
                  <a:srgbClr val="16202E"/>
                </a:solidFill>
                <a:latin typeface="Segoe UI"/>
              </a:rPr>
              <a:t>rotating cavity: </a:t>
            </a:r>
            <a:r>
              <a:rPr sz="1250" b="0" i="0" dirty="0">
                <a:solidFill>
                  <a:srgbClr val="16202E"/>
                </a:solidFill>
                <a:latin typeface="Segoe UI"/>
              </a:rPr>
              <a:t>from design to construction</a:t>
            </a:r>
          </a:p>
        </p:txBody>
      </p:sp>
      <p:sp>
        <p:nvSpPr>
          <p:cNvPr id="925" name="Rounded Rectangle 993"/>
          <p:cNvSpPr/>
          <p:nvPr/>
        </p:nvSpPr>
        <p:spPr>
          <a:xfrm>
            <a:off x="565200" y="4050000"/>
            <a:ext cx="11059200" cy="1152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6" name="TextBox 925"/>
          <p:cNvSpPr txBox="1"/>
          <p:nvPr/>
        </p:nvSpPr>
        <p:spPr>
          <a:xfrm>
            <a:off x="827999" y="4050000"/>
            <a:ext cx="936000" cy="115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0" i="0">
                <a:solidFill>
                  <a:srgbClr val="4297B4"/>
                </a:solidFill>
                <a:latin typeface="Segoe UI Semibold"/>
              </a:rPr>
              <a:t>03</a:t>
            </a:r>
          </a:p>
        </p:txBody>
      </p:sp>
      <p:sp>
        <p:nvSpPr>
          <p:cNvPr id="927" name="TextBox 926"/>
          <p:cNvSpPr txBox="1"/>
          <p:nvPr/>
        </p:nvSpPr>
        <p:spPr>
          <a:xfrm>
            <a:off x="1908000" y="4230000"/>
            <a:ext cx="9432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092049"/>
                </a:solidFill>
                <a:latin typeface="Segoe UI Semibold"/>
              </a:rPr>
              <a:t>Possible new film interface</a:t>
            </a:r>
          </a:p>
        </p:txBody>
      </p:sp>
      <p:sp>
        <p:nvSpPr>
          <p:cNvPr id="928" name="TextBox 927"/>
          <p:cNvSpPr txBox="1"/>
          <p:nvPr/>
        </p:nvSpPr>
        <p:spPr>
          <a:xfrm>
            <a:off x="1908000" y="4546800"/>
            <a:ext cx="94320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0" i="0" dirty="0">
                <a:solidFill>
                  <a:srgbClr val="16202E"/>
                </a:solidFill>
                <a:latin typeface="Segoe UI"/>
              </a:rPr>
              <a:t>ALD oxide interlayers</a:t>
            </a:r>
          </a:p>
        </p:txBody>
      </p:sp>
      <p:sp>
        <p:nvSpPr>
          <p:cNvPr id="930" name="Rounded Rectangle 995"/>
          <p:cNvSpPr/>
          <p:nvPr/>
        </p:nvSpPr>
        <p:spPr>
          <a:xfrm>
            <a:off x="565200" y="5346000"/>
            <a:ext cx="11059200" cy="486000"/>
          </a:xfrm>
          <a:prstGeom prst="roundRect">
            <a:avLst>
              <a:gd name="adj" fmla="val 8000"/>
            </a:avLst>
          </a:prstGeom>
          <a:solidFill>
            <a:srgbClr val="E8EFF6"/>
          </a:solidFill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1" name="TextBox 930"/>
          <p:cNvSpPr txBox="1"/>
          <p:nvPr/>
        </p:nvSpPr>
        <p:spPr>
          <a:xfrm>
            <a:off x="827999" y="5346000"/>
            <a:ext cx="10548000" cy="486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092049"/>
                </a:solidFill>
                <a:latin typeface="Segoe UI"/>
              </a:rPr>
              <a:t>→  Next steps</a:t>
            </a:r>
            <a:r>
              <a:rPr sz="1300" b="0" i="0">
                <a:solidFill>
                  <a:srgbClr val="16202E"/>
                </a:solidFill>
                <a:latin typeface="Segoe UI"/>
              </a:rPr>
              <a:t>  —  from the mock-up to an RF-tested Nb₃Sn cavity</a:t>
            </a:r>
          </a:p>
        </p:txBody>
      </p:sp>
    </p:spTree>
    <p:extLst>
      <p:ext uri="{BB962C8B-B14F-4D97-AF65-F5344CB8AC3E}">
        <p14:creationId xmlns:p14="http://schemas.microsoft.com/office/powerpoint/2010/main" val="2931645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126480" y="365760"/>
            <a:ext cx="5943600" cy="6400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30000" b="1" i="0">
                <a:solidFill>
                  <a:srgbClr val="0D2A5E"/>
                </a:solidFill>
                <a:latin typeface="Segoe UI Semibold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240280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9ACBDC"/>
                </a:solidFill>
                <a:latin typeface="Segoe UI"/>
              </a:rPr>
              <a:t>PART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97480"/>
            <a:ext cx="786384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0" i="0">
                <a:solidFill>
                  <a:srgbClr val="FFFFFF"/>
                </a:solidFill>
                <a:latin typeface="Segoe UI Semibold"/>
              </a:rPr>
              <a:t>Nb₃Sn on a cavity</a:t>
            </a:r>
            <a:endParaRPr sz="4400" b="0" i="0" dirty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8096" y="3931920"/>
            <a:ext cx="2743200" cy="2743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4160520"/>
            <a:ext cx="7406640" cy="2644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0" i="1">
                <a:solidFill>
                  <a:srgbClr val="9ACBDC"/>
                </a:solidFill>
                <a:latin typeface="Segoe UI Light"/>
              </a:rPr>
              <a:t>Commissioning the coating system and first depositions on a mock-up cavity</a:t>
            </a:r>
            <a:endParaRPr sz="1600" b="0" i="1" dirty="0">
              <a:solidFill>
                <a:srgbClr val="9ACBDC"/>
              </a:solidFill>
              <a:latin typeface="Segoe UI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0A6BC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9ACBDC"/>
                </a:solidFill>
                <a:latin typeface="Segoe UI"/>
              </a:rPr>
              <a:t>05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4400" y="410399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RECAP</a:t>
            </a:r>
            <a:endParaRPr sz="1250" b="1" i="0" dirty="0">
              <a:solidFill>
                <a:srgbClr val="2C6E88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928" y="713232"/>
            <a:ext cx="793699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Moving the recipe onto a 1.3 GHz cavity</a:t>
            </a:r>
            <a:endParaRPr sz="24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dirty="0">
                <a:solidFill>
                  <a:srgbClr val="5A6A7A"/>
                </a:solidFill>
                <a:latin typeface="Segoe UI"/>
              </a:rPr>
              <a:t>TFSRF 2026  ·  M. Lazzari, INFN–LNL</a:t>
            </a:r>
            <a:r>
              <a:rPr lang="it-IT" sz="900" b="0" i="0" dirty="0">
                <a:solidFill>
                  <a:srgbClr val="5A6A7A"/>
                </a:solidFill>
                <a:latin typeface="Segoe UI"/>
              </a:rPr>
              <a:t>, malazzar@lnl.infn.it</a:t>
            </a:r>
            <a:endParaRPr sz="900" b="0" i="0" dirty="0">
              <a:solidFill>
                <a:srgbClr val="5A6A7A"/>
              </a:solidFill>
              <a:latin typeface="Segoe U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06 / 24</a:t>
            </a:r>
          </a:p>
        </p:txBody>
      </p:sp>
      <p:sp>
        <p:nvSpPr>
          <p:cNvPr id="911" name="TextBox 910"/>
          <p:cNvSpPr txBox="1"/>
          <p:nvPr/>
        </p:nvSpPr>
        <p:spPr>
          <a:xfrm>
            <a:off x="566928" y="1600200"/>
            <a:ext cx="58521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2C6E88"/>
                </a:solidFill>
                <a:latin typeface="Segoe UI Semibold"/>
              </a:rPr>
              <a:t>The recipe — validated on flat samples &amp; QPR *</a:t>
            </a:r>
          </a:p>
        </p:txBody>
      </p:sp>
      <p:sp>
        <p:nvSpPr>
          <p:cNvPr id="912" name="TextBox 911"/>
          <p:cNvSpPr txBox="1"/>
          <p:nvPr/>
        </p:nvSpPr>
        <p:spPr>
          <a:xfrm>
            <a:off x="566928" y="1920240"/>
            <a:ext cx="5852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DCMS from a single stoichiometric </a:t>
            </a:r>
            <a:r>
              <a:rPr sz="1200" b="0" i="0" dirty="0" err="1">
                <a:solidFill>
                  <a:srgbClr val="16202E"/>
                </a:solidFill>
                <a:latin typeface="Segoe UI"/>
              </a:rPr>
              <a:t>Nb₃Sn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target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, 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T</a:t>
            </a:r>
            <a:r>
              <a:rPr sz="1200" b="0" i="0" baseline="-25000" dirty="0">
                <a:solidFill>
                  <a:srgbClr val="16202E"/>
                </a:solidFill>
                <a:latin typeface="Segoe UI"/>
              </a:rPr>
              <a:t>c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&gt; 17 K on Cu</a:t>
            </a:r>
          </a:p>
        </p:txBody>
      </p:sp>
      <p:sp>
        <p:nvSpPr>
          <p:cNvPr id="914" name="Oval 913"/>
          <p:cNvSpPr/>
          <p:nvPr/>
        </p:nvSpPr>
        <p:spPr>
          <a:xfrm>
            <a:off x="566928" y="253288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5" name="TextBox 914"/>
          <p:cNvSpPr txBox="1"/>
          <p:nvPr/>
        </p:nvSpPr>
        <p:spPr>
          <a:xfrm>
            <a:off x="566928" y="253288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1</a:t>
            </a:r>
          </a:p>
        </p:txBody>
      </p:sp>
      <p:sp>
        <p:nvSpPr>
          <p:cNvPr id="916" name="TextBox 915"/>
          <p:cNvSpPr txBox="1"/>
          <p:nvPr/>
        </p:nvSpPr>
        <p:spPr>
          <a:xfrm>
            <a:off x="1005840" y="251460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Low cathode power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~250 mW/cm²</a:t>
            </a:r>
          </a:p>
        </p:txBody>
      </p:sp>
      <p:sp>
        <p:nvSpPr>
          <p:cNvPr id="918" name="Oval 917"/>
          <p:cNvSpPr/>
          <p:nvPr/>
        </p:nvSpPr>
        <p:spPr>
          <a:xfrm>
            <a:off x="566928" y="312724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9" name="TextBox 918"/>
          <p:cNvSpPr txBox="1"/>
          <p:nvPr/>
        </p:nvSpPr>
        <p:spPr>
          <a:xfrm>
            <a:off x="566928" y="312724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2</a:t>
            </a:r>
          </a:p>
        </p:txBody>
      </p:sp>
      <p:sp>
        <p:nvSpPr>
          <p:cNvPr id="920" name="TextBox 919"/>
          <p:cNvSpPr txBox="1"/>
          <p:nvPr/>
        </p:nvSpPr>
        <p:spPr>
          <a:xfrm>
            <a:off x="1005840" y="310896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High deposition pressure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2×10⁻² mbar</a:t>
            </a:r>
          </a:p>
        </p:txBody>
      </p:sp>
      <p:sp>
        <p:nvSpPr>
          <p:cNvPr id="922" name="Oval 921"/>
          <p:cNvSpPr/>
          <p:nvPr/>
        </p:nvSpPr>
        <p:spPr>
          <a:xfrm>
            <a:off x="566928" y="372160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3" name="TextBox 922"/>
          <p:cNvSpPr txBox="1"/>
          <p:nvPr/>
        </p:nvSpPr>
        <p:spPr>
          <a:xfrm>
            <a:off x="566928" y="372160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3</a:t>
            </a:r>
          </a:p>
        </p:txBody>
      </p:sp>
      <p:sp>
        <p:nvSpPr>
          <p:cNvPr id="924" name="TextBox 923"/>
          <p:cNvSpPr txBox="1"/>
          <p:nvPr/>
        </p:nvSpPr>
        <p:spPr>
          <a:xfrm>
            <a:off x="1005840" y="370332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Deposition temperature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600–650 °C</a:t>
            </a:r>
          </a:p>
        </p:txBody>
      </p:sp>
      <p:sp>
        <p:nvSpPr>
          <p:cNvPr id="925" name="TextBox 924"/>
          <p:cNvSpPr txBox="1"/>
          <p:nvPr/>
        </p:nvSpPr>
        <p:spPr>
          <a:xfrm>
            <a:off x="1005840" y="3968496"/>
            <a:ext cx="54132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solidFill>
                  <a:srgbClr val="5A6A7A"/>
                </a:solidFill>
                <a:latin typeface="Segoe UI"/>
              </a:rPr>
              <a:t>→  Heat the cavity in vacuum during coating, below the Cu limit</a:t>
            </a:r>
          </a:p>
        </p:txBody>
      </p:sp>
      <p:sp>
        <p:nvSpPr>
          <p:cNvPr id="926" name="Oval 925"/>
          <p:cNvSpPr/>
          <p:nvPr/>
        </p:nvSpPr>
        <p:spPr>
          <a:xfrm>
            <a:off x="566928" y="431596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7" name="TextBox 926"/>
          <p:cNvSpPr txBox="1"/>
          <p:nvPr/>
        </p:nvSpPr>
        <p:spPr>
          <a:xfrm>
            <a:off x="566928" y="431596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4</a:t>
            </a:r>
          </a:p>
        </p:txBody>
      </p:sp>
      <p:sp>
        <p:nvSpPr>
          <p:cNvPr id="928" name="TextBox 927"/>
          <p:cNvSpPr txBox="1"/>
          <p:nvPr/>
        </p:nvSpPr>
        <p:spPr>
          <a:xfrm>
            <a:off x="1005840" y="429768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No post-annealing</a:t>
            </a:r>
          </a:p>
        </p:txBody>
      </p:sp>
      <p:sp>
        <p:nvSpPr>
          <p:cNvPr id="929" name="TextBox 928"/>
          <p:cNvSpPr txBox="1"/>
          <p:nvPr/>
        </p:nvSpPr>
        <p:spPr>
          <a:xfrm>
            <a:off x="1005840" y="4562856"/>
            <a:ext cx="54132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5A6A7A"/>
                </a:solidFill>
                <a:latin typeface="Segoe UI"/>
              </a:rPr>
              <a:t>→  A15 phase formed in situ: one single, hot deposition step</a:t>
            </a:r>
          </a:p>
        </p:txBody>
      </p:sp>
      <p:sp>
        <p:nvSpPr>
          <p:cNvPr id="930" name="Oval 929"/>
          <p:cNvSpPr/>
          <p:nvPr/>
        </p:nvSpPr>
        <p:spPr>
          <a:xfrm>
            <a:off x="566928" y="491032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1" name="TextBox 930"/>
          <p:cNvSpPr txBox="1"/>
          <p:nvPr/>
        </p:nvSpPr>
        <p:spPr>
          <a:xfrm>
            <a:off x="566928" y="491032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5</a:t>
            </a:r>
          </a:p>
        </p:txBody>
      </p:sp>
      <p:sp>
        <p:nvSpPr>
          <p:cNvPr id="932" name="TextBox 931"/>
          <p:cNvSpPr txBox="1"/>
          <p:nvPr/>
        </p:nvSpPr>
        <p:spPr>
          <a:xfrm>
            <a:off x="1005840" y="489204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Nb buffer layer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~30 µm</a:t>
            </a:r>
          </a:p>
        </p:txBody>
      </p:sp>
      <p:sp>
        <p:nvSpPr>
          <p:cNvPr id="933" name="TextBox 932"/>
          <p:cNvSpPr txBox="1"/>
          <p:nvPr/>
        </p:nvSpPr>
        <p:spPr>
          <a:xfrm>
            <a:off x="1005840" y="5157216"/>
            <a:ext cx="5413248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solidFill>
                  <a:srgbClr val="5A6A7A"/>
                </a:solidFill>
                <a:latin typeface="Segoe UI"/>
              </a:rPr>
              <a:t>→  </a:t>
            </a:r>
            <a:r>
              <a:rPr lang="it-IT" sz="1150" b="0" i="0" dirty="0" err="1">
                <a:solidFill>
                  <a:srgbClr val="5A6A7A"/>
                </a:solidFill>
                <a:latin typeface="Segoe UI"/>
              </a:rPr>
              <a:t>Accommodation</a:t>
            </a:r>
            <a:r>
              <a:rPr lang="it-IT" sz="1150" b="0" i="0" dirty="0">
                <a:solidFill>
                  <a:srgbClr val="5A6A7A"/>
                </a:solidFill>
                <a:latin typeface="Segoe UI"/>
              </a:rPr>
              <a:t> and </a:t>
            </a:r>
            <a:r>
              <a:rPr lang="it-IT" sz="1150" b="0" i="0" dirty="0" err="1">
                <a:solidFill>
                  <a:srgbClr val="5A6A7A"/>
                </a:solidFill>
                <a:latin typeface="Segoe UI"/>
              </a:rPr>
              <a:t>diffusion</a:t>
            </a:r>
            <a:r>
              <a:rPr lang="it-IT" sz="1150" b="0" i="0" dirty="0">
                <a:solidFill>
                  <a:srgbClr val="5A6A7A"/>
                </a:solidFill>
                <a:latin typeface="Segoe UI"/>
              </a:rPr>
              <a:t> </a:t>
            </a:r>
            <a:r>
              <a:rPr lang="it-IT" sz="1150" b="0" i="0" dirty="0" err="1">
                <a:solidFill>
                  <a:srgbClr val="5A6A7A"/>
                </a:solidFill>
                <a:latin typeface="Segoe UI"/>
              </a:rPr>
              <a:t>barrier</a:t>
            </a:r>
            <a:endParaRPr sz="1150" b="0" i="0" dirty="0">
              <a:solidFill>
                <a:srgbClr val="5A6A7A"/>
              </a:solidFill>
              <a:latin typeface="Segoe UI"/>
            </a:endParaRPr>
          </a:p>
        </p:txBody>
      </p:sp>
      <p:sp>
        <p:nvSpPr>
          <p:cNvPr id="938" name="TextBox 937"/>
          <p:cNvSpPr txBox="1"/>
          <p:nvPr/>
        </p:nvSpPr>
        <p:spPr>
          <a:xfrm>
            <a:off x="566928" y="6153912"/>
            <a:ext cx="63093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1">
                <a:solidFill>
                  <a:srgbClr val="5A6A7A"/>
                </a:solidFill>
                <a:latin typeface="Segoe UI"/>
              </a:rPr>
              <a:t>* D. Fonnesu et al., Recipe optimization and SRF test of Cu-compatible Nb₃Sn films by DCMS, Sci. Rep. 16, 3539 (2026).</a:t>
            </a:r>
          </a:p>
        </p:txBody>
      </p:sp>
      <p:sp>
        <p:nvSpPr>
          <p:cNvPr id="939" name="Rounded Rectangle 938"/>
          <p:cNvSpPr/>
          <p:nvPr/>
        </p:nvSpPr>
        <p:spPr>
          <a:xfrm>
            <a:off x="6858000" y="1600200"/>
            <a:ext cx="4767072" cy="4480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7309ACE9-822E-5625-8D8B-725ECDAC1606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909">
            <a:extLst>
              <a:ext uri="{FF2B5EF4-FFF2-40B4-BE49-F238E27FC236}">
                <a16:creationId xmlns:a16="http://schemas.microsoft.com/office/drawing/2014/main" id="{200C0CB6-8330-2402-2F0A-61342911436B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7" name="Q(Eacc) plot">
            <a:extLst>
              <a:ext uri="{FF2B5EF4-FFF2-40B4-BE49-F238E27FC236}">
                <a16:creationId xmlns:a16="http://schemas.microsoft.com/office/drawing/2014/main" id="{C3926B3F-B674-C350-6A4E-E722F0963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976" y="2088000"/>
            <a:ext cx="3569120" cy="3131999"/>
          </a:xfrm>
          <a:prstGeom prst="rect">
            <a:avLst/>
          </a:prstGeom>
        </p:spPr>
      </p:pic>
      <p:sp>
        <p:nvSpPr>
          <p:cNvPr id="14" name="Rectangle 140">
            <a:extLst>
              <a:ext uri="{FF2B5EF4-FFF2-40B4-BE49-F238E27FC236}">
                <a16:creationId xmlns:a16="http://schemas.microsoft.com/office/drawing/2014/main" id="{49874AF4-7F9F-88E2-5B5D-E55698DF7C97}"/>
              </a:ext>
            </a:extLst>
          </p:cNvPr>
          <p:cNvSpPr/>
          <p:nvPr/>
        </p:nvSpPr>
        <p:spPr>
          <a:xfrm>
            <a:off x="7084800" y="5364000"/>
            <a:ext cx="4313472" cy="576000"/>
          </a:xfrm>
          <a:prstGeom prst="rect">
            <a:avLst/>
          </a:prstGeom>
          <a:solidFill>
            <a:srgbClr val="E9F1F7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41">
            <a:extLst>
              <a:ext uri="{FF2B5EF4-FFF2-40B4-BE49-F238E27FC236}">
                <a16:creationId xmlns:a16="http://schemas.microsoft.com/office/drawing/2014/main" id="{62CBD3A2-47EA-5532-96E7-03F381E1E478}"/>
              </a:ext>
            </a:extLst>
          </p:cNvPr>
          <p:cNvSpPr/>
          <p:nvPr/>
        </p:nvSpPr>
        <p:spPr>
          <a:xfrm>
            <a:off x="7084800" y="5364000"/>
            <a:ext cx="82296" cy="576000"/>
          </a:xfrm>
          <a:prstGeom prst="rect">
            <a:avLst/>
          </a:prstGeom>
          <a:solidFill>
            <a:srgbClr val="F63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42">
            <a:extLst>
              <a:ext uri="{FF2B5EF4-FFF2-40B4-BE49-F238E27FC236}">
                <a16:creationId xmlns:a16="http://schemas.microsoft.com/office/drawing/2014/main" id="{BB6B1E16-2728-EA0F-F427-E2E9C05ED718}"/>
              </a:ext>
            </a:extLst>
          </p:cNvPr>
          <p:cNvSpPr txBox="1"/>
          <p:nvPr/>
        </p:nvSpPr>
        <p:spPr>
          <a:xfrm>
            <a:off x="7264800" y="5364000"/>
            <a:ext cx="1224000" cy="576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>
                <a:solidFill>
                  <a:srgbClr val="092049"/>
                </a:solidFill>
                <a:latin typeface="Segoe UI Semibold"/>
              </a:rPr>
              <a:t>Sample #2</a:t>
            </a:r>
          </a:p>
          <a:p>
            <a:pPr algn="l"/>
            <a:r>
              <a:rPr sz="900" b="0">
                <a:solidFill>
                  <a:srgbClr val="5A6A7A"/>
                </a:solidFill>
                <a:latin typeface="Segoe UI"/>
              </a:rPr>
              <a:t>Nb₃Sn on bulk Nb</a:t>
            </a:r>
          </a:p>
        </p:txBody>
      </p:sp>
      <p:sp>
        <p:nvSpPr>
          <p:cNvPr id="20" name="TextBox 143">
            <a:extLst>
              <a:ext uri="{FF2B5EF4-FFF2-40B4-BE49-F238E27FC236}">
                <a16:creationId xmlns:a16="http://schemas.microsoft.com/office/drawing/2014/main" id="{E18F4330-3F67-780C-7D84-BA9E4CC1ED23}"/>
              </a:ext>
            </a:extLst>
          </p:cNvPr>
          <p:cNvSpPr txBox="1"/>
          <p:nvPr/>
        </p:nvSpPr>
        <p:spPr>
          <a:xfrm>
            <a:off x="8506800" y="5587200"/>
            <a:ext cx="963824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092049"/>
                </a:solidFill>
                <a:latin typeface="Segoe UI Semibold"/>
              </a:rPr>
              <a:t>17.45 K</a:t>
            </a:r>
          </a:p>
        </p:txBody>
      </p:sp>
      <p:sp>
        <p:nvSpPr>
          <p:cNvPr id="22" name="TextBox 144">
            <a:extLst>
              <a:ext uri="{FF2B5EF4-FFF2-40B4-BE49-F238E27FC236}">
                <a16:creationId xmlns:a16="http://schemas.microsoft.com/office/drawing/2014/main" id="{EBF9DCC6-7CDD-CD50-41E7-FCAF6FE26852}"/>
              </a:ext>
            </a:extLst>
          </p:cNvPr>
          <p:cNvSpPr txBox="1"/>
          <p:nvPr/>
        </p:nvSpPr>
        <p:spPr>
          <a:xfrm>
            <a:off x="9470624" y="5587200"/>
            <a:ext cx="963824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092049"/>
                </a:solidFill>
                <a:latin typeface="Segoe UI Semibold"/>
              </a:rPr>
              <a:t>&gt; 85 mT</a:t>
            </a:r>
          </a:p>
        </p:txBody>
      </p:sp>
      <p:sp>
        <p:nvSpPr>
          <p:cNvPr id="24" name="TextBox 145">
            <a:extLst>
              <a:ext uri="{FF2B5EF4-FFF2-40B4-BE49-F238E27FC236}">
                <a16:creationId xmlns:a16="http://schemas.microsoft.com/office/drawing/2014/main" id="{22F13E18-4B03-BC08-2F6F-EB023C75C6A1}"/>
              </a:ext>
            </a:extLst>
          </p:cNvPr>
          <p:cNvSpPr txBox="1"/>
          <p:nvPr/>
        </p:nvSpPr>
        <p:spPr>
          <a:xfrm>
            <a:off x="10434448" y="5587200"/>
            <a:ext cx="963824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092049"/>
                </a:solidFill>
                <a:latin typeface="Segoe UI Semibold"/>
              </a:rPr>
              <a:t>&lt; 9 nΩ</a:t>
            </a:r>
          </a:p>
        </p:txBody>
      </p:sp>
      <p:sp>
        <p:nvSpPr>
          <p:cNvPr id="961" name="Card header">
            <a:extLst>
              <a:ext uri="{FF2B5EF4-FFF2-40B4-BE49-F238E27FC236}">
                <a16:creationId xmlns:a16="http://schemas.microsoft.com/office/drawing/2014/main" id="{AF042DA3-5A8F-EFE3-91CC-47008A505B31}"/>
              </a:ext>
            </a:extLst>
          </p:cNvPr>
          <p:cNvSpPr txBox="1"/>
          <p:nvPr/>
        </p:nvSpPr>
        <p:spPr>
          <a:xfrm>
            <a:off x="7086600" y="1783080"/>
            <a:ext cx="430987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QPR RESULTS</a:t>
            </a:r>
          </a:p>
        </p:txBody>
      </p:sp>
      <p:sp>
        <p:nvSpPr>
          <p:cNvPr id="962" name="Result label"/>
          <p:cNvSpPr txBox="1"/>
          <p:nvPr/>
        </p:nvSpPr>
        <p:spPr>
          <a:xfrm>
            <a:off x="8506800" y="5428800"/>
            <a:ext cx="963824" cy="162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Segoe UI"/>
              </a:rPr>
              <a:t>T</a:t>
            </a:r>
            <a:r>
              <a:rPr sz="1000" b="0" baseline="-25000">
                <a:solidFill>
                  <a:srgbClr val="5A6A7A"/>
                </a:solidFill>
                <a:latin typeface="Segoe UI"/>
              </a:rPr>
              <a:t>c</a:t>
            </a:r>
          </a:p>
        </p:txBody>
      </p:sp>
      <p:sp>
        <p:nvSpPr>
          <p:cNvPr id="963" name="Result label"/>
          <p:cNvSpPr txBox="1"/>
          <p:nvPr/>
        </p:nvSpPr>
        <p:spPr>
          <a:xfrm>
            <a:off x="9470624" y="5428800"/>
            <a:ext cx="963824" cy="162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Segoe UI"/>
              </a:rPr>
              <a:t>B</a:t>
            </a:r>
            <a:r>
              <a:rPr sz="1000" b="0" baseline="-25000">
                <a:solidFill>
                  <a:srgbClr val="5A6A7A"/>
                </a:solidFill>
                <a:latin typeface="Segoe UI"/>
              </a:rPr>
              <a:t>peak</a:t>
            </a:r>
          </a:p>
        </p:txBody>
      </p:sp>
      <p:sp>
        <p:nvSpPr>
          <p:cNvPr id="964" name="Result label"/>
          <p:cNvSpPr txBox="1"/>
          <p:nvPr/>
        </p:nvSpPr>
        <p:spPr>
          <a:xfrm>
            <a:off x="10434448" y="5428800"/>
            <a:ext cx="963824" cy="162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0">
                <a:solidFill>
                  <a:srgbClr val="5A6A7A"/>
                </a:solidFill>
                <a:latin typeface="Segoe UI"/>
              </a:rPr>
              <a:t>R</a:t>
            </a:r>
            <a:r>
              <a:rPr sz="1000" b="0" baseline="-25000">
                <a:solidFill>
                  <a:srgbClr val="5A6A7A"/>
                </a:solidFill>
                <a:latin typeface="Segoe UI"/>
              </a:rPr>
              <a:t>s</a:t>
            </a:r>
          </a:p>
        </p:txBody>
      </p:sp>
      <p:sp>
        <p:nvSpPr>
          <p:cNvPr id="965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6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7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8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9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0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1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2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3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4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5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7D4F3-B1D1-7D17-675E-DA2748687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D86019-9C5A-02A2-8FB6-03BDF494C3BC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2ED60A-8788-437D-2E92-D1D73ACB9B09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54F28F-CED6-B645-FB5C-CDD0D4EED6AD}"/>
              </a:ext>
            </a:extLst>
          </p:cNvPr>
          <p:cNvSpPr txBox="1"/>
          <p:nvPr/>
        </p:nvSpPr>
        <p:spPr>
          <a:xfrm>
            <a:off x="824400" y="410399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RECAP</a:t>
            </a:r>
            <a:endParaRPr sz="1250" b="1" i="0" dirty="0">
              <a:solidFill>
                <a:srgbClr val="2C6E88"/>
              </a:solidFill>
              <a:latin typeface="Segoe 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A9CE4B-B707-4185-2699-58ACDAC8A9C5}"/>
              </a:ext>
            </a:extLst>
          </p:cNvPr>
          <p:cNvSpPr txBox="1"/>
          <p:nvPr/>
        </p:nvSpPr>
        <p:spPr>
          <a:xfrm>
            <a:off x="566928" y="713232"/>
            <a:ext cx="793699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Moving the recipe onto a 1.3 GHz cavity</a:t>
            </a:r>
            <a:endParaRPr sz="24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0DBAC6-0D0D-33CC-A623-EB4905113462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9FCB9-A5C3-D90D-872F-F2235640A27B}"/>
              </a:ext>
            </a:extLst>
          </p:cNvPr>
          <p:cNvSpPr txBox="1"/>
          <p:nvPr/>
        </p:nvSpPr>
        <p:spPr>
          <a:xfrm>
            <a:off x="566928" y="6492240"/>
            <a:ext cx="64008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dirty="0">
                <a:solidFill>
                  <a:srgbClr val="5A6A7A"/>
                </a:solidFill>
                <a:latin typeface="Segoe UI"/>
              </a:rPr>
              <a:t>TFSRF 2026  ·  M. Lazzari, INFN–LNL</a:t>
            </a:r>
            <a:r>
              <a:rPr lang="it-IT" sz="900" b="0" i="0" dirty="0">
                <a:solidFill>
                  <a:srgbClr val="5A6A7A"/>
                </a:solidFill>
                <a:latin typeface="Segoe UI"/>
              </a:rPr>
              <a:t>, malazzar@lnl.infn.it</a:t>
            </a:r>
            <a:endParaRPr sz="900" b="0" i="0" dirty="0">
              <a:solidFill>
                <a:srgbClr val="5A6A7A"/>
              </a:solidFill>
              <a:latin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978028-E585-41C4-75B7-10F869FC94BA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07 / 24</a:t>
            </a:r>
          </a:p>
        </p:txBody>
      </p:sp>
      <p:sp>
        <p:nvSpPr>
          <p:cNvPr id="911" name="TextBox 910">
            <a:extLst>
              <a:ext uri="{FF2B5EF4-FFF2-40B4-BE49-F238E27FC236}">
                <a16:creationId xmlns:a16="http://schemas.microsoft.com/office/drawing/2014/main" id="{96AD32E5-E438-98B5-752B-A9CC74129736}"/>
              </a:ext>
            </a:extLst>
          </p:cNvPr>
          <p:cNvSpPr txBox="1"/>
          <p:nvPr/>
        </p:nvSpPr>
        <p:spPr>
          <a:xfrm>
            <a:off x="566928" y="1600200"/>
            <a:ext cx="58521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2C6E88"/>
                </a:solidFill>
                <a:latin typeface="Segoe UI Semibold"/>
              </a:rPr>
              <a:t>The recipe — validated on flat samples &amp; QPR *</a:t>
            </a:r>
          </a:p>
        </p:txBody>
      </p:sp>
      <p:sp>
        <p:nvSpPr>
          <p:cNvPr id="912" name="TextBox 911">
            <a:extLst>
              <a:ext uri="{FF2B5EF4-FFF2-40B4-BE49-F238E27FC236}">
                <a16:creationId xmlns:a16="http://schemas.microsoft.com/office/drawing/2014/main" id="{E07D71B7-98A9-0146-BFE7-8B3C9AB25D7E}"/>
              </a:ext>
            </a:extLst>
          </p:cNvPr>
          <p:cNvSpPr txBox="1"/>
          <p:nvPr/>
        </p:nvSpPr>
        <p:spPr>
          <a:xfrm>
            <a:off x="566928" y="1920240"/>
            <a:ext cx="5852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DCMS from a single stoichiometric </a:t>
            </a:r>
            <a:r>
              <a:rPr sz="1200" b="0" i="0" dirty="0" err="1">
                <a:solidFill>
                  <a:srgbClr val="16202E"/>
                </a:solidFill>
                <a:latin typeface="Segoe UI"/>
              </a:rPr>
              <a:t>Nb₃Sn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target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, 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T</a:t>
            </a:r>
            <a:r>
              <a:rPr sz="1200" b="0" i="0" baseline="-25000" dirty="0">
                <a:solidFill>
                  <a:srgbClr val="16202E"/>
                </a:solidFill>
                <a:latin typeface="Segoe UI"/>
              </a:rPr>
              <a:t>c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&gt; 17 K on Cu</a:t>
            </a:r>
          </a:p>
        </p:txBody>
      </p:sp>
      <p:sp>
        <p:nvSpPr>
          <p:cNvPr id="914" name="Oval 913">
            <a:extLst>
              <a:ext uri="{FF2B5EF4-FFF2-40B4-BE49-F238E27FC236}">
                <a16:creationId xmlns:a16="http://schemas.microsoft.com/office/drawing/2014/main" id="{5D4BFE71-A232-EA7A-B632-F813F2CBBC67}"/>
              </a:ext>
            </a:extLst>
          </p:cNvPr>
          <p:cNvSpPr/>
          <p:nvPr/>
        </p:nvSpPr>
        <p:spPr>
          <a:xfrm>
            <a:off x="566928" y="253288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5" name="TextBox 914">
            <a:extLst>
              <a:ext uri="{FF2B5EF4-FFF2-40B4-BE49-F238E27FC236}">
                <a16:creationId xmlns:a16="http://schemas.microsoft.com/office/drawing/2014/main" id="{8AACBF35-0727-BDE4-981F-6156E22D3F76}"/>
              </a:ext>
            </a:extLst>
          </p:cNvPr>
          <p:cNvSpPr txBox="1"/>
          <p:nvPr/>
        </p:nvSpPr>
        <p:spPr>
          <a:xfrm>
            <a:off x="566928" y="253288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1</a:t>
            </a:r>
          </a:p>
        </p:txBody>
      </p:sp>
      <p:sp>
        <p:nvSpPr>
          <p:cNvPr id="916" name="TextBox 915">
            <a:extLst>
              <a:ext uri="{FF2B5EF4-FFF2-40B4-BE49-F238E27FC236}">
                <a16:creationId xmlns:a16="http://schemas.microsoft.com/office/drawing/2014/main" id="{FA0A5C5A-78FF-8EEA-2A65-53D714C035B3}"/>
              </a:ext>
            </a:extLst>
          </p:cNvPr>
          <p:cNvSpPr txBox="1"/>
          <p:nvPr/>
        </p:nvSpPr>
        <p:spPr>
          <a:xfrm>
            <a:off x="1005840" y="251460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Low cathode power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~250 mW/cm²</a:t>
            </a:r>
          </a:p>
        </p:txBody>
      </p:sp>
      <p:sp>
        <p:nvSpPr>
          <p:cNvPr id="918" name="Oval 917">
            <a:extLst>
              <a:ext uri="{FF2B5EF4-FFF2-40B4-BE49-F238E27FC236}">
                <a16:creationId xmlns:a16="http://schemas.microsoft.com/office/drawing/2014/main" id="{E1130CF7-7F80-B8E9-2F0F-30A4772CBC30}"/>
              </a:ext>
            </a:extLst>
          </p:cNvPr>
          <p:cNvSpPr/>
          <p:nvPr/>
        </p:nvSpPr>
        <p:spPr>
          <a:xfrm>
            <a:off x="566928" y="312724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9" name="TextBox 918">
            <a:extLst>
              <a:ext uri="{FF2B5EF4-FFF2-40B4-BE49-F238E27FC236}">
                <a16:creationId xmlns:a16="http://schemas.microsoft.com/office/drawing/2014/main" id="{AD5301D3-C7BC-8009-DEE1-BCDDF54874AF}"/>
              </a:ext>
            </a:extLst>
          </p:cNvPr>
          <p:cNvSpPr txBox="1"/>
          <p:nvPr/>
        </p:nvSpPr>
        <p:spPr>
          <a:xfrm>
            <a:off x="566928" y="312724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2</a:t>
            </a:r>
          </a:p>
        </p:txBody>
      </p:sp>
      <p:sp>
        <p:nvSpPr>
          <p:cNvPr id="920" name="TextBox 919">
            <a:extLst>
              <a:ext uri="{FF2B5EF4-FFF2-40B4-BE49-F238E27FC236}">
                <a16:creationId xmlns:a16="http://schemas.microsoft.com/office/drawing/2014/main" id="{28020944-E27D-32F3-CC25-745D7B27FF1C}"/>
              </a:ext>
            </a:extLst>
          </p:cNvPr>
          <p:cNvSpPr txBox="1"/>
          <p:nvPr/>
        </p:nvSpPr>
        <p:spPr>
          <a:xfrm>
            <a:off x="1005840" y="310896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High deposition pressure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2×10⁻² mbar</a:t>
            </a:r>
          </a:p>
        </p:txBody>
      </p:sp>
      <p:sp>
        <p:nvSpPr>
          <p:cNvPr id="922" name="Oval 921">
            <a:extLst>
              <a:ext uri="{FF2B5EF4-FFF2-40B4-BE49-F238E27FC236}">
                <a16:creationId xmlns:a16="http://schemas.microsoft.com/office/drawing/2014/main" id="{4934EBCE-A4CD-A276-E57A-CD0E179BAD6B}"/>
              </a:ext>
            </a:extLst>
          </p:cNvPr>
          <p:cNvSpPr/>
          <p:nvPr/>
        </p:nvSpPr>
        <p:spPr>
          <a:xfrm>
            <a:off x="566928" y="372160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3" name="TextBox 922">
            <a:extLst>
              <a:ext uri="{FF2B5EF4-FFF2-40B4-BE49-F238E27FC236}">
                <a16:creationId xmlns:a16="http://schemas.microsoft.com/office/drawing/2014/main" id="{EEFD446F-D098-12F7-2978-BB74968D59C9}"/>
              </a:ext>
            </a:extLst>
          </p:cNvPr>
          <p:cNvSpPr txBox="1"/>
          <p:nvPr/>
        </p:nvSpPr>
        <p:spPr>
          <a:xfrm>
            <a:off x="566928" y="372160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3</a:t>
            </a:r>
          </a:p>
        </p:txBody>
      </p:sp>
      <p:sp>
        <p:nvSpPr>
          <p:cNvPr id="924" name="TextBox 923">
            <a:extLst>
              <a:ext uri="{FF2B5EF4-FFF2-40B4-BE49-F238E27FC236}">
                <a16:creationId xmlns:a16="http://schemas.microsoft.com/office/drawing/2014/main" id="{21A46825-4D3D-F91A-6C0B-045BA67D5CBD}"/>
              </a:ext>
            </a:extLst>
          </p:cNvPr>
          <p:cNvSpPr txBox="1"/>
          <p:nvPr/>
        </p:nvSpPr>
        <p:spPr>
          <a:xfrm>
            <a:off x="1005840" y="370332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Deposition temperature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600–650 °C</a:t>
            </a:r>
          </a:p>
        </p:txBody>
      </p:sp>
      <p:sp>
        <p:nvSpPr>
          <p:cNvPr id="925" name="TextBox 924">
            <a:extLst>
              <a:ext uri="{FF2B5EF4-FFF2-40B4-BE49-F238E27FC236}">
                <a16:creationId xmlns:a16="http://schemas.microsoft.com/office/drawing/2014/main" id="{B3CCA702-7051-9845-AAB2-B8798DA2DF1B}"/>
              </a:ext>
            </a:extLst>
          </p:cNvPr>
          <p:cNvSpPr txBox="1"/>
          <p:nvPr/>
        </p:nvSpPr>
        <p:spPr>
          <a:xfrm>
            <a:off x="1005840" y="3968496"/>
            <a:ext cx="54132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solidFill>
                  <a:srgbClr val="5A6A7A"/>
                </a:solidFill>
                <a:latin typeface="Segoe UI"/>
              </a:rPr>
              <a:t>→  Heat the cavity in vacuum during coating, below the Cu limit</a:t>
            </a:r>
          </a:p>
        </p:txBody>
      </p:sp>
      <p:sp>
        <p:nvSpPr>
          <p:cNvPr id="926" name="Oval 925">
            <a:extLst>
              <a:ext uri="{FF2B5EF4-FFF2-40B4-BE49-F238E27FC236}">
                <a16:creationId xmlns:a16="http://schemas.microsoft.com/office/drawing/2014/main" id="{EEFF5419-3599-6B41-015D-24A84A4666D9}"/>
              </a:ext>
            </a:extLst>
          </p:cNvPr>
          <p:cNvSpPr/>
          <p:nvPr/>
        </p:nvSpPr>
        <p:spPr>
          <a:xfrm>
            <a:off x="566928" y="431596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7" name="TextBox 926">
            <a:extLst>
              <a:ext uri="{FF2B5EF4-FFF2-40B4-BE49-F238E27FC236}">
                <a16:creationId xmlns:a16="http://schemas.microsoft.com/office/drawing/2014/main" id="{1E0E4190-BC2E-E2A8-6DB0-1B482BDDB65B}"/>
              </a:ext>
            </a:extLst>
          </p:cNvPr>
          <p:cNvSpPr txBox="1"/>
          <p:nvPr/>
        </p:nvSpPr>
        <p:spPr>
          <a:xfrm>
            <a:off x="566928" y="431596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4</a:t>
            </a:r>
          </a:p>
        </p:txBody>
      </p:sp>
      <p:sp>
        <p:nvSpPr>
          <p:cNvPr id="928" name="TextBox 927">
            <a:extLst>
              <a:ext uri="{FF2B5EF4-FFF2-40B4-BE49-F238E27FC236}">
                <a16:creationId xmlns:a16="http://schemas.microsoft.com/office/drawing/2014/main" id="{65C83DE4-46F9-1E4D-6594-DBD702F84760}"/>
              </a:ext>
            </a:extLst>
          </p:cNvPr>
          <p:cNvSpPr txBox="1"/>
          <p:nvPr/>
        </p:nvSpPr>
        <p:spPr>
          <a:xfrm>
            <a:off x="1005840" y="429768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No post-annealing</a:t>
            </a:r>
          </a:p>
        </p:txBody>
      </p:sp>
      <p:sp>
        <p:nvSpPr>
          <p:cNvPr id="929" name="TextBox 928">
            <a:extLst>
              <a:ext uri="{FF2B5EF4-FFF2-40B4-BE49-F238E27FC236}">
                <a16:creationId xmlns:a16="http://schemas.microsoft.com/office/drawing/2014/main" id="{C032E5BB-AA57-B87F-B202-00AABBB68B73}"/>
              </a:ext>
            </a:extLst>
          </p:cNvPr>
          <p:cNvSpPr txBox="1"/>
          <p:nvPr/>
        </p:nvSpPr>
        <p:spPr>
          <a:xfrm>
            <a:off x="1005840" y="4562856"/>
            <a:ext cx="54132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5A6A7A"/>
                </a:solidFill>
                <a:latin typeface="Segoe UI"/>
              </a:rPr>
              <a:t>→  A15 phase formed in situ: one single, hot deposition step</a:t>
            </a:r>
          </a:p>
        </p:txBody>
      </p:sp>
      <p:sp>
        <p:nvSpPr>
          <p:cNvPr id="930" name="Oval 929">
            <a:extLst>
              <a:ext uri="{FF2B5EF4-FFF2-40B4-BE49-F238E27FC236}">
                <a16:creationId xmlns:a16="http://schemas.microsoft.com/office/drawing/2014/main" id="{66C3475E-7A68-F4E4-5336-5D8B73C56CB2}"/>
              </a:ext>
            </a:extLst>
          </p:cNvPr>
          <p:cNvSpPr/>
          <p:nvPr/>
        </p:nvSpPr>
        <p:spPr>
          <a:xfrm>
            <a:off x="566928" y="4910328"/>
            <a:ext cx="301752" cy="301752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1" name="TextBox 930">
            <a:extLst>
              <a:ext uri="{FF2B5EF4-FFF2-40B4-BE49-F238E27FC236}">
                <a16:creationId xmlns:a16="http://schemas.microsoft.com/office/drawing/2014/main" id="{DEAB9FF1-D676-3E8E-B57D-417A6AF4F7D0}"/>
              </a:ext>
            </a:extLst>
          </p:cNvPr>
          <p:cNvSpPr txBox="1"/>
          <p:nvPr/>
        </p:nvSpPr>
        <p:spPr>
          <a:xfrm>
            <a:off x="566928" y="491032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5</a:t>
            </a:r>
          </a:p>
        </p:txBody>
      </p:sp>
      <p:sp>
        <p:nvSpPr>
          <p:cNvPr id="932" name="TextBox 931">
            <a:extLst>
              <a:ext uri="{FF2B5EF4-FFF2-40B4-BE49-F238E27FC236}">
                <a16:creationId xmlns:a16="http://schemas.microsoft.com/office/drawing/2014/main" id="{8EF1A286-EC5D-789D-A05A-A7652526024A}"/>
              </a:ext>
            </a:extLst>
          </p:cNvPr>
          <p:cNvSpPr txBox="1"/>
          <p:nvPr/>
        </p:nvSpPr>
        <p:spPr>
          <a:xfrm>
            <a:off x="1005840" y="4892040"/>
            <a:ext cx="54132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Nb buffer layer</a:t>
            </a:r>
            <a:r>
              <a:rPr sz="1350" b="0" i="0">
                <a:solidFill>
                  <a:srgbClr val="2C6E88"/>
                </a:solidFill>
                <a:latin typeface="Segoe UI"/>
              </a:rPr>
              <a:t>   ~30 µm</a:t>
            </a:r>
          </a:p>
        </p:txBody>
      </p:sp>
      <p:sp>
        <p:nvSpPr>
          <p:cNvPr id="933" name="TextBox 932">
            <a:extLst>
              <a:ext uri="{FF2B5EF4-FFF2-40B4-BE49-F238E27FC236}">
                <a16:creationId xmlns:a16="http://schemas.microsoft.com/office/drawing/2014/main" id="{D36DBD5B-BD09-DF39-6E1F-1EA58808F03C}"/>
              </a:ext>
            </a:extLst>
          </p:cNvPr>
          <p:cNvSpPr txBox="1"/>
          <p:nvPr/>
        </p:nvSpPr>
        <p:spPr>
          <a:xfrm>
            <a:off x="1005840" y="5157216"/>
            <a:ext cx="5413248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solidFill>
                  <a:srgbClr val="5A6A7A"/>
                </a:solidFill>
                <a:latin typeface="Segoe UI"/>
              </a:rPr>
              <a:t>→  </a:t>
            </a:r>
            <a:r>
              <a:rPr lang="it-IT" sz="1150" b="0" i="0" dirty="0" err="1">
                <a:solidFill>
                  <a:srgbClr val="5A6A7A"/>
                </a:solidFill>
                <a:latin typeface="Segoe UI"/>
              </a:rPr>
              <a:t>Accommodation</a:t>
            </a:r>
            <a:r>
              <a:rPr lang="it-IT" sz="1150" b="0" i="0" dirty="0">
                <a:solidFill>
                  <a:srgbClr val="5A6A7A"/>
                </a:solidFill>
                <a:latin typeface="Segoe UI"/>
              </a:rPr>
              <a:t> and </a:t>
            </a:r>
            <a:r>
              <a:rPr lang="it-IT" sz="1150" b="0" i="0" dirty="0" err="1">
                <a:solidFill>
                  <a:srgbClr val="5A6A7A"/>
                </a:solidFill>
                <a:latin typeface="Segoe UI"/>
              </a:rPr>
              <a:t>diffusion</a:t>
            </a:r>
            <a:r>
              <a:rPr lang="it-IT" sz="1150" b="0" i="0" dirty="0">
                <a:solidFill>
                  <a:srgbClr val="5A6A7A"/>
                </a:solidFill>
                <a:latin typeface="Segoe UI"/>
              </a:rPr>
              <a:t> </a:t>
            </a:r>
            <a:r>
              <a:rPr lang="it-IT" sz="1150" b="0" i="0" dirty="0" err="1">
                <a:solidFill>
                  <a:srgbClr val="5A6A7A"/>
                </a:solidFill>
                <a:latin typeface="Segoe UI"/>
              </a:rPr>
              <a:t>barrier</a:t>
            </a:r>
            <a:endParaRPr sz="1150" b="0" i="0" dirty="0">
              <a:solidFill>
                <a:srgbClr val="5A6A7A"/>
              </a:solidFill>
              <a:latin typeface="Segoe UI"/>
            </a:endParaRPr>
          </a:p>
        </p:txBody>
      </p:sp>
      <p:sp>
        <p:nvSpPr>
          <p:cNvPr id="938" name="TextBox 937">
            <a:extLst>
              <a:ext uri="{FF2B5EF4-FFF2-40B4-BE49-F238E27FC236}">
                <a16:creationId xmlns:a16="http://schemas.microsoft.com/office/drawing/2014/main" id="{EE2531C1-2F87-02C1-88F7-B4BB985A8DCF}"/>
              </a:ext>
            </a:extLst>
          </p:cNvPr>
          <p:cNvSpPr txBox="1"/>
          <p:nvPr/>
        </p:nvSpPr>
        <p:spPr>
          <a:xfrm>
            <a:off x="566928" y="6153912"/>
            <a:ext cx="63093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1">
                <a:solidFill>
                  <a:srgbClr val="5A6A7A"/>
                </a:solidFill>
                <a:latin typeface="Segoe UI"/>
              </a:rPr>
              <a:t>* D. Fonnesu et al., Recipe optimization and SRF test of Cu-compatible Nb₃Sn films by DCMS, Sci. Rep. 16, 3539 (2026).</a:t>
            </a:r>
          </a:p>
        </p:txBody>
      </p:sp>
      <p:sp>
        <p:nvSpPr>
          <p:cNvPr id="939" name="Rounded Rectangle 938">
            <a:extLst>
              <a:ext uri="{FF2B5EF4-FFF2-40B4-BE49-F238E27FC236}">
                <a16:creationId xmlns:a16="http://schemas.microsoft.com/office/drawing/2014/main" id="{238D8EB7-EE33-BB29-EEA7-E94752CE9767}"/>
              </a:ext>
            </a:extLst>
          </p:cNvPr>
          <p:cNvSpPr/>
          <p:nvPr/>
        </p:nvSpPr>
        <p:spPr>
          <a:xfrm>
            <a:off x="6858000" y="1600200"/>
            <a:ext cx="4767072" cy="4480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40" name="TextBox 939">
            <a:extLst>
              <a:ext uri="{FF2B5EF4-FFF2-40B4-BE49-F238E27FC236}">
                <a16:creationId xmlns:a16="http://schemas.microsoft.com/office/drawing/2014/main" id="{AF042DA3-5A8F-EFE3-91CC-47008A505B31}"/>
              </a:ext>
            </a:extLst>
          </p:cNvPr>
          <p:cNvSpPr txBox="1"/>
          <p:nvPr/>
        </p:nvSpPr>
        <p:spPr>
          <a:xfrm>
            <a:off x="7086600" y="1783080"/>
            <a:ext cx="430987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THE LNL 1.3 GHz COATING SYSTEM</a:t>
            </a:r>
          </a:p>
        </p:txBody>
      </p:sp>
      <p:pic>
        <p:nvPicPr>
          <p:cNvPr id="941" name="Picture 940">
            <a:extLst>
              <a:ext uri="{FF2B5EF4-FFF2-40B4-BE49-F238E27FC236}">
                <a16:creationId xmlns:a16="http://schemas.microsoft.com/office/drawing/2014/main" id="{FC7230D4-EFE3-66BE-8DEF-C3B54A898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847" y="2103120"/>
            <a:ext cx="1210566" cy="2468880"/>
          </a:xfrm>
          <a:prstGeom prst="rect">
            <a:avLst/>
          </a:prstGeom>
        </p:spPr>
      </p:pic>
      <p:pic>
        <p:nvPicPr>
          <p:cNvPr id="942" name="Picture 941">
            <a:extLst>
              <a:ext uri="{FF2B5EF4-FFF2-40B4-BE49-F238E27FC236}">
                <a16:creationId xmlns:a16="http://schemas.microsoft.com/office/drawing/2014/main" id="{F2664861-370B-5BEA-5E3E-43C96F194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453" y="2103120"/>
            <a:ext cx="1518772" cy="2468880"/>
          </a:xfrm>
          <a:prstGeom prst="rect">
            <a:avLst/>
          </a:prstGeom>
        </p:spPr>
      </p:pic>
      <p:sp>
        <p:nvSpPr>
          <p:cNvPr id="943" name="TextBox 942">
            <a:extLst>
              <a:ext uri="{FF2B5EF4-FFF2-40B4-BE49-F238E27FC236}">
                <a16:creationId xmlns:a16="http://schemas.microsoft.com/office/drawing/2014/main" id="{441DB051-1574-28A7-923A-539901A12016}"/>
              </a:ext>
            </a:extLst>
          </p:cNvPr>
          <p:cNvSpPr txBox="1"/>
          <p:nvPr/>
        </p:nvSpPr>
        <p:spPr>
          <a:xfrm>
            <a:off x="7533967" y="4617720"/>
            <a:ext cx="157632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1">
                <a:solidFill>
                  <a:srgbClr val="5A6A7A"/>
                </a:solidFill>
                <a:latin typeface="Segoe UI"/>
              </a:rPr>
              <a:t>Magnetron inside the cavity</a:t>
            </a:r>
          </a:p>
        </p:txBody>
      </p:sp>
      <p:sp>
        <p:nvSpPr>
          <p:cNvPr id="944" name="TextBox 943">
            <a:extLst>
              <a:ext uri="{FF2B5EF4-FFF2-40B4-BE49-F238E27FC236}">
                <a16:creationId xmlns:a16="http://schemas.microsoft.com/office/drawing/2014/main" id="{94B30ED8-0ED3-6038-2C46-4E862603B188}"/>
              </a:ext>
            </a:extLst>
          </p:cNvPr>
          <p:cNvSpPr txBox="1"/>
          <p:nvPr/>
        </p:nvSpPr>
        <p:spPr>
          <a:xfrm>
            <a:off x="9064573" y="4617720"/>
            <a:ext cx="188453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1">
                <a:solidFill>
                  <a:srgbClr val="5A6A7A"/>
                </a:solidFill>
                <a:latin typeface="Segoe UI"/>
              </a:rPr>
              <a:t>Full coating system</a:t>
            </a:r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2ED4CA06-1CBD-9C19-4C49-831FE32DF617}"/>
              </a:ext>
            </a:extLst>
          </p:cNvPr>
          <p:cNvSpPr/>
          <p:nvPr/>
        </p:nvSpPr>
        <p:spPr>
          <a:xfrm>
            <a:off x="7086600" y="4956048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46" name="TextBox 945">
            <a:extLst>
              <a:ext uri="{FF2B5EF4-FFF2-40B4-BE49-F238E27FC236}">
                <a16:creationId xmlns:a16="http://schemas.microsoft.com/office/drawing/2014/main" id="{6957E709-9972-FB6A-193C-9D33F3ECC4C2}"/>
              </a:ext>
            </a:extLst>
          </p:cNvPr>
          <p:cNvSpPr txBox="1"/>
          <p:nvPr/>
        </p:nvSpPr>
        <p:spPr>
          <a:xfrm>
            <a:off x="7296912" y="4892040"/>
            <a:ext cx="412699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92049"/>
                </a:solidFill>
                <a:latin typeface="Segoe UI"/>
              </a:rPr>
              <a:t>Fixed planar magnetron</a:t>
            </a:r>
            <a:r>
              <a:rPr sz="1100" b="0" i="0">
                <a:solidFill>
                  <a:srgbClr val="16202E"/>
                </a:solidFill>
                <a:latin typeface="Segoe UI"/>
              </a:rPr>
              <a:t> — rectangular target on the axis</a:t>
            </a:r>
          </a:p>
        </p:txBody>
      </p:sp>
      <p:sp>
        <p:nvSpPr>
          <p:cNvPr id="947" name="Rectangle 946">
            <a:extLst>
              <a:ext uri="{FF2B5EF4-FFF2-40B4-BE49-F238E27FC236}">
                <a16:creationId xmlns:a16="http://schemas.microsoft.com/office/drawing/2014/main" id="{0EF9E023-5433-633A-F20E-0E30A663D4D3}"/>
              </a:ext>
            </a:extLst>
          </p:cNvPr>
          <p:cNvSpPr/>
          <p:nvPr/>
        </p:nvSpPr>
        <p:spPr>
          <a:xfrm>
            <a:off x="7086600" y="5321808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48" name="TextBox 947">
            <a:extLst>
              <a:ext uri="{FF2B5EF4-FFF2-40B4-BE49-F238E27FC236}">
                <a16:creationId xmlns:a16="http://schemas.microsoft.com/office/drawing/2014/main" id="{A0101E3B-4C24-F035-169A-70C313A7AFF8}"/>
              </a:ext>
            </a:extLst>
          </p:cNvPr>
          <p:cNvSpPr txBox="1"/>
          <p:nvPr/>
        </p:nvSpPr>
        <p:spPr>
          <a:xfrm>
            <a:off x="7296912" y="5257800"/>
            <a:ext cx="412699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92049"/>
                </a:solidFill>
                <a:latin typeface="Segoe UI"/>
              </a:rPr>
              <a:t>Rotating cavity</a:t>
            </a:r>
            <a:r>
              <a:rPr sz="1100" b="0" i="0">
                <a:solidFill>
                  <a:srgbClr val="16202E"/>
                </a:solidFill>
                <a:latin typeface="Segoe UI"/>
              </a:rPr>
              <a:t> — turns around it for an even coating</a:t>
            </a:r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0BA87AB6-783F-8C2C-0F0F-6DA74789EEB5}"/>
              </a:ext>
            </a:extLst>
          </p:cNvPr>
          <p:cNvSpPr/>
          <p:nvPr/>
        </p:nvSpPr>
        <p:spPr>
          <a:xfrm>
            <a:off x="7086600" y="5687568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50" name="TextBox 949">
            <a:extLst>
              <a:ext uri="{FF2B5EF4-FFF2-40B4-BE49-F238E27FC236}">
                <a16:creationId xmlns:a16="http://schemas.microsoft.com/office/drawing/2014/main" id="{673BBF2D-8D2F-97D7-544E-DE3FDC309D6D}"/>
              </a:ext>
            </a:extLst>
          </p:cNvPr>
          <p:cNvSpPr txBox="1"/>
          <p:nvPr/>
        </p:nvSpPr>
        <p:spPr>
          <a:xfrm>
            <a:off x="7296912" y="5623560"/>
            <a:ext cx="412699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92049"/>
                </a:solidFill>
                <a:latin typeface="Segoe UI"/>
              </a:rPr>
              <a:t>Heated UHV chamber</a:t>
            </a:r>
            <a:r>
              <a:rPr sz="1100" b="0" i="0">
                <a:solidFill>
                  <a:srgbClr val="16202E"/>
                </a:solidFill>
                <a:latin typeface="Segoe UI"/>
              </a:rPr>
              <a:t> — substrate up to ~670 °C</a:t>
            </a: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A568EC8-C427-039E-D3C7-D9B9F3E2A024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909">
            <a:extLst>
              <a:ext uri="{FF2B5EF4-FFF2-40B4-BE49-F238E27FC236}">
                <a16:creationId xmlns:a16="http://schemas.microsoft.com/office/drawing/2014/main" id="{5F31DA3C-0507-F04E-0FE9-33C1AD3BD21E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951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2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3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4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5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6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7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8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9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0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1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160241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dirty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08 / 24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627DACBA-5A80-A233-7DAD-CD83176DCD12}"/>
              </a:ext>
            </a:extLst>
          </p:cNvPr>
          <p:cNvSpPr txBox="1"/>
          <p:nvPr/>
        </p:nvSpPr>
        <p:spPr>
          <a:xfrm>
            <a:off x="566928" y="713232"/>
            <a:ext cx="793699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Magnetron operating window &amp; first depositions</a:t>
            </a:r>
            <a:endParaRPr sz="24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937" name="Rounded Rectangle 990"/>
          <p:cNvSpPr/>
          <p:nvPr/>
        </p:nvSpPr>
        <p:spPr>
          <a:xfrm>
            <a:off x="5670000" y="1738800"/>
            <a:ext cx="5954400" cy="443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5" name="Picture 36">
            <a:extLst>
              <a:ext uri="{FF2B5EF4-FFF2-40B4-BE49-F238E27FC236}">
                <a16:creationId xmlns:a16="http://schemas.microsoft.com/office/drawing/2014/main" id="{717CE226-FD06-2507-2481-475139686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168" y="2142000"/>
            <a:ext cx="5480063" cy="3690000"/>
          </a:xfrm>
          <a:prstGeom prst="rect">
            <a:avLst/>
          </a:prstGeom>
        </p:spPr>
      </p:pic>
      <p:sp>
        <p:nvSpPr>
          <p:cNvPr id="911" name="TextBox 910"/>
          <p:cNvSpPr txBox="1"/>
          <p:nvPr/>
        </p:nvSpPr>
        <p:spPr>
          <a:xfrm>
            <a:off x="824400" y="410399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250" b="1" dirty="0">
                <a:solidFill>
                  <a:srgbClr val="2C6E88"/>
                </a:solidFill>
                <a:latin typeface="Segoe UI"/>
              </a:rPr>
              <a:t>CHARACTERIZATION</a:t>
            </a:r>
            <a:endParaRPr sz="1250" b="1" i="0" dirty="0">
              <a:solidFill>
                <a:srgbClr val="2C6E88"/>
              </a:solidFill>
              <a:latin typeface="Segoe UI"/>
            </a:endParaRPr>
          </a:p>
        </p:txBody>
      </p:sp>
      <p:sp>
        <p:nvSpPr>
          <p:cNvPr id="912" name="TextBox 911"/>
          <p:cNvSpPr txBox="1"/>
          <p:nvPr/>
        </p:nvSpPr>
        <p:spPr>
          <a:xfrm>
            <a:off x="5907168" y="5886000"/>
            <a:ext cx="5480063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1" dirty="0">
                <a:solidFill>
                  <a:srgbClr val="5A6A7A"/>
                </a:solidFill>
                <a:latin typeface="Segoe UI"/>
              </a:rPr>
              <a:t>One curve per </a:t>
            </a:r>
            <a:r>
              <a:rPr sz="900" b="0" i="1" dirty="0" err="1">
                <a:solidFill>
                  <a:srgbClr val="5A6A7A"/>
                </a:solidFill>
                <a:latin typeface="Segoe UI"/>
              </a:rPr>
              <a:t>Ar</a:t>
            </a:r>
            <a:r>
              <a:rPr sz="900" b="0" i="1" dirty="0">
                <a:solidFill>
                  <a:srgbClr val="5A6A7A"/>
                </a:solidFill>
                <a:latin typeface="Segoe UI"/>
              </a:rPr>
              <a:t> pressure</a:t>
            </a:r>
          </a:p>
        </p:txBody>
      </p:sp>
      <p:sp>
        <p:nvSpPr>
          <p:cNvPr id="913" name="Rounded Rectangle 912"/>
          <p:cNvSpPr/>
          <p:nvPr/>
        </p:nvSpPr>
        <p:spPr>
          <a:xfrm>
            <a:off x="566928" y="1737360"/>
            <a:ext cx="4754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4" name="TextBox 913"/>
          <p:cNvSpPr txBox="1"/>
          <p:nvPr/>
        </p:nvSpPr>
        <p:spPr>
          <a:xfrm>
            <a:off x="795528" y="1874520"/>
            <a:ext cx="4297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STABLE OPERATING WINDOW</a:t>
            </a:r>
          </a:p>
        </p:txBody>
      </p:sp>
      <p:sp>
        <p:nvSpPr>
          <p:cNvPr id="915" name="Rectangle 914"/>
          <p:cNvSpPr/>
          <p:nvPr/>
        </p:nvSpPr>
        <p:spPr>
          <a:xfrm>
            <a:off x="795528" y="2295144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6" name="TextBox 915"/>
          <p:cNvSpPr txBox="1"/>
          <p:nvPr/>
        </p:nvSpPr>
        <p:spPr>
          <a:xfrm>
            <a:off x="1005840" y="2203704"/>
            <a:ext cx="4114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092049"/>
                </a:solidFill>
                <a:latin typeface="Segoe UI Semibold"/>
              </a:rPr>
              <a:t>100 – 1500 mA</a:t>
            </a:r>
            <a:r>
              <a:rPr sz="1100" b="0" i="0">
                <a:solidFill>
                  <a:srgbClr val="5A6A7A"/>
                </a:solidFill>
                <a:latin typeface="Segoe UI"/>
              </a:rPr>
              <a:t>   discharge current</a:t>
            </a:r>
          </a:p>
        </p:txBody>
      </p:sp>
      <p:sp>
        <p:nvSpPr>
          <p:cNvPr id="917" name="Rectangle 916"/>
          <p:cNvSpPr/>
          <p:nvPr/>
        </p:nvSpPr>
        <p:spPr>
          <a:xfrm>
            <a:off x="795528" y="2770632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8" name="TextBox 917"/>
          <p:cNvSpPr txBox="1"/>
          <p:nvPr/>
        </p:nvSpPr>
        <p:spPr>
          <a:xfrm>
            <a:off x="1005840" y="2679192"/>
            <a:ext cx="4114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092049"/>
                </a:solidFill>
                <a:latin typeface="Segoe UI Semibold"/>
              </a:rPr>
              <a:t>7.5×10⁻³ – 6×10⁻² mbar</a:t>
            </a:r>
            <a:r>
              <a:rPr sz="1100" b="0" i="0">
                <a:solidFill>
                  <a:srgbClr val="5A6A7A"/>
                </a:solidFill>
                <a:latin typeface="Segoe UI"/>
              </a:rPr>
              <a:t>   Ar pressure</a:t>
            </a:r>
          </a:p>
        </p:txBody>
      </p:sp>
      <p:sp>
        <p:nvSpPr>
          <p:cNvPr id="919" name="Rectangle 918"/>
          <p:cNvSpPr/>
          <p:nvPr/>
        </p:nvSpPr>
        <p:spPr>
          <a:xfrm>
            <a:off x="795528" y="324612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0" name="TextBox 919"/>
          <p:cNvSpPr txBox="1"/>
          <p:nvPr/>
        </p:nvSpPr>
        <p:spPr>
          <a:xfrm>
            <a:off x="1005840" y="3154680"/>
            <a:ext cx="4114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092049"/>
                </a:solidFill>
                <a:latin typeface="Segoe UI Semibold"/>
              </a:rPr>
              <a:t>up to 670 °C</a:t>
            </a:r>
            <a:r>
              <a:rPr sz="1100" b="0" i="0">
                <a:solidFill>
                  <a:srgbClr val="5A6A7A"/>
                </a:solidFill>
                <a:latin typeface="Segoe UI"/>
              </a:rPr>
              <a:t>   substrate temperature</a:t>
            </a:r>
          </a:p>
        </p:txBody>
      </p:sp>
      <p:sp>
        <p:nvSpPr>
          <p:cNvPr id="921" name="Rounded Rectangle 920"/>
          <p:cNvSpPr/>
          <p:nvPr/>
        </p:nvSpPr>
        <p:spPr>
          <a:xfrm>
            <a:off x="566928" y="3931920"/>
            <a:ext cx="475488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2" name="TextBox 921"/>
          <p:cNvSpPr txBox="1"/>
          <p:nvPr/>
        </p:nvSpPr>
        <p:spPr>
          <a:xfrm>
            <a:off x="795528" y="4069080"/>
            <a:ext cx="4297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DEPOSITIONS TO DATE</a:t>
            </a:r>
          </a:p>
        </p:txBody>
      </p:sp>
      <p:sp>
        <p:nvSpPr>
          <p:cNvPr id="923" name="TextBox 922"/>
          <p:cNvSpPr txBox="1"/>
          <p:nvPr/>
        </p:nvSpPr>
        <p:spPr>
          <a:xfrm>
            <a:off x="795600" y="4478400"/>
            <a:ext cx="1044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0" b="0" i="0" dirty="0">
                <a:solidFill>
                  <a:srgbClr val="092049"/>
                </a:solidFill>
                <a:latin typeface="Segoe UI Semibold"/>
              </a:rPr>
              <a:t>12</a:t>
            </a:r>
          </a:p>
        </p:txBody>
      </p:sp>
      <p:sp>
        <p:nvSpPr>
          <p:cNvPr id="924" name="TextBox 923"/>
          <p:cNvSpPr txBox="1"/>
          <p:nvPr/>
        </p:nvSpPr>
        <p:spPr>
          <a:xfrm>
            <a:off x="1872000" y="4518000"/>
            <a:ext cx="3218400" cy="3872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i="0" dirty="0">
                <a:solidFill>
                  <a:srgbClr val="092049"/>
                </a:solidFill>
                <a:latin typeface="Segoe UI"/>
              </a:rPr>
              <a:t>8 × Nb</a:t>
            </a:r>
          </a:p>
          <a:p>
            <a:pPr algn="l"/>
            <a:r>
              <a:rPr lang="en-US" sz="1050" b="0" i="0" dirty="0">
                <a:solidFill>
                  <a:srgbClr val="16202E"/>
                </a:solidFill>
                <a:latin typeface="Segoe UI"/>
              </a:rPr>
              <a:t>Runs for </a:t>
            </a:r>
            <a:r>
              <a:rPr lang="en-US" sz="1050" dirty="0">
                <a:solidFill>
                  <a:srgbClr val="16202E"/>
                </a:solidFill>
                <a:latin typeface="Segoe UI"/>
              </a:rPr>
              <a:t>testing the magnetron set-up</a:t>
            </a:r>
            <a:endParaRPr sz="1050" b="0" i="0" dirty="0">
              <a:solidFill>
                <a:srgbClr val="16202E"/>
              </a:solidFill>
              <a:latin typeface="Segoe UI"/>
            </a:endParaRPr>
          </a:p>
        </p:txBody>
      </p:sp>
      <p:sp>
        <p:nvSpPr>
          <p:cNvPr id="925" name="Rectangle 924"/>
          <p:cNvSpPr/>
          <p:nvPr/>
        </p:nvSpPr>
        <p:spPr>
          <a:xfrm>
            <a:off x="1872000" y="5076000"/>
            <a:ext cx="3218400" cy="4571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6" name="TextBox 925"/>
          <p:cNvSpPr txBox="1"/>
          <p:nvPr/>
        </p:nvSpPr>
        <p:spPr>
          <a:xfrm>
            <a:off x="1872000" y="5346000"/>
            <a:ext cx="3218400" cy="3616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i="0" dirty="0">
                <a:solidFill>
                  <a:srgbClr val="F634AF"/>
                </a:solidFill>
                <a:latin typeface="Segoe UI"/>
              </a:rPr>
              <a:t>4 × </a:t>
            </a:r>
            <a:r>
              <a:rPr sz="1300" b="1" i="0" dirty="0" err="1">
                <a:solidFill>
                  <a:srgbClr val="F634AF"/>
                </a:solidFill>
                <a:latin typeface="Segoe UI"/>
              </a:rPr>
              <a:t>Nb₃Sn</a:t>
            </a:r>
            <a:endParaRPr sz="1050" b="0" i="0" dirty="0">
              <a:solidFill>
                <a:srgbClr val="16202E"/>
              </a:solidFill>
              <a:latin typeface="Segoe UI"/>
            </a:endParaRPr>
          </a:p>
          <a:p>
            <a:pPr algn="l"/>
            <a:r>
              <a:rPr lang="en-US" sz="1050" b="0" i="0" dirty="0">
                <a:solidFill>
                  <a:srgbClr val="16202E"/>
                </a:solidFill>
                <a:latin typeface="Segoe UI"/>
              </a:rPr>
              <a:t>First runs for parameter scaling/optimization study</a:t>
            </a:r>
          </a:p>
        </p:txBody>
      </p:sp>
      <p:sp>
        <p:nvSpPr>
          <p:cNvPr id="938" name="TextBox 991"/>
          <p:cNvSpPr txBox="1"/>
          <p:nvPr/>
        </p:nvSpPr>
        <p:spPr>
          <a:xfrm>
            <a:off x="5900400" y="1875600"/>
            <a:ext cx="5493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DISCHARGE V–I CURVES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488252AB-AB3B-CD3B-9821-FAB663D0DDDB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909">
            <a:extLst>
              <a:ext uri="{FF2B5EF4-FFF2-40B4-BE49-F238E27FC236}">
                <a16:creationId xmlns:a16="http://schemas.microsoft.com/office/drawing/2014/main" id="{0025ADFF-DE85-DEDB-1476-2E27819B7FC0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939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0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1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2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3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4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5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6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7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8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9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12298-9527-C8DC-1EED-6EB3604C9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A4D7FF-85C1-55BB-989E-0D8F81FCDBC3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D509AB-8A74-C70A-20D5-43B6D5AC56EB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FB5964-813B-563C-E382-CDB625F06174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AD82AE-636D-4F4C-038B-5483BA23AFDC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5D25A2-476C-0BEB-D621-27BAB6366384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09 / 24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8DDA334E-737B-0D6B-86C1-A11415AC11D6}"/>
              </a:ext>
            </a:extLst>
          </p:cNvPr>
          <p:cNvSpPr txBox="1"/>
          <p:nvPr/>
        </p:nvSpPr>
        <p:spPr>
          <a:xfrm>
            <a:off x="566928" y="713232"/>
            <a:ext cx="79369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A mock-up cavity with seven sample positions</a:t>
            </a:r>
            <a:endParaRPr sz="24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911" name="TextBox 910"/>
          <p:cNvSpPr txBox="1"/>
          <p:nvPr/>
        </p:nvSpPr>
        <p:spPr>
          <a:xfrm>
            <a:off x="824400" y="410399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 dirty="0">
                <a:solidFill>
                  <a:srgbClr val="2C6E88"/>
                </a:solidFill>
                <a:latin typeface="Segoe UI"/>
              </a:rPr>
              <a:t>TEST</a:t>
            </a:r>
            <a:r>
              <a:rPr lang="it-IT" sz="1250" b="1" i="0" dirty="0">
                <a:solidFill>
                  <a:srgbClr val="2C6E88"/>
                </a:solidFill>
                <a:latin typeface="Segoe UI"/>
              </a:rPr>
              <a:t>ING</a:t>
            </a:r>
            <a:r>
              <a:rPr sz="1250" b="1" i="0" dirty="0">
                <a:solidFill>
                  <a:srgbClr val="2C6E88"/>
                </a:solidFill>
                <a:latin typeface="Segoe UI"/>
              </a:rPr>
              <a:t> PLATFORM</a:t>
            </a:r>
          </a:p>
        </p:txBody>
      </p:sp>
      <p:sp>
        <p:nvSpPr>
          <p:cNvPr id="912" name="TextBox 911"/>
          <p:cNvSpPr txBox="1"/>
          <p:nvPr/>
        </p:nvSpPr>
        <p:spPr>
          <a:xfrm>
            <a:off x="566928" y="1737360"/>
            <a:ext cx="56692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2C6E88"/>
                </a:solidFill>
                <a:latin typeface="Segoe UI Semibold"/>
              </a:rPr>
              <a:t>Seven positions studied separately</a:t>
            </a:r>
          </a:p>
        </p:txBody>
      </p:sp>
      <p:sp>
        <p:nvSpPr>
          <p:cNvPr id="913" name="TextBox 912"/>
          <p:cNvSpPr txBox="1"/>
          <p:nvPr/>
        </p:nvSpPr>
        <p:spPr>
          <a:xfrm>
            <a:off x="566928" y="2066544"/>
            <a:ext cx="5669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2 cut-off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, 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3 cell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,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2 cut-off</a:t>
            </a:r>
          </a:p>
        </p:txBody>
      </p:sp>
      <p:sp>
        <p:nvSpPr>
          <p:cNvPr id="914" name="Rectangle 913"/>
          <p:cNvSpPr/>
          <p:nvPr/>
        </p:nvSpPr>
        <p:spPr>
          <a:xfrm>
            <a:off x="566928" y="327600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5" name="TextBox 914"/>
          <p:cNvSpPr txBox="1"/>
          <p:nvPr/>
        </p:nvSpPr>
        <p:spPr>
          <a:xfrm>
            <a:off x="804672" y="3204000"/>
            <a:ext cx="54315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>
                <a:solidFill>
                  <a:srgbClr val="092049"/>
                </a:solidFill>
                <a:latin typeface="Segoe UI"/>
              </a:rPr>
              <a:t>Fast testing</a:t>
            </a:r>
            <a:r>
              <a:rPr sz="1350" b="0" i="0" dirty="0">
                <a:solidFill>
                  <a:srgbClr val="16202E"/>
                </a:solidFill>
                <a:latin typeface="Segoe UI"/>
              </a:rPr>
              <a:t> — samples </a:t>
            </a:r>
            <a:r>
              <a:rPr sz="1350" b="0" i="0" dirty="0" err="1">
                <a:solidFill>
                  <a:srgbClr val="16202E"/>
                </a:solidFill>
                <a:latin typeface="Segoe UI"/>
              </a:rPr>
              <a:t>analysed</a:t>
            </a:r>
            <a:r>
              <a:rPr sz="1350" b="0" i="0" dirty="0">
                <a:solidFill>
                  <a:srgbClr val="16202E"/>
                </a:solidFill>
                <a:latin typeface="Segoe UI"/>
              </a:rPr>
              <a:t> without coating a full cavity</a:t>
            </a:r>
          </a:p>
        </p:txBody>
      </p:sp>
      <p:sp>
        <p:nvSpPr>
          <p:cNvPr id="916" name="Rectangle 915"/>
          <p:cNvSpPr/>
          <p:nvPr/>
        </p:nvSpPr>
        <p:spPr>
          <a:xfrm>
            <a:off x="566928" y="3761999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7" name="TextBox 916"/>
          <p:cNvSpPr txBox="1"/>
          <p:nvPr/>
        </p:nvSpPr>
        <p:spPr>
          <a:xfrm>
            <a:off x="804672" y="3690000"/>
            <a:ext cx="54315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Same target distance</a:t>
            </a:r>
            <a:r>
              <a:rPr sz="1350" b="0" i="0">
                <a:solidFill>
                  <a:srgbClr val="16202E"/>
                </a:solidFill>
                <a:latin typeface="Segoe UI"/>
              </a:rPr>
              <a:t> — films compared under equal geometry</a:t>
            </a:r>
          </a:p>
        </p:txBody>
      </p:sp>
      <p:sp>
        <p:nvSpPr>
          <p:cNvPr id="918" name="Rectangle 917"/>
          <p:cNvSpPr/>
          <p:nvPr/>
        </p:nvSpPr>
        <p:spPr>
          <a:xfrm>
            <a:off x="566928" y="424800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9" name="TextBox 918"/>
          <p:cNvSpPr txBox="1"/>
          <p:nvPr/>
        </p:nvSpPr>
        <p:spPr>
          <a:xfrm>
            <a:off x="804672" y="4176000"/>
            <a:ext cx="54315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>
                <a:solidFill>
                  <a:srgbClr val="092049"/>
                </a:solidFill>
                <a:latin typeface="Segoe UI"/>
              </a:rPr>
              <a:t>Repeatability</a:t>
            </a:r>
            <a:r>
              <a:rPr sz="1350" b="0" i="0" dirty="0">
                <a:solidFill>
                  <a:srgbClr val="16202E"/>
                </a:solidFill>
                <a:latin typeface="Segoe UI"/>
              </a:rPr>
              <a:t> — controlled, identical starting conditions</a:t>
            </a:r>
          </a:p>
        </p:txBody>
      </p:sp>
      <p:sp>
        <p:nvSpPr>
          <p:cNvPr id="920" name="Rounded Rectangle 919"/>
          <p:cNvSpPr/>
          <p:nvPr/>
        </p:nvSpPr>
        <p:spPr>
          <a:xfrm>
            <a:off x="566928" y="4712400"/>
            <a:ext cx="5669280" cy="1051560"/>
          </a:xfrm>
          <a:prstGeom prst="roundRect">
            <a:avLst>
              <a:gd name="adj" fmla="val 8000"/>
            </a:avLst>
          </a:prstGeom>
          <a:solidFill>
            <a:srgbClr val="E8EFF6"/>
          </a:solidFill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1" name="TextBox 920"/>
          <p:cNvSpPr txBox="1"/>
          <p:nvPr/>
        </p:nvSpPr>
        <p:spPr>
          <a:xfrm>
            <a:off x="795528" y="4849200"/>
            <a:ext cx="5212080" cy="620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 dirty="0">
                <a:solidFill>
                  <a:srgbClr val="2C6E88"/>
                </a:solidFill>
                <a:latin typeface="Segoe UI Semibold"/>
              </a:rPr>
              <a:t>Why not real cavities?</a:t>
            </a:r>
          </a:p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Each cavity has its own substrate conditions </a:t>
            </a:r>
            <a:r>
              <a:rPr lang="it-IT" sz="1200" dirty="0">
                <a:solidFill>
                  <a:srgbClr val="16202E"/>
                </a:solidFill>
                <a:latin typeface="Segoe UI"/>
              </a:rPr>
              <a:t>(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grain size, machining stress, actual distance from the target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, batch </a:t>
            </a:r>
            <a:r>
              <a:rPr lang="it-IT" sz="1200" b="0" i="0" dirty="0" err="1">
                <a:solidFill>
                  <a:srgbClr val="16202E"/>
                </a:solidFill>
                <a:latin typeface="Segoe UI"/>
              </a:rPr>
              <a:t>variations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)</a:t>
            </a:r>
            <a:endParaRPr sz="1200" b="0" i="0" dirty="0">
              <a:solidFill>
                <a:srgbClr val="16202E"/>
              </a:solidFill>
              <a:latin typeface="Segoe UI"/>
            </a:endParaRPr>
          </a:p>
        </p:txBody>
      </p:sp>
      <p:sp>
        <p:nvSpPr>
          <p:cNvPr id="922" name="Rounded Rectangle 921"/>
          <p:cNvSpPr/>
          <p:nvPr/>
        </p:nvSpPr>
        <p:spPr>
          <a:xfrm>
            <a:off x="6675120" y="1737360"/>
            <a:ext cx="4950000" cy="4023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00111D0-35B4-4230-2689-7D68D4CEBE14}"/>
              </a:ext>
            </a:extLst>
          </p:cNvPr>
          <p:cNvGrpSpPr/>
          <p:nvPr/>
        </p:nvGrpSpPr>
        <p:grpSpPr>
          <a:xfrm>
            <a:off x="6903720" y="1965960"/>
            <a:ext cx="4492800" cy="3788233"/>
            <a:chOff x="8705496" y="4081882"/>
            <a:chExt cx="2665068" cy="1776712"/>
          </a:xfrm>
        </p:grpSpPr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665C402E-A9B9-C5A0-C6C1-35949C93D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9149674" y="3637704"/>
              <a:ext cx="1776712" cy="2665068"/>
            </a:xfrm>
            <a:prstGeom prst="rect">
              <a:avLst/>
            </a:prstGeom>
          </p:spPr>
        </p:pic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F37A93CB-1B5E-B8F1-1356-D5DAFDAC7DCF}"/>
                </a:ext>
              </a:extLst>
            </p:cNvPr>
            <p:cNvSpPr txBox="1"/>
            <p:nvPr/>
          </p:nvSpPr>
          <p:spPr>
            <a:xfrm>
              <a:off x="9015464" y="448367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9204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it-IT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004ABE74-08D8-5924-7B1A-9BBC587AEBDB}"/>
                </a:ext>
              </a:extLst>
            </p:cNvPr>
            <p:cNvSpPr txBox="1"/>
            <p:nvPr/>
          </p:nvSpPr>
          <p:spPr>
            <a:xfrm>
              <a:off x="9262760" y="448367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9204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it-IT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1BD388B7-E2D6-545F-5BC6-10754BAE2091}"/>
                </a:ext>
              </a:extLst>
            </p:cNvPr>
            <p:cNvSpPr txBox="1"/>
            <p:nvPr/>
          </p:nvSpPr>
          <p:spPr>
            <a:xfrm>
              <a:off x="9575027" y="448367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9204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lang="it-IT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E1FC220A-23E2-CD5A-B303-35C41E3BFC0C}"/>
                </a:ext>
              </a:extLst>
            </p:cNvPr>
            <p:cNvSpPr txBox="1"/>
            <p:nvPr/>
          </p:nvSpPr>
          <p:spPr>
            <a:xfrm>
              <a:off x="9821382" y="4483679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9204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lang="it-IT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31657997-DDF5-CE13-6294-36FD05725CED}"/>
                </a:ext>
              </a:extLst>
            </p:cNvPr>
            <p:cNvSpPr txBox="1"/>
            <p:nvPr/>
          </p:nvSpPr>
          <p:spPr>
            <a:xfrm>
              <a:off x="10085312" y="4494480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9204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</a:t>
              </a:r>
              <a:endParaRPr lang="it-IT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AAA728D0-633C-A3C6-3142-31A397E97C87}"/>
                </a:ext>
              </a:extLst>
            </p:cNvPr>
            <p:cNvSpPr txBox="1"/>
            <p:nvPr/>
          </p:nvSpPr>
          <p:spPr>
            <a:xfrm>
              <a:off x="10332608" y="449718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9204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</a:t>
              </a:r>
              <a:endParaRPr lang="it-IT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8" name="CasellaDiTesto 47">
              <a:extLst>
                <a:ext uri="{FF2B5EF4-FFF2-40B4-BE49-F238E27FC236}">
                  <a16:creationId xmlns:a16="http://schemas.microsoft.com/office/drawing/2014/main" id="{173BA5D3-1114-8C19-2C3E-74D0C8576977}"/>
                </a:ext>
              </a:extLst>
            </p:cNvPr>
            <p:cNvSpPr txBox="1"/>
            <p:nvPr/>
          </p:nvSpPr>
          <p:spPr>
            <a:xfrm>
              <a:off x="10579904" y="4500992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092049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</a:t>
              </a:r>
              <a:endParaRPr lang="it-IT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23" name="TextBox 922"/>
          <p:cNvSpPr txBox="1"/>
          <p:nvPr/>
        </p:nvSpPr>
        <p:spPr>
          <a:xfrm>
            <a:off x="6675120" y="5303520"/>
            <a:ext cx="495000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 dirty="0">
                <a:solidFill>
                  <a:srgbClr val="5A6A7A"/>
                </a:solidFill>
                <a:latin typeface="Segoe UI"/>
              </a:rPr>
              <a:t>1–2, 6–7: cut-off (beam tubes)</a:t>
            </a:r>
            <a:r>
              <a:rPr lang="it-IT" sz="1000" b="0" i="1" dirty="0">
                <a:solidFill>
                  <a:srgbClr val="5A6A7A"/>
                </a:solidFill>
                <a:latin typeface="Segoe UI"/>
              </a:rPr>
              <a:t>,</a:t>
            </a:r>
            <a:r>
              <a:rPr sz="1000" b="0" i="1" dirty="0">
                <a:solidFill>
                  <a:srgbClr val="5A6A7A"/>
                </a:solidFill>
                <a:latin typeface="Segoe UI"/>
              </a:rPr>
              <a:t>  3–5: cell</a:t>
            </a:r>
          </a:p>
        </p:txBody>
      </p:sp>
      <p:sp>
        <p:nvSpPr>
          <p:cNvPr id="934" name="Rectangle 950"/>
          <p:cNvSpPr/>
          <p:nvPr/>
        </p:nvSpPr>
        <p:spPr>
          <a:xfrm>
            <a:off x="565200" y="267840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5" name="TextBox 951"/>
          <p:cNvSpPr txBox="1"/>
          <p:nvPr/>
        </p:nvSpPr>
        <p:spPr>
          <a:xfrm>
            <a:off x="806400" y="2606400"/>
            <a:ext cx="54315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92049"/>
                </a:solidFill>
                <a:latin typeface="Segoe UI"/>
              </a:rPr>
              <a:t>Cavity-like conditions</a:t>
            </a:r>
            <a:r>
              <a:rPr sz="1350" b="0" i="0">
                <a:solidFill>
                  <a:srgbClr val="16202E"/>
                </a:solidFill>
                <a:latin typeface="Segoe UI"/>
              </a:rPr>
              <a:t> — same pressure and temperature distribution as inside a real cavity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810B95F7-E420-3286-5B1C-AD853C7135F0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909">
            <a:extLst>
              <a:ext uri="{FF2B5EF4-FFF2-40B4-BE49-F238E27FC236}">
                <a16:creationId xmlns:a16="http://schemas.microsoft.com/office/drawing/2014/main" id="{13921B50-DB31-8365-C2E8-F003297E6194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936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7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8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9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0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1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2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3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4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5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6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92070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713232"/>
            <a:ext cx="7936992" cy="8002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400" b="0" i="0">
                <a:solidFill>
                  <a:srgbClr val="092049"/>
                </a:solidFill>
                <a:latin typeface="Segoe UI Semibold"/>
              </a:rPr>
              <a:t>Magnet choice and process conditions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10 / 24</a:t>
            </a:r>
          </a:p>
        </p:txBody>
      </p:sp>
      <p:sp>
        <p:nvSpPr>
          <p:cNvPr id="912" name="TextBox 911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DEPOSITION RATE</a:t>
            </a:r>
          </a:p>
        </p:txBody>
      </p:sp>
      <p:sp>
        <p:nvSpPr>
          <p:cNvPr id="913" name="Rounded Rectangle 912"/>
          <p:cNvSpPr/>
          <p:nvPr/>
        </p:nvSpPr>
        <p:spPr>
          <a:xfrm>
            <a:off x="566928" y="1463040"/>
            <a:ext cx="5394960" cy="4584287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4" name="Rounded Rectangle 913"/>
          <p:cNvSpPr/>
          <p:nvPr/>
        </p:nvSpPr>
        <p:spPr>
          <a:xfrm>
            <a:off x="6230112" y="1463040"/>
            <a:ext cx="5394960" cy="4584287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5" name="Oval 914"/>
          <p:cNvSpPr/>
          <p:nvPr/>
        </p:nvSpPr>
        <p:spPr>
          <a:xfrm>
            <a:off x="749808" y="1618488"/>
            <a:ext cx="246888" cy="246888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6" name="TextBox 915"/>
          <p:cNvSpPr txBox="1"/>
          <p:nvPr/>
        </p:nvSpPr>
        <p:spPr>
          <a:xfrm>
            <a:off x="749808" y="1618488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1</a:t>
            </a:r>
          </a:p>
        </p:txBody>
      </p:sp>
      <p:sp>
        <p:nvSpPr>
          <p:cNvPr id="917" name="TextBox 916"/>
          <p:cNvSpPr txBox="1"/>
          <p:nvPr/>
        </p:nvSpPr>
        <p:spPr>
          <a:xfrm>
            <a:off x="1069848" y="1636776"/>
            <a:ext cx="47091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MAGNET CONFIGURATION</a:t>
            </a:r>
          </a:p>
        </p:txBody>
      </p:sp>
      <p:sp>
        <p:nvSpPr>
          <p:cNvPr id="918" name="Oval 917"/>
          <p:cNvSpPr/>
          <p:nvPr/>
        </p:nvSpPr>
        <p:spPr>
          <a:xfrm>
            <a:off x="6412992" y="1618488"/>
            <a:ext cx="246888" cy="246888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9" name="TextBox 918"/>
          <p:cNvSpPr txBox="1"/>
          <p:nvPr/>
        </p:nvSpPr>
        <p:spPr>
          <a:xfrm>
            <a:off x="6412992" y="1618488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2</a:t>
            </a:r>
          </a:p>
        </p:txBody>
      </p:sp>
      <p:sp>
        <p:nvSpPr>
          <p:cNvPr id="920" name="TextBox 919"/>
          <p:cNvSpPr txBox="1"/>
          <p:nvPr/>
        </p:nvSpPr>
        <p:spPr>
          <a:xfrm>
            <a:off x="6733032" y="1636776"/>
            <a:ext cx="47091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dirty="0">
                <a:solidFill>
                  <a:srgbClr val="2C6E88"/>
                </a:solidFill>
                <a:latin typeface="Segoe UI"/>
              </a:rPr>
              <a:t>RATE PROFILE vs PROCESS CONDITIONS</a:t>
            </a:r>
          </a:p>
        </p:txBody>
      </p:sp>
      <p:pic>
        <p:nvPicPr>
          <p:cNvPr id="7" name="Picture 42">
            <a:extLst>
              <a:ext uri="{FF2B5EF4-FFF2-40B4-BE49-F238E27FC236}">
                <a16:creationId xmlns:a16="http://schemas.microsoft.com/office/drawing/2014/main" id="{39B03D06-95A3-9435-BDDC-D67D5E624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722" y="1993392"/>
            <a:ext cx="4149372" cy="3176111"/>
          </a:xfrm>
          <a:prstGeom prst="rect">
            <a:avLst/>
          </a:prstGeom>
        </p:spPr>
      </p:pic>
      <p:pic>
        <p:nvPicPr>
          <p:cNvPr id="921" name="Picture 9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953" y="1994400"/>
            <a:ext cx="4371693" cy="2664000"/>
          </a:xfrm>
          <a:prstGeom prst="rect">
            <a:avLst/>
          </a:prstGeom>
        </p:spPr>
      </p:pic>
      <p:sp>
        <p:nvSpPr>
          <p:cNvPr id="922" name="TextBox 921"/>
          <p:cNvSpPr txBox="1"/>
          <p:nvPr/>
        </p:nvSpPr>
        <p:spPr>
          <a:xfrm>
            <a:off x="795528" y="5334095"/>
            <a:ext cx="49377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Two magnet configurations tested → </a:t>
            </a:r>
            <a:r>
              <a:rPr sz="1200" b="1" i="0" dirty="0">
                <a:solidFill>
                  <a:srgbClr val="092049"/>
                </a:solidFill>
                <a:latin typeface="Segoe UI"/>
              </a:rPr>
              <a:t>strong field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chosen: higher deposition rate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.</a:t>
            </a:r>
            <a:endParaRPr sz="1200" b="0" i="0" dirty="0">
              <a:solidFill>
                <a:srgbClr val="16202E"/>
              </a:solidFill>
              <a:latin typeface="Segoe UI"/>
            </a:endParaRPr>
          </a:p>
        </p:txBody>
      </p:sp>
      <p:sp>
        <p:nvSpPr>
          <p:cNvPr id="923" name="TextBox 922"/>
          <p:cNvSpPr txBox="1"/>
          <p:nvPr/>
        </p:nvSpPr>
        <p:spPr>
          <a:xfrm>
            <a:off x="6458712" y="4752000"/>
            <a:ext cx="49377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dirty="0">
                <a:solidFill>
                  <a:srgbClr val="092049"/>
                </a:solidFill>
                <a:latin typeface="Segoe UI"/>
              </a:rPr>
              <a:t>Deposition time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set for a safety thickness on the cell (≈ 10 × </a:t>
            </a:r>
            <a:r>
              <a:rPr sz="1200" b="0" i="0" dirty="0" err="1">
                <a:solidFill>
                  <a:srgbClr val="16202E"/>
                </a:solidFill>
                <a:latin typeface="Segoe UI"/>
              </a:rPr>
              <a:t>Nb₃Sn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London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 </a:t>
            </a:r>
            <a:r>
              <a:rPr lang="it-IT" sz="1200" b="0" i="0" dirty="0" err="1">
                <a:solidFill>
                  <a:srgbClr val="16202E"/>
                </a:solidFill>
                <a:latin typeface="Segoe UI"/>
              </a:rPr>
              <a:t>penetration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depth), without an overly thick, stressed film at the cut-offs.</a:t>
            </a:r>
          </a:p>
        </p:txBody>
      </p:sp>
      <p:sp>
        <p:nvSpPr>
          <p:cNvPr id="934" name="Rounded Rectangle 950"/>
          <p:cNvSpPr/>
          <p:nvPr/>
        </p:nvSpPr>
        <p:spPr>
          <a:xfrm>
            <a:off x="6458400" y="5408208"/>
            <a:ext cx="4939200" cy="505944"/>
          </a:xfrm>
          <a:prstGeom prst="roundRect">
            <a:avLst>
              <a:gd name="adj" fmla="val 8000"/>
            </a:avLst>
          </a:prstGeom>
          <a:solidFill>
            <a:srgbClr val="E8EFF6"/>
          </a:solidFill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5" name="TextBox 952"/>
          <p:cNvSpPr txBox="1"/>
          <p:nvPr/>
        </p:nvSpPr>
        <p:spPr>
          <a:xfrm>
            <a:off x="6605592" y="5541686"/>
            <a:ext cx="46440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1" i="0" dirty="0">
                <a:solidFill>
                  <a:srgbClr val="092049"/>
                </a:solidFill>
                <a:latin typeface="Segoe UI"/>
              </a:rPr>
              <a:t>1 µm on the cell</a:t>
            </a:r>
            <a:r>
              <a:rPr b="0" i="0" dirty="0">
                <a:solidFill>
                  <a:srgbClr val="16202E"/>
                </a:solidFill>
                <a:latin typeface="Segoe UI"/>
              </a:rPr>
              <a:t>  </a:t>
            </a:r>
            <a:r>
              <a:rPr lang="it-IT" b="0" i="0" dirty="0">
                <a:solidFill>
                  <a:srgbClr val="16202E"/>
                </a:solidFill>
                <a:latin typeface="Segoe UI"/>
              </a:rPr>
              <a:t>(@ </a:t>
            </a:r>
            <a:r>
              <a:rPr b="0" i="0" dirty="0">
                <a:solidFill>
                  <a:srgbClr val="092049"/>
                </a:solidFill>
                <a:latin typeface="Segoe UI"/>
              </a:rPr>
              <a:t>■</a:t>
            </a:r>
            <a:r>
              <a:rPr b="0" i="0" dirty="0">
                <a:solidFill>
                  <a:srgbClr val="16202E"/>
                </a:solidFill>
                <a:latin typeface="Segoe UI"/>
              </a:rPr>
              <a:t> 2.8 nm/min</a:t>
            </a:r>
            <a:r>
              <a:rPr lang="it-IT" b="0" i="0" dirty="0">
                <a:solidFill>
                  <a:srgbClr val="16202E"/>
                </a:solidFill>
                <a:latin typeface="Segoe UI"/>
              </a:rPr>
              <a:t>)</a:t>
            </a:r>
            <a:r>
              <a:rPr b="0" i="0" dirty="0">
                <a:solidFill>
                  <a:srgbClr val="16202E"/>
                </a:solidFill>
                <a:latin typeface="Segoe UI"/>
              </a:rPr>
              <a:t>  ≈  </a:t>
            </a:r>
            <a:r>
              <a:rPr b="1" i="0" dirty="0">
                <a:solidFill>
                  <a:srgbClr val="2C6E88"/>
                </a:solidFill>
                <a:latin typeface="Segoe UI"/>
              </a:rPr>
              <a:t>6 h</a:t>
            </a:r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E9A67625-84A4-3961-5D05-FB32E1822E0F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09">
            <a:extLst>
              <a:ext uri="{FF2B5EF4-FFF2-40B4-BE49-F238E27FC236}">
                <a16:creationId xmlns:a16="http://schemas.microsoft.com/office/drawing/2014/main" id="{A29C1C01-F249-26B2-07C8-81584D76AEBD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31" name="Mini cavity">
            <a:extLst>
              <a:ext uri="{FF2B5EF4-FFF2-40B4-BE49-F238E27FC236}">
                <a16:creationId xmlns:a16="http://schemas.microsoft.com/office/drawing/2014/main" id="{DDFF0C8A-967C-16C1-9A0B-6CFEBAD72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675" y="88367"/>
            <a:ext cx="1980100" cy="1174756"/>
          </a:xfrm>
          <a:prstGeom prst="rect">
            <a:avLst/>
          </a:prstGeom>
        </p:spPr>
      </p:pic>
      <p:sp>
        <p:nvSpPr>
          <p:cNvPr id="12" name="TextBox 919">
            <a:extLst>
              <a:ext uri="{FF2B5EF4-FFF2-40B4-BE49-F238E27FC236}">
                <a16:creationId xmlns:a16="http://schemas.microsoft.com/office/drawing/2014/main" id="{AF57DC3D-853A-22D6-2095-37BB991E16BB}"/>
              </a:ext>
            </a:extLst>
          </p:cNvPr>
          <p:cNvSpPr txBox="1"/>
          <p:nvPr/>
        </p:nvSpPr>
        <p:spPr>
          <a:xfrm>
            <a:off x="10415816" y="1801012"/>
            <a:ext cx="1848367" cy="22006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lang="it-IT" sz="1100" b="1" i="0" dirty="0">
              <a:solidFill>
                <a:srgbClr val="2C6E88"/>
              </a:solidFill>
              <a:latin typeface="Segoe UI"/>
            </a:endParaRPr>
          </a:p>
          <a:p>
            <a:pPr algn="l"/>
            <a:endParaRPr lang="it-IT" sz="1100" b="1" dirty="0">
              <a:solidFill>
                <a:srgbClr val="2C6E88"/>
              </a:solidFill>
              <a:latin typeface="Segoe UI"/>
            </a:endParaRPr>
          </a:p>
          <a:p>
            <a:pPr algn="l"/>
            <a:endParaRPr lang="it-IT" sz="1100" b="1" i="0" dirty="0">
              <a:solidFill>
                <a:srgbClr val="2C6E88"/>
              </a:solidFill>
              <a:latin typeface="Segoe UI"/>
            </a:endParaRPr>
          </a:p>
          <a:p>
            <a:pPr algn="ctr"/>
            <a:r>
              <a:rPr lang="it-IT" sz="1100" b="1" dirty="0">
                <a:solidFill>
                  <a:srgbClr val="092049"/>
                </a:solidFill>
                <a:latin typeface="Segoe UI"/>
              </a:rPr>
              <a:t>8.0</a:t>
            </a:r>
            <a:endParaRPr lang="it-IT" sz="1100" b="1" i="0" dirty="0">
              <a:solidFill>
                <a:srgbClr val="092049"/>
              </a:solidFill>
              <a:latin typeface="Segoe UI"/>
            </a:endParaRPr>
          </a:p>
          <a:p>
            <a:pPr algn="ctr"/>
            <a:endParaRPr lang="it-IT" sz="1100" b="1" dirty="0">
              <a:solidFill>
                <a:srgbClr val="2C6E88"/>
              </a:solidFill>
              <a:latin typeface="Segoe UI"/>
            </a:endParaRPr>
          </a:p>
          <a:p>
            <a:pPr algn="ctr"/>
            <a:endParaRPr lang="it-IT" sz="1100" b="1" i="0" dirty="0">
              <a:solidFill>
                <a:srgbClr val="2C6E88"/>
              </a:solidFill>
              <a:latin typeface="Segoe UI"/>
            </a:endParaRPr>
          </a:p>
          <a:p>
            <a:pPr algn="ctr"/>
            <a:endParaRPr lang="it-IT" sz="1100" b="1" dirty="0">
              <a:solidFill>
                <a:srgbClr val="2C6E88"/>
              </a:solidFill>
              <a:latin typeface="Segoe UI"/>
            </a:endParaRPr>
          </a:p>
          <a:p>
            <a:pPr algn="ctr"/>
            <a:r>
              <a:rPr lang="it-IT" sz="1100" b="1" dirty="0">
                <a:solidFill>
                  <a:srgbClr val="E3912B"/>
                </a:solidFill>
                <a:latin typeface="Segoe UI"/>
              </a:rPr>
              <a:t>2.6</a:t>
            </a:r>
            <a:endParaRPr lang="it-IT" sz="1100" b="1" i="0" dirty="0">
              <a:solidFill>
                <a:srgbClr val="E3912B"/>
              </a:solidFill>
              <a:latin typeface="Segoe UI"/>
            </a:endParaRPr>
          </a:p>
          <a:p>
            <a:pPr algn="ctr"/>
            <a:r>
              <a:rPr lang="it-IT" sz="1100" b="1" dirty="0">
                <a:solidFill>
                  <a:srgbClr val="8C9AAB"/>
                </a:solidFill>
                <a:latin typeface="Segoe UI"/>
              </a:rPr>
              <a:t>3.3</a:t>
            </a:r>
          </a:p>
          <a:p>
            <a:pPr algn="ctr"/>
            <a:endParaRPr lang="it-IT" sz="1100" b="1" i="0" dirty="0">
              <a:solidFill>
                <a:srgbClr val="2C6E88"/>
              </a:solidFill>
              <a:latin typeface="Segoe UI"/>
            </a:endParaRPr>
          </a:p>
          <a:p>
            <a:pPr algn="ctr"/>
            <a:endParaRPr lang="it-IT" sz="1100" b="1" dirty="0">
              <a:solidFill>
                <a:srgbClr val="2C6E88"/>
              </a:solidFill>
              <a:latin typeface="Segoe UI"/>
            </a:endParaRPr>
          </a:p>
          <a:p>
            <a:pPr algn="ctr"/>
            <a:endParaRPr lang="it-IT" sz="1100" b="1" i="0" dirty="0">
              <a:solidFill>
                <a:srgbClr val="2C6E88"/>
              </a:solidFill>
              <a:latin typeface="Segoe UI"/>
            </a:endParaRPr>
          </a:p>
          <a:p>
            <a:pPr algn="ctr"/>
            <a:r>
              <a:rPr lang="it-IT" sz="1100" b="1" dirty="0">
                <a:solidFill>
                  <a:srgbClr val="4297B4"/>
                </a:solidFill>
                <a:latin typeface="Segoe UI"/>
              </a:rPr>
              <a:t>4.9</a:t>
            </a:r>
            <a:endParaRPr sz="1100" b="1" i="0" dirty="0">
              <a:solidFill>
                <a:srgbClr val="4297B4"/>
              </a:solidFill>
              <a:latin typeface="Segoe UI"/>
            </a:endParaRPr>
          </a:p>
        </p:txBody>
      </p:sp>
      <p:sp>
        <p:nvSpPr>
          <p:cNvPr id="4" name="Ratio header">
            <a:extLst>
              <a:ext uri="{FF2B5EF4-FFF2-40B4-BE49-F238E27FC236}">
                <a16:creationId xmlns:a16="http://schemas.microsoft.com/office/drawing/2014/main" id="{A9BE1FC3-4433-74E4-1DCD-4D930BEA19AF}"/>
              </a:ext>
            </a:extLst>
          </p:cNvPr>
          <p:cNvSpPr txBox="1"/>
          <p:nvPr/>
        </p:nvSpPr>
        <p:spPr>
          <a:xfrm>
            <a:off x="11070000" y="1962000"/>
            <a:ext cx="540000" cy="32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900" b="1" dirty="0">
                <a:solidFill>
                  <a:srgbClr val="092049"/>
                </a:solidFill>
                <a:latin typeface="Segoe UI"/>
              </a:rPr>
              <a:t>CUT-OFF</a:t>
            </a:r>
            <a:br/>
            <a:r>
              <a:rPr lang="it-IT" sz="900" b="1" dirty="0">
                <a:solidFill>
                  <a:srgbClr val="092049"/>
                </a:solidFill>
                <a:latin typeface="Segoe UI"/>
              </a:rPr>
              <a:t>/ EQ.</a:t>
            </a:r>
            <a:endParaRPr lang="it-IT" sz="1000" dirty="0">
              <a:solidFill>
                <a:srgbClr val="092049"/>
              </a:solidFill>
            </a:endParaRPr>
          </a:p>
        </p:txBody>
      </p:sp>
      <p:sp>
        <p:nvSpPr>
          <p:cNvPr id="936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7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8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9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0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1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2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3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4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5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6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9CEEF-727A-8A04-1444-5D44A0662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9CB147-6CB2-BC9D-230D-4487436C67B7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4CBEDA-CDF3-3C66-79BE-C68D723DB025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6303C-AEC2-66DF-D1E4-685E1EBB961A}"/>
              </a:ext>
            </a:extLst>
          </p:cNvPr>
          <p:cNvSpPr txBox="1"/>
          <p:nvPr/>
        </p:nvSpPr>
        <p:spPr>
          <a:xfrm>
            <a:off x="565200" y="712800"/>
            <a:ext cx="79380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Different process conditions, similar T</a:t>
            </a:r>
            <a:r>
              <a:rPr sz="2400" b="0" i="0" baseline="-25000">
                <a:solidFill>
                  <a:srgbClr val="092049"/>
                </a:solidFill>
                <a:latin typeface="Segoe UI Semibold"/>
              </a:rPr>
              <a:t>c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F27744-051F-A39C-B907-66E055831E4C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89D098-6506-3B89-80CE-F775252527F9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EE7DB-316A-57D4-6CC2-ECF812B18A2D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11 / 24</a:t>
            </a:r>
          </a:p>
        </p:txBody>
      </p:sp>
      <p:sp>
        <p:nvSpPr>
          <p:cNvPr id="913" name="TextBox 912"/>
          <p:cNvSpPr txBox="1"/>
          <p:nvPr/>
        </p:nvSpPr>
        <p:spPr>
          <a:xfrm>
            <a:off x="7445959" y="1335024"/>
            <a:ext cx="41544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dirty="0">
                <a:solidFill>
                  <a:srgbClr val="2C6E88"/>
                </a:solidFill>
                <a:latin typeface="Segoe UI"/>
              </a:rPr>
              <a:t>DEPOSITION PARAMETERS</a:t>
            </a:r>
          </a:p>
        </p:txBody>
      </p:sp>
      <p:sp>
        <p:nvSpPr>
          <p:cNvPr id="914" name="Rounded Rectangle 913"/>
          <p:cNvSpPr/>
          <p:nvPr/>
        </p:nvSpPr>
        <p:spPr>
          <a:xfrm>
            <a:off x="644652" y="1322421"/>
            <a:ext cx="6583680" cy="4480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921" name="Picture 9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31" y="1432149"/>
            <a:ext cx="6279522" cy="4261104"/>
          </a:xfrm>
          <a:prstGeom prst="rect">
            <a:avLst/>
          </a:prstGeom>
        </p:spPr>
      </p:pic>
      <p:sp>
        <p:nvSpPr>
          <p:cNvPr id="916" name="TextBox 915"/>
          <p:cNvSpPr txBox="1"/>
          <p:nvPr/>
        </p:nvSpPr>
        <p:spPr>
          <a:xfrm>
            <a:off x="644652" y="5547059"/>
            <a:ext cx="65836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it-IT" sz="950" i="1" dirty="0">
                <a:solidFill>
                  <a:srgbClr val="5A6A7A"/>
                </a:solidFill>
                <a:latin typeface="Segoe UI"/>
              </a:rPr>
              <a:t>P</a:t>
            </a:r>
            <a:r>
              <a:rPr sz="950" b="0" i="1" dirty="0" err="1">
                <a:solidFill>
                  <a:srgbClr val="5A6A7A"/>
                </a:solidFill>
                <a:latin typeface="Segoe UI"/>
              </a:rPr>
              <a:t>oints</a:t>
            </a:r>
            <a:r>
              <a:rPr sz="950" b="0" i="1" dirty="0">
                <a:solidFill>
                  <a:srgbClr val="5A6A7A"/>
                </a:solidFill>
                <a:latin typeface="Segoe UI"/>
              </a:rPr>
              <a:t> offset along x for readability </a:t>
            </a:r>
            <a:r>
              <a:rPr lang="it-IT" sz="950" b="0" i="1" dirty="0">
                <a:solidFill>
                  <a:srgbClr val="5A6A7A"/>
                </a:solidFill>
                <a:latin typeface="Segoe UI"/>
              </a:rPr>
              <a:t>,</a:t>
            </a:r>
            <a:r>
              <a:rPr sz="950" b="0" i="1" dirty="0">
                <a:solidFill>
                  <a:srgbClr val="5A6A7A"/>
                </a:solidFill>
                <a:latin typeface="Segoe UI"/>
              </a:rPr>
              <a:t>  T</a:t>
            </a:r>
            <a:r>
              <a:rPr sz="950" b="0" i="1" baseline="-25000" dirty="0">
                <a:solidFill>
                  <a:srgbClr val="5A6A7A"/>
                </a:solidFill>
                <a:latin typeface="Segoe UI"/>
              </a:rPr>
              <a:t>c</a:t>
            </a:r>
            <a:r>
              <a:rPr sz="950" b="0" i="1" dirty="0">
                <a:solidFill>
                  <a:srgbClr val="5A6A7A"/>
                </a:solidFill>
                <a:latin typeface="Segoe UI"/>
              </a:rPr>
              <a:t> measurements: F. A. Costanzo</a:t>
            </a:r>
          </a:p>
        </p:txBody>
      </p:sp>
      <p:graphicFrame>
        <p:nvGraphicFramePr>
          <p:cNvPr id="917" name="Table 9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335177"/>
              </p:ext>
            </p:extLst>
          </p:nvPr>
        </p:nvGraphicFramePr>
        <p:xfrm>
          <a:off x="7480402" y="1668781"/>
          <a:ext cx="4154424" cy="1874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9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904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092049"/>
                          </a:solidFill>
                          <a:latin typeface="Segoe UI"/>
                        </a:rPr>
                        <a:t>P (mbar)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092049"/>
                          </a:solidFill>
                          <a:latin typeface="Segoe UI"/>
                        </a:rPr>
                        <a:t>Tₛ (°C)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092049"/>
                          </a:solidFill>
                          <a:latin typeface="Segoe UI"/>
                        </a:rPr>
                        <a:t>Power (W)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8C9AAB"/>
                          </a:solidFill>
                          <a:latin typeface="Segoe UI"/>
                        </a:rPr>
                        <a:t>◆ </a:t>
                      </a:r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Run 9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2.0×10⁻²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600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112.5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092049"/>
                          </a:solidFill>
                          <a:latin typeface="Segoe UI"/>
                        </a:rPr>
                        <a:t>■ </a:t>
                      </a:r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Run 10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4.5×10⁻²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650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142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algn="l"/>
                      <a:r>
                        <a:rPr sz="1400" b="0" i="0">
                          <a:solidFill>
                            <a:srgbClr val="4297B4"/>
                          </a:solidFill>
                          <a:latin typeface="Segoe UI"/>
                        </a:rPr>
                        <a:t>● </a:t>
                      </a:r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Run 11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2.4×10⁻²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650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66.4</a:t>
                      </a:r>
                    </a:p>
                  </a:txBody>
                  <a:tcPr marL="64008" marR="64008" marT="18288" marB="18288" anchor="ctr">
                    <a:solidFill>
                      <a:srgbClr val="E8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F634AF"/>
                          </a:solidFill>
                          <a:latin typeface="Segoe UI"/>
                        </a:rPr>
                        <a:t>▲ </a:t>
                      </a:r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Run 12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1.2×10⁻²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>
                          <a:solidFill>
                            <a:srgbClr val="16202E"/>
                          </a:solidFill>
                          <a:latin typeface="Segoe UI"/>
                        </a:rPr>
                        <a:t>–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70.8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18" name="Rectangle 917"/>
          <p:cNvSpPr/>
          <p:nvPr/>
        </p:nvSpPr>
        <p:spPr>
          <a:xfrm>
            <a:off x="7480402" y="1668781"/>
            <a:ext cx="4154424" cy="1874520"/>
          </a:xfrm>
          <a:prstGeom prst="rect">
            <a:avLst/>
          </a:prstGeom>
          <a:noFill/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9" name="Rounded Rectangle 918"/>
          <p:cNvSpPr/>
          <p:nvPr/>
        </p:nvSpPr>
        <p:spPr>
          <a:xfrm>
            <a:off x="7494726" y="3809589"/>
            <a:ext cx="4154424" cy="19933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0" name="TextBox 919"/>
          <p:cNvSpPr txBox="1"/>
          <p:nvPr/>
        </p:nvSpPr>
        <p:spPr>
          <a:xfrm>
            <a:off x="7677606" y="3992469"/>
            <a:ext cx="3788664" cy="1719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250" b="1" i="0" dirty="0">
                <a:solidFill>
                  <a:srgbClr val="2C6E88"/>
                </a:solidFill>
                <a:latin typeface="Segoe UI Semibold"/>
              </a:rPr>
              <a:t>Key observations</a:t>
            </a:r>
          </a:p>
          <a:p>
            <a:pPr algn="l">
              <a:spcAft>
                <a:spcPts val="800"/>
              </a:spcAft>
            </a:pPr>
            <a:r>
              <a:rPr sz="1200" b="1" i="0" dirty="0">
                <a:solidFill>
                  <a:srgbClr val="092049"/>
                </a:solidFill>
                <a:latin typeface="Segoe UI"/>
              </a:rPr>
              <a:t>Wide spread of process parameters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(pressure, mean power), yet only small changes in T</a:t>
            </a:r>
            <a:r>
              <a:rPr sz="1200" b="0" i="0" baseline="-25000" dirty="0">
                <a:solidFill>
                  <a:srgbClr val="16202E"/>
                </a:solidFill>
                <a:latin typeface="Segoe UI"/>
              </a:rPr>
              <a:t>c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200" b="1" i="0" dirty="0">
                <a:solidFill>
                  <a:srgbClr val="092049"/>
                </a:solidFill>
                <a:latin typeface="Segoe UI"/>
              </a:rPr>
              <a:t>Broad, poorly defined transitions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— hint at large variations of pressure and substrate temperature along the cavity.</a:t>
            </a:r>
          </a:p>
          <a:p>
            <a:pPr algn="l"/>
            <a:r>
              <a:rPr sz="1150" b="0" i="1" dirty="0">
                <a:solidFill>
                  <a:srgbClr val="5A6A7A"/>
                </a:solidFill>
                <a:latin typeface="Segoe UI"/>
              </a:rPr>
              <a:t>Run 9: no transition at any position.</a:t>
            </a:r>
          </a:p>
        </p:txBody>
      </p:sp>
      <p:sp>
        <p:nvSpPr>
          <p:cNvPr id="932" name="TextBox 990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CRITICAL TEMPERATURE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8931160C-383C-6A53-96BB-947A4B815472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909">
            <a:extLst>
              <a:ext uri="{FF2B5EF4-FFF2-40B4-BE49-F238E27FC236}">
                <a16:creationId xmlns:a16="http://schemas.microsoft.com/office/drawing/2014/main" id="{198C9F12-6779-84E1-A60B-8AAC1601F0FD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14" name="Mini cavity">
            <a:extLst>
              <a:ext uri="{FF2B5EF4-FFF2-40B4-BE49-F238E27FC236}">
                <a16:creationId xmlns:a16="http://schemas.microsoft.com/office/drawing/2014/main" id="{C61D49D9-E9A9-3DE3-AA3F-CBC81F35F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675" y="88367"/>
            <a:ext cx="1980100" cy="1174756"/>
          </a:xfrm>
          <a:prstGeom prst="rect">
            <a:avLst/>
          </a:prstGeom>
        </p:spPr>
      </p:pic>
      <p:sp>
        <p:nvSpPr>
          <p:cNvPr id="933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4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5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6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7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8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9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0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1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2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3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11278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1290D-A834-35CC-4798-1DE23A819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9ABB5B-B3D9-7958-1CE7-9FFD0EA74511}"/>
              </a:ext>
            </a:extLst>
          </p:cNvPr>
          <p:cNvSpPr/>
          <p:nvPr/>
        </p:nvSpPr>
        <p:spPr>
          <a:xfrm>
            <a:off x="-54865" y="-12475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AF9ED2-119C-F547-4B6B-8734BB217C44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A59D8E-7955-D685-CFF2-538E9BBD665C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527A1F-8C33-8D78-D87E-A17E1D0A0D32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74B275-E4F9-DD3A-0AB1-245AC432BF3D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12 / 24</a:t>
            </a:r>
          </a:p>
        </p:txBody>
      </p:sp>
      <p:sp>
        <p:nvSpPr>
          <p:cNvPr id="911" name="TextBox 910">
            <a:extLst>
              <a:ext uri="{FF2B5EF4-FFF2-40B4-BE49-F238E27FC236}">
                <a16:creationId xmlns:a16="http://schemas.microsoft.com/office/drawing/2014/main" id="{2FF6FB86-FDD1-1338-A51D-0C8B465E21A7}"/>
              </a:ext>
            </a:extLst>
          </p:cNvPr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250" b="1" i="0" dirty="0">
                <a:solidFill>
                  <a:srgbClr val="2C6E88"/>
                </a:solidFill>
                <a:latin typeface="Segoe UI"/>
              </a:rPr>
              <a:t>SEM ANALYSIS</a:t>
            </a:r>
            <a:endParaRPr sz="1250" b="1" i="0" dirty="0">
              <a:solidFill>
                <a:srgbClr val="2C6E88"/>
              </a:solidFill>
              <a:latin typeface="Segoe UI"/>
            </a:endParaRPr>
          </a:p>
        </p:txBody>
      </p:sp>
      <p:sp>
        <p:nvSpPr>
          <p:cNvPr id="912" name="TextBox 911">
            <a:extLst>
              <a:ext uri="{FF2B5EF4-FFF2-40B4-BE49-F238E27FC236}">
                <a16:creationId xmlns:a16="http://schemas.microsoft.com/office/drawing/2014/main" id="{5DB56558-AA9A-22B3-F480-B836E899180E}"/>
              </a:ext>
            </a:extLst>
          </p:cNvPr>
          <p:cNvSpPr txBox="1"/>
          <p:nvPr/>
        </p:nvSpPr>
        <p:spPr>
          <a:xfrm>
            <a:off x="566928" y="713232"/>
            <a:ext cx="79369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2400" b="0" i="0" dirty="0">
                <a:solidFill>
                  <a:srgbClr val="092049"/>
                </a:solidFill>
                <a:latin typeface="Segoe UI Semibold"/>
              </a:rPr>
              <a:t>M</a:t>
            </a:r>
            <a:r>
              <a:rPr sz="2400" b="0" i="0" dirty="0" err="1">
                <a:solidFill>
                  <a:srgbClr val="092049"/>
                </a:solidFill>
                <a:latin typeface="Segoe UI Semibold"/>
              </a:rPr>
              <a:t>orphology</a:t>
            </a:r>
            <a:r>
              <a:rPr sz="2400" b="0" i="0" dirty="0">
                <a:solidFill>
                  <a:srgbClr val="092049"/>
                </a:solidFill>
                <a:latin typeface="Segoe UI Semibold"/>
              </a:rPr>
              <a:t>, position by position</a:t>
            </a:r>
          </a:p>
        </p:txBody>
      </p:sp>
      <p:sp>
        <p:nvSpPr>
          <p:cNvPr id="913" name="TextBox 912">
            <a:extLst>
              <a:ext uri="{FF2B5EF4-FFF2-40B4-BE49-F238E27FC236}">
                <a16:creationId xmlns:a16="http://schemas.microsoft.com/office/drawing/2014/main" id="{28855910-6AD5-0896-FB53-2155450B84C4}"/>
              </a:ext>
            </a:extLst>
          </p:cNvPr>
          <p:cNvSpPr txBox="1"/>
          <p:nvPr/>
        </p:nvSpPr>
        <p:spPr>
          <a:xfrm>
            <a:off x="1549057" y="1417461"/>
            <a:ext cx="282773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dirty="0">
                <a:solidFill>
                  <a:srgbClr val="5A6A7A"/>
                </a:solidFill>
                <a:latin typeface="Segoe UI"/>
              </a:rPr>
              <a:t>CUT-OFF</a:t>
            </a:r>
            <a:endParaRPr sz="900" b="1" i="0" dirty="0">
              <a:solidFill>
                <a:srgbClr val="5A6A7A"/>
              </a:solidFill>
              <a:latin typeface="Segoe UI"/>
            </a:endParaRPr>
          </a:p>
        </p:txBody>
      </p:sp>
      <p:sp>
        <p:nvSpPr>
          <p:cNvPr id="914" name="Rectangle 913">
            <a:extLst>
              <a:ext uri="{FF2B5EF4-FFF2-40B4-BE49-F238E27FC236}">
                <a16:creationId xmlns:a16="http://schemas.microsoft.com/office/drawing/2014/main" id="{2B55D36C-468B-F142-8E21-0FD6D927DC73}"/>
              </a:ext>
            </a:extLst>
          </p:cNvPr>
          <p:cNvSpPr/>
          <p:nvPr/>
        </p:nvSpPr>
        <p:spPr>
          <a:xfrm>
            <a:off x="1549057" y="1664208"/>
            <a:ext cx="2827737" cy="12700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5" name="TextBox 914">
            <a:extLst>
              <a:ext uri="{FF2B5EF4-FFF2-40B4-BE49-F238E27FC236}">
                <a16:creationId xmlns:a16="http://schemas.microsoft.com/office/drawing/2014/main" id="{44A7637F-B6F1-6B9C-EFBC-4C699C0F6F6C}"/>
              </a:ext>
            </a:extLst>
          </p:cNvPr>
          <p:cNvSpPr txBox="1"/>
          <p:nvPr/>
        </p:nvSpPr>
        <p:spPr>
          <a:xfrm>
            <a:off x="4448361" y="1417461"/>
            <a:ext cx="427739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dirty="0">
                <a:solidFill>
                  <a:srgbClr val="5A6A7A"/>
                </a:solidFill>
                <a:latin typeface="Segoe UI"/>
              </a:rPr>
              <a:t>CELL</a:t>
            </a:r>
            <a:endParaRPr sz="900" b="1" i="0" dirty="0">
              <a:solidFill>
                <a:srgbClr val="5A6A7A"/>
              </a:solidFill>
              <a:latin typeface="Segoe UI"/>
            </a:endParaRPr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02D2F7E4-EAAF-D48A-D620-0CC79B3D964F}"/>
              </a:ext>
            </a:extLst>
          </p:cNvPr>
          <p:cNvSpPr/>
          <p:nvPr/>
        </p:nvSpPr>
        <p:spPr>
          <a:xfrm>
            <a:off x="4448361" y="1664208"/>
            <a:ext cx="4277390" cy="12700"/>
          </a:xfrm>
          <a:prstGeom prst="rect">
            <a:avLst/>
          </a:prstGeom>
          <a:solidFill>
            <a:srgbClr val="9ACB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7" name="TextBox 916">
            <a:extLst>
              <a:ext uri="{FF2B5EF4-FFF2-40B4-BE49-F238E27FC236}">
                <a16:creationId xmlns:a16="http://schemas.microsoft.com/office/drawing/2014/main" id="{4D68FC32-C8BC-7D27-ABDB-B45B065B970C}"/>
              </a:ext>
            </a:extLst>
          </p:cNvPr>
          <p:cNvSpPr txBox="1"/>
          <p:nvPr/>
        </p:nvSpPr>
        <p:spPr>
          <a:xfrm>
            <a:off x="8797317" y="1417461"/>
            <a:ext cx="282773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dirty="0">
                <a:solidFill>
                  <a:srgbClr val="5A6A7A"/>
                </a:solidFill>
                <a:latin typeface="Segoe UI"/>
              </a:rPr>
              <a:t>CUT-OFF</a:t>
            </a:r>
          </a:p>
        </p:txBody>
      </p:sp>
      <p:sp>
        <p:nvSpPr>
          <p:cNvPr id="918" name="Rectangle 917">
            <a:extLst>
              <a:ext uri="{FF2B5EF4-FFF2-40B4-BE49-F238E27FC236}">
                <a16:creationId xmlns:a16="http://schemas.microsoft.com/office/drawing/2014/main" id="{6BF0C313-9531-3C73-5C1F-FAC8015B2CBC}"/>
              </a:ext>
            </a:extLst>
          </p:cNvPr>
          <p:cNvSpPr/>
          <p:nvPr/>
        </p:nvSpPr>
        <p:spPr>
          <a:xfrm>
            <a:off x="8797317" y="1664208"/>
            <a:ext cx="2827737" cy="12700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9" name="TextBox 918">
            <a:extLst>
              <a:ext uri="{FF2B5EF4-FFF2-40B4-BE49-F238E27FC236}">
                <a16:creationId xmlns:a16="http://schemas.microsoft.com/office/drawing/2014/main" id="{8B0D9F29-966F-F5B8-0210-F2FF171BE764}"/>
              </a:ext>
            </a:extLst>
          </p:cNvPr>
          <p:cNvSpPr txBox="1"/>
          <p:nvPr/>
        </p:nvSpPr>
        <p:spPr>
          <a:xfrm>
            <a:off x="1549057" y="1719072"/>
            <a:ext cx="1378085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92049"/>
                </a:solidFill>
                <a:latin typeface="Segoe UI Semibold"/>
              </a:rPr>
              <a:t>1</a:t>
            </a:r>
          </a:p>
        </p:txBody>
      </p:sp>
      <p:sp>
        <p:nvSpPr>
          <p:cNvPr id="920" name="TextBox 919">
            <a:extLst>
              <a:ext uri="{FF2B5EF4-FFF2-40B4-BE49-F238E27FC236}">
                <a16:creationId xmlns:a16="http://schemas.microsoft.com/office/drawing/2014/main" id="{4A1D2630-3426-3AD5-76CE-14E4E5A10428}"/>
              </a:ext>
            </a:extLst>
          </p:cNvPr>
          <p:cNvSpPr txBox="1"/>
          <p:nvPr/>
        </p:nvSpPr>
        <p:spPr>
          <a:xfrm>
            <a:off x="2998709" y="1719072"/>
            <a:ext cx="1378085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92049"/>
                </a:solidFill>
                <a:latin typeface="Segoe UI Semibold"/>
              </a:rPr>
              <a:t>2</a:t>
            </a:r>
          </a:p>
        </p:txBody>
      </p:sp>
      <p:sp>
        <p:nvSpPr>
          <p:cNvPr id="921" name="TextBox 920">
            <a:extLst>
              <a:ext uri="{FF2B5EF4-FFF2-40B4-BE49-F238E27FC236}">
                <a16:creationId xmlns:a16="http://schemas.microsoft.com/office/drawing/2014/main" id="{05F68733-7525-AD32-35F9-D65623B8C563}"/>
              </a:ext>
            </a:extLst>
          </p:cNvPr>
          <p:cNvSpPr txBox="1"/>
          <p:nvPr/>
        </p:nvSpPr>
        <p:spPr>
          <a:xfrm>
            <a:off x="4448361" y="1719072"/>
            <a:ext cx="1378085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92049"/>
                </a:solidFill>
                <a:latin typeface="Segoe UI Semibold"/>
              </a:rPr>
              <a:t>3</a:t>
            </a:r>
          </a:p>
        </p:txBody>
      </p:sp>
      <p:sp>
        <p:nvSpPr>
          <p:cNvPr id="922" name="TextBox 921">
            <a:extLst>
              <a:ext uri="{FF2B5EF4-FFF2-40B4-BE49-F238E27FC236}">
                <a16:creationId xmlns:a16="http://schemas.microsoft.com/office/drawing/2014/main" id="{377D2AC9-9526-A06C-9509-09E68ACEDC23}"/>
              </a:ext>
            </a:extLst>
          </p:cNvPr>
          <p:cNvSpPr txBox="1"/>
          <p:nvPr/>
        </p:nvSpPr>
        <p:spPr>
          <a:xfrm>
            <a:off x="5898013" y="1719072"/>
            <a:ext cx="1378085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92049"/>
                </a:solidFill>
                <a:latin typeface="Segoe UI Semibold"/>
              </a:rPr>
              <a:t>4</a:t>
            </a:r>
          </a:p>
        </p:txBody>
      </p:sp>
      <p:sp>
        <p:nvSpPr>
          <p:cNvPr id="923" name="TextBox 922">
            <a:extLst>
              <a:ext uri="{FF2B5EF4-FFF2-40B4-BE49-F238E27FC236}">
                <a16:creationId xmlns:a16="http://schemas.microsoft.com/office/drawing/2014/main" id="{60BB3400-1B73-440C-DB62-2F844309DCFD}"/>
              </a:ext>
            </a:extLst>
          </p:cNvPr>
          <p:cNvSpPr txBox="1"/>
          <p:nvPr/>
        </p:nvSpPr>
        <p:spPr>
          <a:xfrm>
            <a:off x="7347665" y="1719072"/>
            <a:ext cx="1378085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92049"/>
                </a:solidFill>
                <a:latin typeface="Segoe UI Semibold"/>
              </a:rPr>
              <a:t>5</a:t>
            </a:r>
          </a:p>
        </p:txBody>
      </p:sp>
      <p:sp>
        <p:nvSpPr>
          <p:cNvPr id="924" name="TextBox 923">
            <a:extLst>
              <a:ext uri="{FF2B5EF4-FFF2-40B4-BE49-F238E27FC236}">
                <a16:creationId xmlns:a16="http://schemas.microsoft.com/office/drawing/2014/main" id="{F9490BB5-D304-4411-4664-C69B95BADAA9}"/>
              </a:ext>
            </a:extLst>
          </p:cNvPr>
          <p:cNvSpPr txBox="1"/>
          <p:nvPr/>
        </p:nvSpPr>
        <p:spPr>
          <a:xfrm>
            <a:off x="8797317" y="1719072"/>
            <a:ext cx="1378085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92049"/>
                </a:solidFill>
                <a:latin typeface="Segoe UI Semibold"/>
              </a:rPr>
              <a:t>6</a:t>
            </a:r>
          </a:p>
        </p:txBody>
      </p:sp>
      <p:sp>
        <p:nvSpPr>
          <p:cNvPr id="925" name="TextBox 924">
            <a:extLst>
              <a:ext uri="{FF2B5EF4-FFF2-40B4-BE49-F238E27FC236}">
                <a16:creationId xmlns:a16="http://schemas.microsoft.com/office/drawing/2014/main" id="{D14CB71B-43DA-32AB-9094-26821DED7287}"/>
              </a:ext>
            </a:extLst>
          </p:cNvPr>
          <p:cNvSpPr txBox="1"/>
          <p:nvPr/>
        </p:nvSpPr>
        <p:spPr>
          <a:xfrm>
            <a:off x="10246969" y="1719072"/>
            <a:ext cx="1378085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92049"/>
                </a:solidFill>
                <a:latin typeface="Segoe UI Semibold"/>
              </a:rPr>
              <a:t>7</a:t>
            </a:r>
          </a:p>
        </p:txBody>
      </p:sp>
      <p:sp>
        <p:nvSpPr>
          <p:cNvPr id="926" name="TextBox 925">
            <a:extLst>
              <a:ext uri="{FF2B5EF4-FFF2-40B4-BE49-F238E27FC236}">
                <a16:creationId xmlns:a16="http://schemas.microsoft.com/office/drawing/2014/main" id="{0902C0DB-FFDD-6F2D-AE6B-606A6270816F}"/>
              </a:ext>
            </a:extLst>
          </p:cNvPr>
          <p:cNvSpPr txBox="1"/>
          <p:nvPr/>
        </p:nvSpPr>
        <p:spPr>
          <a:xfrm>
            <a:off x="565200" y="3751200"/>
            <a:ext cx="917999" cy="1278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 dirty="0">
                <a:solidFill>
                  <a:srgbClr val="2C6E88"/>
                </a:solidFill>
                <a:latin typeface="Segoe UI Semibold"/>
              </a:rPr>
              <a:t>Run 11</a:t>
            </a:r>
          </a:p>
          <a:p>
            <a:pPr algn="l">
              <a:spcBef>
                <a:spcPts val="400"/>
              </a:spcBef>
            </a:pPr>
            <a:r>
              <a:rPr sz="900" b="0" i="0" dirty="0">
                <a:solidFill>
                  <a:srgbClr val="5A6A7A"/>
                </a:solidFill>
                <a:latin typeface="Segoe UI"/>
              </a:rPr>
              <a:t>66.4 W</a:t>
            </a:r>
          </a:p>
          <a:p>
            <a:pPr algn="l"/>
            <a:r>
              <a:rPr sz="900" b="0" i="0" dirty="0">
                <a:solidFill>
                  <a:srgbClr val="5A6A7A"/>
                </a:solidFill>
                <a:latin typeface="Segoe UI"/>
              </a:rPr>
              <a:t>2.4×10⁻² mbar</a:t>
            </a:r>
          </a:p>
        </p:txBody>
      </p:sp>
      <p:pic>
        <p:nvPicPr>
          <p:cNvPr id="927" name="Picture 926">
            <a:extLst>
              <a:ext uri="{FF2B5EF4-FFF2-40B4-BE49-F238E27FC236}">
                <a16:creationId xmlns:a16="http://schemas.microsoft.com/office/drawing/2014/main" id="{FF896FFE-A145-E876-66A9-5E443303C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457" y="3751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28" name="Picture 927">
            <a:extLst>
              <a:ext uri="{FF2B5EF4-FFF2-40B4-BE49-F238E27FC236}">
                <a16:creationId xmlns:a16="http://schemas.microsoft.com/office/drawing/2014/main" id="{CD8DFF62-88B3-4D99-5A6C-D505CD195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9109" y="3751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29" name="Picture 928">
            <a:extLst>
              <a:ext uri="{FF2B5EF4-FFF2-40B4-BE49-F238E27FC236}">
                <a16:creationId xmlns:a16="http://schemas.microsoft.com/office/drawing/2014/main" id="{D5635DCA-779E-ABA5-5514-218CA1B14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761" y="3751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0" name="Picture 929">
            <a:extLst>
              <a:ext uri="{FF2B5EF4-FFF2-40B4-BE49-F238E27FC236}">
                <a16:creationId xmlns:a16="http://schemas.microsoft.com/office/drawing/2014/main" id="{12461A60-0CB3-6E53-77F2-9671A2116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8413" y="3751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1" name="Picture 930">
            <a:extLst>
              <a:ext uri="{FF2B5EF4-FFF2-40B4-BE49-F238E27FC236}">
                <a16:creationId xmlns:a16="http://schemas.microsoft.com/office/drawing/2014/main" id="{E97048C8-E0C3-48C1-27F9-7B73E2E32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8065" y="3751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2" name="Picture 931">
            <a:extLst>
              <a:ext uri="{FF2B5EF4-FFF2-40B4-BE49-F238E27FC236}">
                <a16:creationId xmlns:a16="http://schemas.microsoft.com/office/drawing/2014/main" id="{32C85E1D-97F4-F27E-F900-5CCEB3380E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7717" y="3751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3" name="Picture 932">
            <a:extLst>
              <a:ext uri="{FF2B5EF4-FFF2-40B4-BE49-F238E27FC236}">
                <a16:creationId xmlns:a16="http://schemas.microsoft.com/office/drawing/2014/main" id="{6A12D917-1B6E-8781-83CB-B289258C32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7369" y="3751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sp>
        <p:nvSpPr>
          <p:cNvPr id="934" name="TextBox 933">
            <a:extLst>
              <a:ext uri="{FF2B5EF4-FFF2-40B4-BE49-F238E27FC236}">
                <a16:creationId xmlns:a16="http://schemas.microsoft.com/office/drawing/2014/main" id="{5E867133-F514-6B65-EF1B-6F31AFE1881B}"/>
              </a:ext>
            </a:extLst>
          </p:cNvPr>
          <p:cNvSpPr txBox="1"/>
          <p:nvPr/>
        </p:nvSpPr>
        <p:spPr>
          <a:xfrm>
            <a:off x="565200" y="2203200"/>
            <a:ext cx="917999" cy="1278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2C6E88"/>
                </a:solidFill>
                <a:latin typeface="Segoe UI Semibold"/>
              </a:rPr>
              <a:t>Run 10</a:t>
            </a:r>
          </a:p>
          <a:p>
            <a:pPr algn="l">
              <a:spcBef>
                <a:spcPts val="400"/>
              </a:spcBef>
            </a:pPr>
            <a:r>
              <a:rPr sz="900" b="0" i="0">
                <a:solidFill>
                  <a:srgbClr val="5A6A7A"/>
                </a:solidFill>
                <a:latin typeface="Segoe UI"/>
              </a:rPr>
              <a:t>142 W</a:t>
            </a:r>
          </a:p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4.5×10⁻² mbar</a:t>
            </a:r>
          </a:p>
        </p:txBody>
      </p:sp>
      <p:pic>
        <p:nvPicPr>
          <p:cNvPr id="935" name="Picture 934">
            <a:extLst>
              <a:ext uri="{FF2B5EF4-FFF2-40B4-BE49-F238E27FC236}">
                <a16:creationId xmlns:a16="http://schemas.microsoft.com/office/drawing/2014/main" id="{1C2A4515-3A4E-BDBA-68CB-EEC0D6A7C6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9457" y="2203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6" name="Picture 935">
            <a:extLst>
              <a:ext uri="{FF2B5EF4-FFF2-40B4-BE49-F238E27FC236}">
                <a16:creationId xmlns:a16="http://schemas.microsoft.com/office/drawing/2014/main" id="{02370284-170B-8129-6C14-FBDF52CE70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109" y="2203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7" name="Picture 936">
            <a:extLst>
              <a:ext uri="{FF2B5EF4-FFF2-40B4-BE49-F238E27FC236}">
                <a16:creationId xmlns:a16="http://schemas.microsoft.com/office/drawing/2014/main" id="{11943D3E-C64D-F84B-44E6-ED9BCBC7CA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98761" y="2203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8" name="Picture 937">
            <a:extLst>
              <a:ext uri="{FF2B5EF4-FFF2-40B4-BE49-F238E27FC236}">
                <a16:creationId xmlns:a16="http://schemas.microsoft.com/office/drawing/2014/main" id="{D0BC999C-B401-7F0C-68DA-6382E5C445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8413" y="2203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39" name="Picture 938">
            <a:extLst>
              <a:ext uri="{FF2B5EF4-FFF2-40B4-BE49-F238E27FC236}">
                <a16:creationId xmlns:a16="http://schemas.microsoft.com/office/drawing/2014/main" id="{61FB31F6-9572-EAC0-7431-B1B808B744E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8065" y="2203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40" name="Picture 939">
            <a:extLst>
              <a:ext uri="{FF2B5EF4-FFF2-40B4-BE49-F238E27FC236}">
                <a16:creationId xmlns:a16="http://schemas.microsoft.com/office/drawing/2014/main" id="{9EDEAA82-C2C3-7451-F57D-08535C0D65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47717" y="2203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941" name="Picture 940">
            <a:extLst>
              <a:ext uri="{FF2B5EF4-FFF2-40B4-BE49-F238E27FC236}">
                <a16:creationId xmlns:a16="http://schemas.microsoft.com/office/drawing/2014/main" id="{EC75F5E7-70B4-4FF3-C343-0625134D47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97369" y="2203200"/>
            <a:ext cx="1278000" cy="1278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sp>
        <p:nvSpPr>
          <p:cNvPr id="942" name="Rectangle 941">
            <a:extLst>
              <a:ext uri="{FF2B5EF4-FFF2-40B4-BE49-F238E27FC236}">
                <a16:creationId xmlns:a16="http://schemas.microsoft.com/office/drawing/2014/main" id="{08DB3A87-5923-D1D7-50C6-D714BEBB96F4}"/>
              </a:ext>
            </a:extLst>
          </p:cNvPr>
          <p:cNvSpPr/>
          <p:nvPr/>
        </p:nvSpPr>
        <p:spPr>
          <a:xfrm>
            <a:off x="10847559" y="5140800"/>
            <a:ext cx="727810" cy="45720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43" name="TextBox 942">
            <a:extLst>
              <a:ext uri="{FF2B5EF4-FFF2-40B4-BE49-F238E27FC236}">
                <a16:creationId xmlns:a16="http://schemas.microsoft.com/office/drawing/2014/main" id="{8143B6D8-62B7-CFE3-D126-49104933D429}"/>
              </a:ext>
            </a:extLst>
          </p:cNvPr>
          <p:cNvSpPr txBox="1"/>
          <p:nvPr/>
        </p:nvSpPr>
        <p:spPr>
          <a:xfrm>
            <a:off x="10222879" y="5094000"/>
            <a:ext cx="581480" cy="137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00" b="1" i="0">
                <a:solidFill>
                  <a:srgbClr val="092049"/>
                </a:solidFill>
                <a:latin typeface="Segoe UI"/>
              </a:rPr>
              <a:t>5 µm</a:t>
            </a:r>
          </a:p>
        </p:txBody>
      </p:sp>
      <p:sp>
        <p:nvSpPr>
          <p:cNvPr id="944" name="TextBox 943">
            <a:extLst>
              <a:ext uri="{FF2B5EF4-FFF2-40B4-BE49-F238E27FC236}">
                <a16:creationId xmlns:a16="http://schemas.microsoft.com/office/drawing/2014/main" id="{94B32897-6084-AB32-6F1F-1D5A78E1BE5D}"/>
              </a:ext>
            </a:extLst>
          </p:cNvPr>
          <p:cNvSpPr txBox="1"/>
          <p:nvPr/>
        </p:nvSpPr>
        <p:spPr>
          <a:xfrm>
            <a:off x="1549057" y="5094000"/>
            <a:ext cx="6400800" cy="137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1" dirty="0">
                <a:solidFill>
                  <a:srgbClr val="5A6A7A"/>
                </a:solidFill>
                <a:latin typeface="Segoe UI"/>
              </a:rPr>
              <a:t>SEM, SE 15 kV · all images at the same scale · T</a:t>
            </a:r>
            <a:r>
              <a:rPr sz="900" b="0" i="1" baseline="-25000" dirty="0">
                <a:solidFill>
                  <a:srgbClr val="5A6A7A"/>
                </a:solidFill>
                <a:latin typeface="Segoe UI"/>
              </a:rPr>
              <a:t>c</a:t>
            </a:r>
            <a:r>
              <a:rPr sz="900" b="0" i="1" dirty="0">
                <a:solidFill>
                  <a:srgbClr val="5A6A7A"/>
                </a:solidFill>
                <a:latin typeface="Segoe UI"/>
              </a:rPr>
              <a:t> above each image (— : no transition)</a:t>
            </a:r>
          </a:p>
        </p:txBody>
      </p:sp>
      <p:sp>
        <p:nvSpPr>
          <p:cNvPr id="945" name="Rounded Rectangle 944">
            <a:extLst>
              <a:ext uri="{FF2B5EF4-FFF2-40B4-BE49-F238E27FC236}">
                <a16:creationId xmlns:a16="http://schemas.microsoft.com/office/drawing/2014/main" id="{BEE91A48-AFD5-490B-7E23-D650D3A0D9C8}"/>
              </a:ext>
            </a:extLst>
          </p:cNvPr>
          <p:cNvSpPr/>
          <p:nvPr/>
        </p:nvSpPr>
        <p:spPr>
          <a:xfrm>
            <a:off x="566928" y="5377542"/>
            <a:ext cx="5414772" cy="84037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46" name="Rectangle 945">
            <a:extLst>
              <a:ext uri="{FF2B5EF4-FFF2-40B4-BE49-F238E27FC236}">
                <a16:creationId xmlns:a16="http://schemas.microsoft.com/office/drawing/2014/main" id="{F402984F-ACCD-D5BE-40B7-993F2CA38222}"/>
              </a:ext>
            </a:extLst>
          </p:cNvPr>
          <p:cNvSpPr/>
          <p:nvPr/>
        </p:nvSpPr>
        <p:spPr>
          <a:xfrm>
            <a:off x="795528" y="557871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47" name="TextBox 946">
            <a:extLst>
              <a:ext uri="{FF2B5EF4-FFF2-40B4-BE49-F238E27FC236}">
                <a16:creationId xmlns:a16="http://schemas.microsoft.com/office/drawing/2014/main" id="{37C24308-9C77-B7FF-F6AD-4967E6C2DE92}"/>
              </a:ext>
            </a:extLst>
          </p:cNvPr>
          <p:cNvSpPr txBox="1"/>
          <p:nvPr/>
        </p:nvSpPr>
        <p:spPr>
          <a:xfrm>
            <a:off x="1024128" y="5514702"/>
            <a:ext cx="4774692" cy="4231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it-IT" sz="1300" b="1" i="0" dirty="0" err="1">
                <a:solidFill>
                  <a:srgbClr val="092049"/>
                </a:solidFill>
                <a:latin typeface="Segoe UI"/>
              </a:rPr>
              <a:t>Several</a:t>
            </a:r>
            <a:r>
              <a:rPr lang="it-IT" sz="1300" b="1" i="0" dirty="0">
                <a:solidFill>
                  <a:srgbClr val="092049"/>
                </a:solidFill>
                <a:latin typeface="Segoe UI"/>
              </a:rPr>
              <a:t> </a:t>
            </a:r>
            <a:r>
              <a:rPr sz="1300" b="1" i="0" dirty="0">
                <a:solidFill>
                  <a:srgbClr val="092049"/>
                </a:solidFill>
                <a:latin typeface="Segoe UI"/>
              </a:rPr>
              <a:t>morphologies along the cavity</a:t>
            </a:r>
          </a:p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Causes under investigation: pressure gradient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,</a:t>
            </a:r>
            <a:r>
              <a:rPr sz="1200" b="0" i="0" dirty="0">
                <a:solidFill>
                  <a:srgbClr val="16202E"/>
                </a:solidFill>
                <a:latin typeface="Segoe UI"/>
              </a:rPr>
              <a:t> temperature gradient</a:t>
            </a:r>
          </a:p>
        </p:txBody>
      </p:sp>
      <p:sp>
        <p:nvSpPr>
          <p:cNvPr id="948" name="Rounded Rectangle 947">
            <a:extLst>
              <a:ext uri="{FF2B5EF4-FFF2-40B4-BE49-F238E27FC236}">
                <a16:creationId xmlns:a16="http://schemas.microsoft.com/office/drawing/2014/main" id="{21378FF8-8379-B854-131F-0B8E68DD8954}"/>
              </a:ext>
            </a:extLst>
          </p:cNvPr>
          <p:cNvSpPr/>
          <p:nvPr/>
        </p:nvSpPr>
        <p:spPr>
          <a:xfrm>
            <a:off x="6210300" y="5377542"/>
            <a:ext cx="5414772" cy="84037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49" name="Rectangle 948">
            <a:extLst>
              <a:ext uri="{FF2B5EF4-FFF2-40B4-BE49-F238E27FC236}">
                <a16:creationId xmlns:a16="http://schemas.microsoft.com/office/drawing/2014/main" id="{FF82EA90-A190-A834-4A78-CBBAFD2232C5}"/>
              </a:ext>
            </a:extLst>
          </p:cNvPr>
          <p:cNvSpPr/>
          <p:nvPr/>
        </p:nvSpPr>
        <p:spPr>
          <a:xfrm>
            <a:off x="6438900" y="557871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50" name="TextBox 949">
            <a:extLst>
              <a:ext uri="{FF2B5EF4-FFF2-40B4-BE49-F238E27FC236}">
                <a16:creationId xmlns:a16="http://schemas.microsoft.com/office/drawing/2014/main" id="{5AEB3B3B-CB7E-1B27-C481-90973289829D}"/>
              </a:ext>
            </a:extLst>
          </p:cNvPr>
          <p:cNvSpPr txBox="1"/>
          <p:nvPr/>
        </p:nvSpPr>
        <p:spPr>
          <a:xfrm>
            <a:off x="6667500" y="5514702"/>
            <a:ext cx="4774692" cy="657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 dirty="0">
                <a:solidFill>
                  <a:srgbClr val="092049"/>
                </a:solidFill>
                <a:latin typeface="Segoe UI"/>
              </a:rPr>
              <a:t>Same region, different structure when parameters change</a:t>
            </a:r>
          </a:p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Can we reach a uniform film along the whole cavity?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F44C1406-B96A-50C3-E5CC-90D00BE9DB10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909">
            <a:extLst>
              <a:ext uri="{FF2B5EF4-FFF2-40B4-BE49-F238E27FC236}">
                <a16:creationId xmlns:a16="http://schemas.microsoft.com/office/drawing/2014/main" id="{3EDAD0B6-0CEB-640D-B1EC-C80E62EDB264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25" name="Mini cavity">
            <a:extLst>
              <a:ext uri="{FF2B5EF4-FFF2-40B4-BE49-F238E27FC236}">
                <a16:creationId xmlns:a16="http://schemas.microsoft.com/office/drawing/2014/main" id="{A25D7B1B-8D24-939E-34FC-556948F36F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1675" y="88367"/>
            <a:ext cx="1980100" cy="1174756"/>
          </a:xfrm>
          <a:prstGeom prst="rect">
            <a:avLst/>
          </a:prstGeom>
        </p:spPr>
      </p:pic>
      <p:sp>
        <p:nvSpPr>
          <p:cNvPr id="961" name="Tc chip"/>
          <p:cNvSpPr/>
          <p:nvPr/>
        </p:nvSpPr>
        <p:spPr>
          <a:xfrm>
            <a:off x="1642657" y="2246400"/>
            <a:ext cx="313538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5A6A7A"/>
                </a:solidFill>
                <a:latin typeface="Segoe UI"/>
              </a:rPr>
              <a:t>—</a:t>
            </a:r>
          </a:p>
        </p:txBody>
      </p:sp>
      <p:sp>
        <p:nvSpPr>
          <p:cNvPr id="962" name="Tc chip"/>
          <p:cNvSpPr/>
          <p:nvPr/>
        </p:nvSpPr>
        <p:spPr>
          <a:xfrm>
            <a:off x="3092309" y="2246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11.9 K</a:t>
            </a:r>
          </a:p>
        </p:txBody>
      </p:sp>
      <p:sp>
        <p:nvSpPr>
          <p:cNvPr id="963" name="Tc chip"/>
          <p:cNvSpPr/>
          <p:nvPr/>
        </p:nvSpPr>
        <p:spPr>
          <a:xfrm>
            <a:off x="4541961" y="2246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 dirty="0">
                <a:solidFill>
                  <a:srgbClr val="092049"/>
                </a:solidFill>
                <a:latin typeface="Segoe UI"/>
              </a:rPr>
              <a:t>12.2 K</a:t>
            </a:r>
          </a:p>
        </p:txBody>
      </p:sp>
      <p:sp>
        <p:nvSpPr>
          <p:cNvPr id="964" name="Tc chip"/>
          <p:cNvSpPr/>
          <p:nvPr/>
        </p:nvSpPr>
        <p:spPr>
          <a:xfrm>
            <a:off x="5991613" y="2246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11.0 K</a:t>
            </a:r>
          </a:p>
        </p:txBody>
      </p:sp>
      <p:sp>
        <p:nvSpPr>
          <p:cNvPr id="965" name="Tc chip"/>
          <p:cNvSpPr/>
          <p:nvPr/>
        </p:nvSpPr>
        <p:spPr>
          <a:xfrm>
            <a:off x="7441265" y="2246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12.0 K</a:t>
            </a:r>
          </a:p>
        </p:txBody>
      </p:sp>
      <p:sp>
        <p:nvSpPr>
          <p:cNvPr id="966" name="Tc chip"/>
          <p:cNvSpPr/>
          <p:nvPr/>
        </p:nvSpPr>
        <p:spPr>
          <a:xfrm>
            <a:off x="8890917" y="2246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10.4 K</a:t>
            </a:r>
          </a:p>
        </p:txBody>
      </p:sp>
      <p:sp>
        <p:nvSpPr>
          <p:cNvPr id="967" name="Tc chip"/>
          <p:cNvSpPr/>
          <p:nvPr/>
        </p:nvSpPr>
        <p:spPr>
          <a:xfrm>
            <a:off x="10340569" y="2246400"/>
            <a:ext cx="313538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5A6A7A"/>
                </a:solidFill>
                <a:latin typeface="Segoe UI"/>
              </a:rPr>
              <a:t>—</a:t>
            </a:r>
          </a:p>
        </p:txBody>
      </p:sp>
      <p:sp>
        <p:nvSpPr>
          <p:cNvPr id="969" name="Tc chip"/>
          <p:cNvSpPr/>
          <p:nvPr/>
        </p:nvSpPr>
        <p:spPr>
          <a:xfrm>
            <a:off x="1642657" y="3794400"/>
            <a:ext cx="313538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5A6A7A"/>
                </a:solidFill>
                <a:latin typeface="Segoe UI"/>
              </a:rPr>
              <a:t>—</a:t>
            </a:r>
          </a:p>
        </p:txBody>
      </p:sp>
      <p:sp>
        <p:nvSpPr>
          <p:cNvPr id="970" name="Tc chip"/>
          <p:cNvSpPr/>
          <p:nvPr/>
        </p:nvSpPr>
        <p:spPr>
          <a:xfrm>
            <a:off x="3092309" y="3794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11.8 K</a:t>
            </a:r>
          </a:p>
        </p:txBody>
      </p:sp>
      <p:sp>
        <p:nvSpPr>
          <p:cNvPr id="971" name="Tc chip"/>
          <p:cNvSpPr/>
          <p:nvPr/>
        </p:nvSpPr>
        <p:spPr>
          <a:xfrm>
            <a:off x="4541961" y="3794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12.8 K</a:t>
            </a:r>
          </a:p>
        </p:txBody>
      </p:sp>
      <p:sp>
        <p:nvSpPr>
          <p:cNvPr id="972" name="Tc chip"/>
          <p:cNvSpPr/>
          <p:nvPr/>
        </p:nvSpPr>
        <p:spPr>
          <a:xfrm>
            <a:off x="5991613" y="3794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11.0 K</a:t>
            </a:r>
          </a:p>
        </p:txBody>
      </p:sp>
      <p:sp>
        <p:nvSpPr>
          <p:cNvPr id="973" name="Tc chip"/>
          <p:cNvSpPr/>
          <p:nvPr/>
        </p:nvSpPr>
        <p:spPr>
          <a:xfrm>
            <a:off x="7441265" y="3794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12.4 K</a:t>
            </a:r>
          </a:p>
        </p:txBody>
      </p:sp>
      <p:sp>
        <p:nvSpPr>
          <p:cNvPr id="974" name="Tc chip"/>
          <p:cNvSpPr/>
          <p:nvPr/>
        </p:nvSpPr>
        <p:spPr>
          <a:xfrm>
            <a:off x="8890917" y="3794400"/>
            <a:ext cx="526095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092049"/>
                </a:solidFill>
                <a:latin typeface="Segoe UI"/>
              </a:rPr>
              <a:t>10.5 K</a:t>
            </a:r>
          </a:p>
        </p:txBody>
      </p:sp>
      <p:sp>
        <p:nvSpPr>
          <p:cNvPr id="975" name="Tc chip"/>
          <p:cNvSpPr/>
          <p:nvPr/>
        </p:nvSpPr>
        <p:spPr>
          <a:xfrm>
            <a:off x="10340569" y="3794400"/>
            <a:ext cx="313538" cy="18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 dirty="0">
                <a:solidFill>
                  <a:srgbClr val="5A6A7A"/>
                </a:solidFill>
                <a:latin typeface="Segoe UI"/>
              </a:rPr>
              <a:t>—</a:t>
            </a:r>
          </a:p>
        </p:txBody>
      </p:sp>
      <p:sp>
        <p:nvSpPr>
          <p:cNvPr id="976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7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8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9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0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1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2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3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4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5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6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63914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5" y="-12475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13 / 24</a:t>
            </a:r>
          </a:p>
        </p:txBody>
      </p:sp>
      <p:sp>
        <p:nvSpPr>
          <p:cNvPr id="911" name="TextBox 910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250" b="1" i="0" dirty="0">
                <a:solidFill>
                  <a:srgbClr val="2C6E88"/>
                </a:solidFill>
                <a:latin typeface="Segoe UI"/>
              </a:rPr>
              <a:t>SEM ANALYSIS</a:t>
            </a:r>
            <a:endParaRPr sz="1250" b="1" i="0" dirty="0">
              <a:solidFill>
                <a:srgbClr val="2C6E88"/>
              </a:solidFill>
              <a:latin typeface="Segoe UI"/>
            </a:endParaRPr>
          </a:p>
        </p:txBody>
      </p:sp>
      <p:sp>
        <p:nvSpPr>
          <p:cNvPr id="912" name="TextBox 911"/>
          <p:cNvSpPr txBox="1"/>
          <p:nvPr/>
        </p:nvSpPr>
        <p:spPr>
          <a:xfrm>
            <a:off x="566928" y="713232"/>
            <a:ext cx="79369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2400" b="0" i="0" dirty="0">
                <a:solidFill>
                  <a:srgbClr val="092049"/>
                </a:solidFill>
                <a:latin typeface="Segoe UI Semibold"/>
              </a:rPr>
              <a:t>Morphology, compared with past samples</a:t>
            </a:r>
            <a:endParaRPr sz="24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B0218415-5BD3-0377-D37A-A3640B56D396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909">
            <a:extLst>
              <a:ext uri="{FF2B5EF4-FFF2-40B4-BE49-F238E27FC236}">
                <a16:creationId xmlns:a16="http://schemas.microsoft.com/office/drawing/2014/main" id="{DB35B345-6BC7-B51C-4C53-D29E9E064D24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25" name="Mini cavity">
            <a:extLst>
              <a:ext uri="{FF2B5EF4-FFF2-40B4-BE49-F238E27FC236}">
                <a16:creationId xmlns:a16="http://schemas.microsoft.com/office/drawing/2014/main" id="{EBAAEAF9-2EE9-9C98-4429-2E3570273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675" y="88367"/>
            <a:ext cx="1980100" cy="1174756"/>
          </a:xfrm>
          <a:prstGeom prst="rect">
            <a:avLst/>
          </a:prstGeom>
        </p:spPr>
      </p:pic>
      <p:pic>
        <p:nvPicPr>
          <p:cNvPr id="14" name="SEM mock-up sapphire">
            <a:extLst>
              <a:ext uri="{FF2B5EF4-FFF2-40B4-BE49-F238E27FC236}">
                <a16:creationId xmlns:a16="http://schemas.microsoft.com/office/drawing/2014/main" id="{8389B948-DEF9-1DAE-89BB-EAD2AA692F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095" t="22095" r="22095" b="22095"/>
          <a:stretch>
            <a:fillRect/>
          </a:stretch>
        </p:blipFill>
        <p:spPr>
          <a:xfrm>
            <a:off x="6210000" y="1655999"/>
            <a:ext cx="3096000" cy="3096000"/>
          </a:xfrm>
          <a:prstGeom prst="rect">
            <a:avLst/>
          </a:prstGeom>
          <a:ln w="6350">
            <a:solidFill>
              <a:srgbClr val="CFDBE6"/>
            </a:solidFill>
          </a:ln>
        </p:spPr>
      </p:pic>
      <p:pic>
        <p:nvPicPr>
          <p:cNvPr id="27" name="SEM small sample">
            <a:extLst>
              <a:ext uri="{FF2B5EF4-FFF2-40B4-BE49-F238E27FC236}">
                <a16:creationId xmlns:a16="http://schemas.microsoft.com/office/drawing/2014/main" id="{8E1908C6-3251-9F7D-1EE6-7A5C3C928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9000"/>
                    </a14:imgEffect>
                    <a14:imgEffect>
                      <a14:brightnessContrast bright="-38000" contrast="-4000"/>
                    </a14:imgEffect>
                  </a14:imgLayer>
                </a14:imgProps>
              </a:ext>
            </a:extLst>
          </a:blip>
          <a:srcRect l="17908" t="874" r="17908" b="13484"/>
          <a:stretch>
            <a:fillRect/>
          </a:stretch>
        </p:blipFill>
        <p:spPr>
          <a:xfrm>
            <a:off x="2883600" y="1655999"/>
            <a:ext cx="3096000" cy="3096000"/>
          </a:xfrm>
          <a:prstGeom prst="rect">
            <a:avLst/>
          </a:prstGeom>
        </p:spPr>
      </p:pic>
      <p:sp>
        <p:nvSpPr>
          <p:cNvPr id="961" name="Scale bar">
            <a:extLst>
              <a:ext uri="{FF2B5EF4-FFF2-40B4-BE49-F238E27FC236}">
                <a16:creationId xmlns:a16="http://schemas.microsoft.com/office/drawing/2014/main" id="{08DB3A87-5923-D1D7-50C6-D714BEBB96F4}"/>
              </a:ext>
            </a:extLst>
          </p:cNvPr>
          <p:cNvSpPr/>
          <p:nvPr/>
        </p:nvSpPr>
        <p:spPr>
          <a:xfrm>
            <a:off x="5347764" y="4852799"/>
            <a:ext cx="631836" cy="45720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62" name="Scale label">
            <a:extLst>
              <a:ext uri="{FF2B5EF4-FFF2-40B4-BE49-F238E27FC236}">
                <a16:creationId xmlns:a16="http://schemas.microsoft.com/office/drawing/2014/main" id="{8143B6D8-62B7-CFE3-D126-49104933D429}"/>
              </a:ext>
            </a:extLst>
          </p:cNvPr>
          <p:cNvSpPr txBox="1"/>
          <p:nvPr/>
        </p:nvSpPr>
        <p:spPr>
          <a:xfrm>
            <a:off x="4723084" y="4807079"/>
            <a:ext cx="581480" cy="137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00" b="1" i="0">
                <a:solidFill>
                  <a:srgbClr val="092049"/>
                </a:solidFill>
                <a:latin typeface="Segoe UI"/>
              </a:rPr>
              <a:t>1 µm</a:t>
            </a:r>
          </a:p>
        </p:txBody>
      </p:sp>
      <p:sp>
        <p:nvSpPr>
          <p:cNvPr id="963" name="Scale bar">
            <a:extLst>
              <a:ext uri="{FF2B5EF4-FFF2-40B4-BE49-F238E27FC236}">
                <a16:creationId xmlns:a16="http://schemas.microsoft.com/office/drawing/2014/main" id="{08DB3A87-5923-D1D7-50C6-D714BEBB96F4}"/>
              </a:ext>
            </a:extLst>
          </p:cNvPr>
          <p:cNvSpPr/>
          <p:nvPr/>
        </p:nvSpPr>
        <p:spPr>
          <a:xfrm>
            <a:off x="8674164" y="4852799"/>
            <a:ext cx="631836" cy="45720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64" name="Scale label">
            <a:extLst>
              <a:ext uri="{FF2B5EF4-FFF2-40B4-BE49-F238E27FC236}">
                <a16:creationId xmlns:a16="http://schemas.microsoft.com/office/drawing/2014/main" id="{8143B6D8-62B7-CFE3-D126-49104933D429}"/>
              </a:ext>
            </a:extLst>
          </p:cNvPr>
          <p:cNvSpPr txBox="1"/>
          <p:nvPr/>
        </p:nvSpPr>
        <p:spPr>
          <a:xfrm>
            <a:off x="8049484" y="4807079"/>
            <a:ext cx="581480" cy="137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00" b="1" i="0">
                <a:solidFill>
                  <a:srgbClr val="092049"/>
                </a:solidFill>
                <a:latin typeface="Segoe UI"/>
              </a:rPr>
              <a:t>1 µm</a:t>
            </a:r>
          </a:p>
        </p:txBody>
      </p:sp>
      <p:sp>
        <p:nvSpPr>
          <p:cNvPr id="965" name="SEM caption"/>
          <p:cNvSpPr txBox="1"/>
          <p:nvPr/>
        </p:nvSpPr>
        <p:spPr>
          <a:xfrm>
            <a:off x="565200" y="1655999"/>
            <a:ext cx="2138400" cy="14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 i="0">
                <a:solidFill>
                  <a:srgbClr val="2C6E88"/>
                </a:solidFill>
                <a:latin typeface="Segoe UI"/>
              </a:rPr>
              <a:t>SMALL SAMPLE</a:t>
            </a:r>
          </a:p>
          <a:p>
            <a:pPr algn="r">
              <a:spcBef>
                <a:spcPts val="400"/>
              </a:spcBef>
            </a:pPr>
            <a:r>
              <a:rPr sz="1700" b="0" i="0">
                <a:solidFill>
                  <a:srgbClr val="092049"/>
                </a:solidFill>
                <a:latin typeface="Segoe UI Semibold"/>
              </a:rPr>
              <a:t>Cu + 15 µm Nb</a:t>
            </a:r>
            <a:br/>
            <a:r>
              <a:rPr sz="1700" b="0" i="0">
                <a:solidFill>
                  <a:srgbClr val="092049"/>
                </a:solidFill>
                <a:latin typeface="Segoe UI Semibold"/>
              </a:rPr>
              <a:t>buffer layer</a:t>
            </a:r>
          </a:p>
          <a:p>
            <a:pPr algn="r">
              <a:spcBef>
                <a:spcPts val="400"/>
              </a:spcBef>
            </a:pPr>
            <a:r>
              <a:rPr sz="1200" b="0" i="0">
                <a:solidFill>
                  <a:srgbClr val="16202E"/>
                </a:solidFill>
                <a:latin typeface="Segoe UI"/>
              </a:rPr>
              <a:t>Flat sample, 2024</a:t>
            </a:r>
          </a:p>
          <a:p>
            <a:pPr algn="r">
              <a:spcBef>
                <a:spcPts val="800"/>
              </a:spcBef>
            </a:pPr>
            <a:r>
              <a:rPr sz="950" b="0" i="1">
                <a:solidFill>
                  <a:srgbClr val="5A6A7A"/>
                </a:solidFill>
                <a:latin typeface="Segoe UI"/>
              </a:rPr>
              <a:t>SEM InLens · 10 kV · ×15k</a:t>
            </a:r>
          </a:p>
        </p:txBody>
      </p:sp>
      <p:sp>
        <p:nvSpPr>
          <p:cNvPr id="966" name="SEM caption"/>
          <p:cNvSpPr txBox="1"/>
          <p:nvPr/>
        </p:nvSpPr>
        <p:spPr>
          <a:xfrm>
            <a:off x="9486000" y="1655999"/>
            <a:ext cx="2138399" cy="14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MOCK-UP CAVITY</a:t>
            </a:r>
          </a:p>
          <a:p>
            <a:pPr algn="l">
              <a:spcBef>
                <a:spcPts val="400"/>
              </a:spcBef>
            </a:pPr>
            <a:r>
              <a:rPr sz="1700" b="0" i="0">
                <a:solidFill>
                  <a:srgbClr val="092049"/>
                </a:solidFill>
                <a:latin typeface="Segoe UI Semibold"/>
              </a:rPr>
              <a:t>Sapphire</a:t>
            </a:r>
          </a:p>
          <a:p>
            <a:pPr algn="l">
              <a:spcBef>
                <a:spcPts val="400"/>
              </a:spcBef>
            </a:pPr>
            <a:r>
              <a:rPr sz="1200" b="0" i="0">
                <a:solidFill>
                  <a:srgbClr val="16202E"/>
                </a:solidFill>
                <a:latin typeface="Segoe UI"/>
              </a:rPr>
              <a:t>Run 10 · position 3 (cell)</a:t>
            </a:r>
          </a:p>
          <a:p>
            <a:pPr algn="l">
              <a:spcBef>
                <a:spcPts val="800"/>
              </a:spcBef>
            </a:pPr>
            <a:r>
              <a:rPr sz="950" b="0" i="1">
                <a:solidFill>
                  <a:srgbClr val="5A6A7A"/>
                </a:solidFill>
                <a:latin typeface="Segoe UI"/>
              </a:rPr>
              <a:t>SEM SE · 15 kV · ×10k</a:t>
            </a:r>
          </a:p>
        </p:txBody>
      </p:sp>
      <p:sp>
        <p:nvSpPr>
          <p:cNvPr id="967" name="Scale note"/>
          <p:cNvSpPr txBox="1"/>
          <p:nvPr/>
        </p:nvSpPr>
        <p:spPr>
          <a:xfrm>
            <a:off x="2883600" y="5011200"/>
            <a:ext cx="6422400" cy="16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 i="0">
                <a:solidFill>
                  <a:srgbClr val="092049"/>
                </a:solidFill>
                <a:latin typeface="Segoe UI"/>
              </a:rPr>
              <a:t>Same scale: </a:t>
            </a:r>
            <a:r>
              <a:rPr sz="1000" b="0" i="1">
                <a:solidFill>
                  <a:srgbClr val="5A6A7A"/>
                </a:solidFill>
                <a:latin typeface="Segoe UI"/>
              </a:rPr>
              <a:t>both images cropped to a 4.9 × 4.9 µm field (originals taken at ×15k and ×10k)</a:t>
            </a:r>
          </a:p>
        </p:txBody>
      </p:sp>
      <p:sp>
        <p:nvSpPr>
          <p:cNvPr id="968" name="Card">
            <a:extLst>
              <a:ext uri="{FF2B5EF4-FFF2-40B4-BE49-F238E27FC236}">
                <a16:creationId xmlns:a16="http://schemas.microsoft.com/office/drawing/2014/main" id="{BEE91A48-AFD5-490B-7E23-D650D3A0D9C8}"/>
              </a:ext>
            </a:extLst>
          </p:cNvPr>
          <p:cNvSpPr/>
          <p:nvPr/>
        </p:nvSpPr>
        <p:spPr>
          <a:xfrm>
            <a:off x="566928" y="5377542"/>
            <a:ext cx="5414772" cy="84037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69" name="Bullet">
            <a:extLst>
              <a:ext uri="{FF2B5EF4-FFF2-40B4-BE49-F238E27FC236}">
                <a16:creationId xmlns:a16="http://schemas.microsoft.com/office/drawing/2014/main" id="{F402984F-ACCD-D5BE-40B7-993F2CA38222}"/>
              </a:ext>
            </a:extLst>
          </p:cNvPr>
          <p:cNvSpPr/>
          <p:nvPr/>
        </p:nvSpPr>
        <p:spPr>
          <a:xfrm>
            <a:off x="795528" y="557871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70" name="Card text">
            <a:extLst>
              <a:ext uri="{FF2B5EF4-FFF2-40B4-BE49-F238E27FC236}">
                <a16:creationId xmlns:a16="http://schemas.microsoft.com/office/drawing/2014/main" id="{37C24308-9C77-B7FF-F6AD-4967E6C2DE92}"/>
              </a:ext>
            </a:extLst>
          </p:cNvPr>
          <p:cNvSpPr txBox="1"/>
          <p:nvPr/>
        </p:nvSpPr>
        <p:spPr>
          <a:xfrm>
            <a:off x="1024128" y="5514702"/>
            <a:ext cx="4774692" cy="4231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it-IT" sz="1300" b="1" i="0" dirty="0" err="1">
                <a:solidFill>
                  <a:srgbClr val="092049"/>
                </a:solidFill>
                <a:latin typeface="Segoe UI"/>
              </a:rPr>
              <a:t>Comparison in progress</a:t>
            </a:r>
          </a:p>
          <a:p>
            <a:pPr algn="l"/>
            <a:r>
              <a:rPr sz="1200" b="0" i="0" dirty="0">
                <a:solidFill>
                  <a:srgbClr val="16202E"/>
                </a:solidFill>
                <a:latin typeface="Segoe UI"/>
              </a:rPr>
              <a:t>Small samples we already have vs. new films deposited in the cavity</a:t>
            </a:r>
          </a:p>
        </p:txBody>
      </p:sp>
      <p:sp>
        <p:nvSpPr>
          <p:cNvPr id="971" name="Card">
            <a:extLst>
              <a:ext uri="{FF2B5EF4-FFF2-40B4-BE49-F238E27FC236}">
                <a16:creationId xmlns:a16="http://schemas.microsoft.com/office/drawing/2014/main" id="{21378FF8-8379-B854-131F-0B8E68DD8954}"/>
              </a:ext>
            </a:extLst>
          </p:cNvPr>
          <p:cNvSpPr/>
          <p:nvPr/>
        </p:nvSpPr>
        <p:spPr>
          <a:xfrm>
            <a:off x="6210300" y="5377542"/>
            <a:ext cx="5414772" cy="84037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72" name="Bullet">
            <a:extLst>
              <a:ext uri="{FF2B5EF4-FFF2-40B4-BE49-F238E27FC236}">
                <a16:creationId xmlns:a16="http://schemas.microsoft.com/office/drawing/2014/main" id="{FF82EA90-A190-A834-4A78-CBBAFD2232C5}"/>
              </a:ext>
            </a:extLst>
          </p:cNvPr>
          <p:cNvSpPr/>
          <p:nvPr/>
        </p:nvSpPr>
        <p:spPr>
          <a:xfrm>
            <a:off x="6438900" y="5578710"/>
            <a:ext cx="109728" cy="10972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73" name="Card text">
            <a:extLst>
              <a:ext uri="{FF2B5EF4-FFF2-40B4-BE49-F238E27FC236}">
                <a16:creationId xmlns:a16="http://schemas.microsoft.com/office/drawing/2014/main" id="{5AEB3B3B-CB7E-1B27-C481-90973289829D}"/>
              </a:ext>
            </a:extLst>
          </p:cNvPr>
          <p:cNvSpPr txBox="1"/>
          <p:nvPr/>
        </p:nvSpPr>
        <p:spPr>
          <a:xfrm>
            <a:off x="6667500" y="5514702"/>
            <a:ext cx="4774692" cy="4231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 dirty="0">
                <a:solidFill>
                  <a:srgbClr val="092049"/>
                </a:solidFill>
                <a:latin typeface="Segoe UI"/>
              </a:rPr>
              <a:t>Morphology as a process indicator</a:t>
            </a:r>
          </a:p>
          <a:p>
            <a:pPr algn="l"/>
            <a:r>
              <a:rPr lang="it-IT" sz="1200" b="0" i="0" dirty="0" err="1">
                <a:solidFill>
                  <a:srgbClr val="16202E"/>
                </a:solidFill>
                <a:latin typeface="Segoe UI"/>
              </a:rPr>
              <a:t>Mainly</a:t>
            </a:r>
            <a:r>
              <a:rPr lang="it-IT" sz="1200" b="0" i="0" dirty="0">
                <a:solidFill>
                  <a:srgbClr val="16202E"/>
                </a:solidFill>
                <a:latin typeface="Segoe UI"/>
              </a:rPr>
              <a:t> for temperature and pressure </a:t>
            </a:r>
            <a:r>
              <a:rPr lang="it-IT" sz="1200" b="0" i="0" dirty="0" err="1">
                <a:solidFill>
                  <a:srgbClr val="16202E"/>
                </a:solidFill>
                <a:latin typeface="Segoe UI"/>
              </a:rPr>
              <a:t>consideration</a:t>
            </a:r>
            <a:endParaRPr sz="1200" b="0" i="0" dirty="0">
              <a:solidFill>
                <a:srgbClr val="16202E"/>
              </a:solidFill>
              <a:latin typeface="Segoe UI"/>
            </a:endParaRPr>
          </a:p>
        </p:txBody>
      </p:sp>
      <p:sp>
        <p:nvSpPr>
          <p:cNvPr id="974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5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6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7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8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9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0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1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2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3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4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745A-D868-319E-833D-4A190C53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976D77-D3DF-9C9F-644E-F37D8342F972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9A92E3-DC57-2062-D53F-116C205D5E06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3073AB-EE9F-0326-B137-51D61B38D4A3}"/>
              </a:ext>
            </a:extLst>
          </p:cNvPr>
          <p:cNvSpPr txBox="1"/>
          <p:nvPr/>
        </p:nvSpPr>
        <p:spPr>
          <a:xfrm>
            <a:off x="565200" y="712800"/>
            <a:ext cx="79380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0" i="0" dirty="0">
                <a:solidFill>
                  <a:srgbClr val="092049"/>
                </a:solidFill>
                <a:latin typeface="Segoe UI Semibold"/>
              </a:rPr>
              <a:t>Similar T</a:t>
            </a:r>
            <a:r>
              <a:rPr lang="en-US" sz="2400" b="0" i="0" baseline="-25000" dirty="0">
                <a:solidFill>
                  <a:srgbClr val="092049"/>
                </a:solidFill>
                <a:latin typeface="Segoe UI Semibold"/>
              </a:rPr>
              <a:t>c</a:t>
            </a:r>
            <a:r>
              <a:rPr lang="en-US" sz="2400" b="0" i="0" dirty="0">
                <a:solidFill>
                  <a:srgbClr val="092049"/>
                </a:solidFill>
                <a:latin typeface="Segoe UI Semibold"/>
              </a:rPr>
              <a:t> on different substrates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118C6E-9721-1423-E37E-AC140CA69434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93D486-7ED4-E633-1F8C-22874216115D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CC3F20-9EBB-929D-C59B-144F57703E96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14 / 24</a:t>
            </a:r>
          </a:p>
        </p:txBody>
      </p:sp>
      <p:sp>
        <p:nvSpPr>
          <p:cNvPr id="911" name="Rounded Rectangle 910"/>
          <p:cNvSpPr/>
          <p:nvPr/>
        </p:nvSpPr>
        <p:spPr>
          <a:xfrm>
            <a:off x="5041087" y="1421874"/>
            <a:ext cx="6583680" cy="4480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919" name="Picture 9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166" y="1531602"/>
            <a:ext cx="6279522" cy="4261104"/>
          </a:xfrm>
          <a:prstGeom prst="rect">
            <a:avLst/>
          </a:prstGeom>
        </p:spPr>
      </p:pic>
      <p:sp>
        <p:nvSpPr>
          <p:cNvPr id="913" name="TextBox 912"/>
          <p:cNvSpPr txBox="1"/>
          <p:nvPr/>
        </p:nvSpPr>
        <p:spPr>
          <a:xfrm>
            <a:off x="5057546" y="5666976"/>
            <a:ext cx="65836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1" dirty="0">
                <a:solidFill>
                  <a:srgbClr val="5A6A7A"/>
                </a:solidFill>
                <a:latin typeface="Segoe UI"/>
              </a:rPr>
              <a:t>Circled: Run 11 on Cu + Nb BL (15 µm), all others on sapphire</a:t>
            </a:r>
            <a:r>
              <a:rPr lang="it-IT" sz="950" b="0" i="1" dirty="0">
                <a:solidFill>
                  <a:srgbClr val="5A6A7A"/>
                </a:solidFill>
                <a:latin typeface="Segoe UI"/>
              </a:rPr>
              <a:t>. O</a:t>
            </a:r>
            <a:r>
              <a:rPr sz="950" b="0" i="1" dirty="0">
                <a:solidFill>
                  <a:srgbClr val="5A6A7A"/>
                </a:solidFill>
                <a:latin typeface="Segoe UI"/>
              </a:rPr>
              <a:t>pen symbols: no measurable transition</a:t>
            </a:r>
          </a:p>
        </p:txBody>
      </p:sp>
      <p:sp>
        <p:nvSpPr>
          <p:cNvPr id="914" name="TextBox 913"/>
          <p:cNvSpPr txBox="1"/>
          <p:nvPr/>
        </p:nvSpPr>
        <p:spPr>
          <a:xfrm>
            <a:off x="694181" y="1458420"/>
            <a:ext cx="41544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dirty="0">
                <a:solidFill>
                  <a:srgbClr val="2C6E88"/>
                </a:solidFill>
                <a:latin typeface="Segoe UI"/>
              </a:rPr>
              <a:t>SUBSTRATE AT EACH POSITION</a:t>
            </a:r>
          </a:p>
        </p:txBody>
      </p:sp>
      <p:graphicFrame>
        <p:nvGraphicFramePr>
          <p:cNvPr id="915" name="Table 9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08876"/>
              </p:ext>
            </p:extLst>
          </p:nvPr>
        </p:nvGraphicFramePr>
        <p:xfrm>
          <a:off x="694181" y="1833324"/>
          <a:ext cx="4154424" cy="2414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092049"/>
                          </a:solidFill>
                          <a:latin typeface="Segoe UI"/>
                        </a:rPr>
                        <a:t>Position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092049"/>
                          </a:solidFill>
                          <a:latin typeface="Segoe UI"/>
                        </a:rPr>
                        <a:t>■ </a:t>
                      </a:r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Run 10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>
                          <a:solidFill>
                            <a:srgbClr val="4297B4"/>
                          </a:solidFill>
                          <a:latin typeface="Segoe UI"/>
                        </a:rPr>
                        <a:t>● </a:t>
                      </a:r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Run 11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64008" marR="64008" marT="18288" marB="18288" anchor="ctr">
                    <a:solidFill>
                      <a:srgbClr val="FDE8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DE8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dirty="0">
                          <a:solidFill>
                            <a:srgbClr val="F634AF"/>
                          </a:solidFill>
                          <a:latin typeface="Segoe UI"/>
                        </a:rPr>
                        <a:t>Cu + Nb BL 15 µm</a:t>
                      </a:r>
                    </a:p>
                  </a:txBody>
                  <a:tcPr marL="64008" marR="64008" marT="18288" marB="18288" anchor="ctr">
                    <a:solidFill>
                      <a:srgbClr val="FD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64008" marR="64008" marT="18288" marB="18288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marL="64008" marR="64008" marT="18288" marB="18288" anchor="ctr">
                    <a:solidFill>
                      <a:srgbClr val="FDE8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DE8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634AF"/>
                          </a:solidFill>
                          <a:latin typeface="Segoe UI"/>
                        </a:rPr>
                        <a:t>Cu + Nb BL 15 µm</a:t>
                      </a:r>
                    </a:p>
                  </a:txBody>
                  <a:tcPr marL="64008" marR="64008" marT="18288" marB="18288" anchor="ctr">
                    <a:solidFill>
                      <a:srgbClr val="FD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64008" marR="64008" marT="18288" marB="18288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150" b="1" i="0">
                          <a:solidFill>
                            <a:srgbClr val="092049"/>
                          </a:solidFill>
                          <a:latin typeface="Segoe UI"/>
                        </a:rPr>
                        <a:t>7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Sapphire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16" name="Rectangle 915"/>
          <p:cNvSpPr/>
          <p:nvPr/>
        </p:nvSpPr>
        <p:spPr>
          <a:xfrm>
            <a:off x="694181" y="1833324"/>
            <a:ext cx="4154424" cy="2414016"/>
          </a:xfrm>
          <a:prstGeom prst="rect">
            <a:avLst/>
          </a:prstGeom>
          <a:noFill/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7" name="Rounded Rectangle 916"/>
          <p:cNvSpPr/>
          <p:nvPr/>
        </p:nvSpPr>
        <p:spPr>
          <a:xfrm>
            <a:off x="694181" y="4473654"/>
            <a:ext cx="4154424" cy="1453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918" name="TextBox 917"/>
          <p:cNvSpPr txBox="1"/>
          <p:nvPr/>
        </p:nvSpPr>
        <p:spPr>
          <a:xfrm>
            <a:off x="877061" y="4656534"/>
            <a:ext cx="3788664" cy="11795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250" b="1" i="0" dirty="0">
                <a:solidFill>
                  <a:srgbClr val="2C6E88"/>
                </a:solidFill>
                <a:latin typeface="Segoe UI Semibold"/>
              </a:rPr>
              <a:t>Same T</a:t>
            </a:r>
            <a:r>
              <a:rPr sz="1250" b="1" i="0" baseline="-25000" dirty="0">
                <a:solidFill>
                  <a:srgbClr val="2C6E88"/>
                </a:solidFill>
                <a:latin typeface="Segoe UI Semibold"/>
              </a:rPr>
              <a:t>c</a:t>
            </a:r>
            <a:r>
              <a:rPr sz="1250" b="1" i="0" dirty="0">
                <a:solidFill>
                  <a:srgbClr val="2C6E88"/>
                </a:solidFill>
                <a:latin typeface="Segoe UI Semibold"/>
              </a:rPr>
              <a:t>, different substrate</a:t>
            </a:r>
          </a:p>
          <a:p>
            <a:pPr algn="l">
              <a:spcAft>
                <a:spcPts val="800"/>
              </a:spcAft>
            </a:pPr>
            <a:r>
              <a:rPr sz="1100" b="1" i="0" dirty="0">
                <a:solidFill>
                  <a:srgbClr val="092049"/>
                </a:solidFill>
                <a:latin typeface="Segoe UI"/>
              </a:rPr>
              <a:t>Pos. 2:  </a:t>
            </a:r>
            <a:r>
              <a:rPr sz="1100" b="0" i="0" dirty="0">
                <a:solidFill>
                  <a:srgbClr val="16202E"/>
                </a:solidFill>
                <a:latin typeface="Segoe UI"/>
              </a:rPr>
              <a:t>11.9 K (sapphire)  vs  11.8 K (Cu + Nb BL)</a:t>
            </a:r>
          </a:p>
          <a:p>
            <a:pPr algn="l">
              <a:spcAft>
                <a:spcPts val="800"/>
              </a:spcAft>
            </a:pPr>
            <a:r>
              <a:rPr sz="1100" b="1" i="0" dirty="0">
                <a:solidFill>
                  <a:srgbClr val="092049"/>
                </a:solidFill>
                <a:latin typeface="Segoe UI"/>
              </a:rPr>
              <a:t>Pos. 5:  </a:t>
            </a:r>
            <a:r>
              <a:rPr sz="1100" b="0" i="0" dirty="0">
                <a:solidFill>
                  <a:srgbClr val="16202E"/>
                </a:solidFill>
                <a:latin typeface="Segoe UI"/>
              </a:rPr>
              <a:t>12.0 K (sapphire)  vs  12.4 K (Cu + Nb BL)</a:t>
            </a:r>
          </a:p>
          <a:p>
            <a:pPr algn="l"/>
            <a:r>
              <a:rPr sz="1100" b="0" i="0" dirty="0">
                <a:solidFill>
                  <a:srgbClr val="16202E"/>
                </a:solidFill>
                <a:latin typeface="Segoe UI"/>
              </a:rPr>
              <a:t>The driver </a:t>
            </a:r>
            <a:r>
              <a:rPr lang="it-IT" sz="1100" dirty="0" err="1">
                <a:solidFill>
                  <a:srgbClr val="16202E"/>
                </a:solidFill>
                <a:latin typeface="Segoe UI"/>
              </a:rPr>
              <a:t>doesn’t</a:t>
            </a:r>
            <a:r>
              <a:rPr lang="it-IT" sz="1100" dirty="0">
                <a:solidFill>
                  <a:srgbClr val="16202E"/>
                </a:solidFill>
                <a:latin typeface="Segoe UI"/>
              </a:rPr>
              <a:t> </a:t>
            </a:r>
            <a:r>
              <a:rPr lang="it-IT" sz="1100" dirty="0" err="1">
                <a:solidFill>
                  <a:srgbClr val="16202E"/>
                </a:solidFill>
                <a:latin typeface="Segoe UI"/>
              </a:rPr>
              <a:t>seem</a:t>
            </a:r>
            <a:r>
              <a:rPr lang="it-IT" sz="1100" dirty="0">
                <a:solidFill>
                  <a:srgbClr val="16202E"/>
                </a:solidFill>
                <a:latin typeface="Segoe UI"/>
              </a:rPr>
              <a:t> to be </a:t>
            </a:r>
            <a:r>
              <a:rPr sz="1100" b="0" i="0" dirty="0">
                <a:solidFill>
                  <a:srgbClr val="16202E"/>
                </a:solidFill>
                <a:latin typeface="Segoe UI"/>
              </a:rPr>
              <a:t>the sputtering parameters alone, but their </a:t>
            </a:r>
            <a:r>
              <a:rPr sz="1100" b="1" i="0" dirty="0">
                <a:solidFill>
                  <a:srgbClr val="092049"/>
                </a:solidFill>
                <a:latin typeface="Segoe UI"/>
              </a:rPr>
              <a:t>uniformity along the cavity axis</a:t>
            </a:r>
            <a:r>
              <a:rPr sz="1100" b="0" i="0" dirty="0">
                <a:solidFill>
                  <a:srgbClr val="16202E"/>
                </a:solidFill>
                <a:latin typeface="Segoe UI"/>
              </a:rPr>
              <a:t>.</a:t>
            </a:r>
          </a:p>
        </p:txBody>
      </p:sp>
      <p:sp>
        <p:nvSpPr>
          <p:cNvPr id="930" name="TextBox 990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CRITICAL TEMPERATURE</a:t>
            </a: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441DAA2F-F9BC-61B1-1E23-4632771C7FE7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909">
            <a:extLst>
              <a:ext uri="{FF2B5EF4-FFF2-40B4-BE49-F238E27FC236}">
                <a16:creationId xmlns:a16="http://schemas.microsoft.com/office/drawing/2014/main" id="{B3B6800E-8D97-AA1D-A4E1-2D41257F6F52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26" name="Mini cavity">
            <a:extLst>
              <a:ext uri="{FF2B5EF4-FFF2-40B4-BE49-F238E27FC236}">
                <a16:creationId xmlns:a16="http://schemas.microsoft.com/office/drawing/2014/main" id="{C8B45ACF-65CB-1F95-E4CA-D167CE740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675" y="88367"/>
            <a:ext cx="1980100" cy="1174756"/>
          </a:xfrm>
          <a:prstGeom prst="rect">
            <a:avLst/>
          </a:prstGeom>
        </p:spPr>
      </p:pic>
      <p:sp>
        <p:nvSpPr>
          <p:cNvPr id="931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2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3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4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5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6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7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8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9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0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1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993239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20B15-D027-8C29-F537-C4B1DEBB3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010D8-1FD8-DE34-74F9-4FDC6A9C4A5E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16E352-4225-299A-74A6-9ACD1B52184F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3B8B4-76F3-2E0F-655B-B6F664A01D41}"/>
              </a:ext>
            </a:extLst>
          </p:cNvPr>
          <p:cNvSpPr txBox="1"/>
          <p:nvPr/>
        </p:nvSpPr>
        <p:spPr>
          <a:xfrm>
            <a:off x="565200" y="712800"/>
            <a:ext cx="79380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T</a:t>
            </a:r>
            <a:r>
              <a:rPr sz="2400" b="0" i="0" baseline="-25000">
                <a:solidFill>
                  <a:srgbClr val="092049"/>
                </a:solidFill>
                <a:latin typeface="Segoe UI Semibold"/>
              </a:rPr>
              <a:t>c</a:t>
            </a:r>
            <a:r>
              <a:rPr sz="2400" b="0" i="0">
                <a:solidFill>
                  <a:srgbClr val="092049"/>
                </a:solidFill>
                <a:latin typeface="Segoe UI Semibold"/>
              </a:rPr>
              <a:t> follows the position; no transition at the ends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1A5BC9-2B1F-1A51-CFA3-74FA9BFEDC7D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8B28BA-6411-565F-DD56-FC244A076B8D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B95F9F-A499-9613-D52A-71086B9CFDF0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15 / 24</a:t>
            </a:r>
          </a:p>
        </p:txBody>
      </p:sp>
      <p:sp>
        <p:nvSpPr>
          <p:cNvPr id="911" name="Rounded Rectangle 910"/>
          <p:cNvSpPr/>
          <p:nvPr/>
        </p:nvSpPr>
        <p:spPr>
          <a:xfrm>
            <a:off x="566928" y="1310976"/>
            <a:ext cx="6583680" cy="4480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912" name="Picture 9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07" y="1420704"/>
            <a:ext cx="6279522" cy="4261104"/>
          </a:xfrm>
          <a:prstGeom prst="rect">
            <a:avLst/>
          </a:prstGeom>
        </p:spPr>
      </p:pic>
      <p:sp>
        <p:nvSpPr>
          <p:cNvPr id="913" name="TextBox 912"/>
          <p:cNvSpPr txBox="1"/>
          <p:nvPr/>
        </p:nvSpPr>
        <p:spPr>
          <a:xfrm>
            <a:off x="566928" y="5882976"/>
            <a:ext cx="6583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1">
                <a:solidFill>
                  <a:srgbClr val="5A6A7A"/>
                </a:solidFill>
                <a:latin typeface="Segoe UI"/>
              </a:rPr>
              <a:t>Circled: end positions 1 and 7 — no measurable transition in either run</a:t>
            </a:r>
          </a:p>
        </p:txBody>
      </p:sp>
      <p:sp>
        <p:nvSpPr>
          <p:cNvPr id="914" name="Rounded Rectangle 913"/>
          <p:cNvSpPr/>
          <p:nvPr/>
        </p:nvSpPr>
        <p:spPr>
          <a:xfrm>
            <a:off x="7470648" y="1310976"/>
            <a:ext cx="4154424" cy="183011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5" name="TextBox 914"/>
          <p:cNvSpPr txBox="1"/>
          <p:nvPr/>
        </p:nvSpPr>
        <p:spPr>
          <a:xfrm>
            <a:off x="7653528" y="1475568"/>
            <a:ext cx="3788664" cy="18030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1" i="0" dirty="0">
                <a:solidFill>
                  <a:srgbClr val="2C6E88"/>
                </a:solidFill>
                <a:latin typeface="Segoe UI Semibold"/>
              </a:rPr>
              <a:t>Key observations</a:t>
            </a:r>
          </a:p>
          <a:p>
            <a:pPr algn="l">
              <a:spcAft>
                <a:spcPts val="1000"/>
              </a:spcAft>
            </a:pPr>
            <a:r>
              <a:rPr sz="1250" b="1" i="0" dirty="0">
                <a:solidFill>
                  <a:srgbClr val="092049"/>
                </a:solidFill>
                <a:latin typeface="Segoe UI"/>
              </a:rPr>
              <a:t>Same position → similar T</a:t>
            </a:r>
            <a:r>
              <a:rPr sz="1250" b="1" i="0" baseline="-25000" dirty="0">
                <a:solidFill>
                  <a:srgbClr val="092049"/>
                </a:solidFill>
                <a:latin typeface="Segoe UI"/>
              </a:rPr>
              <a:t>c</a:t>
            </a:r>
            <a:r>
              <a:rPr sz="1250" b="0" i="0" dirty="0">
                <a:solidFill>
                  <a:srgbClr val="16202E"/>
                </a:solidFill>
                <a:latin typeface="Segoe UI"/>
              </a:rPr>
              <a:t> in both runs: the target–substrate distance seems to dominate.</a:t>
            </a:r>
          </a:p>
          <a:p>
            <a:r>
              <a:rPr sz="1250" b="1" i="0" dirty="0">
                <a:solidFill>
                  <a:srgbClr val="092049"/>
                </a:solidFill>
                <a:latin typeface="Segoe UI"/>
              </a:rPr>
              <a:t>No transition at the ends (pos. 1, 7)</a:t>
            </a:r>
            <a:r>
              <a:rPr lang="it-IT" sz="1250" dirty="0">
                <a:solidFill>
                  <a:srgbClr val="16202E"/>
                </a:solidFill>
                <a:latin typeface="Segoe UI"/>
              </a:rPr>
              <a:t>,</a:t>
            </a:r>
            <a:r>
              <a:rPr sz="1250" b="0" i="0" dirty="0">
                <a:solidFill>
                  <a:srgbClr val="16202E"/>
                </a:solidFill>
                <a:latin typeface="Segoe UI"/>
              </a:rPr>
              <a:t> likely where the magnetic field no longer closes the plasma.</a:t>
            </a:r>
            <a:br>
              <a:rPr lang="it-IT" sz="1250" b="0" i="0" dirty="0">
                <a:solidFill>
                  <a:srgbClr val="16202E"/>
                </a:solidFill>
                <a:latin typeface="Segoe UI"/>
              </a:rPr>
            </a:br>
            <a:br>
              <a:rPr lang="it-IT" sz="1250" b="0" i="0" dirty="0">
                <a:solidFill>
                  <a:srgbClr val="16202E"/>
                </a:solidFill>
                <a:latin typeface="Segoe UI"/>
              </a:rPr>
            </a:br>
            <a:r>
              <a:rPr lang="it-IT" sz="1250" b="0" i="0" dirty="0">
                <a:solidFill>
                  <a:srgbClr val="16202E"/>
                </a:solidFill>
                <a:latin typeface="Segoe UI"/>
              </a:rPr>
              <a:t>Same </a:t>
            </a:r>
            <a:r>
              <a:rPr lang="it-IT" sz="1250" b="0" i="0" dirty="0" err="1">
                <a:solidFill>
                  <a:srgbClr val="16202E"/>
                </a:solidFill>
                <a:latin typeface="Segoe UI"/>
              </a:rPr>
              <a:t>thickness</a:t>
            </a:r>
            <a:r>
              <a:rPr lang="it-IT" sz="1250" b="0" i="0" dirty="0">
                <a:solidFill>
                  <a:srgbClr val="16202E"/>
                </a:solidFill>
                <a:latin typeface="Segoe UI"/>
              </a:rPr>
              <a:t> in the </a:t>
            </a:r>
            <a:r>
              <a:rPr lang="it-IT" sz="1250" b="0" i="0" dirty="0" err="1">
                <a:solidFill>
                  <a:srgbClr val="16202E"/>
                </a:solidFill>
                <a:latin typeface="Segoe UI"/>
              </a:rPr>
              <a:t>cut</a:t>
            </a:r>
            <a:r>
              <a:rPr lang="it-IT" sz="1250" dirty="0">
                <a:solidFill>
                  <a:srgbClr val="16202E"/>
                </a:solidFill>
                <a:latin typeface="Segoe UI"/>
              </a:rPr>
              <a:t>-off</a:t>
            </a:r>
            <a:endParaRPr lang="en-US" sz="1250" dirty="0">
              <a:solidFill>
                <a:srgbClr val="16202E"/>
              </a:solidFill>
              <a:latin typeface="Segoe UI"/>
            </a:endParaRPr>
          </a:p>
          <a:p>
            <a:pPr algn="l"/>
            <a:endParaRPr sz="1250" b="0" i="0" dirty="0">
              <a:solidFill>
                <a:srgbClr val="16202E"/>
              </a:solidFill>
              <a:latin typeface="Segoe U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D23A38-F400-319C-A1C2-6BC19E4907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699" t="20390" r="29139" b="17299"/>
          <a:stretch>
            <a:fillRect/>
          </a:stretch>
        </p:blipFill>
        <p:spPr>
          <a:xfrm>
            <a:off x="7470648" y="3415406"/>
            <a:ext cx="2194560" cy="2376130"/>
          </a:xfrm>
          <a:prstGeom prst="rect">
            <a:avLst/>
          </a:prstGeom>
          <a:ln w="9525">
            <a:solidFill>
              <a:srgbClr val="CFDBE6"/>
            </a:solidFill>
          </a:ln>
        </p:spPr>
      </p:pic>
      <p:sp>
        <p:nvSpPr>
          <p:cNvPr id="916" name="TextBox 915"/>
          <p:cNvSpPr txBox="1"/>
          <p:nvPr/>
        </p:nvSpPr>
        <p:spPr>
          <a:xfrm>
            <a:off x="9985248" y="4329151"/>
            <a:ext cx="1639824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50" b="1" i="0">
                <a:solidFill>
                  <a:srgbClr val="F634AF"/>
                </a:solidFill>
                <a:latin typeface="Segoe UI"/>
              </a:rPr>
              <a:t>Plasma not closing</a:t>
            </a:r>
          </a:p>
          <a:p>
            <a:pPr algn="l"/>
            <a:r>
              <a:rPr sz="1050" b="0" i="1">
                <a:solidFill>
                  <a:srgbClr val="5A6A7A"/>
                </a:solidFill>
                <a:latin typeface="Segoe UI"/>
              </a:rPr>
              <a:t>no-plasma region</a:t>
            </a:r>
          </a:p>
        </p:txBody>
      </p:sp>
      <p:cxnSp>
        <p:nvCxnSpPr>
          <p:cNvPr id="917" name="Connector 916"/>
          <p:cNvCxnSpPr/>
          <p:nvPr/>
        </p:nvCxnSpPr>
        <p:spPr>
          <a:xfrm flipH="1">
            <a:off x="8659368" y="4603471"/>
            <a:ext cx="1261872" cy="0"/>
          </a:xfrm>
          <a:prstGeom prst="line">
            <a:avLst/>
          </a:prstGeom>
          <a:ln w="28575">
            <a:solidFill>
              <a:srgbClr val="F634A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8" name="TextBox 990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CRITICAL TEMPERATURE</a:t>
            </a: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5371240B-DE4D-68CA-482E-FE315DDF226E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909">
            <a:extLst>
              <a:ext uri="{FF2B5EF4-FFF2-40B4-BE49-F238E27FC236}">
                <a16:creationId xmlns:a16="http://schemas.microsoft.com/office/drawing/2014/main" id="{64E86245-624D-56D2-C2AB-953785F9F737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21" name="Mini cavity">
            <a:extLst>
              <a:ext uri="{FF2B5EF4-FFF2-40B4-BE49-F238E27FC236}">
                <a16:creationId xmlns:a16="http://schemas.microsoft.com/office/drawing/2014/main" id="{5EBBC93B-0B71-578D-4B9D-16FD2BB14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1675" y="88367"/>
            <a:ext cx="1980100" cy="1174756"/>
          </a:xfrm>
          <a:prstGeom prst="rect">
            <a:avLst/>
          </a:prstGeom>
        </p:spPr>
      </p:pic>
      <p:sp>
        <p:nvSpPr>
          <p:cNvPr id="929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0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1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2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3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4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5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6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7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8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9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6871895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8F62-7F5A-0030-CA22-8FA599FD6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D9A240-91B9-E286-9113-8A88CB708F5F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B9E395-3357-B146-F405-15F074CD5F77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374D53-849E-CB6E-2A36-71B794721A4A}"/>
              </a:ext>
            </a:extLst>
          </p:cNvPr>
          <p:cNvSpPr txBox="1"/>
          <p:nvPr/>
        </p:nvSpPr>
        <p:spPr>
          <a:xfrm>
            <a:off x="566928" y="713232"/>
            <a:ext cx="7936992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Sn content along the cavity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5BBD5F-3C3F-718A-5211-37C2ED8C0304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E2A762-38A5-28BB-2493-B0EC8D577015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1FFD6-62B3-5730-0188-DE0E28021E33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16 / 24</a:t>
            </a:r>
          </a:p>
        </p:txBody>
      </p:sp>
      <p:sp>
        <p:nvSpPr>
          <p:cNvPr id="911" name="Rounded Rectangle 910"/>
          <p:cNvSpPr/>
          <p:nvPr/>
        </p:nvSpPr>
        <p:spPr>
          <a:xfrm>
            <a:off x="566928" y="1673352"/>
            <a:ext cx="6583680" cy="4480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912" name="Picture 9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63" y="1760220"/>
            <a:ext cx="6021473" cy="4086000"/>
          </a:xfrm>
          <a:prstGeom prst="rect">
            <a:avLst/>
          </a:prstGeom>
        </p:spPr>
      </p:pic>
      <p:sp>
        <p:nvSpPr>
          <p:cNvPr id="913" name="TextBox 912"/>
          <p:cNvSpPr txBox="1"/>
          <p:nvPr/>
        </p:nvSpPr>
        <p:spPr>
          <a:xfrm>
            <a:off x="7470648" y="1673352"/>
            <a:ext cx="41544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dirty="0">
                <a:solidFill>
                  <a:srgbClr val="2C6E88"/>
                </a:solidFill>
                <a:latin typeface="Segoe UI"/>
              </a:rPr>
              <a:t>Sn CONTENT PER RUN</a:t>
            </a:r>
          </a:p>
        </p:txBody>
      </p:sp>
      <p:sp>
        <p:nvSpPr>
          <p:cNvPr id="914" name="Rounded Rectangle 913"/>
          <p:cNvSpPr/>
          <p:nvPr/>
        </p:nvSpPr>
        <p:spPr>
          <a:xfrm>
            <a:off x="7470648" y="1993392"/>
            <a:ext cx="4154424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5" name="TextBox 914"/>
          <p:cNvSpPr txBox="1"/>
          <p:nvPr/>
        </p:nvSpPr>
        <p:spPr>
          <a:xfrm>
            <a:off x="7653528" y="2130552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092049"/>
                </a:solidFill>
                <a:latin typeface="Segoe UI"/>
              </a:rPr>
              <a:t>■ </a:t>
            </a:r>
            <a:r>
              <a:rPr sz="1250" b="1" i="0">
                <a:solidFill>
                  <a:srgbClr val="092049"/>
                </a:solidFill>
                <a:latin typeface="Segoe UI"/>
              </a:rPr>
              <a:t>Run 10</a:t>
            </a:r>
          </a:p>
        </p:txBody>
      </p:sp>
      <p:sp>
        <p:nvSpPr>
          <p:cNvPr id="916" name="TextBox 915"/>
          <p:cNvSpPr txBox="1"/>
          <p:nvPr/>
        </p:nvSpPr>
        <p:spPr>
          <a:xfrm>
            <a:off x="7653528" y="2496312"/>
            <a:ext cx="173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92049"/>
                </a:solidFill>
                <a:latin typeface="Segoe UI Semibold"/>
              </a:rPr>
              <a:t>19.5</a:t>
            </a:r>
            <a:r>
              <a:rPr sz="1100" b="0" i="0">
                <a:solidFill>
                  <a:srgbClr val="5A6A7A"/>
                </a:solidFill>
                <a:latin typeface="Segoe UI"/>
              </a:rPr>
              <a:t> at.%</a:t>
            </a:r>
          </a:p>
        </p:txBody>
      </p:sp>
      <p:sp>
        <p:nvSpPr>
          <p:cNvPr id="917" name="TextBox 916"/>
          <p:cNvSpPr txBox="1"/>
          <p:nvPr/>
        </p:nvSpPr>
        <p:spPr>
          <a:xfrm>
            <a:off x="9547860" y="2130552"/>
            <a:ext cx="189433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5A6A7A"/>
                </a:solidFill>
                <a:latin typeface="Segoe UI"/>
              </a:rPr>
              <a:t>mean</a:t>
            </a:r>
          </a:p>
        </p:txBody>
      </p:sp>
      <p:sp>
        <p:nvSpPr>
          <p:cNvPr id="918" name="TextBox 917"/>
          <p:cNvSpPr txBox="1"/>
          <p:nvPr/>
        </p:nvSpPr>
        <p:spPr>
          <a:xfrm>
            <a:off x="9547860" y="2587752"/>
            <a:ext cx="18943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5A6A7A"/>
                </a:solidFill>
                <a:latin typeface="Segoe UI"/>
              </a:rPr>
              <a:t>range  </a:t>
            </a:r>
            <a:r>
              <a:rPr sz="1200" b="1" i="0">
                <a:solidFill>
                  <a:srgbClr val="16202E"/>
                </a:solidFill>
                <a:latin typeface="Segoe UI"/>
              </a:rPr>
              <a:t>18.2 – 20.6</a:t>
            </a:r>
          </a:p>
        </p:txBody>
      </p:sp>
      <p:sp>
        <p:nvSpPr>
          <p:cNvPr id="919" name="Rounded Rectangle 918"/>
          <p:cNvSpPr/>
          <p:nvPr/>
        </p:nvSpPr>
        <p:spPr>
          <a:xfrm>
            <a:off x="7470648" y="3182112"/>
            <a:ext cx="4154424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0" name="TextBox 919"/>
          <p:cNvSpPr txBox="1"/>
          <p:nvPr/>
        </p:nvSpPr>
        <p:spPr>
          <a:xfrm>
            <a:off x="7653528" y="3319272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4297B4"/>
                </a:solidFill>
                <a:latin typeface="Segoe UI"/>
              </a:rPr>
              <a:t>● </a:t>
            </a:r>
            <a:r>
              <a:rPr sz="1250" b="1" i="0">
                <a:solidFill>
                  <a:srgbClr val="092049"/>
                </a:solidFill>
                <a:latin typeface="Segoe UI"/>
              </a:rPr>
              <a:t>Run 11</a:t>
            </a:r>
          </a:p>
        </p:txBody>
      </p:sp>
      <p:sp>
        <p:nvSpPr>
          <p:cNvPr id="921" name="TextBox 920"/>
          <p:cNvSpPr txBox="1"/>
          <p:nvPr/>
        </p:nvSpPr>
        <p:spPr>
          <a:xfrm>
            <a:off x="7653528" y="3685032"/>
            <a:ext cx="173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92049"/>
                </a:solidFill>
                <a:latin typeface="Segoe UI Semibold"/>
              </a:rPr>
              <a:t>19.7</a:t>
            </a:r>
            <a:r>
              <a:rPr sz="1100" b="0" i="0">
                <a:solidFill>
                  <a:srgbClr val="5A6A7A"/>
                </a:solidFill>
                <a:latin typeface="Segoe UI"/>
              </a:rPr>
              <a:t> at.%</a:t>
            </a:r>
          </a:p>
        </p:txBody>
      </p:sp>
      <p:sp>
        <p:nvSpPr>
          <p:cNvPr id="922" name="TextBox 921"/>
          <p:cNvSpPr txBox="1"/>
          <p:nvPr/>
        </p:nvSpPr>
        <p:spPr>
          <a:xfrm>
            <a:off x="9547860" y="3319272"/>
            <a:ext cx="189433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5A6A7A"/>
                </a:solidFill>
                <a:latin typeface="Segoe UI"/>
              </a:rPr>
              <a:t>mean</a:t>
            </a:r>
          </a:p>
        </p:txBody>
      </p:sp>
      <p:sp>
        <p:nvSpPr>
          <p:cNvPr id="923" name="TextBox 922"/>
          <p:cNvSpPr txBox="1"/>
          <p:nvPr/>
        </p:nvSpPr>
        <p:spPr>
          <a:xfrm>
            <a:off x="9547860" y="3776472"/>
            <a:ext cx="18943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5A6A7A"/>
                </a:solidFill>
                <a:latin typeface="Segoe UI"/>
              </a:rPr>
              <a:t>range  </a:t>
            </a:r>
            <a:r>
              <a:rPr sz="1200" b="1" i="0">
                <a:solidFill>
                  <a:srgbClr val="16202E"/>
                </a:solidFill>
                <a:latin typeface="Segoe UI"/>
              </a:rPr>
              <a:t>18.0 – 22.6</a:t>
            </a:r>
          </a:p>
        </p:txBody>
      </p:sp>
      <p:sp>
        <p:nvSpPr>
          <p:cNvPr id="924" name="Rounded Rectangle 923"/>
          <p:cNvSpPr/>
          <p:nvPr/>
        </p:nvSpPr>
        <p:spPr>
          <a:xfrm>
            <a:off x="7470648" y="4370832"/>
            <a:ext cx="4154424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5" name="TextBox 924"/>
          <p:cNvSpPr txBox="1"/>
          <p:nvPr/>
        </p:nvSpPr>
        <p:spPr>
          <a:xfrm>
            <a:off x="7653528" y="4507992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F634AF"/>
                </a:solidFill>
                <a:latin typeface="Segoe UI"/>
              </a:rPr>
              <a:t>▲ </a:t>
            </a:r>
            <a:r>
              <a:rPr sz="1250" b="1" i="0">
                <a:solidFill>
                  <a:srgbClr val="092049"/>
                </a:solidFill>
                <a:latin typeface="Segoe UI"/>
              </a:rPr>
              <a:t>Run 12</a:t>
            </a:r>
          </a:p>
        </p:txBody>
      </p:sp>
      <p:sp>
        <p:nvSpPr>
          <p:cNvPr id="926" name="TextBox 925"/>
          <p:cNvSpPr txBox="1"/>
          <p:nvPr/>
        </p:nvSpPr>
        <p:spPr>
          <a:xfrm>
            <a:off x="7653528" y="4873752"/>
            <a:ext cx="173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92049"/>
                </a:solidFill>
                <a:latin typeface="Segoe UI Semibold"/>
              </a:rPr>
              <a:t>20.3</a:t>
            </a:r>
            <a:r>
              <a:rPr sz="1100" b="0" i="0">
                <a:solidFill>
                  <a:srgbClr val="5A6A7A"/>
                </a:solidFill>
                <a:latin typeface="Segoe UI"/>
              </a:rPr>
              <a:t> at.%</a:t>
            </a:r>
          </a:p>
        </p:txBody>
      </p:sp>
      <p:sp>
        <p:nvSpPr>
          <p:cNvPr id="927" name="TextBox 926"/>
          <p:cNvSpPr txBox="1"/>
          <p:nvPr/>
        </p:nvSpPr>
        <p:spPr>
          <a:xfrm>
            <a:off x="9547860" y="4507992"/>
            <a:ext cx="189433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5A6A7A"/>
                </a:solidFill>
                <a:latin typeface="Segoe UI"/>
              </a:rPr>
              <a:t>mean</a:t>
            </a:r>
          </a:p>
        </p:txBody>
      </p:sp>
      <p:sp>
        <p:nvSpPr>
          <p:cNvPr id="928" name="TextBox 927"/>
          <p:cNvSpPr txBox="1"/>
          <p:nvPr/>
        </p:nvSpPr>
        <p:spPr>
          <a:xfrm>
            <a:off x="9547860" y="4965192"/>
            <a:ext cx="18943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5A6A7A"/>
                </a:solidFill>
                <a:latin typeface="Segoe UI"/>
              </a:rPr>
              <a:t>range  </a:t>
            </a:r>
            <a:r>
              <a:rPr sz="1200" b="1" i="0">
                <a:solidFill>
                  <a:srgbClr val="16202E"/>
                </a:solidFill>
                <a:latin typeface="Segoe UI"/>
              </a:rPr>
              <a:t>18.8 – 21.8</a:t>
            </a:r>
          </a:p>
        </p:txBody>
      </p:sp>
      <p:sp>
        <p:nvSpPr>
          <p:cNvPr id="929" name="Rounded Rectangle 928"/>
          <p:cNvSpPr/>
          <p:nvPr/>
        </p:nvSpPr>
        <p:spPr>
          <a:xfrm>
            <a:off x="7470648" y="5559552"/>
            <a:ext cx="4154424" cy="594360"/>
          </a:xfrm>
          <a:prstGeom prst="roundRect">
            <a:avLst>
              <a:gd name="adj" fmla="val 8000"/>
            </a:avLst>
          </a:prstGeom>
          <a:solidFill>
            <a:srgbClr val="E8EFF6"/>
          </a:solidFill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0" name="TextBox 929"/>
          <p:cNvSpPr txBox="1"/>
          <p:nvPr/>
        </p:nvSpPr>
        <p:spPr>
          <a:xfrm>
            <a:off x="7619085" y="5671699"/>
            <a:ext cx="3788664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0" i="0">
                <a:solidFill>
                  <a:srgbClr val="16202E"/>
                </a:solidFill>
                <a:latin typeface="Segoe UI"/>
              </a:rPr>
              <a:t>All within the A15 range (18–26 at.%), yet Sn-poor</a:t>
            </a:r>
          </a:p>
        </p:txBody>
      </p:sp>
      <p:sp>
        <p:nvSpPr>
          <p:cNvPr id="931" name="TextBox 930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COMPOSITION</a:t>
            </a:r>
          </a:p>
        </p:txBody>
      </p:sp>
      <p:sp>
        <p:nvSpPr>
          <p:cNvPr id="942" name="TextBox 950"/>
          <p:cNvSpPr txBox="1"/>
          <p:nvPr/>
        </p:nvSpPr>
        <p:spPr>
          <a:xfrm>
            <a:off x="846663" y="5896800"/>
            <a:ext cx="6021473" cy="147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0" i="1" dirty="0">
                <a:solidFill>
                  <a:srgbClr val="5A6A7A"/>
                </a:solidFill>
                <a:latin typeface="Segoe UI"/>
              </a:rPr>
              <a:t>Sn content measured by EDX at each of the seven positions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0073F133-61F4-F094-37D8-0AED5F6AC606}"/>
              </a:ext>
            </a:extLst>
          </p:cNvPr>
          <p:cNvSpPr/>
          <p:nvPr/>
        </p:nvSpPr>
        <p:spPr>
          <a:xfrm>
            <a:off x="9742508" y="501037"/>
            <a:ext cx="19801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909">
            <a:extLst>
              <a:ext uri="{FF2B5EF4-FFF2-40B4-BE49-F238E27FC236}">
                <a16:creationId xmlns:a16="http://schemas.microsoft.com/office/drawing/2014/main" id="{4C9F9E2D-29EB-95BC-6976-5807CF1BF7AB}"/>
              </a:ext>
            </a:extLst>
          </p:cNvPr>
          <p:cNvSpPr txBox="1"/>
          <p:nvPr/>
        </p:nvSpPr>
        <p:spPr>
          <a:xfrm>
            <a:off x="9817761" y="568023"/>
            <a:ext cx="182727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 err="1">
                <a:solidFill>
                  <a:srgbClr val="FFFFFF"/>
                </a:solidFill>
                <a:latin typeface="Segoe UI"/>
              </a:rPr>
              <a:t>Nb₃Sn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 on a cavity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14" name="Mini cavity">
            <a:extLst>
              <a:ext uri="{FF2B5EF4-FFF2-40B4-BE49-F238E27FC236}">
                <a16:creationId xmlns:a16="http://schemas.microsoft.com/office/drawing/2014/main" id="{691BFC18-6C09-200B-7573-217D7E2BA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675" y="88367"/>
            <a:ext cx="1980100" cy="1174756"/>
          </a:xfrm>
          <a:prstGeom prst="rect">
            <a:avLst/>
          </a:prstGeom>
        </p:spPr>
      </p:pic>
      <p:sp>
        <p:nvSpPr>
          <p:cNvPr id="13" name="TextBox 912">
            <a:extLst>
              <a:ext uri="{FF2B5EF4-FFF2-40B4-BE49-F238E27FC236}">
                <a16:creationId xmlns:a16="http://schemas.microsoft.com/office/drawing/2014/main" id="{F136E805-5E24-6C88-3F61-D13F8D8BF1F1}"/>
              </a:ext>
            </a:extLst>
          </p:cNvPr>
          <p:cNvSpPr txBox="1"/>
          <p:nvPr/>
        </p:nvSpPr>
        <p:spPr>
          <a:xfrm>
            <a:off x="9280800" y="1673352"/>
            <a:ext cx="2160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it-IT" sz="1100" b="1" i="0" dirty="0" err="1">
                <a:solidFill>
                  <a:srgbClr val="2C6E88"/>
                </a:solidFill>
                <a:latin typeface="Segoe UI"/>
              </a:rPr>
              <a:t>Required</a:t>
            </a:r>
            <a:r>
              <a:rPr lang="it-IT" sz="1100" b="1" i="0" dirty="0">
                <a:solidFill>
                  <a:srgbClr val="2C6E88"/>
                </a:solidFill>
                <a:latin typeface="Segoe UI"/>
              </a:rPr>
              <a:t> Sn % &gt; 24%</a:t>
            </a:r>
            <a:endParaRPr sz="1100" b="1" i="0" dirty="0">
              <a:solidFill>
                <a:srgbClr val="2C6E88"/>
              </a:solidFill>
              <a:latin typeface="Segoe UI"/>
            </a:endParaRPr>
          </a:p>
        </p:txBody>
      </p:sp>
      <p:sp>
        <p:nvSpPr>
          <p:cNvPr id="943" name="Dot 1"/>
          <p:cNvSpPr/>
          <p:nvPr/>
        </p:nvSpPr>
        <p:spPr>
          <a:xfrm>
            <a:off x="886785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4" name="Dot 2"/>
          <p:cNvSpPr/>
          <p:nvPr/>
        </p:nvSpPr>
        <p:spPr>
          <a:xfrm>
            <a:off x="901872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5" name="Dot 3"/>
          <p:cNvSpPr/>
          <p:nvPr/>
        </p:nvSpPr>
        <p:spPr>
          <a:xfrm>
            <a:off x="916960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6" name="Dot 4"/>
          <p:cNvSpPr/>
          <p:nvPr/>
        </p:nvSpPr>
        <p:spPr>
          <a:xfrm>
            <a:off x="932047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7" name="Dot 5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8" name="Dot 6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9" name="Dot 7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0" name="Dot 8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1" name="Dot 9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2" name="Dot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3" name="Dot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9937638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09728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776599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13232"/>
            <a:ext cx="79369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2400" dirty="0">
                <a:solidFill>
                  <a:srgbClr val="092049"/>
                </a:solidFill>
                <a:latin typeface="Segoe UI Semibold"/>
              </a:rPr>
              <a:t>Lessons </a:t>
            </a:r>
            <a:r>
              <a:rPr lang="it-IT" sz="2400" dirty="0" err="1">
                <a:solidFill>
                  <a:srgbClr val="092049"/>
                </a:solidFill>
                <a:latin typeface="Segoe UI Semibold"/>
              </a:rPr>
              <a:t>learned</a:t>
            </a:r>
            <a:r>
              <a:rPr lang="it-IT" sz="2400" dirty="0">
                <a:solidFill>
                  <a:srgbClr val="092049"/>
                </a:solidFill>
                <a:latin typeface="Segoe UI Semibold"/>
              </a:rPr>
              <a:t> and </a:t>
            </a:r>
            <a:r>
              <a:rPr lang="it-IT" sz="2400" dirty="0" err="1">
                <a:solidFill>
                  <a:srgbClr val="092049"/>
                </a:solidFill>
                <a:latin typeface="Segoe UI Semibold"/>
              </a:rPr>
              <a:t>further</a:t>
            </a:r>
            <a:r>
              <a:rPr lang="it-IT" sz="2400" dirty="0">
                <a:solidFill>
                  <a:srgbClr val="092049"/>
                </a:solidFill>
                <a:latin typeface="Segoe UI Semibold"/>
              </a:rPr>
              <a:t> </a:t>
            </a:r>
            <a:r>
              <a:rPr lang="it-IT" sz="2400" dirty="0" err="1">
                <a:solidFill>
                  <a:srgbClr val="092049"/>
                </a:solidFill>
                <a:latin typeface="Segoe UI Semibold"/>
              </a:rPr>
              <a:t>investigations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17 / 24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517904"/>
            <a:ext cx="566928" cy="566928"/>
          </a:xfrm>
          <a:prstGeom prst="roundRect">
            <a:avLst>
              <a:gd name="adj" fmla="val 16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6623" y="1442526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9ACBDC"/>
                </a:solidFill>
                <a:latin typeface="Segoe UI Semibold"/>
              </a:rPr>
              <a:t>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596896"/>
            <a:ext cx="566928" cy="566928"/>
          </a:xfrm>
          <a:prstGeom prst="roundRect">
            <a:avLst>
              <a:gd name="adj" fmla="val 16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623" y="2521518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9ACBDC"/>
                </a:solidFill>
                <a:latin typeface="Segoe UI Semibold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675888"/>
            <a:ext cx="566928" cy="566928"/>
          </a:xfrm>
          <a:prstGeom prst="roundRect">
            <a:avLst>
              <a:gd name="adj" fmla="val 16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6623" y="360051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9ACBDC"/>
                </a:solidFill>
                <a:latin typeface="Segoe UI Semibold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295" y="1451670"/>
            <a:ext cx="10253472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 dirty="0">
                <a:solidFill>
                  <a:srgbClr val="092049"/>
                </a:solidFill>
                <a:latin typeface="Segoe UI Semibold"/>
              </a:rPr>
              <a:t>The system works</a:t>
            </a:r>
            <a:r>
              <a:rPr lang="it-IT" sz="1700" b="0" i="0" dirty="0">
                <a:solidFill>
                  <a:srgbClr val="092049"/>
                </a:solidFill>
                <a:latin typeface="Segoe UI Semibold"/>
              </a:rPr>
              <a:t> and </a:t>
            </a:r>
            <a:r>
              <a:rPr lang="it-IT" sz="1700" b="0" i="0" dirty="0" err="1">
                <a:solidFill>
                  <a:srgbClr val="092049"/>
                </a:solidFill>
                <a:latin typeface="Segoe UI Semibold"/>
              </a:rPr>
              <a:t>also</a:t>
            </a:r>
            <a:r>
              <a:rPr lang="it-IT" sz="1700" b="0" i="0" dirty="0">
                <a:solidFill>
                  <a:srgbClr val="092049"/>
                </a:solidFill>
                <a:latin typeface="Segoe UI Semibold"/>
              </a:rPr>
              <a:t> the testing procedure</a:t>
            </a:r>
            <a:endParaRPr sz="17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1295" y="1789998"/>
            <a:ext cx="10253472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 dirty="0">
                <a:solidFill>
                  <a:srgbClr val="16202E"/>
                </a:solidFill>
                <a:latin typeface="Segoe UI"/>
              </a:rPr>
              <a:t>Stable magnetron from 0.1 to 1.5 A and 7.5×10⁻³ to 6×10⁻² mbar, up to 670 °C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, </a:t>
            </a:r>
            <a:r>
              <a:rPr sz="1300" b="0" i="0" dirty="0">
                <a:solidFill>
                  <a:srgbClr val="16202E"/>
                </a:solidFill>
                <a:latin typeface="Segoe UI"/>
              </a:rPr>
              <a:t>12 depositions (8 Nb, 4 </a:t>
            </a:r>
            <a:r>
              <a:rPr sz="1300" b="0" i="0" dirty="0" err="1">
                <a:solidFill>
                  <a:srgbClr val="16202E"/>
                </a:solidFill>
                <a:latin typeface="Segoe UI"/>
              </a:rPr>
              <a:t>Nb₃Sn</a:t>
            </a:r>
            <a:r>
              <a:rPr sz="1300" b="0" i="0" dirty="0">
                <a:solidFill>
                  <a:srgbClr val="16202E"/>
                </a:solidFill>
                <a:latin typeface="Segoe UI"/>
              </a:rPr>
              <a:t>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295" y="2530662"/>
            <a:ext cx="10253472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 dirty="0">
                <a:solidFill>
                  <a:srgbClr val="092049"/>
                </a:solidFill>
                <a:latin typeface="Segoe UI Semibold"/>
              </a:rPr>
              <a:t>Geometry </a:t>
            </a:r>
            <a:r>
              <a:rPr lang="it-IT" sz="1700" b="0" i="0" dirty="0" err="1">
                <a:solidFill>
                  <a:srgbClr val="092049"/>
                </a:solidFill>
                <a:latin typeface="Segoe UI Semibold"/>
              </a:rPr>
              <a:t>counts</a:t>
            </a:r>
            <a:endParaRPr sz="17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71295" y="2868990"/>
            <a:ext cx="10253472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 dirty="0">
                <a:solidFill>
                  <a:srgbClr val="16202E"/>
                </a:solidFill>
                <a:latin typeface="Segoe UI"/>
              </a:rPr>
              <a:t>Deposition rate and T</a:t>
            </a:r>
            <a:r>
              <a:rPr sz="1300" b="0" i="0" baseline="-25000" dirty="0">
                <a:solidFill>
                  <a:srgbClr val="16202E"/>
                </a:solidFill>
                <a:latin typeface="Segoe UI"/>
              </a:rPr>
              <a:t>c</a:t>
            </a:r>
            <a:r>
              <a:rPr sz="1300" b="0" i="0" dirty="0">
                <a:solidFill>
                  <a:srgbClr val="16202E"/>
                </a:solidFill>
                <a:latin typeface="Segoe UI"/>
              </a:rPr>
              <a:t> depend on the position along the cavity.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2D1CA81F-8E9A-04D4-561C-C9E677432BC6}"/>
              </a:ext>
            </a:extLst>
          </p:cNvPr>
          <p:cNvSpPr txBox="1"/>
          <p:nvPr/>
        </p:nvSpPr>
        <p:spPr>
          <a:xfrm>
            <a:off x="1371295" y="3610800"/>
            <a:ext cx="10253472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700" b="0" i="0" dirty="0" err="1">
                <a:solidFill>
                  <a:srgbClr val="092049"/>
                </a:solidFill>
                <a:latin typeface="Segoe UI Semibold"/>
              </a:rPr>
              <a:t>Substrate</a:t>
            </a:r>
            <a:r>
              <a:rPr lang="it-IT" sz="1700" b="0" i="0" dirty="0">
                <a:solidFill>
                  <a:srgbClr val="092049"/>
                </a:solidFill>
                <a:latin typeface="Segoe UI Semibold"/>
              </a:rPr>
              <a:t> temperature and pressure</a:t>
            </a:r>
            <a:endParaRPr sz="17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34" name="TextBox 22">
            <a:extLst>
              <a:ext uri="{FF2B5EF4-FFF2-40B4-BE49-F238E27FC236}">
                <a16:creationId xmlns:a16="http://schemas.microsoft.com/office/drawing/2014/main" id="{88B6F92F-373F-8CD5-D1A9-2A42FBDFFC7F}"/>
              </a:ext>
            </a:extLst>
          </p:cNvPr>
          <p:cNvSpPr txBox="1"/>
          <p:nvPr/>
        </p:nvSpPr>
        <p:spPr>
          <a:xfrm>
            <a:off x="1371295" y="3949200"/>
            <a:ext cx="10253472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300" b="0" i="0" dirty="0" err="1">
                <a:solidFill>
                  <a:srgbClr val="16202E"/>
                </a:solidFill>
                <a:latin typeface="Segoe UI"/>
              </a:rPr>
              <a:t>Uniformity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 </a:t>
            </a:r>
            <a:r>
              <a:rPr lang="it-IT" sz="1300" b="0" i="0" dirty="0" err="1">
                <a:solidFill>
                  <a:srgbClr val="16202E"/>
                </a:solidFill>
                <a:latin typeface="Segoe UI"/>
              </a:rPr>
              <a:t>has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 to be </a:t>
            </a:r>
            <a:r>
              <a:rPr lang="it-IT" sz="1300" b="0" i="0" dirty="0" err="1">
                <a:solidFill>
                  <a:srgbClr val="16202E"/>
                </a:solidFill>
                <a:latin typeface="Segoe UI"/>
              </a:rPr>
              <a:t>investigated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 </a:t>
            </a:r>
            <a:r>
              <a:rPr lang="it-IT" sz="1300" b="0" i="0" dirty="0" err="1">
                <a:solidFill>
                  <a:srgbClr val="16202E"/>
                </a:solidFill>
                <a:latin typeface="Segoe UI"/>
              </a:rPr>
              <a:t>along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 the </a:t>
            </a:r>
            <a:r>
              <a:rPr lang="it-IT" sz="1300" b="0" i="0" dirty="0" err="1">
                <a:solidFill>
                  <a:srgbClr val="16202E"/>
                </a:solidFill>
                <a:latin typeface="Segoe UI"/>
              </a:rPr>
              <a:t>cavity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 and </a:t>
            </a:r>
            <a:r>
              <a:rPr lang="it-IT" sz="1300" b="0" i="0" dirty="0" err="1">
                <a:solidFill>
                  <a:srgbClr val="16202E"/>
                </a:solidFill>
                <a:latin typeface="Segoe UI"/>
              </a:rPr>
              <a:t>also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 good </a:t>
            </a:r>
            <a:r>
              <a:rPr lang="it-IT" sz="1300" b="0" i="0" dirty="0" err="1">
                <a:solidFill>
                  <a:srgbClr val="16202E"/>
                </a:solidFill>
                <a:latin typeface="Segoe UI"/>
              </a:rPr>
              <a:t>thermal</a:t>
            </a:r>
            <a:r>
              <a:rPr lang="it-IT" sz="1300" b="0" i="0" dirty="0">
                <a:solidFill>
                  <a:srgbClr val="16202E"/>
                </a:solidFill>
                <a:latin typeface="Segoe UI"/>
              </a:rPr>
              <a:t> contact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CAF9-63D3-7823-731C-CE97C416A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956F84-BB22-C070-AF5D-B624A945A2CD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9E873A-5CEB-7A68-69D9-9255B36D44F3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E2C8BC-5A74-9DEE-C699-450DFEC4FA22}"/>
              </a:ext>
            </a:extLst>
          </p:cNvPr>
          <p:cNvSpPr txBox="1"/>
          <p:nvPr/>
        </p:nvSpPr>
        <p:spPr>
          <a:xfrm>
            <a:off x="6126480" y="365760"/>
            <a:ext cx="5943600" cy="6400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30000" b="1" i="0">
                <a:solidFill>
                  <a:srgbClr val="0D2A5E"/>
                </a:solidFill>
                <a:latin typeface="Segoe UI Semibold"/>
              </a:rPr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3A27F0-B2BC-78FF-B766-74A100019CBF}"/>
              </a:ext>
            </a:extLst>
          </p:cNvPr>
          <p:cNvSpPr txBox="1"/>
          <p:nvPr/>
        </p:nvSpPr>
        <p:spPr>
          <a:xfrm>
            <a:off x="749808" y="2240280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dirty="0">
                <a:solidFill>
                  <a:srgbClr val="9ACBDC"/>
                </a:solidFill>
                <a:latin typeface="Segoe UI"/>
              </a:rPr>
              <a:t>PART 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85774E-015C-079F-91B2-A17438524C14}"/>
              </a:ext>
            </a:extLst>
          </p:cNvPr>
          <p:cNvSpPr txBox="1"/>
          <p:nvPr/>
        </p:nvSpPr>
        <p:spPr>
          <a:xfrm>
            <a:off x="749808" y="2697480"/>
            <a:ext cx="7862400" cy="67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3400" b="0" i="0" dirty="0">
                <a:solidFill>
                  <a:srgbClr val="FFFFFF"/>
                </a:solidFill>
                <a:latin typeface="Segoe UI Semibold"/>
              </a:rPr>
              <a:t>Future </a:t>
            </a:r>
            <a:r>
              <a:rPr lang="it-IT" sz="3400" b="0" i="0" dirty="0" err="1">
                <a:solidFill>
                  <a:srgbClr val="FFFFFF"/>
                </a:solidFill>
                <a:latin typeface="Segoe UI Semibold"/>
              </a:rPr>
              <a:t>improvements</a:t>
            </a:r>
            <a:r>
              <a:rPr lang="it-IT" sz="3400" b="0" i="0" dirty="0">
                <a:solidFill>
                  <a:srgbClr val="FFFFFF"/>
                </a:solidFill>
                <a:latin typeface="Segoe UI Semibold"/>
              </a:rPr>
              <a:t> of the system</a:t>
            </a:r>
            <a:endParaRPr sz="4400" b="0" i="0" dirty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E15473-40E5-B6F3-B1F1-8CCFD53A2793}"/>
              </a:ext>
            </a:extLst>
          </p:cNvPr>
          <p:cNvSpPr/>
          <p:nvPr/>
        </p:nvSpPr>
        <p:spPr>
          <a:xfrm>
            <a:off x="768096" y="3931920"/>
            <a:ext cx="2743200" cy="2743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4F9C53-B683-DC85-727A-C02BF25B0177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0A6BC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83B998-8E76-76F9-4C1B-B07FE087693C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9ACBDC"/>
                </a:solidFill>
                <a:latin typeface="Segoe UI"/>
              </a:rPr>
              <a:t>18 / 24</a:t>
            </a:r>
          </a:p>
        </p:txBody>
      </p:sp>
      <p:sp>
        <p:nvSpPr>
          <p:cNvPr id="11" name="TextBox 990"/>
          <p:cNvSpPr txBox="1"/>
          <p:nvPr/>
        </p:nvSpPr>
        <p:spPr>
          <a:xfrm>
            <a:off x="749808" y="4160520"/>
            <a:ext cx="7406640" cy="2644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0" i="1" dirty="0">
                <a:solidFill>
                  <a:srgbClr val="9ACBDC"/>
                </a:solidFill>
                <a:latin typeface="Segoe UI Light"/>
              </a:rPr>
              <a:t>A rotating cavity: from design to construction</a:t>
            </a:r>
          </a:p>
        </p:txBody>
      </p:sp>
    </p:spTree>
    <p:extLst>
      <p:ext uri="{BB962C8B-B14F-4D97-AF65-F5344CB8AC3E}">
        <p14:creationId xmlns:p14="http://schemas.microsoft.com/office/powerpoint/2010/main" val="1732646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2EC47-556D-F463-100F-86442606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1837C2-7D5C-9993-4575-4E25C16EECDF}"/>
              </a:ext>
            </a:extLst>
          </p:cNvPr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2C17AB-16FB-085C-30C8-951502C92BD7}"/>
              </a:ext>
            </a:extLst>
          </p:cNvPr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BE98A-1E95-8AB0-8DD7-BC4979ACC7AC}"/>
              </a:ext>
            </a:extLst>
          </p:cNvPr>
          <p:cNvSpPr txBox="1"/>
          <p:nvPr/>
        </p:nvSpPr>
        <p:spPr>
          <a:xfrm>
            <a:off x="566928" y="713232"/>
            <a:ext cx="7936992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Rotating the cavity: from design to construction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5BDEA88-B034-C451-495D-6E5103DA38C6}"/>
              </a:ext>
            </a:extLst>
          </p:cNvPr>
          <p:cNvSpPr/>
          <p:nvPr/>
        </p:nvSpPr>
        <p:spPr>
          <a:xfrm>
            <a:off x="8457408" y="501037"/>
            <a:ext cx="32652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14F365-8ADC-5FA2-7CF6-0ECD7ADF8707}"/>
              </a:ext>
            </a:extLst>
          </p:cNvPr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D3E52-8BDE-560A-10D3-B5C23FDDE225}"/>
              </a:ext>
            </a:extLst>
          </p:cNvPr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144BAE-B1D5-F816-47CB-0487E3340639}"/>
              </a:ext>
            </a:extLst>
          </p:cNvPr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19 / 24</a:t>
            </a:r>
          </a:p>
        </p:txBody>
      </p:sp>
      <p:sp>
        <p:nvSpPr>
          <p:cNvPr id="910" name="TextBox 909"/>
          <p:cNvSpPr txBox="1"/>
          <p:nvPr/>
        </p:nvSpPr>
        <p:spPr>
          <a:xfrm>
            <a:off x="8532661" y="568023"/>
            <a:ext cx="311469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02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Future improvements of the system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912" name="TextBox 911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ROTATION SYSTEM</a:t>
            </a:r>
          </a:p>
        </p:txBody>
      </p:sp>
      <p:sp>
        <p:nvSpPr>
          <p:cNvPr id="913" name="Rounded Rectangle 912"/>
          <p:cNvSpPr/>
          <p:nvPr/>
        </p:nvSpPr>
        <p:spPr>
          <a:xfrm>
            <a:off x="566928" y="1600200"/>
            <a:ext cx="7472026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4" name="TextBox 913"/>
          <p:cNvSpPr txBox="1"/>
          <p:nvPr/>
        </p:nvSpPr>
        <p:spPr>
          <a:xfrm>
            <a:off x="795528" y="1737360"/>
            <a:ext cx="701482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FOUR REQUIREMENTS</a:t>
            </a:r>
          </a:p>
        </p:txBody>
      </p:sp>
      <p:sp>
        <p:nvSpPr>
          <p:cNvPr id="915" name="Oval 914"/>
          <p:cNvSpPr/>
          <p:nvPr/>
        </p:nvSpPr>
        <p:spPr>
          <a:xfrm>
            <a:off x="795528" y="2103120"/>
            <a:ext cx="283464" cy="283464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6" name="TextBox 915"/>
          <p:cNvSpPr txBox="1"/>
          <p:nvPr/>
        </p:nvSpPr>
        <p:spPr>
          <a:xfrm>
            <a:off x="795528" y="2103120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1</a:t>
            </a:r>
          </a:p>
        </p:txBody>
      </p:sp>
      <p:sp>
        <p:nvSpPr>
          <p:cNvPr id="917" name="TextBox 916"/>
          <p:cNvSpPr txBox="1"/>
          <p:nvPr/>
        </p:nvSpPr>
        <p:spPr>
          <a:xfrm>
            <a:off x="1216152" y="2121408"/>
            <a:ext cx="660334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92049"/>
                </a:solidFill>
                <a:latin typeface="Segoe UI"/>
              </a:rPr>
              <a:t>Clean rotation</a:t>
            </a:r>
            <a:r>
              <a:rPr sz="1300" b="0" i="0">
                <a:solidFill>
                  <a:srgbClr val="16202E"/>
                </a:solidFill>
                <a:latin typeface="Segoe UI"/>
              </a:rPr>
              <a:t> — no lubricant inside the vacuum</a:t>
            </a:r>
          </a:p>
        </p:txBody>
      </p:sp>
      <p:sp>
        <p:nvSpPr>
          <p:cNvPr id="918" name="Oval 917"/>
          <p:cNvSpPr/>
          <p:nvPr/>
        </p:nvSpPr>
        <p:spPr>
          <a:xfrm>
            <a:off x="795528" y="2615184"/>
            <a:ext cx="283464" cy="283464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9" name="TextBox 918"/>
          <p:cNvSpPr txBox="1"/>
          <p:nvPr/>
        </p:nvSpPr>
        <p:spPr>
          <a:xfrm>
            <a:off x="795528" y="2615184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2</a:t>
            </a:r>
          </a:p>
        </p:txBody>
      </p:sp>
      <p:sp>
        <p:nvSpPr>
          <p:cNvPr id="920" name="TextBox 919"/>
          <p:cNvSpPr txBox="1"/>
          <p:nvPr/>
        </p:nvSpPr>
        <p:spPr>
          <a:xfrm>
            <a:off x="1216152" y="2633472"/>
            <a:ext cx="660334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92049"/>
                </a:solidFill>
                <a:latin typeface="Segoe UI"/>
              </a:rPr>
              <a:t>x–y adjustment and tilt</a:t>
            </a:r>
            <a:r>
              <a:rPr sz="1300" b="0" i="0">
                <a:solidFill>
                  <a:srgbClr val="16202E"/>
                </a:solidFill>
                <a:latin typeface="Segoe UI"/>
              </a:rPr>
              <a:t> — to align the rotation axis with the magnetron axis</a:t>
            </a:r>
          </a:p>
        </p:txBody>
      </p:sp>
      <p:sp>
        <p:nvSpPr>
          <p:cNvPr id="921" name="Oval 920"/>
          <p:cNvSpPr/>
          <p:nvPr/>
        </p:nvSpPr>
        <p:spPr>
          <a:xfrm>
            <a:off x="795528" y="3127248"/>
            <a:ext cx="283464" cy="283464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2" name="TextBox 921"/>
          <p:cNvSpPr txBox="1"/>
          <p:nvPr/>
        </p:nvSpPr>
        <p:spPr>
          <a:xfrm>
            <a:off x="795528" y="3127248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3</a:t>
            </a:r>
          </a:p>
        </p:txBody>
      </p:sp>
      <p:sp>
        <p:nvSpPr>
          <p:cNvPr id="923" name="TextBox 922"/>
          <p:cNvSpPr txBox="1"/>
          <p:nvPr/>
        </p:nvSpPr>
        <p:spPr>
          <a:xfrm>
            <a:off x="1216152" y="3145536"/>
            <a:ext cx="660334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92049"/>
                </a:solidFill>
                <a:latin typeface="Segoe UI"/>
              </a:rPr>
              <a:t>Thermal shielding</a:t>
            </a:r>
            <a:r>
              <a:rPr sz="1300" b="0" i="0">
                <a:solidFill>
                  <a:srgbClr val="16202E"/>
                </a:solidFill>
                <a:latin typeface="Segoe UI"/>
              </a:rPr>
              <a:t> — of the upper parts of the system</a:t>
            </a:r>
          </a:p>
        </p:txBody>
      </p:sp>
      <p:sp>
        <p:nvSpPr>
          <p:cNvPr id="924" name="Oval 923"/>
          <p:cNvSpPr/>
          <p:nvPr/>
        </p:nvSpPr>
        <p:spPr>
          <a:xfrm>
            <a:off x="795528" y="3639312"/>
            <a:ext cx="283464" cy="283464"/>
          </a:xfrm>
          <a:prstGeom prst="ellips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5" name="TextBox 924"/>
          <p:cNvSpPr txBox="1"/>
          <p:nvPr/>
        </p:nvSpPr>
        <p:spPr>
          <a:xfrm>
            <a:off x="795528" y="3639312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4</a:t>
            </a:r>
          </a:p>
        </p:txBody>
      </p:sp>
      <p:sp>
        <p:nvSpPr>
          <p:cNvPr id="926" name="TextBox 925"/>
          <p:cNvSpPr txBox="1"/>
          <p:nvPr/>
        </p:nvSpPr>
        <p:spPr>
          <a:xfrm>
            <a:off x="1216152" y="3657600"/>
            <a:ext cx="660334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92049"/>
                </a:solidFill>
                <a:latin typeface="Segoe UI"/>
              </a:rPr>
              <a:t>Motor outside the vacuum</a:t>
            </a:r>
            <a:r>
              <a:rPr sz="1300" b="0" i="0">
                <a:solidFill>
                  <a:srgbClr val="16202E"/>
                </a:solidFill>
                <a:latin typeface="Segoe UI"/>
              </a:rPr>
              <a:t> — slow rotation, &lt; 10 rpm</a:t>
            </a:r>
          </a:p>
        </p:txBody>
      </p:sp>
      <p:sp>
        <p:nvSpPr>
          <p:cNvPr id="927" name="Rounded Rectangle 926"/>
          <p:cNvSpPr/>
          <p:nvPr/>
        </p:nvSpPr>
        <p:spPr>
          <a:xfrm>
            <a:off x="566928" y="4434840"/>
            <a:ext cx="7472026" cy="152013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28" name="TextBox 927"/>
          <p:cNvSpPr txBox="1"/>
          <p:nvPr/>
        </p:nvSpPr>
        <p:spPr>
          <a:xfrm>
            <a:off x="795528" y="4572000"/>
            <a:ext cx="701482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STATUS</a:t>
            </a:r>
          </a:p>
        </p:txBody>
      </p:sp>
      <p:sp>
        <p:nvSpPr>
          <p:cNvPr id="929" name="Oval 928"/>
          <p:cNvSpPr/>
          <p:nvPr/>
        </p:nvSpPr>
        <p:spPr>
          <a:xfrm>
            <a:off x="795528" y="4919472"/>
            <a:ext cx="246888" cy="246888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0" name="TextBox 929"/>
          <p:cNvSpPr txBox="1"/>
          <p:nvPr/>
        </p:nvSpPr>
        <p:spPr>
          <a:xfrm>
            <a:off x="795528" y="4919472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Segoe UI Semibold"/>
              </a:rPr>
              <a:t>✓</a:t>
            </a:r>
          </a:p>
        </p:txBody>
      </p:sp>
      <p:sp>
        <p:nvSpPr>
          <p:cNvPr id="931" name="TextBox 930"/>
          <p:cNvSpPr txBox="1"/>
          <p:nvPr/>
        </p:nvSpPr>
        <p:spPr>
          <a:xfrm>
            <a:off x="1170432" y="4928616"/>
            <a:ext cx="664906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92049"/>
                </a:solidFill>
                <a:latin typeface="Segoe UI"/>
              </a:rPr>
              <a:t>Design review</a:t>
            </a:r>
            <a:r>
              <a:rPr sz="1250" b="0" i="0">
                <a:solidFill>
                  <a:srgbClr val="16202E"/>
                </a:solidFill>
                <a:latin typeface="Segoe UI"/>
              </a:rPr>
              <a:t> — done</a:t>
            </a:r>
          </a:p>
        </p:txBody>
      </p:sp>
      <p:sp>
        <p:nvSpPr>
          <p:cNvPr id="932" name="Oval 931"/>
          <p:cNvSpPr/>
          <p:nvPr/>
        </p:nvSpPr>
        <p:spPr>
          <a:xfrm>
            <a:off x="795528" y="5276088"/>
            <a:ext cx="246888" cy="246888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3" name="TextBox 932"/>
          <p:cNvSpPr txBox="1"/>
          <p:nvPr/>
        </p:nvSpPr>
        <p:spPr>
          <a:xfrm>
            <a:off x="795528" y="5276088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Segoe UI Semibold"/>
              </a:rPr>
              <a:t>✓</a:t>
            </a:r>
          </a:p>
        </p:txBody>
      </p:sp>
      <p:sp>
        <p:nvSpPr>
          <p:cNvPr id="934" name="TextBox 933"/>
          <p:cNvSpPr txBox="1"/>
          <p:nvPr/>
        </p:nvSpPr>
        <p:spPr>
          <a:xfrm>
            <a:off x="1170432" y="5285232"/>
            <a:ext cx="664906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92049"/>
                </a:solidFill>
                <a:latin typeface="Segoe UI"/>
              </a:rPr>
              <a:t>Design phase</a:t>
            </a:r>
            <a:r>
              <a:rPr sz="1250" b="0" i="0">
                <a:solidFill>
                  <a:srgbClr val="16202E"/>
                </a:solidFill>
                <a:latin typeface="Segoe UI"/>
              </a:rPr>
              <a:t> — completed</a:t>
            </a:r>
          </a:p>
        </p:txBody>
      </p:sp>
      <p:sp>
        <p:nvSpPr>
          <p:cNvPr id="935" name="Oval 934"/>
          <p:cNvSpPr/>
          <p:nvPr/>
        </p:nvSpPr>
        <p:spPr>
          <a:xfrm>
            <a:off x="795528" y="5632704"/>
            <a:ext cx="246888" cy="246888"/>
          </a:xfrm>
          <a:prstGeom prst="ellipse">
            <a:avLst/>
          </a:prstGeom>
          <a:solidFill>
            <a:srgbClr val="E39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6" name="TextBox 935"/>
          <p:cNvSpPr txBox="1"/>
          <p:nvPr/>
        </p:nvSpPr>
        <p:spPr>
          <a:xfrm>
            <a:off x="795528" y="563270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Segoe UI Semibold"/>
              </a:rPr>
              <a:t>→</a:t>
            </a:r>
          </a:p>
        </p:txBody>
      </p:sp>
      <p:sp>
        <p:nvSpPr>
          <p:cNvPr id="937" name="TextBox 936"/>
          <p:cNvSpPr txBox="1"/>
          <p:nvPr/>
        </p:nvSpPr>
        <p:spPr>
          <a:xfrm>
            <a:off x="1170432" y="5641848"/>
            <a:ext cx="664906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92049"/>
                </a:solidFill>
                <a:latin typeface="Segoe UI"/>
              </a:rPr>
              <a:t>Parts ordered</a:t>
            </a:r>
            <a:r>
              <a:rPr sz="1250" b="0" i="0">
                <a:solidFill>
                  <a:srgbClr val="16202E"/>
                </a:solidFill>
                <a:latin typeface="Segoe UI"/>
              </a:rPr>
              <a:t> — construction by the end of 2026</a:t>
            </a:r>
          </a:p>
        </p:txBody>
      </p:sp>
      <p:sp>
        <p:nvSpPr>
          <p:cNvPr id="12" name="TextBox 915">
            <a:extLst>
              <a:ext uri="{FF2B5EF4-FFF2-40B4-BE49-F238E27FC236}">
                <a16:creationId xmlns:a16="http://schemas.microsoft.com/office/drawing/2014/main" id="{09F84596-0654-9D13-443E-03E660007302}"/>
              </a:ext>
            </a:extLst>
          </p:cNvPr>
          <p:cNvSpPr txBox="1"/>
          <p:nvPr/>
        </p:nvSpPr>
        <p:spPr>
          <a:xfrm>
            <a:off x="6825081" y="6034121"/>
            <a:ext cx="65836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it-IT" sz="950" b="0" i="1" dirty="0">
                <a:solidFill>
                  <a:srgbClr val="5A6A7A"/>
                </a:solidFill>
                <a:latin typeface="Segoe UI"/>
              </a:rPr>
              <a:t>Design and </a:t>
            </a:r>
            <a:r>
              <a:rPr lang="it-IT" sz="950" b="0" i="1" dirty="0" err="1">
                <a:solidFill>
                  <a:srgbClr val="5A6A7A"/>
                </a:solidFill>
                <a:latin typeface="Segoe UI"/>
              </a:rPr>
              <a:t>mechanical</a:t>
            </a:r>
            <a:r>
              <a:rPr lang="it-IT" sz="950" b="0" i="1" dirty="0">
                <a:solidFill>
                  <a:srgbClr val="5A6A7A"/>
                </a:solidFill>
                <a:latin typeface="Segoe UI"/>
              </a:rPr>
              <a:t> </a:t>
            </a:r>
            <a:r>
              <a:rPr lang="it-IT" sz="950" b="0" i="1" dirty="0" err="1">
                <a:solidFill>
                  <a:srgbClr val="5A6A7A"/>
                </a:solidFill>
                <a:latin typeface="Segoe UI"/>
              </a:rPr>
              <a:t>calculations</a:t>
            </a:r>
            <a:r>
              <a:rPr sz="950" b="0" i="1" dirty="0">
                <a:solidFill>
                  <a:srgbClr val="5A6A7A"/>
                </a:solidFill>
                <a:latin typeface="Segoe UI"/>
              </a:rPr>
              <a:t>: </a:t>
            </a:r>
            <a:r>
              <a:rPr lang="it-IT" sz="950" b="0" i="1" dirty="0">
                <a:solidFill>
                  <a:srgbClr val="5A6A7A"/>
                </a:solidFill>
                <a:latin typeface="Segoe UI"/>
              </a:rPr>
              <a:t>T. Subasinghe</a:t>
            </a:r>
            <a:endParaRPr sz="950" b="0" i="1" dirty="0">
              <a:solidFill>
                <a:srgbClr val="5A6A7A"/>
              </a:solidFill>
              <a:latin typeface="Segoe U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103136-8158-277C-02A4-22C52DDD1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1711960"/>
            <a:ext cx="3944386" cy="4092857"/>
          </a:xfrm>
          <a:prstGeom prst="rect">
            <a:avLst/>
          </a:prstGeom>
        </p:spPr>
      </p:pic>
      <p:sp>
        <p:nvSpPr>
          <p:cNvPr id="938" name="Oval dot"/>
          <p:cNvSpPr/>
          <p:nvPr/>
        </p:nvSpPr>
        <p:spPr>
          <a:xfrm>
            <a:off x="10375200" y="6523200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65799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126480" y="1257836"/>
            <a:ext cx="5943600" cy="46166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30000" b="1" i="0" dirty="0">
                <a:solidFill>
                  <a:srgbClr val="0D2A5E"/>
                </a:solidFill>
                <a:latin typeface="Segoe UI Semibold"/>
              </a:rPr>
              <a:t>0</a:t>
            </a:r>
            <a:r>
              <a:rPr lang="it-IT" sz="30000" b="1" i="0" dirty="0">
                <a:solidFill>
                  <a:srgbClr val="0D2A5E"/>
                </a:solidFill>
                <a:latin typeface="Segoe UI Semibold"/>
              </a:rPr>
              <a:t>3</a:t>
            </a:r>
            <a:endParaRPr sz="30000" b="1" i="0" dirty="0">
              <a:solidFill>
                <a:srgbClr val="0D2A5E"/>
              </a:solidFill>
              <a:latin typeface="Segoe UI Semi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9808" y="2240280"/>
            <a:ext cx="77724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dirty="0">
                <a:solidFill>
                  <a:srgbClr val="9ACBDC"/>
                </a:solidFill>
                <a:latin typeface="Segoe UI"/>
              </a:rPr>
              <a:t>PART 0</a:t>
            </a:r>
            <a:r>
              <a:rPr lang="it-IT" sz="1500" b="1" i="0" dirty="0">
                <a:solidFill>
                  <a:srgbClr val="9ACBDC"/>
                </a:solidFill>
                <a:latin typeface="Segoe UI"/>
              </a:rPr>
              <a:t>3</a:t>
            </a:r>
            <a:endParaRPr sz="1500" b="1" i="0" dirty="0">
              <a:solidFill>
                <a:srgbClr val="9ACBDC"/>
              </a:solidFill>
              <a:latin typeface="Segoe U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9808" y="2697480"/>
            <a:ext cx="786384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4400" b="0" i="0" dirty="0" err="1">
                <a:solidFill>
                  <a:srgbClr val="FFFFFF"/>
                </a:solidFill>
                <a:latin typeface="Segoe UI Semibold"/>
              </a:rPr>
              <a:t>Possible</a:t>
            </a:r>
            <a:r>
              <a:rPr lang="it-IT" sz="4400" b="0" i="0" dirty="0">
                <a:solidFill>
                  <a:srgbClr val="FFFFFF"/>
                </a:solidFill>
                <a:latin typeface="Segoe UI Semibold"/>
              </a:rPr>
              <a:t> </a:t>
            </a:r>
            <a:r>
              <a:rPr sz="4400" b="0" i="0" dirty="0">
                <a:solidFill>
                  <a:srgbClr val="FFFFFF"/>
                </a:solidFill>
                <a:latin typeface="Segoe UI Semibold"/>
              </a:rPr>
              <a:t>new film interface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68096" y="3931920"/>
            <a:ext cx="2743200" cy="2743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4160520"/>
            <a:ext cx="7406640" cy="2644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0" i="1" dirty="0">
                <a:solidFill>
                  <a:srgbClr val="9ACBDC"/>
                </a:solidFill>
                <a:latin typeface="Segoe UI Light"/>
              </a:rPr>
              <a:t>ALD </a:t>
            </a:r>
            <a:r>
              <a:rPr sz="1600" b="0" i="1">
                <a:solidFill>
                  <a:srgbClr val="9ACBDC"/>
                </a:solidFill>
                <a:latin typeface="Segoe UI Light"/>
              </a:rPr>
              <a:t>oxide interlayers</a:t>
            </a:r>
            <a:endParaRPr sz="1600" b="0" i="1" dirty="0">
              <a:solidFill>
                <a:srgbClr val="9ACBDC"/>
              </a:solidFill>
              <a:latin typeface="Segoe UI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0A6BC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9ACBDC"/>
                </a:solidFill>
                <a:latin typeface="Segoe UI"/>
              </a:rPr>
              <a:t>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0101" y="-50101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090000" y="500399"/>
            <a:ext cx="26316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21 / 24</a:t>
            </a:r>
          </a:p>
        </p:txBody>
      </p:sp>
      <p:sp>
        <p:nvSpPr>
          <p:cNvPr id="11" name="Oval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iSAS TASK 3.4 · ADAPTIVE LAYER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65600" y="568800"/>
            <a:ext cx="248109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03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Possible new film interface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15" name="TextBox title"/>
          <p:cNvSpPr txBox="1"/>
          <p:nvPr/>
        </p:nvSpPr>
        <p:spPr>
          <a:xfrm>
            <a:off x="565200" y="712800"/>
            <a:ext cx="7938000" cy="370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>
                <a:solidFill>
                  <a:srgbClr val="092049"/>
                </a:solidFill>
                <a:latin typeface="Segoe UI Semibold"/>
              </a:rPr>
              <a:t>CEA adaptive layer between Cu and the Nb buffer</a:t>
            </a:r>
          </a:p>
        </p:txBody>
      </p:sp>
      <p:sp>
        <p:nvSpPr>
          <p:cNvPr id="44" name="Card"/>
          <p:cNvSpPr/>
          <p:nvPr/>
        </p:nvSpPr>
        <p:spPr>
          <a:xfrm>
            <a:off x="565200" y="1461599"/>
            <a:ext cx="6674400" cy="2142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5" name="TextBox"/>
          <p:cNvSpPr txBox="1"/>
          <p:nvPr/>
        </p:nvSpPr>
        <p:spPr>
          <a:xfrm>
            <a:off x="795600" y="1598400"/>
            <a:ext cx="6120000" cy="23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SCHEMES TESTED WITH CEA</a:t>
            </a:r>
          </a:p>
        </p:txBody>
      </p:sp>
      <p:pic>
        <p:nvPicPr>
          <p:cNvPr id="46" name="Stac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96" y="1944000"/>
            <a:ext cx="1128606" cy="1062000"/>
          </a:xfrm>
          <a:prstGeom prst="rect">
            <a:avLst/>
          </a:prstGeom>
        </p:spPr>
      </p:pic>
      <p:sp>
        <p:nvSpPr>
          <p:cNvPr id="47" name="Stack label"/>
          <p:cNvSpPr txBox="1"/>
          <p:nvPr/>
        </p:nvSpPr>
        <p:spPr>
          <a:xfrm>
            <a:off x="719999" y="3078000"/>
            <a:ext cx="1655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F634AF"/>
                </a:solidFill>
                <a:latin typeface="Segoe UI"/>
              </a:rPr>
              <a:t>✗  </a:t>
            </a:r>
            <a:r>
              <a:rPr sz="1100" b="1" i="0">
                <a:solidFill>
                  <a:srgbClr val="092049"/>
                </a:solidFill>
                <a:latin typeface="Segoe UI"/>
              </a:rPr>
              <a:t>No Nb buffer</a:t>
            </a:r>
          </a:p>
        </p:txBody>
      </p:sp>
      <p:pic>
        <p:nvPicPr>
          <p:cNvPr id="48" name="Stac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496" y="1944000"/>
            <a:ext cx="1143408" cy="1062000"/>
          </a:xfrm>
          <a:prstGeom prst="rect">
            <a:avLst/>
          </a:prstGeom>
        </p:spPr>
      </p:pic>
      <p:sp>
        <p:nvSpPr>
          <p:cNvPr id="49" name="Stack label"/>
          <p:cNvSpPr txBox="1"/>
          <p:nvPr/>
        </p:nvSpPr>
        <p:spPr>
          <a:xfrm>
            <a:off x="2311200" y="3078000"/>
            <a:ext cx="1655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2C6E88"/>
                </a:solidFill>
                <a:latin typeface="Segoe UI"/>
              </a:rPr>
              <a:t>✓  </a:t>
            </a:r>
            <a:r>
              <a:rPr sz="1100" b="1" i="0">
                <a:solidFill>
                  <a:srgbClr val="092049"/>
                </a:solidFill>
                <a:latin typeface="Segoe UI"/>
              </a:rPr>
              <a:t>ALD under Nb</a:t>
            </a:r>
          </a:p>
        </p:txBody>
      </p:sp>
      <p:pic>
        <p:nvPicPr>
          <p:cNvPr id="50" name="Stac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846" y="1944000"/>
            <a:ext cx="1147108" cy="1062000"/>
          </a:xfrm>
          <a:prstGeom prst="rect">
            <a:avLst/>
          </a:prstGeom>
        </p:spPr>
      </p:pic>
      <p:sp>
        <p:nvSpPr>
          <p:cNvPr id="51" name="Stack label"/>
          <p:cNvSpPr txBox="1"/>
          <p:nvPr/>
        </p:nvSpPr>
        <p:spPr>
          <a:xfrm>
            <a:off x="3902400" y="3078000"/>
            <a:ext cx="1655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92049"/>
                </a:solidFill>
                <a:latin typeface="Segoe UI"/>
              </a:rPr>
              <a:t>ALD above Nb</a:t>
            </a:r>
          </a:p>
        </p:txBody>
      </p:sp>
      <p:pic>
        <p:nvPicPr>
          <p:cNvPr id="52" name="Stac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5446" y="1944000"/>
            <a:ext cx="1132307" cy="1062000"/>
          </a:xfrm>
          <a:prstGeom prst="rect">
            <a:avLst/>
          </a:prstGeom>
        </p:spPr>
      </p:pic>
      <p:sp>
        <p:nvSpPr>
          <p:cNvPr id="53" name="Stack label"/>
          <p:cNvSpPr txBox="1"/>
          <p:nvPr/>
        </p:nvSpPr>
        <p:spPr>
          <a:xfrm>
            <a:off x="5493599" y="3078000"/>
            <a:ext cx="1655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92049"/>
                </a:solidFill>
                <a:latin typeface="Segoe UI"/>
              </a:rPr>
              <a:t>ALD both sides</a:t>
            </a:r>
          </a:p>
        </p:txBody>
      </p:sp>
      <p:sp>
        <p:nvSpPr>
          <p:cNvPr id="54" name="TextBox"/>
          <p:cNvSpPr txBox="1"/>
          <p:nvPr/>
        </p:nvSpPr>
        <p:spPr>
          <a:xfrm>
            <a:off x="795600" y="3348000"/>
            <a:ext cx="6120000" cy="1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1">
                <a:solidFill>
                  <a:srgbClr val="5A6A7A"/>
                </a:solidFill>
                <a:latin typeface="Segoe UI"/>
              </a:rPr>
              <a:t>Low T</a:t>
            </a:r>
            <a:r>
              <a:rPr sz="1050" b="0" i="1" baseline="-25000">
                <a:solidFill>
                  <a:srgbClr val="5A6A7A"/>
                </a:solidFill>
                <a:latin typeface="Segoe UI"/>
              </a:rPr>
              <a:t>c</a:t>
            </a:r>
            <a:r>
              <a:rPr sz="1050" b="0" i="1">
                <a:solidFill>
                  <a:srgbClr val="5A6A7A"/>
                </a:solidFill>
                <a:latin typeface="Segoe UI"/>
              </a:rPr>
              <a:t> without the Nb buffer  ·  T</a:t>
            </a:r>
            <a:r>
              <a:rPr sz="1050" b="0" i="1" baseline="-25000">
                <a:solidFill>
                  <a:srgbClr val="5A6A7A"/>
                </a:solidFill>
                <a:latin typeface="Segoe UI"/>
              </a:rPr>
              <a:t>c</a:t>
            </a:r>
            <a:r>
              <a:rPr sz="1050" b="0" i="1">
                <a:solidFill>
                  <a:srgbClr val="5A6A7A"/>
                </a:solidFill>
                <a:latin typeface="Segoe UI"/>
              </a:rPr>
              <a:t> ≈ 17 K with the adaptive layer between Cu and Nb</a:t>
            </a:r>
          </a:p>
        </p:txBody>
      </p:sp>
      <p:sp>
        <p:nvSpPr>
          <p:cNvPr id="55" name="Card"/>
          <p:cNvSpPr/>
          <p:nvPr/>
        </p:nvSpPr>
        <p:spPr>
          <a:xfrm>
            <a:off x="565200" y="3726000"/>
            <a:ext cx="6674400" cy="23076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6" name="TextBox"/>
          <p:cNvSpPr txBox="1"/>
          <p:nvPr/>
        </p:nvSpPr>
        <p:spPr>
          <a:xfrm>
            <a:off x="795600" y="3862800"/>
            <a:ext cx="6120000" cy="23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T</a:t>
            </a:r>
            <a:r>
              <a:rPr sz="1100" b="1" i="0" baseline="-25000">
                <a:solidFill>
                  <a:srgbClr val="2C6E88"/>
                </a:solidFill>
                <a:latin typeface="Segoe UI"/>
              </a:rPr>
              <a:t>c</a:t>
            </a:r>
            <a:r>
              <a:rPr sz="1100" b="1" i="0">
                <a:solidFill>
                  <a:srgbClr val="2C6E88"/>
                </a:solidFill>
                <a:latin typeface="Segoe UI"/>
              </a:rPr>
              <a:t> BY BUFFER LAYER</a:t>
            </a:r>
          </a:p>
        </p:txBody>
      </p:sp>
      <p:sp>
        <p:nvSpPr>
          <p:cNvPr id="57" name="TextBox"/>
          <p:cNvSpPr txBox="1"/>
          <p:nvPr/>
        </p:nvSpPr>
        <p:spPr>
          <a:xfrm>
            <a:off x="864000" y="4168800"/>
            <a:ext cx="4031999" cy="1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92049"/>
                </a:solidFill>
                <a:latin typeface="Segoe UI"/>
              </a:rPr>
              <a:t>Buffer layer</a:t>
            </a:r>
          </a:p>
        </p:txBody>
      </p:sp>
      <p:sp>
        <p:nvSpPr>
          <p:cNvPr id="58" name="TextBox"/>
          <p:cNvSpPr txBox="1"/>
          <p:nvPr/>
        </p:nvSpPr>
        <p:spPr>
          <a:xfrm>
            <a:off x="5040000" y="4168800"/>
            <a:ext cx="936000" cy="1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92049"/>
                </a:solidFill>
                <a:latin typeface="Segoe UI"/>
              </a:rPr>
              <a:t>T</a:t>
            </a:r>
            <a:r>
              <a:rPr sz="1100" b="1" i="0" baseline="-25000">
                <a:solidFill>
                  <a:srgbClr val="092049"/>
                </a:solidFill>
                <a:latin typeface="Segoe UI"/>
              </a:rPr>
              <a:t>c</a:t>
            </a:r>
            <a:r>
              <a:rPr sz="1100" b="1" i="0">
                <a:solidFill>
                  <a:srgbClr val="092049"/>
                </a:solidFill>
                <a:latin typeface="Segoe UI"/>
              </a:rPr>
              <a:t> (K)</a:t>
            </a:r>
          </a:p>
        </p:txBody>
      </p:sp>
      <p:sp>
        <p:nvSpPr>
          <p:cNvPr id="59" name="TextBox"/>
          <p:cNvSpPr txBox="1"/>
          <p:nvPr/>
        </p:nvSpPr>
        <p:spPr>
          <a:xfrm>
            <a:off x="6083999" y="4168800"/>
            <a:ext cx="936000" cy="1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92049"/>
                </a:solidFill>
                <a:latin typeface="Segoe UI"/>
              </a:rPr>
              <a:t>ΔT</a:t>
            </a:r>
            <a:r>
              <a:rPr sz="1100" b="1" i="0" baseline="-25000">
                <a:solidFill>
                  <a:srgbClr val="092049"/>
                </a:solidFill>
                <a:latin typeface="Segoe UI"/>
              </a:rPr>
              <a:t>c</a:t>
            </a:r>
            <a:r>
              <a:rPr sz="1100" b="1" i="0">
                <a:solidFill>
                  <a:srgbClr val="092049"/>
                </a:solidFill>
                <a:latin typeface="Segoe UI"/>
              </a:rPr>
              <a:t> (K)</a:t>
            </a:r>
          </a:p>
        </p:txBody>
      </p:sp>
      <p:sp>
        <p:nvSpPr>
          <p:cNvPr id="60" name="Card"/>
          <p:cNvSpPr/>
          <p:nvPr/>
        </p:nvSpPr>
        <p:spPr>
          <a:xfrm>
            <a:off x="694800" y="4363200"/>
            <a:ext cx="6408000" cy="244799"/>
          </a:xfrm>
          <a:prstGeom prst="rect">
            <a:avLst/>
          </a:prstGeom>
          <a:solidFill>
            <a:srgbClr val="FDE8F4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1" name="TextBox"/>
          <p:cNvSpPr txBox="1"/>
          <p:nvPr/>
        </p:nvSpPr>
        <p:spPr>
          <a:xfrm>
            <a:off x="864000" y="4392000"/>
            <a:ext cx="4031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F634AF"/>
                </a:solidFill>
                <a:latin typeface="Segoe UI"/>
              </a:rPr>
              <a:t>✗  </a:t>
            </a:r>
            <a:r>
              <a:rPr sz="1200" b="1" i="0">
                <a:solidFill>
                  <a:srgbClr val="F634AF"/>
                </a:solidFill>
                <a:latin typeface="Segoe UI"/>
              </a:rPr>
              <a:t>No buffer layer</a:t>
            </a:r>
          </a:p>
        </p:txBody>
      </p:sp>
      <p:sp>
        <p:nvSpPr>
          <p:cNvPr id="62" name="TextBox"/>
          <p:cNvSpPr txBox="1"/>
          <p:nvPr/>
        </p:nvSpPr>
        <p:spPr>
          <a:xfrm>
            <a:off x="5040000" y="43920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F634AF"/>
                </a:solidFill>
                <a:latin typeface="Segoe UI"/>
              </a:rPr>
              <a:t>13.8</a:t>
            </a:r>
          </a:p>
        </p:txBody>
      </p:sp>
      <p:sp>
        <p:nvSpPr>
          <p:cNvPr id="63" name="TextBox"/>
          <p:cNvSpPr txBox="1"/>
          <p:nvPr/>
        </p:nvSpPr>
        <p:spPr>
          <a:xfrm>
            <a:off x="6083999" y="43920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5A6A7A"/>
                </a:solidFill>
                <a:latin typeface="Segoe UI"/>
              </a:rPr>
              <a:t>0.3</a:t>
            </a:r>
          </a:p>
        </p:txBody>
      </p:sp>
      <p:sp>
        <p:nvSpPr>
          <p:cNvPr id="64" name="TextBox"/>
          <p:cNvSpPr txBox="1"/>
          <p:nvPr/>
        </p:nvSpPr>
        <p:spPr>
          <a:xfrm>
            <a:off x="864000" y="4658400"/>
            <a:ext cx="4031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     </a:t>
            </a:r>
            <a:r>
              <a:rPr sz="1200" b="0" i="0">
                <a:solidFill>
                  <a:srgbClr val="092049"/>
                </a:solidFill>
                <a:latin typeface="Segoe UI"/>
              </a:rPr>
              <a:t>16 µm Nb</a:t>
            </a:r>
          </a:p>
        </p:txBody>
      </p:sp>
      <p:sp>
        <p:nvSpPr>
          <p:cNvPr id="65" name="TextBox"/>
          <p:cNvSpPr txBox="1"/>
          <p:nvPr/>
        </p:nvSpPr>
        <p:spPr>
          <a:xfrm>
            <a:off x="5040000" y="46584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92049"/>
                </a:solidFill>
                <a:latin typeface="Segoe UI"/>
              </a:rPr>
              <a:t>16.5</a:t>
            </a:r>
          </a:p>
        </p:txBody>
      </p:sp>
      <p:sp>
        <p:nvSpPr>
          <p:cNvPr id="66" name="TextBox"/>
          <p:cNvSpPr txBox="1"/>
          <p:nvPr/>
        </p:nvSpPr>
        <p:spPr>
          <a:xfrm>
            <a:off x="6083999" y="46584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5A6A7A"/>
                </a:solidFill>
                <a:latin typeface="Segoe UI"/>
              </a:rPr>
              <a:t>0.6</a:t>
            </a:r>
          </a:p>
        </p:txBody>
      </p:sp>
      <p:sp>
        <p:nvSpPr>
          <p:cNvPr id="67" name="TextBox"/>
          <p:cNvSpPr txBox="1"/>
          <p:nvPr/>
        </p:nvSpPr>
        <p:spPr>
          <a:xfrm>
            <a:off x="864000" y="4924800"/>
            <a:ext cx="4031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     </a:t>
            </a:r>
            <a:r>
              <a:rPr sz="1200" b="0" i="0">
                <a:solidFill>
                  <a:srgbClr val="092049"/>
                </a:solidFill>
                <a:latin typeface="Segoe UI"/>
              </a:rPr>
              <a:t>30 µm Nb</a:t>
            </a:r>
          </a:p>
        </p:txBody>
      </p:sp>
      <p:sp>
        <p:nvSpPr>
          <p:cNvPr id="68" name="TextBox"/>
          <p:cNvSpPr txBox="1"/>
          <p:nvPr/>
        </p:nvSpPr>
        <p:spPr>
          <a:xfrm>
            <a:off x="5040000" y="49248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92049"/>
                </a:solidFill>
                <a:latin typeface="Segoe UI"/>
              </a:rPr>
              <a:t>16.7</a:t>
            </a:r>
          </a:p>
        </p:txBody>
      </p:sp>
      <p:sp>
        <p:nvSpPr>
          <p:cNvPr id="69" name="TextBox"/>
          <p:cNvSpPr txBox="1"/>
          <p:nvPr/>
        </p:nvSpPr>
        <p:spPr>
          <a:xfrm>
            <a:off x="6083999" y="49248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5A6A7A"/>
                </a:solidFill>
                <a:latin typeface="Segoe UI"/>
              </a:rPr>
              <a:t>0.5</a:t>
            </a:r>
          </a:p>
        </p:txBody>
      </p:sp>
      <p:sp>
        <p:nvSpPr>
          <p:cNvPr id="70" name="Card"/>
          <p:cNvSpPr/>
          <p:nvPr/>
        </p:nvSpPr>
        <p:spPr>
          <a:xfrm>
            <a:off x="694800" y="5162399"/>
            <a:ext cx="6408000" cy="244799"/>
          </a:xfrm>
          <a:prstGeom prst="rect">
            <a:avLst/>
          </a:prstGeom>
          <a:solidFill>
            <a:srgbClr val="F4F7FA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1" name="TextBox"/>
          <p:cNvSpPr txBox="1"/>
          <p:nvPr/>
        </p:nvSpPr>
        <p:spPr>
          <a:xfrm>
            <a:off x="864000" y="5191199"/>
            <a:ext cx="4031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✓  </a:t>
            </a:r>
            <a:r>
              <a:rPr sz="1200" b="1" i="0">
                <a:solidFill>
                  <a:srgbClr val="092049"/>
                </a:solidFill>
                <a:latin typeface="Segoe UI"/>
              </a:rPr>
              <a:t>30 µm Nb + 18 nm Al₂O₃</a:t>
            </a:r>
          </a:p>
        </p:txBody>
      </p:sp>
      <p:sp>
        <p:nvSpPr>
          <p:cNvPr id="72" name="TextBox"/>
          <p:cNvSpPr txBox="1"/>
          <p:nvPr/>
        </p:nvSpPr>
        <p:spPr>
          <a:xfrm>
            <a:off x="5040000" y="5191199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92049"/>
                </a:solidFill>
                <a:latin typeface="Segoe UI"/>
              </a:rPr>
              <a:t>16.3</a:t>
            </a:r>
          </a:p>
        </p:txBody>
      </p:sp>
      <p:sp>
        <p:nvSpPr>
          <p:cNvPr id="73" name="TextBox"/>
          <p:cNvSpPr txBox="1"/>
          <p:nvPr/>
        </p:nvSpPr>
        <p:spPr>
          <a:xfrm>
            <a:off x="6083999" y="5191199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5A6A7A"/>
                </a:solidFill>
                <a:latin typeface="Segoe UI"/>
              </a:rPr>
              <a:t>0.5</a:t>
            </a:r>
          </a:p>
        </p:txBody>
      </p:sp>
      <p:sp>
        <p:nvSpPr>
          <p:cNvPr id="74" name="Card"/>
          <p:cNvSpPr/>
          <p:nvPr/>
        </p:nvSpPr>
        <p:spPr>
          <a:xfrm>
            <a:off x="694800" y="5428800"/>
            <a:ext cx="6408000" cy="244799"/>
          </a:xfrm>
          <a:prstGeom prst="rect">
            <a:avLst/>
          </a:prstGeom>
          <a:solidFill>
            <a:srgbClr val="F4F7FA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5" name="TextBox"/>
          <p:cNvSpPr txBox="1"/>
          <p:nvPr/>
        </p:nvSpPr>
        <p:spPr>
          <a:xfrm>
            <a:off x="864000" y="5457600"/>
            <a:ext cx="4031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✓  </a:t>
            </a:r>
            <a:r>
              <a:rPr sz="1200" b="1" i="0">
                <a:solidFill>
                  <a:srgbClr val="092049"/>
                </a:solidFill>
                <a:latin typeface="Segoe UI"/>
              </a:rPr>
              <a:t>30 µm Nb + 25 nm AlZrOₓ</a:t>
            </a:r>
          </a:p>
        </p:txBody>
      </p:sp>
      <p:sp>
        <p:nvSpPr>
          <p:cNvPr id="76" name="TextBox"/>
          <p:cNvSpPr txBox="1"/>
          <p:nvPr/>
        </p:nvSpPr>
        <p:spPr>
          <a:xfrm>
            <a:off x="5040000" y="54576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92049"/>
                </a:solidFill>
                <a:latin typeface="Segoe UI"/>
              </a:rPr>
              <a:t>16.9</a:t>
            </a:r>
          </a:p>
        </p:txBody>
      </p:sp>
      <p:sp>
        <p:nvSpPr>
          <p:cNvPr id="77" name="TextBox"/>
          <p:cNvSpPr txBox="1"/>
          <p:nvPr/>
        </p:nvSpPr>
        <p:spPr>
          <a:xfrm>
            <a:off x="6083999" y="5457600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5A6A7A"/>
                </a:solidFill>
                <a:latin typeface="Segoe UI"/>
              </a:rPr>
              <a:t>0.2</a:t>
            </a:r>
          </a:p>
        </p:txBody>
      </p:sp>
      <p:sp>
        <p:nvSpPr>
          <p:cNvPr id="78" name="Card"/>
          <p:cNvSpPr/>
          <p:nvPr/>
        </p:nvSpPr>
        <p:spPr>
          <a:xfrm>
            <a:off x="694800" y="5695199"/>
            <a:ext cx="6408000" cy="244799"/>
          </a:xfrm>
          <a:prstGeom prst="rect">
            <a:avLst/>
          </a:prstGeom>
          <a:solidFill>
            <a:srgbClr val="F4F7FA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9" name="TextBox"/>
          <p:cNvSpPr txBox="1"/>
          <p:nvPr/>
        </p:nvSpPr>
        <p:spPr>
          <a:xfrm>
            <a:off x="864000" y="5723999"/>
            <a:ext cx="4031999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✓  </a:t>
            </a:r>
            <a:r>
              <a:rPr sz="1200" b="1" i="0">
                <a:solidFill>
                  <a:srgbClr val="092049"/>
                </a:solidFill>
                <a:latin typeface="Segoe UI"/>
              </a:rPr>
              <a:t>30 µm Nb + 5 nm Al₂O₃ + 22 nm ZrO₂</a:t>
            </a:r>
          </a:p>
        </p:txBody>
      </p:sp>
      <p:sp>
        <p:nvSpPr>
          <p:cNvPr id="80" name="TextBox"/>
          <p:cNvSpPr txBox="1"/>
          <p:nvPr/>
        </p:nvSpPr>
        <p:spPr>
          <a:xfrm>
            <a:off x="5040000" y="5723999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92049"/>
                </a:solidFill>
                <a:latin typeface="Segoe UI"/>
              </a:rPr>
              <a:t>16.8</a:t>
            </a:r>
          </a:p>
        </p:txBody>
      </p:sp>
      <p:sp>
        <p:nvSpPr>
          <p:cNvPr id="81" name="TextBox"/>
          <p:cNvSpPr txBox="1"/>
          <p:nvPr/>
        </p:nvSpPr>
        <p:spPr>
          <a:xfrm>
            <a:off x="6083999" y="5723999"/>
            <a:ext cx="936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5A6A7A"/>
                </a:solidFill>
                <a:latin typeface="Segoe UI"/>
              </a:rPr>
              <a:t>0.2</a:t>
            </a:r>
          </a:p>
        </p:txBody>
      </p:sp>
      <p:sp>
        <p:nvSpPr>
          <p:cNvPr id="82" name="Card"/>
          <p:cNvSpPr/>
          <p:nvPr/>
        </p:nvSpPr>
        <p:spPr>
          <a:xfrm>
            <a:off x="7416000" y="1461599"/>
            <a:ext cx="4212000" cy="127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0000" y="1908000"/>
            <a:ext cx="967420" cy="558000"/>
          </a:xfrm>
          <a:prstGeom prst="rect">
            <a:avLst/>
          </a:prstGeom>
        </p:spPr>
      </p:pic>
      <p:sp>
        <p:nvSpPr>
          <p:cNvPr id="85" name="TextBox"/>
          <p:cNvSpPr txBox="1"/>
          <p:nvPr/>
        </p:nvSpPr>
        <p:spPr>
          <a:xfrm>
            <a:off x="9216000" y="1998000"/>
            <a:ext cx="432000" cy="324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0" i="0">
                <a:solidFill>
                  <a:srgbClr val="5A6A7A"/>
                </a:solidFill>
                <a:latin typeface="Segoe UI"/>
              </a:rPr>
              <a:t>×</a:t>
            </a: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6000" y="1908000"/>
            <a:ext cx="684443" cy="558000"/>
          </a:xfrm>
          <a:prstGeom prst="rect">
            <a:avLst/>
          </a:prstGeom>
        </p:spPr>
      </p:pic>
      <p:sp>
        <p:nvSpPr>
          <p:cNvPr id="88" name="Card"/>
          <p:cNvSpPr/>
          <p:nvPr/>
        </p:nvSpPr>
        <p:spPr>
          <a:xfrm>
            <a:off x="7416000" y="2883600"/>
            <a:ext cx="4212000" cy="1724399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9" name="TextBox"/>
          <p:cNvSpPr txBox="1"/>
          <p:nvPr/>
        </p:nvSpPr>
        <p:spPr>
          <a:xfrm>
            <a:off x="7646399" y="3020400"/>
            <a:ext cx="3744000" cy="23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2C6E88"/>
                </a:solidFill>
                <a:latin typeface="Segoe UI"/>
              </a:rPr>
              <a:t>TWO GOALS</a:t>
            </a:r>
          </a:p>
        </p:txBody>
      </p:sp>
      <p:sp>
        <p:nvSpPr>
          <p:cNvPr id="90" name="Card"/>
          <p:cNvSpPr/>
          <p:nvPr/>
        </p:nvSpPr>
        <p:spPr>
          <a:xfrm>
            <a:off x="7646399" y="3456000"/>
            <a:ext cx="284400" cy="284400"/>
          </a:xfrm>
          <a:prstGeom prst="ellipse">
            <a:avLst/>
          </a:prstGeom>
          <a:solidFill>
            <a:srgbClr val="092049"/>
          </a:solidFill>
          <a:ln w="12700">
            <a:noFill/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Segoe UI"/>
              </a:rPr>
              <a:t>1</a:t>
            </a:r>
            <a:endParaRPr/>
          </a:p>
        </p:txBody>
      </p:sp>
      <p:sp>
        <p:nvSpPr>
          <p:cNvPr id="91" name="TextBox"/>
          <p:cNvSpPr txBox="1"/>
          <p:nvPr/>
        </p:nvSpPr>
        <p:spPr>
          <a:xfrm>
            <a:off x="8078400" y="3463199"/>
            <a:ext cx="3311999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>
                <a:solidFill>
                  <a:srgbClr val="092049"/>
                </a:solidFill>
                <a:latin typeface="Segoe UI"/>
              </a:rPr>
              <a:t>Reduce or completely avoid the thick Nb buffer layer</a:t>
            </a:r>
          </a:p>
        </p:txBody>
      </p:sp>
      <p:sp>
        <p:nvSpPr>
          <p:cNvPr id="93" name="Card"/>
          <p:cNvSpPr/>
          <p:nvPr/>
        </p:nvSpPr>
        <p:spPr>
          <a:xfrm>
            <a:off x="7646399" y="4041000"/>
            <a:ext cx="284400" cy="284400"/>
          </a:xfrm>
          <a:prstGeom prst="ellipse">
            <a:avLst/>
          </a:prstGeom>
          <a:solidFill>
            <a:srgbClr val="092049"/>
          </a:solidFill>
          <a:ln w="12700">
            <a:noFill/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Segoe UI"/>
              </a:rPr>
              <a:t>2</a:t>
            </a:r>
            <a:endParaRPr dirty="0"/>
          </a:p>
        </p:txBody>
      </p:sp>
      <p:sp>
        <p:nvSpPr>
          <p:cNvPr id="94" name="TextBox"/>
          <p:cNvSpPr txBox="1"/>
          <p:nvPr/>
        </p:nvSpPr>
        <p:spPr>
          <a:xfrm>
            <a:off x="8078400" y="4048200"/>
            <a:ext cx="3311999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>
                <a:solidFill>
                  <a:srgbClr val="092049"/>
                </a:solidFill>
                <a:latin typeface="Segoe UI"/>
              </a:rPr>
              <a:t>Stop the thermoelectric currents between the layers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0101" y="-50101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713232"/>
            <a:ext cx="7936992" cy="8002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92049"/>
                </a:solidFill>
                <a:latin typeface="Segoe UI Semibold"/>
              </a:rPr>
              <a:t>First T</a:t>
            </a:r>
            <a:r>
              <a:rPr sz="2400" b="0" i="0" baseline="-25000">
                <a:solidFill>
                  <a:srgbClr val="092049"/>
                </a:solidFill>
                <a:latin typeface="Segoe UI Semibold"/>
              </a:rPr>
              <a:t>c</a:t>
            </a:r>
            <a:r>
              <a:rPr sz="2400" b="0" i="0">
                <a:solidFill>
                  <a:srgbClr val="092049"/>
                </a:solidFill>
                <a:latin typeface="Segoe UI Semibold"/>
              </a:rPr>
              <a:t> without a Nb buffer layer</a:t>
            </a:r>
            <a:endParaRPr lang="it-IT" sz="260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090000" y="500399"/>
            <a:ext cx="2631600" cy="349416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22 / 24</a:t>
            </a:r>
          </a:p>
        </p:txBody>
      </p:sp>
      <p:sp>
        <p:nvSpPr>
          <p:cNvPr id="11" name="Oval 10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ALD INTERLAYERS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65600" y="568800"/>
            <a:ext cx="248109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9ACBDC"/>
                </a:solidFill>
                <a:latin typeface="Segoe UI"/>
              </a:rPr>
              <a:t>03</a:t>
            </a:r>
            <a:r>
              <a:rPr sz="1400" b="0" i="0" dirty="0">
                <a:solidFill>
                  <a:srgbClr val="FFFFFF"/>
                </a:solidFill>
                <a:latin typeface="Segoe UI"/>
              </a:rPr>
              <a:t> · </a:t>
            </a:r>
            <a:r>
              <a:rPr sz="1200" b="1" i="0" dirty="0">
                <a:solidFill>
                  <a:srgbClr val="FFFFFF"/>
                </a:solidFill>
                <a:latin typeface="Segoe UI"/>
              </a:rPr>
              <a:t>Possible new film interface</a:t>
            </a:r>
            <a:endParaRPr sz="1400" b="1" i="0" dirty="0">
              <a:solidFill>
                <a:srgbClr val="FFFFFF"/>
              </a:solidFill>
              <a:latin typeface="Segoe UI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979916"/>
              </p:ext>
            </p:extLst>
          </p:nvPr>
        </p:nvGraphicFramePr>
        <p:xfrm>
          <a:off x="566928" y="1645920"/>
          <a:ext cx="6675120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092049"/>
                          </a:solidFill>
                          <a:latin typeface="Segoe UI"/>
                        </a:rPr>
                        <a:t>Sample · ALD interlayer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092049"/>
                          </a:solidFill>
                          <a:latin typeface="Segoe UI"/>
                        </a:rPr>
                        <a:t>T</a:t>
                      </a:r>
                      <a:r>
                        <a:rPr sz="1100" b="1" i="0" baseline="-25000">
                          <a:solidFill>
                            <a:srgbClr val="092049"/>
                          </a:solidFill>
                          <a:latin typeface="Segoe UI"/>
                        </a:rPr>
                        <a:t>c</a:t>
                      </a:r>
                      <a:r>
                        <a:rPr sz="1100" b="1" i="0">
                          <a:solidFill>
                            <a:srgbClr val="092049"/>
                          </a:solidFill>
                          <a:latin typeface="Segoe UI"/>
                        </a:rPr>
                        <a:t> (K)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pt-BR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     Cu 30 µm (control)</a:t>
                      </a:r>
                      <a:endParaRPr sz="1200" b="0" i="0" dirty="0">
                        <a:solidFill>
                          <a:srgbClr val="16202E"/>
                        </a:solidFill>
                        <a:latin typeface="Segoe UI"/>
                      </a:endParaRPr>
                    </a:p>
                  </a:txBody>
                  <a:tcPr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200" b="1" i="0">
                          <a:solidFill>
                            <a:srgbClr val="092049"/>
                          </a:solidFill>
                          <a:latin typeface="Segoe UI"/>
                        </a:rPr>
                        <a:t>12.65</a:t>
                      </a:r>
                      <a:r>
                        <a:rPr sz="1050" b="0" i="0">
                          <a:solidFill>
                            <a:srgbClr val="5A6A7A"/>
                          </a:solidFill>
                          <a:latin typeface="Segoe UI"/>
                        </a:rPr>
                        <a:t> ± 0.22</a:t>
                      </a:r>
                    </a:p>
                  </a:txBody>
                  <a:tcPr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dirty="0"/>
                    </a:p>
                  </a:txBody>
                  <a:tcPr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200" b="1" i="0" dirty="0">
                          <a:solidFill>
                            <a:srgbClr val="4297B4"/>
                          </a:solidFill>
                          <a:latin typeface="Segoe UI"/>
                        </a:rPr>
                        <a:t>✓  </a:t>
                      </a:r>
                      <a:r>
                        <a:rPr sz="1200" b="0" i="0" dirty="0" err="1">
                          <a:solidFill>
                            <a:srgbClr val="16202E"/>
                          </a:solidFill>
                          <a:latin typeface="Segoe UI"/>
                        </a:rPr>
                        <a:t>AlZrO</a:t>
                      </a:r>
                      <a:r>
                        <a:rPr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 (1:4)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,</a:t>
                      </a:r>
                      <a:r>
                        <a:rPr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 48 cycles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 (</a:t>
                      </a:r>
                      <a:r>
                        <a:rPr lang="it-IT" sz="1200" dirty="0"/>
                        <a:t>≈4.8 nm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)</a:t>
                      </a:r>
                      <a:endParaRPr sz="1200" b="0" i="0" dirty="0">
                        <a:solidFill>
                          <a:srgbClr val="16202E"/>
                        </a:solidFill>
                        <a:latin typeface="Segoe UI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dirty="0">
                          <a:solidFill>
                            <a:srgbClr val="092049"/>
                          </a:solidFill>
                          <a:latin typeface="Segoe UI"/>
                        </a:rPr>
                        <a:t>13.93</a:t>
                      </a:r>
                      <a:r>
                        <a:rPr sz="1050" b="0" i="0" dirty="0">
                          <a:solidFill>
                            <a:srgbClr val="5A6A7A"/>
                          </a:solidFill>
                          <a:latin typeface="Segoe UI"/>
                        </a:rPr>
                        <a:t> ± 0.28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4297B4"/>
                          </a:solidFill>
                          <a:latin typeface="Segoe UI"/>
                        </a:rPr>
                        <a:t>✓  </a:t>
                      </a:r>
                      <a:r>
                        <a:rPr sz="1200" b="0" i="0" dirty="0" err="1">
                          <a:solidFill>
                            <a:srgbClr val="16202E"/>
                          </a:solidFill>
                          <a:latin typeface="Segoe UI"/>
                        </a:rPr>
                        <a:t>Al₂O</a:t>
                      </a:r>
                      <a:r>
                        <a:rPr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₃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, </a:t>
                      </a:r>
                      <a:r>
                        <a:rPr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180 cycles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 (</a:t>
                      </a:r>
                      <a:r>
                        <a:rPr lang="it-IT" sz="1200" dirty="0"/>
                        <a:t>≈18 nm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)</a:t>
                      </a:r>
                      <a:endParaRPr sz="1200" b="0" i="0" dirty="0">
                        <a:solidFill>
                          <a:srgbClr val="16202E"/>
                        </a:solidFill>
                        <a:latin typeface="Segoe UI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dirty="0">
                          <a:solidFill>
                            <a:srgbClr val="092049"/>
                          </a:solidFill>
                          <a:latin typeface="Segoe UI"/>
                        </a:rPr>
                        <a:t>13.20</a:t>
                      </a:r>
                      <a:r>
                        <a:rPr sz="1050" b="0" i="0" dirty="0">
                          <a:solidFill>
                            <a:srgbClr val="5A6A7A"/>
                          </a:solidFill>
                          <a:latin typeface="Segoe UI"/>
                        </a:rPr>
                        <a:t> ± 0.57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F634AF"/>
                          </a:solidFill>
                          <a:latin typeface="Segoe UI"/>
                        </a:rPr>
                        <a:t>✗  </a:t>
                      </a:r>
                      <a:r>
                        <a:rPr sz="1200" b="1" i="0" dirty="0" err="1">
                          <a:solidFill>
                            <a:srgbClr val="F634AF"/>
                          </a:solidFill>
                          <a:latin typeface="Segoe UI"/>
                        </a:rPr>
                        <a:t>Al₂O</a:t>
                      </a:r>
                      <a:r>
                        <a:rPr sz="1200" b="1" i="0" dirty="0">
                          <a:solidFill>
                            <a:srgbClr val="F634AF"/>
                          </a:solidFill>
                          <a:latin typeface="Segoe UI"/>
                        </a:rPr>
                        <a:t>₃ 50 cy + </a:t>
                      </a:r>
                      <a:r>
                        <a:rPr sz="1200" b="1" i="0" dirty="0" err="1">
                          <a:solidFill>
                            <a:srgbClr val="F634AF"/>
                          </a:solidFill>
                          <a:latin typeface="Segoe UI"/>
                        </a:rPr>
                        <a:t>ZrO</a:t>
                      </a:r>
                      <a:r>
                        <a:rPr sz="1200" b="1" i="0" dirty="0">
                          <a:solidFill>
                            <a:srgbClr val="F634AF"/>
                          </a:solidFill>
                          <a:latin typeface="Segoe UI"/>
                        </a:rPr>
                        <a:t>₂ 270 cy</a:t>
                      </a:r>
                      <a:br/>
                      <a:r>
                        <a:rPr lang="it-IT" sz="1200" b="1" i="0" kern="1200" dirty="0">
                          <a:solidFill>
                            <a:srgbClr val="F634AF"/>
                          </a:solidFill>
                          <a:latin typeface="Segoe UI"/>
                          <a:ea typeface="+mn-ea"/>
                          <a:cs typeface="+mn-cs"/>
                        </a:rPr>
                        <a:t>     (≈32 nm)</a:t>
                      </a:r>
                      <a:endParaRPr sz="1200" b="1" i="0" kern="1200" dirty="0">
                        <a:solidFill>
                          <a:srgbClr val="F634AF"/>
                        </a:solidFill>
                        <a:latin typeface="Segoe UI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DE8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092049"/>
                          </a:solidFill>
                          <a:latin typeface="Segoe UI"/>
                        </a:rPr>
                        <a:t>11.54</a:t>
                      </a:r>
                      <a:r>
                        <a:rPr sz="1050" b="0" i="0">
                          <a:solidFill>
                            <a:srgbClr val="5A6A7A"/>
                          </a:solidFill>
                          <a:latin typeface="Segoe UI"/>
                        </a:rPr>
                        <a:t> ± 0.32</a:t>
                      </a:r>
                    </a:p>
                  </a:txBody>
                  <a:tcPr anchor="ctr">
                    <a:solidFill>
                      <a:srgbClr val="FDE8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anchor="ctr">
                    <a:solidFill>
                      <a:srgbClr val="FD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 dirty="0">
                          <a:solidFill>
                            <a:srgbClr val="4297B4"/>
                          </a:solidFill>
                          <a:latin typeface="Segoe UI"/>
                        </a:rPr>
                        <a:t>✓  </a:t>
                      </a:r>
                      <a:r>
                        <a:rPr sz="1200" b="0" i="0" dirty="0" err="1">
                          <a:solidFill>
                            <a:srgbClr val="16202E"/>
                          </a:solidFill>
                          <a:latin typeface="Segoe UI"/>
                        </a:rPr>
                        <a:t>ZrO</a:t>
                      </a:r>
                      <a:r>
                        <a:rPr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₂ · 270 cycles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 (</a:t>
                      </a:r>
                      <a:r>
                        <a:rPr lang="it-IT" sz="1200" dirty="0"/>
                        <a:t>≈27 nm</a:t>
                      </a:r>
                      <a:r>
                        <a:rPr lang="it-IT" sz="1200" b="0" i="0" dirty="0">
                          <a:solidFill>
                            <a:srgbClr val="16202E"/>
                          </a:solidFill>
                          <a:latin typeface="Segoe UI"/>
                        </a:rPr>
                        <a:t>)</a:t>
                      </a:r>
                      <a:endParaRPr sz="1200" b="0" i="0" dirty="0">
                        <a:solidFill>
                          <a:srgbClr val="16202E"/>
                        </a:solidFill>
                        <a:latin typeface="Segoe UI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092049"/>
                          </a:solidFill>
                          <a:latin typeface="Segoe UI"/>
                        </a:rPr>
                        <a:t>13.76</a:t>
                      </a:r>
                      <a:r>
                        <a:rPr sz="1050" b="0" i="0">
                          <a:solidFill>
                            <a:srgbClr val="5A6A7A"/>
                          </a:solidFill>
                          <a:latin typeface="Segoe UI"/>
                        </a:rPr>
                        <a:t> ± 0.44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566928" y="1645921"/>
            <a:ext cx="6675120" cy="3017520"/>
          </a:xfrm>
          <a:prstGeom prst="rect">
            <a:avLst/>
          </a:prstGeom>
          <a:noFill/>
          <a:ln w="12700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726800" y="2318004"/>
            <a:ext cx="1050990" cy="164592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8" name="Connector 17"/>
          <p:cNvCxnSpPr/>
          <p:nvPr/>
        </p:nvCxnSpPr>
        <p:spPr>
          <a:xfrm>
            <a:off x="5690538" y="2400300"/>
            <a:ext cx="174504" cy="0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690538" y="2346300"/>
            <a:ext cx="0" cy="108000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865042" y="2346300"/>
            <a:ext cx="0" cy="108000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727448" y="2820924"/>
            <a:ext cx="1557223" cy="16459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2" name="Connector 21"/>
          <p:cNvCxnSpPr/>
          <p:nvPr/>
        </p:nvCxnSpPr>
        <p:spPr>
          <a:xfrm>
            <a:off x="6173724" y="2903220"/>
            <a:ext cx="221894" cy="0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6173724" y="284835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395618" y="284835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727448" y="3323844"/>
            <a:ext cx="1267968" cy="16459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6" name="Connector 25"/>
          <p:cNvCxnSpPr/>
          <p:nvPr/>
        </p:nvCxnSpPr>
        <p:spPr>
          <a:xfrm>
            <a:off x="5771540" y="3406140"/>
            <a:ext cx="447751" cy="0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771540" y="335127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6219291" y="335127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727448" y="3826764"/>
            <a:ext cx="610209" cy="164592"/>
          </a:xfrm>
          <a:prstGeom prst="rect">
            <a:avLst/>
          </a:prstGeom>
          <a:solidFill>
            <a:srgbClr val="F63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30" name="Connector 29"/>
          <p:cNvCxnSpPr/>
          <p:nvPr/>
        </p:nvCxnSpPr>
        <p:spPr>
          <a:xfrm>
            <a:off x="5210860" y="3909060"/>
            <a:ext cx="253594" cy="0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210860" y="385419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5464454" y="385419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727448" y="4329684"/>
            <a:ext cx="1489862" cy="16459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34" name="Connector 33"/>
          <p:cNvCxnSpPr/>
          <p:nvPr/>
        </p:nvCxnSpPr>
        <p:spPr>
          <a:xfrm>
            <a:off x="6043955" y="4411980"/>
            <a:ext cx="346710" cy="0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6043955" y="435711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6390665" y="4357116"/>
            <a:ext cx="0" cy="109728"/>
          </a:xfrm>
          <a:prstGeom prst="line">
            <a:avLst/>
          </a:prstGeom>
          <a:ln w="15875">
            <a:solidFill>
              <a:srgbClr val="0920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>
            <a:cxnSpLocks/>
          </p:cNvCxnSpPr>
          <p:nvPr/>
        </p:nvCxnSpPr>
        <p:spPr>
          <a:xfrm>
            <a:off x="5777790" y="2148840"/>
            <a:ext cx="0" cy="2514600"/>
          </a:xfrm>
          <a:prstGeom prst="line">
            <a:avLst/>
          </a:prstGeom>
          <a:ln w="12700">
            <a:solidFill>
              <a:srgbClr val="5A6A7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543920" y="468064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0">
                <a:solidFill>
                  <a:srgbClr val="5A6A7A"/>
                </a:solidFill>
                <a:latin typeface="Segoe UI"/>
              </a:rPr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37120" y="468064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0">
                <a:solidFill>
                  <a:srgbClr val="5A6A7A"/>
                </a:solidFill>
                <a:latin typeface="Segoe UI"/>
              </a:rPr>
              <a:t>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30319" y="468064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0">
                <a:solidFill>
                  <a:srgbClr val="5A6A7A"/>
                </a:solidFill>
                <a:latin typeface="Segoe UI"/>
              </a:rPr>
              <a:t>14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23519" y="4680648"/>
            <a:ext cx="365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0">
                <a:solidFill>
                  <a:srgbClr val="5A6A7A"/>
                </a:solidFill>
                <a:latin typeface="Segoe UI"/>
              </a:rPr>
              <a:t>16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59300" y="4864248"/>
            <a:ext cx="251460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1" dirty="0">
                <a:solidFill>
                  <a:srgbClr val="5A6A7A"/>
                </a:solidFill>
                <a:latin typeface="Segoe UI"/>
              </a:rPr>
              <a:t>T</a:t>
            </a:r>
            <a:r>
              <a:rPr sz="950" b="0" i="1" baseline="-25000" dirty="0">
                <a:solidFill>
                  <a:srgbClr val="5A6A7A"/>
                </a:solidFill>
                <a:latin typeface="Segoe UI"/>
              </a:rPr>
              <a:t>c</a:t>
            </a:r>
            <a:r>
              <a:rPr sz="950" b="0" i="1" dirty="0">
                <a:solidFill>
                  <a:srgbClr val="5A6A7A"/>
                </a:solidFill>
                <a:latin typeface="Segoe UI"/>
              </a:rPr>
              <a:t> (K), dashed: Cu control (12.65 K)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563600" y="2395440"/>
            <a:ext cx="4064399" cy="1062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4" name="Oval 43"/>
          <p:cNvSpPr/>
          <p:nvPr/>
        </p:nvSpPr>
        <p:spPr>
          <a:xfrm>
            <a:off x="7725600" y="2561040"/>
            <a:ext cx="283464" cy="28346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725600" y="2561040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Segoe UI Semibold"/>
              </a:rPr>
              <a:t>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57600" y="2550240"/>
            <a:ext cx="3322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92049"/>
                </a:solidFill>
                <a:latin typeface="Segoe UI"/>
              </a:rPr>
              <a:t>Single layers perform alike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57600" y="2859840"/>
            <a:ext cx="3322320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 err="1">
                <a:solidFill>
                  <a:srgbClr val="16202E"/>
                </a:solidFill>
                <a:latin typeface="Segoe UI"/>
              </a:rPr>
              <a:t>Al₂O</a:t>
            </a:r>
            <a:r>
              <a:rPr sz="1150" b="0" i="0" dirty="0">
                <a:solidFill>
                  <a:srgbClr val="16202E"/>
                </a:solidFill>
                <a:latin typeface="Segoe UI"/>
              </a:rPr>
              <a:t>₃, </a:t>
            </a:r>
            <a:r>
              <a:rPr sz="1150" b="0" i="0" dirty="0" err="1">
                <a:solidFill>
                  <a:srgbClr val="16202E"/>
                </a:solidFill>
                <a:latin typeface="Segoe UI"/>
              </a:rPr>
              <a:t>ZrO</a:t>
            </a:r>
            <a:r>
              <a:rPr sz="1150" b="0" i="0" dirty="0">
                <a:solidFill>
                  <a:srgbClr val="16202E"/>
                </a:solidFill>
                <a:latin typeface="Segoe UI"/>
              </a:rPr>
              <a:t>₂ and </a:t>
            </a:r>
            <a:r>
              <a:rPr sz="1150" b="0" i="0" dirty="0" err="1">
                <a:solidFill>
                  <a:srgbClr val="16202E"/>
                </a:solidFill>
                <a:latin typeface="Segoe UI"/>
              </a:rPr>
              <a:t>AlZrO</a:t>
            </a:r>
            <a:r>
              <a:rPr sz="1150" b="0" i="0" dirty="0">
                <a:solidFill>
                  <a:srgbClr val="16202E"/>
                </a:solidFill>
                <a:latin typeface="Segoe UI"/>
              </a:rPr>
              <a:t>: T</a:t>
            </a:r>
            <a:r>
              <a:rPr sz="1150" b="0" i="0" baseline="-25000" dirty="0">
                <a:solidFill>
                  <a:srgbClr val="16202E"/>
                </a:solidFill>
                <a:latin typeface="Segoe UI"/>
              </a:rPr>
              <a:t>c</a:t>
            </a:r>
            <a:r>
              <a:rPr sz="1150" b="0" i="0" dirty="0">
                <a:solidFill>
                  <a:srgbClr val="16202E"/>
                </a:solidFill>
                <a:latin typeface="Segoe UI"/>
              </a:rPr>
              <a:t> 13.2–13.9 K, above the </a:t>
            </a:r>
            <a:r>
              <a:rPr lang="it-IT" sz="1150" b="0" i="0" dirty="0">
                <a:solidFill>
                  <a:srgbClr val="16202E"/>
                </a:solidFill>
                <a:latin typeface="Segoe UI"/>
              </a:rPr>
              <a:t>Cu · 30 µm control</a:t>
            </a:r>
            <a:endParaRPr sz="1150" b="0" i="0" dirty="0">
              <a:solidFill>
                <a:srgbClr val="16202E"/>
              </a:solidFill>
              <a:latin typeface="Segoe UI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563600" y="3601440"/>
            <a:ext cx="4064399" cy="1062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9" name="Oval 48"/>
          <p:cNvSpPr/>
          <p:nvPr/>
        </p:nvSpPr>
        <p:spPr>
          <a:xfrm>
            <a:off x="7725600" y="3767040"/>
            <a:ext cx="283464" cy="283464"/>
          </a:xfrm>
          <a:prstGeom prst="ellipse">
            <a:avLst/>
          </a:prstGeom>
          <a:solidFill>
            <a:srgbClr val="F63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725600" y="3767040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Segoe UI Semibold"/>
              </a:rPr>
              <a:t>✗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57600" y="3756239"/>
            <a:ext cx="3322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92049"/>
                </a:solidFill>
                <a:latin typeface="Segoe UI"/>
              </a:rPr>
              <a:t>The mixed stack lags behind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57600" y="4065840"/>
            <a:ext cx="332232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16202E"/>
                </a:solidFill>
                <a:latin typeface="Segoe UI"/>
              </a:rPr>
              <a:t>Al₂O₃ + ZrO₂: 11.5 K, the lowest of the series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563600" y="1189439"/>
            <a:ext cx="4064399" cy="1062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54864" dist="36576" dir="5400000" rotWithShape="0">
              <a:srgbClr val="0A1B33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4" name="Oval 53"/>
          <p:cNvSpPr/>
          <p:nvPr/>
        </p:nvSpPr>
        <p:spPr>
          <a:xfrm>
            <a:off x="7725600" y="1355039"/>
            <a:ext cx="283464" cy="283464"/>
          </a:xfrm>
          <a:prstGeom prst="ellipse">
            <a:avLst/>
          </a:prstGeom>
          <a:solidFill>
            <a:srgbClr val="E39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725600" y="1355039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Segoe UI Semibold"/>
              </a:rPr>
              <a:t>!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57600" y="1344239"/>
            <a:ext cx="3322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 dirty="0">
                <a:solidFill>
                  <a:srgbClr val="092049"/>
                </a:solidFill>
                <a:latin typeface="Segoe UI"/>
              </a:rPr>
              <a:t>A run below par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57600" y="1653839"/>
            <a:ext cx="3322320" cy="352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150" b="0" i="0" dirty="0">
                <a:solidFill>
                  <a:srgbClr val="16202E"/>
                </a:solidFill>
                <a:latin typeface="Segoe UI"/>
              </a:rPr>
              <a:t>This run went wrong — the value is not representative</a:t>
            </a:r>
            <a:endParaRPr sz="1150" b="0" i="0" dirty="0">
              <a:solidFill>
                <a:srgbClr val="16202E"/>
              </a:solidFill>
              <a:highlight>
                <a:srgbClr val="FFFF00"/>
              </a:highlight>
              <a:latin typeface="Segoe UI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725600" y="4825440"/>
            <a:ext cx="4062984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 dirty="0">
                <a:solidFill>
                  <a:srgbClr val="2C6E88"/>
                </a:solidFill>
                <a:latin typeface="Segoe UI"/>
              </a:rPr>
              <a:t>Next:  </a:t>
            </a:r>
            <a:r>
              <a:rPr sz="1250" b="0" i="0" dirty="0">
                <a:solidFill>
                  <a:srgbClr val="16202E"/>
                </a:solidFill>
                <a:latin typeface="Segoe UI"/>
              </a:rPr>
              <a:t>XRD, </a:t>
            </a:r>
            <a:r>
              <a:rPr lang="it-IT" sz="1250" dirty="0">
                <a:solidFill>
                  <a:srgbClr val="16202E"/>
                </a:solidFill>
                <a:latin typeface="Segoe UI"/>
              </a:rPr>
              <a:t>EDS</a:t>
            </a:r>
            <a:endParaRPr sz="1250" b="0" i="0" dirty="0">
              <a:solidFill>
                <a:srgbClr val="16202E"/>
              </a:solidFill>
              <a:latin typeface="Segoe UI"/>
            </a:endParaRPr>
          </a:p>
        </p:txBody>
      </p:sp>
      <p:pic>
        <p:nvPicPr>
          <p:cNvPr id="60" name="Picture 4">
            <a:extLst>
              <a:ext uri="{FF2B5EF4-FFF2-40B4-BE49-F238E27FC236}">
                <a16:creationId xmlns:a16="http://schemas.microsoft.com/office/drawing/2014/main" id="{A8A8CFD8-B7A4-B910-94EA-29FC3917E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941" y="5302846"/>
            <a:ext cx="1033179" cy="84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>
            <a:extLst>
              <a:ext uri="{FF2B5EF4-FFF2-40B4-BE49-F238E27FC236}">
                <a16:creationId xmlns:a16="http://schemas.microsoft.com/office/drawing/2014/main" id="{695983FA-CF63-C8FE-4549-5321905932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54" y="5318614"/>
            <a:ext cx="1404887" cy="810771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57356F5A-8C7C-09DF-A6C5-5E6ED930E7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442"/>
          <a:stretch/>
        </p:blipFill>
        <p:spPr>
          <a:xfrm>
            <a:off x="1109679" y="5481046"/>
            <a:ext cx="1563374" cy="48590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713232"/>
            <a:ext cx="9777679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2400" b="0" i="0" dirty="0">
                <a:solidFill>
                  <a:srgbClr val="092049"/>
                </a:solidFill>
                <a:latin typeface="Segoe UI Semibold"/>
              </a:rPr>
              <a:t>Next steps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TFSRF 2026  ·  M. Lazzari, INFN–LNL, malazzar@lnl.infn.it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23 / 24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25880" y="2990088"/>
            <a:ext cx="9601200" cy="329184"/>
          </a:xfrm>
          <a:prstGeom prst="roundRect">
            <a:avLst>
              <a:gd name="adj" fmla="val 50000"/>
            </a:avLst>
          </a:prstGeom>
          <a:solidFill>
            <a:srgbClr val="C4DAE8"/>
          </a:solidFill>
          <a:ln w="15875">
            <a:solidFill>
              <a:srgbClr val="2C6E88"/>
            </a:solidFill>
          </a:ln>
          <a:effectLst>
            <a:outerShdw blurRad="82296" dist="45720" dir="5400000" rotWithShape="0">
              <a:srgbClr val="0A1B33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14">
            <a:extLst>
              <a:ext uri="{FF2B5EF4-FFF2-40B4-BE49-F238E27FC236}">
                <a16:creationId xmlns:a16="http://schemas.microsoft.com/office/drawing/2014/main" id="{814BD80C-A9BA-B641-FD1A-27E506F62414}"/>
              </a:ext>
            </a:extLst>
          </p:cNvPr>
          <p:cNvSpPr/>
          <p:nvPr/>
        </p:nvSpPr>
        <p:spPr>
          <a:xfrm>
            <a:off x="2412648" y="2354580"/>
            <a:ext cx="908454" cy="1554480"/>
          </a:xfrm>
          <a:prstGeom prst="ellipse">
            <a:avLst/>
          </a:prstGeom>
          <a:solidFill>
            <a:srgbClr val="2C6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2427732" y="2366467"/>
            <a:ext cx="882396" cy="1528877"/>
          </a:xfrm>
          <a:prstGeom prst="ellipse">
            <a:avLst/>
          </a:prstGeom>
          <a:gradFill rotWithShape="1">
            <a:gsLst>
              <a:gs pos="0">
                <a:srgbClr val="EAF3F8"/>
              </a:gs>
              <a:gs pos="100000">
                <a:srgbClr val="C4DAE8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Isosceles Triangle 19"/>
          <p:cNvSpPr/>
          <p:nvPr/>
        </p:nvSpPr>
        <p:spPr>
          <a:xfrm rot="5400000">
            <a:off x="11338559" y="3035808"/>
            <a:ext cx="237744" cy="237744"/>
          </a:xfrm>
          <a:prstGeom prst="triangle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857957" y="3758184"/>
            <a:ext cx="21945" cy="466343"/>
          </a:xfrm>
          <a:prstGeom prst="rect">
            <a:avLst/>
          </a:prstGeom>
          <a:solidFill>
            <a:srgbClr val="F63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799082" y="4224528"/>
            <a:ext cx="2139696" cy="16276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64008" dist="41148" dir="5400000" rotWithShape="0">
              <a:srgbClr val="0A1B33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799082" y="4224528"/>
            <a:ext cx="2139696" cy="91440"/>
          </a:xfrm>
          <a:prstGeom prst="roundRect">
            <a:avLst>
              <a:gd name="adj" fmla="val 50000"/>
            </a:avLst>
          </a:prstGeom>
          <a:solidFill>
            <a:srgbClr val="F63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14">
            <a:extLst>
              <a:ext uri="{FF2B5EF4-FFF2-40B4-BE49-F238E27FC236}">
                <a16:creationId xmlns:a16="http://schemas.microsoft.com/office/drawing/2014/main" id="{8DBCC7AF-DAAD-5B59-9227-37FDF95D014D}"/>
              </a:ext>
            </a:extLst>
          </p:cNvPr>
          <p:cNvSpPr/>
          <p:nvPr/>
        </p:nvSpPr>
        <p:spPr>
          <a:xfrm>
            <a:off x="4603093" y="2339340"/>
            <a:ext cx="908454" cy="1554480"/>
          </a:xfrm>
          <a:prstGeom prst="ellipse">
            <a:avLst/>
          </a:prstGeom>
          <a:solidFill>
            <a:srgbClr val="2C6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14">
            <a:extLst>
              <a:ext uri="{FF2B5EF4-FFF2-40B4-BE49-F238E27FC236}">
                <a16:creationId xmlns:a16="http://schemas.microsoft.com/office/drawing/2014/main" id="{34F06FA5-5098-4904-6FDD-57FC1699A0EC}"/>
              </a:ext>
            </a:extLst>
          </p:cNvPr>
          <p:cNvSpPr/>
          <p:nvPr/>
        </p:nvSpPr>
        <p:spPr>
          <a:xfrm>
            <a:off x="4618177" y="2351227"/>
            <a:ext cx="882396" cy="1528877"/>
          </a:xfrm>
          <a:prstGeom prst="ellipse">
            <a:avLst/>
          </a:prstGeom>
          <a:gradFill rotWithShape="1">
            <a:gsLst>
              <a:gs pos="0">
                <a:srgbClr val="EAF3F8"/>
              </a:gs>
              <a:gs pos="100000">
                <a:srgbClr val="C4DAE8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4962906" y="3643884"/>
            <a:ext cx="155448" cy="155448"/>
          </a:xfrm>
          <a:prstGeom prst="ellipse">
            <a:avLst/>
          </a:prstGeom>
          <a:solidFill>
            <a:srgbClr val="2C6E8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029657" y="3758184"/>
            <a:ext cx="21945" cy="466343"/>
          </a:xfrm>
          <a:prstGeom prst="rect">
            <a:avLst/>
          </a:prstGeom>
          <a:solidFill>
            <a:srgbClr val="2C6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3970782" y="4224528"/>
            <a:ext cx="2139696" cy="16276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64008" dist="41148" dir="5400000" rotWithShape="0">
              <a:srgbClr val="0A1B33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14">
            <a:extLst>
              <a:ext uri="{FF2B5EF4-FFF2-40B4-BE49-F238E27FC236}">
                <a16:creationId xmlns:a16="http://schemas.microsoft.com/office/drawing/2014/main" id="{A3E3AD35-107D-4B37-CCE4-5CE14AD0023F}"/>
              </a:ext>
            </a:extLst>
          </p:cNvPr>
          <p:cNvSpPr/>
          <p:nvPr/>
        </p:nvSpPr>
        <p:spPr>
          <a:xfrm>
            <a:off x="6752846" y="2331720"/>
            <a:ext cx="908454" cy="1554480"/>
          </a:xfrm>
          <a:prstGeom prst="ellipse">
            <a:avLst/>
          </a:prstGeom>
          <a:solidFill>
            <a:srgbClr val="2C6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14">
            <a:extLst>
              <a:ext uri="{FF2B5EF4-FFF2-40B4-BE49-F238E27FC236}">
                <a16:creationId xmlns:a16="http://schemas.microsoft.com/office/drawing/2014/main" id="{2582D5ED-1776-CDF4-B624-141FA68AB6DF}"/>
              </a:ext>
            </a:extLst>
          </p:cNvPr>
          <p:cNvSpPr/>
          <p:nvPr/>
        </p:nvSpPr>
        <p:spPr>
          <a:xfrm>
            <a:off x="6767930" y="2343607"/>
            <a:ext cx="882396" cy="1528877"/>
          </a:xfrm>
          <a:prstGeom prst="ellipse">
            <a:avLst/>
          </a:prstGeom>
          <a:gradFill rotWithShape="1">
            <a:gsLst>
              <a:gs pos="0">
                <a:srgbClr val="EAF3F8"/>
              </a:gs>
              <a:gs pos="100000">
                <a:srgbClr val="C4DAE8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3970782" y="4224528"/>
            <a:ext cx="2139696" cy="91440"/>
          </a:xfrm>
          <a:prstGeom prst="roundRect">
            <a:avLst>
              <a:gd name="adj" fmla="val 50000"/>
            </a:avLst>
          </a:prstGeom>
          <a:solidFill>
            <a:srgbClr val="2C6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134606" y="3643884"/>
            <a:ext cx="155448" cy="155448"/>
          </a:xfrm>
          <a:prstGeom prst="ellipse">
            <a:avLst/>
          </a:prstGeom>
          <a:solidFill>
            <a:srgbClr val="1E517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7201357" y="3758184"/>
            <a:ext cx="21945" cy="466343"/>
          </a:xfrm>
          <a:prstGeom prst="rect">
            <a:avLst/>
          </a:prstGeom>
          <a:solidFill>
            <a:srgbClr val="1E5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6142482" y="4224528"/>
            <a:ext cx="2139696" cy="16276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64008" dist="41148" dir="5400000" rotWithShape="0">
              <a:srgbClr val="0A1B33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14">
            <a:extLst>
              <a:ext uri="{FF2B5EF4-FFF2-40B4-BE49-F238E27FC236}">
                <a16:creationId xmlns:a16="http://schemas.microsoft.com/office/drawing/2014/main" id="{DA35C1A0-BD4F-6DC5-A8E5-A12776880E15}"/>
              </a:ext>
            </a:extLst>
          </p:cNvPr>
          <p:cNvSpPr/>
          <p:nvPr/>
        </p:nvSpPr>
        <p:spPr>
          <a:xfrm>
            <a:off x="8924548" y="2339340"/>
            <a:ext cx="908454" cy="1554480"/>
          </a:xfrm>
          <a:prstGeom prst="ellipse">
            <a:avLst/>
          </a:prstGeom>
          <a:solidFill>
            <a:srgbClr val="2C6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14">
            <a:extLst>
              <a:ext uri="{FF2B5EF4-FFF2-40B4-BE49-F238E27FC236}">
                <a16:creationId xmlns:a16="http://schemas.microsoft.com/office/drawing/2014/main" id="{51E072C4-52C4-2E4D-CF25-EF3923471656}"/>
              </a:ext>
            </a:extLst>
          </p:cNvPr>
          <p:cNvSpPr/>
          <p:nvPr/>
        </p:nvSpPr>
        <p:spPr>
          <a:xfrm>
            <a:off x="8939632" y="2351227"/>
            <a:ext cx="882396" cy="1528877"/>
          </a:xfrm>
          <a:prstGeom prst="ellipse">
            <a:avLst/>
          </a:prstGeom>
          <a:gradFill rotWithShape="1">
            <a:gsLst>
              <a:gs pos="0">
                <a:srgbClr val="EAF3F8"/>
              </a:gs>
              <a:gs pos="100000">
                <a:srgbClr val="C4DAE8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ounded Rectangle 9">
            <a:extLst>
              <a:ext uri="{FF2B5EF4-FFF2-40B4-BE49-F238E27FC236}">
                <a16:creationId xmlns:a16="http://schemas.microsoft.com/office/drawing/2014/main" id="{BB5A01BB-403D-B996-F378-D759399312DC}"/>
              </a:ext>
            </a:extLst>
          </p:cNvPr>
          <p:cNvSpPr/>
          <p:nvPr/>
        </p:nvSpPr>
        <p:spPr>
          <a:xfrm>
            <a:off x="1343026" y="2997403"/>
            <a:ext cx="9565480" cy="315773"/>
          </a:xfrm>
          <a:prstGeom prst="roundRect">
            <a:avLst>
              <a:gd name="adj" fmla="val 50000"/>
            </a:avLst>
          </a:prstGeom>
          <a:solidFill>
            <a:srgbClr val="D8E7F0"/>
          </a:solidFill>
          <a:ln w="158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6142482" y="4224528"/>
            <a:ext cx="2139696" cy="91440"/>
          </a:xfrm>
          <a:prstGeom prst="roundRect">
            <a:avLst>
              <a:gd name="adj" fmla="val 50000"/>
            </a:avLst>
          </a:prstGeom>
          <a:solidFill>
            <a:srgbClr val="1E51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97280" y="3144621"/>
            <a:ext cx="10241280" cy="20116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306305" y="3643884"/>
            <a:ext cx="155448" cy="155448"/>
          </a:xfrm>
          <a:prstGeom prst="ellipse">
            <a:avLst/>
          </a:prstGeom>
          <a:solidFill>
            <a:srgbClr val="09204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373057" y="3758184"/>
            <a:ext cx="21945" cy="466343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8314181" y="4224528"/>
            <a:ext cx="2139696" cy="16276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64008" dist="41148" dir="5400000" rotWithShape="0">
              <a:srgbClr val="0A1B33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8314181" y="4224528"/>
            <a:ext cx="2139696" cy="91440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2146554" y="3108960"/>
            <a:ext cx="91440" cy="91440"/>
          </a:xfrm>
          <a:prstGeom prst="ellipse">
            <a:avLst/>
          </a:prstGeom>
          <a:solidFill>
            <a:srgbClr val="FBB3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2329434" y="3090672"/>
            <a:ext cx="128016" cy="128016"/>
          </a:xfrm>
          <a:prstGeom prst="ellipse">
            <a:avLst/>
          </a:prstGeom>
          <a:solidFill>
            <a:srgbClr val="FBB3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2507742" y="3067812"/>
            <a:ext cx="173736" cy="173736"/>
          </a:xfrm>
          <a:prstGeom prst="ellipse">
            <a:avLst/>
          </a:prstGeom>
          <a:solidFill>
            <a:srgbClr val="F77B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2750058" y="3035808"/>
            <a:ext cx="237744" cy="237744"/>
          </a:xfrm>
          <a:prstGeom prst="ellipse">
            <a:avLst/>
          </a:prstGeom>
          <a:solidFill>
            <a:srgbClr val="F634AF"/>
          </a:solidFill>
          <a:ln w="19050">
            <a:solidFill>
              <a:srgbClr val="FFFFFF"/>
            </a:solidFill>
          </a:ln>
          <a:effectLst>
            <a:glow rad="146304">
              <a:srgbClr val="F634AF">
                <a:alpha val="6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1863090" y="2212848"/>
            <a:ext cx="20116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1">
                <a:solidFill>
                  <a:srgbClr val="F634AF"/>
                </a:solidFill>
                <a:latin typeface="Segoe UI"/>
              </a:rPr>
              <a:t>◆ we are here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2960" y="411480"/>
            <a:ext cx="731520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2C6E88"/>
                </a:solidFill>
                <a:latin typeface="Segoe UI"/>
              </a:rPr>
              <a:t>ROADMAP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66928" y="1234440"/>
            <a:ext cx="10058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2C6E88"/>
                </a:solidFill>
                <a:latin typeface="Segoe UI"/>
              </a:rPr>
              <a:t>From the mock-up to an RF-tested Nb₃Sn cavity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815315" y="1737360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00" b="1" i="0">
                <a:solidFill>
                  <a:srgbClr val="F634AF"/>
                </a:solidFill>
                <a:latin typeface="Segoe UI Semibold"/>
              </a:rPr>
              <a:t>2026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005760" y="1737360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00" b="1" i="0">
                <a:solidFill>
                  <a:srgbClr val="2C6E88"/>
                </a:solidFill>
                <a:latin typeface="Segoe UI Semibold"/>
              </a:rPr>
              <a:t>End 2026 – 2027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155513" y="1737360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00" b="1" i="0">
                <a:solidFill>
                  <a:srgbClr val="1E5170"/>
                </a:solidFill>
                <a:latin typeface="Segoe UI Semibold"/>
              </a:rPr>
              <a:t>2027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27215" y="1737360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00" b="1" i="0">
                <a:solidFill>
                  <a:srgbClr val="092049"/>
                </a:solidFill>
                <a:latin typeface="Segoe UI Semibold"/>
              </a:rPr>
              <a:t>End 2027 – 2028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936242" y="4453128"/>
            <a:ext cx="186537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 i="0">
                <a:solidFill>
                  <a:srgbClr val="092049"/>
                </a:solidFill>
                <a:latin typeface="Segoe UI"/>
              </a:rPr>
              <a:t>Mock-up cavity</a:t>
            </a:r>
          </a:p>
          <a:p>
            <a:pPr algn="ctr"/>
            <a:r>
              <a:rPr sz="1150" b="0" i="0">
                <a:solidFill>
                  <a:srgbClr val="16202E"/>
                </a:solidFill>
                <a:latin typeface="Segoe UI"/>
              </a:rPr>
              <a:t>system commissioning and first Nb₃Sn films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107942" y="4453128"/>
            <a:ext cx="186537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 i="0">
                <a:solidFill>
                  <a:srgbClr val="092049"/>
                </a:solidFill>
                <a:latin typeface="Segoe UI"/>
              </a:rPr>
              <a:t>Small-sample optimisation</a:t>
            </a:r>
          </a:p>
          <a:p>
            <a:pPr algn="ctr"/>
            <a:r>
              <a:rPr sz="1150" b="0" i="0">
                <a:solidFill>
                  <a:srgbClr val="16202E"/>
                </a:solidFill>
                <a:latin typeface="Segoe UI"/>
              </a:rPr>
              <a:t>+ construction of the rotation system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279642" y="4453128"/>
            <a:ext cx="186537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 i="0">
                <a:solidFill>
                  <a:srgbClr val="092049"/>
                </a:solidFill>
                <a:latin typeface="Segoe UI"/>
              </a:rPr>
              <a:t>First coatings on Nb cavities</a:t>
            </a:r>
          </a:p>
          <a:p>
            <a:pPr algn="ctr"/>
            <a:r>
              <a:rPr sz="1150" b="0" i="0">
                <a:solidFill>
                  <a:srgbClr val="16202E"/>
                </a:solidFill>
                <a:latin typeface="Segoe UI"/>
              </a:rPr>
              <a:t>higher temperatures allowed, easy RF baseline before/after coating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451341" y="4809574"/>
            <a:ext cx="1865376" cy="6129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 i="0" dirty="0">
                <a:solidFill>
                  <a:srgbClr val="092049"/>
                </a:solidFill>
                <a:latin typeface="Segoe UI"/>
              </a:rPr>
              <a:t>First </a:t>
            </a:r>
            <a:r>
              <a:rPr sz="1250" b="1" i="0" dirty="0" err="1">
                <a:solidFill>
                  <a:srgbClr val="092049"/>
                </a:solidFill>
                <a:latin typeface="Segoe UI"/>
              </a:rPr>
              <a:t>Nb₃Sn-coated</a:t>
            </a:r>
            <a:r>
              <a:rPr sz="1250" b="1" i="0" dirty="0">
                <a:solidFill>
                  <a:srgbClr val="092049"/>
                </a:solidFill>
                <a:latin typeface="Segoe UI"/>
              </a:rPr>
              <a:t> </a:t>
            </a:r>
            <a:r>
              <a:rPr lang="it-IT" sz="1250" b="1" i="0" dirty="0">
                <a:solidFill>
                  <a:srgbClr val="092049"/>
                </a:solidFill>
                <a:latin typeface="Segoe UI"/>
              </a:rPr>
              <a:t>Cu</a:t>
            </a:r>
            <a:r>
              <a:rPr sz="1250" b="1" i="0" dirty="0">
                <a:solidFill>
                  <a:srgbClr val="092049"/>
                </a:solidFill>
                <a:latin typeface="Segoe UI"/>
              </a:rPr>
              <a:t> cavity</a:t>
            </a:r>
          </a:p>
          <a:p>
            <a:pPr algn="ctr"/>
            <a:r>
              <a:rPr sz="1150" b="0" i="0" dirty="0">
                <a:solidFill>
                  <a:srgbClr val="16202E"/>
                </a:solidFill>
                <a:latin typeface="Segoe UI"/>
              </a:rPr>
              <a:t>full RF test campaign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1890000"/>
            <a:ext cx="8686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000" b="0" i="0">
                <a:solidFill>
                  <a:srgbClr val="FFFFFF"/>
                </a:solidFill>
                <a:latin typeface="Segoe UI Semibold"/>
              </a:rPr>
              <a:t>Thank you</a:t>
            </a:r>
          </a:p>
        </p:txBody>
      </p:sp>
      <p:sp>
        <p:nvSpPr>
          <p:cNvPr id="5" name="Rectangle 4"/>
          <p:cNvSpPr/>
          <p:nvPr/>
        </p:nvSpPr>
        <p:spPr>
          <a:xfrm>
            <a:off x="676656" y="3034800"/>
            <a:ext cx="2743200" cy="2743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232800"/>
            <a:ext cx="8229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800" b="1" i="0">
                <a:solidFill>
                  <a:srgbClr val="FFFFFF"/>
                </a:solidFill>
                <a:latin typeface="Segoe UI Semibold"/>
              </a:rPr>
              <a:t>Matteo Lazzari</a:t>
            </a:r>
            <a:r>
              <a:rPr sz="1400" b="0" i="0">
                <a:solidFill>
                  <a:srgbClr val="9ACBDC"/>
                </a:solidFill>
                <a:latin typeface="Segoe UI"/>
              </a:rPr>
              <a:t>    ·    malazzar@lnl.infn.it</a:t>
            </a:r>
          </a:p>
          <a:p>
            <a:pPr algn="l">
              <a:spcAft>
                <a:spcPts val="100"/>
              </a:spcAft>
            </a:pPr>
            <a:r>
              <a:rPr sz="1250" b="0" i="0">
                <a:solidFill>
                  <a:srgbClr val="AEC6D6"/>
                </a:solidFill>
                <a:latin typeface="Segoe UI"/>
              </a:rPr>
              <a:t>LNL Surface Treatments &amp; Superconductivity Team  ·  INFN–LNL</a:t>
            </a:r>
          </a:p>
          <a:p>
            <a:pPr algn="l"/>
            <a:r>
              <a:rPr sz="1250" b="0" i="0">
                <a:solidFill>
                  <a:srgbClr val="AEC6D6"/>
                </a:solidFill>
                <a:latin typeface="Segoe UI"/>
              </a:rPr>
              <a:t>PhD funded by Zanon Research &amp; Innovation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4500000"/>
            <a:ext cx="10080000" cy="402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1" i="0" dirty="0">
                <a:solidFill>
                  <a:srgbClr val="4297B4"/>
                </a:solidFill>
                <a:latin typeface="Segoe UI"/>
              </a:rPr>
              <a:t>WITH THANKS TO</a:t>
            </a:r>
            <a:endParaRPr sz="1100" b="0" i="0" dirty="0">
              <a:solidFill>
                <a:srgbClr val="CFDDE8"/>
              </a:solidFill>
              <a:latin typeface="Segoe UI"/>
            </a:endParaRPr>
          </a:p>
          <a:p>
            <a:pPr algn="l"/>
            <a:r>
              <a:rPr sz="1150" b="0" i="0" dirty="0">
                <a:solidFill>
                  <a:srgbClr val="AEC6D6"/>
                </a:solidFill>
                <a:latin typeface="Segoe UI"/>
              </a:rPr>
              <a:t>D. Ford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 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F. A. Costanzo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 T. Subasinghe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 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G. </a:t>
            </a:r>
            <a:r>
              <a:rPr sz="1150" b="0" i="0" dirty="0" err="1">
                <a:solidFill>
                  <a:srgbClr val="AEC6D6"/>
                </a:solidFill>
                <a:latin typeface="Segoe UI"/>
              </a:rPr>
              <a:t>Cassarà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 E. </a:t>
            </a:r>
            <a:r>
              <a:rPr sz="1150" b="0" i="0" dirty="0" err="1">
                <a:solidFill>
                  <a:srgbClr val="AEC6D6"/>
                </a:solidFill>
                <a:latin typeface="Segoe UI"/>
              </a:rPr>
              <a:t>Chyhyrynets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 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E. Tochukwu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 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F. </a:t>
            </a:r>
            <a:r>
              <a:rPr sz="1150" b="0" i="0" dirty="0" err="1">
                <a:solidFill>
                  <a:srgbClr val="AEC6D6"/>
                </a:solidFill>
                <a:latin typeface="Segoe UI"/>
              </a:rPr>
              <a:t>Stivanello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 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O. Azzolini</a:t>
            </a:r>
            <a:r>
              <a:rPr lang="it-IT" sz="1150" b="0" i="0" dirty="0">
                <a:solidFill>
                  <a:srgbClr val="AEC6D6"/>
                </a:solidFill>
                <a:latin typeface="Segoe UI"/>
              </a:rPr>
              <a:t>, </a:t>
            </a:r>
            <a:r>
              <a:rPr sz="1150" b="0" i="0" dirty="0">
                <a:solidFill>
                  <a:srgbClr val="AEC6D6"/>
                </a:solidFill>
                <a:latin typeface="Segoe UI"/>
              </a:rPr>
              <a:t>C. Pira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4864" y="-54864"/>
            <a:ext cx="12301423" cy="6967728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155448" cy="155448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776599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 dirty="0">
                <a:solidFill>
                  <a:srgbClr val="2C6E88"/>
                </a:solidFill>
                <a:latin typeface="Segoe UI"/>
              </a:rPr>
              <a:t>RF VALIDATION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73084" y="457200"/>
            <a:ext cx="2951683" cy="420624"/>
          </a:xfrm>
          <a:prstGeom prst="roundRect">
            <a:avLst>
              <a:gd name="adj" fmla="val 50000"/>
            </a:avLst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73084" y="457200"/>
            <a:ext cx="2951683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 dirty="0">
                <a:solidFill>
                  <a:srgbClr val="9ACBDC"/>
                </a:solidFill>
                <a:latin typeface="Segoe UI"/>
              </a:rPr>
              <a:t>01</a:t>
            </a:r>
            <a:r>
              <a:rPr sz="1100" b="0" i="0" dirty="0">
                <a:solidFill>
                  <a:srgbClr val="FFFFFF"/>
                </a:solidFill>
                <a:latin typeface="Segoe UI"/>
              </a:rPr>
              <a:t> · Film &amp; technical solutions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437376"/>
            <a:ext cx="11057839" cy="16459"/>
          </a:xfrm>
          <a:prstGeom prst="rect">
            <a:avLst/>
          </a:prstGeom>
          <a:solidFill>
            <a:srgbClr val="CF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9224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A7A"/>
                </a:solidFill>
                <a:latin typeface="Segoe UI"/>
              </a:rPr>
              <a:t>TTC 2026  ·  M. Lazzari, INFN–LNL, malazzar@lnl.infn.it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4647" y="6492240"/>
            <a:ext cx="960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2C6E88"/>
                </a:solidFill>
                <a:latin typeface="Segoe UI"/>
              </a:rPr>
              <a:t>11 / 17</a:t>
            </a:r>
          </a:p>
        </p:txBody>
      </p:sp>
      <p:sp>
        <p:nvSpPr>
          <p:cNvPr id="111" name="DotProg 111"/>
          <p:cNvSpPr/>
          <p:nvPr/>
        </p:nvSpPr>
        <p:spPr>
          <a:xfrm>
            <a:off x="947135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DotProg 112"/>
          <p:cNvSpPr/>
          <p:nvPr/>
        </p:nvSpPr>
        <p:spPr>
          <a:xfrm>
            <a:off x="9622231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DotProg 113"/>
          <p:cNvSpPr/>
          <p:nvPr/>
        </p:nvSpPr>
        <p:spPr>
          <a:xfrm>
            <a:off x="9773107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DotProg 114"/>
          <p:cNvSpPr/>
          <p:nvPr/>
        </p:nvSpPr>
        <p:spPr>
          <a:xfrm>
            <a:off x="9923983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DotProg 115"/>
          <p:cNvSpPr/>
          <p:nvPr/>
        </p:nvSpPr>
        <p:spPr>
          <a:xfrm>
            <a:off x="10074859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DotProg 116"/>
          <p:cNvSpPr/>
          <p:nvPr/>
        </p:nvSpPr>
        <p:spPr>
          <a:xfrm>
            <a:off x="10225735" y="6524244"/>
            <a:ext cx="84124" cy="84124"/>
          </a:xfrm>
          <a:prstGeom prst="ellipse">
            <a:avLst/>
          </a:prstGeom>
          <a:noFill/>
          <a:ln w="12700">
            <a:solidFill>
              <a:srgbClr val="B6C4D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DotProg 117"/>
          <p:cNvSpPr/>
          <p:nvPr/>
        </p:nvSpPr>
        <p:spPr>
          <a:xfrm>
            <a:off x="10376611" y="6524244"/>
            <a:ext cx="84124" cy="84124"/>
          </a:xfrm>
          <a:prstGeom prst="ellipse">
            <a:avLst/>
          </a:prstGeom>
          <a:solidFill>
            <a:srgbClr val="4297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ounded Rectangle 117"/>
          <p:cNvSpPr/>
          <p:nvPr/>
        </p:nvSpPr>
        <p:spPr>
          <a:xfrm>
            <a:off x="502920" y="1298448"/>
            <a:ext cx="4160520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64008" dist="41148" dir="5400000" rotWithShape="0">
              <a:srgbClr val="0A1B33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Rounded Rectangle 118"/>
          <p:cNvSpPr/>
          <p:nvPr/>
        </p:nvSpPr>
        <p:spPr>
          <a:xfrm>
            <a:off x="502920" y="1298448"/>
            <a:ext cx="4160520" cy="347472"/>
          </a:xfrm>
          <a:prstGeom prst="roundRect">
            <a:avLst>
              <a:gd name="adj" fmla="val 16000"/>
            </a:avLst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/>
          <p:cNvSpPr/>
          <p:nvPr/>
        </p:nvSpPr>
        <p:spPr>
          <a:xfrm>
            <a:off x="502920" y="1472184"/>
            <a:ext cx="4160520" cy="19202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502920" y="1376172"/>
            <a:ext cx="4160520" cy="1920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Segoe UI Semibold"/>
              </a:rPr>
              <a:t>Rₛ vs peak RF field</a:t>
            </a:r>
          </a:p>
        </p:txBody>
      </p:sp>
      <p:pic>
        <p:nvPicPr>
          <p:cNvPr id="122" name="Picture 12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770" y="1755648"/>
            <a:ext cx="3054818" cy="2560320"/>
          </a:xfrm>
          <a:prstGeom prst="rect">
            <a:avLst/>
          </a:prstGeom>
        </p:spPr>
      </p:pic>
      <p:sp>
        <p:nvSpPr>
          <p:cNvPr id="123" name="Rounded Rectangle 122"/>
          <p:cNvSpPr/>
          <p:nvPr/>
        </p:nvSpPr>
        <p:spPr>
          <a:xfrm>
            <a:off x="7498079" y="1298448"/>
            <a:ext cx="4187952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64008" dist="41148" dir="5400000" rotWithShape="0">
              <a:srgbClr val="0A1B33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7498079" y="1298448"/>
            <a:ext cx="4187952" cy="347472"/>
          </a:xfrm>
          <a:prstGeom prst="roundRect">
            <a:avLst>
              <a:gd name="adj" fmla="val 16000"/>
            </a:avLst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Rectangle 124"/>
          <p:cNvSpPr/>
          <p:nvPr/>
        </p:nvSpPr>
        <p:spPr>
          <a:xfrm>
            <a:off x="7498079" y="1472184"/>
            <a:ext cx="4187952" cy="19202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7498079" y="1376172"/>
            <a:ext cx="4187952" cy="1920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 dirty="0">
                <a:solidFill>
                  <a:srgbClr val="FFFFFF"/>
                </a:solidFill>
                <a:latin typeface="Segoe UI Semibold"/>
              </a:rPr>
              <a:t>Q vs </a:t>
            </a:r>
            <a:r>
              <a:rPr sz="1250" b="1" i="0" dirty="0" err="1">
                <a:solidFill>
                  <a:srgbClr val="FFFFFF"/>
                </a:solidFill>
                <a:latin typeface="Segoe UI Semibold"/>
              </a:rPr>
              <a:t>E</a:t>
            </a:r>
            <a:r>
              <a:rPr sz="950" b="1" i="0" dirty="0" err="1">
                <a:solidFill>
                  <a:srgbClr val="FFFFFF"/>
                </a:solidFill>
                <a:latin typeface="Segoe UI Semibold"/>
              </a:rPr>
              <a:t>acc</a:t>
            </a:r>
            <a:r>
              <a:rPr sz="1050" b="0" i="1" dirty="0">
                <a:solidFill>
                  <a:srgbClr val="EAF6FB"/>
                </a:solidFill>
                <a:latin typeface="Segoe UI"/>
              </a:rPr>
              <a:t>   ·  reaching the FCC-ee target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502920" y="4498848"/>
            <a:ext cx="6903720" cy="402336"/>
          </a:xfrm>
          <a:prstGeom prst="rect">
            <a:avLst/>
          </a:prstGeom>
          <a:solidFill>
            <a:srgbClr val="092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740664" y="4498848"/>
            <a:ext cx="21945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Segoe UI Semibold"/>
              </a:rPr>
              <a:t>Sample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514600" y="4498848"/>
            <a:ext cx="15544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Segoe UI Semibold"/>
              </a:rPr>
              <a:t>Tᴄ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611880" y="4498848"/>
            <a:ext cx="15544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Segoe UI Semibold"/>
              </a:rPr>
              <a:t>Quench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709160" y="4498848"/>
            <a:ext cx="15544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Segoe UI Semibold"/>
              </a:rPr>
              <a:t>Rs @ 4K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897880" y="4498848"/>
            <a:ext cx="15544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Segoe UI Semibold"/>
              </a:rPr>
              <a:t>vs VTD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502920" y="4901184"/>
            <a:ext cx="6903720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5" name="Rectangle 134"/>
          <p:cNvSpPr/>
          <p:nvPr/>
        </p:nvSpPr>
        <p:spPr>
          <a:xfrm>
            <a:off x="502920" y="4901184"/>
            <a:ext cx="82296" cy="393192"/>
          </a:xfrm>
          <a:prstGeom prst="rect">
            <a:avLst/>
          </a:prstGeom>
          <a:solidFill>
            <a:srgbClr val="2C6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740664" y="4901184"/>
            <a:ext cx="233172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092049"/>
                </a:solidFill>
                <a:latin typeface="Segoe UI Semibold"/>
              </a:rPr>
              <a:t>Sample #1</a:t>
            </a:r>
            <a:r>
              <a:rPr sz="850" b="0" i="0">
                <a:solidFill>
                  <a:srgbClr val="5A6A7A"/>
                </a:solidFill>
                <a:latin typeface="Segoe UI"/>
              </a:rPr>
              <a:t>  ·  bulk Nb · BCP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2514600" y="4901184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17.2 K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611880" y="4901184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&gt; 70 mT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709160" y="4901184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~ 25 nΩ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897880" y="4901184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≈ to 40 mT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502920" y="5294376"/>
            <a:ext cx="6903720" cy="393192"/>
          </a:xfrm>
          <a:prstGeom prst="rect">
            <a:avLst/>
          </a:prstGeom>
          <a:solidFill>
            <a:srgbClr val="E9F1F7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Rectangle 141"/>
          <p:cNvSpPr/>
          <p:nvPr/>
        </p:nvSpPr>
        <p:spPr>
          <a:xfrm>
            <a:off x="502920" y="5294376"/>
            <a:ext cx="82296" cy="393192"/>
          </a:xfrm>
          <a:prstGeom prst="rect">
            <a:avLst/>
          </a:prstGeom>
          <a:solidFill>
            <a:srgbClr val="F63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3" name="TextBox 142"/>
          <p:cNvSpPr txBox="1"/>
          <p:nvPr/>
        </p:nvSpPr>
        <p:spPr>
          <a:xfrm>
            <a:off x="740664" y="5294376"/>
            <a:ext cx="233172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092049"/>
                </a:solidFill>
                <a:latin typeface="Segoe UI Semibold"/>
              </a:rPr>
              <a:t>Sample #2</a:t>
            </a:r>
            <a:r>
              <a:rPr sz="850" b="0" i="0">
                <a:solidFill>
                  <a:srgbClr val="5A6A7A"/>
                </a:solidFill>
                <a:latin typeface="Segoe UI"/>
              </a:rPr>
              <a:t>  ·  bulk Nb · EP + pol.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514600" y="5294376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092049"/>
                </a:solidFill>
                <a:latin typeface="Segoe UI Semibold"/>
              </a:rPr>
              <a:t>17.45 K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611880" y="5294376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&gt; 85 mT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709160" y="5294376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092049"/>
                </a:solidFill>
                <a:latin typeface="Segoe UI Semibold"/>
              </a:rPr>
              <a:t>&lt; 9 nΩ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5897880" y="5294376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better, ≤ 50 mT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502920" y="5687568"/>
            <a:ext cx="6903720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CF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9" name="Rectangle 148"/>
          <p:cNvSpPr/>
          <p:nvPr/>
        </p:nvSpPr>
        <p:spPr>
          <a:xfrm>
            <a:off x="502920" y="5687568"/>
            <a:ext cx="82296" cy="393192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740664" y="5687568"/>
            <a:ext cx="233172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092049"/>
                </a:solidFill>
                <a:latin typeface="Segoe UI Semibold"/>
              </a:rPr>
              <a:t>Sample #3</a:t>
            </a:r>
            <a:r>
              <a:rPr sz="850" b="0" i="0">
                <a:solidFill>
                  <a:srgbClr val="5A6A7A"/>
                </a:solidFill>
                <a:latin typeface="Segoe UI"/>
              </a:rPr>
              <a:t>  ·  full Cu · NbBL30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514600" y="5687568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prelim.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611880" y="5687568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—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4709160" y="5687568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—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897880" y="5687568"/>
            <a:ext cx="1554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>
                <a:solidFill>
                  <a:srgbClr val="092049"/>
                </a:solidFill>
                <a:latin typeface="Segoe UI"/>
              </a:rPr>
              <a:t>first on Cu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7589520" y="4498848"/>
            <a:ext cx="4096512" cy="1581912"/>
          </a:xfrm>
          <a:prstGeom prst="roundRect">
            <a:avLst>
              <a:gd name="adj" fmla="val 7000"/>
            </a:avLst>
          </a:prstGeom>
          <a:solidFill>
            <a:srgbClr val="092049"/>
          </a:solidFill>
          <a:ln>
            <a:noFill/>
          </a:ln>
          <a:effectLst>
            <a:outerShdw blurRad="64008" dist="41148" dir="5400000" rotWithShape="0">
              <a:srgbClr val="0A1B33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155"/>
          <p:cNvSpPr txBox="1"/>
          <p:nvPr/>
        </p:nvSpPr>
        <p:spPr>
          <a:xfrm>
            <a:off x="7808976" y="4645152"/>
            <a:ext cx="367588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9ACBDC"/>
                </a:solidFill>
                <a:latin typeface="Segoe UI Semibold"/>
              </a:rPr>
              <a:t>Surface preparation matters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7808976" y="4974336"/>
            <a:ext cx="367588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000" b="0" i="0">
                <a:solidFill>
                  <a:srgbClr val="FFFFFF"/>
                </a:solidFill>
                <a:latin typeface="Segoe UI"/>
              </a:rPr>
              <a:t>EP (#2) cuts low-field Rₛ &gt;2× and lifts quench vs BCP (#1); Q ≈ 10× LHC.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000" b="1" i="0">
                <a:solidFill>
                  <a:srgbClr val="9ACBDC"/>
                </a:solidFill>
                <a:latin typeface="Segoe UI Semibold"/>
              </a:rPr>
              <a:t>#3</a:t>
            </a:r>
            <a:r>
              <a:rPr sz="1000" b="0" i="1">
                <a:solidFill>
                  <a:srgbClr val="D7E6EF"/>
                </a:solidFill>
                <a:latin typeface="Segoe UI"/>
              </a:rPr>
              <a:t> — first full-Cu QPR coating: very preliminary.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39496" y="6126480"/>
            <a:ext cx="69494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1">
                <a:solidFill>
                  <a:srgbClr val="5A6A7A"/>
                </a:solidFill>
                <a:latin typeface="Segoe UI"/>
              </a:rPr>
              <a:t>4 K · 400 MHz   ·   courtesy O. Kugeler, S. Keckert (HZB)</a:t>
            </a:r>
          </a:p>
        </p:txBody>
      </p:sp>
      <p:sp>
        <p:nvSpPr>
          <p:cNvPr id="159" name="TextBox 4">
            <a:extLst>
              <a:ext uri="{FF2B5EF4-FFF2-40B4-BE49-F238E27FC236}">
                <a16:creationId xmlns:a16="http://schemas.microsoft.com/office/drawing/2014/main" id="{C6B45FCB-E79C-189F-BE34-BC0DB704FE29}"/>
              </a:ext>
            </a:extLst>
          </p:cNvPr>
          <p:cNvSpPr txBox="1"/>
          <p:nvPr/>
        </p:nvSpPr>
        <p:spPr>
          <a:xfrm>
            <a:off x="566928" y="713232"/>
            <a:ext cx="7877556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2600" b="0" i="0" dirty="0">
                <a:solidFill>
                  <a:srgbClr val="092049"/>
                </a:solidFill>
                <a:latin typeface="Segoe UI Semibold"/>
              </a:rPr>
              <a:t>Recipe confirmed on QPR samples</a:t>
            </a:r>
            <a:endParaRPr sz="2600" b="0" i="0" dirty="0">
              <a:solidFill>
                <a:srgbClr val="092049"/>
              </a:solidFill>
              <a:latin typeface="Segoe UI Semibold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E81121D-C46C-27AF-0944-73C0C2B2B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228" y="1755648"/>
            <a:ext cx="2917654" cy="2560320"/>
          </a:xfrm>
          <a:prstGeom prst="rect">
            <a:avLst/>
          </a:prstGeom>
        </p:spPr>
      </p:pic>
      <p:sp>
        <p:nvSpPr>
          <p:cNvPr id="13" name="Rounded Rectangle 117">
            <a:extLst>
              <a:ext uri="{FF2B5EF4-FFF2-40B4-BE49-F238E27FC236}">
                <a16:creationId xmlns:a16="http://schemas.microsoft.com/office/drawing/2014/main" id="{6E528FFF-4EE1-925B-0279-A8EFFF252A59}"/>
              </a:ext>
            </a:extLst>
          </p:cNvPr>
          <p:cNvSpPr/>
          <p:nvPr/>
        </p:nvSpPr>
        <p:spPr>
          <a:xfrm>
            <a:off x="4846320" y="1298448"/>
            <a:ext cx="2468880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FDBE6"/>
            </a:solidFill>
          </a:ln>
          <a:effectLst>
            <a:outerShdw blurRad="64008" dist="41148" dir="5400000" rotWithShape="0">
              <a:srgbClr val="0A1B33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18">
            <a:extLst>
              <a:ext uri="{FF2B5EF4-FFF2-40B4-BE49-F238E27FC236}">
                <a16:creationId xmlns:a16="http://schemas.microsoft.com/office/drawing/2014/main" id="{03EADADA-2D63-B4BB-E4F8-4B41D04A9CCD}"/>
              </a:ext>
            </a:extLst>
          </p:cNvPr>
          <p:cNvSpPr/>
          <p:nvPr/>
        </p:nvSpPr>
        <p:spPr>
          <a:xfrm>
            <a:off x="4846320" y="1298448"/>
            <a:ext cx="2468880" cy="347472"/>
          </a:xfrm>
          <a:prstGeom prst="roundRect">
            <a:avLst>
              <a:gd name="adj" fmla="val 16000"/>
            </a:avLst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19">
            <a:extLst>
              <a:ext uri="{FF2B5EF4-FFF2-40B4-BE49-F238E27FC236}">
                <a16:creationId xmlns:a16="http://schemas.microsoft.com/office/drawing/2014/main" id="{1711E3AD-F9B5-4085-1E5E-48832FB29D52}"/>
              </a:ext>
            </a:extLst>
          </p:cNvPr>
          <p:cNvSpPr/>
          <p:nvPr/>
        </p:nvSpPr>
        <p:spPr>
          <a:xfrm>
            <a:off x="4846320" y="1472184"/>
            <a:ext cx="2468880" cy="192024"/>
          </a:xfrm>
          <a:prstGeom prst="rect">
            <a:avLst/>
          </a:prstGeom>
          <a:solidFill>
            <a:srgbClr val="4297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Immagine 20" descr="Immagine che contiene argento, stoviglie&#10;&#10;Il contenuto generato dall'IA potrebbe non essere corretto.">
            <a:extLst>
              <a:ext uri="{FF2B5EF4-FFF2-40B4-BE49-F238E27FC236}">
                <a16:creationId xmlns:a16="http://schemas.microsoft.com/office/drawing/2014/main" id="{FD9816BE-9937-D002-84A8-0D4B5BBD0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0"/>
          <a:stretch>
            <a:fillRect/>
          </a:stretch>
        </p:blipFill>
        <p:spPr>
          <a:xfrm>
            <a:off x="5097037" y="1755648"/>
            <a:ext cx="1967444" cy="2560320"/>
          </a:xfrm>
          <a:prstGeom prst="rect">
            <a:avLst/>
          </a:prstGeom>
        </p:spPr>
      </p:pic>
      <p:sp>
        <p:nvSpPr>
          <p:cNvPr id="23" name="TextBox 125">
            <a:extLst>
              <a:ext uri="{FF2B5EF4-FFF2-40B4-BE49-F238E27FC236}">
                <a16:creationId xmlns:a16="http://schemas.microsoft.com/office/drawing/2014/main" id="{3E75708B-DFFA-C74D-F2FB-0C874EAFCAE2}"/>
              </a:ext>
            </a:extLst>
          </p:cNvPr>
          <p:cNvSpPr txBox="1"/>
          <p:nvPr/>
        </p:nvSpPr>
        <p:spPr>
          <a:xfrm>
            <a:off x="4846320" y="1376172"/>
            <a:ext cx="2468880" cy="1920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it-IT" sz="1000" b="1" dirty="0" err="1">
                <a:solidFill>
                  <a:srgbClr val="FFFFFF"/>
                </a:solidFill>
                <a:latin typeface="Segoe UI Semibold"/>
              </a:rPr>
              <a:t>Defects</a:t>
            </a:r>
            <a:r>
              <a:rPr lang="it-IT" sz="1000" b="1" dirty="0">
                <a:solidFill>
                  <a:srgbClr val="FFFFFF"/>
                </a:solidFill>
                <a:latin typeface="Segoe UI Semibold"/>
              </a:rPr>
              <a:t> </a:t>
            </a:r>
            <a:r>
              <a:rPr lang="it-IT" sz="1000" b="1" dirty="0" err="1">
                <a:solidFill>
                  <a:srgbClr val="FFFFFF"/>
                </a:solidFill>
                <a:latin typeface="Segoe UI Semibold"/>
              </a:rPr>
              <a:t>during</a:t>
            </a:r>
            <a:r>
              <a:rPr lang="it-IT" sz="1000" b="1" dirty="0">
                <a:solidFill>
                  <a:srgbClr val="FFFFFF"/>
                </a:solidFill>
                <a:latin typeface="Segoe UI Semibold"/>
              </a:rPr>
              <a:t> </a:t>
            </a:r>
            <a:r>
              <a:rPr lang="it-IT" sz="1000" b="1" dirty="0" err="1">
                <a:solidFill>
                  <a:srgbClr val="FFFFFF"/>
                </a:solidFill>
                <a:latin typeface="Segoe UI Semibold"/>
              </a:rPr>
              <a:t>NbBL</a:t>
            </a:r>
            <a:r>
              <a:rPr lang="it-IT" sz="1000" b="1" dirty="0">
                <a:solidFill>
                  <a:srgbClr val="FFFFFF"/>
                </a:solidFill>
                <a:latin typeface="Segoe UI Semibold"/>
              </a:rPr>
              <a:t> </a:t>
            </a:r>
            <a:r>
              <a:rPr lang="it-IT" sz="1000" b="1" dirty="0" err="1">
                <a:solidFill>
                  <a:srgbClr val="FFFFFF"/>
                </a:solidFill>
                <a:latin typeface="Segoe UI Semibold"/>
              </a:rPr>
              <a:t>deposition</a:t>
            </a:r>
            <a:endParaRPr sz="1050" b="0" i="1" dirty="0">
              <a:solidFill>
                <a:srgbClr val="EAF6FB"/>
              </a:solidFill>
              <a:latin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3835</TotalTime>
  <Words>3173</Words>
  <Application>Microsoft Office PowerPoint</Application>
  <PresentationFormat>Widescreen</PresentationFormat>
  <Paragraphs>567</Paragraphs>
  <Slides>25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Arial</vt:lpstr>
      <vt:lpstr>Calibri</vt:lpstr>
      <vt:lpstr>Segoe UI</vt:lpstr>
      <vt:lpstr>Segoe UI Light</vt:lpstr>
      <vt:lpstr>Segoe UI Semibold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Matteo Lazzari</dc:creator>
  <cp:keywords/>
  <dc:description/>
  <cp:lastModifiedBy>Matteo Lazzari</cp:lastModifiedBy>
  <cp:revision>1</cp:revision>
  <dcterms:created xsi:type="dcterms:W3CDTF">2026-09-18T16:53:07Z</dcterms:created>
  <dcterms:modified xsi:type="dcterms:W3CDTF">2026-09-21T21:42:17Z</dcterms:modified>
  <cp:category/>
</cp:coreProperties>
</file>